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2" r:id="rId12"/>
    <p:sldId id="268" r:id="rId13"/>
    <p:sldId id="273" r:id="rId14"/>
    <p:sldId id="270" r:id="rId15"/>
    <p:sldId id="271" r:id="rId16"/>
  </p:sldIdLst>
  <p:sldSz cx="9144000" cy="5715000" type="screen16x1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139" d="100"/>
          <a:sy n="139" d="100"/>
        </p:scale>
        <p:origin x="-912" y="-102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60120" y="1143000"/>
            <a:ext cx="493776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7.xml"/><Relationship Id="rId4" Type="http://schemas.openxmlformats.org/officeDocument/2006/relationships/tags" Target="../tags/tag56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microsoft.com/office/2007/relationships/hdphoto" Target="../media/hdphoto1.wdp"/><Relationship Id="rId10" Type="http://schemas.openxmlformats.org/officeDocument/2006/relationships/image" Target="../media/image9.png"/><Relationship Id="rId4" Type="http://schemas.openxmlformats.org/officeDocument/2006/relationships/image" Target="../media/image4.jpeg"/><Relationship Id="rId9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9.png"/><Relationship Id="rId7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56300" y="645000"/>
            <a:ext cx="8229600" cy="4569000"/>
          </a:xfrm>
        </p:spPr>
        <p:txBody>
          <a:bodyPr/>
          <a:lstStyle>
            <a:lvl1pPr marL="190500" indent="-190500" eaLnBrk="1" fontAlgn="auto" latinLnBrk="0" hangingPunct="1">
              <a:lnSpc>
                <a:spcPct val="130000"/>
              </a:lnSpc>
              <a:defRPr u="none" strike="noStrike" kern="1200" cap="none" spc="150" normalizeH="0" baseline="0">
                <a:uFillTx/>
              </a:defRPr>
            </a:lvl1pPr>
            <a:lvl2pPr marL="571500" indent="-190500" defTabSz="914400" eaLnBrk="1" fontAlgn="auto" latinLnBrk="0" hangingPunct="1">
              <a:lnSpc>
                <a:spcPct val="120000"/>
              </a:lnSpc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uFillTx/>
              </a:defRPr>
            </a:lvl2pPr>
            <a:lvl3pPr marL="952500" indent="-190500" eaLnBrk="1" fontAlgn="auto" latinLnBrk="0" hangingPunct="1">
              <a:lnSpc>
                <a:spcPct val="120000"/>
              </a:lnSpc>
              <a:defRPr u="none" strike="noStrike" kern="1200" cap="none" spc="150" normalizeH="0" baseline="0">
                <a:uFillTx/>
              </a:defRPr>
            </a:lvl3pPr>
            <a:lvl4pPr marL="1333500" indent="-190500" eaLnBrk="1" fontAlgn="auto" latinLnBrk="0" hangingPunct="1">
              <a:lnSpc>
                <a:spcPct val="120000"/>
              </a:lnSpc>
              <a:defRPr u="none" strike="noStrike" kern="1200" cap="none" spc="150" normalizeH="0" baseline="0">
                <a:uFillTx/>
              </a:defRPr>
            </a:lvl4pPr>
            <a:lvl5pPr marL="1714500" indent="-190500" eaLnBrk="1" fontAlgn="auto" latinLnBrk="0" hangingPunct="1">
              <a:lnSpc>
                <a:spcPct val="120000"/>
              </a:lnSpc>
              <a:defRPr u="none" strike="noStrike" kern="1200" cap="none" spc="150" normalizeH="0" baseline="0"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99100" y="2070000"/>
            <a:ext cx="7349400" cy="8490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000" b="1" i="0" u="none" strike="noStrike" kern="1200" cap="none" spc="300" normalizeH="0" baseline="0" noProof="1" dirty="0"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899100" y="2967000"/>
            <a:ext cx="7349400" cy="3930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000" spc="200" baseline="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5715000"/>
          </a:xfrm>
          <a:prstGeom prst="rect">
            <a:avLst/>
          </a:prstGeom>
          <a:solidFill>
            <a:srgbClr val="F9F0D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41" name="Freeform 5"/>
          <p:cNvSpPr>
            <a:spLocks noEditPoints="1"/>
          </p:cNvSpPr>
          <p:nvPr userDrawn="1"/>
        </p:nvSpPr>
        <p:spPr bwMode="auto">
          <a:xfrm>
            <a:off x="0" y="0"/>
            <a:ext cx="9131300" cy="5715000"/>
          </a:xfrm>
          <a:custGeom>
            <a:avLst/>
            <a:gdLst>
              <a:gd name="T0" fmla="*/ 2495 w 11504"/>
              <a:gd name="T1" fmla="*/ 6479 h 6480"/>
              <a:gd name="T2" fmla="*/ 11424 w 11504"/>
              <a:gd name="T3" fmla="*/ 5460 h 6480"/>
              <a:gd name="T4" fmla="*/ 9393 w 11504"/>
              <a:gd name="T5" fmla="*/ 84 h 6480"/>
              <a:gd name="T6" fmla="*/ 3164 w 11504"/>
              <a:gd name="T7" fmla="*/ 20 h 6480"/>
              <a:gd name="T8" fmla="*/ 7680 w 11504"/>
              <a:gd name="T9" fmla="*/ 2274 h 6480"/>
              <a:gd name="T10" fmla="*/ 7913 w 11504"/>
              <a:gd name="T11" fmla="*/ 3318 h 6480"/>
              <a:gd name="T12" fmla="*/ 5121 w 11504"/>
              <a:gd name="T13" fmla="*/ 3338 h 6480"/>
              <a:gd name="T14" fmla="*/ 2619 w 11504"/>
              <a:gd name="T15" fmla="*/ 3338 h 6480"/>
              <a:gd name="T16" fmla="*/ 2562 w 11504"/>
              <a:gd name="T17" fmla="*/ 3935 h 6480"/>
              <a:gd name="T18" fmla="*/ 4967 w 11504"/>
              <a:gd name="T19" fmla="*/ 3909 h 6480"/>
              <a:gd name="T20" fmla="*/ 7367 w 11504"/>
              <a:gd name="T21" fmla="*/ 3860 h 6480"/>
              <a:gd name="T22" fmla="*/ 9746 w 11504"/>
              <a:gd name="T23" fmla="*/ 3819 h 6480"/>
              <a:gd name="T24" fmla="*/ 8792 w 11504"/>
              <a:gd name="T25" fmla="*/ 2963 h 6480"/>
              <a:gd name="T26" fmla="*/ 5942 w 11504"/>
              <a:gd name="T27" fmla="*/ 2771 h 6480"/>
              <a:gd name="T28" fmla="*/ 3588 w 11504"/>
              <a:gd name="T29" fmla="*/ 2834 h 6480"/>
              <a:gd name="T30" fmla="*/ 1200 w 11504"/>
              <a:gd name="T31" fmla="*/ 2813 h 6480"/>
              <a:gd name="T32" fmla="*/ 2706 w 11504"/>
              <a:gd name="T33" fmla="*/ 4404 h 6480"/>
              <a:gd name="T34" fmla="*/ 5550 w 11504"/>
              <a:gd name="T35" fmla="*/ 4031 h 6480"/>
              <a:gd name="T36" fmla="*/ 7841 w 11504"/>
              <a:gd name="T37" fmla="*/ 4235 h 6480"/>
              <a:gd name="T38" fmla="*/ 10283 w 11504"/>
              <a:gd name="T39" fmla="*/ 3468 h 6480"/>
              <a:gd name="T40" fmla="*/ 8382 w 11504"/>
              <a:gd name="T41" fmla="*/ 2376 h 6480"/>
              <a:gd name="T42" fmla="*/ 5645 w 11504"/>
              <a:gd name="T43" fmla="*/ 2330 h 6480"/>
              <a:gd name="T44" fmla="*/ 3054 w 11504"/>
              <a:gd name="T45" fmla="*/ 2316 h 6480"/>
              <a:gd name="T46" fmla="*/ 779 w 11504"/>
              <a:gd name="T47" fmla="*/ 2988 h 6480"/>
              <a:gd name="T48" fmla="*/ 2535 w 11504"/>
              <a:gd name="T49" fmla="*/ 4740 h 6480"/>
              <a:gd name="T50" fmla="*/ 4895 w 11504"/>
              <a:gd name="T51" fmla="*/ 4707 h 6480"/>
              <a:gd name="T52" fmla="*/ 7185 w 11504"/>
              <a:gd name="T53" fmla="*/ 4632 h 6480"/>
              <a:gd name="T54" fmla="*/ 9498 w 11504"/>
              <a:gd name="T55" fmla="*/ 4683 h 6480"/>
              <a:gd name="T56" fmla="*/ 10635 w 11504"/>
              <a:gd name="T57" fmla="*/ 2330 h 6480"/>
              <a:gd name="T58" fmla="*/ 8202 w 11504"/>
              <a:gd name="T59" fmla="*/ 1707 h 6480"/>
              <a:gd name="T60" fmla="*/ 5625 w 11504"/>
              <a:gd name="T61" fmla="*/ 2085 h 6480"/>
              <a:gd name="T62" fmla="*/ 3299 w 11504"/>
              <a:gd name="T63" fmla="*/ 2139 h 6480"/>
              <a:gd name="T64" fmla="*/ 960 w 11504"/>
              <a:gd name="T65" fmla="*/ 2163 h 6480"/>
              <a:gd name="T66" fmla="*/ 1574 w 11504"/>
              <a:gd name="T67" fmla="*/ 5258 h 6480"/>
              <a:gd name="T68" fmla="*/ 3699 w 11504"/>
              <a:gd name="T69" fmla="*/ 5408 h 6480"/>
              <a:gd name="T70" fmla="*/ 6477 w 11504"/>
              <a:gd name="T71" fmla="*/ 4949 h 6480"/>
              <a:gd name="T72" fmla="*/ 8832 w 11504"/>
              <a:gd name="T73" fmla="*/ 5237 h 6480"/>
              <a:gd name="T74" fmla="*/ 10781 w 11504"/>
              <a:gd name="T75" fmla="*/ 3468 h 6480"/>
              <a:gd name="T76" fmla="*/ 9258 w 11504"/>
              <a:gd name="T77" fmla="*/ 1334 h 6480"/>
              <a:gd name="T78" fmla="*/ 6774 w 11504"/>
              <a:gd name="T79" fmla="*/ 1343 h 6480"/>
              <a:gd name="T80" fmla="*/ 3954 w 11504"/>
              <a:gd name="T81" fmla="*/ 1211 h 6480"/>
              <a:gd name="T82" fmla="*/ 1556 w 11504"/>
              <a:gd name="T83" fmla="*/ 1395 h 6480"/>
              <a:gd name="T84" fmla="*/ 468 w 11504"/>
              <a:gd name="T85" fmla="*/ 3674 h 6480"/>
              <a:gd name="T86" fmla="*/ 1785 w 11504"/>
              <a:gd name="T87" fmla="*/ 5924 h 6480"/>
              <a:gd name="T88" fmla="*/ 4218 w 11504"/>
              <a:gd name="T89" fmla="*/ 5948 h 6480"/>
              <a:gd name="T90" fmla="*/ 6717 w 11504"/>
              <a:gd name="T91" fmla="*/ 6002 h 6480"/>
              <a:gd name="T92" fmla="*/ 9182 w 11504"/>
              <a:gd name="T93" fmla="*/ 5948 h 6480"/>
              <a:gd name="T94" fmla="*/ 11088 w 11504"/>
              <a:gd name="T95" fmla="*/ 4683 h 6480"/>
              <a:gd name="T96" fmla="*/ 10715 w 11504"/>
              <a:gd name="T97" fmla="*/ 1004 h 6480"/>
              <a:gd name="T98" fmla="*/ 8304 w 11504"/>
              <a:gd name="T99" fmla="*/ 939 h 6480"/>
              <a:gd name="T100" fmla="*/ 5532 w 11504"/>
              <a:gd name="T101" fmla="*/ 872 h 6480"/>
              <a:gd name="T102" fmla="*/ 3150 w 11504"/>
              <a:gd name="T103" fmla="*/ 852 h 6480"/>
              <a:gd name="T104" fmla="*/ 822 w 11504"/>
              <a:gd name="T105" fmla="*/ 794 h 6480"/>
              <a:gd name="T106" fmla="*/ 114 w 11504"/>
              <a:gd name="T107" fmla="*/ 5592 h 6480"/>
              <a:gd name="T108" fmla="*/ 2358 w 11504"/>
              <a:gd name="T109" fmla="*/ 6114 h 6480"/>
              <a:gd name="T110" fmla="*/ 5007 w 11504"/>
              <a:gd name="T111" fmla="*/ 6198 h 6480"/>
              <a:gd name="T112" fmla="*/ 7514 w 11504"/>
              <a:gd name="T113" fmla="*/ 5990 h 6480"/>
              <a:gd name="T114" fmla="*/ 10053 w 11504"/>
              <a:gd name="T115" fmla="*/ 6467 h 6480"/>
              <a:gd name="T116" fmla="*/ 11423 w 11504"/>
              <a:gd name="T117" fmla="*/ 3177 h 6480"/>
              <a:gd name="T118" fmla="*/ 10154 w 11504"/>
              <a:gd name="T119" fmla="*/ 411 h 6480"/>
              <a:gd name="T120" fmla="*/ 7598 w 11504"/>
              <a:gd name="T121" fmla="*/ 662 h 6480"/>
              <a:gd name="T122" fmla="*/ 4983 w 11504"/>
              <a:gd name="T123" fmla="*/ 192 h 6480"/>
              <a:gd name="T124" fmla="*/ 2646 w 11504"/>
              <a:gd name="T125" fmla="*/ 438 h 6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504" h="6480">
                <a:moveTo>
                  <a:pt x="171" y="44"/>
                </a:moveTo>
                <a:lnTo>
                  <a:pt x="168" y="71"/>
                </a:lnTo>
                <a:lnTo>
                  <a:pt x="167" y="84"/>
                </a:lnTo>
                <a:lnTo>
                  <a:pt x="162" y="96"/>
                </a:lnTo>
                <a:lnTo>
                  <a:pt x="159" y="107"/>
                </a:lnTo>
                <a:lnTo>
                  <a:pt x="153" y="119"/>
                </a:lnTo>
                <a:lnTo>
                  <a:pt x="144" y="128"/>
                </a:lnTo>
                <a:lnTo>
                  <a:pt x="137" y="140"/>
                </a:lnTo>
                <a:lnTo>
                  <a:pt x="114" y="162"/>
                </a:lnTo>
                <a:lnTo>
                  <a:pt x="84" y="186"/>
                </a:lnTo>
                <a:lnTo>
                  <a:pt x="47" y="212"/>
                </a:lnTo>
                <a:lnTo>
                  <a:pt x="0" y="245"/>
                </a:lnTo>
                <a:lnTo>
                  <a:pt x="0" y="327"/>
                </a:lnTo>
                <a:lnTo>
                  <a:pt x="0" y="344"/>
                </a:lnTo>
                <a:lnTo>
                  <a:pt x="17" y="354"/>
                </a:lnTo>
                <a:lnTo>
                  <a:pt x="57" y="384"/>
                </a:lnTo>
                <a:lnTo>
                  <a:pt x="90" y="411"/>
                </a:lnTo>
                <a:lnTo>
                  <a:pt x="114" y="435"/>
                </a:lnTo>
                <a:lnTo>
                  <a:pt x="135" y="459"/>
                </a:lnTo>
                <a:lnTo>
                  <a:pt x="149" y="480"/>
                </a:lnTo>
                <a:lnTo>
                  <a:pt x="159" y="498"/>
                </a:lnTo>
                <a:lnTo>
                  <a:pt x="165" y="512"/>
                </a:lnTo>
                <a:lnTo>
                  <a:pt x="167" y="524"/>
                </a:lnTo>
                <a:lnTo>
                  <a:pt x="165" y="534"/>
                </a:lnTo>
                <a:lnTo>
                  <a:pt x="159" y="549"/>
                </a:lnTo>
                <a:lnTo>
                  <a:pt x="149" y="566"/>
                </a:lnTo>
                <a:lnTo>
                  <a:pt x="135" y="588"/>
                </a:lnTo>
                <a:lnTo>
                  <a:pt x="114" y="609"/>
                </a:lnTo>
                <a:lnTo>
                  <a:pt x="90" y="633"/>
                </a:lnTo>
                <a:lnTo>
                  <a:pt x="57" y="662"/>
                </a:lnTo>
                <a:lnTo>
                  <a:pt x="17" y="692"/>
                </a:lnTo>
                <a:lnTo>
                  <a:pt x="0" y="702"/>
                </a:lnTo>
                <a:lnTo>
                  <a:pt x="0" y="717"/>
                </a:lnTo>
                <a:lnTo>
                  <a:pt x="0" y="801"/>
                </a:lnTo>
                <a:lnTo>
                  <a:pt x="71" y="849"/>
                </a:lnTo>
                <a:lnTo>
                  <a:pt x="96" y="870"/>
                </a:lnTo>
                <a:lnTo>
                  <a:pt x="120" y="888"/>
                </a:lnTo>
                <a:lnTo>
                  <a:pt x="137" y="906"/>
                </a:lnTo>
                <a:lnTo>
                  <a:pt x="150" y="921"/>
                </a:lnTo>
                <a:lnTo>
                  <a:pt x="161" y="939"/>
                </a:lnTo>
                <a:lnTo>
                  <a:pt x="167" y="960"/>
                </a:lnTo>
                <a:lnTo>
                  <a:pt x="171" y="980"/>
                </a:lnTo>
                <a:lnTo>
                  <a:pt x="171" y="1004"/>
                </a:lnTo>
                <a:lnTo>
                  <a:pt x="168" y="1031"/>
                </a:lnTo>
                <a:lnTo>
                  <a:pt x="167" y="1043"/>
                </a:lnTo>
                <a:lnTo>
                  <a:pt x="162" y="1055"/>
                </a:lnTo>
                <a:lnTo>
                  <a:pt x="159" y="1065"/>
                </a:lnTo>
                <a:lnTo>
                  <a:pt x="153" y="1077"/>
                </a:lnTo>
                <a:lnTo>
                  <a:pt x="144" y="1089"/>
                </a:lnTo>
                <a:lnTo>
                  <a:pt x="137" y="1100"/>
                </a:lnTo>
                <a:lnTo>
                  <a:pt x="114" y="1121"/>
                </a:lnTo>
                <a:lnTo>
                  <a:pt x="84" y="1145"/>
                </a:lnTo>
                <a:lnTo>
                  <a:pt x="47" y="1173"/>
                </a:lnTo>
                <a:lnTo>
                  <a:pt x="0" y="1203"/>
                </a:lnTo>
                <a:lnTo>
                  <a:pt x="0" y="1287"/>
                </a:lnTo>
                <a:lnTo>
                  <a:pt x="0" y="1305"/>
                </a:lnTo>
                <a:lnTo>
                  <a:pt x="17" y="1316"/>
                </a:lnTo>
                <a:lnTo>
                  <a:pt x="57" y="1343"/>
                </a:lnTo>
                <a:lnTo>
                  <a:pt x="90" y="1371"/>
                </a:lnTo>
                <a:lnTo>
                  <a:pt x="114" y="1395"/>
                </a:lnTo>
                <a:lnTo>
                  <a:pt x="135" y="1419"/>
                </a:lnTo>
                <a:lnTo>
                  <a:pt x="149" y="1439"/>
                </a:lnTo>
                <a:lnTo>
                  <a:pt x="159" y="1457"/>
                </a:lnTo>
                <a:lnTo>
                  <a:pt x="165" y="1472"/>
                </a:lnTo>
                <a:lnTo>
                  <a:pt x="167" y="1484"/>
                </a:lnTo>
                <a:lnTo>
                  <a:pt x="165" y="1496"/>
                </a:lnTo>
                <a:lnTo>
                  <a:pt x="159" y="1509"/>
                </a:lnTo>
                <a:lnTo>
                  <a:pt x="149" y="1527"/>
                </a:lnTo>
                <a:lnTo>
                  <a:pt x="135" y="1547"/>
                </a:lnTo>
                <a:lnTo>
                  <a:pt x="114" y="1569"/>
                </a:lnTo>
                <a:lnTo>
                  <a:pt x="90" y="1595"/>
                </a:lnTo>
                <a:lnTo>
                  <a:pt x="57" y="1622"/>
                </a:lnTo>
                <a:lnTo>
                  <a:pt x="17" y="1650"/>
                </a:lnTo>
                <a:lnTo>
                  <a:pt x="0" y="1661"/>
                </a:lnTo>
                <a:lnTo>
                  <a:pt x="0" y="1677"/>
                </a:lnTo>
                <a:lnTo>
                  <a:pt x="0" y="1761"/>
                </a:lnTo>
                <a:lnTo>
                  <a:pt x="71" y="1809"/>
                </a:lnTo>
                <a:lnTo>
                  <a:pt x="96" y="1829"/>
                </a:lnTo>
                <a:lnTo>
                  <a:pt x="120" y="1847"/>
                </a:lnTo>
                <a:lnTo>
                  <a:pt x="137" y="1865"/>
                </a:lnTo>
                <a:lnTo>
                  <a:pt x="150" y="1883"/>
                </a:lnTo>
                <a:lnTo>
                  <a:pt x="161" y="1901"/>
                </a:lnTo>
                <a:lnTo>
                  <a:pt x="167" y="1919"/>
                </a:lnTo>
                <a:lnTo>
                  <a:pt x="171" y="1941"/>
                </a:lnTo>
                <a:lnTo>
                  <a:pt x="171" y="1962"/>
                </a:lnTo>
                <a:lnTo>
                  <a:pt x="168" y="1991"/>
                </a:lnTo>
                <a:lnTo>
                  <a:pt x="167" y="2003"/>
                </a:lnTo>
                <a:lnTo>
                  <a:pt x="162" y="2015"/>
                </a:lnTo>
                <a:lnTo>
                  <a:pt x="159" y="2027"/>
                </a:lnTo>
                <a:lnTo>
                  <a:pt x="153" y="2037"/>
                </a:lnTo>
                <a:lnTo>
                  <a:pt x="144" y="2049"/>
                </a:lnTo>
                <a:lnTo>
                  <a:pt x="137" y="2058"/>
                </a:lnTo>
                <a:lnTo>
                  <a:pt x="114" y="2081"/>
                </a:lnTo>
                <a:lnTo>
                  <a:pt x="84" y="2105"/>
                </a:lnTo>
                <a:lnTo>
                  <a:pt x="47" y="2133"/>
                </a:lnTo>
                <a:lnTo>
                  <a:pt x="0" y="2163"/>
                </a:lnTo>
                <a:lnTo>
                  <a:pt x="0" y="2249"/>
                </a:lnTo>
                <a:lnTo>
                  <a:pt x="0" y="2265"/>
                </a:lnTo>
                <a:lnTo>
                  <a:pt x="17" y="2274"/>
                </a:lnTo>
                <a:lnTo>
                  <a:pt x="57" y="2304"/>
                </a:lnTo>
                <a:lnTo>
                  <a:pt x="90" y="2330"/>
                </a:lnTo>
                <a:lnTo>
                  <a:pt x="114" y="2357"/>
                </a:lnTo>
                <a:lnTo>
                  <a:pt x="135" y="2378"/>
                </a:lnTo>
                <a:lnTo>
                  <a:pt x="149" y="2399"/>
                </a:lnTo>
                <a:lnTo>
                  <a:pt x="159" y="2417"/>
                </a:lnTo>
                <a:lnTo>
                  <a:pt x="165" y="2430"/>
                </a:lnTo>
                <a:lnTo>
                  <a:pt x="167" y="2442"/>
                </a:lnTo>
                <a:lnTo>
                  <a:pt x="165" y="2454"/>
                </a:lnTo>
                <a:lnTo>
                  <a:pt x="159" y="2468"/>
                </a:lnTo>
                <a:lnTo>
                  <a:pt x="149" y="2486"/>
                </a:lnTo>
                <a:lnTo>
                  <a:pt x="135" y="2507"/>
                </a:lnTo>
                <a:lnTo>
                  <a:pt x="114" y="2528"/>
                </a:lnTo>
                <a:lnTo>
                  <a:pt x="90" y="2555"/>
                </a:lnTo>
                <a:lnTo>
                  <a:pt x="57" y="2580"/>
                </a:lnTo>
                <a:lnTo>
                  <a:pt x="17" y="2610"/>
                </a:lnTo>
                <a:lnTo>
                  <a:pt x="0" y="2621"/>
                </a:lnTo>
                <a:lnTo>
                  <a:pt x="0" y="2636"/>
                </a:lnTo>
                <a:lnTo>
                  <a:pt x="0" y="2720"/>
                </a:lnTo>
                <a:lnTo>
                  <a:pt x="71" y="2768"/>
                </a:lnTo>
                <a:lnTo>
                  <a:pt x="96" y="2789"/>
                </a:lnTo>
                <a:lnTo>
                  <a:pt x="120" y="2807"/>
                </a:lnTo>
                <a:lnTo>
                  <a:pt x="137" y="2825"/>
                </a:lnTo>
                <a:lnTo>
                  <a:pt x="150" y="2843"/>
                </a:lnTo>
                <a:lnTo>
                  <a:pt x="161" y="2861"/>
                </a:lnTo>
                <a:lnTo>
                  <a:pt x="167" y="2880"/>
                </a:lnTo>
                <a:lnTo>
                  <a:pt x="171" y="2900"/>
                </a:lnTo>
                <a:lnTo>
                  <a:pt x="171" y="2922"/>
                </a:lnTo>
                <a:lnTo>
                  <a:pt x="168" y="2951"/>
                </a:lnTo>
                <a:lnTo>
                  <a:pt x="167" y="2963"/>
                </a:lnTo>
                <a:lnTo>
                  <a:pt x="162" y="2973"/>
                </a:lnTo>
                <a:lnTo>
                  <a:pt x="159" y="2985"/>
                </a:lnTo>
                <a:lnTo>
                  <a:pt x="153" y="2996"/>
                </a:lnTo>
                <a:lnTo>
                  <a:pt x="144" y="3008"/>
                </a:lnTo>
                <a:lnTo>
                  <a:pt x="137" y="3018"/>
                </a:lnTo>
                <a:lnTo>
                  <a:pt x="114" y="3039"/>
                </a:lnTo>
                <a:lnTo>
                  <a:pt x="84" y="3066"/>
                </a:lnTo>
                <a:lnTo>
                  <a:pt x="47" y="3092"/>
                </a:lnTo>
                <a:lnTo>
                  <a:pt x="0" y="3123"/>
                </a:lnTo>
                <a:lnTo>
                  <a:pt x="0" y="3207"/>
                </a:lnTo>
                <a:lnTo>
                  <a:pt x="0" y="3224"/>
                </a:lnTo>
                <a:lnTo>
                  <a:pt x="17" y="3234"/>
                </a:lnTo>
                <a:lnTo>
                  <a:pt x="57" y="3264"/>
                </a:lnTo>
                <a:lnTo>
                  <a:pt x="90" y="3290"/>
                </a:lnTo>
                <a:lnTo>
                  <a:pt x="114" y="3315"/>
                </a:lnTo>
                <a:lnTo>
                  <a:pt x="135" y="3338"/>
                </a:lnTo>
                <a:lnTo>
                  <a:pt x="149" y="3357"/>
                </a:lnTo>
                <a:lnTo>
                  <a:pt x="159" y="3375"/>
                </a:lnTo>
                <a:lnTo>
                  <a:pt x="165" y="3390"/>
                </a:lnTo>
                <a:lnTo>
                  <a:pt x="167" y="3402"/>
                </a:lnTo>
                <a:lnTo>
                  <a:pt x="165" y="3414"/>
                </a:lnTo>
                <a:lnTo>
                  <a:pt x="159" y="3428"/>
                </a:lnTo>
                <a:lnTo>
                  <a:pt x="149" y="3446"/>
                </a:lnTo>
                <a:lnTo>
                  <a:pt x="135" y="3465"/>
                </a:lnTo>
                <a:lnTo>
                  <a:pt x="114" y="3488"/>
                </a:lnTo>
                <a:lnTo>
                  <a:pt x="90" y="3513"/>
                </a:lnTo>
                <a:lnTo>
                  <a:pt x="57" y="3542"/>
                </a:lnTo>
                <a:lnTo>
                  <a:pt x="17" y="3570"/>
                </a:lnTo>
                <a:lnTo>
                  <a:pt x="0" y="3579"/>
                </a:lnTo>
                <a:lnTo>
                  <a:pt x="0" y="3596"/>
                </a:lnTo>
                <a:lnTo>
                  <a:pt x="0" y="3681"/>
                </a:lnTo>
                <a:lnTo>
                  <a:pt x="71" y="3728"/>
                </a:lnTo>
                <a:lnTo>
                  <a:pt x="96" y="3747"/>
                </a:lnTo>
                <a:lnTo>
                  <a:pt x="120" y="3765"/>
                </a:lnTo>
                <a:lnTo>
                  <a:pt x="137" y="3783"/>
                </a:lnTo>
                <a:lnTo>
                  <a:pt x="150" y="3801"/>
                </a:lnTo>
                <a:lnTo>
                  <a:pt x="161" y="3819"/>
                </a:lnTo>
                <a:lnTo>
                  <a:pt x="167" y="3839"/>
                </a:lnTo>
                <a:lnTo>
                  <a:pt x="171" y="3860"/>
                </a:lnTo>
                <a:lnTo>
                  <a:pt x="171" y="3881"/>
                </a:lnTo>
                <a:lnTo>
                  <a:pt x="168" y="3909"/>
                </a:lnTo>
                <a:lnTo>
                  <a:pt x="167" y="3921"/>
                </a:lnTo>
                <a:lnTo>
                  <a:pt x="162" y="3933"/>
                </a:lnTo>
                <a:lnTo>
                  <a:pt x="159" y="3945"/>
                </a:lnTo>
                <a:lnTo>
                  <a:pt x="153" y="3957"/>
                </a:lnTo>
                <a:lnTo>
                  <a:pt x="144" y="3968"/>
                </a:lnTo>
                <a:lnTo>
                  <a:pt x="137" y="3980"/>
                </a:lnTo>
                <a:lnTo>
                  <a:pt x="114" y="4001"/>
                </a:lnTo>
                <a:lnTo>
                  <a:pt x="84" y="4025"/>
                </a:lnTo>
                <a:lnTo>
                  <a:pt x="47" y="4052"/>
                </a:lnTo>
                <a:lnTo>
                  <a:pt x="0" y="4083"/>
                </a:lnTo>
                <a:lnTo>
                  <a:pt x="0" y="4167"/>
                </a:lnTo>
                <a:lnTo>
                  <a:pt x="0" y="4184"/>
                </a:lnTo>
                <a:lnTo>
                  <a:pt x="17" y="4193"/>
                </a:lnTo>
                <a:lnTo>
                  <a:pt x="57" y="4223"/>
                </a:lnTo>
                <a:lnTo>
                  <a:pt x="90" y="4251"/>
                </a:lnTo>
                <a:lnTo>
                  <a:pt x="114" y="4275"/>
                </a:lnTo>
                <a:lnTo>
                  <a:pt x="135" y="4296"/>
                </a:lnTo>
                <a:lnTo>
                  <a:pt x="149" y="4319"/>
                </a:lnTo>
                <a:lnTo>
                  <a:pt x="159" y="4335"/>
                </a:lnTo>
                <a:lnTo>
                  <a:pt x="165" y="4350"/>
                </a:lnTo>
                <a:lnTo>
                  <a:pt x="167" y="4361"/>
                </a:lnTo>
                <a:lnTo>
                  <a:pt x="165" y="4373"/>
                </a:lnTo>
                <a:lnTo>
                  <a:pt x="159" y="4386"/>
                </a:lnTo>
                <a:lnTo>
                  <a:pt x="149" y="4404"/>
                </a:lnTo>
                <a:lnTo>
                  <a:pt x="135" y="4425"/>
                </a:lnTo>
                <a:lnTo>
                  <a:pt x="114" y="4449"/>
                </a:lnTo>
                <a:lnTo>
                  <a:pt x="90" y="4473"/>
                </a:lnTo>
                <a:lnTo>
                  <a:pt x="57" y="4500"/>
                </a:lnTo>
                <a:lnTo>
                  <a:pt x="17" y="4529"/>
                </a:lnTo>
                <a:lnTo>
                  <a:pt x="0" y="4541"/>
                </a:lnTo>
                <a:lnTo>
                  <a:pt x="0" y="4557"/>
                </a:lnTo>
                <a:lnTo>
                  <a:pt x="0" y="4641"/>
                </a:lnTo>
                <a:lnTo>
                  <a:pt x="71" y="4686"/>
                </a:lnTo>
                <a:lnTo>
                  <a:pt x="96" y="4707"/>
                </a:lnTo>
                <a:lnTo>
                  <a:pt x="120" y="4727"/>
                </a:lnTo>
                <a:lnTo>
                  <a:pt x="137" y="4743"/>
                </a:lnTo>
                <a:lnTo>
                  <a:pt x="150" y="4761"/>
                </a:lnTo>
                <a:lnTo>
                  <a:pt x="161" y="4779"/>
                </a:lnTo>
                <a:lnTo>
                  <a:pt x="167" y="4799"/>
                </a:lnTo>
                <a:lnTo>
                  <a:pt x="171" y="4818"/>
                </a:lnTo>
                <a:lnTo>
                  <a:pt x="171" y="4841"/>
                </a:lnTo>
                <a:lnTo>
                  <a:pt x="168" y="4869"/>
                </a:lnTo>
                <a:lnTo>
                  <a:pt x="167" y="4883"/>
                </a:lnTo>
                <a:lnTo>
                  <a:pt x="162" y="4895"/>
                </a:lnTo>
                <a:lnTo>
                  <a:pt x="159" y="4905"/>
                </a:lnTo>
                <a:lnTo>
                  <a:pt x="153" y="4917"/>
                </a:lnTo>
                <a:lnTo>
                  <a:pt x="144" y="4926"/>
                </a:lnTo>
                <a:lnTo>
                  <a:pt x="137" y="4938"/>
                </a:lnTo>
                <a:lnTo>
                  <a:pt x="114" y="4961"/>
                </a:lnTo>
                <a:lnTo>
                  <a:pt x="84" y="4985"/>
                </a:lnTo>
                <a:lnTo>
                  <a:pt x="47" y="5010"/>
                </a:lnTo>
                <a:lnTo>
                  <a:pt x="0" y="5042"/>
                </a:lnTo>
                <a:lnTo>
                  <a:pt x="0" y="5126"/>
                </a:lnTo>
                <a:lnTo>
                  <a:pt x="0" y="5142"/>
                </a:lnTo>
                <a:lnTo>
                  <a:pt x="17" y="5153"/>
                </a:lnTo>
                <a:lnTo>
                  <a:pt x="57" y="5183"/>
                </a:lnTo>
                <a:lnTo>
                  <a:pt x="90" y="5210"/>
                </a:lnTo>
                <a:lnTo>
                  <a:pt x="114" y="5234"/>
                </a:lnTo>
                <a:lnTo>
                  <a:pt x="135" y="5258"/>
                </a:lnTo>
                <a:lnTo>
                  <a:pt x="149" y="5279"/>
                </a:lnTo>
                <a:lnTo>
                  <a:pt x="159" y="5294"/>
                </a:lnTo>
                <a:lnTo>
                  <a:pt x="165" y="5310"/>
                </a:lnTo>
                <a:lnTo>
                  <a:pt x="167" y="5322"/>
                </a:lnTo>
                <a:lnTo>
                  <a:pt x="165" y="5333"/>
                </a:lnTo>
                <a:lnTo>
                  <a:pt x="159" y="5348"/>
                </a:lnTo>
                <a:lnTo>
                  <a:pt x="149" y="5364"/>
                </a:lnTo>
                <a:lnTo>
                  <a:pt x="135" y="5384"/>
                </a:lnTo>
                <a:lnTo>
                  <a:pt x="114" y="5408"/>
                </a:lnTo>
                <a:lnTo>
                  <a:pt x="90" y="5432"/>
                </a:lnTo>
                <a:lnTo>
                  <a:pt x="57" y="5460"/>
                </a:lnTo>
                <a:lnTo>
                  <a:pt x="17" y="5490"/>
                </a:lnTo>
                <a:lnTo>
                  <a:pt x="0" y="5501"/>
                </a:lnTo>
                <a:lnTo>
                  <a:pt x="0" y="5516"/>
                </a:lnTo>
                <a:lnTo>
                  <a:pt x="0" y="5600"/>
                </a:lnTo>
                <a:lnTo>
                  <a:pt x="71" y="5648"/>
                </a:lnTo>
                <a:lnTo>
                  <a:pt x="96" y="5667"/>
                </a:lnTo>
                <a:lnTo>
                  <a:pt x="120" y="5685"/>
                </a:lnTo>
                <a:lnTo>
                  <a:pt x="137" y="5703"/>
                </a:lnTo>
                <a:lnTo>
                  <a:pt x="150" y="5720"/>
                </a:lnTo>
                <a:lnTo>
                  <a:pt x="161" y="5738"/>
                </a:lnTo>
                <a:lnTo>
                  <a:pt x="167" y="5757"/>
                </a:lnTo>
                <a:lnTo>
                  <a:pt x="171" y="5778"/>
                </a:lnTo>
                <a:lnTo>
                  <a:pt x="171" y="5802"/>
                </a:lnTo>
                <a:lnTo>
                  <a:pt x="168" y="5828"/>
                </a:lnTo>
                <a:lnTo>
                  <a:pt x="167" y="5841"/>
                </a:lnTo>
                <a:lnTo>
                  <a:pt x="162" y="5853"/>
                </a:lnTo>
                <a:lnTo>
                  <a:pt x="159" y="5864"/>
                </a:lnTo>
                <a:lnTo>
                  <a:pt x="153" y="5876"/>
                </a:lnTo>
                <a:lnTo>
                  <a:pt x="144" y="5886"/>
                </a:lnTo>
                <a:lnTo>
                  <a:pt x="137" y="5898"/>
                </a:lnTo>
                <a:lnTo>
                  <a:pt x="114" y="5919"/>
                </a:lnTo>
                <a:lnTo>
                  <a:pt x="84" y="5943"/>
                </a:lnTo>
                <a:lnTo>
                  <a:pt x="47" y="5972"/>
                </a:lnTo>
                <a:lnTo>
                  <a:pt x="0" y="6002"/>
                </a:lnTo>
                <a:lnTo>
                  <a:pt x="0" y="6086"/>
                </a:lnTo>
                <a:lnTo>
                  <a:pt x="0" y="6104"/>
                </a:lnTo>
                <a:lnTo>
                  <a:pt x="17" y="6114"/>
                </a:lnTo>
                <a:lnTo>
                  <a:pt x="57" y="6141"/>
                </a:lnTo>
                <a:lnTo>
                  <a:pt x="90" y="6170"/>
                </a:lnTo>
                <a:lnTo>
                  <a:pt x="114" y="6194"/>
                </a:lnTo>
                <a:lnTo>
                  <a:pt x="135" y="6218"/>
                </a:lnTo>
                <a:lnTo>
                  <a:pt x="149" y="6237"/>
                </a:lnTo>
                <a:lnTo>
                  <a:pt x="159" y="6255"/>
                </a:lnTo>
                <a:lnTo>
                  <a:pt x="165" y="6269"/>
                </a:lnTo>
                <a:lnTo>
                  <a:pt x="167" y="6281"/>
                </a:lnTo>
                <a:lnTo>
                  <a:pt x="165" y="6293"/>
                </a:lnTo>
                <a:lnTo>
                  <a:pt x="159" y="6308"/>
                </a:lnTo>
                <a:lnTo>
                  <a:pt x="149" y="6326"/>
                </a:lnTo>
                <a:lnTo>
                  <a:pt x="135" y="6345"/>
                </a:lnTo>
                <a:lnTo>
                  <a:pt x="114" y="6368"/>
                </a:lnTo>
                <a:lnTo>
                  <a:pt x="90" y="6393"/>
                </a:lnTo>
                <a:lnTo>
                  <a:pt x="57" y="6419"/>
                </a:lnTo>
                <a:lnTo>
                  <a:pt x="17" y="6449"/>
                </a:lnTo>
                <a:lnTo>
                  <a:pt x="0" y="6459"/>
                </a:lnTo>
                <a:lnTo>
                  <a:pt x="0" y="6476"/>
                </a:lnTo>
                <a:lnTo>
                  <a:pt x="0" y="6480"/>
                </a:lnTo>
                <a:lnTo>
                  <a:pt x="93" y="6480"/>
                </a:lnTo>
                <a:lnTo>
                  <a:pt x="95" y="6479"/>
                </a:lnTo>
                <a:lnTo>
                  <a:pt x="126" y="6455"/>
                </a:lnTo>
                <a:lnTo>
                  <a:pt x="153" y="6431"/>
                </a:lnTo>
                <a:lnTo>
                  <a:pt x="174" y="6407"/>
                </a:lnTo>
                <a:lnTo>
                  <a:pt x="195" y="6386"/>
                </a:lnTo>
                <a:lnTo>
                  <a:pt x="209" y="6365"/>
                </a:lnTo>
                <a:lnTo>
                  <a:pt x="221" y="6345"/>
                </a:lnTo>
                <a:lnTo>
                  <a:pt x="228" y="6327"/>
                </a:lnTo>
                <a:lnTo>
                  <a:pt x="237" y="6345"/>
                </a:lnTo>
                <a:lnTo>
                  <a:pt x="249" y="6365"/>
                </a:lnTo>
                <a:lnTo>
                  <a:pt x="263" y="6386"/>
                </a:lnTo>
                <a:lnTo>
                  <a:pt x="281" y="6407"/>
                </a:lnTo>
                <a:lnTo>
                  <a:pt x="303" y="6431"/>
                </a:lnTo>
                <a:lnTo>
                  <a:pt x="330" y="6455"/>
                </a:lnTo>
                <a:lnTo>
                  <a:pt x="363" y="6479"/>
                </a:lnTo>
                <a:lnTo>
                  <a:pt x="363" y="6480"/>
                </a:lnTo>
                <a:lnTo>
                  <a:pt x="573" y="6480"/>
                </a:lnTo>
                <a:lnTo>
                  <a:pt x="575" y="6479"/>
                </a:lnTo>
                <a:lnTo>
                  <a:pt x="606" y="6455"/>
                </a:lnTo>
                <a:lnTo>
                  <a:pt x="632" y="6431"/>
                </a:lnTo>
                <a:lnTo>
                  <a:pt x="654" y="6407"/>
                </a:lnTo>
                <a:lnTo>
                  <a:pt x="674" y="6386"/>
                </a:lnTo>
                <a:lnTo>
                  <a:pt x="689" y="6365"/>
                </a:lnTo>
                <a:lnTo>
                  <a:pt x="701" y="6345"/>
                </a:lnTo>
                <a:lnTo>
                  <a:pt x="708" y="6327"/>
                </a:lnTo>
                <a:lnTo>
                  <a:pt x="716" y="6345"/>
                </a:lnTo>
                <a:lnTo>
                  <a:pt x="728" y="6365"/>
                </a:lnTo>
                <a:lnTo>
                  <a:pt x="743" y="6386"/>
                </a:lnTo>
                <a:lnTo>
                  <a:pt x="761" y="6407"/>
                </a:lnTo>
                <a:lnTo>
                  <a:pt x="785" y="6431"/>
                </a:lnTo>
                <a:lnTo>
                  <a:pt x="810" y="6455"/>
                </a:lnTo>
                <a:lnTo>
                  <a:pt x="842" y="6479"/>
                </a:lnTo>
                <a:lnTo>
                  <a:pt x="843" y="6480"/>
                </a:lnTo>
                <a:lnTo>
                  <a:pt x="1053" y="6480"/>
                </a:lnTo>
                <a:lnTo>
                  <a:pt x="1053" y="6479"/>
                </a:lnTo>
                <a:lnTo>
                  <a:pt x="1086" y="6455"/>
                </a:lnTo>
                <a:lnTo>
                  <a:pt x="1112" y="6431"/>
                </a:lnTo>
                <a:lnTo>
                  <a:pt x="1136" y="6407"/>
                </a:lnTo>
                <a:lnTo>
                  <a:pt x="1154" y="6386"/>
                </a:lnTo>
                <a:lnTo>
                  <a:pt x="1167" y="6365"/>
                </a:lnTo>
                <a:lnTo>
                  <a:pt x="1179" y="6345"/>
                </a:lnTo>
                <a:lnTo>
                  <a:pt x="1188" y="6327"/>
                </a:lnTo>
                <a:lnTo>
                  <a:pt x="1196" y="6345"/>
                </a:lnTo>
                <a:lnTo>
                  <a:pt x="1208" y="6365"/>
                </a:lnTo>
                <a:lnTo>
                  <a:pt x="1221" y="6386"/>
                </a:lnTo>
                <a:lnTo>
                  <a:pt x="1239" y="6407"/>
                </a:lnTo>
                <a:lnTo>
                  <a:pt x="1263" y="6431"/>
                </a:lnTo>
                <a:lnTo>
                  <a:pt x="1290" y="6455"/>
                </a:lnTo>
                <a:lnTo>
                  <a:pt x="1322" y="6479"/>
                </a:lnTo>
                <a:lnTo>
                  <a:pt x="1323" y="6480"/>
                </a:lnTo>
                <a:lnTo>
                  <a:pt x="1532" y="6480"/>
                </a:lnTo>
                <a:lnTo>
                  <a:pt x="1533" y="6479"/>
                </a:lnTo>
                <a:lnTo>
                  <a:pt x="1566" y="6455"/>
                </a:lnTo>
                <a:lnTo>
                  <a:pt x="1593" y="6431"/>
                </a:lnTo>
                <a:lnTo>
                  <a:pt x="1616" y="6407"/>
                </a:lnTo>
                <a:lnTo>
                  <a:pt x="1634" y="6386"/>
                </a:lnTo>
                <a:lnTo>
                  <a:pt x="1647" y="6365"/>
                </a:lnTo>
                <a:lnTo>
                  <a:pt x="1659" y="6345"/>
                </a:lnTo>
                <a:lnTo>
                  <a:pt x="1668" y="6327"/>
                </a:lnTo>
                <a:lnTo>
                  <a:pt x="1676" y="6345"/>
                </a:lnTo>
                <a:lnTo>
                  <a:pt x="1688" y="6365"/>
                </a:lnTo>
                <a:lnTo>
                  <a:pt x="1701" y="6386"/>
                </a:lnTo>
                <a:lnTo>
                  <a:pt x="1721" y="6407"/>
                </a:lnTo>
                <a:lnTo>
                  <a:pt x="1743" y="6431"/>
                </a:lnTo>
                <a:lnTo>
                  <a:pt x="1769" y="6455"/>
                </a:lnTo>
                <a:lnTo>
                  <a:pt x="1802" y="6479"/>
                </a:lnTo>
                <a:lnTo>
                  <a:pt x="1803" y="6480"/>
                </a:lnTo>
                <a:lnTo>
                  <a:pt x="2012" y="6480"/>
                </a:lnTo>
                <a:lnTo>
                  <a:pt x="2013" y="6479"/>
                </a:lnTo>
                <a:lnTo>
                  <a:pt x="2045" y="6455"/>
                </a:lnTo>
                <a:lnTo>
                  <a:pt x="2073" y="6431"/>
                </a:lnTo>
                <a:lnTo>
                  <a:pt x="2096" y="6407"/>
                </a:lnTo>
                <a:lnTo>
                  <a:pt x="2114" y="6386"/>
                </a:lnTo>
                <a:lnTo>
                  <a:pt x="2127" y="6365"/>
                </a:lnTo>
                <a:lnTo>
                  <a:pt x="2139" y="6345"/>
                </a:lnTo>
                <a:lnTo>
                  <a:pt x="2147" y="6327"/>
                </a:lnTo>
                <a:lnTo>
                  <a:pt x="2156" y="6345"/>
                </a:lnTo>
                <a:lnTo>
                  <a:pt x="2168" y="6365"/>
                </a:lnTo>
                <a:lnTo>
                  <a:pt x="2183" y="6386"/>
                </a:lnTo>
                <a:lnTo>
                  <a:pt x="2201" y="6407"/>
                </a:lnTo>
                <a:lnTo>
                  <a:pt x="2223" y="6431"/>
                </a:lnTo>
                <a:lnTo>
                  <a:pt x="2249" y="6455"/>
                </a:lnTo>
                <a:lnTo>
                  <a:pt x="2282" y="6479"/>
                </a:lnTo>
                <a:lnTo>
                  <a:pt x="2282" y="6480"/>
                </a:lnTo>
                <a:lnTo>
                  <a:pt x="2493" y="6480"/>
                </a:lnTo>
                <a:lnTo>
                  <a:pt x="2495" y="6479"/>
                </a:lnTo>
                <a:lnTo>
                  <a:pt x="2525" y="6455"/>
                </a:lnTo>
                <a:lnTo>
                  <a:pt x="2553" y="6431"/>
                </a:lnTo>
                <a:lnTo>
                  <a:pt x="2574" y="6407"/>
                </a:lnTo>
                <a:lnTo>
                  <a:pt x="2592" y="6386"/>
                </a:lnTo>
                <a:lnTo>
                  <a:pt x="2607" y="6365"/>
                </a:lnTo>
                <a:lnTo>
                  <a:pt x="2619" y="6345"/>
                </a:lnTo>
                <a:lnTo>
                  <a:pt x="2627" y="6327"/>
                </a:lnTo>
                <a:lnTo>
                  <a:pt x="2637" y="6345"/>
                </a:lnTo>
                <a:lnTo>
                  <a:pt x="2646" y="6365"/>
                </a:lnTo>
                <a:lnTo>
                  <a:pt x="2663" y="6386"/>
                </a:lnTo>
                <a:lnTo>
                  <a:pt x="2681" y="6407"/>
                </a:lnTo>
                <a:lnTo>
                  <a:pt x="2703" y="6431"/>
                </a:lnTo>
                <a:lnTo>
                  <a:pt x="2729" y="6455"/>
                </a:lnTo>
                <a:lnTo>
                  <a:pt x="2760" y="6479"/>
                </a:lnTo>
                <a:lnTo>
                  <a:pt x="2762" y="6480"/>
                </a:lnTo>
                <a:lnTo>
                  <a:pt x="2973" y="6480"/>
                </a:lnTo>
                <a:lnTo>
                  <a:pt x="2975" y="6479"/>
                </a:lnTo>
                <a:lnTo>
                  <a:pt x="3005" y="6455"/>
                </a:lnTo>
                <a:lnTo>
                  <a:pt x="3032" y="6431"/>
                </a:lnTo>
                <a:lnTo>
                  <a:pt x="3054" y="6407"/>
                </a:lnTo>
                <a:lnTo>
                  <a:pt x="3072" y="6386"/>
                </a:lnTo>
                <a:lnTo>
                  <a:pt x="3086" y="6365"/>
                </a:lnTo>
                <a:lnTo>
                  <a:pt x="3098" y="6345"/>
                </a:lnTo>
                <a:lnTo>
                  <a:pt x="3107" y="6327"/>
                </a:lnTo>
                <a:lnTo>
                  <a:pt x="3116" y="6345"/>
                </a:lnTo>
                <a:lnTo>
                  <a:pt x="3126" y="6365"/>
                </a:lnTo>
                <a:lnTo>
                  <a:pt x="3143" y="6386"/>
                </a:lnTo>
                <a:lnTo>
                  <a:pt x="3161" y="6407"/>
                </a:lnTo>
                <a:lnTo>
                  <a:pt x="3182" y="6431"/>
                </a:lnTo>
                <a:lnTo>
                  <a:pt x="3209" y="6455"/>
                </a:lnTo>
                <a:lnTo>
                  <a:pt x="3240" y="6479"/>
                </a:lnTo>
                <a:lnTo>
                  <a:pt x="3242" y="6480"/>
                </a:lnTo>
                <a:lnTo>
                  <a:pt x="3453" y="6480"/>
                </a:lnTo>
                <a:lnTo>
                  <a:pt x="3455" y="6479"/>
                </a:lnTo>
                <a:lnTo>
                  <a:pt x="3486" y="6455"/>
                </a:lnTo>
                <a:lnTo>
                  <a:pt x="3512" y="6431"/>
                </a:lnTo>
                <a:lnTo>
                  <a:pt x="3534" y="6407"/>
                </a:lnTo>
                <a:lnTo>
                  <a:pt x="3552" y="6386"/>
                </a:lnTo>
                <a:lnTo>
                  <a:pt x="3569" y="6365"/>
                </a:lnTo>
                <a:lnTo>
                  <a:pt x="3578" y="6345"/>
                </a:lnTo>
                <a:lnTo>
                  <a:pt x="3588" y="6327"/>
                </a:lnTo>
                <a:lnTo>
                  <a:pt x="3596" y="6345"/>
                </a:lnTo>
                <a:lnTo>
                  <a:pt x="3606" y="6365"/>
                </a:lnTo>
                <a:lnTo>
                  <a:pt x="3623" y="6386"/>
                </a:lnTo>
                <a:lnTo>
                  <a:pt x="3641" y="6407"/>
                </a:lnTo>
                <a:lnTo>
                  <a:pt x="3662" y="6431"/>
                </a:lnTo>
                <a:lnTo>
                  <a:pt x="3687" y="6455"/>
                </a:lnTo>
                <a:lnTo>
                  <a:pt x="3720" y="6479"/>
                </a:lnTo>
                <a:lnTo>
                  <a:pt x="3722" y="6480"/>
                </a:lnTo>
                <a:lnTo>
                  <a:pt x="3933" y="6480"/>
                </a:lnTo>
                <a:lnTo>
                  <a:pt x="3933" y="6479"/>
                </a:lnTo>
                <a:lnTo>
                  <a:pt x="3966" y="6455"/>
                </a:lnTo>
                <a:lnTo>
                  <a:pt x="3992" y="6431"/>
                </a:lnTo>
                <a:lnTo>
                  <a:pt x="4014" y="6407"/>
                </a:lnTo>
                <a:lnTo>
                  <a:pt x="4032" y="6386"/>
                </a:lnTo>
                <a:lnTo>
                  <a:pt x="4047" y="6365"/>
                </a:lnTo>
                <a:lnTo>
                  <a:pt x="4058" y="6345"/>
                </a:lnTo>
                <a:lnTo>
                  <a:pt x="4068" y="6327"/>
                </a:lnTo>
                <a:lnTo>
                  <a:pt x="4076" y="6345"/>
                </a:lnTo>
                <a:lnTo>
                  <a:pt x="4088" y="6365"/>
                </a:lnTo>
                <a:lnTo>
                  <a:pt x="4101" y="6386"/>
                </a:lnTo>
                <a:lnTo>
                  <a:pt x="4119" y="6407"/>
                </a:lnTo>
                <a:lnTo>
                  <a:pt x="4142" y="6431"/>
                </a:lnTo>
                <a:lnTo>
                  <a:pt x="4170" y="6455"/>
                </a:lnTo>
                <a:lnTo>
                  <a:pt x="4200" y="6479"/>
                </a:lnTo>
                <a:lnTo>
                  <a:pt x="4200" y="6480"/>
                </a:lnTo>
                <a:lnTo>
                  <a:pt x="4412" y="6480"/>
                </a:lnTo>
                <a:lnTo>
                  <a:pt x="4413" y="6479"/>
                </a:lnTo>
                <a:lnTo>
                  <a:pt x="4445" y="6455"/>
                </a:lnTo>
                <a:lnTo>
                  <a:pt x="4472" y="6431"/>
                </a:lnTo>
                <a:lnTo>
                  <a:pt x="4493" y="6407"/>
                </a:lnTo>
                <a:lnTo>
                  <a:pt x="4511" y="6386"/>
                </a:lnTo>
                <a:lnTo>
                  <a:pt x="4527" y="6365"/>
                </a:lnTo>
                <a:lnTo>
                  <a:pt x="4538" y="6345"/>
                </a:lnTo>
                <a:lnTo>
                  <a:pt x="4547" y="6327"/>
                </a:lnTo>
                <a:lnTo>
                  <a:pt x="4556" y="6345"/>
                </a:lnTo>
                <a:lnTo>
                  <a:pt x="4568" y="6365"/>
                </a:lnTo>
                <a:lnTo>
                  <a:pt x="4581" y="6386"/>
                </a:lnTo>
                <a:lnTo>
                  <a:pt x="4599" y="6407"/>
                </a:lnTo>
                <a:lnTo>
                  <a:pt x="4622" y="6431"/>
                </a:lnTo>
                <a:lnTo>
                  <a:pt x="4649" y="6455"/>
                </a:lnTo>
                <a:lnTo>
                  <a:pt x="4679" y="6479"/>
                </a:lnTo>
                <a:lnTo>
                  <a:pt x="4680" y="6480"/>
                </a:lnTo>
                <a:lnTo>
                  <a:pt x="4892" y="6480"/>
                </a:lnTo>
                <a:lnTo>
                  <a:pt x="4893" y="6479"/>
                </a:lnTo>
                <a:lnTo>
                  <a:pt x="4925" y="6455"/>
                </a:lnTo>
                <a:lnTo>
                  <a:pt x="4952" y="6431"/>
                </a:lnTo>
                <a:lnTo>
                  <a:pt x="4973" y="6407"/>
                </a:lnTo>
                <a:lnTo>
                  <a:pt x="4994" y="6386"/>
                </a:lnTo>
                <a:lnTo>
                  <a:pt x="5007" y="6365"/>
                </a:lnTo>
                <a:lnTo>
                  <a:pt x="5019" y="6345"/>
                </a:lnTo>
                <a:lnTo>
                  <a:pt x="5027" y="6327"/>
                </a:lnTo>
                <a:lnTo>
                  <a:pt x="5034" y="6345"/>
                </a:lnTo>
                <a:lnTo>
                  <a:pt x="5046" y="6365"/>
                </a:lnTo>
                <a:lnTo>
                  <a:pt x="5061" y="6386"/>
                </a:lnTo>
                <a:lnTo>
                  <a:pt x="5079" y="6407"/>
                </a:lnTo>
                <a:lnTo>
                  <a:pt x="5100" y="6431"/>
                </a:lnTo>
                <a:lnTo>
                  <a:pt x="5129" y="6455"/>
                </a:lnTo>
                <a:lnTo>
                  <a:pt x="5160" y="6479"/>
                </a:lnTo>
                <a:lnTo>
                  <a:pt x="5162" y="6480"/>
                </a:lnTo>
                <a:lnTo>
                  <a:pt x="5372" y="6480"/>
                </a:lnTo>
                <a:lnTo>
                  <a:pt x="5373" y="6479"/>
                </a:lnTo>
                <a:lnTo>
                  <a:pt x="5405" y="6455"/>
                </a:lnTo>
                <a:lnTo>
                  <a:pt x="5430" y="6431"/>
                </a:lnTo>
                <a:lnTo>
                  <a:pt x="5453" y="6407"/>
                </a:lnTo>
                <a:lnTo>
                  <a:pt x="5472" y="6386"/>
                </a:lnTo>
                <a:lnTo>
                  <a:pt x="5487" y="6365"/>
                </a:lnTo>
                <a:lnTo>
                  <a:pt x="5499" y="6345"/>
                </a:lnTo>
                <a:lnTo>
                  <a:pt x="5507" y="6327"/>
                </a:lnTo>
                <a:lnTo>
                  <a:pt x="5514" y="6345"/>
                </a:lnTo>
                <a:lnTo>
                  <a:pt x="5526" y="6365"/>
                </a:lnTo>
                <a:lnTo>
                  <a:pt x="5541" y="6386"/>
                </a:lnTo>
                <a:lnTo>
                  <a:pt x="5559" y="6407"/>
                </a:lnTo>
                <a:lnTo>
                  <a:pt x="5583" y="6431"/>
                </a:lnTo>
                <a:lnTo>
                  <a:pt x="5609" y="6455"/>
                </a:lnTo>
                <a:lnTo>
                  <a:pt x="5640" y="6479"/>
                </a:lnTo>
                <a:lnTo>
                  <a:pt x="5642" y="6480"/>
                </a:lnTo>
                <a:lnTo>
                  <a:pt x="5852" y="6480"/>
                </a:lnTo>
                <a:lnTo>
                  <a:pt x="5852" y="6479"/>
                </a:lnTo>
                <a:lnTo>
                  <a:pt x="5885" y="6455"/>
                </a:lnTo>
                <a:lnTo>
                  <a:pt x="5910" y="6431"/>
                </a:lnTo>
                <a:lnTo>
                  <a:pt x="5934" y="6407"/>
                </a:lnTo>
                <a:lnTo>
                  <a:pt x="5952" y="6386"/>
                </a:lnTo>
                <a:lnTo>
                  <a:pt x="5966" y="6365"/>
                </a:lnTo>
                <a:lnTo>
                  <a:pt x="5978" y="6345"/>
                </a:lnTo>
                <a:lnTo>
                  <a:pt x="5987" y="6327"/>
                </a:lnTo>
                <a:lnTo>
                  <a:pt x="5994" y="6345"/>
                </a:lnTo>
                <a:lnTo>
                  <a:pt x="6006" y="6365"/>
                </a:lnTo>
                <a:lnTo>
                  <a:pt x="6020" y="6386"/>
                </a:lnTo>
                <a:lnTo>
                  <a:pt x="6038" y="6407"/>
                </a:lnTo>
                <a:lnTo>
                  <a:pt x="6062" y="6431"/>
                </a:lnTo>
                <a:lnTo>
                  <a:pt x="6089" y="6455"/>
                </a:lnTo>
                <a:lnTo>
                  <a:pt x="6120" y="6479"/>
                </a:lnTo>
                <a:lnTo>
                  <a:pt x="6122" y="6480"/>
                </a:lnTo>
                <a:lnTo>
                  <a:pt x="6330" y="6480"/>
                </a:lnTo>
                <a:lnTo>
                  <a:pt x="6332" y="6479"/>
                </a:lnTo>
                <a:lnTo>
                  <a:pt x="6363" y="6455"/>
                </a:lnTo>
                <a:lnTo>
                  <a:pt x="6390" y="6431"/>
                </a:lnTo>
                <a:lnTo>
                  <a:pt x="6414" y="6407"/>
                </a:lnTo>
                <a:lnTo>
                  <a:pt x="6432" y="6386"/>
                </a:lnTo>
                <a:lnTo>
                  <a:pt x="6446" y="6365"/>
                </a:lnTo>
                <a:lnTo>
                  <a:pt x="6458" y="6345"/>
                </a:lnTo>
                <a:lnTo>
                  <a:pt x="6465" y="6327"/>
                </a:lnTo>
                <a:lnTo>
                  <a:pt x="6474" y="6345"/>
                </a:lnTo>
                <a:lnTo>
                  <a:pt x="6486" y="6365"/>
                </a:lnTo>
                <a:lnTo>
                  <a:pt x="6500" y="6386"/>
                </a:lnTo>
                <a:lnTo>
                  <a:pt x="6519" y="6407"/>
                </a:lnTo>
                <a:lnTo>
                  <a:pt x="6542" y="6431"/>
                </a:lnTo>
                <a:lnTo>
                  <a:pt x="6567" y="6455"/>
                </a:lnTo>
                <a:lnTo>
                  <a:pt x="6600" y="6479"/>
                </a:lnTo>
                <a:lnTo>
                  <a:pt x="6602" y="6480"/>
                </a:lnTo>
                <a:lnTo>
                  <a:pt x="6810" y="6480"/>
                </a:lnTo>
                <a:lnTo>
                  <a:pt x="6812" y="6479"/>
                </a:lnTo>
                <a:lnTo>
                  <a:pt x="6843" y="6455"/>
                </a:lnTo>
                <a:lnTo>
                  <a:pt x="6872" y="6431"/>
                </a:lnTo>
                <a:lnTo>
                  <a:pt x="6894" y="6407"/>
                </a:lnTo>
                <a:lnTo>
                  <a:pt x="6912" y="6386"/>
                </a:lnTo>
                <a:lnTo>
                  <a:pt x="6926" y="6365"/>
                </a:lnTo>
                <a:lnTo>
                  <a:pt x="6938" y="6345"/>
                </a:lnTo>
                <a:lnTo>
                  <a:pt x="6945" y="6327"/>
                </a:lnTo>
                <a:lnTo>
                  <a:pt x="6954" y="6345"/>
                </a:lnTo>
                <a:lnTo>
                  <a:pt x="6966" y="6365"/>
                </a:lnTo>
                <a:lnTo>
                  <a:pt x="6980" y="6386"/>
                </a:lnTo>
                <a:lnTo>
                  <a:pt x="6999" y="6407"/>
                </a:lnTo>
                <a:lnTo>
                  <a:pt x="7022" y="6431"/>
                </a:lnTo>
                <a:lnTo>
                  <a:pt x="7047" y="6455"/>
                </a:lnTo>
                <a:lnTo>
                  <a:pt x="7079" y="6479"/>
                </a:lnTo>
                <a:lnTo>
                  <a:pt x="7080" y="6480"/>
                </a:lnTo>
                <a:lnTo>
                  <a:pt x="7292" y="6480"/>
                </a:lnTo>
                <a:lnTo>
                  <a:pt x="7293" y="6479"/>
                </a:lnTo>
                <a:lnTo>
                  <a:pt x="7323" y="6455"/>
                </a:lnTo>
                <a:lnTo>
                  <a:pt x="7352" y="6431"/>
                </a:lnTo>
                <a:lnTo>
                  <a:pt x="7373" y="6407"/>
                </a:lnTo>
                <a:lnTo>
                  <a:pt x="7391" y="6386"/>
                </a:lnTo>
                <a:lnTo>
                  <a:pt x="7406" y="6365"/>
                </a:lnTo>
                <a:lnTo>
                  <a:pt x="7418" y="6345"/>
                </a:lnTo>
                <a:lnTo>
                  <a:pt x="7425" y="6327"/>
                </a:lnTo>
                <a:lnTo>
                  <a:pt x="7436" y="6345"/>
                </a:lnTo>
                <a:lnTo>
                  <a:pt x="7445" y="6365"/>
                </a:lnTo>
                <a:lnTo>
                  <a:pt x="7461" y="6386"/>
                </a:lnTo>
                <a:lnTo>
                  <a:pt x="7479" y="6407"/>
                </a:lnTo>
                <a:lnTo>
                  <a:pt x="7502" y="6431"/>
                </a:lnTo>
                <a:lnTo>
                  <a:pt x="7527" y="6455"/>
                </a:lnTo>
                <a:lnTo>
                  <a:pt x="7559" y="6479"/>
                </a:lnTo>
                <a:lnTo>
                  <a:pt x="7560" y="6480"/>
                </a:lnTo>
                <a:lnTo>
                  <a:pt x="7760" y="6480"/>
                </a:lnTo>
                <a:lnTo>
                  <a:pt x="7761" y="6479"/>
                </a:lnTo>
                <a:lnTo>
                  <a:pt x="7791" y="6455"/>
                </a:lnTo>
                <a:lnTo>
                  <a:pt x="7818" y="6431"/>
                </a:lnTo>
                <a:lnTo>
                  <a:pt x="7841" y="6407"/>
                </a:lnTo>
                <a:lnTo>
                  <a:pt x="7859" y="6386"/>
                </a:lnTo>
                <a:lnTo>
                  <a:pt x="7872" y="6365"/>
                </a:lnTo>
                <a:lnTo>
                  <a:pt x="7884" y="6345"/>
                </a:lnTo>
                <a:lnTo>
                  <a:pt x="7893" y="6327"/>
                </a:lnTo>
                <a:lnTo>
                  <a:pt x="7902" y="6345"/>
                </a:lnTo>
                <a:lnTo>
                  <a:pt x="7913" y="6365"/>
                </a:lnTo>
                <a:lnTo>
                  <a:pt x="7929" y="6386"/>
                </a:lnTo>
                <a:lnTo>
                  <a:pt x="7947" y="6407"/>
                </a:lnTo>
                <a:lnTo>
                  <a:pt x="7968" y="6431"/>
                </a:lnTo>
                <a:lnTo>
                  <a:pt x="7995" y="6455"/>
                </a:lnTo>
                <a:lnTo>
                  <a:pt x="8027" y="6479"/>
                </a:lnTo>
                <a:lnTo>
                  <a:pt x="8028" y="6480"/>
                </a:lnTo>
                <a:lnTo>
                  <a:pt x="8240" y="6480"/>
                </a:lnTo>
                <a:lnTo>
                  <a:pt x="8241" y="6479"/>
                </a:lnTo>
                <a:lnTo>
                  <a:pt x="8271" y="6455"/>
                </a:lnTo>
                <a:lnTo>
                  <a:pt x="8298" y="6431"/>
                </a:lnTo>
                <a:lnTo>
                  <a:pt x="8321" y="6407"/>
                </a:lnTo>
                <a:lnTo>
                  <a:pt x="8339" y="6386"/>
                </a:lnTo>
                <a:lnTo>
                  <a:pt x="8352" y="6365"/>
                </a:lnTo>
                <a:lnTo>
                  <a:pt x="8364" y="6345"/>
                </a:lnTo>
                <a:lnTo>
                  <a:pt x="8372" y="6327"/>
                </a:lnTo>
                <a:lnTo>
                  <a:pt x="8382" y="6345"/>
                </a:lnTo>
                <a:lnTo>
                  <a:pt x="8393" y="6365"/>
                </a:lnTo>
                <a:lnTo>
                  <a:pt x="8408" y="6386"/>
                </a:lnTo>
                <a:lnTo>
                  <a:pt x="8426" y="6407"/>
                </a:lnTo>
                <a:lnTo>
                  <a:pt x="8448" y="6431"/>
                </a:lnTo>
                <a:lnTo>
                  <a:pt x="8474" y="6455"/>
                </a:lnTo>
                <a:lnTo>
                  <a:pt x="8507" y="6479"/>
                </a:lnTo>
                <a:lnTo>
                  <a:pt x="8508" y="6480"/>
                </a:lnTo>
                <a:lnTo>
                  <a:pt x="8718" y="6480"/>
                </a:lnTo>
                <a:lnTo>
                  <a:pt x="8720" y="6479"/>
                </a:lnTo>
                <a:lnTo>
                  <a:pt x="8750" y="6455"/>
                </a:lnTo>
                <a:lnTo>
                  <a:pt x="8778" y="6431"/>
                </a:lnTo>
                <a:lnTo>
                  <a:pt x="8801" y="6407"/>
                </a:lnTo>
                <a:lnTo>
                  <a:pt x="8819" y="6386"/>
                </a:lnTo>
                <a:lnTo>
                  <a:pt x="8832" y="6365"/>
                </a:lnTo>
                <a:lnTo>
                  <a:pt x="8844" y="6345"/>
                </a:lnTo>
                <a:lnTo>
                  <a:pt x="8852" y="6327"/>
                </a:lnTo>
                <a:lnTo>
                  <a:pt x="8862" y="6345"/>
                </a:lnTo>
                <a:lnTo>
                  <a:pt x="8873" y="6365"/>
                </a:lnTo>
                <a:lnTo>
                  <a:pt x="8888" y="6386"/>
                </a:lnTo>
                <a:lnTo>
                  <a:pt x="8906" y="6407"/>
                </a:lnTo>
                <a:lnTo>
                  <a:pt x="8928" y="6431"/>
                </a:lnTo>
                <a:lnTo>
                  <a:pt x="8954" y="6455"/>
                </a:lnTo>
                <a:lnTo>
                  <a:pt x="8985" y="6479"/>
                </a:lnTo>
                <a:lnTo>
                  <a:pt x="8987" y="6480"/>
                </a:lnTo>
                <a:lnTo>
                  <a:pt x="9198" y="6480"/>
                </a:lnTo>
                <a:lnTo>
                  <a:pt x="9200" y="6479"/>
                </a:lnTo>
                <a:lnTo>
                  <a:pt x="9231" y="6455"/>
                </a:lnTo>
                <a:lnTo>
                  <a:pt x="9258" y="6431"/>
                </a:lnTo>
                <a:lnTo>
                  <a:pt x="9279" y="6407"/>
                </a:lnTo>
                <a:lnTo>
                  <a:pt x="9297" y="6386"/>
                </a:lnTo>
                <a:lnTo>
                  <a:pt x="9314" y="6365"/>
                </a:lnTo>
                <a:lnTo>
                  <a:pt x="9324" y="6345"/>
                </a:lnTo>
                <a:lnTo>
                  <a:pt x="9333" y="6327"/>
                </a:lnTo>
                <a:lnTo>
                  <a:pt x="9342" y="6345"/>
                </a:lnTo>
                <a:lnTo>
                  <a:pt x="9354" y="6365"/>
                </a:lnTo>
                <a:lnTo>
                  <a:pt x="9368" y="6386"/>
                </a:lnTo>
                <a:lnTo>
                  <a:pt x="9386" y="6407"/>
                </a:lnTo>
                <a:lnTo>
                  <a:pt x="9408" y="6431"/>
                </a:lnTo>
                <a:lnTo>
                  <a:pt x="9435" y="6455"/>
                </a:lnTo>
                <a:lnTo>
                  <a:pt x="9465" y="6479"/>
                </a:lnTo>
                <a:lnTo>
                  <a:pt x="9467" y="6480"/>
                </a:lnTo>
                <a:lnTo>
                  <a:pt x="9678" y="6480"/>
                </a:lnTo>
                <a:lnTo>
                  <a:pt x="9680" y="6479"/>
                </a:lnTo>
                <a:lnTo>
                  <a:pt x="9711" y="6455"/>
                </a:lnTo>
                <a:lnTo>
                  <a:pt x="9737" y="6431"/>
                </a:lnTo>
                <a:lnTo>
                  <a:pt x="9759" y="6407"/>
                </a:lnTo>
                <a:lnTo>
                  <a:pt x="9777" y="6386"/>
                </a:lnTo>
                <a:lnTo>
                  <a:pt x="9794" y="6365"/>
                </a:lnTo>
                <a:lnTo>
                  <a:pt x="9803" y="6345"/>
                </a:lnTo>
                <a:lnTo>
                  <a:pt x="9813" y="6327"/>
                </a:lnTo>
                <a:lnTo>
                  <a:pt x="9821" y="6345"/>
                </a:lnTo>
                <a:lnTo>
                  <a:pt x="9833" y="6365"/>
                </a:lnTo>
                <a:lnTo>
                  <a:pt x="9848" y="6386"/>
                </a:lnTo>
                <a:lnTo>
                  <a:pt x="9866" y="6407"/>
                </a:lnTo>
                <a:lnTo>
                  <a:pt x="9887" y="6431"/>
                </a:lnTo>
                <a:lnTo>
                  <a:pt x="9915" y="6455"/>
                </a:lnTo>
                <a:lnTo>
                  <a:pt x="9945" y="6479"/>
                </a:lnTo>
                <a:lnTo>
                  <a:pt x="9947" y="6480"/>
                </a:lnTo>
                <a:lnTo>
                  <a:pt x="10158" y="6480"/>
                </a:lnTo>
                <a:lnTo>
                  <a:pt x="10160" y="6479"/>
                </a:lnTo>
                <a:lnTo>
                  <a:pt x="10191" y="6455"/>
                </a:lnTo>
                <a:lnTo>
                  <a:pt x="10217" y="6431"/>
                </a:lnTo>
                <a:lnTo>
                  <a:pt x="10239" y="6407"/>
                </a:lnTo>
                <a:lnTo>
                  <a:pt x="10257" y="6386"/>
                </a:lnTo>
                <a:lnTo>
                  <a:pt x="10272" y="6365"/>
                </a:lnTo>
                <a:lnTo>
                  <a:pt x="10283" y="6345"/>
                </a:lnTo>
                <a:lnTo>
                  <a:pt x="10293" y="6327"/>
                </a:lnTo>
                <a:lnTo>
                  <a:pt x="10301" y="6345"/>
                </a:lnTo>
                <a:lnTo>
                  <a:pt x="10313" y="6365"/>
                </a:lnTo>
                <a:lnTo>
                  <a:pt x="10326" y="6386"/>
                </a:lnTo>
                <a:lnTo>
                  <a:pt x="10344" y="6407"/>
                </a:lnTo>
                <a:lnTo>
                  <a:pt x="10367" y="6431"/>
                </a:lnTo>
                <a:lnTo>
                  <a:pt x="10395" y="6455"/>
                </a:lnTo>
                <a:lnTo>
                  <a:pt x="10425" y="6479"/>
                </a:lnTo>
                <a:lnTo>
                  <a:pt x="10427" y="6480"/>
                </a:lnTo>
                <a:lnTo>
                  <a:pt x="10637" y="6480"/>
                </a:lnTo>
                <a:lnTo>
                  <a:pt x="10638" y="6479"/>
                </a:lnTo>
                <a:lnTo>
                  <a:pt x="10671" y="6455"/>
                </a:lnTo>
                <a:lnTo>
                  <a:pt x="10697" y="6431"/>
                </a:lnTo>
                <a:lnTo>
                  <a:pt x="10719" y="6407"/>
                </a:lnTo>
                <a:lnTo>
                  <a:pt x="10739" y="6386"/>
                </a:lnTo>
                <a:lnTo>
                  <a:pt x="10752" y="6365"/>
                </a:lnTo>
                <a:lnTo>
                  <a:pt x="10764" y="6345"/>
                </a:lnTo>
                <a:lnTo>
                  <a:pt x="10773" y="6327"/>
                </a:lnTo>
                <a:lnTo>
                  <a:pt x="10781" y="6345"/>
                </a:lnTo>
                <a:lnTo>
                  <a:pt x="10793" y="6365"/>
                </a:lnTo>
                <a:lnTo>
                  <a:pt x="10806" y="6386"/>
                </a:lnTo>
                <a:lnTo>
                  <a:pt x="10824" y="6407"/>
                </a:lnTo>
                <a:lnTo>
                  <a:pt x="10847" y="6431"/>
                </a:lnTo>
                <a:lnTo>
                  <a:pt x="10875" y="6455"/>
                </a:lnTo>
                <a:lnTo>
                  <a:pt x="10907" y="6479"/>
                </a:lnTo>
                <a:lnTo>
                  <a:pt x="10908" y="6480"/>
                </a:lnTo>
                <a:lnTo>
                  <a:pt x="11117" y="6480"/>
                </a:lnTo>
                <a:lnTo>
                  <a:pt x="11118" y="6479"/>
                </a:lnTo>
                <a:lnTo>
                  <a:pt x="11150" y="6455"/>
                </a:lnTo>
                <a:lnTo>
                  <a:pt x="11177" y="6431"/>
                </a:lnTo>
                <a:lnTo>
                  <a:pt x="11198" y="6407"/>
                </a:lnTo>
                <a:lnTo>
                  <a:pt x="11219" y="6386"/>
                </a:lnTo>
                <a:lnTo>
                  <a:pt x="11232" y="6365"/>
                </a:lnTo>
                <a:lnTo>
                  <a:pt x="11244" y="6345"/>
                </a:lnTo>
                <a:lnTo>
                  <a:pt x="11252" y="6327"/>
                </a:lnTo>
                <a:lnTo>
                  <a:pt x="11261" y="6345"/>
                </a:lnTo>
                <a:lnTo>
                  <a:pt x="11273" y="6365"/>
                </a:lnTo>
                <a:lnTo>
                  <a:pt x="11286" y="6386"/>
                </a:lnTo>
                <a:lnTo>
                  <a:pt x="11304" y="6407"/>
                </a:lnTo>
                <a:lnTo>
                  <a:pt x="11328" y="6431"/>
                </a:lnTo>
                <a:lnTo>
                  <a:pt x="11354" y="6455"/>
                </a:lnTo>
                <a:lnTo>
                  <a:pt x="11387" y="6479"/>
                </a:lnTo>
                <a:lnTo>
                  <a:pt x="11387" y="6480"/>
                </a:lnTo>
                <a:lnTo>
                  <a:pt x="11504" y="6480"/>
                </a:lnTo>
                <a:lnTo>
                  <a:pt x="11504" y="6476"/>
                </a:lnTo>
                <a:lnTo>
                  <a:pt x="11504" y="6459"/>
                </a:lnTo>
                <a:lnTo>
                  <a:pt x="11492" y="6467"/>
                </a:lnTo>
                <a:lnTo>
                  <a:pt x="11465" y="6449"/>
                </a:lnTo>
                <a:lnTo>
                  <a:pt x="11424" y="6419"/>
                </a:lnTo>
                <a:lnTo>
                  <a:pt x="11390" y="6393"/>
                </a:lnTo>
                <a:lnTo>
                  <a:pt x="11364" y="6368"/>
                </a:lnTo>
                <a:lnTo>
                  <a:pt x="11346" y="6345"/>
                </a:lnTo>
                <a:lnTo>
                  <a:pt x="11333" y="6326"/>
                </a:lnTo>
                <a:lnTo>
                  <a:pt x="11322" y="6308"/>
                </a:lnTo>
                <a:lnTo>
                  <a:pt x="11316" y="6293"/>
                </a:lnTo>
                <a:lnTo>
                  <a:pt x="11315" y="6281"/>
                </a:lnTo>
                <a:lnTo>
                  <a:pt x="11316" y="6269"/>
                </a:lnTo>
                <a:lnTo>
                  <a:pt x="11322" y="6255"/>
                </a:lnTo>
                <a:lnTo>
                  <a:pt x="11333" y="6237"/>
                </a:lnTo>
                <a:lnTo>
                  <a:pt x="11346" y="6218"/>
                </a:lnTo>
                <a:lnTo>
                  <a:pt x="11364" y="6194"/>
                </a:lnTo>
                <a:lnTo>
                  <a:pt x="11390" y="6170"/>
                </a:lnTo>
                <a:lnTo>
                  <a:pt x="11424" y="6141"/>
                </a:lnTo>
                <a:lnTo>
                  <a:pt x="11465" y="6114"/>
                </a:lnTo>
                <a:lnTo>
                  <a:pt x="11492" y="6093"/>
                </a:lnTo>
                <a:lnTo>
                  <a:pt x="11504" y="6104"/>
                </a:lnTo>
                <a:lnTo>
                  <a:pt x="11504" y="6086"/>
                </a:lnTo>
                <a:lnTo>
                  <a:pt x="11504" y="6002"/>
                </a:lnTo>
                <a:lnTo>
                  <a:pt x="11492" y="6009"/>
                </a:lnTo>
                <a:lnTo>
                  <a:pt x="11442" y="5978"/>
                </a:lnTo>
                <a:lnTo>
                  <a:pt x="11402" y="5948"/>
                </a:lnTo>
                <a:lnTo>
                  <a:pt x="11370" y="5924"/>
                </a:lnTo>
                <a:lnTo>
                  <a:pt x="11346" y="5900"/>
                </a:lnTo>
                <a:lnTo>
                  <a:pt x="11336" y="5889"/>
                </a:lnTo>
                <a:lnTo>
                  <a:pt x="11328" y="5877"/>
                </a:lnTo>
                <a:lnTo>
                  <a:pt x="11322" y="5865"/>
                </a:lnTo>
                <a:lnTo>
                  <a:pt x="11318" y="5853"/>
                </a:lnTo>
                <a:lnTo>
                  <a:pt x="11315" y="5841"/>
                </a:lnTo>
                <a:lnTo>
                  <a:pt x="11310" y="5829"/>
                </a:lnTo>
                <a:lnTo>
                  <a:pt x="11309" y="5802"/>
                </a:lnTo>
                <a:lnTo>
                  <a:pt x="11310" y="5778"/>
                </a:lnTo>
                <a:lnTo>
                  <a:pt x="11315" y="5757"/>
                </a:lnTo>
                <a:lnTo>
                  <a:pt x="11321" y="5738"/>
                </a:lnTo>
                <a:lnTo>
                  <a:pt x="11330" y="5720"/>
                </a:lnTo>
                <a:lnTo>
                  <a:pt x="11345" y="5702"/>
                </a:lnTo>
                <a:lnTo>
                  <a:pt x="11364" y="5684"/>
                </a:lnTo>
                <a:lnTo>
                  <a:pt x="11388" y="5664"/>
                </a:lnTo>
                <a:lnTo>
                  <a:pt x="11417" y="5642"/>
                </a:lnTo>
                <a:lnTo>
                  <a:pt x="11492" y="5592"/>
                </a:lnTo>
                <a:lnTo>
                  <a:pt x="11504" y="5600"/>
                </a:lnTo>
                <a:lnTo>
                  <a:pt x="11504" y="5516"/>
                </a:lnTo>
                <a:lnTo>
                  <a:pt x="11504" y="5501"/>
                </a:lnTo>
                <a:lnTo>
                  <a:pt x="11492" y="5508"/>
                </a:lnTo>
                <a:lnTo>
                  <a:pt x="11465" y="5490"/>
                </a:lnTo>
                <a:lnTo>
                  <a:pt x="11424" y="5460"/>
                </a:lnTo>
                <a:lnTo>
                  <a:pt x="11390" y="5432"/>
                </a:lnTo>
                <a:lnTo>
                  <a:pt x="11364" y="5408"/>
                </a:lnTo>
                <a:lnTo>
                  <a:pt x="11346" y="5384"/>
                </a:lnTo>
                <a:lnTo>
                  <a:pt x="11333" y="5364"/>
                </a:lnTo>
                <a:lnTo>
                  <a:pt x="11322" y="5348"/>
                </a:lnTo>
                <a:lnTo>
                  <a:pt x="11316" y="5333"/>
                </a:lnTo>
                <a:lnTo>
                  <a:pt x="11315" y="5322"/>
                </a:lnTo>
                <a:lnTo>
                  <a:pt x="11316" y="5310"/>
                </a:lnTo>
                <a:lnTo>
                  <a:pt x="11322" y="5294"/>
                </a:lnTo>
                <a:lnTo>
                  <a:pt x="11333" y="5279"/>
                </a:lnTo>
                <a:lnTo>
                  <a:pt x="11346" y="5258"/>
                </a:lnTo>
                <a:lnTo>
                  <a:pt x="11364" y="5234"/>
                </a:lnTo>
                <a:lnTo>
                  <a:pt x="11390" y="5210"/>
                </a:lnTo>
                <a:lnTo>
                  <a:pt x="11424" y="5183"/>
                </a:lnTo>
                <a:lnTo>
                  <a:pt x="11465" y="5153"/>
                </a:lnTo>
                <a:lnTo>
                  <a:pt x="11492" y="5135"/>
                </a:lnTo>
                <a:lnTo>
                  <a:pt x="11504" y="5142"/>
                </a:lnTo>
                <a:lnTo>
                  <a:pt x="11504" y="5126"/>
                </a:lnTo>
                <a:lnTo>
                  <a:pt x="11504" y="5042"/>
                </a:lnTo>
                <a:lnTo>
                  <a:pt x="11492" y="5051"/>
                </a:lnTo>
                <a:lnTo>
                  <a:pt x="11442" y="5016"/>
                </a:lnTo>
                <a:lnTo>
                  <a:pt x="11402" y="4988"/>
                </a:lnTo>
                <a:lnTo>
                  <a:pt x="11370" y="4964"/>
                </a:lnTo>
                <a:lnTo>
                  <a:pt x="11346" y="4940"/>
                </a:lnTo>
                <a:lnTo>
                  <a:pt x="11336" y="4929"/>
                </a:lnTo>
                <a:lnTo>
                  <a:pt x="11328" y="4919"/>
                </a:lnTo>
                <a:lnTo>
                  <a:pt x="11322" y="4907"/>
                </a:lnTo>
                <a:lnTo>
                  <a:pt x="11318" y="4895"/>
                </a:lnTo>
                <a:lnTo>
                  <a:pt x="11315" y="4883"/>
                </a:lnTo>
                <a:lnTo>
                  <a:pt x="11310" y="4871"/>
                </a:lnTo>
                <a:lnTo>
                  <a:pt x="11309" y="4841"/>
                </a:lnTo>
                <a:lnTo>
                  <a:pt x="11310" y="4818"/>
                </a:lnTo>
                <a:lnTo>
                  <a:pt x="11315" y="4799"/>
                </a:lnTo>
                <a:lnTo>
                  <a:pt x="11321" y="4779"/>
                </a:lnTo>
                <a:lnTo>
                  <a:pt x="11330" y="4761"/>
                </a:lnTo>
                <a:lnTo>
                  <a:pt x="11345" y="4740"/>
                </a:lnTo>
                <a:lnTo>
                  <a:pt x="11364" y="4722"/>
                </a:lnTo>
                <a:lnTo>
                  <a:pt x="11388" y="4704"/>
                </a:lnTo>
                <a:lnTo>
                  <a:pt x="11417" y="4683"/>
                </a:lnTo>
                <a:lnTo>
                  <a:pt x="11492" y="4632"/>
                </a:lnTo>
                <a:lnTo>
                  <a:pt x="11504" y="4641"/>
                </a:lnTo>
                <a:lnTo>
                  <a:pt x="11504" y="4557"/>
                </a:lnTo>
                <a:lnTo>
                  <a:pt x="11504" y="4541"/>
                </a:lnTo>
                <a:lnTo>
                  <a:pt x="11492" y="4548"/>
                </a:lnTo>
                <a:lnTo>
                  <a:pt x="11465" y="4529"/>
                </a:lnTo>
                <a:lnTo>
                  <a:pt x="11424" y="4500"/>
                </a:lnTo>
                <a:lnTo>
                  <a:pt x="11390" y="4473"/>
                </a:lnTo>
                <a:lnTo>
                  <a:pt x="11364" y="4449"/>
                </a:lnTo>
                <a:lnTo>
                  <a:pt x="11346" y="4425"/>
                </a:lnTo>
                <a:lnTo>
                  <a:pt x="11333" y="4404"/>
                </a:lnTo>
                <a:lnTo>
                  <a:pt x="11322" y="4386"/>
                </a:lnTo>
                <a:lnTo>
                  <a:pt x="11316" y="4373"/>
                </a:lnTo>
                <a:lnTo>
                  <a:pt x="11315" y="4361"/>
                </a:lnTo>
                <a:lnTo>
                  <a:pt x="11316" y="4350"/>
                </a:lnTo>
                <a:lnTo>
                  <a:pt x="11322" y="4335"/>
                </a:lnTo>
                <a:lnTo>
                  <a:pt x="11333" y="4319"/>
                </a:lnTo>
                <a:lnTo>
                  <a:pt x="11346" y="4296"/>
                </a:lnTo>
                <a:lnTo>
                  <a:pt x="11364" y="4275"/>
                </a:lnTo>
                <a:lnTo>
                  <a:pt x="11390" y="4251"/>
                </a:lnTo>
                <a:lnTo>
                  <a:pt x="11424" y="4223"/>
                </a:lnTo>
                <a:lnTo>
                  <a:pt x="11465" y="4193"/>
                </a:lnTo>
                <a:lnTo>
                  <a:pt x="11492" y="4175"/>
                </a:lnTo>
                <a:lnTo>
                  <a:pt x="11504" y="4184"/>
                </a:lnTo>
                <a:lnTo>
                  <a:pt x="11504" y="4167"/>
                </a:lnTo>
                <a:lnTo>
                  <a:pt x="11504" y="4083"/>
                </a:lnTo>
                <a:lnTo>
                  <a:pt x="11492" y="4091"/>
                </a:lnTo>
                <a:lnTo>
                  <a:pt x="11442" y="4058"/>
                </a:lnTo>
                <a:lnTo>
                  <a:pt x="11402" y="4029"/>
                </a:lnTo>
                <a:lnTo>
                  <a:pt x="11370" y="4004"/>
                </a:lnTo>
                <a:lnTo>
                  <a:pt x="11346" y="3981"/>
                </a:lnTo>
                <a:lnTo>
                  <a:pt x="11336" y="3969"/>
                </a:lnTo>
                <a:lnTo>
                  <a:pt x="11328" y="3959"/>
                </a:lnTo>
                <a:lnTo>
                  <a:pt x="11322" y="3947"/>
                </a:lnTo>
                <a:lnTo>
                  <a:pt x="11318" y="3935"/>
                </a:lnTo>
                <a:lnTo>
                  <a:pt x="11315" y="3923"/>
                </a:lnTo>
                <a:lnTo>
                  <a:pt x="11310" y="3909"/>
                </a:lnTo>
                <a:lnTo>
                  <a:pt x="11309" y="3881"/>
                </a:lnTo>
                <a:lnTo>
                  <a:pt x="11310" y="3860"/>
                </a:lnTo>
                <a:lnTo>
                  <a:pt x="11315" y="3839"/>
                </a:lnTo>
                <a:lnTo>
                  <a:pt x="11321" y="3819"/>
                </a:lnTo>
                <a:lnTo>
                  <a:pt x="11330" y="3800"/>
                </a:lnTo>
                <a:lnTo>
                  <a:pt x="11345" y="3782"/>
                </a:lnTo>
                <a:lnTo>
                  <a:pt x="11364" y="3764"/>
                </a:lnTo>
                <a:lnTo>
                  <a:pt x="11388" y="3743"/>
                </a:lnTo>
                <a:lnTo>
                  <a:pt x="11417" y="3723"/>
                </a:lnTo>
                <a:lnTo>
                  <a:pt x="11492" y="3674"/>
                </a:lnTo>
                <a:lnTo>
                  <a:pt x="11504" y="3681"/>
                </a:lnTo>
                <a:lnTo>
                  <a:pt x="11504" y="3596"/>
                </a:lnTo>
                <a:lnTo>
                  <a:pt x="11504" y="3579"/>
                </a:lnTo>
                <a:lnTo>
                  <a:pt x="11492" y="3588"/>
                </a:lnTo>
                <a:lnTo>
                  <a:pt x="11465" y="3570"/>
                </a:lnTo>
                <a:lnTo>
                  <a:pt x="11424" y="3542"/>
                </a:lnTo>
                <a:lnTo>
                  <a:pt x="11390" y="3513"/>
                </a:lnTo>
                <a:lnTo>
                  <a:pt x="11364" y="3488"/>
                </a:lnTo>
                <a:lnTo>
                  <a:pt x="11346" y="3465"/>
                </a:lnTo>
                <a:lnTo>
                  <a:pt x="11333" y="3446"/>
                </a:lnTo>
                <a:lnTo>
                  <a:pt x="11322" y="3428"/>
                </a:lnTo>
                <a:lnTo>
                  <a:pt x="11316" y="3414"/>
                </a:lnTo>
                <a:lnTo>
                  <a:pt x="11315" y="3402"/>
                </a:lnTo>
                <a:lnTo>
                  <a:pt x="11316" y="3390"/>
                </a:lnTo>
                <a:lnTo>
                  <a:pt x="11322" y="3375"/>
                </a:lnTo>
                <a:lnTo>
                  <a:pt x="11333" y="3357"/>
                </a:lnTo>
                <a:lnTo>
                  <a:pt x="11346" y="3338"/>
                </a:lnTo>
                <a:lnTo>
                  <a:pt x="11364" y="3315"/>
                </a:lnTo>
                <a:lnTo>
                  <a:pt x="11390" y="3290"/>
                </a:lnTo>
                <a:lnTo>
                  <a:pt x="11424" y="3264"/>
                </a:lnTo>
                <a:lnTo>
                  <a:pt x="11465" y="3234"/>
                </a:lnTo>
                <a:lnTo>
                  <a:pt x="11492" y="3216"/>
                </a:lnTo>
                <a:lnTo>
                  <a:pt x="11504" y="3224"/>
                </a:lnTo>
                <a:lnTo>
                  <a:pt x="11504" y="3207"/>
                </a:lnTo>
                <a:lnTo>
                  <a:pt x="11504" y="3123"/>
                </a:lnTo>
                <a:lnTo>
                  <a:pt x="11492" y="3132"/>
                </a:lnTo>
                <a:lnTo>
                  <a:pt x="11442" y="3098"/>
                </a:lnTo>
                <a:lnTo>
                  <a:pt x="11402" y="3069"/>
                </a:lnTo>
                <a:lnTo>
                  <a:pt x="11370" y="3044"/>
                </a:lnTo>
                <a:lnTo>
                  <a:pt x="11346" y="3021"/>
                </a:lnTo>
                <a:lnTo>
                  <a:pt x="11336" y="3009"/>
                </a:lnTo>
                <a:lnTo>
                  <a:pt x="11328" y="2997"/>
                </a:lnTo>
                <a:lnTo>
                  <a:pt x="11322" y="2988"/>
                </a:lnTo>
                <a:lnTo>
                  <a:pt x="11318" y="2976"/>
                </a:lnTo>
                <a:lnTo>
                  <a:pt x="11315" y="2964"/>
                </a:lnTo>
                <a:lnTo>
                  <a:pt x="11310" y="2951"/>
                </a:lnTo>
                <a:lnTo>
                  <a:pt x="11309" y="2922"/>
                </a:lnTo>
                <a:lnTo>
                  <a:pt x="11310" y="2900"/>
                </a:lnTo>
                <a:lnTo>
                  <a:pt x="11315" y="2880"/>
                </a:lnTo>
                <a:lnTo>
                  <a:pt x="11321" y="2861"/>
                </a:lnTo>
                <a:lnTo>
                  <a:pt x="11330" y="2840"/>
                </a:lnTo>
                <a:lnTo>
                  <a:pt x="11345" y="2822"/>
                </a:lnTo>
                <a:lnTo>
                  <a:pt x="11364" y="2804"/>
                </a:lnTo>
                <a:lnTo>
                  <a:pt x="11388" y="2784"/>
                </a:lnTo>
                <a:lnTo>
                  <a:pt x="11417" y="2765"/>
                </a:lnTo>
                <a:lnTo>
                  <a:pt x="11492" y="2712"/>
                </a:lnTo>
                <a:lnTo>
                  <a:pt x="11504" y="2720"/>
                </a:lnTo>
                <a:lnTo>
                  <a:pt x="11504" y="2636"/>
                </a:lnTo>
                <a:lnTo>
                  <a:pt x="11504" y="2621"/>
                </a:lnTo>
                <a:lnTo>
                  <a:pt x="11492" y="2628"/>
                </a:lnTo>
                <a:lnTo>
                  <a:pt x="11465" y="2610"/>
                </a:lnTo>
                <a:lnTo>
                  <a:pt x="11424" y="2580"/>
                </a:lnTo>
                <a:lnTo>
                  <a:pt x="11390" y="2555"/>
                </a:lnTo>
                <a:lnTo>
                  <a:pt x="11364" y="2528"/>
                </a:lnTo>
                <a:lnTo>
                  <a:pt x="11346" y="2507"/>
                </a:lnTo>
                <a:lnTo>
                  <a:pt x="11333" y="2486"/>
                </a:lnTo>
                <a:lnTo>
                  <a:pt x="11322" y="2468"/>
                </a:lnTo>
                <a:lnTo>
                  <a:pt x="11316" y="2454"/>
                </a:lnTo>
                <a:lnTo>
                  <a:pt x="11315" y="2442"/>
                </a:lnTo>
                <a:lnTo>
                  <a:pt x="11316" y="2430"/>
                </a:lnTo>
                <a:lnTo>
                  <a:pt x="11322" y="2417"/>
                </a:lnTo>
                <a:lnTo>
                  <a:pt x="11333" y="2399"/>
                </a:lnTo>
                <a:lnTo>
                  <a:pt x="11346" y="2378"/>
                </a:lnTo>
                <a:lnTo>
                  <a:pt x="11364" y="2357"/>
                </a:lnTo>
                <a:lnTo>
                  <a:pt x="11390" y="2330"/>
                </a:lnTo>
                <a:lnTo>
                  <a:pt x="11424" y="2304"/>
                </a:lnTo>
                <a:lnTo>
                  <a:pt x="11465" y="2274"/>
                </a:lnTo>
                <a:lnTo>
                  <a:pt x="11492" y="2256"/>
                </a:lnTo>
                <a:lnTo>
                  <a:pt x="11504" y="2265"/>
                </a:lnTo>
                <a:lnTo>
                  <a:pt x="11504" y="2249"/>
                </a:lnTo>
                <a:lnTo>
                  <a:pt x="11504" y="2163"/>
                </a:lnTo>
                <a:lnTo>
                  <a:pt x="11492" y="2171"/>
                </a:lnTo>
                <a:lnTo>
                  <a:pt x="11442" y="2139"/>
                </a:lnTo>
                <a:lnTo>
                  <a:pt x="11402" y="2111"/>
                </a:lnTo>
                <a:lnTo>
                  <a:pt x="11370" y="2085"/>
                </a:lnTo>
                <a:lnTo>
                  <a:pt x="11346" y="2061"/>
                </a:lnTo>
                <a:lnTo>
                  <a:pt x="11336" y="2051"/>
                </a:lnTo>
                <a:lnTo>
                  <a:pt x="11328" y="2039"/>
                </a:lnTo>
                <a:lnTo>
                  <a:pt x="11322" y="2028"/>
                </a:lnTo>
                <a:lnTo>
                  <a:pt x="11318" y="2016"/>
                </a:lnTo>
                <a:lnTo>
                  <a:pt x="11315" y="2004"/>
                </a:lnTo>
                <a:lnTo>
                  <a:pt x="11310" y="1991"/>
                </a:lnTo>
                <a:lnTo>
                  <a:pt x="11309" y="1962"/>
                </a:lnTo>
                <a:lnTo>
                  <a:pt x="11310" y="1941"/>
                </a:lnTo>
                <a:lnTo>
                  <a:pt x="11315" y="1919"/>
                </a:lnTo>
                <a:lnTo>
                  <a:pt x="11321" y="1899"/>
                </a:lnTo>
                <a:lnTo>
                  <a:pt x="11330" y="1881"/>
                </a:lnTo>
                <a:lnTo>
                  <a:pt x="11345" y="1863"/>
                </a:lnTo>
                <a:lnTo>
                  <a:pt x="11364" y="1845"/>
                </a:lnTo>
                <a:lnTo>
                  <a:pt x="11388" y="1824"/>
                </a:lnTo>
                <a:lnTo>
                  <a:pt x="11417" y="1805"/>
                </a:lnTo>
                <a:lnTo>
                  <a:pt x="11492" y="1752"/>
                </a:lnTo>
                <a:lnTo>
                  <a:pt x="11504" y="1761"/>
                </a:lnTo>
                <a:lnTo>
                  <a:pt x="11504" y="1677"/>
                </a:lnTo>
                <a:lnTo>
                  <a:pt x="11504" y="1661"/>
                </a:lnTo>
                <a:lnTo>
                  <a:pt x="11492" y="1668"/>
                </a:lnTo>
                <a:lnTo>
                  <a:pt x="11465" y="1650"/>
                </a:lnTo>
                <a:lnTo>
                  <a:pt x="11424" y="1622"/>
                </a:lnTo>
                <a:lnTo>
                  <a:pt x="11390" y="1595"/>
                </a:lnTo>
                <a:lnTo>
                  <a:pt x="11364" y="1569"/>
                </a:lnTo>
                <a:lnTo>
                  <a:pt x="11346" y="1547"/>
                </a:lnTo>
                <a:lnTo>
                  <a:pt x="11333" y="1527"/>
                </a:lnTo>
                <a:lnTo>
                  <a:pt x="11322" y="1509"/>
                </a:lnTo>
                <a:lnTo>
                  <a:pt x="11316" y="1496"/>
                </a:lnTo>
                <a:lnTo>
                  <a:pt x="11315" y="1484"/>
                </a:lnTo>
                <a:lnTo>
                  <a:pt x="11316" y="1472"/>
                </a:lnTo>
                <a:lnTo>
                  <a:pt x="11322" y="1457"/>
                </a:lnTo>
                <a:lnTo>
                  <a:pt x="11333" y="1439"/>
                </a:lnTo>
                <a:lnTo>
                  <a:pt x="11346" y="1419"/>
                </a:lnTo>
                <a:lnTo>
                  <a:pt x="11364" y="1395"/>
                </a:lnTo>
                <a:lnTo>
                  <a:pt x="11390" y="1371"/>
                </a:lnTo>
                <a:lnTo>
                  <a:pt x="11424" y="1343"/>
                </a:lnTo>
                <a:lnTo>
                  <a:pt x="11465" y="1316"/>
                </a:lnTo>
                <a:lnTo>
                  <a:pt x="11492" y="1298"/>
                </a:lnTo>
                <a:lnTo>
                  <a:pt x="11504" y="1305"/>
                </a:lnTo>
                <a:lnTo>
                  <a:pt x="11504" y="1287"/>
                </a:lnTo>
                <a:lnTo>
                  <a:pt x="11504" y="1203"/>
                </a:lnTo>
                <a:lnTo>
                  <a:pt x="11492" y="1211"/>
                </a:lnTo>
                <a:lnTo>
                  <a:pt x="11442" y="1179"/>
                </a:lnTo>
                <a:lnTo>
                  <a:pt x="11402" y="1149"/>
                </a:lnTo>
                <a:lnTo>
                  <a:pt x="11370" y="1125"/>
                </a:lnTo>
                <a:lnTo>
                  <a:pt x="11346" y="1101"/>
                </a:lnTo>
                <a:lnTo>
                  <a:pt x="11336" y="1091"/>
                </a:lnTo>
                <a:lnTo>
                  <a:pt x="11328" y="1079"/>
                </a:lnTo>
                <a:lnTo>
                  <a:pt x="11322" y="1067"/>
                </a:lnTo>
                <a:lnTo>
                  <a:pt x="11318" y="1055"/>
                </a:lnTo>
                <a:lnTo>
                  <a:pt x="11315" y="1043"/>
                </a:lnTo>
                <a:lnTo>
                  <a:pt x="11310" y="1031"/>
                </a:lnTo>
                <a:lnTo>
                  <a:pt x="11309" y="1004"/>
                </a:lnTo>
                <a:lnTo>
                  <a:pt x="11310" y="980"/>
                </a:lnTo>
                <a:lnTo>
                  <a:pt x="11315" y="960"/>
                </a:lnTo>
                <a:lnTo>
                  <a:pt x="11321" y="939"/>
                </a:lnTo>
                <a:lnTo>
                  <a:pt x="11330" y="921"/>
                </a:lnTo>
                <a:lnTo>
                  <a:pt x="11345" y="903"/>
                </a:lnTo>
                <a:lnTo>
                  <a:pt x="11364" y="885"/>
                </a:lnTo>
                <a:lnTo>
                  <a:pt x="11388" y="866"/>
                </a:lnTo>
                <a:lnTo>
                  <a:pt x="11417" y="843"/>
                </a:lnTo>
                <a:lnTo>
                  <a:pt x="11492" y="794"/>
                </a:lnTo>
                <a:lnTo>
                  <a:pt x="11504" y="801"/>
                </a:lnTo>
                <a:lnTo>
                  <a:pt x="11504" y="717"/>
                </a:lnTo>
                <a:lnTo>
                  <a:pt x="11504" y="702"/>
                </a:lnTo>
                <a:lnTo>
                  <a:pt x="11492" y="710"/>
                </a:lnTo>
                <a:lnTo>
                  <a:pt x="11465" y="692"/>
                </a:lnTo>
                <a:lnTo>
                  <a:pt x="11424" y="662"/>
                </a:lnTo>
                <a:lnTo>
                  <a:pt x="11390" y="633"/>
                </a:lnTo>
                <a:lnTo>
                  <a:pt x="11364" y="609"/>
                </a:lnTo>
                <a:lnTo>
                  <a:pt x="11346" y="588"/>
                </a:lnTo>
                <a:lnTo>
                  <a:pt x="11333" y="566"/>
                </a:lnTo>
                <a:lnTo>
                  <a:pt x="11322" y="549"/>
                </a:lnTo>
                <a:lnTo>
                  <a:pt x="11316" y="534"/>
                </a:lnTo>
                <a:lnTo>
                  <a:pt x="11315" y="524"/>
                </a:lnTo>
                <a:lnTo>
                  <a:pt x="11316" y="512"/>
                </a:lnTo>
                <a:lnTo>
                  <a:pt x="11322" y="498"/>
                </a:lnTo>
                <a:lnTo>
                  <a:pt x="11333" y="480"/>
                </a:lnTo>
                <a:lnTo>
                  <a:pt x="11346" y="459"/>
                </a:lnTo>
                <a:lnTo>
                  <a:pt x="11364" y="435"/>
                </a:lnTo>
                <a:lnTo>
                  <a:pt x="11390" y="411"/>
                </a:lnTo>
                <a:lnTo>
                  <a:pt x="11424" y="384"/>
                </a:lnTo>
                <a:lnTo>
                  <a:pt x="11465" y="354"/>
                </a:lnTo>
                <a:lnTo>
                  <a:pt x="11492" y="336"/>
                </a:lnTo>
                <a:lnTo>
                  <a:pt x="11504" y="344"/>
                </a:lnTo>
                <a:lnTo>
                  <a:pt x="11504" y="327"/>
                </a:lnTo>
                <a:lnTo>
                  <a:pt x="11504" y="245"/>
                </a:lnTo>
                <a:lnTo>
                  <a:pt x="11492" y="252"/>
                </a:lnTo>
                <a:lnTo>
                  <a:pt x="11442" y="218"/>
                </a:lnTo>
                <a:lnTo>
                  <a:pt x="11402" y="191"/>
                </a:lnTo>
                <a:lnTo>
                  <a:pt x="11370" y="167"/>
                </a:lnTo>
                <a:lnTo>
                  <a:pt x="11346" y="143"/>
                </a:lnTo>
                <a:lnTo>
                  <a:pt x="11336" y="131"/>
                </a:lnTo>
                <a:lnTo>
                  <a:pt x="11328" y="120"/>
                </a:lnTo>
                <a:lnTo>
                  <a:pt x="11322" y="108"/>
                </a:lnTo>
                <a:lnTo>
                  <a:pt x="11318" y="96"/>
                </a:lnTo>
                <a:lnTo>
                  <a:pt x="11315" y="84"/>
                </a:lnTo>
                <a:lnTo>
                  <a:pt x="11310" y="72"/>
                </a:lnTo>
                <a:lnTo>
                  <a:pt x="11309" y="44"/>
                </a:lnTo>
                <a:lnTo>
                  <a:pt x="11310" y="20"/>
                </a:lnTo>
                <a:lnTo>
                  <a:pt x="11315" y="0"/>
                </a:lnTo>
                <a:lnTo>
                  <a:pt x="11238" y="0"/>
                </a:lnTo>
                <a:lnTo>
                  <a:pt x="11190" y="0"/>
                </a:lnTo>
                <a:lnTo>
                  <a:pt x="11195" y="20"/>
                </a:lnTo>
                <a:lnTo>
                  <a:pt x="11195" y="44"/>
                </a:lnTo>
                <a:lnTo>
                  <a:pt x="11192" y="72"/>
                </a:lnTo>
                <a:lnTo>
                  <a:pt x="11190" y="84"/>
                </a:lnTo>
                <a:lnTo>
                  <a:pt x="11186" y="96"/>
                </a:lnTo>
                <a:lnTo>
                  <a:pt x="11183" y="108"/>
                </a:lnTo>
                <a:lnTo>
                  <a:pt x="11177" y="120"/>
                </a:lnTo>
                <a:lnTo>
                  <a:pt x="11168" y="131"/>
                </a:lnTo>
                <a:lnTo>
                  <a:pt x="11159" y="143"/>
                </a:lnTo>
                <a:lnTo>
                  <a:pt x="11135" y="167"/>
                </a:lnTo>
                <a:lnTo>
                  <a:pt x="11102" y="191"/>
                </a:lnTo>
                <a:lnTo>
                  <a:pt x="11063" y="218"/>
                </a:lnTo>
                <a:lnTo>
                  <a:pt x="11012" y="252"/>
                </a:lnTo>
                <a:lnTo>
                  <a:pt x="10962" y="218"/>
                </a:lnTo>
                <a:lnTo>
                  <a:pt x="10923" y="191"/>
                </a:lnTo>
                <a:lnTo>
                  <a:pt x="10890" y="167"/>
                </a:lnTo>
                <a:lnTo>
                  <a:pt x="10866" y="143"/>
                </a:lnTo>
                <a:lnTo>
                  <a:pt x="10857" y="131"/>
                </a:lnTo>
                <a:lnTo>
                  <a:pt x="10848" y="120"/>
                </a:lnTo>
                <a:lnTo>
                  <a:pt x="10842" y="108"/>
                </a:lnTo>
                <a:lnTo>
                  <a:pt x="10836" y="96"/>
                </a:lnTo>
                <a:lnTo>
                  <a:pt x="10835" y="84"/>
                </a:lnTo>
                <a:lnTo>
                  <a:pt x="10830" y="72"/>
                </a:lnTo>
                <a:lnTo>
                  <a:pt x="10829" y="44"/>
                </a:lnTo>
                <a:lnTo>
                  <a:pt x="10830" y="20"/>
                </a:lnTo>
                <a:lnTo>
                  <a:pt x="10835" y="0"/>
                </a:lnTo>
                <a:lnTo>
                  <a:pt x="10758" y="0"/>
                </a:lnTo>
                <a:lnTo>
                  <a:pt x="10710" y="0"/>
                </a:lnTo>
                <a:lnTo>
                  <a:pt x="10715" y="20"/>
                </a:lnTo>
                <a:lnTo>
                  <a:pt x="10715" y="44"/>
                </a:lnTo>
                <a:lnTo>
                  <a:pt x="10713" y="71"/>
                </a:lnTo>
                <a:lnTo>
                  <a:pt x="10710" y="84"/>
                </a:lnTo>
                <a:lnTo>
                  <a:pt x="10707" y="96"/>
                </a:lnTo>
                <a:lnTo>
                  <a:pt x="10703" y="107"/>
                </a:lnTo>
                <a:lnTo>
                  <a:pt x="10697" y="119"/>
                </a:lnTo>
                <a:lnTo>
                  <a:pt x="10689" y="128"/>
                </a:lnTo>
                <a:lnTo>
                  <a:pt x="10680" y="140"/>
                </a:lnTo>
                <a:lnTo>
                  <a:pt x="10659" y="162"/>
                </a:lnTo>
                <a:lnTo>
                  <a:pt x="10629" y="186"/>
                </a:lnTo>
                <a:lnTo>
                  <a:pt x="10590" y="212"/>
                </a:lnTo>
                <a:lnTo>
                  <a:pt x="10545" y="245"/>
                </a:lnTo>
                <a:lnTo>
                  <a:pt x="10533" y="252"/>
                </a:lnTo>
                <a:lnTo>
                  <a:pt x="10482" y="218"/>
                </a:lnTo>
                <a:lnTo>
                  <a:pt x="10443" y="191"/>
                </a:lnTo>
                <a:lnTo>
                  <a:pt x="10410" y="167"/>
                </a:lnTo>
                <a:lnTo>
                  <a:pt x="10386" y="143"/>
                </a:lnTo>
                <a:lnTo>
                  <a:pt x="10377" y="131"/>
                </a:lnTo>
                <a:lnTo>
                  <a:pt x="10368" y="120"/>
                </a:lnTo>
                <a:lnTo>
                  <a:pt x="10362" y="108"/>
                </a:lnTo>
                <a:lnTo>
                  <a:pt x="10356" y="96"/>
                </a:lnTo>
                <a:lnTo>
                  <a:pt x="10353" y="84"/>
                </a:lnTo>
                <a:lnTo>
                  <a:pt x="10350" y="72"/>
                </a:lnTo>
                <a:lnTo>
                  <a:pt x="10349" y="44"/>
                </a:lnTo>
                <a:lnTo>
                  <a:pt x="10350" y="20"/>
                </a:lnTo>
                <a:lnTo>
                  <a:pt x="10353" y="0"/>
                </a:lnTo>
                <a:lnTo>
                  <a:pt x="10278" y="0"/>
                </a:lnTo>
                <a:lnTo>
                  <a:pt x="10232" y="0"/>
                </a:lnTo>
                <a:lnTo>
                  <a:pt x="10235" y="20"/>
                </a:lnTo>
                <a:lnTo>
                  <a:pt x="10235" y="44"/>
                </a:lnTo>
                <a:lnTo>
                  <a:pt x="10233" y="72"/>
                </a:lnTo>
                <a:lnTo>
                  <a:pt x="10232" y="84"/>
                </a:lnTo>
                <a:lnTo>
                  <a:pt x="10227" y="96"/>
                </a:lnTo>
                <a:lnTo>
                  <a:pt x="10223" y="108"/>
                </a:lnTo>
                <a:lnTo>
                  <a:pt x="10215" y="120"/>
                </a:lnTo>
                <a:lnTo>
                  <a:pt x="10208" y="131"/>
                </a:lnTo>
                <a:lnTo>
                  <a:pt x="10199" y="143"/>
                </a:lnTo>
                <a:lnTo>
                  <a:pt x="10173" y="167"/>
                </a:lnTo>
                <a:lnTo>
                  <a:pt x="10143" y="191"/>
                </a:lnTo>
                <a:lnTo>
                  <a:pt x="10101" y="218"/>
                </a:lnTo>
                <a:lnTo>
                  <a:pt x="10053" y="252"/>
                </a:lnTo>
                <a:lnTo>
                  <a:pt x="10004" y="218"/>
                </a:lnTo>
                <a:lnTo>
                  <a:pt x="9963" y="191"/>
                </a:lnTo>
                <a:lnTo>
                  <a:pt x="9932" y="167"/>
                </a:lnTo>
                <a:lnTo>
                  <a:pt x="9908" y="143"/>
                </a:lnTo>
                <a:lnTo>
                  <a:pt x="9897" y="131"/>
                </a:lnTo>
                <a:lnTo>
                  <a:pt x="9890" y="120"/>
                </a:lnTo>
                <a:lnTo>
                  <a:pt x="9884" y="108"/>
                </a:lnTo>
                <a:lnTo>
                  <a:pt x="9878" y="96"/>
                </a:lnTo>
                <a:lnTo>
                  <a:pt x="9873" y="84"/>
                </a:lnTo>
                <a:lnTo>
                  <a:pt x="9872" y="72"/>
                </a:lnTo>
                <a:lnTo>
                  <a:pt x="9869" y="44"/>
                </a:lnTo>
                <a:lnTo>
                  <a:pt x="9872" y="20"/>
                </a:lnTo>
                <a:lnTo>
                  <a:pt x="9873" y="0"/>
                </a:lnTo>
                <a:lnTo>
                  <a:pt x="9800" y="0"/>
                </a:lnTo>
                <a:lnTo>
                  <a:pt x="9752" y="0"/>
                </a:lnTo>
                <a:lnTo>
                  <a:pt x="9755" y="20"/>
                </a:lnTo>
                <a:lnTo>
                  <a:pt x="9755" y="44"/>
                </a:lnTo>
                <a:lnTo>
                  <a:pt x="9753" y="71"/>
                </a:lnTo>
                <a:lnTo>
                  <a:pt x="9752" y="84"/>
                </a:lnTo>
                <a:lnTo>
                  <a:pt x="9747" y="96"/>
                </a:lnTo>
                <a:lnTo>
                  <a:pt x="9743" y="107"/>
                </a:lnTo>
                <a:lnTo>
                  <a:pt x="9737" y="119"/>
                </a:lnTo>
                <a:lnTo>
                  <a:pt x="9729" y="128"/>
                </a:lnTo>
                <a:lnTo>
                  <a:pt x="9722" y="140"/>
                </a:lnTo>
                <a:lnTo>
                  <a:pt x="9698" y="162"/>
                </a:lnTo>
                <a:lnTo>
                  <a:pt x="9668" y="186"/>
                </a:lnTo>
                <a:lnTo>
                  <a:pt x="9632" y="212"/>
                </a:lnTo>
                <a:lnTo>
                  <a:pt x="9585" y="245"/>
                </a:lnTo>
                <a:lnTo>
                  <a:pt x="9573" y="252"/>
                </a:lnTo>
                <a:lnTo>
                  <a:pt x="9524" y="218"/>
                </a:lnTo>
                <a:lnTo>
                  <a:pt x="9483" y="191"/>
                </a:lnTo>
                <a:lnTo>
                  <a:pt x="9452" y="167"/>
                </a:lnTo>
                <a:lnTo>
                  <a:pt x="9428" y="143"/>
                </a:lnTo>
                <a:lnTo>
                  <a:pt x="9417" y="131"/>
                </a:lnTo>
                <a:lnTo>
                  <a:pt x="9410" y="120"/>
                </a:lnTo>
                <a:lnTo>
                  <a:pt x="9404" y="108"/>
                </a:lnTo>
                <a:lnTo>
                  <a:pt x="9398" y="96"/>
                </a:lnTo>
                <a:lnTo>
                  <a:pt x="9393" y="84"/>
                </a:lnTo>
                <a:lnTo>
                  <a:pt x="9392" y="72"/>
                </a:lnTo>
                <a:lnTo>
                  <a:pt x="9390" y="44"/>
                </a:lnTo>
                <a:lnTo>
                  <a:pt x="9392" y="20"/>
                </a:lnTo>
                <a:lnTo>
                  <a:pt x="9393" y="0"/>
                </a:lnTo>
                <a:lnTo>
                  <a:pt x="9320" y="0"/>
                </a:lnTo>
                <a:lnTo>
                  <a:pt x="9272" y="0"/>
                </a:lnTo>
                <a:lnTo>
                  <a:pt x="9276" y="20"/>
                </a:lnTo>
                <a:lnTo>
                  <a:pt x="9276" y="44"/>
                </a:lnTo>
                <a:lnTo>
                  <a:pt x="9273" y="72"/>
                </a:lnTo>
                <a:lnTo>
                  <a:pt x="9272" y="84"/>
                </a:lnTo>
                <a:lnTo>
                  <a:pt x="9267" y="96"/>
                </a:lnTo>
                <a:lnTo>
                  <a:pt x="9261" y="108"/>
                </a:lnTo>
                <a:lnTo>
                  <a:pt x="9255" y="120"/>
                </a:lnTo>
                <a:lnTo>
                  <a:pt x="9248" y="131"/>
                </a:lnTo>
                <a:lnTo>
                  <a:pt x="9237" y="143"/>
                </a:lnTo>
                <a:lnTo>
                  <a:pt x="9213" y="167"/>
                </a:lnTo>
                <a:lnTo>
                  <a:pt x="9182" y="191"/>
                </a:lnTo>
                <a:lnTo>
                  <a:pt x="9141" y="218"/>
                </a:lnTo>
                <a:lnTo>
                  <a:pt x="9093" y="252"/>
                </a:lnTo>
                <a:lnTo>
                  <a:pt x="9044" y="218"/>
                </a:lnTo>
                <a:lnTo>
                  <a:pt x="9003" y="191"/>
                </a:lnTo>
                <a:lnTo>
                  <a:pt x="8972" y="167"/>
                </a:lnTo>
                <a:lnTo>
                  <a:pt x="8948" y="143"/>
                </a:lnTo>
                <a:lnTo>
                  <a:pt x="8939" y="131"/>
                </a:lnTo>
                <a:lnTo>
                  <a:pt x="8930" y="120"/>
                </a:lnTo>
                <a:lnTo>
                  <a:pt x="8924" y="108"/>
                </a:lnTo>
                <a:lnTo>
                  <a:pt x="8918" y="96"/>
                </a:lnTo>
                <a:lnTo>
                  <a:pt x="8915" y="84"/>
                </a:lnTo>
                <a:lnTo>
                  <a:pt x="8912" y="72"/>
                </a:lnTo>
                <a:lnTo>
                  <a:pt x="8910" y="44"/>
                </a:lnTo>
                <a:lnTo>
                  <a:pt x="8910" y="20"/>
                </a:lnTo>
                <a:lnTo>
                  <a:pt x="8915" y="0"/>
                </a:lnTo>
                <a:lnTo>
                  <a:pt x="8840" y="0"/>
                </a:lnTo>
                <a:lnTo>
                  <a:pt x="8792" y="0"/>
                </a:lnTo>
                <a:lnTo>
                  <a:pt x="8795" y="20"/>
                </a:lnTo>
                <a:lnTo>
                  <a:pt x="8796" y="44"/>
                </a:lnTo>
                <a:lnTo>
                  <a:pt x="8795" y="71"/>
                </a:lnTo>
                <a:lnTo>
                  <a:pt x="8792" y="84"/>
                </a:lnTo>
                <a:lnTo>
                  <a:pt x="8789" y="96"/>
                </a:lnTo>
                <a:lnTo>
                  <a:pt x="8784" y="107"/>
                </a:lnTo>
                <a:lnTo>
                  <a:pt x="8778" y="119"/>
                </a:lnTo>
                <a:lnTo>
                  <a:pt x="8771" y="128"/>
                </a:lnTo>
                <a:lnTo>
                  <a:pt x="8760" y="140"/>
                </a:lnTo>
                <a:lnTo>
                  <a:pt x="8738" y="162"/>
                </a:lnTo>
                <a:lnTo>
                  <a:pt x="8708" y="186"/>
                </a:lnTo>
                <a:lnTo>
                  <a:pt x="8672" y="212"/>
                </a:lnTo>
                <a:lnTo>
                  <a:pt x="8627" y="245"/>
                </a:lnTo>
                <a:lnTo>
                  <a:pt x="8612" y="252"/>
                </a:lnTo>
                <a:lnTo>
                  <a:pt x="8564" y="218"/>
                </a:lnTo>
                <a:lnTo>
                  <a:pt x="8525" y="191"/>
                </a:lnTo>
                <a:lnTo>
                  <a:pt x="8492" y="167"/>
                </a:lnTo>
                <a:lnTo>
                  <a:pt x="8468" y="143"/>
                </a:lnTo>
                <a:lnTo>
                  <a:pt x="8459" y="131"/>
                </a:lnTo>
                <a:lnTo>
                  <a:pt x="8450" y="120"/>
                </a:lnTo>
                <a:lnTo>
                  <a:pt x="8444" y="108"/>
                </a:lnTo>
                <a:lnTo>
                  <a:pt x="8438" y="96"/>
                </a:lnTo>
                <a:lnTo>
                  <a:pt x="8435" y="84"/>
                </a:lnTo>
                <a:lnTo>
                  <a:pt x="8432" y="72"/>
                </a:lnTo>
                <a:lnTo>
                  <a:pt x="8430" y="44"/>
                </a:lnTo>
                <a:lnTo>
                  <a:pt x="8430" y="20"/>
                </a:lnTo>
                <a:lnTo>
                  <a:pt x="8435" y="0"/>
                </a:lnTo>
                <a:lnTo>
                  <a:pt x="8360" y="0"/>
                </a:lnTo>
                <a:lnTo>
                  <a:pt x="8312" y="0"/>
                </a:lnTo>
                <a:lnTo>
                  <a:pt x="8315" y="20"/>
                </a:lnTo>
                <a:lnTo>
                  <a:pt x="8316" y="44"/>
                </a:lnTo>
                <a:lnTo>
                  <a:pt x="8315" y="72"/>
                </a:lnTo>
                <a:lnTo>
                  <a:pt x="8312" y="84"/>
                </a:lnTo>
                <a:lnTo>
                  <a:pt x="8309" y="96"/>
                </a:lnTo>
                <a:lnTo>
                  <a:pt x="8303" y="108"/>
                </a:lnTo>
                <a:lnTo>
                  <a:pt x="8297" y="120"/>
                </a:lnTo>
                <a:lnTo>
                  <a:pt x="8289" y="131"/>
                </a:lnTo>
                <a:lnTo>
                  <a:pt x="8279" y="143"/>
                </a:lnTo>
                <a:lnTo>
                  <a:pt x="8255" y="167"/>
                </a:lnTo>
                <a:lnTo>
                  <a:pt x="8223" y="191"/>
                </a:lnTo>
                <a:lnTo>
                  <a:pt x="8183" y="218"/>
                </a:lnTo>
                <a:lnTo>
                  <a:pt x="8133" y="252"/>
                </a:lnTo>
                <a:lnTo>
                  <a:pt x="8085" y="218"/>
                </a:lnTo>
                <a:lnTo>
                  <a:pt x="8045" y="191"/>
                </a:lnTo>
                <a:lnTo>
                  <a:pt x="8013" y="167"/>
                </a:lnTo>
                <a:lnTo>
                  <a:pt x="7986" y="143"/>
                </a:lnTo>
                <a:lnTo>
                  <a:pt x="7979" y="131"/>
                </a:lnTo>
                <a:lnTo>
                  <a:pt x="7971" y="120"/>
                </a:lnTo>
                <a:lnTo>
                  <a:pt x="7962" y="108"/>
                </a:lnTo>
                <a:lnTo>
                  <a:pt x="7959" y="96"/>
                </a:lnTo>
                <a:lnTo>
                  <a:pt x="7955" y="84"/>
                </a:lnTo>
                <a:lnTo>
                  <a:pt x="7953" y="72"/>
                </a:lnTo>
                <a:lnTo>
                  <a:pt x="7950" y="44"/>
                </a:lnTo>
                <a:lnTo>
                  <a:pt x="7950" y="20"/>
                </a:lnTo>
                <a:lnTo>
                  <a:pt x="7955" y="0"/>
                </a:lnTo>
                <a:lnTo>
                  <a:pt x="7881" y="0"/>
                </a:lnTo>
                <a:lnTo>
                  <a:pt x="7833" y="0"/>
                </a:lnTo>
                <a:lnTo>
                  <a:pt x="7835" y="20"/>
                </a:lnTo>
                <a:lnTo>
                  <a:pt x="7836" y="44"/>
                </a:lnTo>
                <a:lnTo>
                  <a:pt x="7835" y="71"/>
                </a:lnTo>
                <a:lnTo>
                  <a:pt x="7833" y="84"/>
                </a:lnTo>
                <a:lnTo>
                  <a:pt x="7829" y="96"/>
                </a:lnTo>
                <a:lnTo>
                  <a:pt x="7824" y="107"/>
                </a:lnTo>
                <a:lnTo>
                  <a:pt x="7817" y="119"/>
                </a:lnTo>
                <a:lnTo>
                  <a:pt x="7811" y="128"/>
                </a:lnTo>
                <a:lnTo>
                  <a:pt x="7800" y="140"/>
                </a:lnTo>
                <a:lnTo>
                  <a:pt x="7779" y="162"/>
                </a:lnTo>
                <a:lnTo>
                  <a:pt x="7749" y="186"/>
                </a:lnTo>
                <a:lnTo>
                  <a:pt x="7710" y="212"/>
                </a:lnTo>
                <a:lnTo>
                  <a:pt x="7665" y="245"/>
                </a:lnTo>
                <a:lnTo>
                  <a:pt x="7665" y="252"/>
                </a:lnTo>
                <a:lnTo>
                  <a:pt x="7617" y="218"/>
                </a:lnTo>
                <a:lnTo>
                  <a:pt x="7577" y="191"/>
                </a:lnTo>
                <a:lnTo>
                  <a:pt x="7545" y="167"/>
                </a:lnTo>
                <a:lnTo>
                  <a:pt x="7520" y="143"/>
                </a:lnTo>
                <a:lnTo>
                  <a:pt x="7511" y="131"/>
                </a:lnTo>
                <a:lnTo>
                  <a:pt x="7503" y="120"/>
                </a:lnTo>
                <a:lnTo>
                  <a:pt x="7496" y="108"/>
                </a:lnTo>
                <a:lnTo>
                  <a:pt x="7491" y="96"/>
                </a:lnTo>
                <a:lnTo>
                  <a:pt x="7487" y="84"/>
                </a:lnTo>
                <a:lnTo>
                  <a:pt x="7485" y="72"/>
                </a:lnTo>
                <a:lnTo>
                  <a:pt x="7484" y="44"/>
                </a:lnTo>
                <a:lnTo>
                  <a:pt x="7484" y="20"/>
                </a:lnTo>
                <a:lnTo>
                  <a:pt x="7487" y="0"/>
                </a:lnTo>
                <a:lnTo>
                  <a:pt x="7413" y="0"/>
                </a:lnTo>
                <a:lnTo>
                  <a:pt x="7365" y="0"/>
                </a:lnTo>
                <a:lnTo>
                  <a:pt x="7367" y="20"/>
                </a:lnTo>
                <a:lnTo>
                  <a:pt x="7370" y="44"/>
                </a:lnTo>
                <a:lnTo>
                  <a:pt x="7367" y="72"/>
                </a:lnTo>
                <a:lnTo>
                  <a:pt x="7365" y="84"/>
                </a:lnTo>
                <a:lnTo>
                  <a:pt x="7361" y="96"/>
                </a:lnTo>
                <a:lnTo>
                  <a:pt x="7355" y="108"/>
                </a:lnTo>
                <a:lnTo>
                  <a:pt x="7349" y="120"/>
                </a:lnTo>
                <a:lnTo>
                  <a:pt x="7341" y="131"/>
                </a:lnTo>
                <a:lnTo>
                  <a:pt x="7331" y="143"/>
                </a:lnTo>
                <a:lnTo>
                  <a:pt x="7307" y="167"/>
                </a:lnTo>
                <a:lnTo>
                  <a:pt x="7275" y="191"/>
                </a:lnTo>
                <a:lnTo>
                  <a:pt x="7235" y="218"/>
                </a:lnTo>
                <a:lnTo>
                  <a:pt x="7185" y="252"/>
                </a:lnTo>
                <a:lnTo>
                  <a:pt x="7137" y="218"/>
                </a:lnTo>
                <a:lnTo>
                  <a:pt x="7095" y="191"/>
                </a:lnTo>
                <a:lnTo>
                  <a:pt x="7065" y="167"/>
                </a:lnTo>
                <a:lnTo>
                  <a:pt x="7040" y="143"/>
                </a:lnTo>
                <a:lnTo>
                  <a:pt x="7031" y="131"/>
                </a:lnTo>
                <a:lnTo>
                  <a:pt x="7023" y="120"/>
                </a:lnTo>
                <a:lnTo>
                  <a:pt x="7016" y="108"/>
                </a:lnTo>
                <a:lnTo>
                  <a:pt x="7011" y="96"/>
                </a:lnTo>
                <a:lnTo>
                  <a:pt x="7007" y="84"/>
                </a:lnTo>
                <a:lnTo>
                  <a:pt x="7005" y="72"/>
                </a:lnTo>
                <a:lnTo>
                  <a:pt x="7004" y="44"/>
                </a:lnTo>
                <a:lnTo>
                  <a:pt x="7004" y="20"/>
                </a:lnTo>
                <a:lnTo>
                  <a:pt x="7007" y="0"/>
                </a:lnTo>
                <a:lnTo>
                  <a:pt x="6933" y="0"/>
                </a:lnTo>
                <a:lnTo>
                  <a:pt x="6884" y="0"/>
                </a:lnTo>
                <a:lnTo>
                  <a:pt x="6888" y="20"/>
                </a:lnTo>
                <a:lnTo>
                  <a:pt x="6890" y="44"/>
                </a:lnTo>
                <a:lnTo>
                  <a:pt x="6888" y="71"/>
                </a:lnTo>
                <a:lnTo>
                  <a:pt x="6885" y="84"/>
                </a:lnTo>
                <a:lnTo>
                  <a:pt x="6882" y="96"/>
                </a:lnTo>
                <a:lnTo>
                  <a:pt x="6876" y="107"/>
                </a:lnTo>
                <a:lnTo>
                  <a:pt x="6870" y="119"/>
                </a:lnTo>
                <a:lnTo>
                  <a:pt x="6864" y="128"/>
                </a:lnTo>
                <a:lnTo>
                  <a:pt x="6854" y="140"/>
                </a:lnTo>
                <a:lnTo>
                  <a:pt x="6831" y="162"/>
                </a:lnTo>
                <a:lnTo>
                  <a:pt x="6801" y="186"/>
                </a:lnTo>
                <a:lnTo>
                  <a:pt x="6764" y="212"/>
                </a:lnTo>
                <a:lnTo>
                  <a:pt x="6717" y="245"/>
                </a:lnTo>
                <a:lnTo>
                  <a:pt x="6705" y="252"/>
                </a:lnTo>
                <a:lnTo>
                  <a:pt x="6656" y="218"/>
                </a:lnTo>
                <a:lnTo>
                  <a:pt x="6615" y="191"/>
                </a:lnTo>
                <a:lnTo>
                  <a:pt x="6584" y="167"/>
                </a:lnTo>
                <a:lnTo>
                  <a:pt x="6560" y="143"/>
                </a:lnTo>
                <a:lnTo>
                  <a:pt x="6549" y="131"/>
                </a:lnTo>
                <a:lnTo>
                  <a:pt x="6542" y="120"/>
                </a:lnTo>
                <a:lnTo>
                  <a:pt x="6536" y="108"/>
                </a:lnTo>
                <a:lnTo>
                  <a:pt x="6531" y="96"/>
                </a:lnTo>
                <a:lnTo>
                  <a:pt x="6528" y="84"/>
                </a:lnTo>
                <a:lnTo>
                  <a:pt x="6525" y="72"/>
                </a:lnTo>
                <a:lnTo>
                  <a:pt x="6524" y="44"/>
                </a:lnTo>
                <a:lnTo>
                  <a:pt x="6524" y="20"/>
                </a:lnTo>
                <a:lnTo>
                  <a:pt x="6528" y="0"/>
                </a:lnTo>
                <a:lnTo>
                  <a:pt x="6453" y="0"/>
                </a:lnTo>
                <a:lnTo>
                  <a:pt x="6404" y="0"/>
                </a:lnTo>
                <a:lnTo>
                  <a:pt x="6408" y="20"/>
                </a:lnTo>
                <a:lnTo>
                  <a:pt x="6410" y="44"/>
                </a:lnTo>
                <a:lnTo>
                  <a:pt x="6408" y="72"/>
                </a:lnTo>
                <a:lnTo>
                  <a:pt x="6404" y="84"/>
                </a:lnTo>
                <a:lnTo>
                  <a:pt x="6399" y="96"/>
                </a:lnTo>
                <a:lnTo>
                  <a:pt x="6396" y="108"/>
                </a:lnTo>
                <a:lnTo>
                  <a:pt x="6390" y="120"/>
                </a:lnTo>
                <a:lnTo>
                  <a:pt x="6381" y="131"/>
                </a:lnTo>
                <a:lnTo>
                  <a:pt x="6372" y="143"/>
                </a:lnTo>
                <a:lnTo>
                  <a:pt x="6348" y="167"/>
                </a:lnTo>
                <a:lnTo>
                  <a:pt x="6315" y="191"/>
                </a:lnTo>
                <a:lnTo>
                  <a:pt x="6276" y="218"/>
                </a:lnTo>
                <a:lnTo>
                  <a:pt x="6227" y="252"/>
                </a:lnTo>
                <a:lnTo>
                  <a:pt x="6176" y="218"/>
                </a:lnTo>
                <a:lnTo>
                  <a:pt x="6137" y="191"/>
                </a:lnTo>
                <a:lnTo>
                  <a:pt x="6104" y="167"/>
                </a:lnTo>
                <a:lnTo>
                  <a:pt x="6080" y="143"/>
                </a:lnTo>
                <a:lnTo>
                  <a:pt x="6071" y="131"/>
                </a:lnTo>
                <a:lnTo>
                  <a:pt x="6062" y="120"/>
                </a:lnTo>
                <a:lnTo>
                  <a:pt x="6056" y="108"/>
                </a:lnTo>
                <a:lnTo>
                  <a:pt x="6053" y="96"/>
                </a:lnTo>
                <a:lnTo>
                  <a:pt x="6048" y="84"/>
                </a:lnTo>
                <a:lnTo>
                  <a:pt x="6044" y="72"/>
                </a:lnTo>
                <a:lnTo>
                  <a:pt x="6042" y="44"/>
                </a:lnTo>
                <a:lnTo>
                  <a:pt x="6044" y="20"/>
                </a:lnTo>
                <a:lnTo>
                  <a:pt x="6048" y="0"/>
                </a:lnTo>
                <a:lnTo>
                  <a:pt x="5972" y="0"/>
                </a:lnTo>
                <a:lnTo>
                  <a:pt x="5924" y="0"/>
                </a:lnTo>
                <a:lnTo>
                  <a:pt x="5928" y="20"/>
                </a:lnTo>
                <a:lnTo>
                  <a:pt x="5930" y="44"/>
                </a:lnTo>
                <a:lnTo>
                  <a:pt x="5928" y="71"/>
                </a:lnTo>
                <a:lnTo>
                  <a:pt x="5924" y="84"/>
                </a:lnTo>
                <a:lnTo>
                  <a:pt x="5922" y="96"/>
                </a:lnTo>
                <a:lnTo>
                  <a:pt x="5916" y="107"/>
                </a:lnTo>
                <a:lnTo>
                  <a:pt x="5910" y="119"/>
                </a:lnTo>
                <a:lnTo>
                  <a:pt x="5903" y="128"/>
                </a:lnTo>
                <a:lnTo>
                  <a:pt x="5894" y="140"/>
                </a:lnTo>
                <a:lnTo>
                  <a:pt x="5873" y="162"/>
                </a:lnTo>
                <a:lnTo>
                  <a:pt x="5843" y="186"/>
                </a:lnTo>
                <a:lnTo>
                  <a:pt x="5804" y="212"/>
                </a:lnTo>
                <a:lnTo>
                  <a:pt x="5759" y="245"/>
                </a:lnTo>
                <a:lnTo>
                  <a:pt x="5747" y="252"/>
                </a:lnTo>
                <a:lnTo>
                  <a:pt x="5696" y="218"/>
                </a:lnTo>
                <a:lnTo>
                  <a:pt x="5657" y="191"/>
                </a:lnTo>
                <a:lnTo>
                  <a:pt x="5625" y="167"/>
                </a:lnTo>
                <a:lnTo>
                  <a:pt x="5601" y="143"/>
                </a:lnTo>
                <a:lnTo>
                  <a:pt x="5591" y="131"/>
                </a:lnTo>
                <a:lnTo>
                  <a:pt x="5583" y="120"/>
                </a:lnTo>
                <a:lnTo>
                  <a:pt x="5577" y="108"/>
                </a:lnTo>
                <a:lnTo>
                  <a:pt x="5573" y="96"/>
                </a:lnTo>
                <a:lnTo>
                  <a:pt x="5568" y="84"/>
                </a:lnTo>
                <a:lnTo>
                  <a:pt x="5565" y="72"/>
                </a:lnTo>
                <a:lnTo>
                  <a:pt x="5562" y="44"/>
                </a:lnTo>
                <a:lnTo>
                  <a:pt x="5565" y="20"/>
                </a:lnTo>
                <a:lnTo>
                  <a:pt x="5568" y="0"/>
                </a:lnTo>
                <a:lnTo>
                  <a:pt x="5493" y="0"/>
                </a:lnTo>
                <a:lnTo>
                  <a:pt x="5445" y="0"/>
                </a:lnTo>
                <a:lnTo>
                  <a:pt x="5448" y="20"/>
                </a:lnTo>
                <a:lnTo>
                  <a:pt x="5448" y="44"/>
                </a:lnTo>
                <a:lnTo>
                  <a:pt x="5447" y="72"/>
                </a:lnTo>
                <a:lnTo>
                  <a:pt x="5445" y="84"/>
                </a:lnTo>
                <a:lnTo>
                  <a:pt x="5441" y="96"/>
                </a:lnTo>
                <a:lnTo>
                  <a:pt x="5436" y="108"/>
                </a:lnTo>
                <a:lnTo>
                  <a:pt x="5429" y="120"/>
                </a:lnTo>
                <a:lnTo>
                  <a:pt x="5423" y="131"/>
                </a:lnTo>
                <a:lnTo>
                  <a:pt x="5412" y="143"/>
                </a:lnTo>
                <a:lnTo>
                  <a:pt x="5388" y="167"/>
                </a:lnTo>
                <a:lnTo>
                  <a:pt x="5357" y="191"/>
                </a:lnTo>
                <a:lnTo>
                  <a:pt x="5316" y="218"/>
                </a:lnTo>
                <a:lnTo>
                  <a:pt x="5267" y="252"/>
                </a:lnTo>
                <a:lnTo>
                  <a:pt x="5217" y="218"/>
                </a:lnTo>
                <a:lnTo>
                  <a:pt x="5177" y="191"/>
                </a:lnTo>
                <a:lnTo>
                  <a:pt x="5145" y="167"/>
                </a:lnTo>
                <a:lnTo>
                  <a:pt x="5121" y="143"/>
                </a:lnTo>
                <a:lnTo>
                  <a:pt x="5111" y="131"/>
                </a:lnTo>
                <a:lnTo>
                  <a:pt x="5103" y="120"/>
                </a:lnTo>
                <a:lnTo>
                  <a:pt x="5097" y="108"/>
                </a:lnTo>
                <a:lnTo>
                  <a:pt x="5091" y="96"/>
                </a:lnTo>
                <a:lnTo>
                  <a:pt x="5088" y="84"/>
                </a:lnTo>
                <a:lnTo>
                  <a:pt x="5085" y="72"/>
                </a:lnTo>
                <a:lnTo>
                  <a:pt x="5082" y="44"/>
                </a:lnTo>
                <a:lnTo>
                  <a:pt x="5085" y="20"/>
                </a:lnTo>
                <a:lnTo>
                  <a:pt x="5088" y="0"/>
                </a:lnTo>
                <a:lnTo>
                  <a:pt x="5013" y="0"/>
                </a:lnTo>
                <a:lnTo>
                  <a:pt x="4965" y="0"/>
                </a:lnTo>
                <a:lnTo>
                  <a:pt x="4970" y="20"/>
                </a:lnTo>
                <a:lnTo>
                  <a:pt x="4970" y="44"/>
                </a:lnTo>
                <a:lnTo>
                  <a:pt x="4967" y="71"/>
                </a:lnTo>
                <a:lnTo>
                  <a:pt x="4965" y="84"/>
                </a:lnTo>
                <a:lnTo>
                  <a:pt x="4961" y="96"/>
                </a:lnTo>
                <a:lnTo>
                  <a:pt x="4958" y="107"/>
                </a:lnTo>
                <a:lnTo>
                  <a:pt x="4952" y="119"/>
                </a:lnTo>
                <a:lnTo>
                  <a:pt x="4943" y="128"/>
                </a:lnTo>
                <a:lnTo>
                  <a:pt x="4935" y="140"/>
                </a:lnTo>
                <a:lnTo>
                  <a:pt x="4911" y="162"/>
                </a:lnTo>
                <a:lnTo>
                  <a:pt x="4883" y="186"/>
                </a:lnTo>
                <a:lnTo>
                  <a:pt x="4845" y="212"/>
                </a:lnTo>
                <a:lnTo>
                  <a:pt x="4799" y="245"/>
                </a:lnTo>
                <a:lnTo>
                  <a:pt x="4787" y="252"/>
                </a:lnTo>
                <a:lnTo>
                  <a:pt x="4737" y="218"/>
                </a:lnTo>
                <a:lnTo>
                  <a:pt x="4697" y="191"/>
                </a:lnTo>
                <a:lnTo>
                  <a:pt x="4665" y="167"/>
                </a:lnTo>
                <a:lnTo>
                  <a:pt x="4641" y="143"/>
                </a:lnTo>
                <a:lnTo>
                  <a:pt x="4631" y="131"/>
                </a:lnTo>
                <a:lnTo>
                  <a:pt x="4623" y="120"/>
                </a:lnTo>
                <a:lnTo>
                  <a:pt x="4617" y="108"/>
                </a:lnTo>
                <a:lnTo>
                  <a:pt x="4611" y="96"/>
                </a:lnTo>
                <a:lnTo>
                  <a:pt x="4607" y="84"/>
                </a:lnTo>
                <a:lnTo>
                  <a:pt x="4605" y="72"/>
                </a:lnTo>
                <a:lnTo>
                  <a:pt x="4604" y="44"/>
                </a:lnTo>
                <a:lnTo>
                  <a:pt x="4605" y="20"/>
                </a:lnTo>
                <a:lnTo>
                  <a:pt x="4607" y="0"/>
                </a:lnTo>
                <a:lnTo>
                  <a:pt x="4533" y="0"/>
                </a:lnTo>
                <a:lnTo>
                  <a:pt x="4485" y="0"/>
                </a:lnTo>
                <a:lnTo>
                  <a:pt x="4490" y="20"/>
                </a:lnTo>
                <a:lnTo>
                  <a:pt x="4490" y="44"/>
                </a:lnTo>
                <a:lnTo>
                  <a:pt x="4487" y="72"/>
                </a:lnTo>
                <a:lnTo>
                  <a:pt x="4485" y="84"/>
                </a:lnTo>
                <a:lnTo>
                  <a:pt x="4481" y="96"/>
                </a:lnTo>
                <a:lnTo>
                  <a:pt x="4478" y="108"/>
                </a:lnTo>
                <a:lnTo>
                  <a:pt x="4469" y="120"/>
                </a:lnTo>
                <a:lnTo>
                  <a:pt x="4461" y="131"/>
                </a:lnTo>
                <a:lnTo>
                  <a:pt x="4454" y="143"/>
                </a:lnTo>
                <a:lnTo>
                  <a:pt x="4427" y="167"/>
                </a:lnTo>
                <a:lnTo>
                  <a:pt x="4395" y="191"/>
                </a:lnTo>
                <a:lnTo>
                  <a:pt x="4355" y="218"/>
                </a:lnTo>
                <a:lnTo>
                  <a:pt x="4308" y="252"/>
                </a:lnTo>
                <a:lnTo>
                  <a:pt x="4257" y="218"/>
                </a:lnTo>
                <a:lnTo>
                  <a:pt x="4218" y="191"/>
                </a:lnTo>
                <a:lnTo>
                  <a:pt x="4185" y="167"/>
                </a:lnTo>
                <a:lnTo>
                  <a:pt x="4161" y="143"/>
                </a:lnTo>
                <a:lnTo>
                  <a:pt x="4152" y="131"/>
                </a:lnTo>
                <a:lnTo>
                  <a:pt x="4143" y="120"/>
                </a:lnTo>
                <a:lnTo>
                  <a:pt x="4137" y="108"/>
                </a:lnTo>
                <a:lnTo>
                  <a:pt x="4131" y="96"/>
                </a:lnTo>
                <a:lnTo>
                  <a:pt x="4128" y="84"/>
                </a:lnTo>
                <a:lnTo>
                  <a:pt x="4125" y="72"/>
                </a:lnTo>
                <a:lnTo>
                  <a:pt x="4124" y="44"/>
                </a:lnTo>
                <a:lnTo>
                  <a:pt x="4125" y="20"/>
                </a:lnTo>
                <a:lnTo>
                  <a:pt x="4128" y="0"/>
                </a:lnTo>
                <a:lnTo>
                  <a:pt x="4053" y="0"/>
                </a:lnTo>
                <a:lnTo>
                  <a:pt x="4005" y="0"/>
                </a:lnTo>
                <a:lnTo>
                  <a:pt x="4010" y="20"/>
                </a:lnTo>
                <a:lnTo>
                  <a:pt x="4010" y="44"/>
                </a:lnTo>
                <a:lnTo>
                  <a:pt x="4008" y="71"/>
                </a:lnTo>
                <a:lnTo>
                  <a:pt x="4005" y="84"/>
                </a:lnTo>
                <a:lnTo>
                  <a:pt x="4002" y="96"/>
                </a:lnTo>
                <a:lnTo>
                  <a:pt x="3998" y="107"/>
                </a:lnTo>
                <a:lnTo>
                  <a:pt x="3992" y="119"/>
                </a:lnTo>
                <a:lnTo>
                  <a:pt x="3984" y="128"/>
                </a:lnTo>
                <a:lnTo>
                  <a:pt x="3975" y="140"/>
                </a:lnTo>
                <a:lnTo>
                  <a:pt x="3951" y="162"/>
                </a:lnTo>
                <a:lnTo>
                  <a:pt x="3921" y="186"/>
                </a:lnTo>
                <a:lnTo>
                  <a:pt x="3885" y="212"/>
                </a:lnTo>
                <a:lnTo>
                  <a:pt x="3840" y="245"/>
                </a:lnTo>
                <a:lnTo>
                  <a:pt x="3828" y="252"/>
                </a:lnTo>
                <a:lnTo>
                  <a:pt x="3777" y="218"/>
                </a:lnTo>
                <a:lnTo>
                  <a:pt x="3738" y="191"/>
                </a:lnTo>
                <a:lnTo>
                  <a:pt x="3705" y="167"/>
                </a:lnTo>
                <a:lnTo>
                  <a:pt x="3681" y="143"/>
                </a:lnTo>
                <a:lnTo>
                  <a:pt x="3672" y="131"/>
                </a:lnTo>
                <a:lnTo>
                  <a:pt x="3665" y="120"/>
                </a:lnTo>
                <a:lnTo>
                  <a:pt x="3659" y="108"/>
                </a:lnTo>
                <a:lnTo>
                  <a:pt x="3653" y="96"/>
                </a:lnTo>
                <a:lnTo>
                  <a:pt x="3648" y="84"/>
                </a:lnTo>
                <a:lnTo>
                  <a:pt x="3647" y="72"/>
                </a:lnTo>
                <a:lnTo>
                  <a:pt x="3644" y="44"/>
                </a:lnTo>
                <a:lnTo>
                  <a:pt x="3647" y="20"/>
                </a:lnTo>
                <a:lnTo>
                  <a:pt x="3648" y="0"/>
                </a:lnTo>
                <a:lnTo>
                  <a:pt x="3575" y="0"/>
                </a:lnTo>
                <a:lnTo>
                  <a:pt x="3527" y="0"/>
                </a:lnTo>
                <a:lnTo>
                  <a:pt x="3530" y="20"/>
                </a:lnTo>
                <a:lnTo>
                  <a:pt x="3530" y="44"/>
                </a:lnTo>
                <a:lnTo>
                  <a:pt x="3528" y="72"/>
                </a:lnTo>
                <a:lnTo>
                  <a:pt x="3527" y="84"/>
                </a:lnTo>
                <a:lnTo>
                  <a:pt x="3522" y="96"/>
                </a:lnTo>
                <a:lnTo>
                  <a:pt x="3516" y="108"/>
                </a:lnTo>
                <a:lnTo>
                  <a:pt x="3510" y="120"/>
                </a:lnTo>
                <a:lnTo>
                  <a:pt x="3503" y="131"/>
                </a:lnTo>
                <a:lnTo>
                  <a:pt x="3492" y="143"/>
                </a:lnTo>
                <a:lnTo>
                  <a:pt x="3468" y="167"/>
                </a:lnTo>
                <a:lnTo>
                  <a:pt x="3437" y="191"/>
                </a:lnTo>
                <a:lnTo>
                  <a:pt x="3396" y="218"/>
                </a:lnTo>
                <a:lnTo>
                  <a:pt x="3347" y="252"/>
                </a:lnTo>
                <a:lnTo>
                  <a:pt x="3299" y="218"/>
                </a:lnTo>
                <a:lnTo>
                  <a:pt x="3258" y="191"/>
                </a:lnTo>
                <a:lnTo>
                  <a:pt x="3227" y="167"/>
                </a:lnTo>
                <a:lnTo>
                  <a:pt x="3203" y="143"/>
                </a:lnTo>
                <a:lnTo>
                  <a:pt x="3192" y="131"/>
                </a:lnTo>
                <a:lnTo>
                  <a:pt x="3185" y="120"/>
                </a:lnTo>
                <a:lnTo>
                  <a:pt x="3179" y="108"/>
                </a:lnTo>
                <a:lnTo>
                  <a:pt x="3173" y="96"/>
                </a:lnTo>
                <a:lnTo>
                  <a:pt x="3168" y="84"/>
                </a:lnTo>
                <a:lnTo>
                  <a:pt x="3167" y="72"/>
                </a:lnTo>
                <a:lnTo>
                  <a:pt x="3164" y="44"/>
                </a:lnTo>
                <a:lnTo>
                  <a:pt x="3164" y="20"/>
                </a:lnTo>
                <a:lnTo>
                  <a:pt x="3168" y="0"/>
                </a:lnTo>
                <a:lnTo>
                  <a:pt x="3095" y="0"/>
                </a:lnTo>
                <a:lnTo>
                  <a:pt x="3047" y="0"/>
                </a:lnTo>
                <a:lnTo>
                  <a:pt x="3048" y="20"/>
                </a:lnTo>
                <a:lnTo>
                  <a:pt x="3050" y="44"/>
                </a:lnTo>
                <a:lnTo>
                  <a:pt x="3048" y="71"/>
                </a:lnTo>
                <a:lnTo>
                  <a:pt x="3047" y="84"/>
                </a:lnTo>
                <a:lnTo>
                  <a:pt x="3042" y="96"/>
                </a:lnTo>
                <a:lnTo>
                  <a:pt x="3038" y="107"/>
                </a:lnTo>
                <a:lnTo>
                  <a:pt x="3032" y="119"/>
                </a:lnTo>
                <a:lnTo>
                  <a:pt x="3024" y="128"/>
                </a:lnTo>
                <a:lnTo>
                  <a:pt x="3015" y="140"/>
                </a:lnTo>
                <a:lnTo>
                  <a:pt x="2993" y="162"/>
                </a:lnTo>
                <a:lnTo>
                  <a:pt x="2963" y="186"/>
                </a:lnTo>
                <a:lnTo>
                  <a:pt x="2925" y="212"/>
                </a:lnTo>
                <a:lnTo>
                  <a:pt x="2879" y="245"/>
                </a:lnTo>
                <a:lnTo>
                  <a:pt x="2867" y="252"/>
                </a:lnTo>
                <a:lnTo>
                  <a:pt x="2819" y="218"/>
                </a:lnTo>
                <a:lnTo>
                  <a:pt x="2778" y="191"/>
                </a:lnTo>
                <a:lnTo>
                  <a:pt x="2747" y="167"/>
                </a:lnTo>
                <a:lnTo>
                  <a:pt x="2721" y="143"/>
                </a:lnTo>
                <a:lnTo>
                  <a:pt x="2712" y="131"/>
                </a:lnTo>
                <a:lnTo>
                  <a:pt x="2705" y="120"/>
                </a:lnTo>
                <a:lnTo>
                  <a:pt x="2697" y="108"/>
                </a:lnTo>
                <a:lnTo>
                  <a:pt x="2693" y="96"/>
                </a:lnTo>
                <a:lnTo>
                  <a:pt x="2688" y="84"/>
                </a:lnTo>
                <a:lnTo>
                  <a:pt x="2687" y="72"/>
                </a:lnTo>
                <a:lnTo>
                  <a:pt x="2685" y="44"/>
                </a:lnTo>
                <a:lnTo>
                  <a:pt x="2685" y="20"/>
                </a:lnTo>
                <a:lnTo>
                  <a:pt x="2688" y="0"/>
                </a:lnTo>
                <a:lnTo>
                  <a:pt x="2615" y="0"/>
                </a:lnTo>
                <a:lnTo>
                  <a:pt x="2567" y="0"/>
                </a:lnTo>
                <a:lnTo>
                  <a:pt x="2568" y="20"/>
                </a:lnTo>
                <a:lnTo>
                  <a:pt x="2571" y="44"/>
                </a:lnTo>
                <a:lnTo>
                  <a:pt x="2568" y="72"/>
                </a:lnTo>
                <a:lnTo>
                  <a:pt x="2567" y="84"/>
                </a:lnTo>
                <a:lnTo>
                  <a:pt x="2562" y="96"/>
                </a:lnTo>
                <a:lnTo>
                  <a:pt x="2556" y="108"/>
                </a:lnTo>
                <a:lnTo>
                  <a:pt x="2550" y="120"/>
                </a:lnTo>
                <a:lnTo>
                  <a:pt x="2543" y="131"/>
                </a:lnTo>
                <a:lnTo>
                  <a:pt x="2532" y="143"/>
                </a:lnTo>
                <a:lnTo>
                  <a:pt x="2508" y="167"/>
                </a:lnTo>
                <a:lnTo>
                  <a:pt x="2477" y="191"/>
                </a:lnTo>
                <a:lnTo>
                  <a:pt x="2436" y="218"/>
                </a:lnTo>
                <a:lnTo>
                  <a:pt x="2387" y="252"/>
                </a:lnTo>
                <a:lnTo>
                  <a:pt x="2339" y="218"/>
                </a:lnTo>
                <a:lnTo>
                  <a:pt x="2297" y="191"/>
                </a:lnTo>
                <a:lnTo>
                  <a:pt x="2267" y="167"/>
                </a:lnTo>
                <a:lnTo>
                  <a:pt x="2241" y="143"/>
                </a:lnTo>
                <a:lnTo>
                  <a:pt x="2234" y="131"/>
                </a:lnTo>
                <a:lnTo>
                  <a:pt x="2225" y="120"/>
                </a:lnTo>
                <a:lnTo>
                  <a:pt x="2217" y="108"/>
                </a:lnTo>
                <a:lnTo>
                  <a:pt x="2213" y="96"/>
                </a:lnTo>
                <a:lnTo>
                  <a:pt x="2210" y="84"/>
                </a:lnTo>
                <a:lnTo>
                  <a:pt x="2207" y="72"/>
                </a:lnTo>
                <a:lnTo>
                  <a:pt x="2205" y="44"/>
                </a:lnTo>
                <a:lnTo>
                  <a:pt x="2205" y="20"/>
                </a:lnTo>
                <a:lnTo>
                  <a:pt x="2210" y="0"/>
                </a:lnTo>
                <a:lnTo>
                  <a:pt x="2135" y="0"/>
                </a:lnTo>
                <a:lnTo>
                  <a:pt x="2087" y="0"/>
                </a:lnTo>
                <a:lnTo>
                  <a:pt x="2090" y="20"/>
                </a:lnTo>
                <a:lnTo>
                  <a:pt x="2091" y="44"/>
                </a:lnTo>
                <a:lnTo>
                  <a:pt x="2090" y="71"/>
                </a:lnTo>
                <a:lnTo>
                  <a:pt x="2087" y="84"/>
                </a:lnTo>
                <a:lnTo>
                  <a:pt x="2084" y="96"/>
                </a:lnTo>
                <a:lnTo>
                  <a:pt x="2078" y="107"/>
                </a:lnTo>
                <a:lnTo>
                  <a:pt x="2072" y="119"/>
                </a:lnTo>
                <a:lnTo>
                  <a:pt x="2066" y="128"/>
                </a:lnTo>
                <a:lnTo>
                  <a:pt x="2055" y="140"/>
                </a:lnTo>
                <a:lnTo>
                  <a:pt x="2033" y="162"/>
                </a:lnTo>
                <a:lnTo>
                  <a:pt x="2003" y="186"/>
                </a:lnTo>
                <a:lnTo>
                  <a:pt x="1965" y="212"/>
                </a:lnTo>
                <a:lnTo>
                  <a:pt x="1919" y="245"/>
                </a:lnTo>
                <a:lnTo>
                  <a:pt x="1907" y="252"/>
                </a:lnTo>
                <a:lnTo>
                  <a:pt x="1857" y="218"/>
                </a:lnTo>
                <a:lnTo>
                  <a:pt x="1817" y="191"/>
                </a:lnTo>
                <a:lnTo>
                  <a:pt x="1785" y="167"/>
                </a:lnTo>
                <a:lnTo>
                  <a:pt x="1761" y="143"/>
                </a:lnTo>
                <a:lnTo>
                  <a:pt x="1754" y="131"/>
                </a:lnTo>
                <a:lnTo>
                  <a:pt x="1745" y="120"/>
                </a:lnTo>
                <a:lnTo>
                  <a:pt x="1737" y="108"/>
                </a:lnTo>
                <a:lnTo>
                  <a:pt x="1733" y="96"/>
                </a:lnTo>
                <a:lnTo>
                  <a:pt x="1730" y="84"/>
                </a:lnTo>
                <a:lnTo>
                  <a:pt x="1727" y="72"/>
                </a:lnTo>
                <a:lnTo>
                  <a:pt x="1725" y="44"/>
                </a:lnTo>
                <a:lnTo>
                  <a:pt x="1725" y="20"/>
                </a:lnTo>
                <a:lnTo>
                  <a:pt x="1730" y="0"/>
                </a:lnTo>
                <a:lnTo>
                  <a:pt x="1656" y="0"/>
                </a:lnTo>
                <a:lnTo>
                  <a:pt x="1605" y="0"/>
                </a:lnTo>
                <a:lnTo>
                  <a:pt x="1610" y="20"/>
                </a:lnTo>
                <a:lnTo>
                  <a:pt x="1611" y="44"/>
                </a:lnTo>
                <a:lnTo>
                  <a:pt x="1610" y="72"/>
                </a:lnTo>
                <a:lnTo>
                  <a:pt x="1605" y="84"/>
                </a:lnTo>
                <a:lnTo>
                  <a:pt x="1604" y="96"/>
                </a:lnTo>
                <a:lnTo>
                  <a:pt x="1598" y="108"/>
                </a:lnTo>
                <a:lnTo>
                  <a:pt x="1592" y="120"/>
                </a:lnTo>
                <a:lnTo>
                  <a:pt x="1584" y="131"/>
                </a:lnTo>
                <a:lnTo>
                  <a:pt x="1574" y="143"/>
                </a:lnTo>
                <a:lnTo>
                  <a:pt x="1550" y="167"/>
                </a:lnTo>
                <a:lnTo>
                  <a:pt x="1518" y="191"/>
                </a:lnTo>
                <a:lnTo>
                  <a:pt x="1478" y="218"/>
                </a:lnTo>
                <a:lnTo>
                  <a:pt x="1428" y="252"/>
                </a:lnTo>
                <a:lnTo>
                  <a:pt x="1377" y="218"/>
                </a:lnTo>
                <a:lnTo>
                  <a:pt x="1338" y="191"/>
                </a:lnTo>
                <a:lnTo>
                  <a:pt x="1305" y="167"/>
                </a:lnTo>
                <a:lnTo>
                  <a:pt x="1281" y="143"/>
                </a:lnTo>
                <a:lnTo>
                  <a:pt x="1272" y="131"/>
                </a:lnTo>
                <a:lnTo>
                  <a:pt x="1263" y="120"/>
                </a:lnTo>
                <a:lnTo>
                  <a:pt x="1257" y="108"/>
                </a:lnTo>
                <a:lnTo>
                  <a:pt x="1254" y="96"/>
                </a:lnTo>
                <a:lnTo>
                  <a:pt x="1250" y="84"/>
                </a:lnTo>
                <a:lnTo>
                  <a:pt x="1245" y="72"/>
                </a:lnTo>
                <a:lnTo>
                  <a:pt x="1245" y="44"/>
                </a:lnTo>
                <a:lnTo>
                  <a:pt x="1245" y="20"/>
                </a:lnTo>
                <a:lnTo>
                  <a:pt x="1250" y="0"/>
                </a:lnTo>
                <a:lnTo>
                  <a:pt x="1176" y="0"/>
                </a:lnTo>
                <a:lnTo>
                  <a:pt x="1125" y="0"/>
                </a:lnTo>
                <a:lnTo>
                  <a:pt x="1130" y="20"/>
                </a:lnTo>
                <a:lnTo>
                  <a:pt x="1131" y="44"/>
                </a:lnTo>
                <a:lnTo>
                  <a:pt x="1130" y="71"/>
                </a:lnTo>
                <a:lnTo>
                  <a:pt x="1125" y="84"/>
                </a:lnTo>
                <a:lnTo>
                  <a:pt x="1124" y="96"/>
                </a:lnTo>
                <a:lnTo>
                  <a:pt x="1118" y="107"/>
                </a:lnTo>
                <a:lnTo>
                  <a:pt x="1112" y="119"/>
                </a:lnTo>
                <a:lnTo>
                  <a:pt x="1106" y="128"/>
                </a:lnTo>
                <a:lnTo>
                  <a:pt x="1095" y="140"/>
                </a:lnTo>
                <a:lnTo>
                  <a:pt x="1074" y="162"/>
                </a:lnTo>
                <a:lnTo>
                  <a:pt x="1044" y="186"/>
                </a:lnTo>
                <a:lnTo>
                  <a:pt x="1007" y="212"/>
                </a:lnTo>
                <a:lnTo>
                  <a:pt x="960" y="245"/>
                </a:lnTo>
                <a:lnTo>
                  <a:pt x="948" y="252"/>
                </a:lnTo>
                <a:lnTo>
                  <a:pt x="899" y="218"/>
                </a:lnTo>
                <a:lnTo>
                  <a:pt x="858" y="191"/>
                </a:lnTo>
                <a:lnTo>
                  <a:pt x="827" y="167"/>
                </a:lnTo>
                <a:lnTo>
                  <a:pt x="803" y="143"/>
                </a:lnTo>
                <a:lnTo>
                  <a:pt x="792" y="131"/>
                </a:lnTo>
                <a:lnTo>
                  <a:pt x="785" y="120"/>
                </a:lnTo>
                <a:lnTo>
                  <a:pt x="779" y="108"/>
                </a:lnTo>
                <a:lnTo>
                  <a:pt x="774" y="96"/>
                </a:lnTo>
                <a:lnTo>
                  <a:pt x="770" y="84"/>
                </a:lnTo>
                <a:lnTo>
                  <a:pt x="767" y="72"/>
                </a:lnTo>
                <a:lnTo>
                  <a:pt x="764" y="44"/>
                </a:lnTo>
                <a:lnTo>
                  <a:pt x="767" y="20"/>
                </a:lnTo>
                <a:lnTo>
                  <a:pt x="770" y="0"/>
                </a:lnTo>
                <a:lnTo>
                  <a:pt x="695" y="0"/>
                </a:lnTo>
                <a:lnTo>
                  <a:pt x="647" y="0"/>
                </a:lnTo>
                <a:lnTo>
                  <a:pt x="650" y="20"/>
                </a:lnTo>
                <a:lnTo>
                  <a:pt x="650" y="44"/>
                </a:lnTo>
                <a:lnTo>
                  <a:pt x="648" y="72"/>
                </a:lnTo>
                <a:lnTo>
                  <a:pt x="647" y="84"/>
                </a:lnTo>
                <a:lnTo>
                  <a:pt x="642" y="96"/>
                </a:lnTo>
                <a:lnTo>
                  <a:pt x="638" y="108"/>
                </a:lnTo>
                <a:lnTo>
                  <a:pt x="632" y="120"/>
                </a:lnTo>
                <a:lnTo>
                  <a:pt x="624" y="131"/>
                </a:lnTo>
                <a:lnTo>
                  <a:pt x="614" y="143"/>
                </a:lnTo>
                <a:lnTo>
                  <a:pt x="590" y="167"/>
                </a:lnTo>
                <a:lnTo>
                  <a:pt x="558" y="191"/>
                </a:lnTo>
                <a:lnTo>
                  <a:pt x="518" y="218"/>
                </a:lnTo>
                <a:lnTo>
                  <a:pt x="468" y="252"/>
                </a:lnTo>
                <a:lnTo>
                  <a:pt x="419" y="218"/>
                </a:lnTo>
                <a:lnTo>
                  <a:pt x="378" y="191"/>
                </a:lnTo>
                <a:lnTo>
                  <a:pt x="347" y="167"/>
                </a:lnTo>
                <a:lnTo>
                  <a:pt x="323" y="143"/>
                </a:lnTo>
                <a:lnTo>
                  <a:pt x="312" y="131"/>
                </a:lnTo>
                <a:lnTo>
                  <a:pt x="305" y="120"/>
                </a:lnTo>
                <a:lnTo>
                  <a:pt x="299" y="108"/>
                </a:lnTo>
                <a:lnTo>
                  <a:pt x="293" y="96"/>
                </a:lnTo>
                <a:lnTo>
                  <a:pt x="291" y="84"/>
                </a:lnTo>
                <a:lnTo>
                  <a:pt x="287" y="72"/>
                </a:lnTo>
                <a:lnTo>
                  <a:pt x="285" y="44"/>
                </a:lnTo>
                <a:lnTo>
                  <a:pt x="287" y="20"/>
                </a:lnTo>
                <a:lnTo>
                  <a:pt x="291" y="0"/>
                </a:lnTo>
                <a:lnTo>
                  <a:pt x="215" y="0"/>
                </a:lnTo>
                <a:lnTo>
                  <a:pt x="167" y="0"/>
                </a:lnTo>
                <a:lnTo>
                  <a:pt x="171" y="20"/>
                </a:lnTo>
                <a:lnTo>
                  <a:pt x="171" y="44"/>
                </a:lnTo>
                <a:close/>
                <a:moveTo>
                  <a:pt x="165" y="831"/>
                </a:moveTo>
                <a:lnTo>
                  <a:pt x="141" y="813"/>
                </a:lnTo>
                <a:lnTo>
                  <a:pt x="114" y="794"/>
                </a:lnTo>
                <a:lnTo>
                  <a:pt x="53" y="752"/>
                </a:lnTo>
                <a:lnTo>
                  <a:pt x="59" y="747"/>
                </a:lnTo>
                <a:lnTo>
                  <a:pt x="95" y="722"/>
                </a:lnTo>
                <a:lnTo>
                  <a:pt x="126" y="698"/>
                </a:lnTo>
                <a:lnTo>
                  <a:pt x="153" y="674"/>
                </a:lnTo>
                <a:lnTo>
                  <a:pt x="174" y="650"/>
                </a:lnTo>
                <a:lnTo>
                  <a:pt x="195" y="627"/>
                </a:lnTo>
                <a:lnTo>
                  <a:pt x="209" y="608"/>
                </a:lnTo>
                <a:lnTo>
                  <a:pt x="221" y="588"/>
                </a:lnTo>
                <a:lnTo>
                  <a:pt x="228" y="570"/>
                </a:lnTo>
                <a:lnTo>
                  <a:pt x="237" y="588"/>
                </a:lnTo>
                <a:lnTo>
                  <a:pt x="249" y="608"/>
                </a:lnTo>
                <a:lnTo>
                  <a:pt x="263" y="627"/>
                </a:lnTo>
                <a:lnTo>
                  <a:pt x="281" y="650"/>
                </a:lnTo>
                <a:lnTo>
                  <a:pt x="303" y="674"/>
                </a:lnTo>
                <a:lnTo>
                  <a:pt x="330" y="698"/>
                </a:lnTo>
                <a:lnTo>
                  <a:pt x="363" y="722"/>
                </a:lnTo>
                <a:lnTo>
                  <a:pt x="398" y="747"/>
                </a:lnTo>
                <a:lnTo>
                  <a:pt x="404" y="752"/>
                </a:lnTo>
                <a:lnTo>
                  <a:pt x="342" y="794"/>
                </a:lnTo>
                <a:lnTo>
                  <a:pt x="315" y="813"/>
                </a:lnTo>
                <a:lnTo>
                  <a:pt x="293" y="831"/>
                </a:lnTo>
                <a:lnTo>
                  <a:pt x="273" y="852"/>
                </a:lnTo>
                <a:lnTo>
                  <a:pt x="255" y="872"/>
                </a:lnTo>
                <a:lnTo>
                  <a:pt x="240" y="891"/>
                </a:lnTo>
                <a:lnTo>
                  <a:pt x="228" y="914"/>
                </a:lnTo>
                <a:lnTo>
                  <a:pt x="216" y="891"/>
                </a:lnTo>
                <a:lnTo>
                  <a:pt x="203" y="872"/>
                </a:lnTo>
                <a:lnTo>
                  <a:pt x="185" y="852"/>
                </a:lnTo>
                <a:lnTo>
                  <a:pt x="165" y="831"/>
                </a:lnTo>
                <a:close/>
                <a:moveTo>
                  <a:pt x="7734" y="849"/>
                </a:moveTo>
                <a:lnTo>
                  <a:pt x="7763" y="870"/>
                </a:lnTo>
                <a:lnTo>
                  <a:pt x="7785" y="888"/>
                </a:lnTo>
                <a:lnTo>
                  <a:pt x="7803" y="906"/>
                </a:lnTo>
                <a:lnTo>
                  <a:pt x="7815" y="921"/>
                </a:lnTo>
                <a:lnTo>
                  <a:pt x="7824" y="939"/>
                </a:lnTo>
                <a:lnTo>
                  <a:pt x="7833" y="960"/>
                </a:lnTo>
                <a:lnTo>
                  <a:pt x="7835" y="980"/>
                </a:lnTo>
                <a:lnTo>
                  <a:pt x="7836" y="1004"/>
                </a:lnTo>
                <a:lnTo>
                  <a:pt x="7835" y="1031"/>
                </a:lnTo>
                <a:lnTo>
                  <a:pt x="7833" y="1043"/>
                </a:lnTo>
                <a:lnTo>
                  <a:pt x="7829" y="1055"/>
                </a:lnTo>
                <a:lnTo>
                  <a:pt x="7824" y="1065"/>
                </a:lnTo>
                <a:lnTo>
                  <a:pt x="7817" y="1077"/>
                </a:lnTo>
                <a:lnTo>
                  <a:pt x="7811" y="1089"/>
                </a:lnTo>
                <a:lnTo>
                  <a:pt x="7800" y="1100"/>
                </a:lnTo>
                <a:lnTo>
                  <a:pt x="7779" y="1121"/>
                </a:lnTo>
                <a:lnTo>
                  <a:pt x="7749" y="1145"/>
                </a:lnTo>
                <a:lnTo>
                  <a:pt x="7710" y="1173"/>
                </a:lnTo>
                <a:lnTo>
                  <a:pt x="7665" y="1203"/>
                </a:lnTo>
                <a:lnTo>
                  <a:pt x="7665" y="1211"/>
                </a:lnTo>
                <a:lnTo>
                  <a:pt x="7617" y="1179"/>
                </a:lnTo>
                <a:lnTo>
                  <a:pt x="7577" y="1149"/>
                </a:lnTo>
                <a:lnTo>
                  <a:pt x="7545" y="1125"/>
                </a:lnTo>
                <a:lnTo>
                  <a:pt x="7520" y="1101"/>
                </a:lnTo>
                <a:lnTo>
                  <a:pt x="7511" y="1091"/>
                </a:lnTo>
                <a:lnTo>
                  <a:pt x="7503" y="1079"/>
                </a:lnTo>
                <a:lnTo>
                  <a:pt x="7496" y="1067"/>
                </a:lnTo>
                <a:lnTo>
                  <a:pt x="7491" y="1055"/>
                </a:lnTo>
                <a:lnTo>
                  <a:pt x="7487" y="1043"/>
                </a:lnTo>
                <a:lnTo>
                  <a:pt x="7485" y="1031"/>
                </a:lnTo>
                <a:lnTo>
                  <a:pt x="7484" y="1004"/>
                </a:lnTo>
                <a:lnTo>
                  <a:pt x="7484" y="980"/>
                </a:lnTo>
                <a:lnTo>
                  <a:pt x="7487" y="960"/>
                </a:lnTo>
                <a:lnTo>
                  <a:pt x="7493" y="939"/>
                </a:lnTo>
                <a:lnTo>
                  <a:pt x="7503" y="921"/>
                </a:lnTo>
                <a:lnTo>
                  <a:pt x="7520" y="903"/>
                </a:lnTo>
                <a:lnTo>
                  <a:pt x="7538" y="885"/>
                </a:lnTo>
                <a:lnTo>
                  <a:pt x="7562" y="866"/>
                </a:lnTo>
                <a:lnTo>
                  <a:pt x="7589" y="843"/>
                </a:lnTo>
                <a:lnTo>
                  <a:pt x="7665" y="794"/>
                </a:lnTo>
                <a:lnTo>
                  <a:pt x="7665" y="801"/>
                </a:lnTo>
                <a:lnTo>
                  <a:pt x="7734" y="849"/>
                </a:lnTo>
                <a:close/>
                <a:moveTo>
                  <a:pt x="7680" y="1316"/>
                </a:moveTo>
                <a:lnTo>
                  <a:pt x="7722" y="1343"/>
                </a:lnTo>
                <a:lnTo>
                  <a:pt x="7755" y="1371"/>
                </a:lnTo>
                <a:lnTo>
                  <a:pt x="7781" y="1395"/>
                </a:lnTo>
                <a:lnTo>
                  <a:pt x="7800" y="1419"/>
                </a:lnTo>
                <a:lnTo>
                  <a:pt x="7815" y="1439"/>
                </a:lnTo>
                <a:lnTo>
                  <a:pt x="7823" y="1457"/>
                </a:lnTo>
                <a:lnTo>
                  <a:pt x="7829" y="1472"/>
                </a:lnTo>
                <a:lnTo>
                  <a:pt x="7833" y="1484"/>
                </a:lnTo>
                <a:lnTo>
                  <a:pt x="7829" y="1496"/>
                </a:lnTo>
                <a:lnTo>
                  <a:pt x="7823" y="1509"/>
                </a:lnTo>
                <a:lnTo>
                  <a:pt x="7815" y="1527"/>
                </a:lnTo>
                <a:lnTo>
                  <a:pt x="7800" y="1547"/>
                </a:lnTo>
                <a:lnTo>
                  <a:pt x="7781" y="1569"/>
                </a:lnTo>
                <a:lnTo>
                  <a:pt x="7755" y="1595"/>
                </a:lnTo>
                <a:lnTo>
                  <a:pt x="7722" y="1622"/>
                </a:lnTo>
                <a:lnTo>
                  <a:pt x="7680" y="1650"/>
                </a:lnTo>
                <a:lnTo>
                  <a:pt x="7665" y="1661"/>
                </a:lnTo>
                <a:lnTo>
                  <a:pt x="7665" y="1668"/>
                </a:lnTo>
                <a:lnTo>
                  <a:pt x="7637" y="1650"/>
                </a:lnTo>
                <a:lnTo>
                  <a:pt x="7598" y="1622"/>
                </a:lnTo>
                <a:lnTo>
                  <a:pt x="7565" y="1595"/>
                </a:lnTo>
                <a:lnTo>
                  <a:pt x="7539" y="1569"/>
                </a:lnTo>
                <a:lnTo>
                  <a:pt x="7520" y="1547"/>
                </a:lnTo>
                <a:lnTo>
                  <a:pt x="7505" y="1527"/>
                </a:lnTo>
                <a:lnTo>
                  <a:pt x="7496" y="1509"/>
                </a:lnTo>
                <a:lnTo>
                  <a:pt x="7490" y="1496"/>
                </a:lnTo>
                <a:lnTo>
                  <a:pt x="7487" y="1484"/>
                </a:lnTo>
                <a:lnTo>
                  <a:pt x="7490" y="1472"/>
                </a:lnTo>
                <a:lnTo>
                  <a:pt x="7496" y="1457"/>
                </a:lnTo>
                <a:lnTo>
                  <a:pt x="7505" y="1439"/>
                </a:lnTo>
                <a:lnTo>
                  <a:pt x="7520" y="1419"/>
                </a:lnTo>
                <a:lnTo>
                  <a:pt x="7539" y="1395"/>
                </a:lnTo>
                <a:lnTo>
                  <a:pt x="7565" y="1371"/>
                </a:lnTo>
                <a:lnTo>
                  <a:pt x="7598" y="1343"/>
                </a:lnTo>
                <a:lnTo>
                  <a:pt x="7637" y="1316"/>
                </a:lnTo>
                <a:lnTo>
                  <a:pt x="7665" y="1298"/>
                </a:lnTo>
                <a:lnTo>
                  <a:pt x="7665" y="1305"/>
                </a:lnTo>
                <a:lnTo>
                  <a:pt x="7680" y="1316"/>
                </a:lnTo>
                <a:close/>
                <a:moveTo>
                  <a:pt x="7734" y="1809"/>
                </a:moveTo>
                <a:lnTo>
                  <a:pt x="7763" y="1829"/>
                </a:lnTo>
                <a:lnTo>
                  <a:pt x="7785" y="1847"/>
                </a:lnTo>
                <a:lnTo>
                  <a:pt x="7803" y="1865"/>
                </a:lnTo>
                <a:lnTo>
                  <a:pt x="7815" y="1883"/>
                </a:lnTo>
                <a:lnTo>
                  <a:pt x="7824" y="1901"/>
                </a:lnTo>
                <a:lnTo>
                  <a:pt x="7833" y="1919"/>
                </a:lnTo>
                <a:lnTo>
                  <a:pt x="7835" y="1941"/>
                </a:lnTo>
                <a:lnTo>
                  <a:pt x="7836" y="1962"/>
                </a:lnTo>
                <a:lnTo>
                  <a:pt x="7835" y="1991"/>
                </a:lnTo>
                <a:lnTo>
                  <a:pt x="7833" y="2003"/>
                </a:lnTo>
                <a:lnTo>
                  <a:pt x="7829" y="2015"/>
                </a:lnTo>
                <a:lnTo>
                  <a:pt x="7824" y="2027"/>
                </a:lnTo>
                <a:lnTo>
                  <a:pt x="7817" y="2037"/>
                </a:lnTo>
                <a:lnTo>
                  <a:pt x="7811" y="2049"/>
                </a:lnTo>
                <a:lnTo>
                  <a:pt x="7800" y="2058"/>
                </a:lnTo>
                <a:lnTo>
                  <a:pt x="7779" y="2081"/>
                </a:lnTo>
                <a:lnTo>
                  <a:pt x="7749" y="2105"/>
                </a:lnTo>
                <a:lnTo>
                  <a:pt x="7710" y="2133"/>
                </a:lnTo>
                <a:lnTo>
                  <a:pt x="7665" y="2163"/>
                </a:lnTo>
                <a:lnTo>
                  <a:pt x="7665" y="2171"/>
                </a:lnTo>
                <a:lnTo>
                  <a:pt x="7617" y="2139"/>
                </a:lnTo>
                <a:lnTo>
                  <a:pt x="7577" y="2111"/>
                </a:lnTo>
                <a:lnTo>
                  <a:pt x="7545" y="2085"/>
                </a:lnTo>
                <a:lnTo>
                  <a:pt x="7520" y="2061"/>
                </a:lnTo>
                <a:lnTo>
                  <a:pt x="7511" y="2051"/>
                </a:lnTo>
                <a:lnTo>
                  <a:pt x="7503" y="2039"/>
                </a:lnTo>
                <a:lnTo>
                  <a:pt x="7496" y="2028"/>
                </a:lnTo>
                <a:lnTo>
                  <a:pt x="7491" y="2016"/>
                </a:lnTo>
                <a:lnTo>
                  <a:pt x="7487" y="2004"/>
                </a:lnTo>
                <a:lnTo>
                  <a:pt x="7485" y="1991"/>
                </a:lnTo>
                <a:lnTo>
                  <a:pt x="7484" y="1962"/>
                </a:lnTo>
                <a:lnTo>
                  <a:pt x="7484" y="1941"/>
                </a:lnTo>
                <a:lnTo>
                  <a:pt x="7487" y="1919"/>
                </a:lnTo>
                <a:lnTo>
                  <a:pt x="7493" y="1899"/>
                </a:lnTo>
                <a:lnTo>
                  <a:pt x="7503" y="1881"/>
                </a:lnTo>
                <a:lnTo>
                  <a:pt x="7520" y="1863"/>
                </a:lnTo>
                <a:lnTo>
                  <a:pt x="7538" y="1845"/>
                </a:lnTo>
                <a:lnTo>
                  <a:pt x="7562" y="1824"/>
                </a:lnTo>
                <a:lnTo>
                  <a:pt x="7589" y="1805"/>
                </a:lnTo>
                <a:lnTo>
                  <a:pt x="7665" y="1752"/>
                </a:lnTo>
                <a:lnTo>
                  <a:pt x="7665" y="1761"/>
                </a:lnTo>
                <a:lnTo>
                  <a:pt x="7734" y="1809"/>
                </a:lnTo>
                <a:close/>
                <a:moveTo>
                  <a:pt x="7680" y="2274"/>
                </a:moveTo>
                <a:lnTo>
                  <a:pt x="7722" y="2304"/>
                </a:lnTo>
                <a:lnTo>
                  <a:pt x="7755" y="2330"/>
                </a:lnTo>
                <a:lnTo>
                  <a:pt x="7781" y="2357"/>
                </a:lnTo>
                <a:lnTo>
                  <a:pt x="7800" y="2378"/>
                </a:lnTo>
                <a:lnTo>
                  <a:pt x="7815" y="2399"/>
                </a:lnTo>
                <a:lnTo>
                  <a:pt x="7823" y="2417"/>
                </a:lnTo>
                <a:lnTo>
                  <a:pt x="7829" y="2430"/>
                </a:lnTo>
                <a:lnTo>
                  <a:pt x="7833" y="2442"/>
                </a:lnTo>
                <a:lnTo>
                  <a:pt x="7829" y="2454"/>
                </a:lnTo>
                <a:lnTo>
                  <a:pt x="7823" y="2468"/>
                </a:lnTo>
                <a:lnTo>
                  <a:pt x="7815" y="2486"/>
                </a:lnTo>
                <a:lnTo>
                  <a:pt x="7800" y="2507"/>
                </a:lnTo>
                <a:lnTo>
                  <a:pt x="7781" y="2528"/>
                </a:lnTo>
                <a:lnTo>
                  <a:pt x="7755" y="2555"/>
                </a:lnTo>
                <a:lnTo>
                  <a:pt x="7722" y="2580"/>
                </a:lnTo>
                <a:lnTo>
                  <a:pt x="7680" y="2610"/>
                </a:lnTo>
                <a:lnTo>
                  <a:pt x="7665" y="2621"/>
                </a:lnTo>
                <a:lnTo>
                  <a:pt x="7665" y="2628"/>
                </a:lnTo>
                <a:lnTo>
                  <a:pt x="7637" y="2610"/>
                </a:lnTo>
                <a:lnTo>
                  <a:pt x="7598" y="2580"/>
                </a:lnTo>
                <a:lnTo>
                  <a:pt x="7565" y="2555"/>
                </a:lnTo>
                <a:lnTo>
                  <a:pt x="7539" y="2528"/>
                </a:lnTo>
                <a:lnTo>
                  <a:pt x="7520" y="2507"/>
                </a:lnTo>
                <a:lnTo>
                  <a:pt x="7505" y="2486"/>
                </a:lnTo>
                <a:lnTo>
                  <a:pt x="7496" y="2468"/>
                </a:lnTo>
                <a:lnTo>
                  <a:pt x="7490" y="2454"/>
                </a:lnTo>
                <a:lnTo>
                  <a:pt x="7487" y="2442"/>
                </a:lnTo>
                <a:lnTo>
                  <a:pt x="7490" y="2430"/>
                </a:lnTo>
                <a:lnTo>
                  <a:pt x="7496" y="2417"/>
                </a:lnTo>
                <a:lnTo>
                  <a:pt x="7505" y="2399"/>
                </a:lnTo>
                <a:lnTo>
                  <a:pt x="7520" y="2378"/>
                </a:lnTo>
                <a:lnTo>
                  <a:pt x="7539" y="2357"/>
                </a:lnTo>
                <a:lnTo>
                  <a:pt x="7565" y="2330"/>
                </a:lnTo>
                <a:lnTo>
                  <a:pt x="7598" y="2304"/>
                </a:lnTo>
                <a:lnTo>
                  <a:pt x="7637" y="2274"/>
                </a:lnTo>
                <a:lnTo>
                  <a:pt x="7665" y="2256"/>
                </a:lnTo>
                <a:lnTo>
                  <a:pt x="7665" y="2265"/>
                </a:lnTo>
                <a:lnTo>
                  <a:pt x="7680" y="2274"/>
                </a:lnTo>
                <a:close/>
                <a:moveTo>
                  <a:pt x="7734" y="2768"/>
                </a:moveTo>
                <a:lnTo>
                  <a:pt x="7763" y="2789"/>
                </a:lnTo>
                <a:lnTo>
                  <a:pt x="7785" y="2807"/>
                </a:lnTo>
                <a:lnTo>
                  <a:pt x="7803" y="2825"/>
                </a:lnTo>
                <a:lnTo>
                  <a:pt x="7815" y="2843"/>
                </a:lnTo>
                <a:lnTo>
                  <a:pt x="7824" y="2861"/>
                </a:lnTo>
                <a:lnTo>
                  <a:pt x="7833" y="2880"/>
                </a:lnTo>
                <a:lnTo>
                  <a:pt x="7835" y="2900"/>
                </a:lnTo>
                <a:lnTo>
                  <a:pt x="7836" y="2922"/>
                </a:lnTo>
                <a:lnTo>
                  <a:pt x="7835" y="2951"/>
                </a:lnTo>
                <a:lnTo>
                  <a:pt x="7833" y="2963"/>
                </a:lnTo>
                <a:lnTo>
                  <a:pt x="7829" y="2973"/>
                </a:lnTo>
                <a:lnTo>
                  <a:pt x="7824" y="2985"/>
                </a:lnTo>
                <a:lnTo>
                  <a:pt x="7817" y="2996"/>
                </a:lnTo>
                <a:lnTo>
                  <a:pt x="7811" y="3008"/>
                </a:lnTo>
                <a:lnTo>
                  <a:pt x="7800" y="3018"/>
                </a:lnTo>
                <a:lnTo>
                  <a:pt x="7779" y="3039"/>
                </a:lnTo>
                <a:lnTo>
                  <a:pt x="7749" y="3066"/>
                </a:lnTo>
                <a:lnTo>
                  <a:pt x="7710" y="3092"/>
                </a:lnTo>
                <a:lnTo>
                  <a:pt x="7665" y="3123"/>
                </a:lnTo>
                <a:lnTo>
                  <a:pt x="7665" y="3132"/>
                </a:lnTo>
                <a:lnTo>
                  <a:pt x="7617" y="3098"/>
                </a:lnTo>
                <a:lnTo>
                  <a:pt x="7577" y="3069"/>
                </a:lnTo>
                <a:lnTo>
                  <a:pt x="7545" y="3044"/>
                </a:lnTo>
                <a:lnTo>
                  <a:pt x="7520" y="3021"/>
                </a:lnTo>
                <a:lnTo>
                  <a:pt x="7511" y="3009"/>
                </a:lnTo>
                <a:lnTo>
                  <a:pt x="7503" y="2997"/>
                </a:lnTo>
                <a:lnTo>
                  <a:pt x="7496" y="2988"/>
                </a:lnTo>
                <a:lnTo>
                  <a:pt x="7491" y="2976"/>
                </a:lnTo>
                <a:lnTo>
                  <a:pt x="7487" y="2964"/>
                </a:lnTo>
                <a:lnTo>
                  <a:pt x="7485" y="2951"/>
                </a:lnTo>
                <a:lnTo>
                  <a:pt x="7484" y="2922"/>
                </a:lnTo>
                <a:lnTo>
                  <a:pt x="7484" y="2900"/>
                </a:lnTo>
                <a:lnTo>
                  <a:pt x="7487" y="2880"/>
                </a:lnTo>
                <a:lnTo>
                  <a:pt x="7493" y="2861"/>
                </a:lnTo>
                <a:lnTo>
                  <a:pt x="7503" y="2840"/>
                </a:lnTo>
                <a:lnTo>
                  <a:pt x="7520" y="2822"/>
                </a:lnTo>
                <a:lnTo>
                  <a:pt x="7538" y="2804"/>
                </a:lnTo>
                <a:lnTo>
                  <a:pt x="7562" y="2784"/>
                </a:lnTo>
                <a:lnTo>
                  <a:pt x="7589" y="2765"/>
                </a:lnTo>
                <a:lnTo>
                  <a:pt x="7665" y="2712"/>
                </a:lnTo>
                <a:lnTo>
                  <a:pt x="7665" y="2720"/>
                </a:lnTo>
                <a:lnTo>
                  <a:pt x="7734" y="2768"/>
                </a:lnTo>
                <a:close/>
                <a:moveTo>
                  <a:pt x="7680" y="3234"/>
                </a:moveTo>
                <a:lnTo>
                  <a:pt x="7722" y="3264"/>
                </a:lnTo>
                <a:lnTo>
                  <a:pt x="7755" y="3290"/>
                </a:lnTo>
                <a:lnTo>
                  <a:pt x="7781" y="3315"/>
                </a:lnTo>
                <a:lnTo>
                  <a:pt x="7800" y="3338"/>
                </a:lnTo>
                <a:lnTo>
                  <a:pt x="7815" y="3357"/>
                </a:lnTo>
                <a:lnTo>
                  <a:pt x="7823" y="3375"/>
                </a:lnTo>
                <a:lnTo>
                  <a:pt x="7829" y="3390"/>
                </a:lnTo>
                <a:lnTo>
                  <a:pt x="7833" y="3402"/>
                </a:lnTo>
                <a:lnTo>
                  <a:pt x="7829" y="3414"/>
                </a:lnTo>
                <a:lnTo>
                  <a:pt x="7823" y="3428"/>
                </a:lnTo>
                <a:lnTo>
                  <a:pt x="7815" y="3446"/>
                </a:lnTo>
                <a:lnTo>
                  <a:pt x="7800" y="3465"/>
                </a:lnTo>
                <a:lnTo>
                  <a:pt x="7781" y="3488"/>
                </a:lnTo>
                <a:lnTo>
                  <a:pt x="7755" y="3513"/>
                </a:lnTo>
                <a:lnTo>
                  <a:pt x="7722" y="3542"/>
                </a:lnTo>
                <a:lnTo>
                  <a:pt x="7680" y="3570"/>
                </a:lnTo>
                <a:lnTo>
                  <a:pt x="7665" y="3579"/>
                </a:lnTo>
                <a:lnTo>
                  <a:pt x="7665" y="3588"/>
                </a:lnTo>
                <a:lnTo>
                  <a:pt x="7637" y="3570"/>
                </a:lnTo>
                <a:lnTo>
                  <a:pt x="7598" y="3542"/>
                </a:lnTo>
                <a:lnTo>
                  <a:pt x="7565" y="3513"/>
                </a:lnTo>
                <a:lnTo>
                  <a:pt x="7539" y="3488"/>
                </a:lnTo>
                <a:lnTo>
                  <a:pt x="7520" y="3465"/>
                </a:lnTo>
                <a:lnTo>
                  <a:pt x="7505" y="3446"/>
                </a:lnTo>
                <a:lnTo>
                  <a:pt x="7496" y="3428"/>
                </a:lnTo>
                <a:lnTo>
                  <a:pt x="7490" y="3414"/>
                </a:lnTo>
                <a:lnTo>
                  <a:pt x="7487" y="3402"/>
                </a:lnTo>
                <a:lnTo>
                  <a:pt x="7490" y="3390"/>
                </a:lnTo>
                <a:lnTo>
                  <a:pt x="7496" y="3375"/>
                </a:lnTo>
                <a:lnTo>
                  <a:pt x="7505" y="3357"/>
                </a:lnTo>
                <a:lnTo>
                  <a:pt x="7520" y="3338"/>
                </a:lnTo>
                <a:lnTo>
                  <a:pt x="7539" y="3315"/>
                </a:lnTo>
                <a:lnTo>
                  <a:pt x="7565" y="3290"/>
                </a:lnTo>
                <a:lnTo>
                  <a:pt x="7598" y="3264"/>
                </a:lnTo>
                <a:lnTo>
                  <a:pt x="7637" y="3234"/>
                </a:lnTo>
                <a:lnTo>
                  <a:pt x="7665" y="3216"/>
                </a:lnTo>
                <a:lnTo>
                  <a:pt x="7665" y="3224"/>
                </a:lnTo>
                <a:lnTo>
                  <a:pt x="7680" y="3234"/>
                </a:lnTo>
                <a:close/>
                <a:moveTo>
                  <a:pt x="9641" y="3264"/>
                </a:moveTo>
                <a:lnTo>
                  <a:pt x="9674" y="3290"/>
                </a:lnTo>
                <a:lnTo>
                  <a:pt x="9699" y="3315"/>
                </a:lnTo>
                <a:lnTo>
                  <a:pt x="9719" y="3338"/>
                </a:lnTo>
                <a:lnTo>
                  <a:pt x="9734" y="3357"/>
                </a:lnTo>
                <a:lnTo>
                  <a:pt x="9743" y="3375"/>
                </a:lnTo>
                <a:lnTo>
                  <a:pt x="9749" y="3390"/>
                </a:lnTo>
                <a:lnTo>
                  <a:pt x="9752" y="3402"/>
                </a:lnTo>
                <a:lnTo>
                  <a:pt x="9749" y="3414"/>
                </a:lnTo>
                <a:lnTo>
                  <a:pt x="9743" y="3428"/>
                </a:lnTo>
                <a:lnTo>
                  <a:pt x="9734" y="3446"/>
                </a:lnTo>
                <a:lnTo>
                  <a:pt x="9719" y="3465"/>
                </a:lnTo>
                <a:lnTo>
                  <a:pt x="9699" y="3488"/>
                </a:lnTo>
                <a:lnTo>
                  <a:pt x="9674" y="3513"/>
                </a:lnTo>
                <a:lnTo>
                  <a:pt x="9641" y="3542"/>
                </a:lnTo>
                <a:lnTo>
                  <a:pt x="9600" y="3570"/>
                </a:lnTo>
                <a:lnTo>
                  <a:pt x="9585" y="3579"/>
                </a:lnTo>
                <a:lnTo>
                  <a:pt x="9573" y="3588"/>
                </a:lnTo>
                <a:lnTo>
                  <a:pt x="9546" y="3570"/>
                </a:lnTo>
                <a:lnTo>
                  <a:pt x="9504" y="3542"/>
                </a:lnTo>
                <a:lnTo>
                  <a:pt x="9471" y="3513"/>
                </a:lnTo>
                <a:lnTo>
                  <a:pt x="9446" y="3488"/>
                </a:lnTo>
                <a:lnTo>
                  <a:pt x="9426" y="3465"/>
                </a:lnTo>
                <a:lnTo>
                  <a:pt x="9411" y="3446"/>
                </a:lnTo>
                <a:lnTo>
                  <a:pt x="9404" y="3428"/>
                </a:lnTo>
                <a:lnTo>
                  <a:pt x="9398" y="3414"/>
                </a:lnTo>
                <a:lnTo>
                  <a:pt x="9393" y="3402"/>
                </a:lnTo>
                <a:lnTo>
                  <a:pt x="9398" y="3390"/>
                </a:lnTo>
                <a:lnTo>
                  <a:pt x="9404" y="3375"/>
                </a:lnTo>
                <a:lnTo>
                  <a:pt x="9411" y="3357"/>
                </a:lnTo>
                <a:lnTo>
                  <a:pt x="9426" y="3338"/>
                </a:lnTo>
                <a:lnTo>
                  <a:pt x="9446" y="3315"/>
                </a:lnTo>
                <a:lnTo>
                  <a:pt x="9471" y="3290"/>
                </a:lnTo>
                <a:lnTo>
                  <a:pt x="9504" y="3264"/>
                </a:lnTo>
                <a:lnTo>
                  <a:pt x="9546" y="3234"/>
                </a:lnTo>
                <a:lnTo>
                  <a:pt x="9573" y="3216"/>
                </a:lnTo>
                <a:lnTo>
                  <a:pt x="9585" y="3224"/>
                </a:lnTo>
                <a:lnTo>
                  <a:pt x="9600" y="3234"/>
                </a:lnTo>
                <a:lnTo>
                  <a:pt x="9641" y="3264"/>
                </a:lnTo>
                <a:close/>
                <a:moveTo>
                  <a:pt x="9638" y="3174"/>
                </a:moveTo>
                <a:lnTo>
                  <a:pt x="9699" y="3129"/>
                </a:lnTo>
                <a:lnTo>
                  <a:pt x="9725" y="3110"/>
                </a:lnTo>
                <a:lnTo>
                  <a:pt x="9749" y="3090"/>
                </a:lnTo>
                <a:lnTo>
                  <a:pt x="9770" y="3069"/>
                </a:lnTo>
                <a:lnTo>
                  <a:pt x="9788" y="3050"/>
                </a:lnTo>
                <a:lnTo>
                  <a:pt x="9801" y="3030"/>
                </a:lnTo>
                <a:lnTo>
                  <a:pt x="9813" y="3008"/>
                </a:lnTo>
                <a:lnTo>
                  <a:pt x="9824" y="3030"/>
                </a:lnTo>
                <a:lnTo>
                  <a:pt x="9839" y="3050"/>
                </a:lnTo>
                <a:lnTo>
                  <a:pt x="9855" y="3069"/>
                </a:lnTo>
                <a:lnTo>
                  <a:pt x="9878" y="3090"/>
                </a:lnTo>
                <a:lnTo>
                  <a:pt x="9899" y="3110"/>
                </a:lnTo>
                <a:lnTo>
                  <a:pt x="9927" y="3129"/>
                </a:lnTo>
                <a:lnTo>
                  <a:pt x="9989" y="3174"/>
                </a:lnTo>
                <a:lnTo>
                  <a:pt x="9983" y="3177"/>
                </a:lnTo>
                <a:lnTo>
                  <a:pt x="9945" y="3204"/>
                </a:lnTo>
                <a:lnTo>
                  <a:pt x="9915" y="3228"/>
                </a:lnTo>
                <a:lnTo>
                  <a:pt x="9887" y="3252"/>
                </a:lnTo>
                <a:lnTo>
                  <a:pt x="9866" y="3276"/>
                </a:lnTo>
                <a:lnTo>
                  <a:pt x="9848" y="3297"/>
                </a:lnTo>
                <a:lnTo>
                  <a:pt x="9833" y="3318"/>
                </a:lnTo>
                <a:lnTo>
                  <a:pt x="9821" y="3338"/>
                </a:lnTo>
                <a:lnTo>
                  <a:pt x="9813" y="3354"/>
                </a:lnTo>
                <a:lnTo>
                  <a:pt x="9803" y="3338"/>
                </a:lnTo>
                <a:lnTo>
                  <a:pt x="9794" y="3318"/>
                </a:lnTo>
                <a:lnTo>
                  <a:pt x="9777" y="3297"/>
                </a:lnTo>
                <a:lnTo>
                  <a:pt x="9759" y="3276"/>
                </a:lnTo>
                <a:lnTo>
                  <a:pt x="9737" y="3252"/>
                </a:lnTo>
                <a:lnTo>
                  <a:pt x="9711" y="3228"/>
                </a:lnTo>
                <a:lnTo>
                  <a:pt x="9680" y="3204"/>
                </a:lnTo>
                <a:lnTo>
                  <a:pt x="9644" y="3177"/>
                </a:lnTo>
                <a:lnTo>
                  <a:pt x="9638" y="3174"/>
                </a:lnTo>
                <a:close/>
                <a:moveTo>
                  <a:pt x="9504" y="3177"/>
                </a:moveTo>
                <a:lnTo>
                  <a:pt x="9465" y="3204"/>
                </a:lnTo>
                <a:lnTo>
                  <a:pt x="9435" y="3228"/>
                </a:lnTo>
                <a:lnTo>
                  <a:pt x="9408" y="3252"/>
                </a:lnTo>
                <a:lnTo>
                  <a:pt x="9386" y="3276"/>
                </a:lnTo>
                <a:lnTo>
                  <a:pt x="9368" y="3297"/>
                </a:lnTo>
                <a:lnTo>
                  <a:pt x="9354" y="3318"/>
                </a:lnTo>
                <a:lnTo>
                  <a:pt x="9342" y="3338"/>
                </a:lnTo>
                <a:lnTo>
                  <a:pt x="9333" y="3354"/>
                </a:lnTo>
                <a:lnTo>
                  <a:pt x="9324" y="3338"/>
                </a:lnTo>
                <a:lnTo>
                  <a:pt x="9314" y="3318"/>
                </a:lnTo>
                <a:lnTo>
                  <a:pt x="9297" y="3297"/>
                </a:lnTo>
                <a:lnTo>
                  <a:pt x="9279" y="3276"/>
                </a:lnTo>
                <a:lnTo>
                  <a:pt x="9258" y="3252"/>
                </a:lnTo>
                <a:lnTo>
                  <a:pt x="9231" y="3228"/>
                </a:lnTo>
                <a:lnTo>
                  <a:pt x="9200" y="3204"/>
                </a:lnTo>
                <a:lnTo>
                  <a:pt x="9162" y="3177"/>
                </a:lnTo>
                <a:lnTo>
                  <a:pt x="9156" y="3174"/>
                </a:lnTo>
                <a:lnTo>
                  <a:pt x="9219" y="3129"/>
                </a:lnTo>
                <a:lnTo>
                  <a:pt x="9246" y="3110"/>
                </a:lnTo>
                <a:lnTo>
                  <a:pt x="9270" y="3090"/>
                </a:lnTo>
                <a:lnTo>
                  <a:pt x="9290" y="3069"/>
                </a:lnTo>
                <a:lnTo>
                  <a:pt x="9308" y="3050"/>
                </a:lnTo>
                <a:lnTo>
                  <a:pt x="9321" y="3030"/>
                </a:lnTo>
                <a:lnTo>
                  <a:pt x="9333" y="3008"/>
                </a:lnTo>
                <a:lnTo>
                  <a:pt x="9344" y="3030"/>
                </a:lnTo>
                <a:lnTo>
                  <a:pt x="9360" y="3050"/>
                </a:lnTo>
                <a:lnTo>
                  <a:pt x="9375" y="3069"/>
                </a:lnTo>
                <a:lnTo>
                  <a:pt x="9398" y="3090"/>
                </a:lnTo>
                <a:lnTo>
                  <a:pt x="9420" y="3110"/>
                </a:lnTo>
                <a:lnTo>
                  <a:pt x="9447" y="3129"/>
                </a:lnTo>
                <a:lnTo>
                  <a:pt x="9510" y="3174"/>
                </a:lnTo>
                <a:lnTo>
                  <a:pt x="9504" y="3177"/>
                </a:lnTo>
                <a:close/>
                <a:moveTo>
                  <a:pt x="9162" y="3264"/>
                </a:moveTo>
                <a:lnTo>
                  <a:pt x="9194" y="3290"/>
                </a:lnTo>
                <a:lnTo>
                  <a:pt x="9219" y="3315"/>
                </a:lnTo>
                <a:lnTo>
                  <a:pt x="9240" y="3338"/>
                </a:lnTo>
                <a:lnTo>
                  <a:pt x="9254" y="3357"/>
                </a:lnTo>
                <a:lnTo>
                  <a:pt x="9264" y="3375"/>
                </a:lnTo>
                <a:lnTo>
                  <a:pt x="9267" y="3390"/>
                </a:lnTo>
                <a:lnTo>
                  <a:pt x="9272" y="3402"/>
                </a:lnTo>
                <a:lnTo>
                  <a:pt x="9267" y="3414"/>
                </a:lnTo>
                <a:lnTo>
                  <a:pt x="9264" y="3428"/>
                </a:lnTo>
                <a:lnTo>
                  <a:pt x="9254" y="3446"/>
                </a:lnTo>
                <a:lnTo>
                  <a:pt x="9240" y="3465"/>
                </a:lnTo>
                <a:lnTo>
                  <a:pt x="9219" y="3488"/>
                </a:lnTo>
                <a:lnTo>
                  <a:pt x="9194" y="3513"/>
                </a:lnTo>
                <a:lnTo>
                  <a:pt x="9162" y="3542"/>
                </a:lnTo>
                <a:lnTo>
                  <a:pt x="9120" y="3570"/>
                </a:lnTo>
                <a:lnTo>
                  <a:pt x="9093" y="3588"/>
                </a:lnTo>
                <a:lnTo>
                  <a:pt x="9066" y="3570"/>
                </a:lnTo>
                <a:lnTo>
                  <a:pt x="9024" y="3542"/>
                </a:lnTo>
                <a:lnTo>
                  <a:pt x="8991" y="3513"/>
                </a:lnTo>
                <a:lnTo>
                  <a:pt x="8966" y="3488"/>
                </a:lnTo>
                <a:lnTo>
                  <a:pt x="8946" y="3465"/>
                </a:lnTo>
                <a:lnTo>
                  <a:pt x="8933" y="3446"/>
                </a:lnTo>
                <a:lnTo>
                  <a:pt x="8922" y="3428"/>
                </a:lnTo>
                <a:lnTo>
                  <a:pt x="8918" y="3414"/>
                </a:lnTo>
                <a:lnTo>
                  <a:pt x="8915" y="3402"/>
                </a:lnTo>
                <a:lnTo>
                  <a:pt x="8918" y="3390"/>
                </a:lnTo>
                <a:lnTo>
                  <a:pt x="8922" y="3375"/>
                </a:lnTo>
                <a:lnTo>
                  <a:pt x="8933" y="3357"/>
                </a:lnTo>
                <a:lnTo>
                  <a:pt x="8946" y="3338"/>
                </a:lnTo>
                <a:lnTo>
                  <a:pt x="8966" y="3315"/>
                </a:lnTo>
                <a:lnTo>
                  <a:pt x="8991" y="3290"/>
                </a:lnTo>
                <a:lnTo>
                  <a:pt x="9024" y="3264"/>
                </a:lnTo>
                <a:lnTo>
                  <a:pt x="9066" y="3234"/>
                </a:lnTo>
                <a:lnTo>
                  <a:pt x="9093" y="3216"/>
                </a:lnTo>
                <a:lnTo>
                  <a:pt x="9120" y="3234"/>
                </a:lnTo>
                <a:lnTo>
                  <a:pt x="9162" y="3264"/>
                </a:lnTo>
                <a:close/>
                <a:moveTo>
                  <a:pt x="9024" y="3177"/>
                </a:moveTo>
                <a:lnTo>
                  <a:pt x="8985" y="3204"/>
                </a:lnTo>
                <a:lnTo>
                  <a:pt x="8954" y="3228"/>
                </a:lnTo>
                <a:lnTo>
                  <a:pt x="8928" y="3252"/>
                </a:lnTo>
                <a:lnTo>
                  <a:pt x="8906" y="3276"/>
                </a:lnTo>
                <a:lnTo>
                  <a:pt x="8888" y="3297"/>
                </a:lnTo>
                <a:lnTo>
                  <a:pt x="8873" y="3318"/>
                </a:lnTo>
                <a:lnTo>
                  <a:pt x="8862" y="3338"/>
                </a:lnTo>
                <a:lnTo>
                  <a:pt x="8852" y="3354"/>
                </a:lnTo>
                <a:lnTo>
                  <a:pt x="8844" y="3338"/>
                </a:lnTo>
                <a:lnTo>
                  <a:pt x="8832" y="3318"/>
                </a:lnTo>
                <a:lnTo>
                  <a:pt x="8819" y="3297"/>
                </a:lnTo>
                <a:lnTo>
                  <a:pt x="8801" y="3276"/>
                </a:lnTo>
                <a:lnTo>
                  <a:pt x="8778" y="3252"/>
                </a:lnTo>
                <a:lnTo>
                  <a:pt x="8750" y="3228"/>
                </a:lnTo>
                <a:lnTo>
                  <a:pt x="8720" y="3204"/>
                </a:lnTo>
                <a:lnTo>
                  <a:pt x="8682" y="3177"/>
                </a:lnTo>
                <a:lnTo>
                  <a:pt x="8676" y="3174"/>
                </a:lnTo>
                <a:lnTo>
                  <a:pt x="8738" y="3129"/>
                </a:lnTo>
                <a:lnTo>
                  <a:pt x="8766" y="3110"/>
                </a:lnTo>
                <a:lnTo>
                  <a:pt x="8790" y="3090"/>
                </a:lnTo>
                <a:lnTo>
                  <a:pt x="8810" y="3069"/>
                </a:lnTo>
                <a:lnTo>
                  <a:pt x="8828" y="3050"/>
                </a:lnTo>
                <a:lnTo>
                  <a:pt x="8843" y="3030"/>
                </a:lnTo>
                <a:lnTo>
                  <a:pt x="8852" y="3008"/>
                </a:lnTo>
                <a:lnTo>
                  <a:pt x="8864" y="3030"/>
                </a:lnTo>
                <a:lnTo>
                  <a:pt x="8879" y="3050"/>
                </a:lnTo>
                <a:lnTo>
                  <a:pt x="8897" y="3069"/>
                </a:lnTo>
                <a:lnTo>
                  <a:pt x="8916" y="3090"/>
                </a:lnTo>
                <a:lnTo>
                  <a:pt x="8940" y="3110"/>
                </a:lnTo>
                <a:lnTo>
                  <a:pt x="8966" y="3129"/>
                </a:lnTo>
                <a:lnTo>
                  <a:pt x="9030" y="3174"/>
                </a:lnTo>
                <a:lnTo>
                  <a:pt x="9024" y="3177"/>
                </a:lnTo>
                <a:close/>
                <a:moveTo>
                  <a:pt x="8682" y="3264"/>
                </a:moveTo>
                <a:lnTo>
                  <a:pt x="8714" y="3290"/>
                </a:lnTo>
                <a:lnTo>
                  <a:pt x="8741" y="3315"/>
                </a:lnTo>
                <a:lnTo>
                  <a:pt x="8760" y="3338"/>
                </a:lnTo>
                <a:lnTo>
                  <a:pt x="8774" y="3357"/>
                </a:lnTo>
                <a:lnTo>
                  <a:pt x="8783" y="3375"/>
                </a:lnTo>
                <a:lnTo>
                  <a:pt x="8789" y="3390"/>
                </a:lnTo>
                <a:lnTo>
                  <a:pt x="8792" y="3402"/>
                </a:lnTo>
                <a:lnTo>
                  <a:pt x="8789" y="3414"/>
                </a:lnTo>
                <a:lnTo>
                  <a:pt x="8783" y="3428"/>
                </a:lnTo>
                <a:lnTo>
                  <a:pt x="8774" y="3446"/>
                </a:lnTo>
                <a:lnTo>
                  <a:pt x="8760" y="3465"/>
                </a:lnTo>
                <a:lnTo>
                  <a:pt x="8741" y="3488"/>
                </a:lnTo>
                <a:lnTo>
                  <a:pt x="8714" y="3513"/>
                </a:lnTo>
                <a:lnTo>
                  <a:pt x="8682" y="3542"/>
                </a:lnTo>
                <a:lnTo>
                  <a:pt x="8640" y="3570"/>
                </a:lnTo>
                <a:lnTo>
                  <a:pt x="8627" y="3579"/>
                </a:lnTo>
                <a:lnTo>
                  <a:pt x="8612" y="3588"/>
                </a:lnTo>
                <a:lnTo>
                  <a:pt x="8586" y="3570"/>
                </a:lnTo>
                <a:lnTo>
                  <a:pt x="8544" y="3542"/>
                </a:lnTo>
                <a:lnTo>
                  <a:pt x="8513" y="3513"/>
                </a:lnTo>
                <a:lnTo>
                  <a:pt x="8486" y="3488"/>
                </a:lnTo>
                <a:lnTo>
                  <a:pt x="8466" y="3465"/>
                </a:lnTo>
                <a:lnTo>
                  <a:pt x="8453" y="3446"/>
                </a:lnTo>
                <a:lnTo>
                  <a:pt x="8442" y="3428"/>
                </a:lnTo>
                <a:lnTo>
                  <a:pt x="8436" y="3414"/>
                </a:lnTo>
                <a:lnTo>
                  <a:pt x="8435" y="3402"/>
                </a:lnTo>
                <a:lnTo>
                  <a:pt x="8436" y="3390"/>
                </a:lnTo>
                <a:lnTo>
                  <a:pt x="8442" y="3375"/>
                </a:lnTo>
                <a:lnTo>
                  <a:pt x="8453" y="3357"/>
                </a:lnTo>
                <a:lnTo>
                  <a:pt x="8466" y="3338"/>
                </a:lnTo>
                <a:lnTo>
                  <a:pt x="8486" y="3315"/>
                </a:lnTo>
                <a:lnTo>
                  <a:pt x="8513" y="3290"/>
                </a:lnTo>
                <a:lnTo>
                  <a:pt x="8544" y="3264"/>
                </a:lnTo>
                <a:lnTo>
                  <a:pt x="8586" y="3234"/>
                </a:lnTo>
                <a:lnTo>
                  <a:pt x="8612" y="3216"/>
                </a:lnTo>
                <a:lnTo>
                  <a:pt x="8627" y="3224"/>
                </a:lnTo>
                <a:lnTo>
                  <a:pt x="8640" y="3234"/>
                </a:lnTo>
                <a:lnTo>
                  <a:pt x="8682" y="3264"/>
                </a:lnTo>
                <a:close/>
                <a:moveTo>
                  <a:pt x="8543" y="3177"/>
                </a:moveTo>
                <a:lnTo>
                  <a:pt x="8507" y="3204"/>
                </a:lnTo>
                <a:lnTo>
                  <a:pt x="8474" y="3228"/>
                </a:lnTo>
                <a:lnTo>
                  <a:pt x="8448" y="3252"/>
                </a:lnTo>
                <a:lnTo>
                  <a:pt x="8426" y="3276"/>
                </a:lnTo>
                <a:lnTo>
                  <a:pt x="8408" y="3297"/>
                </a:lnTo>
                <a:lnTo>
                  <a:pt x="8393" y="3318"/>
                </a:lnTo>
                <a:lnTo>
                  <a:pt x="8382" y="3338"/>
                </a:lnTo>
                <a:lnTo>
                  <a:pt x="8372" y="3354"/>
                </a:lnTo>
                <a:lnTo>
                  <a:pt x="8364" y="3338"/>
                </a:lnTo>
                <a:lnTo>
                  <a:pt x="8352" y="3318"/>
                </a:lnTo>
                <a:lnTo>
                  <a:pt x="8339" y="3297"/>
                </a:lnTo>
                <a:lnTo>
                  <a:pt x="8321" y="3276"/>
                </a:lnTo>
                <a:lnTo>
                  <a:pt x="8298" y="3252"/>
                </a:lnTo>
                <a:lnTo>
                  <a:pt x="8271" y="3228"/>
                </a:lnTo>
                <a:lnTo>
                  <a:pt x="8241" y="3204"/>
                </a:lnTo>
                <a:lnTo>
                  <a:pt x="8202" y="3177"/>
                </a:lnTo>
                <a:lnTo>
                  <a:pt x="8196" y="3174"/>
                </a:lnTo>
                <a:lnTo>
                  <a:pt x="8259" y="3129"/>
                </a:lnTo>
                <a:lnTo>
                  <a:pt x="8286" y="3110"/>
                </a:lnTo>
                <a:lnTo>
                  <a:pt x="8309" y="3090"/>
                </a:lnTo>
                <a:lnTo>
                  <a:pt x="8330" y="3069"/>
                </a:lnTo>
                <a:lnTo>
                  <a:pt x="8346" y="3050"/>
                </a:lnTo>
                <a:lnTo>
                  <a:pt x="8363" y="3030"/>
                </a:lnTo>
                <a:lnTo>
                  <a:pt x="8372" y="3008"/>
                </a:lnTo>
                <a:lnTo>
                  <a:pt x="8384" y="3030"/>
                </a:lnTo>
                <a:lnTo>
                  <a:pt x="8399" y="3050"/>
                </a:lnTo>
                <a:lnTo>
                  <a:pt x="8417" y="3069"/>
                </a:lnTo>
                <a:lnTo>
                  <a:pt x="8436" y="3090"/>
                </a:lnTo>
                <a:lnTo>
                  <a:pt x="8460" y="3110"/>
                </a:lnTo>
                <a:lnTo>
                  <a:pt x="8486" y="3129"/>
                </a:lnTo>
                <a:lnTo>
                  <a:pt x="8549" y="3174"/>
                </a:lnTo>
                <a:lnTo>
                  <a:pt x="8543" y="3177"/>
                </a:lnTo>
                <a:close/>
                <a:moveTo>
                  <a:pt x="8202" y="3264"/>
                </a:moveTo>
                <a:lnTo>
                  <a:pt x="8235" y="3290"/>
                </a:lnTo>
                <a:lnTo>
                  <a:pt x="8261" y="3315"/>
                </a:lnTo>
                <a:lnTo>
                  <a:pt x="8280" y="3338"/>
                </a:lnTo>
                <a:lnTo>
                  <a:pt x="8294" y="3357"/>
                </a:lnTo>
                <a:lnTo>
                  <a:pt x="8303" y="3375"/>
                </a:lnTo>
                <a:lnTo>
                  <a:pt x="8309" y="3390"/>
                </a:lnTo>
                <a:lnTo>
                  <a:pt x="8312" y="3402"/>
                </a:lnTo>
                <a:lnTo>
                  <a:pt x="8309" y="3414"/>
                </a:lnTo>
                <a:lnTo>
                  <a:pt x="8303" y="3428"/>
                </a:lnTo>
                <a:lnTo>
                  <a:pt x="8294" y="3446"/>
                </a:lnTo>
                <a:lnTo>
                  <a:pt x="8280" y="3465"/>
                </a:lnTo>
                <a:lnTo>
                  <a:pt x="8261" y="3488"/>
                </a:lnTo>
                <a:lnTo>
                  <a:pt x="8235" y="3513"/>
                </a:lnTo>
                <a:lnTo>
                  <a:pt x="8202" y="3542"/>
                </a:lnTo>
                <a:lnTo>
                  <a:pt x="8160" y="3570"/>
                </a:lnTo>
                <a:lnTo>
                  <a:pt x="8133" y="3588"/>
                </a:lnTo>
                <a:lnTo>
                  <a:pt x="8105" y="3570"/>
                </a:lnTo>
                <a:lnTo>
                  <a:pt x="8064" y="3542"/>
                </a:lnTo>
                <a:lnTo>
                  <a:pt x="8033" y="3513"/>
                </a:lnTo>
                <a:lnTo>
                  <a:pt x="8007" y="3488"/>
                </a:lnTo>
                <a:lnTo>
                  <a:pt x="7986" y="3465"/>
                </a:lnTo>
                <a:lnTo>
                  <a:pt x="7973" y="3446"/>
                </a:lnTo>
                <a:lnTo>
                  <a:pt x="7962" y="3428"/>
                </a:lnTo>
                <a:lnTo>
                  <a:pt x="7956" y="3414"/>
                </a:lnTo>
                <a:lnTo>
                  <a:pt x="7955" y="3402"/>
                </a:lnTo>
                <a:lnTo>
                  <a:pt x="7956" y="3390"/>
                </a:lnTo>
                <a:lnTo>
                  <a:pt x="7962" y="3375"/>
                </a:lnTo>
                <a:lnTo>
                  <a:pt x="7973" y="3357"/>
                </a:lnTo>
                <a:lnTo>
                  <a:pt x="7986" y="3338"/>
                </a:lnTo>
                <a:lnTo>
                  <a:pt x="8007" y="3315"/>
                </a:lnTo>
                <a:lnTo>
                  <a:pt x="8033" y="3290"/>
                </a:lnTo>
                <a:lnTo>
                  <a:pt x="8064" y="3264"/>
                </a:lnTo>
                <a:lnTo>
                  <a:pt x="8105" y="3234"/>
                </a:lnTo>
                <a:lnTo>
                  <a:pt x="8133" y="3216"/>
                </a:lnTo>
                <a:lnTo>
                  <a:pt x="8160" y="3234"/>
                </a:lnTo>
                <a:lnTo>
                  <a:pt x="8202" y="3264"/>
                </a:lnTo>
                <a:close/>
                <a:moveTo>
                  <a:pt x="8063" y="3177"/>
                </a:moveTo>
                <a:lnTo>
                  <a:pt x="8027" y="3204"/>
                </a:lnTo>
                <a:lnTo>
                  <a:pt x="7995" y="3228"/>
                </a:lnTo>
                <a:lnTo>
                  <a:pt x="7968" y="3252"/>
                </a:lnTo>
                <a:lnTo>
                  <a:pt x="7947" y="3276"/>
                </a:lnTo>
                <a:lnTo>
                  <a:pt x="7929" y="3297"/>
                </a:lnTo>
                <a:lnTo>
                  <a:pt x="7913" y="3318"/>
                </a:lnTo>
                <a:lnTo>
                  <a:pt x="7902" y="3338"/>
                </a:lnTo>
                <a:lnTo>
                  <a:pt x="7893" y="3354"/>
                </a:lnTo>
                <a:lnTo>
                  <a:pt x="7884" y="3338"/>
                </a:lnTo>
                <a:lnTo>
                  <a:pt x="7872" y="3318"/>
                </a:lnTo>
                <a:lnTo>
                  <a:pt x="7859" y="3297"/>
                </a:lnTo>
                <a:lnTo>
                  <a:pt x="7841" y="3276"/>
                </a:lnTo>
                <a:lnTo>
                  <a:pt x="7818" y="3252"/>
                </a:lnTo>
                <a:lnTo>
                  <a:pt x="7791" y="3228"/>
                </a:lnTo>
                <a:lnTo>
                  <a:pt x="7761" y="3204"/>
                </a:lnTo>
                <a:lnTo>
                  <a:pt x="7722" y="3177"/>
                </a:lnTo>
                <a:lnTo>
                  <a:pt x="7716" y="3174"/>
                </a:lnTo>
                <a:lnTo>
                  <a:pt x="7779" y="3129"/>
                </a:lnTo>
                <a:lnTo>
                  <a:pt x="7806" y="3110"/>
                </a:lnTo>
                <a:lnTo>
                  <a:pt x="7829" y="3090"/>
                </a:lnTo>
                <a:lnTo>
                  <a:pt x="7851" y="3069"/>
                </a:lnTo>
                <a:lnTo>
                  <a:pt x="7866" y="3050"/>
                </a:lnTo>
                <a:lnTo>
                  <a:pt x="7883" y="3030"/>
                </a:lnTo>
                <a:lnTo>
                  <a:pt x="7893" y="3008"/>
                </a:lnTo>
                <a:lnTo>
                  <a:pt x="7905" y="3030"/>
                </a:lnTo>
                <a:lnTo>
                  <a:pt x="7919" y="3050"/>
                </a:lnTo>
                <a:lnTo>
                  <a:pt x="7937" y="3069"/>
                </a:lnTo>
                <a:lnTo>
                  <a:pt x="7956" y="3090"/>
                </a:lnTo>
                <a:lnTo>
                  <a:pt x="7980" y="3110"/>
                </a:lnTo>
                <a:lnTo>
                  <a:pt x="8007" y="3129"/>
                </a:lnTo>
                <a:lnTo>
                  <a:pt x="8069" y="3174"/>
                </a:lnTo>
                <a:lnTo>
                  <a:pt x="8063" y="3177"/>
                </a:lnTo>
                <a:close/>
                <a:moveTo>
                  <a:pt x="7595" y="3177"/>
                </a:moveTo>
                <a:lnTo>
                  <a:pt x="7559" y="3204"/>
                </a:lnTo>
                <a:lnTo>
                  <a:pt x="7527" y="3228"/>
                </a:lnTo>
                <a:lnTo>
                  <a:pt x="7502" y="3252"/>
                </a:lnTo>
                <a:lnTo>
                  <a:pt x="7479" y="3276"/>
                </a:lnTo>
                <a:lnTo>
                  <a:pt x="7461" y="3297"/>
                </a:lnTo>
                <a:lnTo>
                  <a:pt x="7445" y="3318"/>
                </a:lnTo>
                <a:lnTo>
                  <a:pt x="7436" y="3338"/>
                </a:lnTo>
                <a:lnTo>
                  <a:pt x="7425" y="3354"/>
                </a:lnTo>
                <a:lnTo>
                  <a:pt x="7418" y="3338"/>
                </a:lnTo>
                <a:lnTo>
                  <a:pt x="7406" y="3318"/>
                </a:lnTo>
                <a:lnTo>
                  <a:pt x="7391" y="3297"/>
                </a:lnTo>
                <a:lnTo>
                  <a:pt x="7373" y="3276"/>
                </a:lnTo>
                <a:lnTo>
                  <a:pt x="7352" y="3252"/>
                </a:lnTo>
                <a:lnTo>
                  <a:pt x="7323" y="3228"/>
                </a:lnTo>
                <a:lnTo>
                  <a:pt x="7293" y="3204"/>
                </a:lnTo>
                <a:lnTo>
                  <a:pt x="7256" y="3177"/>
                </a:lnTo>
                <a:lnTo>
                  <a:pt x="7250" y="3174"/>
                </a:lnTo>
                <a:lnTo>
                  <a:pt x="7311" y="3129"/>
                </a:lnTo>
                <a:lnTo>
                  <a:pt x="7340" y="3110"/>
                </a:lnTo>
                <a:lnTo>
                  <a:pt x="7361" y="3090"/>
                </a:lnTo>
                <a:lnTo>
                  <a:pt x="7383" y="3069"/>
                </a:lnTo>
                <a:lnTo>
                  <a:pt x="7400" y="3050"/>
                </a:lnTo>
                <a:lnTo>
                  <a:pt x="7415" y="3030"/>
                </a:lnTo>
                <a:lnTo>
                  <a:pt x="7425" y="3008"/>
                </a:lnTo>
                <a:lnTo>
                  <a:pt x="7437" y="3030"/>
                </a:lnTo>
                <a:lnTo>
                  <a:pt x="7451" y="3050"/>
                </a:lnTo>
                <a:lnTo>
                  <a:pt x="7469" y="3069"/>
                </a:lnTo>
                <a:lnTo>
                  <a:pt x="7490" y="3090"/>
                </a:lnTo>
                <a:lnTo>
                  <a:pt x="7514" y="3110"/>
                </a:lnTo>
                <a:lnTo>
                  <a:pt x="7539" y="3129"/>
                </a:lnTo>
                <a:lnTo>
                  <a:pt x="7601" y="3174"/>
                </a:lnTo>
                <a:lnTo>
                  <a:pt x="7595" y="3177"/>
                </a:lnTo>
                <a:close/>
                <a:moveTo>
                  <a:pt x="7256" y="3264"/>
                </a:moveTo>
                <a:lnTo>
                  <a:pt x="7287" y="3290"/>
                </a:lnTo>
                <a:lnTo>
                  <a:pt x="7313" y="3315"/>
                </a:lnTo>
                <a:lnTo>
                  <a:pt x="7334" y="3338"/>
                </a:lnTo>
                <a:lnTo>
                  <a:pt x="7347" y="3357"/>
                </a:lnTo>
                <a:lnTo>
                  <a:pt x="7355" y="3375"/>
                </a:lnTo>
                <a:lnTo>
                  <a:pt x="7361" y="3390"/>
                </a:lnTo>
                <a:lnTo>
                  <a:pt x="7365" y="3402"/>
                </a:lnTo>
                <a:lnTo>
                  <a:pt x="7361" y="3414"/>
                </a:lnTo>
                <a:lnTo>
                  <a:pt x="7355" y="3428"/>
                </a:lnTo>
                <a:lnTo>
                  <a:pt x="7347" y="3446"/>
                </a:lnTo>
                <a:lnTo>
                  <a:pt x="7334" y="3465"/>
                </a:lnTo>
                <a:lnTo>
                  <a:pt x="7313" y="3488"/>
                </a:lnTo>
                <a:lnTo>
                  <a:pt x="7287" y="3513"/>
                </a:lnTo>
                <a:lnTo>
                  <a:pt x="7256" y="3542"/>
                </a:lnTo>
                <a:lnTo>
                  <a:pt x="7214" y="3570"/>
                </a:lnTo>
                <a:lnTo>
                  <a:pt x="7185" y="3588"/>
                </a:lnTo>
                <a:lnTo>
                  <a:pt x="7157" y="3570"/>
                </a:lnTo>
                <a:lnTo>
                  <a:pt x="7118" y="3542"/>
                </a:lnTo>
                <a:lnTo>
                  <a:pt x="7083" y="3513"/>
                </a:lnTo>
                <a:lnTo>
                  <a:pt x="7059" y="3488"/>
                </a:lnTo>
                <a:lnTo>
                  <a:pt x="7040" y="3465"/>
                </a:lnTo>
                <a:lnTo>
                  <a:pt x="7025" y="3446"/>
                </a:lnTo>
                <a:lnTo>
                  <a:pt x="7016" y="3428"/>
                </a:lnTo>
                <a:lnTo>
                  <a:pt x="7010" y="3414"/>
                </a:lnTo>
                <a:lnTo>
                  <a:pt x="7007" y="3402"/>
                </a:lnTo>
                <a:lnTo>
                  <a:pt x="7010" y="3390"/>
                </a:lnTo>
                <a:lnTo>
                  <a:pt x="7016" y="3375"/>
                </a:lnTo>
                <a:lnTo>
                  <a:pt x="7025" y="3357"/>
                </a:lnTo>
                <a:lnTo>
                  <a:pt x="7040" y="3338"/>
                </a:lnTo>
                <a:lnTo>
                  <a:pt x="7059" y="3315"/>
                </a:lnTo>
                <a:lnTo>
                  <a:pt x="7083" y="3290"/>
                </a:lnTo>
                <a:lnTo>
                  <a:pt x="7118" y="3264"/>
                </a:lnTo>
                <a:lnTo>
                  <a:pt x="7157" y="3234"/>
                </a:lnTo>
                <a:lnTo>
                  <a:pt x="7185" y="3216"/>
                </a:lnTo>
                <a:lnTo>
                  <a:pt x="7214" y="3234"/>
                </a:lnTo>
                <a:lnTo>
                  <a:pt x="7256" y="3264"/>
                </a:lnTo>
                <a:close/>
                <a:moveTo>
                  <a:pt x="7115" y="3177"/>
                </a:moveTo>
                <a:lnTo>
                  <a:pt x="7079" y="3204"/>
                </a:lnTo>
                <a:lnTo>
                  <a:pt x="7047" y="3228"/>
                </a:lnTo>
                <a:lnTo>
                  <a:pt x="7022" y="3252"/>
                </a:lnTo>
                <a:lnTo>
                  <a:pt x="6999" y="3276"/>
                </a:lnTo>
                <a:lnTo>
                  <a:pt x="6980" y="3297"/>
                </a:lnTo>
                <a:lnTo>
                  <a:pt x="6966" y="3318"/>
                </a:lnTo>
                <a:lnTo>
                  <a:pt x="6954" y="3338"/>
                </a:lnTo>
                <a:lnTo>
                  <a:pt x="6945" y="3354"/>
                </a:lnTo>
                <a:lnTo>
                  <a:pt x="6938" y="3338"/>
                </a:lnTo>
                <a:lnTo>
                  <a:pt x="6926" y="3318"/>
                </a:lnTo>
                <a:lnTo>
                  <a:pt x="6912" y="3297"/>
                </a:lnTo>
                <a:lnTo>
                  <a:pt x="6894" y="3276"/>
                </a:lnTo>
                <a:lnTo>
                  <a:pt x="6872" y="3252"/>
                </a:lnTo>
                <a:lnTo>
                  <a:pt x="6843" y="3228"/>
                </a:lnTo>
                <a:lnTo>
                  <a:pt x="6812" y="3204"/>
                </a:lnTo>
                <a:lnTo>
                  <a:pt x="6776" y="3177"/>
                </a:lnTo>
                <a:lnTo>
                  <a:pt x="6770" y="3174"/>
                </a:lnTo>
                <a:lnTo>
                  <a:pt x="6831" y="3129"/>
                </a:lnTo>
                <a:lnTo>
                  <a:pt x="6858" y="3110"/>
                </a:lnTo>
                <a:lnTo>
                  <a:pt x="6882" y="3090"/>
                </a:lnTo>
                <a:lnTo>
                  <a:pt x="6903" y="3069"/>
                </a:lnTo>
                <a:lnTo>
                  <a:pt x="6920" y="3050"/>
                </a:lnTo>
                <a:lnTo>
                  <a:pt x="6933" y="3030"/>
                </a:lnTo>
                <a:lnTo>
                  <a:pt x="6945" y="3008"/>
                </a:lnTo>
                <a:lnTo>
                  <a:pt x="6957" y="3030"/>
                </a:lnTo>
                <a:lnTo>
                  <a:pt x="6972" y="3050"/>
                </a:lnTo>
                <a:lnTo>
                  <a:pt x="6989" y="3069"/>
                </a:lnTo>
                <a:lnTo>
                  <a:pt x="7010" y="3090"/>
                </a:lnTo>
                <a:lnTo>
                  <a:pt x="7034" y="3110"/>
                </a:lnTo>
                <a:lnTo>
                  <a:pt x="7059" y="3129"/>
                </a:lnTo>
                <a:lnTo>
                  <a:pt x="7121" y="3174"/>
                </a:lnTo>
                <a:lnTo>
                  <a:pt x="7115" y="3177"/>
                </a:lnTo>
                <a:close/>
                <a:moveTo>
                  <a:pt x="6774" y="3264"/>
                </a:moveTo>
                <a:lnTo>
                  <a:pt x="6807" y="3290"/>
                </a:lnTo>
                <a:lnTo>
                  <a:pt x="6834" y="3315"/>
                </a:lnTo>
                <a:lnTo>
                  <a:pt x="6852" y="3338"/>
                </a:lnTo>
                <a:lnTo>
                  <a:pt x="6866" y="3357"/>
                </a:lnTo>
                <a:lnTo>
                  <a:pt x="6876" y="3375"/>
                </a:lnTo>
                <a:lnTo>
                  <a:pt x="6882" y="3390"/>
                </a:lnTo>
                <a:lnTo>
                  <a:pt x="6885" y="3402"/>
                </a:lnTo>
                <a:lnTo>
                  <a:pt x="6882" y="3414"/>
                </a:lnTo>
                <a:lnTo>
                  <a:pt x="6876" y="3428"/>
                </a:lnTo>
                <a:lnTo>
                  <a:pt x="6866" y="3446"/>
                </a:lnTo>
                <a:lnTo>
                  <a:pt x="6852" y="3465"/>
                </a:lnTo>
                <a:lnTo>
                  <a:pt x="6834" y="3488"/>
                </a:lnTo>
                <a:lnTo>
                  <a:pt x="6807" y="3513"/>
                </a:lnTo>
                <a:lnTo>
                  <a:pt x="6774" y="3542"/>
                </a:lnTo>
                <a:lnTo>
                  <a:pt x="6734" y="3570"/>
                </a:lnTo>
                <a:lnTo>
                  <a:pt x="6717" y="3579"/>
                </a:lnTo>
                <a:lnTo>
                  <a:pt x="6705" y="3588"/>
                </a:lnTo>
                <a:lnTo>
                  <a:pt x="6678" y="3570"/>
                </a:lnTo>
                <a:lnTo>
                  <a:pt x="6638" y="3542"/>
                </a:lnTo>
                <a:lnTo>
                  <a:pt x="6603" y="3513"/>
                </a:lnTo>
                <a:lnTo>
                  <a:pt x="6579" y="3488"/>
                </a:lnTo>
                <a:lnTo>
                  <a:pt x="6560" y="3465"/>
                </a:lnTo>
                <a:lnTo>
                  <a:pt x="6546" y="3446"/>
                </a:lnTo>
                <a:lnTo>
                  <a:pt x="6536" y="3428"/>
                </a:lnTo>
                <a:lnTo>
                  <a:pt x="6530" y="3414"/>
                </a:lnTo>
                <a:lnTo>
                  <a:pt x="6528" y="3402"/>
                </a:lnTo>
                <a:lnTo>
                  <a:pt x="6530" y="3390"/>
                </a:lnTo>
                <a:lnTo>
                  <a:pt x="6536" y="3375"/>
                </a:lnTo>
                <a:lnTo>
                  <a:pt x="6546" y="3357"/>
                </a:lnTo>
                <a:lnTo>
                  <a:pt x="6560" y="3338"/>
                </a:lnTo>
                <a:lnTo>
                  <a:pt x="6579" y="3315"/>
                </a:lnTo>
                <a:lnTo>
                  <a:pt x="6603" y="3290"/>
                </a:lnTo>
                <a:lnTo>
                  <a:pt x="6638" y="3264"/>
                </a:lnTo>
                <a:lnTo>
                  <a:pt x="6678" y="3234"/>
                </a:lnTo>
                <a:lnTo>
                  <a:pt x="6705" y="3216"/>
                </a:lnTo>
                <a:lnTo>
                  <a:pt x="6717" y="3224"/>
                </a:lnTo>
                <a:lnTo>
                  <a:pt x="6734" y="3234"/>
                </a:lnTo>
                <a:lnTo>
                  <a:pt x="6774" y="3264"/>
                </a:lnTo>
                <a:close/>
                <a:moveTo>
                  <a:pt x="6636" y="3177"/>
                </a:moveTo>
                <a:lnTo>
                  <a:pt x="6600" y="3204"/>
                </a:lnTo>
                <a:lnTo>
                  <a:pt x="6567" y="3228"/>
                </a:lnTo>
                <a:lnTo>
                  <a:pt x="6542" y="3252"/>
                </a:lnTo>
                <a:lnTo>
                  <a:pt x="6519" y="3276"/>
                </a:lnTo>
                <a:lnTo>
                  <a:pt x="6500" y="3297"/>
                </a:lnTo>
                <a:lnTo>
                  <a:pt x="6486" y="3318"/>
                </a:lnTo>
                <a:lnTo>
                  <a:pt x="6474" y="3338"/>
                </a:lnTo>
                <a:lnTo>
                  <a:pt x="6465" y="3354"/>
                </a:lnTo>
                <a:lnTo>
                  <a:pt x="6458" y="3338"/>
                </a:lnTo>
                <a:lnTo>
                  <a:pt x="6446" y="3318"/>
                </a:lnTo>
                <a:lnTo>
                  <a:pt x="6432" y="3297"/>
                </a:lnTo>
                <a:lnTo>
                  <a:pt x="6414" y="3276"/>
                </a:lnTo>
                <a:lnTo>
                  <a:pt x="6390" y="3252"/>
                </a:lnTo>
                <a:lnTo>
                  <a:pt x="6363" y="3228"/>
                </a:lnTo>
                <a:lnTo>
                  <a:pt x="6332" y="3204"/>
                </a:lnTo>
                <a:lnTo>
                  <a:pt x="6296" y="3177"/>
                </a:lnTo>
                <a:lnTo>
                  <a:pt x="6290" y="3174"/>
                </a:lnTo>
                <a:lnTo>
                  <a:pt x="6351" y="3129"/>
                </a:lnTo>
                <a:lnTo>
                  <a:pt x="6378" y="3110"/>
                </a:lnTo>
                <a:lnTo>
                  <a:pt x="6402" y="3090"/>
                </a:lnTo>
                <a:lnTo>
                  <a:pt x="6422" y="3069"/>
                </a:lnTo>
                <a:lnTo>
                  <a:pt x="6440" y="3050"/>
                </a:lnTo>
                <a:lnTo>
                  <a:pt x="6453" y="3030"/>
                </a:lnTo>
                <a:lnTo>
                  <a:pt x="6465" y="3008"/>
                </a:lnTo>
                <a:lnTo>
                  <a:pt x="6477" y="3030"/>
                </a:lnTo>
                <a:lnTo>
                  <a:pt x="6492" y="3050"/>
                </a:lnTo>
                <a:lnTo>
                  <a:pt x="6510" y="3069"/>
                </a:lnTo>
                <a:lnTo>
                  <a:pt x="6530" y="3090"/>
                </a:lnTo>
                <a:lnTo>
                  <a:pt x="6554" y="3110"/>
                </a:lnTo>
                <a:lnTo>
                  <a:pt x="6579" y="3129"/>
                </a:lnTo>
                <a:lnTo>
                  <a:pt x="6642" y="3174"/>
                </a:lnTo>
                <a:lnTo>
                  <a:pt x="6636" y="3177"/>
                </a:lnTo>
                <a:close/>
                <a:moveTo>
                  <a:pt x="6294" y="3264"/>
                </a:moveTo>
                <a:lnTo>
                  <a:pt x="6327" y="3290"/>
                </a:lnTo>
                <a:lnTo>
                  <a:pt x="6354" y="3315"/>
                </a:lnTo>
                <a:lnTo>
                  <a:pt x="6372" y="3338"/>
                </a:lnTo>
                <a:lnTo>
                  <a:pt x="6386" y="3357"/>
                </a:lnTo>
                <a:lnTo>
                  <a:pt x="6396" y="3375"/>
                </a:lnTo>
                <a:lnTo>
                  <a:pt x="6402" y="3390"/>
                </a:lnTo>
                <a:lnTo>
                  <a:pt x="6404" y="3402"/>
                </a:lnTo>
                <a:lnTo>
                  <a:pt x="6402" y="3414"/>
                </a:lnTo>
                <a:lnTo>
                  <a:pt x="6396" y="3428"/>
                </a:lnTo>
                <a:lnTo>
                  <a:pt x="6386" y="3446"/>
                </a:lnTo>
                <a:lnTo>
                  <a:pt x="6372" y="3465"/>
                </a:lnTo>
                <a:lnTo>
                  <a:pt x="6354" y="3488"/>
                </a:lnTo>
                <a:lnTo>
                  <a:pt x="6327" y="3513"/>
                </a:lnTo>
                <a:lnTo>
                  <a:pt x="6294" y="3542"/>
                </a:lnTo>
                <a:lnTo>
                  <a:pt x="6254" y="3570"/>
                </a:lnTo>
                <a:lnTo>
                  <a:pt x="6227" y="3588"/>
                </a:lnTo>
                <a:lnTo>
                  <a:pt x="6198" y="3570"/>
                </a:lnTo>
                <a:lnTo>
                  <a:pt x="6158" y="3542"/>
                </a:lnTo>
                <a:lnTo>
                  <a:pt x="6125" y="3513"/>
                </a:lnTo>
                <a:lnTo>
                  <a:pt x="6098" y="3488"/>
                </a:lnTo>
                <a:lnTo>
                  <a:pt x="6080" y="3465"/>
                </a:lnTo>
                <a:lnTo>
                  <a:pt x="6066" y="3446"/>
                </a:lnTo>
                <a:lnTo>
                  <a:pt x="6056" y="3428"/>
                </a:lnTo>
                <a:lnTo>
                  <a:pt x="6050" y="3414"/>
                </a:lnTo>
                <a:lnTo>
                  <a:pt x="6048" y="3402"/>
                </a:lnTo>
                <a:lnTo>
                  <a:pt x="6050" y="3390"/>
                </a:lnTo>
                <a:lnTo>
                  <a:pt x="6056" y="3375"/>
                </a:lnTo>
                <a:lnTo>
                  <a:pt x="6066" y="3357"/>
                </a:lnTo>
                <a:lnTo>
                  <a:pt x="6080" y="3338"/>
                </a:lnTo>
                <a:lnTo>
                  <a:pt x="6098" y="3315"/>
                </a:lnTo>
                <a:lnTo>
                  <a:pt x="6125" y="3290"/>
                </a:lnTo>
                <a:lnTo>
                  <a:pt x="6158" y="3264"/>
                </a:lnTo>
                <a:lnTo>
                  <a:pt x="6198" y="3234"/>
                </a:lnTo>
                <a:lnTo>
                  <a:pt x="6227" y="3216"/>
                </a:lnTo>
                <a:lnTo>
                  <a:pt x="6254" y="3234"/>
                </a:lnTo>
                <a:lnTo>
                  <a:pt x="6294" y="3264"/>
                </a:lnTo>
                <a:close/>
                <a:moveTo>
                  <a:pt x="6156" y="3177"/>
                </a:moveTo>
                <a:lnTo>
                  <a:pt x="6120" y="3204"/>
                </a:lnTo>
                <a:lnTo>
                  <a:pt x="6089" y="3228"/>
                </a:lnTo>
                <a:lnTo>
                  <a:pt x="6062" y="3252"/>
                </a:lnTo>
                <a:lnTo>
                  <a:pt x="6038" y="3276"/>
                </a:lnTo>
                <a:lnTo>
                  <a:pt x="6020" y="3297"/>
                </a:lnTo>
                <a:lnTo>
                  <a:pt x="6006" y="3318"/>
                </a:lnTo>
                <a:lnTo>
                  <a:pt x="5994" y="3338"/>
                </a:lnTo>
                <a:lnTo>
                  <a:pt x="5987" y="3354"/>
                </a:lnTo>
                <a:lnTo>
                  <a:pt x="5978" y="3338"/>
                </a:lnTo>
                <a:lnTo>
                  <a:pt x="5966" y="3318"/>
                </a:lnTo>
                <a:lnTo>
                  <a:pt x="5952" y="3297"/>
                </a:lnTo>
                <a:lnTo>
                  <a:pt x="5934" y="3276"/>
                </a:lnTo>
                <a:lnTo>
                  <a:pt x="5910" y="3252"/>
                </a:lnTo>
                <a:lnTo>
                  <a:pt x="5885" y="3228"/>
                </a:lnTo>
                <a:lnTo>
                  <a:pt x="5852" y="3204"/>
                </a:lnTo>
                <a:lnTo>
                  <a:pt x="5816" y="3177"/>
                </a:lnTo>
                <a:lnTo>
                  <a:pt x="5810" y="3174"/>
                </a:lnTo>
                <a:lnTo>
                  <a:pt x="5873" y="3129"/>
                </a:lnTo>
                <a:lnTo>
                  <a:pt x="5898" y="3110"/>
                </a:lnTo>
                <a:lnTo>
                  <a:pt x="5922" y="3090"/>
                </a:lnTo>
                <a:lnTo>
                  <a:pt x="5942" y="3069"/>
                </a:lnTo>
                <a:lnTo>
                  <a:pt x="5960" y="3050"/>
                </a:lnTo>
                <a:lnTo>
                  <a:pt x="5975" y="3030"/>
                </a:lnTo>
                <a:lnTo>
                  <a:pt x="5987" y="3008"/>
                </a:lnTo>
                <a:lnTo>
                  <a:pt x="5999" y="3030"/>
                </a:lnTo>
                <a:lnTo>
                  <a:pt x="6012" y="3050"/>
                </a:lnTo>
                <a:lnTo>
                  <a:pt x="6030" y="3069"/>
                </a:lnTo>
                <a:lnTo>
                  <a:pt x="6050" y="3090"/>
                </a:lnTo>
                <a:lnTo>
                  <a:pt x="6074" y="3110"/>
                </a:lnTo>
                <a:lnTo>
                  <a:pt x="6101" y="3129"/>
                </a:lnTo>
                <a:lnTo>
                  <a:pt x="6162" y="3174"/>
                </a:lnTo>
                <a:lnTo>
                  <a:pt x="6156" y="3177"/>
                </a:lnTo>
                <a:close/>
                <a:moveTo>
                  <a:pt x="5814" y="3264"/>
                </a:moveTo>
                <a:lnTo>
                  <a:pt x="5849" y="3290"/>
                </a:lnTo>
                <a:lnTo>
                  <a:pt x="5874" y="3315"/>
                </a:lnTo>
                <a:lnTo>
                  <a:pt x="5892" y="3338"/>
                </a:lnTo>
                <a:lnTo>
                  <a:pt x="5906" y="3357"/>
                </a:lnTo>
                <a:lnTo>
                  <a:pt x="5916" y="3375"/>
                </a:lnTo>
                <a:lnTo>
                  <a:pt x="5922" y="3390"/>
                </a:lnTo>
                <a:lnTo>
                  <a:pt x="5924" y="3402"/>
                </a:lnTo>
                <a:lnTo>
                  <a:pt x="5922" y="3414"/>
                </a:lnTo>
                <a:lnTo>
                  <a:pt x="5916" y="3428"/>
                </a:lnTo>
                <a:lnTo>
                  <a:pt x="5906" y="3446"/>
                </a:lnTo>
                <a:lnTo>
                  <a:pt x="5892" y="3465"/>
                </a:lnTo>
                <a:lnTo>
                  <a:pt x="5874" y="3488"/>
                </a:lnTo>
                <a:lnTo>
                  <a:pt x="5849" y="3513"/>
                </a:lnTo>
                <a:lnTo>
                  <a:pt x="5814" y="3542"/>
                </a:lnTo>
                <a:lnTo>
                  <a:pt x="5774" y="3570"/>
                </a:lnTo>
                <a:lnTo>
                  <a:pt x="5759" y="3579"/>
                </a:lnTo>
                <a:lnTo>
                  <a:pt x="5747" y="3588"/>
                </a:lnTo>
                <a:lnTo>
                  <a:pt x="5718" y="3570"/>
                </a:lnTo>
                <a:lnTo>
                  <a:pt x="5678" y="3542"/>
                </a:lnTo>
                <a:lnTo>
                  <a:pt x="5645" y="3513"/>
                </a:lnTo>
                <a:lnTo>
                  <a:pt x="5619" y="3488"/>
                </a:lnTo>
                <a:lnTo>
                  <a:pt x="5601" y="3465"/>
                </a:lnTo>
                <a:lnTo>
                  <a:pt x="5586" y="3446"/>
                </a:lnTo>
                <a:lnTo>
                  <a:pt x="5577" y="3428"/>
                </a:lnTo>
                <a:lnTo>
                  <a:pt x="5571" y="3414"/>
                </a:lnTo>
                <a:lnTo>
                  <a:pt x="5568" y="3402"/>
                </a:lnTo>
                <a:lnTo>
                  <a:pt x="5571" y="3390"/>
                </a:lnTo>
                <a:lnTo>
                  <a:pt x="5577" y="3375"/>
                </a:lnTo>
                <a:lnTo>
                  <a:pt x="5586" y="3357"/>
                </a:lnTo>
                <a:lnTo>
                  <a:pt x="5601" y="3338"/>
                </a:lnTo>
                <a:lnTo>
                  <a:pt x="5619" y="3315"/>
                </a:lnTo>
                <a:lnTo>
                  <a:pt x="5645" y="3290"/>
                </a:lnTo>
                <a:lnTo>
                  <a:pt x="5678" y="3264"/>
                </a:lnTo>
                <a:lnTo>
                  <a:pt x="5718" y="3234"/>
                </a:lnTo>
                <a:lnTo>
                  <a:pt x="5747" y="3216"/>
                </a:lnTo>
                <a:lnTo>
                  <a:pt x="5759" y="3224"/>
                </a:lnTo>
                <a:lnTo>
                  <a:pt x="5774" y="3234"/>
                </a:lnTo>
                <a:lnTo>
                  <a:pt x="5814" y="3264"/>
                </a:lnTo>
                <a:close/>
                <a:moveTo>
                  <a:pt x="5676" y="3177"/>
                </a:moveTo>
                <a:lnTo>
                  <a:pt x="5640" y="3204"/>
                </a:lnTo>
                <a:lnTo>
                  <a:pt x="5609" y="3228"/>
                </a:lnTo>
                <a:lnTo>
                  <a:pt x="5583" y="3252"/>
                </a:lnTo>
                <a:lnTo>
                  <a:pt x="5559" y="3276"/>
                </a:lnTo>
                <a:lnTo>
                  <a:pt x="5541" y="3297"/>
                </a:lnTo>
                <a:lnTo>
                  <a:pt x="5526" y="3318"/>
                </a:lnTo>
                <a:lnTo>
                  <a:pt x="5514" y="3338"/>
                </a:lnTo>
                <a:lnTo>
                  <a:pt x="5507" y="3354"/>
                </a:lnTo>
                <a:lnTo>
                  <a:pt x="5499" y="3338"/>
                </a:lnTo>
                <a:lnTo>
                  <a:pt x="5487" y="3318"/>
                </a:lnTo>
                <a:lnTo>
                  <a:pt x="5472" y="3297"/>
                </a:lnTo>
                <a:lnTo>
                  <a:pt x="5453" y="3276"/>
                </a:lnTo>
                <a:lnTo>
                  <a:pt x="5430" y="3252"/>
                </a:lnTo>
                <a:lnTo>
                  <a:pt x="5405" y="3228"/>
                </a:lnTo>
                <a:lnTo>
                  <a:pt x="5373" y="3204"/>
                </a:lnTo>
                <a:lnTo>
                  <a:pt x="5337" y="3177"/>
                </a:lnTo>
                <a:lnTo>
                  <a:pt x="5331" y="3174"/>
                </a:lnTo>
                <a:lnTo>
                  <a:pt x="5393" y="3129"/>
                </a:lnTo>
                <a:lnTo>
                  <a:pt x="5418" y="3110"/>
                </a:lnTo>
                <a:lnTo>
                  <a:pt x="5442" y="3090"/>
                </a:lnTo>
                <a:lnTo>
                  <a:pt x="5463" y="3069"/>
                </a:lnTo>
                <a:lnTo>
                  <a:pt x="5481" y="3050"/>
                </a:lnTo>
                <a:lnTo>
                  <a:pt x="5495" y="3030"/>
                </a:lnTo>
                <a:lnTo>
                  <a:pt x="5507" y="3008"/>
                </a:lnTo>
                <a:lnTo>
                  <a:pt x="5519" y="3030"/>
                </a:lnTo>
                <a:lnTo>
                  <a:pt x="5532" y="3050"/>
                </a:lnTo>
                <a:lnTo>
                  <a:pt x="5550" y="3069"/>
                </a:lnTo>
                <a:lnTo>
                  <a:pt x="5571" y="3090"/>
                </a:lnTo>
                <a:lnTo>
                  <a:pt x="5595" y="3110"/>
                </a:lnTo>
                <a:lnTo>
                  <a:pt x="5621" y="3129"/>
                </a:lnTo>
                <a:lnTo>
                  <a:pt x="5682" y="3174"/>
                </a:lnTo>
                <a:lnTo>
                  <a:pt x="5676" y="3177"/>
                </a:lnTo>
                <a:close/>
                <a:moveTo>
                  <a:pt x="5334" y="3264"/>
                </a:moveTo>
                <a:lnTo>
                  <a:pt x="5369" y="3290"/>
                </a:lnTo>
                <a:lnTo>
                  <a:pt x="5393" y="3315"/>
                </a:lnTo>
                <a:lnTo>
                  <a:pt x="5412" y="3338"/>
                </a:lnTo>
                <a:lnTo>
                  <a:pt x="5427" y="3357"/>
                </a:lnTo>
                <a:lnTo>
                  <a:pt x="5436" y="3375"/>
                </a:lnTo>
                <a:lnTo>
                  <a:pt x="5442" y="3390"/>
                </a:lnTo>
                <a:lnTo>
                  <a:pt x="5445" y="3402"/>
                </a:lnTo>
                <a:lnTo>
                  <a:pt x="5442" y="3414"/>
                </a:lnTo>
                <a:lnTo>
                  <a:pt x="5436" y="3428"/>
                </a:lnTo>
                <a:lnTo>
                  <a:pt x="5427" y="3446"/>
                </a:lnTo>
                <a:lnTo>
                  <a:pt x="5412" y="3465"/>
                </a:lnTo>
                <a:lnTo>
                  <a:pt x="5393" y="3488"/>
                </a:lnTo>
                <a:lnTo>
                  <a:pt x="5369" y="3513"/>
                </a:lnTo>
                <a:lnTo>
                  <a:pt x="5334" y="3542"/>
                </a:lnTo>
                <a:lnTo>
                  <a:pt x="5295" y="3570"/>
                </a:lnTo>
                <a:lnTo>
                  <a:pt x="5267" y="3588"/>
                </a:lnTo>
                <a:lnTo>
                  <a:pt x="5238" y="3570"/>
                </a:lnTo>
                <a:lnTo>
                  <a:pt x="5199" y="3542"/>
                </a:lnTo>
                <a:lnTo>
                  <a:pt x="5165" y="3513"/>
                </a:lnTo>
                <a:lnTo>
                  <a:pt x="5139" y="3488"/>
                </a:lnTo>
                <a:lnTo>
                  <a:pt x="5121" y="3465"/>
                </a:lnTo>
                <a:lnTo>
                  <a:pt x="5106" y="3446"/>
                </a:lnTo>
                <a:lnTo>
                  <a:pt x="5097" y="3428"/>
                </a:lnTo>
                <a:lnTo>
                  <a:pt x="5091" y="3414"/>
                </a:lnTo>
                <a:lnTo>
                  <a:pt x="5087" y="3402"/>
                </a:lnTo>
                <a:lnTo>
                  <a:pt x="5091" y="3390"/>
                </a:lnTo>
                <a:lnTo>
                  <a:pt x="5097" y="3375"/>
                </a:lnTo>
                <a:lnTo>
                  <a:pt x="5106" y="3357"/>
                </a:lnTo>
                <a:lnTo>
                  <a:pt x="5121" y="3338"/>
                </a:lnTo>
                <a:lnTo>
                  <a:pt x="5139" y="3315"/>
                </a:lnTo>
                <a:lnTo>
                  <a:pt x="5165" y="3290"/>
                </a:lnTo>
                <a:lnTo>
                  <a:pt x="5199" y="3264"/>
                </a:lnTo>
                <a:lnTo>
                  <a:pt x="5238" y="3234"/>
                </a:lnTo>
                <a:lnTo>
                  <a:pt x="5267" y="3216"/>
                </a:lnTo>
                <a:lnTo>
                  <a:pt x="5295" y="3234"/>
                </a:lnTo>
                <a:lnTo>
                  <a:pt x="5334" y="3264"/>
                </a:lnTo>
                <a:close/>
                <a:moveTo>
                  <a:pt x="5196" y="3177"/>
                </a:moveTo>
                <a:lnTo>
                  <a:pt x="5160" y="3204"/>
                </a:lnTo>
                <a:lnTo>
                  <a:pt x="5129" y="3228"/>
                </a:lnTo>
                <a:lnTo>
                  <a:pt x="5100" y="3252"/>
                </a:lnTo>
                <a:lnTo>
                  <a:pt x="5079" y="3276"/>
                </a:lnTo>
                <a:lnTo>
                  <a:pt x="5061" y="3297"/>
                </a:lnTo>
                <a:lnTo>
                  <a:pt x="5046" y="3318"/>
                </a:lnTo>
                <a:lnTo>
                  <a:pt x="5034" y="3338"/>
                </a:lnTo>
                <a:lnTo>
                  <a:pt x="5027" y="3354"/>
                </a:lnTo>
                <a:lnTo>
                  <a:pt x="5019" y="3338"/>
                </a:lnTo>
                <a:lnTo>
                  <a:pt x="5007" y="3318"/>
                </a:lnTo>
                <a:lnTo>
                  <a:pt x="4994" y="3297"/>
                </a:lnTo>
                <a:lnTo>
                  <a:pt x="4973" y="3276"/>
                </a:lnTo>
                <a:lnTo>
                  <a:pt x="4952" y="3252"/>
                </a:lnTo>
                <a:lnTo>
                  <a:pt x="4925" y="3228"/>
                </a:lnTo>
                <a:lnTo>
                  <a:pt x="4893" y="3204"/>
                </a:lnTo>
                <a:lnTo>
                  <a:pt x="4857" y="3177"/>
                </a:lnTo>
                <a:lnTo>
                  <a:pt x="4851" y="3174"/>
                </a:lnTo>
                <a:lnTo>
                  <a:pt x="4913" y="3129"/>
                </a:lnTo>
                <a:lnTo>
                  <a:pt x="4940" y="3110"/>
                </a:lnTo>
                <a:lnTo>
                  <a:pt x="4964" y="3090"/>
                </a:lnTo>
                <a:lnTo>
                  <a:pt x="4983" y="3069"/>
                </a:lnTo>
                <a:lnTo>
                  <a:pt x="5001" y="3050"/>
                </a:lnTo>
                <a:lnTo>
                  <a:pt x="5015" y="3030"/>
                </a:lnTo>
                <a:lnTo>
                  <a:pt x="5027" y="3008"/>
                </a:lnTo>
                <a:lnTo>
                  <a:pt x="5039" y="3030"/>
                </a:lnTo>
                <a:lnTo>
                  <a:pt x="5052" y="3050"/>
                </a:lnTo>
                <a:lnTo>
                  <a:pt x="5069" y="3069"/>
                </a:lnTo>
                <a:lnTo>
                  <a:pt x="5091" y="3090"/>
                </a:lnTo>
                <a:lnTo>
                  <a:pt x="5115" y="3110"/>
                </a:lnTo>
                <a:lnTo>
                  <a:pt x="5141" y="3129"/>
                </a:lnTo>
                <a:lnTo>
                  <a:pt x="5202" y="3174"/>
                </a:lnTo>
                <a:lnTo>
                  <a:pt x="5196" y="3177"/>
                </a:lnTo>
                <a:close/>
                <a:moveTo>
                  <a:pt x="4856" y="3264"/>
                </a:moveTo>
                <a:lnTo>
                  <a:pt x="4889" y="3290"/>
                </a:lnTo>
                <a:lnTo>
                  <a:pt x="4913" y="3315"/>
                </a:lnTo>
                <a:lnTo>
                  <a:pt x="4934" y="3338"/>
                </a:lnTo>
                <a:lnTo>
                  <a:pt x="4947" y="3357"/>
                </a:lnTo>
                <a:lnTo>
                  <a:pt x="4958" y="3375"/>
                </a:lnTo>
                <a:lnTo>
                  <a:pt x="4964" y="3390"/>
                </a:lnTo>
                <a:lnTo>
                  <a:pt x="4965" y="3402"/>
                </a:lnTo>
                <a:lnTo>
                  <a:pt x="4964" y="3414"/>
                </a:lnTo>
                <a:lnTo>
                  <a:pt x="4958" y="3428"/>
                </a:lnTo>
                <a:lnTo>
                  <a:pt x="4947" y="3446"/>
                </a:lnTo>
                <a:lnTo>
                  <a:pt x="4934" y="3465"/>
                </a:lnTo>
                <a:lnTo>
                  <a:pt x="4913" y="3488"/>
                </a:lnTo>
                <a:lnTo>
                  <a:pt x="4889" y="3513"/>
                </a:lnTo>
                <a:lnTo>
                  <a:pt x="4856" y="3542"/>
                </a:lnTo>
                <a:lnTo>
                  <a:pt x="4815" y="3570"/>
                </a:lnTo>
                <a:lnTo>
                  <a:pt x="4799" y="3579"/>
                </a:lnTo>
                <a:lnTo>
                  <a:pt x="4787" y="3588"/>
                </a:lnTo>
                <a:lnTo>
                  <a:pt x="4760" y="3570"/>
                </a:lnTo>
                <a:lnTo>
                  <a:pt x="4718" y="3542"/>
                </a:lnTo>
                <a:lnTo>
                  <a:pt x="4685" y="3513"/>
                </a:lnTo>
                <a:lnTo>
                  <a:pt x="4659" y="3488"/>
                </a:lnTo>
                <a:lnTo>
                  <a:pt x="4640" y="3465"/>
                </a:lnTo>
                <a:lnTo>
                  <a:pt x="4625" y="3446"/>
                </a:lnTo>
                <a:lnTo>
                  <a:pt x="4617" y="3428"/>
                </a:lnTo>
                <a:lnTo>
                  <a:pt x="4611" y="3414"/>
                </a:lnTo>
                <a:lnTo>
                  <a:pt x="4607" y="3402"/>
                </a:lnTo>
                <a:lnTo>
                  <a:pt x="4611" y="3390"/>
                </a:lnTo>
                <a:lnTo>
                  <a:pt x="4617" y="3375"/>
                </a:lnTo>
                <a:lnTo>
                  <a:pt x="4625" y="3357"/>
                </a:lnTo>
                <a:lnTo>
                  <a:pt x="4640" y="3338"/>
                </a:lnTo>
                <a:lnTo>
                  <a:pt x="4659" y="3315"/>
                </a:lnTo>
                <a:lnTo>
                  <a:pt x="4685" y="3290"/>
                </a:lnTo>
                <a:lnTo>
                  <a:pt x="4718" y="3264"/>
                </a:lnTo>
                <a:lnTo>
                  <a:pt x="4760" y="3234"/>
                </a:lnTo>
                <a:lnTo>
                  <a:pt x="4787" y="3216"/>
                </a:lnTo>
                <a:lnTo>
                  <a:pt x="4799" y="3224"/>
                </a:lnTo>
                <a:lnTo>
                  <a:pt x="4815" y="3234"/>
                </a:lnTo>
                <a:lnTo>
                  <a:pt x="4856" y="3264"/>
                </a:lnTo>
                <a:close/>
                <a:moveTo>
                  <a:pt x="4718" y="3177"/>
                </a:moveTo>
                <a:lnTo>
                  <a:pt x="4679" y="3204"/>
                </a:lnTo>
                <a:lnTo>
                  <a:pt x="4649" y="3228"/>
                </a:lnTo>
                <a:lnTo>
                  <a:pt x="4622" y="3252"/>
                </a:lnTo>
                <a:lnTo>
                  <a:pt x="4599" y="3276"/>
                </a:lnTo>
                <a:lnTo>
                  <a:pt x="4581" y="3297"/>
                </a:lnTo>
                <a:lnTo>
                  <a:pt x="4568" y="3318"/>
                </a:lnTo>
                <a:lnTo>
                  <a:pt x="4556" y="3338"/>
                </a:lnTo>
                <a:lnTo>
                  <a:pt x="4547" y="3354"/>
                </a:lnTo>
                <a:lnTo>
                  <a:pt x="4538" y="3338"/>
                </a:lnTo>
                <a:lnTo>
                  <a:pt x="4527" y="3318"/>
                </a:lnTo>
                <a:lnTo>
                  <a:pt x="4511" y="3297"/>
                </a:lnTo>
                <a:lnTo>
                  <a:pt x="4493" y="3276"/>
                </a:lnTo>
                <a:lnTo>
                  <a:pt x="4472" y="3252"/>
                </a:lnTo>
                <a:lnTo>
                  <a:pt x="4445" y="3228"/>
                </a:lnTo>
                <a:lnTo>
                  <a:pt x="4413" y="3204"/>
                </a:lnTo>
                <a:lnTo>
                  <a:pt x="4377" y="3177"/>
                </a:lnTo>
                <a:lnTo>
                  <a:pt x="4371" y="3174"/>
                </a:lnTo>
                <a:lnTo>
                  <a:pt x="4433" y="3129"/>
                </a:lnTo>
                <a:lnTo>
                  <a:pt x="4460" y="3110"/>
                </a:lnTo>
                <a:lnTo>
                  <a:pt x="4484" y="3090"/>
                </a:lnTo>
                <a:lnTo>
                  <a:pt x="4503" y="3069"/>
                </a:lnTo>
                <a:lnTo>
                  <a:pt x="4521" y="3050"/>
                </a:lnTo>
                <a:lnTo>
                  <a:pt x="4535" y="3030"/>
                </a:lnTo>
                <a:lnTo>
                  <a:pt x="4547" y="3008"/>
                </a:lnTo>
                <a:lnTo>
                  <a:pt x="4557" y="3030"/>
                </a:lnTo>
                <a:lnTo>
                  <a:pt x="4574" y="3050"/>
                </a:lnTo>
                <a:lnTo>
                  <a:pt x="4589" y="3069"/>
                </a:lnTo>
                <a:lnTo>
                  <a:pt x="4611" y="3090"/>
                </a:lnTo>
                <a:lnTo>
                  <a:pt x="4634" y="3110"/>
                </a:lnTo>
                <a:lnTo>
                  <a:pt x="4661" y="3129"/>
                </a:lnTo>
                <a:lnTo>
                  <a:pt x="4724" y="3174"/>
                </a:lnTo>
                <a:lnTo>
                  <a:pt x="4718" y="3177"/>
                </a:lnTo>
                <a:close/>
                <a:moveTo>
                  <a:pt x="4376" y="3264"/>
                </a:moveTo>
                <a:lnTo>
                  <a:pt x="4407" y="3290"/>
                </a:lnTo>
                <a:lnTo>
                  <a:pt x="4433" y="3315"/>
                </a:lnTo>
                <a:lnTo>
                  <a:pt x="4454" y="3338"/>
                </a:lnTo>
                <a:lnTo>
                  <a:pt x="4467" y="3357"/>
                </a:lnTo>
                <a:lnTo>
                  <a:pt x="4478" y="3375"/>
                </a:lnTo>
                <a:lnTo>
                  <a:pt x="4484" y="3390"/>
                </a:lnTo>
                <a:lnTo>
                  <a:pt x="4485" y="3402"/>
                </a:lnTo>
                <a:lnTo>
                  <a:pt x="4484" y="3414"/>
                </a:lnTo>
                <a:lnTo>
                  <a:pt x="4478" y="3428"/>
                </a:lnTo>
                <a:lnTo>
                  <a:pt x="4467" y="3446"/>
                </a:lnTo>
                <a:lnTo>
                  <a:pt x="4454" y="3465"/>
                </a:lnTo>
                <a:lnTo>
                  <a:pt x="4433" y="3488"/>
                </a:lnTo>
                <a:lnTo>
                  <a:pt x="4407" y="3513"/>
                </a:lnTo>
                <a:lnTo>
                  <a:pt x="4376" y="3542"/>
                </a:lnTo>
                <a:lnTo>
                  <a:pt x="4335" y="3570"/>
                </a:lnTo>
                <a:lnTo>
                  <a:pt x="4308" y="3588"/>
                </a:lnTo>
                <a:lnTo>
                  <a:pt x="4280" y="3570"/>
                </a:lnTo>
                <a:lnTo>
                  <a:pt x="4238" y="3542"/>
                </a:lnTo>
                <a:lnTo>
                  <a:pt x="4206" y="3513"/>
                </a:lnTo>
                <a:lnTo>
                  <a:pt x="4179" y="3488"/>
                </a:lnTo>
                <a:lnTo>
                  <a:pt x="4160" y="3465"/>
                </a:lnTo>
                <a:lnTo>
                  <a:pt x="4146" y="3446"/>
                </a:lnTo>
                <a:lnTo>
                  <a:pt x="4137" y="3428"/>
                </a:lnTo>
                <a:lnTo>
                  <a:pt x="4131" y="3414"/>
                </a:lnTo>
                <a:lnTo>
                  <a:pt x="4128" y="3402"/>
                </a:lnTo>
                <a:lnTo>
                  <a:pt x="4131" y="3390"/>
                </a:lnTo>
                <a:lnTo>
                  <a:pt x="4137" y="3375"/>
                </a:lnTo>
                <a:lnTo>
                  <a:pt x="4146" y="3357"/>
                </a:lnTo>
                <a:lnTo>
                  <a:pt x="4160" y="3338"/>
                </a:lnTo>
                <a:lnTo>
                  <a:pt x="4179" y="3315"/>
                </a:lnTo>
                <a:lnTo>
                  <a:pt x="4206" y="3290"/>
                </a:lnTo>
                <a:lnTo>
                  <a:pt x="4238" y="3264"/>
                </a:lnTo>
                <a:lnTo>
                  <a:pt x="4280" y="3234"/>
                </a:lnTo>
                <a:lnTo>
                  <a:pt x="4308" y="3216"/>
                </a:lnTo>
                <a:lnTo>
                  <a:pt x="4335" y="3234"/>
                </a:lnTo>
                <a:lnTo>
                  <a:pt x="4376" y="3264"/>
                </a:lnTo>
                <a:close/>
                <a:moveTo>
                  <a:pt x="4238" y="3177"/>
                </a:moveTo>
                <a:lnTo>
                  <a:pt x="4200" y="3204"/>
                </a:lnTo>
                <a:lnTo>
                  <a:pt x="4170" y="3228"/>
                </a:lnTo>
                <a:lnTo>
                  <a:pt x="4142" y="3252"/>
                </a:lnTo>
                <a:lnTo>
                  <a:pt x="4119" y="3276"/>
                </a:lnTo>
                <a:lnTo>
                  <a:pt x="4101" y="3297"/>
                </a:lnTo>
                <a:lnTo>
                  <a:pt x="4088" y="3318"/>
                </a:lnTo>
                <a:lnTo>
                  <a:pt x="4076" y="3338"/>
                </a:lnTo>
                <a:lnTo>
                  <a:pt x="4068" y="3354"/>
                </a:lnTo>
                <a:lnTo>
                  <a:pt x="4058" y="3338"/>
                </a:lnTo>
                <a:lnTo>
                  <a:pt x="4047" y="3318"/>
                </a:lnTo>
                <a:lnTo>
                  <a:pt x="4032" y="3297"/>
                </a:lnTo>
                <a:lnTo>
                  <a:pt x="4014" y="3276"/>
                </a:lnTo>
                <a:lnTo>
                  <a:pt x="3992" y="3252"/>
                </a:lnTo>
                <a:lnTo>
                  <a:pt x="3966" y="3228"/>
                </a:lnTo>
                <a:lnTo>
                  <a:pt x="3933" y="3204"/>
                </a:lnTo>
                <a:lnTo>
                  <a:pt x="3897" y="3177"/>
                </a:lnTo>
                <a:lnTo>
                  <a:pt x="3890" y="3174"/>
                </a:lnTo>
                <a:lnTo>
                  <a:pt x="3954" y="3129"/>
                </a:lnTo>
                <a:lnTo>
                  <a:pt x="3980" y="3110"/>
                </a:lnTo>
                <a:lnTo>
                  <a:pt x="4004" y="3090"/>
                </a:lnTo>
                <a:lnTo>
                  <a:pt x="4023" y="3069"/>
                </a:lnTo>
                <a:lnTo>
                  <a:pt x="4041" y="3050"/>
                </a:lnTo>
                <a:lnTo>
                  <a:pt x="4056" y="3030"/>
                </a:lnTo>
                <a:lnTo>
                  <a:pt x="4068" y="3008"/>
                </a:lnTo>
                <a:lnTo>
                  <a:pt x="4077" y="3030"/>
                </a:lnTo>
                <a:lnTo>
                  <a:pt x="4094" y="3050"/>
                </a:lnTo>
                <a:lnTo>
                  <a:pt x="4110" y="3069"/>
                </a:lnTo>
                <a:lnTo>
                  <a:pt x="4131" y="3090"/>
                </a:lnTo>
                <a:lnTo>
                  <a:pt x="4154" y="3110"/>
                </a:lnTo>
                <a:lnTo>
                  <a:pt x="4182" y="3129"/>
                </a:lnTo>
                <a:lnTo>
                  <a:pt x="4244" y="3174"/>
                </a:lnTo>
                <a:lnTo>
                  <a:pt x="4238" y="3177"/>
                </a:lnTo>
                <a:close/>
                <a:moveTo>
                  <a:pt x="3896" y="3264"/>
                </a:moveTo>
                <a:lnTo>
                  <a:pt x="3927" y="3290"/>
                </a:lnTo>
                <a:lnTo>
                  <a:pt x="3954" y="3315"/>
                </a:lnTo>
                <a:lnTo>
                  <a:pt x="3974" y="3338"/>
                </a:lnTo>
                <a:lnTo>
                  <a:pt x="3987" y="3357"/>
                </a:lnTo>
                <a:lnTo>
                  <a:pt x="3998" y="3375"/>
                </a:lnTo>
                <a:lnTo>
                  <a:pt x="4002" y="3390"/>
                </a:lnTo>
                <a:lnTo>
                  <a:pt x="4005" y="3402"/>
                </a:lnTo>
                <a:lnTo>
                  <a:pt x="4002" y="3414"/>
                </a:lnTo>
                <a:lnTo>
                  <a:pt x="3998" y="3428"/>
                </a:lnTo>
                <a:lnTo>
                  <a:pt x="3987" y="3446"/>
                </a:lnTo>
                <a:lnTo>
                  <a:pt x="3974" y="3465"/>
                </a:lnTo>
                <a:lnTo>
                  <a:pt x="3954" y="3488"/>
                </a:lnTo>
                <a:lnTo>
                  <a:pt x="3927" y="3513"/>
                </a:lnTo>
                <a:lnTo>
                  <a:pt x="3896" y="3542"/>
                </a:lnTo>
                <a:lnTo>
                  <a:pt x="3854" y="3570"/>
                </a:lnTo>
                <a:lnTo>
                  <a:pt x="3840" y="3579"/>
                </a:lnTo>
                <a:lnTo>
                  <a:pt x="3828" y="3588"/>
                </a:lnTo>
                <a:lnTo>
                  <a:pt x="3800" y="3570"/>
                </a:lnTo>
                <a:lnTo>
                  <a:pt x="3758" y="3542"/>
                </a:lnTo>
                <a:lnTo>
                  <a:pt x="3726" y="3513"/>
                </a:lnTo>
                <a:lnTo>
                  <a:pt x="3699" y="3488"/>
                </a:lnTo>
                <a:lnTo>
                  <a:pt x="3680" y="3465"/>
                </a:lnTo>
                <a:lnTo>
                  <a:pt x="3666" y="3446"/>
                </a:lnTo>
                <a:lnTo>
                  <a:pt x="3659" y="3428"/>
                </a:lnTo>
                <a:lnTo>
                  <a:pt x="3653" y="3414"/>
                </a:lnTo>
                <a:lnTo>
                  <a:pt x="3648" y="3402"/>
                </a:lnTo>
                <a:lnTo>
                  <a:pt x="3653" y="3390"/>
                </a:lnTo>
                <a:lnTo>
                  <a:pt x="3659" y="3375"/>
                </a:lnTo>
                <a:lnTo>
                  <a:pt x="3666" y="3357"/>
                </a:lnTo>
                <a:lnTo>
                  <a:pt x="3680" y="3338"/>
                </a:lnTo>
                <a:lnTo>
                  <a:pt x="3699" y="3315"/>
                </a:lnTo>
                <a:lnTo>
                  <a:pt x="3726" y="3290"/>
                </a:lnTo>
                <a:lnTo>
                  <a:pt x="3758" y="3264"/>
                </a:lnTo>
                <a:lnTo>
                  <a:pt x="3800" y="3234"/>
                </a:lnTo>
                <a:lnTo>
                  <a:pt x="3828" y="3216"/>
                </a:lnTo>
                <a:lnTo>
                  <a:pt x="3840" y="3224"/>
                </a:lnTo>
                <a:lnTo>
                  <a:pt x="3854" y="3234"/>
                </a:lnTo>
                <a:lnTo>
                  <a:pt x="3896" y="3264"/>
                </a:lnTo>
                <a:close/>
                <a:moveTo>
                  <a:pt x="3758" y="3177"/>
                </a:moveTo>
                <a:lnTo>
                  <a:pt x="3720" y="3204"/>
                </a:lnTo>
                <a:lnTo>
                  <a:pt x="3687" y="3228"/>
                </a:lnTo>
                <a:lnTo>
                  <a:pt x="3662" y="3252"/>
                </a:lnTo>
                <a:lnTo>
                  <a:pt x="3641" y="3276"/>
                </a:lnTo>
                <a:lnTo>
                  <a:pt x="3623" y="3297"/>
                </a:lnTo>
                <a:lnTo>
                  <a:pt x="3606" y="3318"/>
                </a:lnTo>
                <a:lnTo>
                  <a:pt x="3596" y="3338"/>
                </a:lnTo>
                <a:lnTo>
                  <a:pt x="3588" y="3354"/>
                </a:lnTo>
                <a:lnTo>
                  <a:pt x="3578" y="3338"/>
                </a:lnTo>
                <a:lnTo>
                  <a:pt x="3569" y="3318"/>
                </a:lnTo>
                <a:lnTo>
                  <a:pt x="3552" y="3297"/>
                </a:lnTo>
                <a:lnTo>
                  <a:pt x="3534" y="3276"/>
                </a:lnTo>
                <a:lnTo>
                  <a:pt x="3512" y="3252"/>
                </a:lnTo>
                <a:lnTo>
                  <a:pt x="3486" y="3228"/>
                </a:lnTo>
                <a:lnTo>
                  <a:pt x="3455" y="3204"/>
                </a:lnTo>
                <a:lnTo>
                  <a:pt x="3416" y="3177"/>
                </a:lnTo>
                <a:lnTo>
                  <a:pt x="3410" y="3174"/>
                </a:lnTo>
                <a:lnTo>
                  <a:pt x="3474" y="3129"/>
                </a:lnTo>
                <a:lnTo>
                  <a:pt x="3500" y="3110"/>
                </a:lnTo>
                <a:lnTo>
                  <a:pt x="3524" y="3090"/>
                </a:lnTo>
                <a:lnTo>
                  <a:pt x="3545" y="3069"/>
                </a:lnTo>
                <a:lnTo>
                  <a:pt x="3563" y="3050"/>
                </a:lnTo>
                <a:lnTo>
                  <a:pt x="3576" y="3030"/>
                </a:lnTo>
                <a:lnTo>
                  <a:pt x="3588" y="3008"/>
                </a:lnTo>
                <a:lnTo>
                  <a:pt x="3599" y="3030"/>
                </a:lnTo>
                <a:lnTo>
                  <a:pt x="3612" y="3050"/>
                </a:lnTo>
                <a:lnTo>
                  <a:pt x="3630" y="3069"/>
                </a:lnTo>
                <a:lnTo>
                  <a:pt x="3650" y="3090"/>
                </a:lnTo>
                <a:lnTo>
                  <a:pt x="3674" y="3110"/>
                </a:lnTo>
                <a:lnTo>
                  <a:pt x="3702" y="3129"/>
                </a:lnTo>
                <a:lnTo>
                  <a:pt x="3764" y="3174"/>
                </a:lnTo>
                <a:lnTo>
                  <a:pt x="3758" y="3177"/>
                </a:lnTo>
                <a:close/>
                <a:moveTo>
                  <a:pt x="3416" y="3264"/>
                </a:moveTo>
                <a:lnTo>
                  <a:pt x="3449" y="3290"/>
                </a:lnTo>
                <a:lnTo>
                  <a:pt x="3474" y="3315"/>
                </a:lnTo>
                <a:lnTo>
                  <a:pt x="3494" y="3338"/>
                </a:lnTo>
                <a:lnTo>
                  <a:pt x="3509" y="3357"/>
                </a:lnTo>
                <a:lnTo>
                  <a:pt x="3518" y="3375"/>
                </a:lnTo>
                <a:lnTo>
                  <a:pt x="3522" y="3390"/>
                </a:lnTo>
                <a:lnTo>
                  <a:pt x="3527" y="3402"/>
                </a:lnTo>
                <a:lnTo>
                  <a:pt x="3522" y="3414"/>
                </a:lnTo>
                <a:lnTo>
                  <a:pt x="3518" y="3428"/>
                </a:lnTo>
                <a:lnTo>
                  <a:pt x="3509" y="3446"/>
                </a:lnTo>
                <a:lnTo>
                  <a:pt x="3494" y="3465"/>
                </a:lnTo>
                <a:lnTo>
                  <a:pt x="3474" y="3488"/>
                </a:lnTo>
                <a:lnTo>
                  <a:pt x="3449" y="3513"/>
                </a:lnTo>
                <a:lnTo>
                  <a:pt x="3416" y="3542"/>
                </a:lnTo>
                <a:lnTo>
                  <a:pt x="3374" y="3570"/>
                </a:lnTo>
                <a:lnTo>
                  <a:pt x="3347" y="3588"/>
                </a:lnTo>
                <a:lnTo>
                  <a:pt x="3320" y="3570"/>
                </a:lnTo>
                <a:lnTo>
                  <a:pt x="3278" y="3542"/>
                </a:lnTo>
                <a:lnTo>
                  <a:pt x="3246" y="3513"/>
                </a:lnTo>
                <a:lnTo>
                  <a:pt x="3221" y="3488"/>
                </a:lnTo>
                <a:lnTo>
                  <a:pt x="3200" y="3465"/>
                </a:lnTo>
                <a:lnTo>
                  <a:pt x="3186" y="3446"/>
                </a:lnTo>
                <a:lnTo>
                  <a:pt x="3176" y="3428"/>
                </a:lnTo>
                <a:lnTo>
                  <a:pt x="3173" y="3414"/>
                </a:lnTo>
                <a:lnTo>
                  <a:pt x="3168" y="3402"/>
                </a:lnTo>
                <a:lnTo>
                  <a:pt x="3173" y="3390"/>
                </a:lnTo>
                <a:lnTo>
                  <a:pt x="3176" y="3375"/>
                </a:lnTo>
                <a:lnTo>
                  <a:pt x="3186" y="3357"/>
                </a:lnTo>
                <a:lnTo>
                  <a:pt x="3200" y="3338"/>
                </a:lnTo>
                <a:lnTo>
                  <a:pt x="3221" y="3315"/>
                </a:lnTo>
                <a:lnTo>
                  <a:pt x="3246" y="3290"/>
                </a:lnTo>
                <a:lnTo>
                  <a:pt x="3278" y="3264"/>
                </a:lnTo>
                <a:lnTo>
                  <a:pt x="3320" y="3234"/>
                </a:lnTo>
                <a:lnTo>
                  <a:pt x="3347" y="3216"/>
                </a:lnTo>
                <a:lnTo>
                  <a:pt x="3374" y="3234"/>
                </a:lnTo>
                <a:lnTo>
                  <a:pt x="3416" y="3264"/>
                </a:lnTo>
                <a:close/>
                <a:moveTo>
                  <a:pt x="3278" y="3177"/>
                </a:moveTo>
                <a:lnTo>
                  <a:pt x="3240" y="3204"/>
                </a:lnTo>
                <a:lnTo>
                  <a:pt x="3209" y="3228"/>
                </a:lnTo>
                <a:lnTo>
                  <a:pt x="3182" y="3252"/>
                </a:lnTo>
                <a:lnTo>
                  <a:pt x="3161" y="3276"/>
                </a:lnTo>
                <a:lnTo>
                  <a:pt x="3143" y="3297"/>
                </a:lnTo>
                <a:lnTo>
                  <a:pt x="3126" y="3318"/>
                </a:lnTo>
                <a:lnTo>
                  <a:pt x="3116" y="3338"/>
                </a:lnTo>
                <a:lnTo>
                  <a:pt x="3107" y="3354"/>
                </a:lnTo>
                <a:lnTo>
                  <a:pt x="3098" y="3338"/>
                </a:lnTo>
                <a:lnTo>
                  <a:pt x="3086" y="3318"/>
                </a:lnTo>
                <a:lnTo>
                  <a:pt x="3072" y="3297"/>
                </a:lnTo>
                <a:lnTo>
                  <a:pt x="3054" y="3276"/>
                </a:lnTo>
                <a:lnTo>
                  <a:pt x="3032" y="3252"/>
                </a:lnTo>
                <a:lnTo>
                  <a:pt x="3005" y="3228"/>
                </a:lnTo>
                <a:lnTo>
                  <a:pt x="2975" y="3204"/>
                </a:lnTo>
                <a:lnTo>
                  <a:pt x="2937" y="3177"/>
                </a:lnTo>
                <a:lnTo>
                  <a:pt x="2931" y="3174"/>
                </a:lnTo>
                <a:lnTo>
                  <a:pt x="2993" y="3129"/>
                </a:lnTo>
                <a:lnTo>
                  <a:pt x="3021" y="3110"/>
                </a:lnTo>
                <a:lnTo>
                  <a:pt x="3042" y="3090"/>
                </a:lnTo>
                <a:lnTo>
                  <a:pt x="3065" y="3069"/>
                </a:lnTo>
                <a:lnTo>
                  <a:pt x="3080" y="3050"/>
                </a:lnTo>
                <a:lnTo>
                  <a:pt x="3096" y="3030"/>
                </a:lnTo>
                <a:lnTo>
                  <a:pt x="3107" y="3008"/>
                </a:lnTo>
                <a:lnTo>
                  <a:pt x="3119" y="3030"/>
                </a:lnTo>
                <a:lnTo>
                  <a:pt x="3132" y="3050"/>
                </a:lnTo>
                <a:lnTo>
                  <a:pt x="3150" y="3069"/>
                </a:lnTo>
                <a:lnTo>
                  <a:pt x="3170" y="3090"/>
                </a:lnTo>
                <a:lnTo>
                  <a:pt x="3194" y="3110"/>
                </a:lnTo>
                <a:lnTo>
                  <a:pt x="3221" y="3129"/>
                </a:lnTo>
                <a:lnTo>
                  <a:pt x="3284" y="3174"/>
                </a:lnTo>
                <a:lnTo>
                  <a:pt x="3278" y="3177"/>
                </a:lnTo>
                <a:close/>
                <a:moveTo>
                  <a:pt x="2937" y="3264"/>
                </a:moveTo>
                <a:lnTo>
                  <a:pt x="2969" y="3290"/>
                </a:lnTo>
                <a:lnTo>
                  <a:pt x="2994" y="3315"/>
                </a:lnTo>
                <a:lnTo>
                  <a:pt x="3015" y="3338"/>
                </a:lnTo>
                <a:lnTo>
                  <a:pt x="3029" y="3357"/>
                </a:lnTo>
                <a:lnTo>
                  <a:pt x="3036" y="3375"/>
                </a:lnTo>
                <a:lnTo>
                  <a:pt x="3042" y="3390"/>
                </a:lnTo>
                <a:lnTo>
                  <a:pt x="3047" y="3402"/>
                </a:lnTo>
                <a:lnTo>
                  <a:pt x="3042" y="3414"/>
                </a:lnTo>
                <a:lnTo>
                  <a:pt x="3036" y="3428"/>
                </a:lnTo>
                <a:lnTo>
                  <a:pt x="3029" y="3446"/>
                </a:lnTo>
                <a:lnTo>
                  <a:pt x="3015" y="3465"/>
                </a:lnTo>
                <a:lnTo>
                  <a:pt x="2994" y="3488"/>
                </a:lnTo>
                <a:lnTo>
                  <a:pt x="2969" y="3513"/>
                </a:lnTo>
                <a:lnTo>
                  <a:pt x="2937" y="3542"/>
                </a:lnTo>
                <a:lnTo>
                  <a:pt x="2895" y="3570"/>
                </a:lnTo>
                <a:lnTo>
                  <a:pt x="2879" y="3579"/>
                </a:lnTo>
                <a:lnTo>
                  <a:pt x="2867" y="3588"/>
                </a:lnTo>
                <a:lnTo>
                  <a:pt x="2841" y="3570"/>
                </a:lnTo>
                <a:lnTo>
                  <a:pt x="2799" y="3542"/>
                </a:lnTo>
                <a:lnTo>
                  <a:pt x="2766" y="3513"/>
                </a:lnTo>
                <a:lnTo>
                  <a:pt x="2741" y="3488"/>
                </a:lnTo>
                <a:lnTo>
                  <a:pt x="2721" y="3465"/>
                </a:lnTo>
                <a:lnTo>
                  <a:pt x="2706" y="3446"/>
                </a:lnTo>
                <a:lnTo>
                  <a:pt x="2697" y="3428"/>
                </a:lnTo>
                <a:lnTo>
                  <a:pt x="2691" y="3414"/>
                </a:lnTo>
                <a:lnTo>
                  <a:pt x="2688" y="3402"/>
                </a:lnTo>
                <a:lnTo>
                  <a:pt x="2691" y="3390"/>
                </a:lnTo>
                <a:lnTo>
                  <a:pt x="2697" y="3375"/>
                </a:lnTo>
                <a:lnTo>
                  <a:pt x="2706" y="3357"/>
                </a:lnTo>
                <a:lnTo>
                  <a:pt x="2721" y="3338"/>
                </a:lnTo>
                <a:lnTo>
                  <a:pt x="2741" y="3315"/>
                </a:lnTo>
                <a:lnTo>
                  <a:pt x="2766" y="3290"/>
                </a:lnTo>
                <a:lnTo>
                  <a:pt x="2799" y="3264"/>
                </a:lnTo>
                <a:lnTo>
                  <a:pt x="2841" y="3234"/>
                </a:lnTo>
                <a:lnTo>
                  <a:pt x="2867" y="3216"/>
                </a:lnTo>
                <a:lnTo>
                  <a:pt x="2879" y="3224"/>
                </a:lnTo>
                <a:lnTo>
                  <a:pt x="2895" y="3234"/>
                </a:lnTo>
                <a:lnTo>
                  <a:pt x="2937" y="3264"/>
                </a:lnTo>
                <a:close/>
                <a:moveTo>
                  <a:pt x="2796" y="3177"/>
                </a:moveTo>
                <a:lnTo>
                  <a:pt x="2760" y="3204"/>
                </a:lnTo>
                <a:lnTo>
                  <a:pt x="2729" y="3228"/>
                </a:lnTo>
                <a:lnTo>
                  <a:pt x="2703" y="3252"/>
                </a:lnTo>
                <a:lnTo>
                  <a:pt x="2681" y="3276"/>
                </a:lnTo>
                <a:lnTo>
                  <a:pt x="2663" y="3297"/>
                </a:lnTo>
                <a:lnTo>
                  <a:pt x="2646" y="3318"/>
                </a:lnTo>
                <a:lnTo>
                  <a:pt x="2637" y="3338"/>
                </a:lnTo>
                <a:lnTo>
                  <a:pt x="2627" y="3354"/>
                </a:lnTo>
                <a:lnTo>
                  <a:pt x="2619" y="3338"/>
                </a:lnTo>
                <a:lnTo>
                  <a:pt x="2607" y="3318"/>
                </a:lnTo>
                <a:lnTo>
                  <a:pt x="2592" y="3297"/>
                </a:lnTo>
                <a:lnTo>
                  <a:pt x="2574" y="3276"/>
                </a:lnTo>
                <a:lnTo>
                  <a:pt x="2553" y="3252"/>
                </a:lnTo>
                <a:lnTo>
                  <a:pt x="2525" y="3228"/>
                </a:lnTo>
                <a:lnTo>
                  <a:pt x="2495" y="3204"/>
                </a:lnTo>
                <a:lnTo>
                  <a:pt x="2457" y="3177"/>
                </a:lnTo>
                <a:lnTo>
                  <a:pt x="2451" y="3174"/>
                </a:lnTo>
                <a:lnTo>
                  <a:pt x="2513" y="3129"/>
                </a:lnTo>
                <a:lnTo>
                  <a:pt x="2541" y="3110"/>
                </a:lnTo>
                <a:lnTo>
                  <a:pt x="2562" y="3090"/>
                </a:lnTo>
                <a:lnTo>
                  <a:pt x="2585" y="3069"/>
                </a:lnTo>
                <a:lnTo>
                  <a:pt x="2601" y="3050"/>
                </a:lnTo>
                <a:lnTo>
                  <a:pt x="2616" y="3030"/>
                </a:lnTo>
                <a:lnTo>
                  <a:pt x="2627" y="3008"/>
                </a:lnTo>
                <a:lnTo>
                  <a:pt x="2639" y="3030"/>
                </a:lnTo>
                <a:lnTo>
                  <a:pt x="2652" y="3050"/>
                </a:lnTo>
                <a:lnTo>
                  <a:pt x="2670" y="3069"/>
                </a:lnTo>
                <a:lnTo>
                  <a:pt x="2691" y="3090"/>
                </a:lnTo>
                <a:lnTo>
                  <a:pt x="2715" y="3110"/>
                </a:lnTo>
                <a:lnTo>
                  <a:pt x="2741" y="3129"/>
                </a:lnTo>
                <a:lnTo>
                  <a:pt x="2802" y="3174"/>
                </a:lnTo>
                <a:lnTo>
                  <a:pt x="2796" y="3177"/>
                </a:lnTo>
                <a:close/>
                <a:moveTo>
                  <a:pt x="2457" y="3264"/>
                </a:moveTo>
                <a:lnTo>
                  <a:pt x="2489" y="3290"/>
                </a:lnTo>
                <a:lnTo>
                  <a:pt x="2514" y="3315"/>
                </a:lnTo>
                <a:lnTo>
                  <a:pt x="2535" y="3338"/>
                </a:lnTo>
                <a:lnTo>
                  <a:pt x="2549" y="3357"/>
                </a:lnTo>
                <a:lnTo>
                  <a:pt x="2556" y="3375"/>
                </a:lnTo>
                <a:lnTo>
                  <a:pt x="2562" y="3390"/>
                </a:lnTo>
                <a:lnTo>
                  <a:pt x="2567" y="3402"/>
                </a:lnTo>
                <a:lnTo>
                  <a:pt x="2562" y="3414"/>
                </a:lnTo>
                <a:lnTo>
                  <a:pt x="2556" y="3428"/>
                </a:lnTo>
                <a:lnTo>
                  <a:pt x="2549" y="3446"/>
                </a:lnTo>
                <a:lnTo>
                  <a:pt x="2535" y="3465"/>
                </a:lnTo>
                <a:lnTo>
                  <a:pt x="2514" y="3488"/>
                </a:lnTo>
                <a:lnTo>
                  <a:pt x="2489" y="3513"/>
                </a:lnTo>
                <a:lnTo>
                  <a:pt x="2457" y="3542"/>
                </a:lnTo>
                <a:lnTo>
                  <a:pt x="2415" y="3570"/>
                </a:lnTo>
                <a:lnTo>
                  <a:pt x="2387" y="3588"/>
                </a:lnTo>
                <a:lnTo>
                  <a:pt x="2358" y="3570"/>
                </a:lnTo>
                <a:lnTo>
                  <a:pt x="2319" y="3542"/>
                </a:lnTo>
                <a:lnTo>
                  <a:pt x="2285" y="3513"/>
                </a:lnTo>
                <a:lnTo>
                  <a:pt x="2261" y="3488"/>
                </a:lnTo>
                <a:lnTo>
                  <a:pt x="2241" y="3465"/>
                </a:lnTo>
                <a:lnTo>
                  <a:pt x="2228" y="3446"/>
                </a:lnTo>
                <a:lnTo>
                  <a:pt x="2217" y="3428"/>
                </a:lnTo>
                <a:lnTo>
                  <a:pt x="2211" y="3414"/>
                </a:lnTo>
                <a:lnTo>
                  <a:pt x="2210" y="3402"/>
                </a:lnTo>
                <a:lnTo>
                  <a:pt x="2211" y="3390"/>
                </a:lnTo>
                <a:lnTo>
                  <a:pt x="2217" y="3375"/>
                </a:lnTo>
                <a:lnTo>
                  <a:pt x="2228" y="3357"/>
                </a:lnTo>
                <a:lnTo>
                  <a:pt x="2241" y="3338"/>
                </a:lnTo>
                <a:lnTo>
                  <a:pt x="2261" y="3315"/>
                </a:lnTo>
                <a:lnTo>
                  <a:pt x="2285" y="3290"/>
                </a:lnTo>
                <a:lnTo>
                  <a:pt x="2319" y="3264"/>
                </a:lnTo>
                <a:lnTo>
                  <a:pt x="2358" y="3234"/>
                </a:lnTo>
                <a:lnTo>
                  <a:pt x="2387" y="3216"/>
                </a:lnTo>
                <a:lnTo>
                  <a:pt x="2415" y="3234"/>
                </a:lnTo>
                <a:lnTo>
                  <a:pt x="2457" y="3264"/>
                </a:lnTo>
                <a:close/>
                <a:moveTo>
                  <a:pt x="2318" y="3177"/>
                </a:moveTo>
                <a:lnTo>
                  <a:pt x="2282" y="3204"/>
                </a:lnTo>
                <a:lnTo>
                  <a:pt x="2249" y="3228"/>
                </a:lnTo>
                <a:lnTo>
                  <a:pt x="2223" y="3252"/>
                </a:lnTo>
                <a:lnTo>
                  <a:pt x="2201" y="3276"/>
                </a:lnTo>
                <a:lnTo>
                  <a:pt x="2183" y="3297"/>
                </a:lnTo>
                <a:lnTo>
                  <a:pt x="2168" y="3318"/>
                </a:lnTo>
                <a:lnTo>
                  <a:pt x="2156" y="3338"/>
                </a:lnTo>
                <a:lnTo>
                  <a:pt x="2147" y="3354"/>
                </a:lnTo>
                <a:lnTo>
                  <a:pt x="2139" y="3338"/>
                </a:lnTo>
                <a:lnTo>
                  <a:pt x="2127" y="3318"/>
                </a:lnTo>
                <a:lnTo>
                  <a:pt x="2114" y="3297"/>
                </a:lnTo>
                <a:lnTo>
                  <a:pt x="2096" y="3276"/>
                </a:lnTo>
                <a:lnTo>
                  <a:pt x="2073" y="3252"/>
                </a:lnTo>
                <a:lnTo>
                  <a:pt x="2045" y="3228"/>
                </a:lnTo>
                <a:lnTo>
                  <a:pt x="2013" y="3204"/>
                </a:lnTo>
                <a:lnTo>
                  <a:pt x="1977" y="3177"/>
                </a:lnTo>
                <a:lnTo>
                  <a:pt x="1971" y="3174"/>
                </a:lnTo>
                <a:lnTo>
                  <a:pt x="2033" y="3129"/>
                </a:lnTo>
                <a:lnTo>
                  <a:pt x="2061" y="3110"/>
                </a:lnTo>
                <a:lnTo>
                  <a:pt x="2084" y="3090"/>
                </a:lnTo>
                <a:lnTo>
                  <a:pt x="2105" y="3069"/>
                </a:lnTo>
                <a:lnTo>
                  <a:pt x="2121" y="3050"/>
                </a:lnTo>
                <a:lnTo>
                  <a:pt x="2138" y="3030"/>
                </a:lnTo>
                <a:lnTo>
                  <a:pt x="2147" y="3008"/>
                </a:lnTo>
                <a:lnTo>
                  <a:pt x="2159" y="3030"/>
                </a:lnTo>
                <a:lnTo>
                  <a:pt x="2174" y="3050"/>
                </a:lnTo>
                <a:lnTo>
                  <a:pt x="2192" y="3069"/>
                </a:lnTo>
                <a:lnTo>
                  <a:pt x="2211" y="3090"/>
                </a:lnTo>
                <a:lnTo>
                  <a:pt x="2235" y="3110"/>
                </a:lnTo>
                <a:lnTo>
                  <a:pt x="2261" y="3129"/>
                </a:lnTo>
                <a:lnTo>
                  <a:pt x="2324" y="3174"/>
                </a:lnTo>
                <a:lnTo>
                  <a:pt x="2318" y="3177"/>
                </a:lnTo>
                <a:close/>
                <a:moveTo>
                  <a:pt x="1977" y="3264"/>
                </a:moveTo>
                <a:lnTo>
                  <a:pt x="2009" y="3290"/>
                </a:lnTo>
                <a:lnTo>
                  <a:pt x="2036" y="3315"/>
                </a:lnTo>
                <a:lnTo>
                  <a:pt x="2055" y="3338"/>
                </a:lnTo>
                <a:lnTo>
                  <a:pt x="2069" y="3357"/>
                </a:lnTo>
                <a:lnTo>
                  <a:pt x="2078" y="3375"/>
                </a:lnTo>
                <a:lnTo>
                  <a:pt x="2084" y="3390"/>
                </a:lnTo>
                <a:lnTo>
                  <a:pt x="2087" y="3402"/>
                </a:lnTo>
                <a:lnTo>
                  <a:pt x="2084" y="3414"/>
                </a:lnTo>
                <a:lnTo>
                  <a:pt x="2078" y="3428"/>
                </a:lnTo>
                <a:lnTo>
                  <a:pt x="2069" y="3446"/>
                </a:lnTo>
                <a:lnTo>
                  <a:pt x="2055" y="3465"/>
                </a:lnTo>
                <a:lnTo>
                  <a:pt x="2036" y="3488"/>
                </a:lnTo>
                <a:lnTo>
                  <a:pt x="2009" y="3513"/>
                </a:lnTo>
                <a:lnTo>
                  <a:pt x="1977" y="3542"/>
                </a:lnTo>
                <a:lnTo>
                  <a:pt x="1935" y="3570"/>
                </a:lnTo>
                <a:lnTo>
                  <a:pt x="1919" y="3579"/>
                </a:lnTo>
                <a:lnTo>
                  <a:pt x="1907" y="3588"/>
                </a:lnTo>
                <a:lnTo>
                  <a:pt x="1880" y="3570"/>
                </a:lnTo>
                <a:lnTo>
                  <a:pt x="1839" y="3542"/>
                </a:lnTo>
                <a:lnTo>
                  <a:pt x="1805" y="3513"/>
                </a:lnTo>
                <a:lnTo>
                  <a:pt x="1781" y="3488"/>
                </a:lnTo>
                <a:lnTo>
                  <a:pt x="1761" y="3465"/>
                </a:lnTo>
                <a:lnTo>
                  <a:pt x="1748" y="3446"/>
                </a:lnTo>
                <a:lnTo>
                  <a:pt x="1737" y="3428"/>
                </a:lnTo>
                <a:lnTo>
                  <a:pt x="1731" y="3414"/>
                </a:lnTo>
                <a:lnTo>
                  <a:pt x="1730" y="3402"/>
                </a:lnTo>
                <a:lnTo>
                  <a:pt x="1731" y="3390"/>
                </a:lnTo>
                <a:lnTo>
                  <a:pt x="1737" y="3375"/>
                </a:lnTo>
                <a:lnTo>
                  <a:pt x="1748" y="3357"/>
                </a:lnTo>
                <a:lnTo>
                  <a:pt x="1761" y="3338"/>
                </a:lnTo>
                <a:lnTo>
                  <a:pt x="1781" y="3315"/>
                </a:lnTo>
                <a:lnTo>
                  <a:pt x="1805" y="3290"/>
                </a:lnTo>
                <a:lnTo>
                  <a:pt x="1839" y="3264"/>
                </a:lnTo>
                <a:lnTo>
                  <a:pt x="1880" y="3234"/>
                </a:lnTo>
                <a:lnTo>
                  <a:pt x="1907" y="3216"/>
                </a:lnTo>
                <a:lnTo>
                  <a:pt x="1919" y="3224"/>
                </a:lnTo>
                <a:lnTo>
                  <a:pt x="1935" y="3234"/>
                </a:lnTo>
                <a:lnTo>
                  <a:pt x="1977" y="3264"/>
                </a:lnTo>
                <a:close/>
                <a:moveTo>
                  <a:pt x="1838" y="3177"/>
                </a:moveTo>
                <a:lnTo>
                  <a:pt x="1802" y="3204"/>
                </a:lnTo>
                <a:lnTo>
                  <a:pt x="1769" y="3228"/>
                </a:lnTo>
                <a:lnTo>
                  <a:pt x="1743" y="3252"/>
                </a:lnTo>
                <a:lnTo>
                  <a:pt x="1721" y="3276"/>
                </a:lnTo>
                <a:lnTo>
                  <a:pt x="1701" y="3297"/>
                </a:lnTo>
                <a:lnTo>
                  <a:pt x="1688" y="3318"/>
                </a:lnTo>
                <a:lnTo>
                  <a:pt x="1676" y="3338"/>
                </a:lnTo>
                <a:lnTo>
                  <a:pt x="1668" y="3354"/>
                </a:lnTo>
                <a:lnTo>
                  <a:pt x="1659" y="3338"/>
                </a:lnTo>
                <a:lnTo>
                  <a:pt x="1647" y="3318"/>
                </a:lnTo>
                <a:lnTo>
                  <a:pt x="1634" y="3297"/>
                </a:lnTo>
                <a:lnTo>
                  <a:pt x="1616" y="3276"/>
                </a:lnTo>
                <a:lnTo>
                  <a:pt x="1593" y="3252"/>
                </a:lnTo>
                <a:lnTo>
                  <a:pt x="1566" y="3228"/>
                </a:lnTo>
                <a:lnTo>
                  <a:pt x="1533" y="3204"/>
                </a:lnTo>
                <a:lnTo>
                  <a:pt x="1497" y="3177"/>
                </a:lnTo>
                <a:lnTo>
                  <a:pt x="1491" y="3174"/>
                </a:lnTo>
                <a:lnTo>
                  <a:pt x="1554" y="3129"/>
                </a:lnTo>
                <a:lnTo>
                  <a:pt x="1580" y="3110"/>
                </a:lnTo>
                <a:lnTo>
                  <a:pt x="1604" y="3090"/>
                </a:lnTo>
                <a:lnTo>
                  <a:pt x="1623" y="3069"/>
                </a:lnTo>
                <a:lnTo>
                  <a:pt x="1641" y="3050"/>
                </a:lnTo>
                <a:lnTo>
                  <a:pt x="1656" y="3030"/>
                </a:lnTo>
                <a:lnTo>
                  <a:pt x="1668" y="3008"/>
                </a:lnTo>
                <a:lnTo>
                  <a:pt x="1680" y="3030"/>
                </a:lnTo>
                <a:lnTo>
                  <a:pt x="1694" y="3050"/>
                </a:lnTo>
                <a:lnTo>
                  <a:pt x="1712" y="3069"/>
                </a:lnTo>
                <a:lnTo>
                  <a:pt x="1731" y="3090"/>
                </a:lnTo>
                <a:lnTo>
                  <a:pt x="1755" y="3110"/>
                </a:lnTo>
                <a:lnTo>
                  <a:pt x="1781" y="3129"/>
                </a:lnTo>
                <a:lnTo>
                  <a:pt x="1844" y="3174"/>
                </a:lnTo>
                <a:lnTo>
                  <a:pt x="1838" y="3177"/>
                </a:lnTo>
                <a:close/>
                <a:moveTo>
                  <a:pt x="1496" y="3264"/>
                </a:moveTo>
                <a:lnTo>
                  <a:pt x="1530" y="3290"/>
                </a:lnTo>
                <a:lnTo>
                  <a:pt x="1556" y="3315"/>
                </a:lnTo>
                <a:lnTo>
                  <a:pt x="1574" y="3338"/>
                </a:lnTo>
                <a:lnTo>
                  <a:pt x="1587" y="3357"/>
                </a:lnTo>
                <a:lnTo>
                  <a:pt x="1598" y="3375"/>
                </a:lnTo>
                <a:lnTo>
                  <a:pt x="1604" y="3390"/>
                </a:lnTo>
                <a:lnTo>
                  <a:pt x="1608" y="3402"/>
                </a:lnTo>
                <a:lnTo>
                  <a:pt x="1604" y="3414"/>
                </a:lnTo>
                <a:lnTo>
                  <a:pt x="1598" y="3428"/>
                </a:lnTo>
                <a:lnTo>
                  <a:pt x="1587" y="3446"/>
                </a:lnTo>
                <a:lnTo>
                  <a:pt x="1574" y="3465"/>
                </a:lnTo>
                <a:lnTo>
                  <a:pt x="1556" y="3488"/>
                </a:lnTo>
                <a:lnTo>
                  <a:pt x="1530" y="3513"/>
                </a:lnTo>
                <a:lnTo>
                  <a:pt x="1496" y="3542"/>
                </a:lnTo>
                <a:lnTo>
                  <a:pt x="1455" y="3570"/>
                </a:lnTo>
                <a:lnTo>
                  <a:pt x="1428" y="3588"/>
                </a:lnTo>
                <a:lnTo>
                  <a:pt x="1400" y="3570"/>
                </a:lnTo>
                <a:lnTo>
                  <a:pt x="1359" y="3542"/>
                </a:lnTo>
                <a:lnTo>
                  <a:pt x="1326" y="3513"/>
                </a:lnTo>
                <a:lnTo>
                  <a:pt x="1299" y="3488"/>
                </a:lnTo>
                <a:lnTo>
                  <a:pt x="1281" y="3465"/>
                </a:lnTo>
                <a:lnTo>
                  <a:pt x="1268" y="3446"/>
                </a:lnTo>
                <a:lnTo>
                  <a:pt x="1257" y="3428"/>
                </a:lnTo>
                <a:lnTo>
                  <a:pt x="1251" y="3414"/>
                </a:lnTo>
                <a:lnTo>
                  <a:pt x="1250" y="3402"/>
                </a:lnTo>
                <a:lnTo>
                  <a:pt x="1251" y="3390"/>
                </a:lnTo>
                <a:lnTo>
                  <a:pt x="1257" y="3375"/>
                </a:lnTo>
                <a:lnTo>
                  <a:pt x="1268" y="3357"/>
                </a:lnTo>
                <a:lnTo>
                  <a:pt x="1281" y="3338"/>
                </a:lnTo>
                <a:lnTo>
                  <a:pt x="1299" y="3315"/>
                </a:lnTo>
                <a:lnTo>
                  <a:pt x="1326" y="3290"/>
                </a:lnTo>
                <a:lnTo>
                  <a:pt x="1359" y="3264"/>
                </a:lnTo>
                <a:lnTo>
                  <a:pt x="1400" y="3234"/>
                </a:lnTo>
                <a:lnTo>
                  <a:pt x="1428" y="3216"/>
                </a:lnTo>
                <a:lnTo>
                  <a:pt x="1455" y="3234"/>
                </a:lnTo>
                <a:lnTo>
                  <a:pt x="1496" y="3264"/>
                </a:lnTo>
                <a:close/>
                <a:moveTo>
                  <a:pt x="1428" y="3674"/>
                </a:moveTo>
                <a:lnTo>
                  <a:pt x="1503" y="3723"/>
                </a:lnTo>
                <a:lnTo>
                  <a:pt x="1533" y="3743"/>
                </a:lnTo>
                <a:lnTo>
                  <a:pt x="1556" y="3764"/>
                </a:lnTo>
                <a:lnTo>
                  <a:pt x="1575" y="3782"/>
                </a:lnTo>
                <a:lnTo>
                  <a:pt x="1590" y="3800"/>
                </a:lnTo>
                <a:lnTo>
                  <a:pt x="1599" y="3819"/>
                </a:lnTo>
                <a:lnTo>
                  <a:pt x="1605" y="3839"/>
                </a:lnTo>
                <a:lnTo>
                  <a:pt x="1610" y="3860"/>
                </a:lnTo>
                <a:lnTo>
                  <a:pt x="1611" y="3881"/>
                </a:lnTo>
                <a:lnTo>
                  <a:pt x="1610" y="3909"/>
                </a:lnTo>
                <a:lnTo>
                  <a:pt x="1605" y="3923"/>
                </a:lnTo>
                <a:lnTo>
                  <a:pt x="1604" y="3935"/>
                </a:lnTo>
                <a:lnTo>
                  <a:pt x="1598" y="3947"/>
                </a:lnTo>
                <a:lnTo>
                  <a:pt x="1592" y="3959"/>
                </a:lnTo>
                <a:lnTo>
                  <a:pt x="1584" y="3969"/>
                </a:lnTo>
                <a:lnTo>
                  <a:pt x="1574" y="3981"/>
                </a:lnTo>
                <a:lnTo>
                  <a:pt x="1550" y="4004"/>
                </a:lnTo>
                <a:lnTo>
                  <a:pt x="1518" y="4029"/>
                </a:lnTo>
                <a:lnTo>
                  <a:pt x="1478" y="4058"/>
                </a:lnTo>
                <a:lnTo>
                  <a:pt x="1428" y="4091"/>
                </a:lnTo>
                <a:lnTo>
                  <a:pt x="1377" y="4058"/>
                </a:lnTo>
                <a:lnTo>
                  <a:pt x="1338" y="4029"/>
                </a:lnTo>
                <a:lnTo>
                  <a:pt x="1305" y="4004"/>
                </a:lnTo>
                <a:lnTo>
                  <a:pt x="1281" y="3981"/>
                </a:lnTo>
                <a:lnTo>
                  <a:pt x="1272" y="3969"/>
                </a:lnTo>
                <a:lnTo>
                  <a:pt x="1263" y="3959"/>
                </a:lnTo>
                <a:lnTo>
                  <a:pt x="1257" y="3947"/>
                </a:lnTo>
                <a:lnTo>
                  <a:pt x="1254" y="3935"/>
                </a:lnTo>
                <a:lnTo>
                  <a:pt x="1250" y="3923"/>
                </a:lnTo>
                <a:lnTo>
                  <a:pt x="1245" y="3909"/>
                </a:lnTo>
                <a:lnTo>
                  <a:pt x="1245" y="3881"/>
                </a:lnTo>
                <a:lnTo>
                  <a:pt x="1245" y="3860"/>
                </a:lnTo>
                <a:lnTo>
                  <a:pt x="1250" y="3839"/>
                </a:lnTo>
                <a:lnTo>
                  <a:pt x="1256" y="3819"/>
                </a:lnTo>
                <a:lnTo>
                  <a:pt x="1266" y="3800"/>
                </a:lnTo>
                <a:lnTo>
                  <a:pt x="1280" y="3782"/>
                </a:lnTo>
                <a:lnTo>
                  <a:pt x="1299" y="3764"/>
                </a:lnTo>
                <a:lnTo>
                  <a:pt x="1323" y="3743"/>
                </a:lnTo>
                <a:lnTo>
                  <a:pt x="1352" y="3723"/>
                </a:lnTo>
                <a:lnTo>
                  <a:pt x="1428" y="3674"/>
                </a:lnTo>
                <a:close/>
                <a:moveTo>
                  <a:pt x="1604" y="3711"/>
                </a:moveTo>
                <a:lnTo>
                  <a:pt x="1580" y="3692"/>
                </a:lnTo>
                <a:lnTo>
                  <a:pt x="1554" y="3671"/>
                </a:lnTo>
                <a:lnTo>
                  <a:pt x="1491" y="3629"/>
                </a:lnTo>
                <a:lnTo>
                  <a:pt x="1497" y="3627"/>
                </a:lnTo>
                <a:lnTo>
                  <a:pt x="1533" y="3602"/>
                </a:lnTo>
                <a:lnTo>
                  <a:pt x="1566" y="3576"/>
                </a:lnTo>
                <a:lnTo>
                  <a:pt x="1593" y="3552"/>
                </a:lnTo>
                <a:lnTo>
                  <a:pt x="1616" y="3530"/>
                </a:lnTo>
                <a:lnTo>
                  <a:pt x="1634" y="3507"/>
                </a:lnTo>
                <a:lnTo>
                  <a:pt x="1647" y="3486"/>
                </a:lnTo>
                <a:lnTo>
                  <a:pt x="1659" y="3468"/>
                </a:lnTo>
                <a:lnTo>
                  <a:pt x="1668" y="3450"/>
                </a:lnTo>
                <a:lnTo>
                  <a:pt x="1676" y="3468"/>
                </a:lnTo>
                <a:lnTo>
                  <a:pt x="1688" y="3486"/>
                </a:lnTo>
                <a:lnTo>
                  <a:pt x="1701" y="3507"/>
                </a:lnTo>
                <a:lnTo>
                  <a:pt x="1721" y="3530"/>
                </a:lnTo>
                <a:lnTo>
                  <a:pt x="1743" y="3552"/>
                </a:lnTo>
                <a:lnTo>
                  <a:pt x="1769" y="3576"/>
                </a:lnTo>
                <a:lnTo>
                  <a:pt x="1802" y="3602"/>
                </a:lnTo>
                <a:lnTo>
                  <a:pt x="1838" y="3627"/>
                </a:lnTo>
                <a:lnTo>
                  <a:pt x="1844" y="3629"/>
                </a:lnTo>
                <a:lnTo>
                  <a:pt x="1781" y="3671"/>
                </a:lnTo>
                <a:lnTo>
                  <a:pt x="1755" y="3692"/>
                </a:lnTo>
                <a:lnTo>
                  <a:pt x="1731" y="3711"/>
                </a:lnTo>
                <a:lnTo>
                  <a:pt x="1712" y="3729"/>
                </a:lnTo>
                <a:lnTo>
                  <a:pt x="1694" y="3749"/>
                </a:lnTo>
                <a:lnTo>
                  <a:pt x="1680" y="3771"/>
                </a:lnTo>
                <a:lnTo>
                  <a:pt x="1668" y="3794"/>
                </a:lnTo>
                <a:lnTo>
                  <a:pt x="1656" y="3771"/>
                </a:lnTo>
                <a:lnTo>
                  <a:pt x="1641" y="3749"/>
                </a:lnTo>
                <a:lnTo>
                  <a:pt x="1623" y="3729"/>
                </a:lnTo>
                <a:lnTo>
                  <a:pt x="1604" y="3711"/>
                </a:lnTo>
                <a:close/>
                <a:moveTo>
                  <a:pt x="1725" y="3860"/>
                </a:moveTo>
                <a:lnTo>
                  <a:pt x="1730" y="3839"/>
                </a:lnTo>
                <a:lnTo>
                  <a:pt x="1736" y="3819"/>
                </a:lnTo>
                <a:lnTo>
                  <a:pt x="1745" y="3800"/>
                </a:lnTo>
                <a:lnTo>
                  <a:pt x="1761" y="3782"/>
                </a:lnTo>
                <a:lnTo>
                  <a:pt x="1779" y="3764"/>
                </a:lnTo>
                <a:lnTo>
                  <a:pt x="1803" y="3743"/>
                </a:lnTo>
                <a:lnTo>
                  <a:pt x="1832" y="3723"/>
                </a:lnTo>
                <a:lnTo>
                  <a:pt x="1907" y="3674"/>
                </a:lnTo>
                <a:lnTo>
                  <a:pt x="1919" y="3681"/>
                </a:lnTo>
                <a:lnTo>
                  <a:pt x="1989" y="3728"/>
                </a:lnTo>
                <a:lnTo>
                  <a:pt x="2018" y="3747"/>
                </a:lnTo>
                <a:lnTo>
                  <a:pt x="2039" y="3765"/>
                </a:lnTo>
                <a:lnTo>
                  <a:pt x="2057" y="3783"/>
                </a:lnTo>
                <a:lnTo>
                  <a:pt x="2069" y="3801"/>
                </a:lnTo>
                <a:lnTo>
                  <a:pt x="2079" y="3819"/>
                </a:lnTo>
                <a:lnTo>
                  <a:pt x="2087" y="3839"/>
                </a:lnTo>
                <a:lnTo>
                  <a:pt x="2090" y="3860"/>
                </a:lnTo>
                <a:lnTo>
                  <a:pt x="2091" y="3881"/>
                </a:lnTo>
                <a:lnTo>
                  <a:pt x="2090" y="3909"/>
                </a:lnTo>
                <a:lnTo>
                  <a:pt x="2087" y="3921"/>
                </a:lnTo>
                <a:lnTo>
                  <a:pt x="2084" y="3933"/>
                </a:lnTo>
                <a:lnTo>
                  <a:pt x="2078" y="3945"/>
                </a:lnTo>
                <a:lnTo>
                  <a:pt x="2072" y="3957"/>
                </a:lnTo>
                <a:lnTo>
                  <a:pt x="2066" y="3968"/>
                </a:lnTo>
                <a:lnTo>
                  <a:pt x="2055" y="3980"/>
                </a:lnTo>
                <a:lnTo>
                  <a:pt x="2033" y="4001"/>
                </a:lnTo>
                <a:lnTo>
                  <a:pt x="2003" y="4025"/>
                </a:lnTo>
                <a:lnTo>
                  <a:pt x="1965" y="4052"/>
                </a:lnTo>
                <a:lnTo>
                  <a:pt x="1919" y="4083"/>
                </a:lnTo>
                <a:lnTo>
                  <a:pt x="1907" y="4091"/>
                </a:lnTo>
                <a:lnTo>
                  <a:pt x="1857" y="4058"/>
                </a:lnTo>
                <a:lnTo>
                  <a:pt x="1817" y="4029"/>
                </a:lnTo>
                <a:lnTo>
                  <a:pt x="1785" y="4004"/>
                </a:lnTo>
                <a:lnTo>
                  <a:pt x="1761" y="3981"/>
                </a:lnTo>
                <a:lnTo>
                  <a:pt x="1754" y="3969"/>
                </a:lnTo>
                <a:lnTo>
                  <a:pt x="1745" y="3959"/>
                </a:lnTo>
                <a:lnTo>
                  <a:pt x="1737" y="3947"/>
                </a:lnTo>
                <a:lnTo>
                  <a:pt x="1733" y="3935"/>
                </a:lnTo>
                <a:lnTo>
                  <a:pt x="1730" y="3923"/>
                </a:lnTo>
                <a:lnTo>
                  <a:pt x="1727" y="3909"/>
                </a:lnTo>
                <a:lnTo>
                  <a:pt x="1725" y="3881"/>
                </a:lnTo>
                <a:lnTo>
                  <a:pt x="1725" y="3860"/>
                </a:lnTo>
                <a:close/>
                <a:moveTo>
                  <a:pt x="2084" y="3711"/>
                </a:moveTo>
                <a:lnTo>
                  <a:pt x="2061" y="3692"/>
                </a:lnTo>
                <a:lnTo>
                  <a:pt x="2033" y="3671"/>
                </a:lnTo>
                <a:lnTo>
                  <a:pt x="1971" y="3629"/>
                </a:lnTo>
                <a:lnTo>
                  <a:pt x="1977" y="3627"/>
                </a:lnTo>
                <a:lnTo>
                  <a:pt x="2013" y="3602"/>
                </a:lnTo>
                <a:lnTo>
                  <a:pt x="2045" y="3576"/>
                </a:lnTo>
                <a:lnTo>
                  <a:pt x="2073" y="3552"/>
                </a:lnTo>
                <a:lnTo>
                  <a:pt x="2096" y="3530"/>
                </a:lnTo>
                <a:lnTo>
                  <a:pt x="2114" y="3507"/>
                </a:lnTo>
                <a:lnTo>
                  <a:pt x="2127" y="3486"/>
                </a:lnTo>
                <a:lnTo>
                  <a:pt x="2139" y="3468"/>
                </a:lnTo>
                <a:lnTo>
                  <a:pt x="2147" y="3450"/>
                </a:lnTo>
                <a:lnTo>
                  <a:pt x="2156" y="3468"/>
                </a:lnTo>
                <a:lnTo>
                  <a:pt x="2168" y="3486"/>
                </a:lnTo>
                <a:lnTo>
                  <a:pt x="2183" y="3507"/>
                </a:lnTo>
                <a:lnTo>
                  <a:pt x="2201" y="3530"/>
                </a:lnTo>
                <a:lnTo>
                  <a:pt x="2223" y="3552"/>
                </a:lnTo>
                <a:lnTo>
                  <a:pt x="2249" y="3576"/>
                </a:lnTo>
                <a:lnTo>
                  <a:pt x="2282" y="3602"/>
                </a:lnTo>
                <a:lnTo>
                  <a:pt x="2318" y="3627"/>
                </a:lnTo>
                <a:lnTo>
                  <a:pt x="2324" y="3629"/>
                </a:lnTo>
                <a:lnTo>
                  <a:pt x="2261" y="3671"/>
                </a:lnTo>
                <a:lnTo>
                  <a:pt x="2235" y="3692"/>
                </a:lnTo>
                <a:lnTo>
                  <a:pt x="2211" y="3711"/>
                </a:lnTo>
                <a:lnTo>
                  <a:pt x="2192" y="3729"/>
                </a:lnTo>
                <a:lnTo>
                  <a:pt x="2174" y="3749"/>
                </a:lnTo>
                <a:lnTo>
                  <a:pt x="2159" y="3771"/>
                </a:lnTo>
                <a:lnTo>
                  <a:pt x="2147" y="3794"/>
                </a:lnTo>
                <a:lnTo>
                  <a:pt x="2138" y="3771"/>
                </a:lnTo>
                <a:lnTo>
                  <a:pt x="2121" y="3749"/>
                </a:lnTo>
                <a:lnTo>
                  <a:pt x="2105" y="3729"/>
                </a:lnTo>
                <a:lnTo>
                  <a:pt x="2084" y="3711"/>
                </a:lnTo>
                <a:close/>
                <a:moveTo>
                  <a:pt x="2205" y="3860"/>
                </a:moveTo>
                <a:lnTo>
                  <a:pt x="2210" y="3839"/>
                </a:lnTo>
                <a:lnTo>
                  <a:pt x="2216" y="3819"/>
                </a:lnTo>
                <a:lnTo>
                  <a:pt x="2225" y="3800"/>
                </a:lnTo>
                <a:lnTo>
                  <a:pt x="2241" y="3782"/>
                </a:lnTo>
                <a:lnTo>
                  <a:pt x="2259" y="3764"/>
                </a:lnTo>
                <a:lnTo>
                  <a:pt x="2283" y="3743"/>
                </a:lnTo>
                <a:lnTo>
                  <a:pt x="2312" y="3723"/>
                </a:lnTo>
                <a:lnTo>
                  <a:pt x="2387" y="3674"/>
                </a:lnTo>
                <a:lnTo>
                  <a:pt x="2463" y="3723"/>
                </a:lnTo>
                <a:lnTo>
                  <a:pt x="2493" y="3743"/>
                </a:lnTo>
                <a:lnTo>
                  <a:pt x="2517" y="3764"/>
                </a:lnTo>
                <a:lnTo>
                  <a:pt x="2535" y="3782"/>
                </a:lnTo>
                <a:lnTo>
                  <a:pt x="2549" y="3800"/>
                </a:lnTo>
                <a:lnTo>
                  <a:pt x="2559" y="3819"/>
                </a:lnTo>
                <a:lnTo>
                  <a:pt x="2567" y="3839"/>
                </a:lnTo>
                <a:lnTo>
                  <a:pt x="2568" y="3860"/>
                </a:lnTo>
                <a:lnTo>
                  <a:pt x="2571" y="3881"/>
                </a:lnTo>
                <a:lnTo>
                  <a:pt x="2568" y="3909"/>
                </a:lnTo>
                <a:lnTo>
                  <a:pt x="2567" y="3923"/>
                </a:lnTo>
                <a:lnTo>
                  <a:pt x="2562" y="3935"/>
                </a:lnTo>
                <a:lnTo>
                  <a:pt x="2556" y="3947"/>
                </a:lnTo>
                <a:lnTo>
                  <a:pt x="2550" y="3959"/>
                </a:lnTo>
                <a:lnTo>
                  <a:pt x="2543" y="3969"/>
                </a:lnTo>
                <a:lnTo>
                  <a:pt x="2532" y="3981"/>
                </a:lnTo>
                <a:lnTo>
                  <a:pt x="2508" y="4004"/>
                </a:lnTo>
                <a:lnTo>
                  <a:pt x="2477" y="4029"/>
                </a:lnTo>
                <a:lnTo>
                  <a:pt x="2436" y="4058"/>
                </a:lnTo>
                <a:lnTo>
                  <a:pt x="2387" y="4091"/>
                </a:lnTo>
                <a:lnTo>
                  <a:pt x="2339" y="4058"/>
                </a:lnTo>
                <a:lnTo>
                  <a:pt x="2297" y="4029"/>
                </a:lnTo>
                <a:lnTo>
                  <a:pt x="2267" y="4004"/>
                </a:lnTo>
                <a:lnTo>
                  <a:pt x="2241" y="3981"/>
                </a:lnTo>
                <a:lnTo>
                  <a:pt x="2234" y="3969"/>
                </a:lnTo>
                <a:lnTo>
                  <a:pt x="2225" y="3959"/>
                </a:lnTo>
                <a:lnTo>
                  <a:pt x="2217" y="3947"/>
                </a:lnTo>
                <a:lnTo>
                  <a:pt x="2213" y="3935"/>
                </a:lnTo>
                <a:lnTo>
                  <a:pt x="2210" y="3923"/>
                </a:lnTo>
                <a:lnTo>
                  <a:pt x="2207" y="3909"/>
                </a:lnTo>
                <a:lnTo>
                  <a:pt x="2205" y="3881"/>
                </a:lnTo>
                <a:lnTo>
                  <a:pt x="2205" y="3860"/>
                </a:lnTo>
                <a:close/>
                <a:moveTo>
                  <a:pt x="2562" y="3711"/>
                </a:moveTo>
                <a:lnTo>
                  <a:pt x="2541" y="3692"/>
                </a:lnTo>
                <a:lnTo>
                  <a:pt x="2513" y="3671"/>
                </a:lnTo>
                <a:lnTo>
                  <a:pt x="2451" y="3629"/>
                </a:lnTo>
                <a:lnTo>
                  <a:pt x="2457" y="3627"/>
                </a:lnTo>
                <a:lnTo>
                  <a:pt x="2495" y="3602"/>
                </a:lnTo>
                <a:lnTo>
                  <a:pt x="2525" y="3576"/>
                </a:lnTo>
                <a:lnTo>
                  <a:pt x="2553" y="3552"/>
                </a:lnTo>
                <a:lnTo>
                  <a:pt x="2574" y="3530"/>
                </a:lnTo>
                <a:lnTo>
                  <a:pt x="2592" y="3507"/>
                </a:lnTo>
                <a:lnTo>
                  <a:pt x="2607" y="3486"/>
                </a:lnTo>
                <a:lnTo>
                  <a:pt x="2619" y="3468"/>
                </a:lnTo>
                <a:lnTo>
                  <a:pt x="2627" y="3450"/>
                </a:lnTo>
                <a:lnTo>
                  <a:pt x="2637" y="3468"/>
                </a:lnTo>
                <a:lnTo>
                  <a:pt x="2646" y="3486"/>
                </a:lnTo>
                <a:lnTo>
                  <a:pt x="2663" y="3507"/>
                </a:lnTo>
                <a:lnTo>
                  <a:pt x="2681" y="3530"/>
                </a:lnTo>
                <a:lnTo>
                  <a:pt x="2703" y="3552"/>
                </a:lnTo>
                <a:lnTo>
                  <a:pt x="2729" y="3576"/>
                </a:lnTo>
                <a:lnTo>
                  <a:pt x="2760" y="3602"/>
                </a:lnTo>
                <a:lnTo>
                  <a:pt x="2796" y="3627"/>
                </a:lnTo>
                <a:lnTo>
                  <a:pt x="2802" y="3629"/>
                </a:lnTo>
                <a:lnTo>
                  <a:pt x="2741" y="3671"/>
                </a:lnTo>
                <a:lnTo>
                  <a:pt x="2715" y="3692"/>
                </a:lnTo>
                <a:lnTo>
                  <a:pt x="2691" y="3711"/>
                </a:lnTo>
                <a:lnTo>
                  <a:pt x="2670" y="3729"/>
                </a:lnTo>
                <a:lnTo>
                  <a:pt x="2652" y="3749"/>
                </a:lnTo>
                <a:lnTo>
                  <a:pt x="2639" y="3771"/>
                </a:lnTo>
                <a:lnTo>
                  <a:pt x="2627" y="3794"/>
                </a:lnTo>
                <a:lnTo>
                  <a:pt x="2616" y="3771"/>
                </a:lnTo>
                <a:lnTo>
                  <a:pt x="2601" y="3749"/>
                </a:lnTo>
                <a:lnTo>
                  <a:pt x="2585" y="3729"/>
                </a:lnTo>
                <a:lnTo>
                  <a:pt x="2562" y="3711"/>
                </a:lnTo>
                <a:close/>
                <a:moveTo>
                  <a:pt x="2685" y="3860"/>
                </a:moveTo>
                <a:lnTo>
                  <a:pt x="2688" y="3839"/>
                </a:lnTo>
                <a:lnTo>
                  <a:pt x="2694" y="3819"/>
                </a:lnTo>
                <a:lnTo>
                  <a:pt x="2706" y="3800"/>
                </a:lnTo>
                <a:lnTo>
                  <a:pt x="2721" y="3782"/>
                </a:lnTo>
                <a:lnTo>
                  <a:pt x="2739" y="3764"/>
                </a:lnTo>
                <a:lnTo>
                  <a:pt x="2763" y="3743"/>
                </a:lnTo>
                <a:lnTo>
                  <a:pt x="2790" y="3723"/>
                </a:lnTo>
                <a:lnTo>
                  <a:pt x="2867" y="3674"/>
                </a:lnTo>
                <a:lnTo>
                  <a:pt x="2879" y="3681"/>
                </a:lnTo>
                <a:lnTo>
                  <a:pt x="2951" y="3728"/>
                </a:lnTo>
                <a:lnTo>
                  <a:pt x="2976" y="3747"/>
                </a:lnTo>
                <a:lnTo>
                  <a:pt x="2999" y="3765"/>
                </a:lnTo>
                <a:lnTo>
                  <a:pt x="3017" y="3783"/>
                </a:lnTo>
                <a:lnTo>
                  <a:pt x="3030" y="3801"/>
                </a:lnTo>
                <a:lnTo>
                  <a:pt x="3041" y="3819"/>
                </a:lnTo>
                <a:lnTo>
                  <a:pt x="3047" y="3839"/>
                </a:lnTo>
                <a:lnTo>
                  <a:pt x="3048" y="3860"/>
                </a:lnTo>
                <a:lnTo>
                  <a:pt x="3050" y="3881"/>
                </a:lnTo>
                <a:lnTo>
                  <a:pt x="3048" y="3909"/>
                </a:lnTo>
                <a:lnTo>
                  <a:pt x="3047" y="3921"/>
                </a:lnTo>
                <a:lnTo>
                  <a:pt x="3042" y="3933"/>
                </a:lnTo>
                <a:lnTo>
                  <a:pt x="3038" y="3945"/>
                </a:lnTo>
                <a:lnTo>
                  <a:pt x="3032" y="3957"/>
                </a:lnTo>
                <a:lnTo>
                  <a:pt x="3024" y="3968"/>
                </a:lnTo>
                <a:lnTo>
                  <a:pt x="3015" y="3980"/>
                </a:lnTo>
                <a:lnTo>
                  <a:pt x="2993" y="4001"/>
                </a:lnTo>
                <a:lnTo>
                  <a:pt x="2963" y="4025"/>
                </a:lnTo>
                <a:lnTo>
                  <a:pt x="2925" y="4052"/>
                </a:lnTo>
                <a:lnTo>
                  <a:pt x="2879" y="4083"/>
                </a:lnTo>
                <a:lnTo>
                  <a:pt x="2867" y="4091"/>
                </a:lnTo>
                <a:lnTo>
                  <a:pt x="2819" y="4058"/>
                </a:lnTo>
                <a:lnTo>
                  <a:pt x="2778" y="4029"/>
                </a:lnTo>
                <a:lnTo>
                  <a:pt x="2747" y="4004"/>
                </a:lnTo>
                <a:lnTo>
                  <a:pt x="2721" y="3981"/>
                </a:lnTo>
                <a:lnTo>
                  <a:pt x="2712" y="3969"/>
                </a:lnTo>
                <a:lnTo>
                  <a:pt x="2705" y="3959"/>
                </a:lnTo>
                <a:lnTo>
                  <a:pt x="2697" y="3947"/>
                </a:lnTo>
                <a:lnTo>
                  <a:pt x="2693" y="3935"/>
                </a:lnTo>
                <a:lnTo>
                  <a:pt x="2688" y="3923"/>
                </a:lnTo>
                <a:lnTo>
                  <a:pt x="2687" y="3909"/>
                </a:lnTo>
                <a:lnTo>
                  <a:pt x="2685" y="3881"/>
                </a:lnTo>
                <a:lnTo>
                  <a:pt x="2685" y="3860"/>
                </a:lnTo>
                <a:close/>
                <a:moveTo>
                  <a:pt x="3044" y="3711"/>
                </a:moveTo>
                <a:lnTo>
                  <a:pt x="3021" y="3692"/>
                </a:lnTo>
                <a:lnTo>
                  <a:pt x="2994" y="3671"/>
                </a:lnTo>
                <a:lnTo>
                  <a:pt x="2933" y="3629"/>
                </a:lnTo>
                <a:lnTo>
                  <a:pt x="2937" y="3627"/>
                </a:lnTo>
                <a:lnTo>
                  <a:pt x="2975" y="3602"/>
                </a:lnTo>
                <a:lnTo>
                  <a:pt x="3005" y="3576"/>
                </a:lnTo>
                <a:lnTo>
                  <a:pt x="3032" y="3552"/>
                </a:lnTo>
                <a:lnTo>
                  <a:pt x="3054" y="3530"/>
                </a:lnTo>
                <a:lnTo>
                  <a:pt x="3072" y="3507"/>
                </a:lnTo>
                <a:lnTo>
                  <a:pt x="3086" y="3486"/>
                </a:lnTo>
                <a:lnTo>
                  <a:pt x="3098" y="3468"/>
                </a:lnTo>
                <a:lnTo>
                  <a:pt x="3107" y="3450"/>
                </a:lnTo>
                <a:lnTo>
                  <a:pt x="3116" y="3468"/>
                </a:lnTo>
                <a:lnTo>
                  <a:pt x="3126" y="3486"/>
                </a:lnTo>
                <a:lnTo>
                  <a:pt x="3143" y="3507"/>
                </a:lnTo>
                <a:lnTo>
                  <a:pt x="3161" y="3530"/>
                </a:lnTo>
                <a:lnTo>
                  <a:pt x="3182" y="3552"/>
                </a:lnTo>
                <a:lnTo>
                  <a:pt x="3209" y="3576"/>
                </a:lnTo>
                <a:lnTo>
                  <a:pt x="3240" y="3602"/>
                </a:lnTo>
                <a:lnTo>
                  <a:pt x="3278" y="3627"/>
                </a:lnTo>
                <a:lnTo>
                  <a:pt x="3282" y="3629"/>
                </a:lnTo>
                <a:lnTo>
                  <a:pt x="3221" y="3671"/>
                </a:lnTo>
                <a:lnTo>
                  <a:pt x="3194" y="3692"/>
                </a:lnTo>
                <a:lnTo>
                  <a:pt x="3170" y="3711"/>
                </a:lnTo>
                <a:lnTo>
                  <a:pt x="3150" y="3729"/>
                </a:lnTo>
                <a:lnTo>
                  <a:pt x="3132" y="3749"/>
                </a:lnTo>
                <a:lnTo>
                  <a:pt x="3119" y="3771"/>
                </a:lnTo>
                <a:lnTo>
                  <a:pt x="3107" y="3794"/>
                </a:lnTo>
                <a:lnTo>
                  <a:pt x="3096" y="3771"/>
                </a:lnTo>
                <a:lnTo>
                  <a:pt x="3080" y="3749"/>
                </a:lnTo>
                <a:lnTo>
                  <a:pt x="3065" y="3729"/>
                </a:lnTo>
                <a:lnTo>
                  <a:pt x="3044" y="3711"/>
                </a:lnTo>
                <a:close/>
                <a:moveTo>
                  <a:pt x="3164" y="3860"/>
                </a:moveTo>
                <a:lnTo>
                  <a:pt x="3168" y="3839"/>
                </a:lnTo>
                <a:lnTo>
                  <a:pt x="3174" y="3819"/>
                </a:lnTo>
                <a:lnTo>
                  <a:pt x="3186" y="3800"/>
                </a:lnTo>
                <a:lnTo>
                  <a:pt x="3200" y="3782"/>
                </a:lnTo>
                <a:lnTo>
                  <a:pt x="3218" y="3764"/>
                </a:lnTo>
                <a:lnTo>
                  <a:pt x="3242" y="3743"/>
                </a:lnTo>
                <a:lnTo>
                  <a:pt x="3272" y="3723"/>
                </a:lnTo>
                <a:lnTo>
                  <a:pt x="3347" y="3674"/>
                </a:lnTo>
                <a:lnTo>
                  <a:pt x="3422" y="3723"/>
                </a:lnTo>
                <a:lnTo>
                  <a:pt x="3452" y="3743"/>
                </a:lnTo>
                <a:lnTo>
                  <a:pt x="3476" y="3764"/>
                </a:lnTo>
                <a:lnTo>
                  <a:pt x="3494" y="3782"/>
                </a:lnTo>
                <a:lnTo>
                  <a:pt x="3509" y="3800"/>
                </a:lnTo>
                <a:lnTo>
                  <a:pt x="3518" y="3819"/>
                </a:lnTo>
                <a:lnTo>
                  <a:pt x="3527" y="3839"/>
                </a:lnTo>
                <a:lnTo>
                  <a:pt x="3530" y="3860"/>
                </a:lnTo>
                <a:lnTo>
                  <a:pt x="3530" y="3881"/>
                </a:lnTo>
                <a:lnTo>
                  <a:pt x="3528" y="3909"/>
                </a:lnTo>
                <a:lnTo>
                  <a:pt x="3527" y="3923"/>
                </a:lnTo>
                <a:lnTo>
                  <a:pt x="3522" y="3935"/>
                </a:lnTo>
                <a:lnTo>
                  <a:pt x="3516" y="3947"/>
                </a:lnTo>
                <a:lnTo>
                  <a:pt x="3510" y="3959"/>
                </a:lnTo>
                <a:lnTo>
                  <a:pt x="3503" y="3969"/>
                </a:lnTo>
                <a:lnTo>
                  <a:pt x="3492" y="3981"/>
                </a:lnTo>
                <a:lnTo>
                  <a:pt x="3468" y="4004"/>
                </a:lnTo>
                <a:lnTo>
                  <a:pt x="3437" y="4029"/>
                </a:lnTo>
                <a:lnTo>
                  <a:pt x="3396" y="4058"/>
                </a:lnTo>
                <a:lnTo>
                  <a:pt x="3347" y="4091"/>
                </a:lnTo>
                <a:lnTo>
                  <a:pt x="3299" y="4058"/>
                </a:lnTo>
                <a:lnTo>
                  <a:pt x="3258" y="4029"/>
                </a:lnTo>
                <a:lnTo>
                  <a:pt x="3227" y="4004"/>
                </a:lnTo>
                <a:lnTo>
                  <a:pt x="3203" y="3981"/>
                </a:lnTo>
                <a:lnTo>
                  <a:pt x="3192" y="3969"/>
                </a:lnTo>
                <a:lnTo>
                  <a:pt x="3185" y="3959"/>
                </a:lnTo>
                <a:lnTo>
                  <a:pt x="3179" y="3947"/>
                </a:lnTo>
                <a:lnTo>
                  <a:pt x="3173" y="3935"/>
                </a:lnTo>
                <a:lnTo>
                  <a:pt x="3168" y="3923"/>
                </a:lnTo>
                <a:lnTo>
                  <a:pt x="3167" y="3909"/>
                </a:lnTo>
                <a:lnTo>
                  <a:pt x="3164" y="3881"/>
                </a:lnTo>
                <a:lnTo>
                  <a:pt x="3164" y="3860"/>
                </a:lnTo>
                <a:close/>
                <a:moveTo>
                  <a:pt x="3524" y="3711"/>
                </a:moveTo>
                <a:lnTo>
                  <a:pt x="3500" y="3692"/>
                </a:lnTo>
                <a:lnTo>
                  <a:pt x="3474" y="3671"/>
                </a:lnTo>
                <a:lnTo>
                  <a:pt x="3413" y="3629"/>
                </a:lnTo>
                <a:lnTo>
                  <a:pt x="3416" y="3627"/>
                </a:lnTo>
                <a:lnTo>
                  <a:pt x="3455" y="3602"/>
                </a:lnTo>
                <a:lnTo>
                  <a:pt x="3486" y="3576"/>
                </a:lnTo>
                <a:lnTo>
                  <a:pt x="3512" y="3552"/>
                </a:lnTo>
                <a:lnTo>
                  <a:pt x="3534" y="3530"/>
                </a:lnTo>
                <a:lnTo>
                  <a:pt x="3552" y="3507"/>
                </a:lnTo>
                <a:lnTo>
                  <a:pt x="3569" y="3486"/>
                </a:lnTo>
                <a:lnTo>
                  <a:pt x="3578" y="3468"/>
                </a:lnTo>
                <a:lnTo>
                  <a:pt x="3588" y="3450"/>
                </a:lnTo>
                <a:lnTo>
                  <a:pt x="3596" y="3468"/>
                </a:lnTo>
                <a:lnTo>
                  <a:pt x="3606" y="3486"/>
                </a:lnTo>
                <a:lnTo>
                  <a:pt x="3623" y="3507"/>
                </a:lnTo>
                <a:lnTo>
                  <a:pt x="3641" y="3530"/>
                </a:lnTo>
                <a:lnTo>
                  <a:pt x="3662" y="3552"/>
                </a:lnTo>
                <a:lnTo>
                  <a:pt x="3687" y="3576"/>
                </a:lnTo>
                <a:lnTo>
                  <a:pt x="3720" y="3602"/>
                </a:lnTo>
                <a:lnTo>
                  <a:pt x="3758" y="3627"/>
                </a:lnTo>
                <a:lnTo>
                  <a:pt x="3762" y="3629"/>
                </a:lnTo>
                <a:lnTo>
                  <a:pt x="3699" y="3671"/>
                </a:lnTo>
                <a:lnTo>
                  <a:pt x="3674" y="3692"/>
                </a:lnTo>
                <a:lnTo>
                  <a:pt x="3650" y="3711"/>
                </a:lnTo>
                <a:lnTo>
                  <a:pt x="3630" y="3729"/>
                </a:lnTo>
                <a:lnTo>
                  <a:pt x="3612" y="3749"/>
                </a:lnTo>
                <a:lnTo>
                  <a:pt x="3599" y="3771"/>
                </a:lnTo>
                <a:lnTo>
                  <a:pt x="3588" y="3794"/>
                </a:lnTo>
                <a:lnTo>
                  <a:pt x="3576" y="3771"/>
                </a:lnTo>
                <a:lnTo>
                  <a:pt x="3563" y="3749"/>
                </a:lnTo>
                <a:lnTo>
                  <a:pt x="3545" y="3729"/>
                </a:lnTo>
                <a:lnTo>
                  <a:pt x="3524" y="3711"/>
                </a:lnTo>
                <a:close/>
                <a:moveTo>
                  <a:pt x="3647" y="3860"/>
                </a:moveTo>
                <a:lnTo>
                  <a:pt x="3648" y="3839"/>
                </a:lnTo>
                <a:lnTo>
                  <a:pt x="3656" y="3819"/>
                </a:lnTo>
                <a:lnTo>
                  <a:pt x="3666" y="3800"/>
                </a:lnTo>
                <a:lnTo>
                  <a:pt x="3680" y="3782"/>
                </a:lnTo>
                <a:lnTo>
                  <a:pt x="3698" y="3764"/>
                </a:lnTo>
                <a:lnTo>
                  <a:pt x="3722" y="3743"/>
                </a:lnTo>
                <a:lnTo>
                  <a:pt x="3752" y="3723"/>
                </a:lnTo>
                <a:lnTo>
                  <a:pt x="3828" y="3674"/>
                </a:lnTo>
                <a:lnTo>
                  <a:pt x="3840" y="3681"/>
                </a:lnTo>
                <a:lnTo>
                  <a:pt x="3909" y="3728"/>
                </a:lnTo>
                <a:lnTo>
                  <a:pt x="3936" y="3747"/>
                </a:lnTo>
                <a:lnTo>
                  <a:pt x="3957" y="3765"/>
                </a:lnTo>
                <a:lnTo>
                  <a:pt x="3975" y="3783"/>
                </a:lnTo>
                <a:lnTo>
                  <a:pt x="3990" y="3801"/>
                </a:lnTo>
                <a:lnTo>
                  <a:pt x="3999" y="3819"/>
                </a:lnTo>
                <a:lnTo>
                  <a:pt x="4005" y="3839"/>
                </a:lnTo>
                <a:lnTo>
                  <a:pt x="4010" y="3860"/>
                </a:lnTo>
                <a:lnTo>
                  <a:pt x="4010" y="3881"/>
                </a:lnTo>
                <a:lnTo>
                  <a:pt x="4008" y="3909"/>
                </a:lnTo>
                <a:lnTo>
                  <a:pt x="4005" y="3921"/>
                </a:lnTo>
                <a:lnTo>
                  <a:pt x="4002" y="3933"/>
                </a:lnTo>
                <a:lnTo>
                  <a:pt x="3998" y="3945"/>
                </a:lnTo>
                <a:lnTo>
                  <a:pt x="3992" y="3957"/>
                </a:lnTo>
                <a:lnTo>
                  <a:pt x="3984" y="3968"/>
                </a:lnTo>
                <a:lnTo>
                  <a:pt x="3975" y="3980"/>
                </a:lnTo>
                <a:lnTo>
                  <a:pt x="3951" y="4001"/>
                </a:lnTo>
                <a:lnTo>
                  <a:pt x="3921" y="4025"/>
                </a:lnTo>
                <a:lnTo>
                  <a:pt x="3885" y="4052"/>
                </a:lnTo>
                <a:lnTo>
                  <a:pt x="3840" y="4083"/>
                </a:lnTo>
                <a:lnTo>
                  <a:pt x="3828" y="4091"/>
                </a:lnTo>
                <a:lnTo>
                  <a:pt x="3777" y="4058"/>
                </a:lnTo>
                <a:lnTo>
                  <a:pt x="3738" y="4029"/>
                </a:lnTo>
                <a:lnTo>
                  <a:pt x="3705" y="4004"/>
                </a:lnTo>
                <a:lnTo>
                  <a:pt x="3681" y="3981"/>
                </a:lnTo>
                <a:lnTo>
                  <a:pt x="3672" y="3969"/>
                </a:lnTo>
                <a:lnTo>
                  <a:pt x="3665" y="3959"/>
                </a:lnTo>
                <a:lnTo>
                  <a:pt x="3659" y="3947"/>
                </a:lnTo>
                <a:lnTo>
                  <a:pt x="3653" y="3935"/>
                </a:lnTo>
                <a:lnTo>
                  <a:pt x="3648" y="3923"/>
                </a:lnTo>
                <a:lnTo>
                  <a:pt x="3647" y="3909"/>
                </a:lnTo>
                <a:lnTo>
                  <a:pt x="3644" y="3881"/>
                </a:lnTo>
                <a:lnTo>
                  <a:pt x="3647" y="3860"/>
                </a:lnTo>
                <a:close/>
                <a:moveTo>
                  <a:pt x="4004" y="3711"/>
                </a:moveTo>
                <a:lnTo>
                  <a:pt x="3980" y="3692"/>
                </a:lnTo>
                <a:lnTo>
                  <a:pt x="3954" y="3671"/>
                </a:lnTo>
                <a:lnTo>
                  <a:pt x="3891" y="3629"/>
                </a:lnTo>
                <a:lnTo>
                  <a:pt x="3897" y="3627"/>
                </a:lnTo>
                <a:lnTo>
                  <a:pt x="3933" y="3602"/>
                </a:lnTo>
                <a:lnTo>
                  <a:pt x="3966" y="3576"/>
                </a:lnTo>
                <a:lnTo>
                  <a:pt x="3992" y="3552"/>
                </a:lnTo>
                <a:lnTo>
                  <a:pt x="4014" y="3530"/>
                </a:lnTo>
                <a:lnTo>
                  <a:pt x="4032" y="3507"/>
                </a:lnTo>
                <a:lnTo>
                  <a:pt x="4047" y="3486"/>
                </a:lnTo>
                <a:lnTo>
                  <a:pt x="4058" y="3468"/>
                </a:lnTo>
                <a:lnTo>
                  <a:pt x="4068" y="3450"/>
                </a:lnTo>
                <a:lnTo>
                  <a:pt x="4076" y="3468"/>
                </a:lnTo>
                <a:lnTo>
                  <a:pt x="4088" y="3486"/>
                </a:lnTo>
                <a:lnTo>
                  <a:pt x="4101" y="3507"/>
                </a:lnTo>
                <a:lnTo>
                  <a:pt x="4119" y="3530"/>
                </a:lnTo>
                <a:lnTo>
                  <a:pt x="4142" y="3552"/>
                </a:lnTo>
                <a:lnTo>
                  <a:pt x="4170" y="3576"/>
                </a:lnTo>
                <a:lnTo>
                  <a:pt x="4200" y="3602"/>
                </a:lnTo>
                <a:lnTo>
                  <a:pt x="4238" y="3627"/>
                </a:lnTo>
                <a:lnTo>
                  <a:pt x="4244" y="3629"/>
                </a:lnTo>
                <a:lnTo>
                  <a:pt x="4182" y="3671"/>
                </a:lnTo>
                <a:lnTo>
                  <a:pt x="4154" y="3692"/>
                </a:lnTo>
                <a:lnTo>
                  <a:pt x="4131" y="3711"/>
                </a:lnTo>
                <a:lnTo>
                  <a:pt x="4110" y="3729"/>
                </a:lnTo>
                <a:lnTo>
                  <a:pt x="4094" y="3749"/>
                </a:lnTo>
                <a:lnTo>
                  <a:pt x="4077" y="3771"/>
                </a:lnTo>
                <a:lnTo>
                  <a:pt x="4068" y="3794"/>
                </a:lnTo>
                <a:lnTo>
                  <a:pt x="4056" y="3771"/>
                </a:lnTo>
                <a:lnTo>
                  <a:pt x="4041" y="3749"/>
                </a:lnTo>
                <a:lnTo>
                  <a:pt x="4023" y="3729"/>
                </a:lnTo>
                <a:lnTo>
                  <a:pt x="4004" y="3711"/>
                </a:lnTo>
                <a:close/>
                <a:moveTo>
                  <a:pt x="4125" y="3860"/>
                </a:moveTo>
                <a:lnTo>
                  <a:pt x="4128" y="3839"/>
                </a:lnTo>
                <a:lnTo>
                  <a:pt x="4136" y="3819"/>
                </a:lnTo>
                <a:lnTo>
                  <a:pt x="4146" y="3800"/>
                </a:lnTo>
                <a:lnTo>
                  <a:pt x="4160" y="3782"/>
                </a:lnTo>
                <a:lnTo>
                  <a:pt x="4178" y="3764"/>
                </a:lnTo>
                <a:lnTo>
                  <a:pt x="4202" y="3743"/>
                </a:lnTo>
                <a:lnTo>
                  <a:pt x="4232" y="3723"/>
                </a:lnTo>
                <a:lnTo>
                  <a:pt x="4308" y="3674"/>
                </a:lnTo>
                <a:lnTo>
                  <a:pt x="4383" y="3723"/>
                </a:lnTo>
                <a:lnTo>
                  <a:pt x="4412" y="3743"/>
                </a:lnTo>
                <a:lnTo>
                  <a:pt x="4436" y="3764"/>
                </a:lnTo>
                <a:lnTo>
                  <a:pt x="4454" y="3782"/>
                </a:lnTo>
                <a:lnTo>
                  <a:pt x="4469" y="3800"/>
                </a:lnTo>
                <a:lnTo>
                  <a:pt x="4479" y="3819"/>
                </a:lnTo>
                <a:lnTo>
                  <a:pt x="4485" y="3839"/>
                </a:lnTo>
                <a:lnTo>
                  <a:pt x="4490" y="3860"/>
                </a:lnTo>
                <a:lnTo>
                  <a:pt x="4490" y="3881"/>
                </a:lnTo>
                <a:lnTo>
                  <a:pt x="4487" y="3909"/>
                </a:lnTo>
                <a:lnTo>
                  <a:pt x="4485" y="3923"/>
                </a:lnTo>
                <a:lnTo>
                  <a:pt x="4481" y="3935"/>
                </a:lnTo>
                <a:lnTo>
                  <a:pt x="4478" y="3947"/>
                </a:lnTo>
                <a:lnTo>
                  <a:pt x="4469" y="3959"/>
                </a:lnTo>
                <a:lnTo>
                  <a:pt x="4461" y="3969"/>
                </a:lnTo>
                <a:lnTo>
                  <a:pt x="4454" y="3981"/>
                </a:lnTo>
                <a:lnTo>
                  <a:pt x="4427" y="4004"/>
                </a:lnTo>
                <a:lnTo>
                  <a:pt x="4395" y="4029"/>
                </a:lnTo>
                <a:lnTo>
                  <a:pt x="4355" y="4058"/>
                </a:lnTo>
                <a:lnTo>
                  <a:pt x="4308" y="4091"/>
                </a:lnTo>
                <a:lnTo>
                  <a:pt x="4257" y="4058"/>
                </a:lnTo>
                <a:lnTo>
                  <a:pt x="4218" y="4029"/>
                </a:lnTo>
                <a:lnTo>
                  <a:pt x="4185" y="4004"/>
                </a:lnTo>
                <a:lnTo>
                  <a:pt x="4161" y="3981"/>
                </a:lnTo>
                <a:lnTo>
                  <a:pt x="4152" y="3969"/>
                </a:lnTo>
                <a:lnTo>
                  <a:pt x="4143" y="3959"/>
                </a:lnTo>
                <a:lnTo>
                  <a:pt x="4137" y="3947"/>
                </a:lnTo>
                <a:lnTo>
                  <a:pt x="4131" y="3935"/>
                </a:lnTo>
                <a:lnTo>
                  <a:pt x="4128" y="3923"/>
                </a:lnTo>
                <a:lnTo>
                  <a:pt x="4125" y="3909"/>
                </a:lnTo>
                <a:lnTo>
                  <a:pt x="4124" y="3881"/>
                </a:lnTo>
                <a:lnTo>
                  <a:pt x="4125" y="3860"/>
                </a:lnTo>
                <a:close/>
                <a:moveTo>
                  <a:pt x="4484" y="3711"/>
                </a:moveTo>
                <a:lnTo>
                  <a:pt x="4460" y="3692"/>
                </a:lnTo>
                <a:lnTo>
                  <a:pt x="4433" y="3671"/>
                </a:lnTo>
                <a:lnTo>
                  <a:pt x="4371" y="3629"/>
                </a:lnTo>
                <a:lnTo>
                  <a:pt x="4377" y="3627"/>
                </a:lnTo>
                <a:lnTo>
                  <a:pt x="4413" y="3602"/>
                </a:lnTo>
                <a:lnTo>
                  <a:pt x="4445" y="3576"/>
                </a:lnTo>
                <a:lnTo>
                  <a:pt x="4472" y="3552"/>
                </a:lnTo>
                <a:lnTo>
                  <a:pt x="4493" y="3530"/>
                </a:lnTo>
                <a:lnTo>
                  <a:pt x="4511" y="3507"/>
                </a:lnTo>
                <a:lnTo>
                  <a:pt x="4527" y="3486"/>
                </a:lnTo>
                <a:lnTo>
                  <a:pt x="4538" y="3468"/>
                </a:lnTo>
                <a:lnTo>
                  <a:pt x="4547" y="3450"/>
                </a:lnTo>
                <a:lnTo>
                  <a:pt x="4556" y="3468"/>
                </a:lnTo>
                <a:lnTo>
                  <a:pt x="4568" y="3486"/>
                </a:lnTo>
                <a:lnTo>
                  <a:pt x="4581" y="3507"/>
                </a:lnTo>
                <a:lnTo>
                  <a:pt x="4599" y="3530"/>
                </a:lnTo>
                <a:lnTo>
                  <a:pt x="4622" y="3552"/>
                </a:lnTo>
                <a:lnTo>
                  <a:pt x="4649" y="3576"/>
                </a:lnTo>
                <a:lnTo>
                  <a:pt x="4679" y="3602"/>
                </a:lnTo>
                <a:lnTo>
                  <a:pt x="4718" y="3627"/>
                </a:lnTo>
                <a:lnTo>
                  <a:pt x="4724" y="3629"/>
                </a:lnTo>
                <a:lnTo>
                  <a:pt x="4661" y="3671"/>
                </a:lnTo>
                <a:lnTo>
                  <a:pt x="4634" y="3692"/>
                </a:lnTo>
                <a:lnTo>
                  <a:pt x="4611" y="3711"/>
                </a:lnTo>
                <a:lnTo>
                  <a:pt x="4589" y="3729"/>
                </a:lnTo>
                <a:lnTo>
                  <a:pt x="4574" y="3749"/>
                </a:lnTo>
                <a:lnTo>
                  <a:pt x="4557" y="3771"/>
                </a:lnTo>
                <a:lnTo>
                  <a:pt x="4547" y="3794"/>
                </a:lnTo>
                <a:lnTo>
                  <a:pt x="4535" y="3771"/>
                </a:lnTo>
                <a:lnTo>
                  <a:pt x="4521" y="3749"/>
                </a:lnTo>
                <a:lnTo>
                  <a:pt x="4503" y="3729"/>
                </a:lnTo>
                <a:lnTo>
                  <a:pt x="4484" y="3711"/>
                </a:lnTo>
                <a:close/>
                <a:moveTo>
                  <a:pt x="4605" y="3860"/>
                </a:moveTo>
                <a:lnTo>
                  <a:pt x="4607" y="3839"/>
                </a:lnTo>
                <a:lnTo>
                  <a:pt x="4616" y="3819"/>
                </a:lnTo>
                <a:lnTo>
                  <a:pt x="4625" y="3800"/>
                </a:lnTo>
                <a:lnTo>
                  <a:pt x="4640" y="3782"/>
                </a:lnTo>
                <a:lnTo>
                  <a:pt x="4658" y="3764"/>
                </a:lnTo>
                <a:lnTo>
                  <a:pt x="4682" y="3743"/>
                </a:lnTo>
                <a:lnTo>
                  <a:pt x="4712" y="3723"/>
                </a:lnTo>
                <a:lnTo>
                  <a:pt x="4787" y="3674"/>
                </a:lnTo>
                <a:lnTo>
                  <a:pt x="4799" y="3681"/>
                </a:lnTo>
                <a:lnTo>
                  <a:pt x="4869" y="3728"/>
                </a:lnTo>
                <a:lnTo>
                  <a:pt x="4895" y="3747"/>
                </a:lnTo>
                <a:lnTo>
                  <a:pt x="4917" y="3765"/>
                </a:lnTo>
                <a:lnTo>
                  <a:pt x="4935" y="3783"/>
                </a:lnTo>
                <a:lnTo>
                  <a:pt x="4949" y="3801"/>
                </a:lnTo>
                <a:lnTo>
                  <a:pt x="4959" y="3819"/>
                </a:lnTo>
                <a:lnTo>
                  <a:pt x="4965" y="3839"/>
                </a:lnTo>
                <a:lnTo>
                  <a:pt x="4970" y="3860"/>
                </a:lnTo>
                <a:lnTo>
                  <a:pt x="4970" y="3881"/>
                </a:lnTo>
                <a:lnTo>
                  <a:pt x="4967" y="3909"/>
                </a:lnTo>
                <a:lnTo>
                  <a:pt x="4965" y="3921"/>
                </a:lnTo>
                <a:lnTo>
                  <a:pt x="4961" y="3933"/>
                </a:lnTo>
                <a:lnTo>
                  <a:pt x="4958" y="3945"/>
                </a:lnTo>
                <a:lnTo>
                  <a:pt x="4952" y="3957"/>
                </a:lnTo>
                <a:lnTo>
                  <a:pt x="4943" y="3968"/>
                </a:lnTo>
                <a:lnTo>
                  <a:pt x="4935" y="3980"/>
                </a:lnTo>
                <a:lnTo>
                  <a:pt x="4911" y="4001"/>
                </a:lnTo>
                <a:lnTo>
                  <a:pt x="4883" y="4025"/>
                </a:lnTo>
                <a:lnTo>
                  <a:pt x="4845" y="4052"/>
                </a:lnTo>
                <a:lnTo>
                  <a:pt x="4799" y="4083"/>
                </a:lnTo>
                <a:lnTo>
                  <a:pt x="4787" y="4091"/>
                </a:lnTo>
                <a:lnTo>
                  <a:pt x="4737" y="4058"/>
                </a:lnTo>
                <a:lnTo>
                  <a:pt x="4697" y="4029"/>
                </a:lnTo>
                <a:lnTo>
                  <a:pt x="4665" y="4004"/>
                </a:lnTo>
                <a:lnTo>
                  <a:pt x="4641" y="3981"/>
                </a:lnTo>
                <a:lnTo>
                  <a:pt x="4631" y="3969"/>
                </a:lnTo>
                <a:lnTo>
                  <a:pt x="4623" y="3959"/>
                </a:lnTo>
                <a:lnTo>
                  <a:pt x="4617" y="3947"/>
                </a:lnTo>
                <a:lnTo>
                  <a:pt x="4611" y="3935"/>
                </a:lnTo>
                <a:lnTo>
                  <a:pt x="4607" y="3923"/>
                </a:lnTo>
                <a:lnTo>
                  <a:pt x="4605" y="3909"/>
                </a:lnTo>
                <a:lnTo>
                  <a:pt x="4604" y="3881"/>
                </a:lnTo>
                <a:lnTo>
                  <a:pt x="4605" y="3860"/>
                </a:lnTo>
                <a:close/>
                <a:moveTo>
                  <a:pt x="4964" y="3711"/>
                </a:moveTo>
                <a:lnTo>
                  <a:pt x="4940" y="3692"/>
                </a:lnTo>
                <a:lnTo>
                  <a:pt x="4913" y="3671"/>
                </a:lnTo>
                <a:lnTo>
                  <a:pt x="4851" y="3629"/>
                </a:lnTo>
                <a:lnTo>
                  <a:pt x="4857" y="3627"/>
                </a:lnTo>
                <a:lnTo>
                  <a:pt x="4893" y="3602"/>
                </a:lnTo>
                <a:lnTo>
                  <a:pt x="4925" y="3576"/>
                </a:lnTo>
                <a:lnTo>
                  <a:pt x="4952" y="3552"/>
                </a:lnTo>
                <a:lnTo>
                  <a:pt x="4973" y="3530"/>
                </a:lnTo>
                <a:lnTo>
                  <a:pt x="4994" y="3507"/>
                </a:lnTo>
                <a:lnTo>
                  <a:pt x="5007" y="3486"/>
                </a:lnTo>
                <a:lnTo>
                  <a:pt x="5019" y="3468"/>
                </a:lnTo>
                <a:lnTo>
                  <a:pt x="5027" y="3450"/>
                </a:lnTo>
                <a:lnTo>
                  <a:pt x="5034" y="3468"/>
                </a:lnTo>
                <a:lnTo>
                  <a:pt x="5046" y="3486"/>
                </a:lnTo>
                <a:lnTo>
                  <a:pt x="5061" y="3507"/>
                </a:lnTo>
                <a:lnTo>
                  <a:pt x="5079" y="3530"/>
                </a:lnTo>
                <a:lnTo>
                  <a:pt x="5100" y="3552"/>
                </a:lnTo>
                <a:lnTo>
                  <a:pt x="5129" y="3576"/>
                </a:lnTo>
                <a:lnTo>
                  <a:pt x="5160" y="3602"/>
                </a:lnTo>
                <a:lnTo>
                  <a:pt x="5196" y="3627"/>
                </a:lnTo>
                <a:lnTo>
                  <a:pt x="5202" y="3629"/>
                </a:lnTo>
                <a:lnTo>
                  <a:pt x="5141" y="3671"/>
                </a:lnTo>
                <a:lnTo>
                  <a:pt x="5112" y="3692"/>
                </a:lnTo>
                <a:lnTo>
                  <a:pt x="5091" y="3711"/>
                </a:lnTo>
                <a:lnTo>
                  <a:pt x="5069" y="3729"/>
                </a:lnTo>
                <a:lnTo>
                  <a:pt x="5052" y="3749"/>
                </a:lnTo>
                <a:lnTo>
                  <a:pt x="5039" y="3771"/>
                </a:lnTo>
                <a:lnTo>
                  <a:pt x="5027" y="3794"/>
                </a:lnTo>
                <a:lnTo>
                  <a:pt x="5015" y="3771"/>
                </a:lnTo>
                <a:lnTo>
                  <a:pt x="5001" y="3749"/>
                </a:lnTo>
                <a:lnTo>
                  <a:pt x="4983" y="3729"/>
                </a:lnTo>
                <a:lnTo>
                  <a:pt x="4964" y="3711"/>
                </a:lnTo>
                <a:close/>
                <a:moveTo>
                  <a:pt x="5085" y="3860"/>
                </a:moveTo>
                <a:lnTo>
                  <a:pt x="5088" y="3839"/>
                </a:lnTo>
                <a:lnTo>
                  <a:pt x="5094" y="3819"/>
                </a:lnTo>
                <a:lnTo>
                  <a:pt x="5105" y="3800"/>
                </a:lnTo>
                <a:lnTo>
                  <a:pt x="5118" y="3782"/>
                </a:lnTo>
                <a:lnTo>
                  <a:pt x="5139" y="3764"/>
                </a:lnTo>
                <a:lnTo>
                  <a:pt x="5160" y="3743"/>
                </a:lnTo>
                <a:lnTo>
                  <a:pt x="5190" y="3723"/>
                </a:lnTo>
                <a:lnTo>
                  <a:pt x="5267" y="3674"/>
                </a:lnTo>
                <a:lnTo>
                  <a:pt x="5343" y="3723"/>
                </a:lnTo>
                <a:lnTo>
                  <a:pt x="5370" y="3743"/>
                </a:lnTo>
                <a:lnTo>
                  <a:pt x="5394" y="3764"/>
                </a:lnTo>
                <a:lnTo>
                  <a:pt x="5415" y="3782"/>
                </a:lnTo>
                <a:lnTo>
                  <a:pt x="5429" y="3800"/>
                </a:lnTo>
                <a:lnTo>
                  <a:pt x="5439" y="3819"/>
                </a:lnTo>
                <a:lnTo>
                  <a:pt x="5445" y="3839"/>
                </a:lnTo>
                <a:lnTo>
                  <a:pt x="5448" y="3860"/>
                </a:lnTo>
                <a:lnTo>
                  <a:pt x="5448" y="3881"/>
                </a:lnTo>
                <a:lnTo>
                  <a:pt x="5447" y="3909"/>
                </a:lnTo>
                <a:lnTo>
                  <a:pt x="5445" y="3923"/>
                </a:lnTo>
                <a:lnTo>
                  <a:pt x="5441" y="3935"/>
                </a:lnTo>
                <a:lnTo>
                  <a:pt x="5436" y="3947"/>
                </a:lnTo>
                <a:lnTo>
                  <a:pt x="5429" y="3959"/>
                </a:lnTo>
                <a:lnTo>
                  <a:pt x="5423" y="3969"/>
                </a:lnTo>
                <a:lnTo>
                  <a:pt x="5412" y="3981"/>
                </a:lnTo>
                <a:lnTo>
                  <a:pt x="5388" y="4004"/>
                </a:lnTo>
                <a:lnTo>
                  <a:pt x="5357" y="4029"/>
                </a:lnTo>
                <a:lnTo>
                  <a:pt x="5316" y="4058"/>
                </a:lnTo>
                <a:lnTo>
                  <a:pt x="5267" y="4091"/>
                </a:lnTo>
                <a:lnTo>
                  <a:pt x="5217" y="4058"/>
                </a:lnTo>
                <a:lnTo>
                  <a:pt x="5177" y="4029"/>
                </a:lnTo>
                <a:lnTo>
                  <a:pt x="5145" y="4004"/>
                </a:lnTo>
                <a:lnTo>
                  <a:pt x="5121" y="3981"/>
                </a:lnTo>
                <a:lnTo>
                  <a:pt x="5111" y="3969"/>
                </a:lnTo>
                <a:lnTo>
                  <a:pt x="5103" y="3959"/>
                </a:lnTo>
                <a:lnTo>
                  <a:pt x="5097" y="3947"/>
                </a:lnTo>
                <a:lnTo>
                  <a:pt x="5091" y="3935"/>
                </a:lnTo>
                <a:lnTo>
                  <a:pt x="5088" y="3923"/>
                </a:lnTo>
                <a:lnTo>
                  <a:pt x="5085" y="3909"/>
                </a:lnTo>
                <a:lnTo>
                  <a:pt x="5082" y="3881"/>
                </a:lnTo>
                <a:lnTo>
                  <a:pt x="5085" y="3860"/>
                </a:lnTo>
                <a:close/>
                <a:moveTo>
                  <a:pt x="5442" y="3711"/>
                </a:moveTo>
                <a:lnTo>
                  <a:pt x="5418" y="3692"/>
                </a:lnTo>
                <a:lnTo>
                  <a:pt x="5393" y="3671"/>
                </a:lnTo>
                <a:lnTo>
                  <a:pt x="5331" y="3629"/>
                </a:lnTo>
                <a:lnTo>
                  <a:pt x="5337" y="3627"/>
                </a:lnTo>
                <a:lnTo>
                  <a:pt x="5373" y="3602"/>
                </a:lnTo>
                <a:lnTo>
                  <a:pt x="5405" y="3576"/>
                </a:lnTo>
                <a:lnTo>
                  <a:pt x="5430" y="3552"/>
                </a:lnTo>
                <a:lnTo>
                  <a:pt x="5453" y="3530"/>
                </a:lnTo>
                <a:lnTo>
                  <a:pt x="5472" y="3507"/>
                </a:lnTo>
                <a:lnTo>
                  <a:pt x="5487" y="3486"/>
                </a:lnTo>
                <a:lnTo>
                  <a:pt x="5499" y="3468"/>
                </a:lnTo>
                <a:lnTo>
                  <a:pt x="5507" y="3450"/>
                </a:lnTo>
                <a:lnTo>
                  <a:pt x="5514" y="3468"/>
                </a:lnTo>
                <a:lnTo>
                  <a:pt x="5526" y="3486"/>
                </a:lnTo>
                <a:lnTo>
                  <a:pt x="5541" y="3507"/>
                </a:lnTo>
                <a:lnTo>
                  <a:pt x="5559" y="3530"/>
                </a:lnTo>
                <a:lnTo>
                  <a:pt x="5583" y="3552"/>
                </a:lnTo>
                <a:lnTo>
                  <a:pt x="5609" y="3576"/>
                </a:lnTo>
                <a:lnTo>
                  <a:pt x="5640" y="3602"/>
                </a:lnTo>
                <a:lnTo>
                  <a:pt x="5676" y="3627"/>
                </a:lnTo>
                <a:lnTo>
                  <a:pt x="5682" y="3629"/>
                </a:lnTo>
                <a:lnTo>
                  <a:pt x="5621" y="3671"/>
                </a:lnTo>
                <a:lnTo>
                  <a:pt x="5595" y="3692"/>
                </a:lnTo>
                <a:lnTo>
                  <a:pt x="5571" y="3711"/>
                </a:lnTo>
                <a:lnTo>
                  <a:pt x="5550" y="3729"/>
                </a:lnTo>
                <a:lnTo>
                  <a:pt x="5532" y="3749"/>
                </a:lnTo>
                <a:lnTo>
                  <a:pt x="5519" y="3771"/>
                </a:lnTo>
                <a:lnTo>
                  <a:pt x="5507" y="3794"/>
                </a:lnTo>
                <a:lnTo>
                  <a:pt x="5495" y="3771"/>
                </a:lnTo>
                <a:lnTo>
                  <a:pt x="5481" y="3749"/>
                </a:lnTo>
                <a:lnTo>
                  <a:pt x="5463" y="3729"/>
                </a:lnTo>
                <a:lnTo>
                  <a:pt x="5442" y="3711"/>
                </a:lnTo>
                <a:close/>
                <a:moveTo>
                  <a:pt x="5565" y="3860"/>
                </a:moveTo>
                <a:lnTo>
                  <a:pt x="5568" y="3839"/>
                </a:lnTo>
                <a:lnTo>
                  <a:pt x="5574" y="3819"/>
                </a:lnTo>
                <a:lnTo>
                  <a:pt x="5585" y="3800"/>
                </a:lnTo>
                <a:lnTo>
                  <a:pt x="5598" y="3782"/>
                </a:lnTo>
                <a:lnTo>
                  <a:pt x="5619" y="3764"/>
                </a:lnTo>
                <a:lnTo>
                  <a:pt x="5643" y="3743"/>
                </a:lnTo>
                <a:lnTo>
                  <a:pt x="5670" y="3723"/>
                </a:lnTo>
                <a:lnTo>
                  <a:pt x="5747" y="3674"/>
                </a:lnTo>
                <a:lnTo>
                  <a:pt x="5759" y="3681"/>
                </a:lnTo>
                <a:lnTo>
                  <a:pt x="5828" y="3728"/>
                </a:lnTo>
                <a:lnTo>
                  <a:pt x="5856" y="3747"/>
                </a:lnTo>
                <a:lnTo>
                  <a:pt x="5879" y="3765"/>
                </a:lnTo>
                <a:lnTo>
                  <a:pt x="5894" y="3783"/>
                </a:lnTo>
                <a:lnTo>
                  <a:pt x="5909" y="3801"/>
                </a:lnTo>
                <a:lnTo>
                  <a:pt x="5918" y="3819"/>
                </a:lnTo>
                <a:lnTo>
                  <a:pt x="5924" y="3839"/>
                </a:lnTo>
                <a:lnTo>
                  <a:pt x="5928" y="3860"/>
                </a:lnTo>
                <a:lnTo>
                  <a:pt x="5930" y="3881"/>
                </a:lnTo>
                <a:lnTo>
                  <a:pt x="5928" y="3909"/>
                </a:lnTo>
                <a:lnTo>
                  <a:pt x="5924" y="3921"/>
                </a:lnTo>
                <a:lnTo>
                  <a:pt x="5922" y="3933"/>
                </a:lnTo>
                <a:lnTo>
                  <a:pt x="5916" y="3945"/>
                </a:lnTo>
                <a:lnTo>
                  <a:pt x="5910" y="3957"/>
                </a:lnTo>
                <a:lnTo>
                  <a:pt x="5903" y="3968"/>
                </a:lnTo>
                <a:lnTo>
                  <a:pt x="5894" y="3980"/>
                </a:lnTo>
                <a:lnTo>
                  <a:pt x="5873" y="4001"/>
                </a:lnTo>
                <a:lnTo>
                  <a:pt x="5843" y="4025"/>
                </a:lnTo>
                <a:lnTo>
                  <a:pt x="5804" y="4052"/>
                </a:lnTo>
                <a:lnTo>
                  <a:pt x="5759" y="4083"/>
                </a:lnTo>
                <a:lnTo>
                  <a:pt x="5747" y="4091"/>
                </a:lnTo>
                <a:lnTo>
                  <a:pt x="5696" y="4058"/>
                </a:lnTo>
                <a:lnTo>
                  <a:pt x="5657" y="4029"/>
                </a:lnTo>
                <a:lnTo>
                  <a:pt x="5625" y="4004"/>
                </a:lnTo>
                <a:lnTo>
                  <a:pt x="5601" y="3981"/>
                </a:lnTo>
                <a:lnTo>
                  <a:pt x="5591" y="3969"/>
                </a:lnTo>
                <a:lnTo>
                  <a:pt x="5583" y="3959"/>
                </a:lnTo>
                <a:lnTo>
                  <a:pt x="5577" y="3947"/>
                </a:lnTo>
                <a:lnTo>
                  <a:pt x="5573" y="3935"/>
                </a:lnTo>
                <a:lnTo>
                  <a:pt x="5568" y="3923"/>
                </a:lnTo>
                <a:lnTo>
                  <a:pt x="5565" y="3909"/>
                </a:lnTo>
                <a:lnTo>
                  <a:pt x="5562" y="3881"/>
                </a:lnTo>
                <a:lnTo>
                  <a:pt x="5565" y="3860"/>
                </a:lnTo>
                <a:close/>
                <a:moveTo>
                  <a:pt x="5922" y="3711"/>
                </a:moveTo>
                <a:lnTo>
                  <a:pt x="5898" y="3692"/>
                </a:lnTo>
                <a:lnTo>
                  <a:pt x="5873" y="3671"/>
                </a:lnTo>
                <a:lnTo>
                  <a:pt x="5810" y="3629"/>
                </a:lnTo>
                <a:lnTo>
                  <a:pt x="5816" y="3627"/>
                </a:lnTo>
                <a:lnTo>
                  <a:pt x="5852" y="3602"/>
                </a:lnTo>
                <a:lnTo>
                  <a:pt x="5885" y="3576"/>
                </a:lnTo>
                <a:lnTo>
                  <a:pt x="5910" y="3552"/>
                </a:lnTo>
                <a:lnTo>
                  <a:pt x="5934" y="3530"/>
                </a:lnTo>
                <a:lnTo>
                  <a:pt x="5952" y="3507"/>
                </a:lnTo>
                <a:lnTo>
                  <a:pt x="5966" y="3486"/>
                </a:lnTo>
                <a:lnTo>
                  <a:pt x="5978" y="3468"/>
                </a:lnTo>
                <a:lnTo>
                  <a:pt x="5987" y="3450"/>
                </a:lnTo>
                <a:lnTo>
                  <a:pt x="5994" y="3468"/>
                </a:lnTo>
                <a:lnTo>
                  <a:pt x="6006" y="3486"/>
                </a:lnTo>
                <a:lnTo>
                  <a:pt x="6020" y="3507"/>
                </a:lnTo>
                <a:lnTo>
                  <a:pt x="6038" y="3530"/>
                </a:lnTo>
                <a:lnTo>
                  <a:pt x="6062" y="3552"/>
                </a:lnTo>
                <a:lnTo>
                  <a:pt x="6089" y="3576"/>
                </a:lnTo>
                <a:lnTo>
                  <a:pt x="6120" y="3602"/>
                </a:lnTo>
                <a:lnTo>
                  <a:pt x="6156" y="3627"/>
                </a:lnTo>
                <a:lnTo>
                  <a:pt x="6162" y="3629"/>
                </a:lnTo>
                <a:lnTo>
                  <a:pt x="6101" y="3671"/>
                </a:lnTo>
                <a:lnTo>
                  <a:pt x="6074" y="3692"/>
                </a:lnTo>
                <a:lnTo>
                  <a:pt x="6050" y="3711"/>
                </a:lnTo>
                <a:lnTo>
                  <a:pt x="6030" y="3729"/>
                </a:lnTo>
                <a:lnTo>
                  <a:pt x="6012" y="3749"/>
                </a:lnTo>
                <a:lnTo>
                  <a:pt x="5999" y="3771"/>
                </a:lnTo>
                <a:lnTo>
                  <a:pt x="5987" y="3794"/>
                </a:lnTo>
                <a:lnTo>
                  <a:pt x="5975" y="3771"/>
                </a:lnTo>
                <a:lnTo>
                  <a:pt x="5960" y="3749"/>
                </a:lnTo>
                <a:lnTo>
                  <a:pt x="5942" y="3729"/>
                </a:lnTo>
                <a:lnTo>
                  <a:pt x="5922" y="3711"/>
                </a:lnTo>
                <a:close/>
                <a:moveTo>
                  <a:pt x="6044" y="3860"/>
                </a:moveTo>
                <a:lnTo>
                  <a:pt x="6048" y="3839"/>
                </a:lnTo>
                <a:lnTo>
                  <a:pt x="6054" y="3819"/>
                </a:lnTo>
                <a:lnTo>
                  <a:pt x="6065" y="3800"/>
                </a:lnTo>
                <a:lnTo>
                  <a:pt x="6078" y="3782"/>
                </a:lnTo>
                <a:lnTo>
                  <a:pt x="6098" y="3764"/>
                </a:lnTo>
                <a:lnTo>
                  <a:pt x="6122" y="3743"/>
                </a:lnTo>
                <a:lnTo>
                  <a:pt x="6150" y="3723"/>
                </a:lnTo>
                <a:lnTo>
                  <a:pt x="6227" y="3674"/>
                </a:lnTo>
                <a:lnTo>
                  <a:pt x="6302" y="3723"/>
                </a:lnTo>
                <a:lnTo>
                  <a:pt x="6330" y="3743"/>
                </a:lnTo>
                <a:lnTo>
                  <a:pt x="6354" y="3764"/>
                </a:lnTo>
                <a:lnTo>
                  <a:pt x="6374" y="3782"/>
                </a:lnTo>
                <a:lnTo>
                  <a:pt x="6387" y="3800"/>
                </a:lnTo>
                <a:lnTo>
                  <a:pt x="6398" y="3819"/>
                </a:lnTo>
                <a:lnTo>
                  <a:pt x="6404" y="3839"/>
                </a:lnTo>
                <a:lnTo>
                  <a:pt x="6408" y="3860"/>
                </a:lnTo>
                <a:lnTo>
                  <a:pt x="6410" y="3881"/>
                </a:lnTo>
                <a:lnTo>
                  <a:pt x="6408" y="3909"/>
                </a:lnTo>
                <a:lnTo>
                  <a:pt x="6404" y="3923"/>
                </a:lnTo>
                <a:lnTo>
                  <a:pt x="6399" y="3935"/>
                </a:lnTo>
                <a:lnTo>
                  <a:pt x="6396" y="3947"/>
                </a:lnTo>
                <a:lnTo>
                  <a:pt x="6390" y="3959"/>
                </a:lnTo>
                <a:lnTo>
                  <a:pt x="6381" y="3969"/>
                </a:lnTo>
                <a:lnTo>
                  <a:pt x="6372" y="3981"/>
                </a:lnTo>
                <a:lnTo>
                  <a:pt x="6348" y="4004"/>
                </a:lnTo>
                <a:lnTo>
                  <a:pt x="6315" y="4029"/>
                </a:lnTo>
                <a:lnTo>
                  <a:pt x="6276" y="4058"/>
                </a:lnTo>
                <a:lnTo>
                  <a:pt x="6227" y="4091"/>
                </a:lnTo>
                <a:lnTo>
                  <a:pt x="6176" y="4058"/>
                </a:lnTo>
                <a:lnTo>
                  <a:pt x="6137" y="4029"/>
                </a:lnTo>
                <a:lnTo>
                  <a:pt x="6104" y="4004"/>
                </a:lnTo>
                <a:lnTo>
                  <a:pt x="6080" y="3981"/>
                </a:lnTo>
                <a:lnTo>
                  <a:pt x="6071" y="3969"/>
                </a:lnTo>
                <a:lnTo>
                  <a:pt x="6062" y="3959"/>
                </a:lnTo>
                <a:lnTo>
                  <a:pt x="6056" y="3947"/>
                </a:lnTo>
                <a:lnTo>
                  <a:pt x="6053" y="3935"/>
                </a:lnTo>
                <a:lnTo>
                  <a:pt x="6048" y="3923"/>
                </a:lnTo>
                <a:lnTo>
                  <a:pt x="6044" y="3909"/>
                </a:lnTo>
                <a:lnTo>
                  <a:pt x="6042" y="3881"/>
                </a:lnTo>
                <a:lnTo>
                  <a:pt x="6044" y="3860"/>
                </a:lnTo>
                <a:close/>
                <a:moveTo>
                  <a:pt x="6402" y="3711"/>
                </a:moveTo>
                <a:lnTo>
                  <a:pt x="6378" y="3692"/>
                </a:lnTo>
                <a:lnTo>
                  <a:pt x="6351" y="3671"/>
                </a:lnTo>
                <a:lnTo>
                  <a:pt x="6290" y="3629"/>
                </a:lnTo>
                <a:lnTo>
                  <a:pt x="6296" y="3627"/>
                </a:lnTo>
                <a:lnTo>
                  <a:pt x="6332" y="3602"/>
                </a:lnTo>
                <a:lnTo>
                  <a:pt x="6363" y="3576"/>
                </a:lnTo>
                <a:lnTo>
                  <a:pt x="6390" y="3552"/>
                </a:lnTo>
                <a:lnTo>
                  <a:pt x="6414" y="3530"/>
                </a:lnTo>
                <a:lnTo>
                  <a:pt x="6432" y="3507"/>
                </a:lnTo>
                <a:lnTo>
                  <a:pt x="6446" y="3486"/>
                </a:lnTo>
                <a:lnTo>
                  <a:pt x="6458" y="3468"/>
                </a:lnTo>
                <a:lnTo>
                  <a:pt x="6465" y="3450"/>
                </a:lnTo>
                <a:lnTo>
                  <a:pt x="6474" y="3468"/>
                </a:lnTo>
                <a:lnTo>
                  <a:pt x="6486" y="3486"/>
                </a:lnTo>
                <a:lnTo>
                  <a:pt x="6500" y="3507"/>
                </a:lnTo>
                <a:lnTo>
                  <a:pt x="6519" y="3530"/>
                </a:lnTo>
                <a:lnTo>
                  <a:pt x="6542" y="3552"/>
                </a:lnTo>
                <a:lnTo>
                  <a:pt x="6567" y="3576"/>
                </a:lnTo>
                <a:lnTo>
                  <a:pt x="6600" y="3602"/>
                </a:lnTo>
                <a:lnTo>
                  <a:pt x="6636" y="3627"/>
                </a:lnTo>
                <a:lnTo>
                  <a:pt x="6642" y="3629"/>
                </a:lnTo>
                <a:lnTo>
                  <a:pt x="6579" y="3671"/>
                </a:lnTo>
                <a:lnTo>
                  <a:pt x="6554" y="3692"/>
                </a:lnTo>
                <a:lnTo>
                  <a:pt x="6530" y="3711"/>
                </a:lnTo>
                <a:lnTo>
                  <a:pt x="6510" y="3729"/>
                </a:lnTo>
                <a:lnTo>
                  <a:pt x="6492" y="3749"/>
                </a:lnTo>
                <a:lnTo>
                  <a:pt x="6477" y="3771"/>
                </a:lnTo>
                <a:lnTo>
                  <a:pt x="6465" y="3794"/>
                </a:lnTo>
                <a:lnTo>
                  <a:pt x="6453" y="3771"/>
                </a:lnTo>
                <a:lnTo>
                  <a:pt x="6440" y="3749"/>
                </a:lnTo>
                <a:lnTo>
                  <a:pt x="6422" y="3729"/>
                </a:lnTo>
                <a:lnTo>
                  <a:pt x="6402" y="3711"/>
                </a:lnTo>
                <a:close/>
                <a:moveTo>
                  <a:pt x="6524" y="3860"/>
                </a:moveTo>
                <a:lnTo>
                  <a:pt x="6528" y="3839"/>
                </a:lnTo>
                <a:lnTo>
                  <a:pt x="6534" y="3819"/>
                </a:lnTo>
                <a:lnTo>
                  <a:pt x="6543" y="3800"/>
                </a:lnTo>
                <a:lnTo>
                  <a:pt x="6558" y="3782"/>
                </a:lnTo>
                <a:lnTo>
                  <a:pt x="6578" y="3764"/>
                </a:lnTo>
                <a:lnTo>
                  <a:pt x="6602" y="3743"/>
                </a:lnTo>
                <a:lnTo>
                  <a:pt x="6630" y="3723"/>
                </a:lnTo>
                <a:lnTo>
                  <a:pt x="6705" y="3674"/>
                </a:lnTo>
                <a:lnTo>
                  <a:pt x="6717" y="3681"/>
                </a:lnTo>
                <a:lnTo>
                  <a:pt x="6788" y="3728"/>
                </a:lnTo>
                <a:lnTo>
                  <a:pt x="6816" y="3747"/>
                </a:lnTo>
                <a:lnTo>
                  <a:pt x="6837" y="3765"/>
                </a:lnTo>
                <a:lnTo>
                  <a:pt x="6855" y="3783"/>
                </a:lnTo>
                <a:lnTo>
                  <a:pt x="6867" y="3801"/>
                </a:lnTo>
                <a:lnTo>
                  <a:pt x="6878" y="3819"/>
                </a:lnTo>
                <a:lnTo>
                  <a:pt x="6884" y="3839"/>
                </a:lnTo>
                <a:lnTo>
                  <a:pt x="6888" y="3860"/>
                </a:lnTo>
                <a:lnTo>
                  <a:pt x="6890" y="3881"/>
                </a:lnTo>
                <a:lnTo>
                  <a:pt x="6888" y="3909"/>
                </a:lnTo>
                <a:lnTo>
                  <a:pt x="6885" y="3921"/>
                </a:lnTo>
                <a:lnTo>
                  <a:pt x="6882" y="3933"/>
                </a:lnTo>
                <a:lnTo>
                  <a:pt x="6876" y="3945"/>
                </a:lnTo>
                <a:lnTo>
                  <a:pt x="6870" y="3957"/>
                </a:lnTo>
                <a:lnTo>
                  <a:pt x="6864" y="3968"/>
                </a:lnTo>
                <a:lnTo>
                  <a:pt x="6854" y="3980"/>
                </a:lnTo>
                <a:lnTo>
                  <a:pt x="6831" y="4001"/>
                </a:lnTo>
                <a:lnTo>
                  <a:pt x="6801" y="4025"/>
                </a:lnTo>
                <a:lnTo>
                  <a:pt x="6764" y="4052"/>
                </a:lnTo>
                <a:lnTo>
                  <a:pt x="6717" y="4083"/>
                </a:lnTo>
                <a:lnTo>
                  <a:pt x="6705" y="4091"/>
                </a:lnTo>
                <a:lnTo>
                  <a:pt x="6656" y="4058"/>
                </a:lnTo>
                <a:lnTo>
                  <a:pt x="6615" y="4029"/>
                </a:lnTo>
                <a:lnTo>
                  <a:pt x="6584" y="4004"/>
                </a:lnTo>
                <a:lnTo>
                  <a:pt x="6560" y="3981"/>
                </a:lnTo>
                <a:lnTo>
                  <a:pt x="6549" y="3969"/>
                </a:lnTo>
                <a:lnTo>
                  <a:pt x="6542" y="3959"/>
                </a:lnTo>
                <a:lnTo>
                  <a:pt x="6536" y="3947"/>
                </a:lnTo>
                <a:lnTo>
                  <a:pt x="6531" y="3935"/>
                </a:lnTo>
                <a:lnTo>
                  <a:pt x="6528" y="3923"/>
                </a:lnTo>
                <a:lnTo>
                  <a:pt x="6525" y="3909"/>
                </a:lnTo>
                <a:lnTo>
                  <a:pt x="6524" y="3881"/>
                </a:lnTo>
                <a:lnTo>
                  <a:pt x="6524" y="3860"/>
                </a:lnTo>
                <a:close/>
                <a:moveTo>
                  <a:pt x="6882" y="3711"/>
                </a:moveTo>
                <a:lnTo>
                  <a:pt x="6860" y="3692"/>
                </a:lnTo>
                <a:lnTo>
                  <a:pt x="6831" y="3671"/>
                </a:lnTo>
                <a:lnTo>
                  <a:pt x="6770" y="3629"/>
                </a:lnTo>
                <a:lnTo>
                  <a:pt x="6776" y="3627"/>
                </a:lnTo>
                <a:lnTo>
                  <a:pt x="6812" y="3602"/>
                </a:lnTo>
                <a:lnTo>
                  <a:pt x="6843" y="3576"/>
                </a:lnTo>
                <a:lnTo>
                  <a:pt x="6872" y="3552"/>
                </a:lnTo>
                <a:lnTo>
                  <a:pt x="6894" y="3530"/>
                </a:lnTo>
                <a:lnTo>
                  <a:pt x="6912" y="3507"/>
                </a:lnTo>
                <a:lnTo>
                  <a:pt x="6926" y="3486"/>
                </a:lnTo>
                <a:lnTo>
                  <a:pt x="6938" y="3468"/>
                </a:lnTo>
                <a:lnTo>
                  <a:pt x="6945" y="3450"/>
                </a:lnTo>
                <a:lnTo>
                  <a:pt x="6954" y="3468"/>
                </a:lnTo>
                <a:lnTo>
                  <a:pt x="6966" y="3486"/>
                </a:lnTo>
                <a:lnTo>
                  <a:pt x="6980" y="3507"/>
                </a:lnTo>
                <a:lnTo>
                  <a:pt x="6999" y="3530"/>
                </a:lnTo>
                <a:lnTo>
                  <a:pt x="7022" y="3552"/>
                </a:lnTo>
                <a:lnTo>
                  <a:pt x="7047" y="3576"/>
                </a:lnTo>
                <a:lnTo>
                  <a:pt x="7079" y="3602"/>
                </a:lnTo>
                <a:lnTo>
                  <a:pt x="7115" y="3627"/>
                </a:lnTo>
                <a:lnTo>
                  <a:pt x="7121" y="3629"/>
                </a:lnTo>
                <a:lnTo>
                  <a:pt x="7059" y="3671"/>
                </a:lnTo>
                <a:lnTo>
                  <a:pt x="7034" y="3692"/>
                </a:lnTo>
                <a:lnTo>
                  <a:pt x="7010" y="3711"/>
                </a:lnTo>
                <a:lnTo>
                  <a:pt x="6989" y="3729"/>
                </a:lnTo>
                <a:lnTo>
                  <a:pt x="6972" y="3749"/>
                </a:lnTo>
                <a:lnTo>
                  <a:pt x="6957" y="3771"/>
                </a:lnTo>
                <a:lnTo>
                  <a:pt x="6945" y="3794"/>
                </a:lnTo>
                <a:lnTo>
                  <a:pt x="6933" y="3771"/>
                </a:lnTo>
                <a:lnTo>
                  <a:pt x="6920" y="3749"/>
                </a:lnTo>
                <a:lnTo>
                  <a:pt x="6903" y="3729"/>
                </a:lnTo>
                <a:lnTo>
                  <a:pt x="6882" y="3711"/>
                </a:lnTo>
                <a:close/>
                <a:moveTo>
                  <a:pt x="7004" y="3860"/>
                </a:moveTo>
                <a:lnTo>
                  <a:pt x="7007" y="3839"/>
                </a:lnTo>
                <a:lnTo>
                  <a:pt x="7013" y="3819"/>
                </a:lnTo>
                <a:lnTo>
                  <a:pt x="7023" y="3800"/>
                </a:lnTo>
                <a:lnTo>
                  <a:pt x="7040" y="3782"/>
                </a:lnTo>
                <a:lnTo>
                  <a:pt x="7058" y="3764"/>
                </a:lnTo>
                <a:lnTo>
                  <a:pt x="7082" y="3743"/>
                </a:lnTo>
                <a:lnTo>
                  <a:pt x="7109" y="3723"/>
                </a:lnTo>
                <a:lnTo>
                  <a:pt x="7185" y="3674"/>
                </a:lnTo>
                <a:lnTo>
                  <a:pt x="7262" y="3723"/>
                </a:lnTo>
                <a:lnTo>
                  <a:pt x="7292" y="3743"/>
                </a:lnTo>
                <a:lnTo>
                  <a:pt x="7316" y="3764"/>
                </a:lnTo>
                <a:lnTo>
                  <a:pt x="7334" y="3782"/>
                </a:lnTo>
                <a:lnTo>
                  <a:pt x="7347" y="3800"/>
                </a:lnTo>
                <a:lnTo>
                  <a:pt x="7358" y="3819"/>
                </a:lnTo>
                <a:lnTo>
                  <a:pt x="7365" y="3839"/>
                </a:lnTo>
                <a:lnTo>
                  <a:pt x="7367" y="3860"/>
                </a:lnTo>
                <a:lnTo>
                  <a:pt x="7370" y="3881"/>
                </a:lnTo>
                <a:lnTo>
                  <a:pt x="7367" y="3909"/>
                </a:lnTo>
                <a:lnTo>
                  <a:pt x="7365" y="3923"/>
                </a:lnTo>
                <a:lnTo>
                  <a:pt x="7361" y="3935"/>
                </a:lnTo>
                <a:lnTo>
                  <a:pt x="7355" y="3947"/>
                </a:lnTo>
                <a:lnTo>
                  <a:pt x="7349" y="3959"/>
                </a:lnTo>
                <a:lnTo>
                  <a:pt x="7341" y="3969"/>
                </a:lnTo>
                <a:lnTo>
                  <a:pt x="7331" y="3981"/>
                </a:lnTo>
                <a:lnTo>
                  <a:pt x="7307" y="4004"/>
                </a:lnTo>
                <a:lnTo>
                  <a:pt x="7275" y="4029"/>
                </a:lnTo>
                <a:lnTo>
                  <a:pt x="7235" y="4058"/>
                </a:lnTo>
                <a:lnTo>
                  <a:pt x="7185" y="4091"/>
                </a:lnTo>
                <a:lnTo>
                  <a:pt x="7137" y="4058"/>
                </a:lnTo>
                <a:lnTo>
                  <a:pt x="7095" y="4029"/>
                </a:lnTo>
                <a:lnTo>
                  <a:pt x="7065" y="4004"/>
                </a:lnTo>
                <a:lnTo>
                  <a:pt x="7040" y="3981"/>
                </a:lnTo>
                <a:lnTo>
                  <a:pt x="7031" y="3969"/>
                </a:lnTo>
                <a:lnTo>
                  <a:pt x="7023" y="3959"/>
                </a:lnTo>
                <a:lnTo>
                  <a:pt x="7016" y="3947"/>
                </a:lnTo>
                <a:lnTo>
                  <a:pt x="7011" y="3935"/>
                </a:lnTo>
                <a:lnTo>
                  <a:pt x="7007" y="3923"/>
                </a:lnTo>
                <a:lnTo>
                  <a:pt x="7005" y="3909"/>
                </a:lnTo>
                <a:lnTo>
                  <a:pt x="7004" y="3881"/>
                </a:lnTo>
                <a:lnTo>
                  <a:pt x="7004" y="3860"/>
                </a:lnTo>
                <a:close/>
                <a:moveTo>
                  <a:pt x="7361" y="3711"/>
                </a:moveTo>
                <a:lnTo>
                  <a:pt x="7340" y="3692"/>
                </a:lnTo>
                <a:lnTo>
                  <a:pt x="7311" y="3671"/>
                </a:lnTo>
                <a:lnTo>
                  <a:pt x="7250" y="3629"/>
                </a:lnTo>
                <a:lnTo>
                  <a:pt x="7256" y="3627"/>
                </a:lnTo>
                <a:lnTo>
                  <a:pt x="7293" y="3602"/>
                </a:lnTo>
                <a:lnTo>
                  <a:pt x="7323" y="3576"/>
                </a:lnTo>
                <a:lnTo>
                  <a:pt x="7352" y="3552"/>
                </a:lnTo>
                <a:lnTo>
                  <a:pt x="7373" y="3530"/>
                </a:lnTo>
                <a:lnTo>
                  <a:pt x="7391" y="3507"/>
                </a:lnTo>
                <a:lnTo>
                  <a:pt x="7406" y="3486"/>
                </a:lnTo>
                <a:lnTo>
                  <a:pt x="7418" y="3468"/>
                </a:lnTo>
                <a:lnTo>
                  <a:pt x="7425" y="3450"/>
                </a:lnTo>
                <a:lnTo>
                  <a:pt x="7436" y="3468"/>
                </a:lnTo>
                <a:lnTo>
                  <a:pt x="7445" y="3486"/>
                </a:lnTo>
                <a:lnTo>
                  <a:pt x="7461" y="3507"/>
                </a:lnTo>
                <a:lnTo>
                  <a:pt x="7479" y="3530"/>
                </a:lnTo>
                <a:lnTo>
                  <a:pt x="7502" y="3552"/>
                </a:lnTo>
                <a:lnTo>
                  <a:pt x="7527" y="3576"/>
                </a:lnTo>
                <a:lnTo>
                  <a:pt x="7559" y="3602"/>
                </a:lnTo>
                <a:lnTo>
                  <a:pt x="7595" y="3627"/>
                </a:lnTo>
                <a:lnTo>
                  <a:pt x="7601" y="3629"/>
                </a:lnTo>
                <a:lnTo>
                  <a:pt x="7539" y="3671"/>
                </a:lnTo>
                <a:lnTo>
                  <a:pt x="7514" y="3692"/>
                </a:lnTo>
                <a:lnTo>
                  <a:pt x="7490" y="3711"/>
                </a:lnTo>
                <a:lnTo>
                  <a:pt x="7469" y="3729"/>
                </a:lnTo>
                <a:lnTo>
                  <a:pt x="7451" y="3749"/>
                </a:lnTo>
                <a:lnTo>
                  <a:pt x="7437" y="3771"/>
                </a:lnTo>
                <a:lnTo>
                  <a:pt x="7425" y="3794"/>
                </a:lnTo>
                <a:lnTo>
                  <a:pt x="7415" y="3771"/>
                </a:lnTo>
                <a:lnTo>
                  <a:pt x="7400" y="3749"/>
                </a:lnTo>
                <a:lnTo>
                  <a:pt x="7383" y="3729"/>
                </a:lnTo>
                <a:lnTo>
                  <a:pt x="7361" y="3711"/>
                </a:lnTo>
                <a:close/>
                <a:moveTo>
                  <a:pt x="7484" y="3860"/>
                </a:moveTo>
                <a:lnTo>
                  <a:pt x="7487" y="3839"/>
                </a:lnTo>
                <a:lnTo>
                  <a:pt x="7493" y="3819"/>
                </a:lnTo>
                <a:lnTo>
                  <a:pt x="7503" y="3800"/>
                </a:lnTo>
                <a:lnTo>
                  <a:pt x="7520" y="3782"/>
                </a:lnTo>
                <a:lnTo>
                  <a:pt x="7538" y="3764"/>
                </a:lnTo>
                <a:lnTo>
                  <a:pt x="7562" y="3743"/>
                </a:lnTo>
                <a:lnTo>
                  <a:pt x="7589" y="3723"/>
                </a:lnTo>
                <a:lnTo>
                  <a:pt x="7665" y="3674"/>
                </a:lnTo>
                <a:lnTo>
                  <a:pt x="7665" y="3681"/>
                </a:lnTo>
                <a:lnTo>
                  <a:pt x="7734" y="3728"/>
                </a:lnTo>
                <a:lnTo>
                  <a:pt x="7763" y="3747"/>
                </a:lnTo>
                <a:lnTo>
                  <a:pt x="7785" y="3765"/>
                </a:lnTo>
                <a:lnTo>
                  <a:pt x="7803" y="3783"/>
                </a:lnTo>
                <a:lnTo>
                  <a:pt x="7815" y="3801"/>
                </a:lnTo>
                <a:lnTo>
                  <a:pt x="7824" y="3819"/>
                </a:lnTo>
                <a:lnTo>
                  <a:pt x="7833" y="3839"/>
                </a:lnTo>
                <a:lnTo>
                  <a:pt x="7835" y="3860"/>
                </a:lnTo>
                <a:lnTo>
                  <a:pt x="7836" y="3881"/>
                </a:lnTo>
                <a:lnTo>
                  <a:pt x="7835" y="3909"/>
                </a:lnTo>
                <a:lnTo>
                  <a:pt x="7833" y="3921"/>
                </a:lnTo>
                <a:lnTo>
                  <a:pt x="7829" y="3933"/>
                </a:lnTo>
                <a:lnTo>
                  <a:pt x="7824" y="3945"/>
                </a:lnTo>
                <a:lnTo>
                  <a:pt x="7817" y="3957"/>
                </a:lnTo>
                <a:lnTo>
                  <a:pt x="7811" y="3968"/>
                </a:lnTo>
                <a:lnTo>
                  <a:pt x="7800" y="3980"/>
                </a:lnTo>
                <a:lnTo>
                  <a:pt x="7779" y="4001"/>
                </a:lnTo>
                <a:lnTo>
                  <a:pt x="7749" y="4025"/>
                </a:lnTo>
                <a:lnTo>
                  <a:pt x="7710" y="4052"/>
                </a:lnTo>
                <a:lnTo>
                  <a:pt x="7665" y="4083"/>
                </a:lnTo>
                <a:lnTo>
                  <a:pt x="7665" y="4091"/>
                </a:lnTo>
                <a:lnTo>
                  <a:pt x="7617" y="4058"/>
                </a:lnTo>
                <a:lnTo>
                  <a:pt x="7577" y="4029"/>
                </a:lnTo>
                <a:lnTo>
                  <a:pt x="7545" y="4004"/>
                </a:lnTo>
                <a:lnTo>
                  <a:pt x="7520" y="3981"/>
                </a:lnTo>
                <a:lnTo>
                  <a:pt x="7511" y="3969"/>
                </a:lnTo>
                <a:lnTo>
                  <a:pt x="7503" y="3959"/>
                </a:lnTo>
                <a:lnTo>
                  <a:pt x="7496" y="3947"/>
                </a:lnTo>
                <a:lnTo>
                  <a:pt x="7491" y="3935"/>
                </a:lnTo>
                <a:lnTo>
                  <a:pt x="7487" y="3923"/>
                </a:lnTo>
                <a:lnTo>
                  <a:pt x="7485" y="3909"/>
                </a:lnTo>
                <a:lnTo>
                  <a:pt x="7484" y="3881"/>
                </a:lnTo>
                <a:lnTo>
                  <a:pt x="7484" y="3860"/>
                </a:lnTo>
                <a:close/>
                <a:moveTo>
                  <a:pt x="7829" y="3711"/>
                </a:moveTo>
                <a:lnTo>
                  <a:pt x="7806" y="3692"/>
                </a:lnTo>
                <a:lnTo>
                  <a:pt x="7779" y="3671"/>
                </a:lnTo>
                <a:lnTo>
                  <a:pt x="7716" y="3629"/>
                </a:lnTo>
                <a:lnTo>
                  <a:pt x="7722" y="3627"/>
                </a:lnTo>
                <a:lnTo>
                  <a:pt x="7761" y="3602"/>
                </a:lnTo>
                <a:lnTo>
                  <a:pt x="7791" y="3576"/>
                </a:lnTo>
                <a:lnTo>
                  <a:pt x="7818" y="3552"/>
                </a:lnTo>
                <a:lnTo>
                  <a:pt x="7841" y="3530"/>
                </a:lnTo>
                <a:lnTo>
                  <a:pt x="7859" y="3507"/>
                </a:lnTo>
                <a:lnTo>
                  <a:pt x="7872" y="3486"/>
                </a:lnTo>
                <a:lnTo>
                  <a:pt x="7884" y="3468"/>
                </a:lnTo>
                <a:lnTo>
                  <a:pt x="7893" y="3450"/>
                </a:lnTo>
                <a:lnTo>
                  <a:pt x="7902" y="3468"/>
                </a:lnTo>
                <a:lnTo>
                  <a:pt x="7913" y="3486"/>
                </a:lnTo>
                <a:lnTo>
                  <a:pt x="7929" y="3507"/>
                </a:lnTo>
                <a:lnTo>
                  <a:pt x="7947" y="3530"/>
                </a:lnTo>
                <a:lnTo>
                  <a:pt x="7968" y="3552"/>
                </a:lnTo>
                <a:lnTo>
                  <a:pt x="7995" y="3576"/>
                </a:lnTo>
                <a:lnTo>
                  <a:pt x="8027" y="3602"/>
                </a:lnTo>
                <a:lnTo>
                  <a:pt x="8063" y="3627"/>
                </a:lnTo>
                <a:lnTo>
                  <a:pt x="8069" y="3629"/>
                </a:lnTo>
                <a:lnTo>
                  <a:pt x="8007" y="3671"/>
                </a:lnTo>
                <a:lnTo>
                  <a:pt x="7980" y="3692"/>
                </a:lnTo>
                <a:lnTo>
                  <a:pt x="7956" y="3711"/>
                </a:lnTo>
                <a:lnTo>
                  <a:pt x="7937" y="3729"/>
                </a:lnTo>
                <a:lnTo>
                  <a:pt x="7919" y="3749"/>
                </a:lnTo>
                <a:lnTo>
                  <a:pt x="7905" y="3771"/>
                </a:lnTo>
                <a:lnTo>
                  <a:pt x="7893" y="3794"/>
                </a:lnTo>
                <a:lnTo>
                  <a:pt x="7883" y="3771"/>
                </a:lnTo>
                <a:lnTo>
                  <a:pt x="7866" y="3749"/>
                </a:lnTo>
                <a:lnTo>
                  <a:pt x="7851" y="3729"/>
                </a:lnTo>
                <a:lnTo>
                  <a:pt x="7829" y="3711"/>
                </a:lnTo>
                <a:close/>
                <a:moveTo>
                  <a:pt x="7950" y="3860"/>
                </a:moveTo>
                <a:lnTo>
                  <a:pt x="7955" y="3839"/>
                </a:lnTo>
                <a:lnTo>
                  <a:pt x="7961" y="3819"/>
                </a:lnTo>
                <a:lnTo>
                  <a:pt x="7971" y="3800"/>
                </a:lnTo>
                <a:lnTo>
                  <a:pt x="7986" y="3782"/>
                </a:lnTo>
                <a:lnTo>
                  <a:pt x="8004" y="3764"/>
                </a:lnTo>
                <a:lnTo>
                  <a:pt x="8028" y="3743"/>
                </a:lnTo>
                <a:lnTo>
                  <a:pt x="8057" y="3723"/>
                </a:lnTo>
                <a:lnTo>
                  <a:pt x="8133" y="3674"/>
                </a:lnTo>
                <a:lnTo>
                  <a:pt x="8208" y="3723"/>
                </a:lnTo>
                <a:lnTo>
                  <a:pt x="8238" y="3743"/>
                </a:lnTo>
                <a:lnTo>
                  <a:pt x="8262" y="3764"/>
                </a:lnTo>
                <a:lnTo>
                  <a:pt x="8280" y="3782"/>
                </a:lnTo>
                <a:lnTo>
                  <a:pt x="8294" y="3800"/>
                </a:lnTo>
                <a:lnTo>
                  <a:pt x="8304" y="3819"/>
                </a:lnTo>
                <a:lnTo>
                  <a:pt x="8312" y="3839"/>
                </a:lnTo>
                <a:lnTo>
                  <a:pt x="8315" y="3860"/>
                </a:lnTo>
                <a:lnTo>
                  <a:pt x="8316" y="3881"/>
                </a:lnTo>
                <a:lnTo>
                  <a:pt x="8315" y="3909"/>
                </a:lnTo>
                <a:lnTo>
                  <a:pt x="8312" y="3923"/>
                </a:lnTo>
                <a:lnTo>
                  <a:pt x="8309" y="3935"/>
                </a:lnTo>
                <a:lnTo>
                  <a:pt x="8303" y="3947"/>
                </a:lnTo>
                <a:lnTo>
                  <a:pt x="8297" y="3959"/>
                </a:lnTo>
                <a:lnTo>
                  <a:pt x="8289" y="3969"/>
                </a:lnTo>
                <a:lnTo>
                  <a:pt x="8279" y="3981"/>
                </a:lnTo>
                <a:lnTo>
                  <a:pt x="8255" y="4004"/>
                </a:lnTo>
                <a:lnTo>
                  <a:pt x="8223" y="4029"/>
                </a:lnTo>
                <a:lnTo>
                  <a:pt x="8183" y="4058"/>
                </a:lnTo>
                <a:lnTo>
                  <a:pt x="8133" y="4091"/>
                </a:lnTo>
                <a:lnTo>
                  <a:pt x="8085" y="4058"/>
                </a:lnTo>
                <a:lnTo>
                  <a:pt x="8045" y="4029"/>
                </a:lnTo>
                <a:lnTo>
                  <a:pt x="8013" y="4004"/>
                </a:lnTo>
                <a:lnTo>
                  <a:pt x="7986" y="3981"/>
                </a:lnTo>
                <a:lnTo>
                  <a:pt x="7979" y="3969"/>
                </a:lnTo>
                <a:lnTo>
                  <a:pt x="7971" y="3959"/>
                </a:lnTo>
                <a:lnTo>
                  <a:pt x="7962" y="3947"/>
                </a:lnTo>
                <a:lnTo>
                  <a:pt x="7959" y="3935"/>
                </a:lnTo>
                <a:lnTo>
                  <a:pt x="7955" y="3923"/>
                </a:lnTo>
                <a:lnTo>
                  <a:pt x="7953" y="3909"/>
                </a:lnTo>
                <a:lnTo>
                  <a:pt x="7950" y="3881"/>
                </a:lnTo>
                <a:lnTo>
                  <a:pt x="7950" y="3860"/>
                </a:lnTo>
                <a:close/>
                <a:moveTo>
                  <a:pt x="8309" y="3711"/>
                </a:moveTo>
                <a:lnTo>
                  <a:pt x="8286" y="3692"/>
                </a:lnTo>
                <a:lnTo>
                  <a:pt x="8259" y="3671"/>
                </a:lnTo>
                <a:lnTo>
                  <a:pt x="8196" y="3629"/>
                </a:lnTo>
                <a:lnTo>
                  <a:pt x="8202" y="3627"/>
                </a:lnTo>
                <a:lnTo>
                  <a:pt x="8241" y="3602"/>
                </a:lnTo>
                <a:lnTo>
                  <a:pt x="8271" y="3576"/>
                </a:lnTo>
                <a:lnTo>
                  <a:pt x="8298" y="3552"/>
                </a:lnTo>
                <a:lnTo>
                  <a:pt x="8321" y="3530"/>
                </a:lnTo>
                <a:lnTo>
                  <a:pt x="8339" y="3507"/>
                </a:lnTo>
                <a:lnTo>
                  <a:pt x="8352" y="3486"/>
                </a:lnTo>
                <a:lnTo>
                  <a:pt x="8364" y="3468"/>
                </a:lnTo>
                <a:lnTo>
                  <a:pt x="8372" y="3450"/>
                </a:lnTo>
                <a:lnTo>
                  <a:pt x="8382" y="3468"/>
                </a:lnTo>
                <a:lnTo>
                  <a:pt x="8393" y="3486"/>
                </a:lnTo>
                <a:lnTo>
                  <a:pt x="8408" y="3507"/>
                </a:lnTo>
                <a:lnTo>
                  <a:pt x="8426" y="3530"/>
                </a:lnTo>
                <a:lnTo>
                  <a:pt x="8448" y="3552"/>
                </a:lnTo>
                <a:lnTo>
                  <a:pt x="8474" y="3576"/>
                </a:lnTo>
                <a:lnTo>
                  <a:pt x="8507" y="3602"/>
                </a:lnTo>
                <a:lnTo>
                  <a:pt x="8543" y="3627"/>
                </a:lnTo>
                <a:lnTo>
                  <a:pt x="8549" y="3629"/>
                </a:lnTo>
                <a:lnTo>
                  <a:pt x="8486" y="3671"/>
                </a:lnTo>
                <a:lnTo>
                  <a:pt x="8460" y="3692"/>
                </a:lnTo>
                <a:lnTo>
                  <a:pt x="8436" y="3711"/>
                </a:lnTo>
                <a:lnTo>
                  <a:pt x="8417" y="3729"/>
                </a:lnTo>
                <a:lnTo>
                  <a:pt x="8399" y="3749"/>
                </a:lnTo>
                <a:lnTo>
                  <a:pt x="8384" y="3771"/>
                </a:lnTo>
                <a:lnTo>
                  <a:pt x="8372" y="3794"/>
                </a:lnTo>
                <a:lnTo>
                  <a:pt x="8363" y="3771"/>
                </a:lnTo>
                <a:lnTo>
                  <a:pt x="8346" y="3749"/>
                </a:lnTo>
                <a:lnTo>
                  <a:pt x="8330" y="3729"/>
                </a:lnTo>
                <a:lnTo>
                  <a:pt x="8309" y="3711"/>
                </a:lnTo>
                <a:close/>
                <a:moveTo>
                  <a:pt x="8430" y="3860"/>
                </a:moveTo>
                <a:lnTo>
                  <a:pt x="8435" y="3839"/>
                </a:lnTo>
                <a:lnTo>
                  <a:pt x="8441" y="3819"/>
                </a:lnTo>
                <a:lnTo>
                  <a:pt x="8453" y="3800"/>
                </a:lnTo>
                <a:lnTo>
                  <a:pt x="8466" y="3782"/>
                </a:lnTo>
                <a:lnTo>
                  <a:pt x="8484" y="3764"/>
                </a:lnTo>
                <a:lnTo>
                  <a:pt x="8508" y="3743"/>
                </a:lnTo>
                <a:lnTo>
                  <a:pt x="8538" y="3723"/>
                </a:lnTo>
                <a:lnTo>
                  <a:pt x="8612" y="3674"/>
                </a:lnTo>
                <a:lnTo>
                  <a:pt x="8627" y="3681"/>
                </a:lnTo>
                <a:lnTo>
                  <a:pt x="8696" y="3728"/>
                </a:lnTo>
                <a:lnTo>
                  <a:pt x="8723" y="3747"/>
                </a:lnTo>
                <a:lnTo>
                  <a:pt x="8744" y="3765"/>
                </a:lnTo>
                <a:lnTo>
                  <a:pt x="8762" y="3783"/>
                </a:lnTo>
                <a:lnTo>
                  <a:pt x="8777" y="3801"/>
                </a:lnTo>
                <a:lnTo>
                  <a:pt x="8786" y="3819"/>
                </a:lnTo>
                <a:lnTo>
                  <a:pt x="8792" y="3839"/>
                </a:lnTo>
                <a:lnTo>
                  <a:pt x="8795" y="3860"/>
                </a:lnTo>
                <a:lnTo>
                  <a:pt x="8796" y="3881"/>
                </a:lnTo>
                <a:lnTo>
                  <a:pt x="8795" y="3909"/>
                </a:lnTo>
                <a:lnTo>
                  <a:pt x="8792" y="3921"/>
                </a:lnTo>
                <a:lnTo>
                  <a:pt x="8789" y="3933"/>
                </a:lnTo>
                <a:lnTo>
                  <a:pt x="8784" y="3945"/>
                </a:lnTo>
                <a:lnTo>
                  <a:pt x="8778" y="3957"/>
                </a:lnTo>
                <a:lnTo>
                  <a:pt x="8771" y="3968"/>
                </a:lnTo>
                <a:lnTo>
                  <a:pt x="8760" y="3980"/>
                </a:lnTo>
                <a:lnTo>
                  <a:pt x="8738" y="4001"/>
                </a:lnTo>
                <a:lnTo>
                  <a:pt x="8708" y="4025"/>
                </a:lnTo>
                <a:lnTo>
                  <a:pt x="8672" y="4052"/>
                </a:lnTo>
                <a:lnTo>
                  <a:pt x="8627" y="4083"/>
                </a:lnTo>
                <a:lnTo>
                  <a:pt x="8612" y="4091"/>
                </a:lnTo>
                <a:lnTo>
                  <a:pt x="8564" y="4058"/>
                </a:lnTo>
                <a:lnTo>
                  <a:pt x="8525" y="4029"/>
                </a:lnTo>
                <a:lnTo>
                  <a:pt x="8492" y="4004"/>
                </a:lnTo>
                <a:lnTo>
                  <a:pt x="8468" y="3981"/>
                </a:lnTo>
                <a:lnTo>
                  <a:pt x="8459" y="3969"/>
                </a:lnTo>
                <a:lnTo>
                  <a:pt x="8450" y="3959"/>
                </a:lnTo>
                <a:lnTo>
                  <a:pt x="8444" y="3947"/>
                </a:lnTo>
                <a:lnTo>
                  <a:pt x="8438" y="3935"/>
                </a:lnTo>
                <a:lnTo>
                  <a:pt x="8435" y="3923"/>
                </a:lnTo>
                <a:lnTo>
                  <a:pt x="8432" y="3909"/>
                </a:lnTo>
                <a:lnTo>
                  <a:pt x="8430" y="3881"/>
                </a:lnTo>
                <a:lnTo>
                  <a:pt x="8430" y="3860"/>
                </a:lnTo>
                <a:close/>
                <a:moveTo>
                  <a:pt x="8790" y="3711"/>
                </a:moveTo>
                <a:lnTo>
                  <a:pt x="8766" y="3692"/>
                </a:lnTo>
                <a:lnTo>
                  <a:pt x="8741" y="3671"/>
                </a:lnTo>
                <a:lnTo>
                  <a:pt x="8678" y="3629"/>
                </a:lnTo>
                <a:lnTo>
                  <a:pt x="8682" y="3627"/>
                </a:lnTo>
                <a:lnTo>
                  <a:pt x="8720" y="3602"/>
                </a:lnTo>
                <a:lnTo>
                  <a:pt x="8750" y="3576"/>
                </a:lnTo>
                <a:lnTo>
                  <a:pt x="8778" y="3552"/>
                </a:lnTo>
                <a:lnTo>
                  <a:pt x="8801" y="3530"/>
                </a:lnTo>
                <a:lnTo>
                  <a:pt x="8819" y="3507"/>
                </a:lnTo>
                <a:lnTo>
                  <a:pt x="8832" y="3486"/>
                </a:lnTo>
                <a:lnTo>
                  <a:pt x="8844" y="3468"/>
                </a:lnTo>
                <a:lnTo>
                  <a:pt x="8852" y="3450"/>
                </a:lnTo>
                <a:lnTo>
                  <a:pt x="8862" y="3468"/>
                </a:lnTo>
                <a:lnTo>
                  <a:pt x="8873" y="3486"/>
                </a:lnTo>
                <a:lnTo>
                  <a:pt x="8888" y="3507"/>
                </a:lnTo>
                <a:lnTo>
                  <a:pt x="8906" y="3530"/>
                </a:lnTo>
                <a:lnTo>
                  <a:pt x="8928" y="3552"/>
                </a:lnTo>
                <a:lnTo>
                  <a:pt x="8954" y="3576"/>
                </a:lnTo>
                <a:lnTo>
                  <a:pt x="8985" y="3602"/>
                </a:lnTo>
                <a:lnTo>
                  <a:pt x="9024" y="3627"/>
                </a:lnTo>
                <a:lnTo>
                  <a:pt x="9027" y="3629"/>
                </a:lnTo>
                <a:lnTo>
                  <a:pt x="8966" y="3671"/>
                </a:lnTo>
                <a:lnTo>
                  <a:pt x="8940" y="3692"/>
                </a:lnTo>
                <a:lnTo>
                  <a:pt x="8916" y="3711"/>
                </a:lnTo>
                <a:lnTo>
                  <a:pt x="8897" y="3729"/>
                </a:lnTo>
                <a:lnTo>
                  <a:pt x="8879" y="3749"/>
                </a:lnTo>
                <a:lnTo>
                  <a:pt x="8864" y="3771"/>
                </a:lnTo>
                <a:lnTo>
                  <a:pt x="8852" y="3794"/>
                </a:lnTo>
                <a:lnTo>
                  <a:pt x="8843" y="3771"/>
                </a:lnTo>
                <a:lnTo>
                  <a:pt x="8828" y="3749"/>
                </a:lnTo>
                <a:lnTo>
                  <a:pt x="8810" y="3729"/>
                </a:lnTo>
                <a:lnTo>
                  <a:pt x="8790" y="3711"/>
                </a:lnTo>
                <a:close/>
                <a:moveTo>
                  <a:pt x="8910" y="3860"/>
                </a:moveTo>
                <a:lnTo>
                  <a:pt x="8915" y="3839"/>
                </a:lnTo>
                <a:lnTo>
                  <a:pt x="8922" y="3819"/>
                </a:lnTo>
                <a:lnTo>
                  <a:pt x="8933" y="3800"/>
                </a:lnTo>
                <a:lnTo>
                  <a:pt x="8946" y="3782"/>
                </a:lnTo>
                <a:lnTo>
                  <a:pt x="8964" y="3764"/>
                </a:lnTo>
                <a:lnTo>
                  <a:pt x="8988" y="3743"/>
                </a:lnTo>
                <a:lnTo>
                  <a:pt x="9018" y="3723"/>
                </a:lnTo>
                <a:lnTo>
                  <a:pt x="9093" y="3674"/>
                </a:lnTo>
                <a:lnTo>
                  <a:pt x="9168" y="3723"/>
                </a:lnTo>
                <a:lnTo>
                  <a:pt x="9198" y="3743"/>
                </a:lnTo>
                <a:lnTo>
                  <a:pt x="9222" y="3764"/>
                </a:lnTo>
                <a:lnTo>
                  <a:pt x="9240" y="3782"/>
                </a:lnTo>
                <a:lnTo>
                  <a:pt x="9254" y="3800"/>
                </a:lnTo>
                <a:lnTo>
                  <a:pt x="9266" y="3819"/>
                </a:lnTo>
                <a:lnTo>
                  <a:pt x="9272" y="3839"/>
                </a:lnTo>
                <a:lnTo>
                  <a:pt x="9276" y="3860"/>
                </a:lnTo>
                <a:lnTo>
                  <a:pt x="9276" y="3881"/>
                </a:lnTo>
                <a:lnTo>
                  <a:pt x="9273" y="3909"/>
                </a:lnTo>
                <a:lnTo>
                  <a:pt x="9272" y="3923"/>
                </a:lnTo>
                <a:lnTo>
                  <a:pt x="9267" y="3935"/>
                </a:lnTo>
                <a:lnTo>
                  <a:pt x="9261" y="3947"/>
                </a:lnTo>
                <a:lnTo>
                  <a:pt x="9255" y="3959"/>
                </a:lnTo>
                <a:lnTo>
                  <a:pt x="9248" y="3969"/>
                </a:lnTo>
                <a:lnTo>
                  <a:pt x="9237" y="3981"/>
                </a:lnTo>
                <a:lnTo>
                  <a:pt x="9213" y="4004"/>
                </a:lnTo>
                <a:lnTo>
                  <a:pt x="9182" y="4029"/>
                </a:lnTo>
                <a:lnTo>
                  <a:pt x="9141" y="4058"/>
                </a:lnTo>
                <a:lnTo>
                  <a:pt x="9093" y="4091"/>
                </a:lnTo>
                <a:lnTo>
                  <a:pt x="9044" y="4058"/>
                </a:lnTo>
                <a:lnTo>
                  <a:pt x="9003" y="4029"/>
                </a:lnTo>
                <a:lnTo>
                  <a:pt x="8972" y="4004"/>
                </a:lnTo>
                <a:lnTo>
                  <a:pt x="8948" y="3981"/>
                </a:lnTo>
                <a:lnTo>
                  <a:pt x="8939" y="3969"/>
                </a:lnTo>
                <a:lnTo>
                  <a:pt x="8930" y="3959"/>
                </a:lnTo>
                <a:lnTo>
                  <a:pt x="8924" y="3947"/>
                </a:lnTo>
                <a:lnTo>
                  <a:pt x="8918" y="3935"/>
                </a:lnTo>
                <a:lnTo>
                  <a:pt x="8915" y="3923"/>
                </a:lnTo>
                <a:lnTo>
                  <a:pt x="8912" y="3909"/>
                </a:lnTo>
                <a:lnTo>
                  <a:pt x="8910" y="3881"/>
                </a:lnTo>
                <a:lnTo>
                  <a:pt x="8910" y="3860"/>
                </a:lnTo>
                <a:close/>
                <a:moveTo>
                  <a:pt x="9270" y="3711"/>
                </a:moveTo>
                <a:lnTo>
                  <a:pt x="9246" y="3692"/>
                </a:lnTo>
                <a:lnTo>
                  <a:pt x="9219" y="3671"/>
                </a:lnTo>
                <a:lnTo>
                  <a:pt x="9158" y="3629"/>
                </a:lnTo>
                <a:lnTo>
                  <a:pt x="9162" y="3627"/>
                </a:lnTo>
                <a:lnTo>
                  <a:pt x="9200" y="3602"/>
                </a:lnTo>
                <a:lnTo>
                  <a:pt x="9231" y="3576"/>
                </a:lnTo>
                <a:lnTo>
                  <a:pt x="9258" y="3552"/>
                </a:lnTo>
                <a:lnTo>
                  <a:pt x="9279" y="3530"/>
                </a:lnTo>
                <a:lnTo>
                  <a:pt x="9297" y="3507"/>
                </a:lnTo>
                <a:lnTo>
                  <a:pt x="9314" y="3486"/>
                </a:lnTo>
                <a:lnTo>
                  <a:pt x="9324" y="3468"/>
                </a:lnTo>
                <a:lnTo>
                  <a:pt x="9333" y="3450"/>
                </a:lnTo>
                <a:lnTo>
                  <a:pt x="9342" y="3468"/>
                </a:lnTo>
                <a:lnTo>
                  <a:pt x="9354" y="3486"/>
                </a:lnTo>
                <a:lnTo>
                  <a:pt x="9368" y="3507"/>
                </a:lnTo>
                <a:lnTo>
                  <a:pt x="9386" y="3530"/>
                </a:lnTo>
                <a:lnTo>
                  <a:pt x="9408" y="3552"/>
                </a:lnTo>
                <a:lnTo>
                  <a:pt x="9435" y="3576"/>
                </a:lnTo>
                <a:lnTo>
                  <a:pt x="9465" y="3602"/>
                </a:lnTo>
                <a:lnTo>
                  <a:pt x="9504" y="3627"/>
                </a:lnTo>
                <a:lnTo>
                  <a:pt x="9507" y="3629"/>
                </a:lnTo>
                <a:lnTo>
                  <a:pt x="9446" y="3671"/>
                </a:lnTo>
                <a:lnTo>
                  <a:pt x="9420" y="3692"/>
                </a:lnTo>
                <a:lnTo>
                  <a:pt x="9396" y="3711"/>
                </a:lnTo>
                <a:lnTo>
                  <a:pt x="9375" y="3729"/>
                </a:lnTo>
                <a:lnTo>
                  <a:pt x="9360" y="3749"/>
                </a:lnTo>
                <a:lnTo>
                  <a:pt x="9344" y="3771"/>
                </a:lnTo>
                <a:lnTo>
                  <a:pt x="9333" y="3794"/>
                </a:lnTo>
                <a:lnTo>
                  <a:pt x="9321" y="3771"/>
                </a:lnTo>
                <a:lnTo>
                  <a:pt x="9308" y="3749"/>
                </a:lnTo>
                <a:lnTo>
                  <a:pt x="9290" y="3729"/>
                </a:lnTo>
                <a:lnTo>
                  <a:pt x="9270" y="3711"/>
                </a:lnTo>
                <a:close/>
                <a:moveTo>
                  <a:pt x="9392" y="3860"/>
                </a:moveTo>
                <a:lnTo>
                  <a:pt x="9393" y="3839"/>
                </a:lnTo>
                <a:lnTo>
                  <a:pt x="9402" y="3819"/>
                </a:lnTo>
                <a:lnTo>
                  <a:pt x="9411" y="3800"/>
                </a:lnTo>
                <a:lnTo>
                  <a:pt x="9426" y="3782"/>
                </a:lnTo>
                <a:lnTo>
                  <a:pt x="9444" y="3764"/>
                </a:lnTo>
                <a:lnTo>
                  <a:pt x="9468" y="3743"/>
                </a:lnTo>
                <a:lnTo>
                  <a:pt x="9498" y="3723"/>
                </a:lnTo>
                <a:lnTo>
                  <a:pt x="9573" y="3674"/>
                </a:lnTo>
                <a:lnTo>
                  <a:pt x="9585" y="3681"/>
                </a:lnTo>
                <a:lnTo>
                  <a:pt x="9656" y="3728"/>
                </a:lnTo>
                <a:lnTo>
                  <a:pt x="9681" y="3747"/>
                </a:lnTo>
                <a:lnTo>
                  <a:pt x="9704" y="3765"/>
                </a:lnTo>
                <a:lnTo>
                  <a:pt x="9722" y="3783"/>
                </a:lnTo>
                <a:lnTo>
                  <a:pt x="9735" y="3801"/>
                </a:lnTo>
                <a:lnTo>
                  <a:pt x="9746" y="3819"/>
                </a:lnTo>
                <a:lnTo>
                  <a:pt x="9752" y="3839"/>
                </a:lnTo>
                <a:lnTo>
                  <a:pt x="9755" y="3860"/>
                </a:lnTo>
                <a:lnTo>
                  <a:pt x="9755" y="3881"/>
                </a:lnTo>
                <a:lnTo>
                  <a:pt x="9753" y="3909"/>
                </a:lnTo>
                <a:lnTo>
                  <a:pt x="9752" y="3921"/>
                </a:lnTo>
                <a:lnTo>
                  <a:pt x="9747" y="3933"/>
                </a:lnTo>
                <a:lnTo>
                  <a:pt x="9743" y="3945"/>
                </a:lnTo>
                <a:lnTo>
                  <a:pt x="9737" y="3957"/>
                </a:lnTo>
                <a:lnTo>
                  <a:pt x="9729" y="3968"/>
                </a:lnTo>
                <a:lnTo>
                  <a:pt x="9722" y="3980"/>
                </a:lnTo>
                <a:lnTo>
                  <a:pt x="9698" y="4001"/>
                </a:lnTo>
                <a:lnTo>
                  <a:pt x="9668" y="4025"/>
                </a:lnTo>
                <a:lnTo>
                  <a:pt x="9632" y="4052"/>
                </a:lnTo>
                <a:lnTo>
                  <a:pt x="9585" y="4083"/>
                </a:lnTo>
                <a:lnTo>
                  <a:pt x="9573" y="4091"/>
                </a:lnTo>
                <a:lnTo>
                  <a:pt x="9524" y="4058"/>
                </a:lnTo>
                <a:lnTo>
                  <a:pt x="9483" y="4029"/>
                </a:lnTo>
                <a:lnTo>
                  <a:pt x="9452" y="4004"/>
                </a:lnTo>
                <a:lnTo>
                  <a:pt x="9428" y="3981"/>
                </a:lnTo>
                <a:lnTo>
                  <a:pt x="9417" y="3969"/>
                </a:lnTo>
                <a:lnTo>
                  <a:pt x="9410" y="3959"/>
                </a:lnTo>
                <a:lnTo>
                  <a:pt x="9404" y="3947"/>
                </a:lnTo>
                <a:lnTo>
                  <a:pt x="9398" y="3935"/>
                </a:lnTo>
                <a:lnTo>
                  <a:pt x="9393" y="3923"/>
                </a:lnTo>
                <a:lnTo>
                  <a:pt x="9392" y="3909"/>
                </a:lnTo>
                <a:lnTo>
                  <a:pt x="9390" y="3881"/>
                </a:lnTo>
                <a:lnTo>
                  <a:pt x="9392" y="3860"/>
                </a:lnTo>
                <a:close/>
                <a:moveTo>
                  <a:pt x="9749" y="3711"/>
                </a:moveTo>
                <a:lnTo>
                  <a:pt x="9725" y="3692"/>
                </a:lnTo>
                <a:lnTo>
                  <a:pt x="9699" y="3671"/>
                </a:lnTo>
                <a:lnTo>
                  <a:pt x="9638" y="3629"/>
                </a:lnTo>
                <a:lnTo>
                  <a:pt x="9644" y="3627"/>
                </a:lnTo>
                <a:lnTo>
                  <a:pt x="9680" y="3602"/>
                </a:lnTo>
                <a:lnTo>
                  <a:pt x="9711" y="3576"/>
                </a:lnTo>
                <a:lnTo>
                  <a:pt x="9737" y="3552"/>
                </a:lnTo>
                <a:lnTo>
                  <a:pt x="9759" y="3530"/>
                </a:lnTo>
                <a:lnTo>
                  <a:pt x="9777" y="3507"/>
                </a:lnTo>
                <a:lnTo>
                  <a:pt x="9794" y="3486"/>
                </a:lnTo>
                <a:lnTo>
                  <a:pt x="9803" y="3468"/>
                </a:lnTo>
                <a:lnTo>
                  <a:pt x="9813" y="3450"/>
                </a:lnTo>
                <a:lnTo>
                  <a:pt x="9821" y="3468"/>
                </a:lnTo>
                <a:lnTo>
                  <a:pt x="9833" y="3486"/>
                </a:lnTo>
                <a:lnTo>
                  <a:pt x="9848" y="3507"/>
                </a:lnTo>
                <a:lnTo>
                  <a:pt x="9866" y="3530"/>
                </a:lnTo>
                <a:lnTo>
                  <a:pt x="9887" y="3552"/>
                </a:lnTo>
                <a:lnTo>
                  <a:pt x="9915" y="3576"/>
                </a:lnTo>
                <a:lnTo>
                  <a:pt x="9945" y="3602"/>
                </a:lnTo>
                <a:lnTo>
                  <a:pt x="9983" y="3627"/>
                </a:lnTo>
                <a:lnTo>
                  <a:pt x="9989" y="3629"/>
                </a:lnTo>
                <a:lnTo>
                  <a:pt x="9927" y="3671"/>
                </a:lnTo>
                <a:lnTo>
                  <a:pt x="9899" y="3692"/>
                </a:lnTo>
                <a:lnTo>
                  <a:pt x="9878" y="3711"/>
                </a:lnTo>
                <a:lnTo>
                  <a:pt x="9855" y="3729"/>
                </a:lnTo>
                <a:lnTo>
                  <a:pt x="9839" y="3749"/>
                </a:lnTo>
                <a:lnTo>
                  <a:pt x="9824" y="3771"/>
                </a:lnTo>
                <a:lnTo>
                  <a:pt x="9813" y="3794"/>
                </a:lnTo>
                <a:lnTo>
                  <a:pt x="9801" y="3771"/>
                </a:lnTo>
                <a:lnTo>
                  <a:pt x="9788" y="3749"/>
                </a:lnTo>
                <a:lnTo>
                  <a:pt x="9770" y="3729"/>
                </a:lnTo>
                <a:lnTo>
                  <a:pt x="9749" y="3711"/>
                </a:lnTo>
                <a:close/>
                <a:moveTo>
                  <a:pt x="9872" y="3860"/>
                </a:moveTo>
                <a:lnTo>
                  <a:pt x="9873" y="3839"/>
                </a:lnTo>
                <a:lnTo>
                  <a:pt x="9881" y="3819"/>
                </a:lnTo>
                <a:lnTo>
                  <a:pt x="9891" y="3800"/>
                </a:lnTo>
                <a:lnTo>
                  <a:pt x="9905" y="3782"/>
                </a:lnTo>
                <a:lnTo>
                  <a:pt x="9923" y="3764"/>
                </a:lnTo>
                <a:lnTo>
                  <a:pt x="9947" y="3743"/>
                </a:lnTo>
                <a:lnTo>
                  <a:pt x="9977" y="3723"/>
                </a:lnTo>
                <a:lnTo>
                  <a:pt x="10053" y="3674"/>
                </a:lnTo>
                <a:lnTo>
                  <a:pt x="10130" y="3723"/>
                </a:lnTo>
                <a:lnTo>
                  <a:pt x="10157" y="3743"/>
                </a:lnTo>
                <a:lnTo>
                  <a:pt x="10181" y="3764"/>
                </a:lnTo>
                <a:lnTo>
                  <a:pt x="10199" y="3782"/>
                </a:lnTo>
                <a:lnTo>
                  <a:pt x="10215" y="3800"/>
                </a:lnTo>
                <a:lnTo>
                  <a:pt x="10226" y="3819"/>
                </a:lnTo>
                <a:lnTo>
                  <a:pt x="10232" y="3839"/>
                </a:lnTo>
                <a:lnTo>
                  <a:pt x="10235" y="3860"/>
                </a:lnTo>
                <a:lnTo>
                  <a:pt x="10235" y="3881"/>
                </a:lnTo>
                <a:lnTo>
                  <a:pt x="10233" y="3909"/>
                </a:lnTo>
                <a:lnTo>
                  <a:pt x="10232" y="3923"/>
                </a:lnTo>
                <a:lnTo>
                  <a:pt x="10227" y="3935"/>
                </a:lnTo>
                <a:lnTo>
                  <a:pt x="10223" y="3947"/>
                </a:lnTo>
                <a:lnTo>
                  <a:pt x="10215" y="3959"/>
                </a:lnTo>
                <a:lnTo>
                  <a:pt x="10208" y="3969"/>
                </a:lnTo>
                <a:lnTo>
                  <a:pt x="10199" y="3981"/>
                </a:lnTo>
                <a:lnTo>
                  <a:pt x="10173" y="4004"/>
                </a:lnTo>
                <a:lnTo>
                  <a:pt x="10143" y="4029"/>
                </a:lnTo>
                <a:lnTo>
                  <a:pt x="10101" y="4058"/>
                </a:lnTo>
                <a:lnTo>
                  <a:pt x="10053" y="4091"/>
                </a:lnTo>
                <a:lnTo>
                  <a:pt x="10004" y="4058"/>
                </a:lnTo>
                <a:lnTo>
                  <a:pt x="9963" y="4029"/>
                </a:lnTo>
                <a:lnTo>
                  <a:pt x="9932" y="4004"/>
                </a:lnTo>
                <a:lnTo>
                  <a:pt x="9908" y="3981"/>
                </a:lnTo>
                <a:lnTo>
                  <a:pt x="9897" y="3969"/>
                </a:lnTo>
                <a:lnTo>
                  <a:pt x="9890" y="3959"/>
                </a:lnTo>
                <a:lnTo>
                  <a:pt x="9884" y="3947"/>
                </a:lnTo>
                <a:lnTo>
                  <a:pt x="9878" y="3935"/>
                </a:lnTo>
                <a:lnTo>
                  <a:pt x="9873" y="3923"/>
                </a:lnTo>
                <a:lnTo>
                  <a:pt x="9872" y="3909"/>
                </a:lnTo>
                <a:lnTo>
                  <a:pt x="9869" y="3881"/>
                </a:lnTo>
                <a:lnTo>
                  <a:pt x="9872" y="3860"/>
                </a:lnTo>
                <a:close/>
                <a:moveTo>
                  <a:pt x="10053" y="3588"/>
                </a:moveTo>
                <a:lnTo>
                  <a:pt x="10025" y="3570"/>
                </a:lnTo>
                <a:lnTo>
                  <a:pt x="9983" y="3542"/>
                </a:lnTo>
                <a:lnTo>
                  <a:pt x="9951" y="3513"/>
                </a:lnTo>
                <a:lnTo>
                  <a:pt x="9926" y="3488"/>
                </a:lnTo>
                <a:lnTo>
                  <a:pt x="9905" y="3465"/>
                </a:lnTo>
                <a:lnTo>
                  <a:pt x="9891" y="3446"/>
                </a:lnTo>
                <a:lnTo>
                  <a:pt x="9884" y="3428"/>
                </a:lnTo>
                <a:lnTo>
                  <a:pt x="9878" y="3414"/>
                </a:lnTo>
                <a:lnTo>
                  <a:pt x="9873" y="3402"/>
                </a:lnTo>
                <a:lnTo>
                  <a:pt x="9878" y="3390"/>
                </a:lnTo>
                <a:lnTo>
                  <a:pt x="9884" y="3375"/>
                </a:lnTo>
                <a:lnTo>
                  <a:pt x="9891" y="3357"/>
                </a:lnTo>
                <a:lnTo>
                  <a:pt x="9905" y="3338"/>
                </a:lnTo>
                <a:lnTo>
                  <a:pt x="9926" y="3315"/>
                </a:lnTo>
                <a:lnTo>
                  <a:pt x="9951" y="3290"/>
                </a:lnTo>
                <a:lnTo>
                  <a:pt x="9983" y="3264"/>
                </a:lnTo>
                <a:lnTo>
                  <a:pt x="10025" y="3234"/>
                </a:lnTo>
                <a:lnTo>
                  <a:pt x="10053" y="3216"/>
                </a:lnTo>
                <a:lnTo>
                  <a:pt x="10082" y="3234"/>
                </a:lnTo>
                <a:lnTo>
                  <a:pt x="10121" y="3264"/>
                </a:lnTo>
                <a:lnTo>
                  <a:pt x="10154" y="3290"/>
                </a:lnTo>
                <a:lnTo>
                  <a:pt x="10179" y="3315"/>
                </a:lnTo>
                <a:lnTo>
                  <a:pt x="10199" y="3338"/>
                </a:lnTo>
                <a:lnTo>
                  <a:pt x="10214" y="3357"/>
                </a:lnTo>
                <a:lnTo>
                  <a:pt x="10223" y="3375"/>
                </a:lnTo>
                <a:lnTo>
                  <a:pt x="10229" y="3390"/>
                </a:lnTo>
                <a:lnTo>
                  <a:pt x="10232" y="3402"/>
                </a:lnTo>
                <a:lnTo>
                  <a:pt x="10229" y="3414"/>
                </a:lnTo>
                <a:lnTo>
                  <a:pt x="10223" y="3428"/>
                </a:lnTo>
                <a:lnTo>
                  <a:pt x="10214" y="3446"/>
                </a:lnTo>
                <a:lnTo>
                  <a:pt x="10199" y="3465"/>
                </a:lnTo>
                <a:lnTo>
                  <a:pt x="10179" y="3488"/>
                </a:lnTo>
                <a:lnTo>
                  <a:pt x="10154" y="3513"/>
                </a:lnTo>
                <a:lnTo>
                  <a:pt x="10121" y="3542"/>
                </a:lnTo>
                <a:lnTo>
                  <a:pt x="10082" y="3570"/>
                </a:lnTo>
                <a:lnTo>
                  <a:pt x="10053" y="3588"/>
                </a:lnTo>
                <a:close/>
                <a:moveTo>
                  <a:pt x="10053" y="3132"/>
                </a:moveTo>
                <a:lnTo>
                  <a:pt x="10004" y="3098"/>
                </a:lnTo>
                <a:lnTo>
                  <a:pt x="9963" y="3069"/>
                </a:lnTo>
                <a:lnTo>
                  <a:pt x="9932" y="3044"/>
                </a:lnTo>
                <a:lnTo>
                  <a:pt x="9908" y="3021"/>
                </a:lnTo>
                <a:lnTo>
                  <a:pt x="9897" y="3009"/>
                </a:lnTo>
                <a:lnTo>
                  <a:pt x="9890" y="2997"/>
                </a:lnTo>
                <a:lnTo>
                  <a:pt x="9884" y="2988"/>
                </a:lnTo>
                <a:lnTo>
                  <a:pt x="9878" y="2976"/>
                </a:lnTo>
                <a:lnTo>
                  <a:pt x="9873" y="2964"/>
                </a:lnTo>
                <a:lnTo>
                  <a:pt x="9872" y="2951"/>
                </a:lnTo>
                <a:lnTo>
                  <a:pt x="9869" y="2922"/>
                </a:lnTo>
                <a:lnTo>
                  <a:pt x="9872" y="2900"/>
                </a:lnTo>
                <a:lnTo>
                  <a:pt x="9873" y="2880"/>
                </a:lnTo>
                <a:lnTo>
                  <a:pt x="9881" y="2861"/>
                </a:lnTo>
                <a:lnTo>
                  <a:pt x="9891" y="2840"/>
                </a:lnTo>
                <a:lnTo>
                  <a:pt x="9905" y="2822"/>
                </a:lnTo>
                <a:lnTo>
                  <a:pt x="9923" y="2804"/>
                </a:lnTo>
                <a:lnTo>
                  <a:pt x="9947" y="2784"/>
                </a:lnTo>
                <a:lnTo>
                  <a:pt x="9977" y="2765"/>
                </a:lnTo>
                <a:lnTo>
                  <a:pt x="10053" y="2712"/>
                </a:lnTo>
                <a:lnTo>
                  <a:pt x="10130" y="2765"/>
                </a:lnTo>
                <a:lnTo>
                  <a:pt x="10157" y="2784"/>
                </a:lnTo>
                <a:lnTo>
                  <a:pt x="10181" y="2804"/>
                </a:lnTo>
                <a:lnTo>
                  <a:pt x="10199" y="2822"/>
                </a:lnTo>
                <a:lnTo>
                  <a:pt x="10215" y="2840"/>
                </a:lnTo>
                <a:lnTo>
                  <a:pt x="10226" y="2861"/>
                </a:lnTo>
                <a:lnTo>
                  <a:pt x="10232" y="2880"/>
                </a:lnTo>
                <a:lnTo>
                  <a:pt x="10235" y="2900"/>
                </a:lnTo>
                <a:lnTo>
                  <a:pt x="10235" y="2922"/>
                </a:lnTo>
                <a:lnTo>
                  <a:pt x="10233" y="2951"/>
                </a:lnTo>
                <a:lnTo>
                  <a:pt x="10232" y="2964"/>
                </a:lnTo>
                <a:lnTo>
                  <a:pt x="10227" y="2976"/>
                </a:lnTo>
                <a:lnTo>
                  <a:pt x="10223" y="2988"/>
                </a:lnTo>
                <a:lnTo>
                  <a:pt x="10215" y="2997"/>
                </a:lnTo>
                <a:lnTo>
                  <a:pt x="10208" y="3009"/>
                </a:lnTo>
                <a:lnTo>
                  <a:pt x="10199" y="3021"/>
                </a:lnTo>
                <a:lnTo>
                  <a:pt x="10173" y="3044"/>
                </a:lnTo>
                <a:lnTo>
                  <a:pt x="10143" y="3069"/>
                </a:lnTo>
                <a:lnTo>
                  <a:pt x="10101" y="3098"/>
                </a:lnTo>
                <a:lnTo>
                  <a:pt x="10053" y="3132"/>
                </a:lnTo>
                <a:close/>
                <a:moveTo>
                  <a:pt x="9927" y="2712"/>
                </a:moveTo>
                <a:lnTo>
                  <a:pt x="9899" y="2732"/>
                </a:lnTo>
                <a:lnTo>
                  <a:pt x="9878" y="2753"/>
                </a:lnTo>
                <a:lnTo>
                  <a:pt x="9855" y="2771"/>
                </a:lnTo>
                <a:lnTo>
                  <a:pt x="9839" y="2790"/>
                </a:lnTo>
                <a:lnTo>
                  <a:pt x="9824" y="2813"/>
                </a:lnTo>
                <a:lnTo>
                  <a:pt x="9813" y="2834"/>
                </a:lnTo>
                <a:lnTo>
                  <a:pt x="9801" y="2813"/>
                </a:lnTo>
                <a:lnTo>
                  <a:pt x="9788" y="2790"/>
                </a:lnTo>
                <a:lnTo>
                  <a:pt x="9770" y="2771"/>
                </a:lnTo>
                <a:lnTo>
                  <a:pt x="9749" y="2753"/>
                </a:lnTo>
                <a:lnTo>
                  <a:pt x="9725" y="2732"/>
                </a:lnTo>
                <a:lnTo>
                  <a:pt x="9699" y="2712"/>
                </a:lnTo>
                <a:lnTo>
                  <a:pt x="9638" y="2670"/>
                </a:lnTo>
                <a:lnTo>
                  <a:pt x="9644" y="2666"/>
                </a:lnTo>
                <a:lnTo>
                  <a:pt x="9680" y="2640"/>
                </a:lnTo>
                <a:lnTo>
                  <a:pt x="9711" y="2616"/>
                </a:lnTo>
                <a:lnTo>
                  <a:pt x="9737" y="2592"/>
                </a:lnTo>
                <a:lnTo>
                  <a:pt x="9759" y="2568"/>
                </a:lnTo>
                <a:lnTo>
                  <a:pt x="9777" y="2549"/>
                </a:lnTo>
                <a:lnTo>
                  <a:pt x="9794" y="2526"/>
                </a:lnTo>
                <a:lnTo>
                  <a:pt x="9803" y="2508"/>
                </a:lnTo>
                <a:lnTo>
                  <a:pt x="9813" y="2490"/>
                </a:lnTo>
                <a:lnTo>
                  <a:pt x="9821" y="2508"/>
                </a:lnTo>
                <a:lnTo>
                  <a:pt x="9833" y="2526"/>
                </a:lnTo>
                <a:lnTo>
                  <a:pt x="9848" y="2549"/>
                </a:lnTo>
                <a:lnTo>
                  <a:pt x="9866" y="2568"/>
                </a:lnTo>
                <a:lnTo>
                  <a:pt x="9887" y="2592"/>
                </a:lnTo>
                <a:lnTo>
                  <a:pt x="9915" y="2616"/>
                </a:lnTo>
                <a:lnTo>
                  <a:pt x="9945" y="2640"/>
                </a:lnTo>
                <a:lnTo>
                  <a:pt x="9983" y="2666"/>
                </a:lnTo>
                <a:lnTo>
                  <a:pt x="9989" y="2670"/>
                </a:lnTo>
                <a:lnTo>
                  <a:pt x="9927" y="2712"/>
                </a:lnTo>
                <a:close/>
                <a:moveTo>
                  <a:pt x="9656" y="2768"/>
                </a:moveTo>
                <a:lnTo>
                  <a:pt x="9681" y="2789"/>
                </a:lnTo>
                <a:lnTo>
                  <a:pt x="9704" y="2807"/>
                </a:lnTo>
                <a:lnTo>
                  <a:pt x="9722" y="2825"/>
                </a:lnTo>
                <a:lnTo>
                  <a:pt x="9735" y="2843"/>
                </a:lnTo>
                <a:lnTo>
                  <a:pt x="9746" y="2861"/>
                </a:lnTo>
                <a:lnTo>
                  <a:pt x="9752" y="2880"/>
                </a:lnTo>
                <a:lnTo>
                  <a:pt x="9755" y="2900"/>
                </a:lnTo>
                <a:lnTo>
                  <a:pt x="9755" y="2922"/>
                </a:lnTo>
                <a:lnTo>
                  <a:pt x="9753" y="2951"/>
                </a:lnTo>
                <a:lnTo>
                  <a:pt x="9752" y="2963"/>
                </a:lnTo>
                <a:lnTo>
                  <a:pt x="9747" y="2973"/>
                </a:lnTo>
                <a:lnTo>
                  <a:pt x="9743" y="2985"/>
                </a:lnTo>
                <a:lnTo>
                  <a:pt x="9737" y="2996"/>
                </a:lnTo>
                <a:lnTo>
                  <a:pt x="9729" y="3008"/>
                </a:lnTo>
                <a:lnTo>
                  <a:pt x="9722" y="3018"/>
                </a:lnTo>
                <a:lnTo>
                  <a:pt x="9698" y="3039"/>
                </a:lnTo>
                <a:lnTo>
                  <a:pt x="9668" y="3066"/>
                </a:lnTo>
                <a:lnTo>
                  <a:pt x="9632" y="3092"/>
                </a:lnTo>
                <a:lnTo>
                  <a:pt x="9585" y="3123"/>
                </a:lnTo>
                <a:lnTo>
                  <a:pt x="9573" y="3132"/>
                </a:lnTo>
                <a:lnTo>
                  <a:pt x="9524" y="3098"/>
                </a:lnTo>
                <a:lnTo>
                  <a:pt x="9483" y="3069"/>
                </a:lnTo>
                <a:lnTo>
                  <a:pt x="9452" y="3044"/>
                </a:lnTo>
                <a:lnTo>
                  <a:pt x="9428" y="3021"/>
                </a:lnTo>
                <a:lnTo>
                  <a:pt x="9417" y="3009"/>
                </a:lnTo>
                <a:lnTo>
                  <a:pt x="9410" y="2997"/>
                </a:lnTo>
                <a:lnTo>
                  <a:pt x="9404" y="2988"/>
                </a:lnTo>
                <a:lnTo>
                  <a:pt x="9398" y="2976"/>
                </a:lnTo>
                <a:lnTo>
                  <a:pt x="9393" y="2964"/>
                </a:lnTo>
                <a:lnTo>
                  <a:pt x="9392" y="2951"/>
                </a:lnTo>
                <a:lnTo>
                  <a:pt x="9390" y="2922"/>
                </a:lnTo>
                <a:lnTo>
                  <a:pt x="9392" y="2900"/>
                </a:lnTo>
                <a:lnTo>
                  <a:pt x="9393" y="2880"/>
                </a:lnTo>
                <a:lnTo>
                  <a:pt x="9402" y="2861"/>
                </a:lnTo>
                <a:lnTo>
                  <a:pt x="9411" y="2840"/>
                </a:lnTo>
                <a:lnTo>
                  <a:pt x="9426" y="2822"/>
                </a:lnTo>
                <a:lnTo>
                  <a:pt x="9444" y="2804"/>
                </a:lnTo>
                <a:lnTo>
                  <a:pt x="9468" y="2784"/>
                </a:lnTo>
                <a:lnTo>
                  <a:pt x="9498" y="2765"/>
                </a:lnTo>
                <a:lnTo>
                  <a:pt x="9573" y="2712"/>
                </a:lnTo>
                <a:lnTo>
                  <a:pt x="9585" y="2720"/>
                </a:lnTo>
                <a:lnTo>
                  <a:pt x="9656" y="2768"/>
                </a:lnTo>
                <a:close/>
                <a:moveTo>
                  <a:pt x="9446" y="2712"/>
                </a:moveTo>
                <a:lnTo>
                  <a:pt x="9420" y="2732"/>
                </a:lnTo>
                <a:lnTo>
                  <a:pt x="9396" y="2753"/>
                </a:lnTo>
                <a:lnTo>
                  <a:pt x="9375" y="2771"/>
                </a:lnTo>
                <a:lnTo>
                  <a:pt x="9360" y="2790"/>
                </a:lnTo>
                <a:lnTo>
                  <a:pt x="9344" y="2813"/>
                </a:lnTo>
                <a:lnTo>
                  <a:pt x="9333" y="2834"/>
                </a:lnTo>
                <a:lnTo>
                  <a:pt x="9321" y="2813"/>
                </a:lnTo>
                <a:lnTo>
                  <a:pt x="9308" y="2790"/>
                </a:lnTo>
                <a:lnTo>
                  <a:pt x="9290" y="2771"/>
                </a:lnTo>
                <a:lnTo>
                  <a:pt x="9270" y="2753"/>
                </a:lnTo>
                <a:lnTo>
                  <a:pt x="9246" y="2732"/>
                </a:lnTo>
                <a:lnTo>
                  <a:pt x="9219" y="2712"/>
                </a:lnTo>
                <a:lnTo>
                  <a:pt x="9158" y="2670"/>
                </a:lnTo>
                <a:lnTo>
                  <a:pt x="9162" y="2666"/>
                </a:lnTo>
                <a:lnTo>
                  <a:pt x="9200" y="2640"/>
                </a:lnTo>
                <a:lnTo>
                  <a:pt x="9231" y="2616"/>
                </a:lnTo>
                <a:lnTo>
                  <a:pt x="9258" y="2592"/>
                </a:lnTo>
                <a:lnTo>
                  <a:pt x="9279" y="2568"/>
                </a:lnTo>
                <a:lnTo>
                  <a:pt x="9297" y="2549"/>
                </a:lnTo>
                <a:lnTo>
                  <a:pt x="9314" y="2526"/>
                </a:lnTo>
                <a:lnTo>
                  <a:pt x="9324" y="2508"/>
                </a:lnTo>
                <a:lnTo>
                  <a:pt x="9333" y="2490"/>
                </a:lnTo>
                <a:lnTo>
                  <a:pt x="9342" y="2508"/>
                </a:lnTo>
                <a:lnTo>
                  <a:pt x="9354" y="2526"/>
                </a:lnTo>
                <a:lnTo>
                  <a:pt x="9368" y="2549"/>
                </a:lnTo>
                <a:lnTo>
                  <a:pt x="9386" y="2568"/>
                </a:lnTo>
                <a:lnTo>
                  <a:pt x="9408" y="2592"/>
                </a:lnTo>
                <a:lnTo>
                  <a:pt x="9435" y="2616"/>
                </a:lnTo>
                <a:lnTo>
                  <a:pt x="9465" y="2640"/>
                </a:lnTo>
                <a:lnTo>
                  <a:pt x="9504" y="2666"/>
                </a:lnTo>
                <a:lnTo>
                  <a:pt x="9507" y="2670"/>
                </a:lnTo>
                <a:lnTo>
                  <a:pt x="9446" y="2712"/>
                </a:lnTo>
                <a:close/>
                <a:moveTo>
                  <a:pt x="9168" y="2765"/>
                </a:moveTo>
                <a:lnTo>
                  <a:pt x="9198" y="2784"/>
                </a:lnTo>
                <a:lnTo>
                  <a:pt x="9222" y="2804"/>
                </a:lnTo>
                <a:lnTo>
                  <a:pt x="9240" y="2822"/>
                </a:lnTo>
                <a:lnTo>
                  <a:pt x="9254" y="2840"/>
                </a:lnTo>
                <a:lnTo>
                  <a:pt x="9266" y="2861"/>
                </a:lnTo>
                <a:lnTo>
                  <a:pt x="9272" y="2880"/>
                </a:lnTo>
                <a:lnTo>
                  <a:pt x="9276" y="2900"/>
                </a:lnTo>
                <a:lnTo>
                  <a:pt x="9276" y="2922"/>
                </a:lnTo>
                <a:lnTo>
                  <a:pt x="9273" y="2951"/>
                </a:lnTo>
                <a:lnTo>
                  <a:pt x="9272" y="2964"/>
                </a:lnTo>
                <a:lnTo>
                  <a:pt x="9267" y="2976"/>
                </a:lnTo>
                <a:lnTo>
                  <a:pt x="9261" y="2988"/>
                </a:lnTo>
                <a:lnTo>
                  <a:pt x="9255" y="2997"/>
                </a:lnTo>
                <a:lnTo>
                  <a:pt x="9248" y="3009"/>
                </a:lnTo>
                <a:lnTo>
                  <a:pt x="9237" y="3021"/>
                </a:lnTo>
                <a:lnTo>
                  <a:pt x="9213" y="3044"/>
                </a:lnTo>
                <a:lnTo>
                  <a:pt x="9182" y="3069"/>
                </a:lnTo>
                <a:lnTo>
                  <a:pt x="9141" y="3098"/>
                </a:lnTo>
                <a:lnTo>
                  <a:pt x="9093" y="3132"/>
                </a:lnTo>
                <a:lnTo>
                  <a:pt x="9044" y="3098"/>
                </a:lnTo>
                <a:lnTo>
                  <a:pt x="9003" y="3069"/>
                </a:lnTo>
                <a:lnTo>
                  <a:pt x="8972" y="3044"/>
                </a:lnTo>
                <a:lnTo>
                  <a:pt x="8948" y="3021"/>
                </a:lnTo>
                <a:lnTo>
                  <a:pt x="8939" y="3009"/>
                </a:lnTo>
                <a:lnTo>
                  <a:pt x="8930" y="2997"/>
                </a:lnTo>
                <a:lnTo>
                  <a:pt x="8924" y="2988"/>
                </a:lnTo>
                <a:lnTo>
                  <a:pt x="8918" y="2976"/>
                </a:lnTo>
                <a:lnTo>
                  <a:pt x="8915" y="2964"/>
                </a:lnTo>
                <a:lnTo>
                  <a:pt x="8912" y="2951"/>
                </a:lnTo>
                <a:lnTo>
                  <a:pt x="8910" y="2922"/>
                </a:lnTo>
                <a:lnTo>
                  <a:pt x="8910" y="2900"/>
                </a:lnTo>
                <a:lnTo>
                  <a:pt x="8915" y="2880"/>
                </a:lnTo>
                <a:lnTo>
                  <a:pt x="8922" y="2861"/>
                </a:lnTo>
                <a:lnTo>
                  <a:pt x="8933" y="2840"/>
                </a:lnTo>
                <a:lnTo>
                  <a:pt x="8946" y="2822"/>
                </a:lnTo>
                <a:lnTo>
                  <a:pt x="8964" y="2804"/>
                </a:lnTo>
                <a:lnTo>
                  <a:pt x="8988" y="2784"/>
                </a:lnTo>
                <a:lnTo>
                  <a:pt x="9018" y="2765"/>
                </a:lnTo>
                <a:lnTo>
                  <a:pt x="9093" y="2712"/>
                </a:lnTo>
                <a:lnTo>
                  <a:pt x="9168" y="2765"/>
                </a:lnTo>
                <a:close/>
                <a:moveTo>
                  <a:pt x="8966" y="2712"/>
                </a:moveTo>
                <a:lnTo>
                  <a:pt x="8940" y="2732"/>
                </a:lnTo>
                <a:lnTo>
                  <a:pt x="8916" y="2753"/>
                </a:lnTo>
                <a:lnTo>
                  <a:pt x="8897" y="2771"/>
                </a:lnTo>
                <a:lnTo>
                  <a:pt x="8879" y="2790"/>
                </a:lnTo>
                <a:lnTo>
                  <a:pt x="8864" y="2813"/>
                </a:lnTo>
                <a:lnTo>
                  <a:pt x="8852" y="2834"/>
                </a:lnTo>
                <a:lnTo>
                  <a:pt x="8843" y="2813"/>
                </a:lnTo>
                <a:lnTo>
                  <a:pt x="8828" y="2790"/>
                </a:lnTo>
                <a:lnTo>
                  <a:pt x="8810" y="2771"/>
                </a:lnTo>
                <a:lnTo>
                  <a:pt x="8790" y="2753"/>
                </a:lnTo>
                <a:lnTo>
                  <a:pt x="8766" y="2732"/>
                </a:lnTo>
                <a:lnTo>
                  <a:pt x="8741" y="2712"/>
                </a:lnTo>
                <a:lnTo>
                  <a:pt x="8678" y="2670"/>
                </a:lnTo>
                <a:lnTo>
                  <a:pt x="8682" y="2666"/>
                </a:lnTo>
                <a:lnTo>
                  <a:pt x="8720" y="2640"/>
                </a:lnTo>
                <a:lnTo>
                  <a:pt x="8750" y="2616"/>
                </a:lnTo>
                <a:lnTo>
                  <a:pt x="8778" y="2592"/>
                </a:lnTo>
                <a:lnTo>
                  <a:pt x="8801" y="2568"/>
                </a:lnTo>
                <a:lnTo>
                  <a:pt x="8819" y="2549"/>
                </a:lnTo>
                <a:lnTo>
                  <a:pt x="8832" y="2526"/>
                </a:lnTo>
                <a:lnTo>
                  <a:pt x="8844" y="2508"/>
                </a:lnTo>
                <a:lnTo>
                  <a:pt x="8852" y="2490"/>
                </a:lnTo>
                <a:lnTo>
                  <a:pt x="8862" y="2508"/>
                </a:lnTo>
                <a:lnTo>
                  <a:pt x="8873" y="2526"/>
                </a:lnTo>
                <a:lnTo>
                  <a:pt x="8888" y="2549"/>
                </a:lnTo>
                <a:lnTo>
                  <a:pt x="8906" y="2568"/>
                </a:lnTo>
                <a:lnTo>
                  <a:pt x="8928" y="2592"/>
                </a:lnTo>
                <a:lnTo>
                  <a:pt x="8954" y="2616"/>
                </a:lnTo>
                <a:lnTo>
                  <a:pt x="8985" y="2640"/>
                </a:lnTo>
                <a:lnTo>
                  <a:pt x="9024" y="2666"/>
                </a:lnTo>
                <a:lnTo>
                  <a:pt x="9027" y="2670"/>
                </a:lnTo>
                <a:lnTo>
                  <a:pt x="8966" y="2712"/>
                </a:lnTo>
                <a:close/>
                <a:moveTo>
                  <a:pt x="8696" y="2768"/>
                </a:moveTo>
                <a:lnTo>
                  <a:pt x="8723" y="2789"/>
                </a:lnTo>
                <a:lnTo>
                  <a:pt x="8744" y="2807"/>
                </a:lnTo>
                <a:lnTo>
                  <a:pt x="8762" y="2825"/>
                </a:lnTo>
                <a:lnTo>
                  <a:pt x="8777" y="2843"/>
                </a:lnTo>
                <a:lnTo>
                  <a:pt x="8786" y="2861"/>
                </a:lnTo>
                <a:lnTo>
                  <a:pt x="8792" y="2880"/>
                </a:lnTo>
                <a:lnTo>
                  <a:pt x="8795" y="2900"/>
                </a:lnTo>
                <a:lnTo>
                  <a:pt x="8796" y="2922"/>
                </a:lnTo>
                <a:lnTo>
                  <a:pt x="8795" y="2951"/>
                </a:lnTo>
                <a:lnTo>
                  <a:pt x="8792" y="2963"/>
                </a:lnTo>
                <a:lnTo>
                  <a:pt x="8789" y="2973"/>
                </a:lnTo>
                <a:lnTo>
                  <a:pt x="8784" y="2985"/>
                </a:lnTo>
                <a:lnTo>
                  <a:pt x="8778" y="2996"/>
                </a:lnTo>
                <a:lnTo>
                  <a:pt x="8771" y="3008"/>
                </a:lnTo>
                <a:lnTo>
                  <a:pt x="8760" y="3018"/>
                </a:lnTo>
                <a:lnTo>
                  <a:pt x="8738" y="3039"/>
                </a:lnTo>
                <a:lnTo>
                  <a:pt x="8708" y="3066"/>
                </a:lnTo>
                <a:lnTo>
                  <a:pt x="8672" y="3092"/>
                </a:lnTo>
                <a:lnTo>
                  <a:pt x="8627" y="3123"/>
                </a:lnTo>
                <a:lnTo>
                  <a:pt x="8612" y="3132"/>
                </a:lnTo>
                <a:lnTo>
                  <a:pt x="8564" y="3098"/>
                </a:lnTo>
                <a:lnTo>
                  <a:pt x="8525" y="3069"/>
                </a:lnTo>
                <a:lnTo>
                  <a:pt x="8492" y="3044"/>
                </a:lnTo>
                <a:lnTo>
                  <a:pt x="8468" y="3021"/>
                </a:lnTo>
                <a:lnTo>
                  <a:pt x="8459" y="3009"/>
                </a:lnTo>
                <a:lnTo>
                  <a:pt x="8450" y="2997"/>
                </a:lnTo>
                <a:lnTo>
                  <a:pt x="8444" y="2988"/>
                </a:lnTo>
                <a:lnTo>
                  <a:pt x="8438" y="2976"/>
                </a:lnTo>
                <a:lnTo>
                  <a:pt x="8435" y="2964"/>
                </a:lnTo>
                <a:lnTo>
                  <a:pt x="8432" y="2951"/>
                </a:lnTo>
                <a:lnTo>
                  <a:pt x="8430" y="2922"/>
                </a:lnTo>
                <a:lnTo>
                  <a:pt x="8430" y="2900"/>
                </a:lnTo>
                <a:lnTo>
                  <a:pt x="8435" y="2880"/>
                </a:lnTo>
                <a:lnTo>
                  <a:pt x="8441" y="2861"/>
                </a:lnTo>
                <a:lnTo>
                  <a:pt x="8453" y="2840"/>
                </a:lnTo>
                <a:lnTo>
                  <a:pt x="8466" y="2822"/>
                </a:lnTo>
                <a:lnTo>
                  <a:pt x="8484" y="2804"/>
                </a:lnTo>
                <a:lnTo>
                  <a:pt x="8508" y="2784"/>
                </a:lnTo>
                <a:lnTo>
                  <a:pt x="8538" y="2765"/>
                </a:lnTo>
                <a:lnTo>
                  <a:pt x="8612" y="2712"/>
                </a:lnTo>
                <a:lnTo>
                  <a:pt x="8627" y="2720"/>
                </a:lnTo>
                <a:lnTo>
                  <a:pt x="8696" y="2768"/>
                </a:lnTo>
                <a:close/>
                <a:moveTo>
                  <a:pt x="8486" y="2712"/>
                </a:moveTo>
                <a:lnTo>
                  <a:pt x="8460" y="2732"/>
                </a:lnTo>
                <a:lnTo>
                  <a:pt x="8436" y="2753"/>
                </a:lnTo>
                <a:lnTo>
                  <a:pt x="8417" y="2771"/>
                </a:lnTo>
                <a:lnTo>
                  <a:pt x="8399" y="2790"/>
                </a:lnTo>
                <a:lnTo>
                  <a:pt x="8384" y="2813"/>
                </a:lnTo>
                <a:lnTo>
                  <a:pt x="8372" y="2834"/>
                </a:lnTo>
                <a:lnTo>
                  <a:pt x="8363" y="2813"/>
                </a:lnTo>
                <a:lnTo>
                  <a:pt x="8346" y="2790"/>
                </a:lnTo>
                <a:lnTo>
                  <a:pt x="8330" y="2771"/>
                </a:lnTo>
                <a:lnTo>
                  <a:pt x="8309" y="2753"/>
                </a:lnTo>
                <a:lnTo>
                  <a:pt x="8286" y="2732"/>
                </a:lnTo>
                <a:lnTo>
                  <a:pt x="8259" y="2712"/>
                </a:lnTo>
                <a:lnTo>
                  <a:pt x="8196" y="2670"/>
                </a:lnTo>
                <a:lnTo>
                  <a:pt x="8202" y="2666"/>
                </a:lnTo>
                <a:lnTo>
                  <a:pt x="8241" y="2640"/>
                </a:lnTo>
                <a:lnTo>
                  <a:pt x="8271" y="2616"/>
                </a:lnTo>
                <a:lnTo>
                  <a:pt x="8298" y="2592"/>
                </a:lnTo>
                <a:lnTo>
                  <a:pt x="8321" y="2568"/>
                </a:lnTo>
                <a:lnTo>
                  <a:pt x="8339" y="2549"/>
                </a:lnTo>
                <a:lnTo>
                  <a:pt x="8352" y="2526"/>
                </a:lnTo>
                <a:lnTo>
                  <a:pt x="8364" y="2508"/>
                </a:lnTo>
                <a:lnTo>
                  <a:pt x="8372" y="2490"/>
                </a:lnTo>
                <a:lnTo>
                  <a:pt x="8382" y="2508"/>
                </a:lnTo>
                <a:lnTo>
                  <a:pt x="8393" y="2526"/>
                </a:lnTo>
                <a:lnTo>
                  <a:pt x="8408" y="2549"/>
                </a:lnTo>
                <a:lnTo>
                  <a:pt x="8426" y="2568"/>
                </a:lnTo>
                <a:lnTo>
                  <a:pt x="8448" y="2592"/>
                </a:lnTo>
                <a:lnTo>
                  <a:pt x="8474" y="2616"/>
                </a:lnTo>
                <a:lnTo>
                  <a:pt x="8507" y="2640"/>
                </a:lnTo>
                <a:lnTo>
                  <a:pt x="8543" y="2666"/>
                </a:lnTo>
                <a:lnTo>
                  <a:pt x="8549" y="2670"/>
                </a:lnTo>
                <a:lnTo>
                  <a:pt x="8486" y="2712"/>
                </a:lnTo>
                <a:close/>
                <a:moveTo>
                  <a:pt x="8208" y="2765"/>
                </a:moveTo>
                <a:lnTo>
                  <a:pt x="8238" y="2784"/>
                </a:lnTo>
                <a:lnTo>
                  <a:pt x="8262" y="2804"/>
                </a:lnTo>
                <a:lnTo>
                  <a:pt x="8280" y="2822"/>
                </a:lnTo>
                <a:lnTo>
                  <a:pt x="8294" y="2840"/>
                </a:lnTo>
                <a:lnTo>
                  <a:pt x="8304" y="2861"/>
                </a:lnTo>
                <a:lnTo>
                  <a:pt x="8312" y="2880"/>
                </a:lnTo>
                <a:lnTo>
                  <a:pt x="8315" y="2900"/>
                </a:lnTo>
                <a:lnTo>
                  <a:pt x="8316" y="2922"/>
                </a:lnTo>
                <a:lnTo>
                  <a:pt x="8315" y="2951"/>
                </a:lnTo>
                <a:lnTo>
                  <a:pt x="8312" y="2964"/>
                </a:lnTo>
                <a:lnTo>
                  <a:pt x="8309" y="2976"/>
                </a:lnTo>
                <a:lnTo>
                  <a:pt x="8303" y="2988"/>
                </a:lnTo>
                <a:lnTo>
                  <a:pt x="8297" y="2997"/>
                </a:lnTo>
                <a:lnTo>
                  <a:pt x="8289" y="3009"/>
                </a:lnTo>
                <a:lnTo>
                  <a:pt x="8279" y="3021"/>
                </a:lnTo>
                <a:lnTo>
                  <a:pt x="8255" y="3044"/>
                </a:lnTo>
                <a:lnTo>
                  <a:pt x="8223" y="3069"/>
                </a:lnTo>
                <a:lnTo>
                  <a:pt x="8183" y="3098"/>
                </a:lnTo>
                <a:lnTo>
                  <a:pt x="8133" y="3132"/>
                </a:lnTo>
                <a:lnTo>
                  <a:pt x="8085" y="3098"/>
                </a:lnTo>
                <a:lnTo>
                  <a:pt x="8045" y="3069"/>
                </a:lnTo>
                <a:lnTo>
                  <a:pt x="8013" y="3044"/>
                </a:lnTo>
                <a:lnTo>
                  <a:pt x="7986" y="3021"/>
                </a:lnTo>
                <a:lnTo>
                  <a:pt x="7979" y="3009"/>
                </a:lnTo>
                <a:lnTo>
                  <a:pt x="7971" y="2997"/>
                </a:lnTo>
                <a:lnTo>
                  <a:pt x="7962" y="2988"/>
                </a:lnTo>
                <a:lnTo>
                  <a:pt x="7959" y="2976"/>
                </a:lnTo>
                <a:lnTo>
                  <a:pt x="7955" y="2964"/>
                </a:lnTo>
                <a:lnTo>
                  <a:pt x="7953" y="2951"/>
                </a:lnTo>
                <a:lnTo>
                  <a:pt x="7950" y="2922"/>
                </a:lnTo>
                <a:lnTo>
                  <a:pt x="7950" y="2900"/>
                </a:lnTo>
                <a:lnTo>
                  <a:pt x="7955" y="2880"/>
                </a:lnTo>
                <a:lnTo>
                  <a:pt x="7961" y="2861"/>
                </a:lnTo>
                <a:lnTo>
                  <a:pt x="7971" y="2840"/>
                </a:lnTo>
                <a:lnTo>
                  <a:pt x="7986" y="2822"/>
                </a:lnTo>
                <a:lnTo>
                  <a:pt x="8004" y="2804"/>
                </a:lnTo>
                <a:lnTo>
                  <a:pt x="8028" y="2784"/>
                </a:lnTo>
                <a:lnTo>
                  <a:pt x="8057" y="2765"/>
                </a:lnTo>
                <a:lnTo>
                  <a:pt x="8133" y="2712"/>
                </a:lnTo>
                <a:lnTo>
                  <a:pt x="8208" y="2765"/>
                </a:lnTo>
                <a:close/>
                <a:moveTo>
                  <a:pt x="8007" y="2712"/>
                </a:moveTo>
                <a:lnTo>
                  <a:pt x="7980" y="2732"/>
                </a:lnTo>
                <a:lnTo>
                  <a:pt x="7956" y="2753"/>
                </a:lnTo>
                <a:lnTo>
                  <a:pt x="7937" y="2771"/>
                </a:lnTo>
                <a:lnTo>
                  <a:pt x="7919" y="2790"/>
                </a:lnTo>
                <a:lnTo>
                  <a:pt x="7905" y="2813"/>
                </a:lnTo>
                <a:lnTo>
                  <a:pt x="7893" y="2834"/>
                </a:lnTo>
                <a:lnTo>
                  <a:pt x="7883" y="2813"/>
                </a:lnTo>
                <a:lnTo>
                  <a:pt x="7866" y="2790"/>
                </a:lnTo>
                <a:lnTo>
                  <a:pt x="7851" y="2771"/>
                </a:lnTo>
                <a:lnTo>
                  <a:pt x="7829" y="2753"/>
                </a:lnTo>
                <a:lnTo>
                  <a:pt x="7806" y="2732"/>
                </a:lnTo>
                <a:lnTo>
                  <a:pt x="7779" y="2712"/>
                </a:lnTo>
                <a:lnTo>
                  <a:pt x="7716" y="2670"/>
                </a:lnTo>
                <a:lnTo>
                  <a:pt x="7722" y="2666"/>
                </a:lnTo>
                <a:lnTo>
                  <a:pt x="7761" y="2640"/>
                </a:lnTo>
                <a:lnTo>
                  <a:pt x="7791" y="2616"/>
                </a:lnTo>
                <a:lnTo>
                  <a:pt x="7818" y="2592"/>
                </a:lnTo>
                <a:lnTo>
                  <a:pt x="7841" y="2568"/>
                </a:lnTo>
                <a:lnTo>
                  <a:pt x="7859" y="2549"/>
                </a:lnTo>
                <a:lnTo>
                  <a:pt x="7872" y="2526"/>
                </a:lnTo>
                <a:lnTo>
                  <a:pt x="7884" y="2508"/>
                </a:lnTo>
                <a:lnTo>
                  <a:pt x="7893" y="2490"/>
                </a:lnTo>
                <a:lnTo>
                  <a:pt x="7902" y="2508"/>
                </a:lnTo>
                <a:lnTo>
                  <a:pt x="7913" y="2526"/>
                </a:lnTo>
                <a:lnTo>
                  <a:pt x="7929" y="2549"/>
                </a:lnTo>
                <a:lnTo>
                  <a:pt x="7947" y="2568"/>
                </a:lnTo>
                <a:lnTo>
                  <a:pt x="7968" y="2592"/>
                </a:lnTo>
                <a:lnTo>
                  <a:pt x="7995" y="2616"/>
                </a:lnTo>
                <a:lnTo>
                  <a:pt x="8027" y="2640"/>
                </a:lnTo>
                <a:lnTo>
                  <a:pt x="8063" y="2666"/>
                </a:lnTo>
                <a:lnTo>
                  <a:pt x="8069" y="2670"/>
                </a:lnTo>
                <a:lnTo>
                  <a:pt x="8007" y="2712"/>
                </a:lnTo>
                <a:close/>
                <a:moveTo>
                  <a:pt x="7539" y="2712"/>
                </a:moveTo>
                <a:lnTo>
                  <a:pt x="7514" y="2732"/>
                </a:lnTo>
                <a:lnTo>
                  <a:pt x="7490" y="2753"/>
                </a:lnTo>
                <a:lnTo>
                  <a:pt x="7469" y="2771"/>
                </a:lnTo>
                <a:lnTo>
                  <a:pt x="7451" y="2790"/>
                </a:lnTo>
                <a:lnTo>
                  <a:pt x="7437" y="2813"/>
                </a:lnTo>
                <a:lnTo>
                  <a:pt x="7425" y="2834"/>
                </a:lnTo>
                <a:lnTo>
                  <a:pt x="7415" y="2813"/>
                </a:lnTo>
                <a:lnTo>
                  <a:pt x="7400" y="2790"/>
                </a:lnTo>
                <a:lnTo>
                  <a:pt x="7383" y="2771"/>
                </a:lnTo>
                <a:lnTo>
                  <a:pt x="7361" y="2753"/>
                </a:lnTo>
                <a:lnTo>
                  <a:pt x="7340" y="2732"/>
                </a:lnTo>
                <a:lnTo>
                  <a:pt x="7311" y="2712"/>
                </a:lnTo>
                <a:lnTo>
                  <a:pt x="7250" y="2670"/>
                </a:lnTo>
                <a:lnTo>
                  <a:pt x="7256" y="2666"/>
                </a:lnTo>
                <a:lnTo>
                  <a:pt x="7293" y="2640"/>
                </a:lnTo>
                <a:lnTo>
                  <a:pt x="7323" y="2616"/>
                </a:lnTo>
                <a:lnTo>
                  <a:pt x="7352" y="2592"/>
                </a:lnTo>
                <a:lnTo>
                  <a:pt x="7373" y="2568"/>
                </a:lnTo>
                <a:lnTo>
                  <a:pt x="7391" y="2549"/>
                </a:lnTo>
                <a:lnTo>
                  <a:pt x="7406" y="2526"/>
                </a:lnTo>
                <a:lnTo>
                  <a:pt x="7418" y="2508"/>
                </a:lnTo>
                <a:lnTo>
                  <a:pt x="7425" y="2490"/>
                </a:lnTo>
                <a:lnTo>
                  <a:pt x="7436" y="2508"/>
                </a:lnTo>
                <a:lnTo>
                  <a:pt x="7445" y="2526"/>
                </a:lnTo>
                <a:lnTo>
                  <a:pt x="7461" y="2549"/>
                </a:lnTo>
                <a:lnTo>
                  <a:pt x="7479" y="2568"/>
                </a:lnTo>
                <a:lnTo>
                  <a:pt x="7502" y="2592"/>
                </a:lnTo>
                <a:lnTo>
                  <a:pt x="7527" y="2616"/>
                </a:lnTo>
                <a:lnTo>
                  <a:pt x="7559" y="2640"/>
                </a:lnTo>
                <a:lnTo>
                  <a:pt x="7595" y="2666"/>
                </a:lnTo>
                <a:lnTo>
                  <a:pt x="7601" y="2670"/>
                </a:lnTo>
                <a:lnTo>
                  <a:pt x="7539" y="2712"/>
                </a:lnTo>
                <a:close/>
                <a:moveTo>
                  <a:pt x="7262" y="2765"/>
                </a:moveTo>
                <a:lnTo>
                  <a:pt x="7292" y="2784"/>
                </a:lnTo>
                <a:lnTo>
                  <a:pt x="7316" y="2804"/>
                </a:lnTo>
                <a:lnTo>
                  <a:pt x="7334" y="2822"/>
                </a:lnTo>
                <a:lnTo>
                  <a:pt x="7347" y="2840"/>
                </a:lnTo>
                <a:lnTo>
                  <a:pt x="7358" y="2861"/>
                </a:lnTo>
                <a:lnTo>
                  <a:pt x="7365" y="2880"/>
                </a:lnTo>
                <a:lnTo>
                  <a:pt x="7367" y="2900"/>
                </a:lnTo>
                <a:lnTo>
                  <a:pt x="7370" y="2922"/>
                </a:lnTo>
                <a:lnTo>
                  <a:pt x="7367" y="2951"/>
                </a:lnTo>
                <a:lnTo>
                  <a:pt x="7365" y="2964"/>
                </a:lnTo>
                <a:lnTo>
                  <a:pt x="7361" y="2976"/>
                </a:lnTo>
                <a:lnTo>
                  <a:pt x="7355" y="2988"/>
                </a:lnTo>
                <a:lnTo>
                  <a:pt x="7349" y="2997"/>
                </a:lnTo>
                <a:lnTo>
                  <a:pt x="7341" y="3009"/>
                </a:lnTo>
                <a:lnTo>
                  <a:pt x="7331" y="3021"/>
                </a:lnTo>
                <a:lnTo>
                  <a:pt x="7307" y="3044"/>
                </a:lnTo>
                <a:lnTo>
                  <a:pt x="7275" y="3069"/>
                </a:lnTo>
                <a:lnTo>
                  <a:pt x="7235" y="3098"/>
                </a:lnTo>
                <a:lnTo>
                  <a:pt x="7185" y="3132"/>
                </a:lnTo>
                <a:lnTo>
                  <a:pt x="7137" y="3098"/>
                </a:lnTo>
                <a:lnTo>
                  <a:pt x="7095" y="3069"/>
                </a:lnTo>
                <a:lnTo>
                  <a:pt x="7065" y="3044"/>
                </a:lnTo>
                <a:lnTo>
                  <a:pt x="7040" y="3021"/>
                </a:lnTo>
                <a:lnTo>
                  <a:pt x="7031" y="3009"/>
                </a:lnTo>
                <a:lnTo>
                  <a:pt x="7023" y="2997"/>
                </a:lnTo>
                <a:lnTo>
                  <a:pt x="7016" y="2988"/>
                </a:lnTo>
                <a:lnTo>
                  <a:pt x="7011" y="2976"/>
                </a:lnTo>
                <a:lnTo>
                  <a:pt x="7007" y="2964"/>
                </a:lnTo>
                <a:lnTo>
                  <a:pt x="7005" y="2951"/>
                </a:lnTo>
                <a:lnTo>
                  <a:pt x="7004" y="2922"/>
                </a:lnTo>
                <a:lnTo>
                  <a:pt x="7004" y="2900"/>
                </a:lnTo>
                <a:lnTo>
                  <a:pt x="7007" y="2880"/>
                </a:lnTo>
                <a:lnTo>
                  <a:pt x="7013" y="2861"/>
                </a:lnTo>
                <a:lnTo>
                  <a:pt x="7023" y="2840"/>
                </a:lnTo>
                <a:lnTo>
                  <a:pt x="7040" y="2822"/>
                </a:lnTo>
                <a:lnTo>
                  <a:pt x="7058" y="2804"/>
                </a:lnTo>
                <a:lnTo>
                  <a:pt x="7082" y="2784"/>
                </a:lnTo>
                <a:lnTo>
                  <a:pt x="7109" y="2765"/>
                </a:lnTo>
                <a:lnTo>
                  <a:pt x="7185" y="2712"/>
                </a:lnTo>
                <a:lnTo>
                  <a:pt x="7262" y="2765"/>
                </a:lnTo>
                <a:close/>
                <a:moveTo>
                  <a:pt x="7059" y="2712"/>
                </a:moveTo>
                <a:lnTo>
                  <a:pt x="7034" y="2732"/>
                </a:lnTo>
                <a:lnTo>
                  <a:pt x="7010" y="2753"/>
                </a:lnTo>
                <a:lnTo>
                  <a:pt x="6989" y="2771"/>
                </a:lnTo>
                <a:lnTo>
                  <a:pt x="6972" y="2790"/>
                </a:lnTo>
                <a:lnTo>
                  <a:pt x="6957" y="2813"/>
                </a:lnTo>
                <a:lnTo>
                  <a:pt x="6945" y="2834"/>
                </a:lnTo>
                <a:lnTo>
                  <a:pt x="6933" y="2813"/>
                </a:lnTo>
                <a:lnTo>
                  <a:pt x="6920" y="2790"/>
                </a:lnTo>
                <a:lnTo>
                  <a:pt x="6903" y="2771"/>
                </a:lnTo>
                <a:lnTo>
                  <a:pt x="6882" y="2753"/>
                </a:lnTo>
                <a:lnTo>
                  <a:pt x="6860" y="2732"/>
                </a:lnTo>
                <a:lnTo>
                  <a:pt x="6831" y="2712"/>
                </a:lnTo>
                <a:lnTo>
                  <a:pt x="6770" y="2670"/>
                </a:lnTo>
                <a:lnTo>
                  <a:pt x="6776" y="2666"/>
                </a:lnTo>
                <a:lnTo>
                  <a:pt x="6812" y="2640"/>
                </a:lnTo>
                <a:lnTo>
                  <a:pt x="6843" y="2616"/>
                </a:lnTo>
                <a:lnTo>
                  <a:pt x="6872" y="2592"/>
                </a:lnTo>
                <a:lnTo>
                  <a:pt x="6894" y="2568"/>
                </a:lnTo>
                <a:lnTo>
                  <a:pt x="6912" y="2549"/>
                </a:lnTo>
                <a:lnTo>
                  <a:pt x="6926" y="2526"/>
                </a:lnTo>
                <a:lnTo>
                  <a:pt x="6938" y="2508"/>
                </a:lnTo>
                <a:lnTo>
                  <a:pt x="6945" y="2490"/>
                </a:lnTo>
                <a:lnTo>
                  <a:pt x="6954" y="2508"/>
                </a:lnTo>
                <a:lnTo>
                  <a:pt x="6966" y="2526"/>
                </a:lnTo>
                <a:lnTo>
                  <a:pt x="6980" y="2549"/>
                </a:lnTo>
                <a:lnTo>
                  <a:pt x="6999" y="2568"/>
                </a:lnTo>
                <a:lnTo>
                  <a:pt x="7022" y="2592"/>
                </a:lnTo>
                <a:lnTo>
                  <a:pt x="7047" y="2616"/>
                </a:lnTo>
                <a:lnTo>
                  <a:pt x="7079" y="2640"/>
                </a:lnTo>
                <a:lnTo>
                  <a:pt x="7115" y="2666"/>
                </a:lnTo>
                <a:lnTo>
                  <a:pt x="7121" y="2670"/>
                </a:lnTo>
                <a:lnTo>
                  <a:pt x="7059" y="2712"/>
                </a:lnTo>
                <a:close/>
                <a:moveTo>
                  <a:pt x="6788" y="2768"/>
                </a:moveTo>
                <a:lnTo>
                  <a:pt x="6816" y="2789"/>
                </a:lnTo>
                <a:lnTo>
                  <a:pt x="6837" y="2807"/>
                </a:lnTo>
                <a:lnTo>
                  <a:pt x="6855" y="2825"/>
                </a:lnTo>
                <a:lnTo>
                  <a:pt x="6867" y="2843"/>
                </a:lnTo>
                <a:lnTo>
                  <a:pt x="6878" y="2861"/>
                </a:lnTo>
                <a:lnTo>
                  <a:pt x="6884" y="2880"/>
                </a:lnTo>
                <a:lnTo>
                  <a:pt x="6888" y="2900"/>
                </a:lnTo>
                <a:lnTo>
                  <a:pt x="6890" y="2922"/>
                </a:lnTo>
                <a:lnTo>
                  <a:pt x="6888" y="2951"/>
                </a:lnTo>
                <a:lnTo>
                  <a:pt x="6885" y="2963"/>
                </a:lnTo>
                <a:lnTo>
                  <a:pt x="6882" y="2973"/>
                </a:lnTo>
                <a:lnTo>
                  <a:pt x="6876" y="2985"/>
                </a:lnTo>
                <a:lnTo>
                  <a:pt x="6870" y="2996"/>
                </a:lnTo>
                <a:lnTo>
                  <a:pt x="6864" y="3008"/>
                </a:lnTo>
                <a:lnTo>
                  <a:pt x="6854" y="3018"/>
                </a:lnTo>
                <a:lnTo>
                  <a:pt x="6831" y="3039"/>
                </a:lnTo>
                <a:lnTo>
                  <a:pt x="6801" y="3066"/>
                </a:lnTo>
                <a:lnTo>
                  <a:pt x="6764" y="3092"/>
                </a:lnTo>
                <a:lnTo>
                  <a:pt x="6717" y="3123"/>
                </a:lnTo>
                <a:lnTo>
                  <a:pt x="6705" y="3132"/>
                </a:lnTo>
                <a:lnTo>
                  <a:pt x="6656" y="3098"/>
                </a:lnTo>
                <a:lnTo>
                  <a:pt x="6615" y="3069"/>
                </a:lnTo>
                <a:lnTo>
                  <a:pt x="6584" y="3044"/>
                </a:lnTo>
                <a:lnTo>
                  <a:pt x="6560" y="3021"/>
                </a:lnTo>
                <a:lnTo>
                  <a:pt x="6549" y="3009"/>
                </a:lnTo>
                <a:lnTo>
                  <a:pt x="6542" y="2997"/>
                </a:lnTo>
                <a:lnTo>
                  <a:pt x="6536" y="2988"/>
                </a:lnTo>
                <a:lnTo>
                  <a:pt x="6531" y="2976"/>
                </a:lnTo>
                <a:lnTo>
                  <a:pt x="6528" y="2964"/>
                </a:lnTo>
                <a:lnTo>
                  <a:pt x="6525" y="2951"/>
                </a:lnTo>
                <a:lnTo>
                  <a:pt x="6524" y="2922"/>
                </a:lnTo>
                <a:lnTo>
                  <a:pt x="6524" y="2900"/>
                </a:lnTo>
                <a:lnTo>
                  <a:pt x="6528" y="2880"/>
                </a:lnTo>
                <a:lnTo>
                  <a:pt x="6534" y="2861"/>
                </a:lnTo>
                <a:lnTo>
                  <a:pt x="6543" y="2840"/>
                </a:lnTo>
                <a:lnTo>
                  <a:pt x="6558" y="2822"/>
                </a:lnTo>
                <a:lnTo>
                  <a:pt x="6578" y="2804"/>
                </a:lnTo>
                <a:lnTo>
                  <a:pt x="6602" y="2784"/>
                </a:lnTo>
                <a:lnTo>
                  <a:pt x="6630" y="2765"/>
                </a:lnTo>
                <a:lnTo>
                  <a:pt x="6705" y="2712"/>
                </a:lnTo>
                <a:lnTo>
                  <a:pt x="6717" y="2720"/>
                </a:lnTo>
                <a:lnTo>
                  <a:pt x="6788" y="2768"/>
                </a:lnTo>
                <a:close/>
                <a:moveTo>
                  <a:pt x="6579" y="2712"/>
                </a:moveTo>
                <a:lnTo>
                  <a:pt x="6554" y="2732"/>
                </a:lnTo>
                <a:lnTo>
                  <a:pt x="6530" y="2753"/>
                </a:lnTo>
                <a:lnTo>
                  <a:pt x="6510" y="2771"/>
                </a:lnTo>
                <a:lnTo>
                  <a:pt x="6492" y="2790"/>
                </a:lnTo>
                <a:lnTo>
                  <a:pt x="6477" y="2813"/>
                </a:lnTo>
                <a:lnTo>
                  <a:pt x="6465" y="2834"/>
                </a:lnTo>
                <a:lnTo>
                  <a:pt x="6453" y="2813"/>
                </a:lnTo>
                <a:lnTo>
                  <a:pt x="6440" y="2790"/>
                </a:lnTo>
                <a:lnTo>
                  <a:pt x="6422" y="2771"/>
                </a:lnTo>
                <a:lnTo>
                  <a:pt x="6402" y="2753"/>
                </a:lnTo>
                <a:lnTo>
                  <a:pt x="6378" y="2732"/>
                </a:lnTo>
                <a:lnTo>
                  <a:pt x="6351" y="2712"/>
                </a:lnTo>
                <a:lnTo>
                  <a:pt x="6290" y="2670"/>
                </a:lnTo>
                <a:lnTo>
                  <a:pt x="6296" y="2666"/>
                </a:lnTo>
                <a:lnTo>
                  <a:pt x="6332" y="2640"/>
                </a:lnTo>
                <a:lnTo>
                  <a:pt x="6363" y="2616"/>
                </a:lnTo>
                <a:lnTo>
                  <a:pt x="6390" y="2592"/>
                </a:lnTo>
                <a:lnTo>
                  <a:pt x="6414" y="2568"/>
                </a:lnTo>
                <a:lnTo>
                  <a:pt x="6432" y="2549"/>
                </a:lnTo>
                <a:lnTo>
                  <a:pt x="6446" y="2526"/>
                </a:lnTo>
                <a:lnTo>
                  <a:pt x="6458" y="2508"/>
                </a:lnTo>
                <a:lnTo>
                  <a:pt x="6465" y="2490"/>
                </a:lnTo>
                <a:lnTo>
                  <a:pt x="6474" y="2508"/>
                </a:lnTo>
                <a:lnTo>
                  <a:pt x="6486" y="2526"/>
                </a:lnTo>
                <a:lnTo>
                  <a:pt x="6500" y="2549"/>
                </a:lnTo>
                <a:lnTo>
                  <a:pt x="6519" y="2568"/>
                </a:lnTo>
                <a:lnTo>
                  <a:pt x="6542" y="2592"/>
                </a:lnTo>
                <a:lnTo>
                  <a:pt x="6567" y="2616"/>
                </a:lnTo>
                <a:lnTo>
                  <a:pt x="6600" y="2640"/>
                </a:lnTo>
                <a:lnTo>
                  <a:pt x="6636" y="2666"/>
                </a:lnTo>
                <a:lnTo>
                  <a:pt x="6642" y="2670"/>
                </a:lnTo>
                <a:lnTo>
                  <a:pt x="6579" y="2712"/>
                </a:lnTo>
                <a:close/>
                <a:moveTo>
                  <a:pt x="6302" y="2765"/>
                </a:moveTo>
                <a:lnTo>
                  <a:pt x="6330" y="2784"/>
                </a:lnTo>
                <a:lnTo>
                  <a:pt x="6354" y="2804"/>
                </a:lnTo>
                <a:lnTo>
                  <a:pt x="6374" y="2822"/>
                </a:lnTo>
                <a:lnTo>
                  <a:pt x="6387" y="2840"/>
                </a:lnTo>
                <a:lnTo>
                  <a:pt x="6398" y="2861"/>
                </a:lnTo>
                <a:lnTo>
                  <a:pt x="6404" y="2880"/>
                </a:lnTo>
                <a:lnTo>
                  <a:pt x="6408" y="2900"/>
                </a:lnTo>
                <a:lnTo>
                  <a:pt x="6410" y="2922"/>
                </a:lnTo>
                <a:lnTo>
                  <a:pt x="6408" y="2951"/>
                </a:lnTo>
                <a:lnTo>
                  <a:pt x="6404" y="2964"/>
                </a:lnTo>
                <a:lnTo>
                  <a:pt x="6399" y="2976"/>
                </a:lnTo>
                <a:lnTo>
                  <a:pt x="6396" y="2988"/>
                </a:lnTo>
                <a:lnTo>
                  <a:pt x="6390" y="2997"/>
                </a:lnTo>
                <a:lnTo>
                  <a:pt x="6381" y="3009"/>
                </a:lnTo>
                <a:lnTo>
                  <a:pt x="6372" y="3021"/>
                </a:lnTo>
                <a:lnTo>
                  <a:pt x="6348" y="3044"/>
                </a:lnTo>
                <a:lnTo>
                  <a:pt x="6315" y="3069"/>
                </a:lnTo>
                <a:lnTo>
                  <a:pt x="6276" y="3098"/>
                </a:lnTo>
                <a:lnTo>
                  <a:pt x="6227" y="3132"/>
                </a:lnTo>
                <a:lnTo>
                  <a:pt x="6176" y="3098"/>
                </a:lnTo>
                <a:lnTo>
                  <a:pt x="6137" y="3069"/>
                </a:lnTo>
                <a:lnTo>
                  <a:pt x="6104" y="3044"/>
                </a:lnTo>
                <a:lnTo>
                  <a:pt x="6080" y="3021"/>
                </a:lnTo>
                <a:lnTo>
                  <a:pt x="6071" y="3009"/>
                </a:lnTo>
                <a:lnTo>
                  <a:pt x="6062" y="2997"/>
                </a:lnTo>
                <a:lnTo>
                  <a:pt x="6056" y="2988"/>
                </a:lnTo>
                <a:lnTo>
                  <a:pt x="6053" y="2976"/>
                </a:lnTo>
                <a:lnTo>
                  <a:pt x="6048" y="2964"/>
                </a:lnTo>
                <a:lnTo>
                  <a:pt x="6044" y="2951"/>
                </a:lnTo>
                <a:lnTo>
                  <a:pt x="6042" y="2922"/>
                </a:lnTo>
                <a:lnTo>
                  <a:pt x="6044" y="2900"/>
                </a:lnTo>
                <a:lnTo>
                  <a:pt x="6048" y="2880"/>
                </a:lnTo>
                <a:lnTo>
                  <a:pt x="6054" y="2861"/>
                </a:lnTo>
                <a:lnTo>
                  <a:pt x="6065" y="2840"/>
                </a:lnTo>
                <a:lnTo>
                  <a:pt x="6078" y="2822"/>
                </a:lnTo>
                <a:lnTo>
                  <a:pt x="6098" y="2804"/>
                </a:lnTo>
                <a:lnTo>
                  <a:pt x="6122" y="2784"/>
                </a:lnTo>
                <a:lnTo>
                  <a:pt x="6150" y="2765"/>
                </a:lnTo>
                <a:lnTo>
                  <a:pt x="6227" y="2712"/>
                </a:lnTo>
                <a:lnTo>
                  <a:pt x="6302" y="2765"/>
                </a:lnTo>
                <a:close/>
                <a:moveTo>
                  <a:pt x="6101" y="2712"/>
                </a:moveTo>
                <a:lnTo>
                  <a:pt x="6074" y="2732"/>
                </a:lnTo>
                <a:lnTo>
                  <a:pt x="6050" y="2753"/>
                </a:lnTo>
                <a:lnTo>
                  <a:pt x="6030" y="2771"/>
                </a:lnTo>
                <a:lnTo>
                  <a:pt x="6012" y="2790"/>
                </a:lnTo>
                <a:lnTo>
                  <a:pt x="5999" y="2813"/>
                </a:lnTo>
                <a:lnTo>
                  <a:pt x="5987" y="2834"/>
                </a:lnTo>
                <a:lnTo>
                  <a:pt x="5975" y="2813"/>
                </a:lnTo>
                <a:lnTo>
                  <a:pt x="5960" y="2790"/>
                </a:lnTo>
                <a:lnTo>
                  <a:pt x="5942" y="2771"/>
                </a:lnTo>
                <a:lnTo>
                  <a:pt x="5922" y="2753"/>
                </a:lnTo>
                <a:lnTo>
                  <a:pt x="5898" y="2732"/>
                </a:lnTo>
                <a:lnTo>
                  <a:pt x="5873" y="2712"/>
                </a:lnTo>
                <a:lnTo>
                  <a:pt x="5810" y="2670"/>
                </a:lnTo>
                <a:lnTo>
                  <a:pt x="5816" y="2666"/>
                </a:lnTo>
                <a:lnTo>
                  <a:pt x="5852" y="2640"/>
                </a:lnTo>
                <a:lnTo>
                  <a:pt x="5885" y="2616"/>
                </a:lnTo>
                <a:lnTo>
                  <a:pt x="5910" y="2592"/>
                </a:lnTo>
                <a:lnTo>
                  <a:pt x="5934" y="2568"/>
                </a:lnTo>
                <a:lnTo>
                  <a:pt x="5952" y="2549"/>
                </a:lnTo>
                <a:lnTo>
                  <a:pt x="5966" y="2526"/>
                </a:lnTo>
                <a:lnTo>
                  <a:pt x="5978" y="2508"/>
                </a:lnTo>
                <a:lnTo>
                  <a:pt x="5987" y="2490"/>
                </a:lnTo>
                <a:lnTo>
                  <a:pt x="5994" y="2508"/>
                </a:lnTo>
                <a:lnTo>
                  <a:pt x="6006" y="2526"/>
                </a:lnTo>
                <a:lnTo>
                  <a:pt x="6020" y="2549"/>
                </a:lnTo>
                <a:lnTo>
                  <a:pt x="6038" y="2568"/>
                </a:lnTo>
                <a:lnTo>
                  <a:pt x="6062" y="2592"/>
                </a:lnTo>
                <a:lnTo>
                  <a:pt x="6089" y="2616"/>
                </a:lnTo>
                <a:lnTo>
                  <a:pt x="6120" y="2640"/>
                </a:lnTo>
                <a:lnTo>
                  <a:pt x="6156" y="2666"/>
                </a:lnTo>
                <a:lnTo>
                  <a:pt x="6162" y="2670"/>
                </a:lnTo>
                <a:lnTo>
                  <a:pt x="6101" y="2712"/>
                </a:lnTo>
                <a:close/>
                <a:moveTo>
                  <a:pt x="5828" y="2768"/>
                </a:moveTo>
                <a:lnTo>
                  <a:pt x="5856" y="2789"/>
                </a:lnTo>
                <a:lnTo>
                  <a:pt x="5879" y="2807"/>
                </a:lnTo>
                <a:lnTo>
                  <a:pt x="5894" y="2825"/>
                </a:lnTo>
                <a:lnTo>
                  <a:pt x="5909" y="2843"/>
                </a:lnTo>
                <a:lnTo>
                  <a:pt x="5918" y="2861"/>
                </a:lnTo>
                <a:lnTo>
                  <a:pt x="5924" y="2880"/>
                </a:lnTo>
                <a:lnTo>
                  <a:pt x="5928" y="2900"/>
                </a:lnTo>
                <a:lnTo>
                  <a:pt x="5930" y="2922"/>
                </a:lnTo>
                <a:lnTo>
                  <a:pt x="5928" y="2951"/>
                </a:lnTo>
                <a:lnTo>
                  <a:pt x="5924" y="2963"/>
                </a:lnTo>
                <a:lnTo>
                  <a:pt x="5922" y="2973"/>
                </a:lnTo>
                <a:lnTo>
                  <a:pt x="5916" y="2985"/>
                </a:lnTo>
                <a:lnTo>
                  <a:pt x="5910" y="2996"/>
                </a:lnTo>
                <a:lnTo>
                  <a:pt x="5903" y="3008"/>
                </a:lnTo>
                <a:lnTo>
                  <a:pt x="5894" y="3018"/>
                </a:lnTo>
                <a:lnTo>
                  <a:pt x="5873" y="3039"/>
                </a:lnTo>
                <a:lnTo>
                  <a:pt x="5843" y="3066"/>
                </a:lnTo>
                <a:lnTo>
                  <a:pt x="5804" y="3092"/>
                </a:lnTo>
                <a:lnTo>
                  <a:pt x="5759" y="3123"/>
                </a:lnTo>
                <a:lnTo>
                  <a:pt x="5747" y="3132"/>
                </a:lnTo>
                <a:lnTo>
                  <a:pt x="5696" y="3098"/>
                </a:lnTo>
                <a:lnTo>
                  <a:pt x="5657" y="3069"/>
                </a:lnTo>
                <a:lnTo>
                  <a:pt x="5625" y="3044"/>
                </a:lnTo>
                <a:lnTo>
                  <a:pt x="5601" y="3021"/>
                </a:lnTo>
                <a:lnTo>
                  <a:pt x="5591" y="3009"/>
                </a:lnTo>
                <a:lnTo>
                  <a:pt x="5583" y="2997"/>
                </a:lnTo>
                <a:lnTo>
                  <a:pt x="5577" y="2988"/>
                </a:lnTo>
                <a:lnTo>
                  <a:pt x="5573" y="2976"/>
                </a:lnTo>
                <a:lnTo>
                  <a:pt x="5568" y="2964"/>
                </a:lnTo>
                <a:lnTo>
                  <a:pt x="5565" y="2951"/>
                </a:lnTo>
                <a:lnTo>
                  <a:pt x="5562" y="2922"/>
                </a:lnTo>
                <a:lnTo>
                  <a:pt x="5565" y="2900"/>
                </a:lnTo>
                <a:lnTo>
                  <a:pt x="5568" y="2880"/>
                </a:lnTo>
                <a:lnTo>
                  <a:pt x="5574" y="2861"/>
                </a:lnTo>
                <a:lnTo>
                  <a:pt x="5585" y="2840"/>
                </a:lnTo>
                <a:lnTo>
                  <a:pt x="5598" y="2822"/>
                </a:lnTo>
                <a:lnTo>
                  <a:pt x="5619" y="2804"/>
                </a:lnTo>
                <a:lnTo>
                  <a:pt x="5643" y="2784"/>
                </a:lnTo>
                <a:lnTo>
                  <a:pt x="5670" y="2765"/>
                </a:lnTo>
                <a:lnTo>
                  <a:pt x="5747" y="2712"/>
                </a:lnTo>
                <a:lnTo>
                  <a:pt x="5759" y="2720"/>
                </a:lnTo>
                <a:lnTo>
                  <a:pt x="5828" y="2768"/>
                </a:lnTo>
                <a:close/>
                <a:moveTo>
                  <a:pt x="5621" y="2712"/>
                </a:moveTo>
                <a:lnTo>
                  <a:pt x="5595" y="2732"/>
                </a:lnTo>
                <a:lnTo>
                  <a:pt x="5571" y="2753"/>
                </a:lnTo>
                <a:lnTo>
                  <a:pt x="5550" y="2771"/>
                </a:lnTo>
                <a:lnTo>
                  <a:pt x="5532" y="2790"/>
                </a:lnTo>
                <a:lnTo>
                  <a:pt x="5519" y="2813"/>
                </a:lnTo>
                <a:lnTo>
                  <a:pt x="5507" y="2834"/>
                </a:lnTo>
                <a:lnTo>
                  <a:pt x="5495" y="2813"/>
                </a:lnTo>
                <a:lnTo>
                  <a:pt x="5481" y="2790"/>
                </a:lnTo>
                <a:lnTo>
                  <a:pt x="5463" y="2771"/>
                </a:lnTo>
                <a:lnTo>
                  <a:pt x="5442" y="2753"/>
                </a:lnTo>
                <a:lnTo>
                  <a:pt x="5418" y="2732"/>
                </a:lnTo>
                <a:lnTo>
                  <a:pt x="5393" y="2712"/>
                </a:lnTo>
                <a:lnTo>
                  <a:pt x="5331" y="2670"/>
                </a:lnTo>
                <a:lnTo>
                  <a:pt x="5337" y="2666"/>
                </a:lnTo>
                <a:lnTo>
                  <a:pt x="5373" y="2640"/>
                </a:lnTo>
                <a:lnTo>
                  <a:pt x="5405" y="2616"/>
                </a:lnTo>
                <a:lnTo>
                  <a:pt x="5430" y="2592"/>
                </a:lnTo>
                <a:lnTo>
                  <a:pt x="5453" y="2568"/>
                </a:lnTo>
                <a:lnTo>
                  <a:pt x="5472" y="2549"/>
                </a:lnTo>
                <a:lnTo>
                  <a:pt x="5487" y="2526"/>
                </a:lnTo>
                <a:lnTo>
                  <a:pt x="5499" y="2508"/>
                </a:lnTo>
                <a:lnTo>
                  <a:pt x="5507" y="2490"/>
                </a:lnTo>
                <a:lnTo>
                  <a:pt x="5514" y="2508"/>
                </a:lnTo>
                <a:lnTo>
                  <a:pt x="5526" y="2526"/>
                </a:lnTo>
                <a:lnTo>
                  <a:pt x="5541" y="2549"/>
                </a:lnTo>
                <a:lnTo>
                  <a:pt x="5559" y="2568"/>
                </a:lnTo>
                <a:lnTo>
                  <a:pt x="5583" y="2592"/>
                </a:lnTo>
                <a:lnTo>
                  <a:pt x="5609" y="2616"/>
                </a:lnTo>
                <a:lnTo>
                  <a:pt x="5640" y="2640"/>
                </a:lnTo>
                <a:lnTo>
                  <a:pt x="5676" y="2666"/>
                </a:lnTo>
                <a:lnTo>
                  <a:pt x="5682" y="2670"/>
                </a:lnTo>
                <a:lnTo>
                  <a:pt x="5621" y="2712"/>
                </a:lnTo>
                <a:close/>
                <a:moveTo>
                  <a:pt x="5343" y="2765"/>
                </a:moveTo>
                <a:lnTo>
                  <a:pt x="5370" y="2784"/>
                </a:lnTo>
                <a:lnTo>
                  <a:pt x="5394" y="2804"/>
                </a:lnTo>
                <a:lnTo>
                  <a:pt x="5415" y="2822"/>
                </a:lnTo>
                <a:lnTo>
                  <a:pt x="5429" y="2840"/>
                </a:lnTo>
                <a:lnTo>
                  <a:pt x="5439" y="2861"/>
                </a:lnTo>
                <a:lnTo>
                  <a:pt x="5445" y="2880"/>
                </a:lnTo>
                <a:lnTo>
                  <a:pt x="5448" y="2900"/>
                </a:lnTo>
                <a:lnTo>
                  <a:pt x="5448" y="2922"/>
                </a:lnTo>
                <a:lnTo>
                  <a:pt x="5447" y="2951"/>
                </a:lnTo>
                <a:lnTo>
                  <a:pt x="5445" y="2964"/>
                </a:lnTo>
                <a:lnTo>
                  <a:pt x="5441" y="2976"/>
                </a:lnTo>
                <a:lnTo>
                  <a:pt x="5436" y="2988"/>
                </a:lnTo>
                <a:lnTo>
                  <a:pt x="5429" y="2997"/>
                </a:lnTo>
                <a:lnTo>
                  <a:pt x="5423" y="3009"/>
                </a:lnTo>
                <a:lnTo>
                  <a:pt x="5412" y="3021"/>
                </a:lnTo>
                <a:lnTo>
                  <a:pt x="5388" y="3044"/>
                </a:lnTo>
                <a:lnTo>
                  <a:pt x="5357" y="3069"/>
                </a:lnTo>
                <a:lnTo>
                  <a:pt x="5316" y="3098"/>
                </a:lnTo>
                <a:lnTo>
                  <a:pt x="5267" y="3132"/>
                </a:lnTo>
                <a:lnTo>
                  <a:pt x="5217" y="3098"/>
                </a:lnTo>
                <a:lnTo>
                  <a:pt x="5177" y="3069"/>
                </a:lnTo>
                <a:lnTo>
                  <a:pt x="5145" y="3044"/>
                </a:lnTo>
                <a:lnTo>
                  <a:pt x="5121" y="3021"/>
                </a:lnTo>
                <a:lnTo>
                  <a:pt x="5111" y="3009"/>
                </a:lnTo>
                <a:lnTo>
                  <a:pt x="5103" y="2997"/>
                </a:lnTo>
                <a:lnTo>
                  <a:pt x="5097" y="2988"/>
                </a:lnTo>
                <a:lnTo>
                  <a:pt x="5091" y="2976"/>
                </a:lnTo>
                <a:lnTo>
                  <a:pt x="5088" y="2964"/>
                </a:lnTo>
                <a:lnTo>
                  <a:pt x="5085" y="2951"/>
                </a:lnTo>
                <a:lnTo>
                  <a:pt x="5082" y="2922"/>
                </a:lnTo>
                <a:lnTo>
                  <a:pt x="5085" y="2900"/>
                </a:lnTo>
                <a:lnTo>
                  <a:pt x="5088" y="2880"/>
                </a:lnTo>
                <a:lnTo>
                  <a:pt x="5094" y="2861"/>
                </a:lnTo>
                <a:lnTo>
                  <a:pt x="5105" y="2840"/>
                </a:lnTo>
                <a:lnTo>
                  <a:pt x="5118" y="2822"/>
                </a:lnTo>
                <a:lnTo>
                  <a:pt x="5139" y="2804"/>
                </a:lnTo>
                <a:lnTo>
                  <a:pt x="5160" y="2784"/>
                </a:lnTo>
                <a:lnTo>
                  <a:pt x="5190" y="2765"/>
                </a:lnTo>
                <a:lnTo>
                  <a:pt x="5267" y="2712"/>
                </a:lnTo>
                <a:lnTo>
                  <a:pt x="5343" y="2765"/>
                </a:lnTo>
                <a:close/>
                <a:moveTo>
                  <a:pt x="5141" y="2712"/>
                </a:moveTo>
                <a:lnTo>
                  <a:pt x="5112" y="2732"/>
                </a:lnTo>
                <a:lnTo>
                  <a:pt x="5091" y="2753"/>
                </a:lnTo>
                <a:lnTo>
                  <a:pt x="5069" y="2771"/>
                </a:lnTo>
                <a:lnTo>
                  <a:pt x="5052" y="2790"/>
                </a:lnTo>
                <a:lnTo>
                  <a:pt x="5039" y="2813"/>
                </a:lnTo>
                <a:lnTo>
                  <a:pt x="5027" y="2834"/>
                </a:lnTo>
                <a:lnTo>
                  <a:pt x="5015" y="2813"/>
                </a:lnTo>
                <a:lnTo>
                  <a:pt x="5001" y="2790"/>
                </a:lnTo>
                <a:lnTo>
                  <a:pt x="4983" y="2771"/>
                </a:lnTo>
                <a:lnTo>
                  <a:pt x="4964" y="2753"/>
                </a:lnTo>
                <a:lnTo>
                  <a:pt x="4940" y="2732"/>
                </a:lnTo>
                <a:lnTo>
                  <a:pt x="4913" y="2712"/>
                </a:lnTo>
                <a:lnTo>
                  <a:pt x="4851" y="2670"/>
                </a:lnTo>
                <a:lnTo>
                  <a:pt x="4857" y="2666"/>
                </a:lnTo>
                <a:lnTo>
                  <a:pt x="4893" y="2640"/>
                </a:lnTo>
                <a:lnTo>
                  <a:pt x="4925" y="2616"/>
                </a:lnTo>
                <a:lnTo>
                  <a:pt x="4952" y="2592"/>
                </a:lnTo>
                <a:lnTo>
                  <a:pt x="4973" y="2568"/>
                </a:lnTo>
                <a:lnTo>
                  <a:pt x="4994" y="2549"/>
                </a:lnTo>
                <a:lnTo>
                  <a:pt x="5007" y="2526"/>
                </a:lnTo>
                <a:lnTo>
                  <a:pt x="5019" y="2508"/>
                </a:lnTo>
                <a:lnTo>
                  <a:pt x="5027" y="2490"/>
                </a:lnTo>
                <a:lnTo>
                  <a:pt x="5034" y="2508"/>
                </a:lnTo>
                <a:lnTo>
                  <a:pt x="5046" y="2526"/>
                </a:lnTo>
                <a:lnTo>
                  <a:pt x="5061" y="2549"/>
                </a:lnTo>
                <a:lnTo>
                  <a:pt x="5079" y="2568"/>
                </a:lnTo>
                <a:lnTo>
                  <a:pt x="5100" y="2592"/>
                </a:lnTo>
                <a:lnTo>
                  <a:pt x="5129" y="2616"/>
                </a:lnTo>
                <a:lnTo>
                  <a:pt x="5160" y="2640"/>
                </a:lnTo>
                <a:lnTo>
                  <a:pt x="5196" y="2666"/>
                </a:lnTo>
                <a:lnTo>
                  <a:pt x="5202" y="2670"/>
                </a:lnTo>
                <a:lnTo>
                  <a:pt x="5141" y="2712"/>
                </a:lnTo>
                <a:close/>
                <a:moveTo>
                  <a:pt x="4869" y="2768"/>
                </a:moveTo>
                <a:lnTo>
                  <a:pt x="4895" y="2789"/>
                </a:lnTo>
                <a:lnTo>
                  <a:pt x="4917" y="2807"/>
                </a:lnTo>
                <a:lnTo>
                  <a:pt x="4935" y="2825"/>
                </a:lnTo>
                <a:lnTo>
                  <a:pt x="4949" y="2843"/>
                </a:lnTo>
                <a:lnTo>
                  <a:pt x="4959" y="2861"/>
                </a:lnTo>
                <a:lnTo>
                  <a:pt x="4965" y="2880"/>
                </a:lnTo>
                <a:lnTo>
                  <a:pt x="4970" y="2900"/>
                </a:lnTo>
                <a:lnTo>
                  <a:pt x="4970" y="2922"/>
                </a:lnTo>
                <a:lnTo>
                  <a:pt x="4967" y="2951"/>
                </a:lnTo>
                <a:lnTo>
                  <a:pt x="4965" y="2963"/>
                </a:lnTo>
                <a:lnTo>
                  <a:pt x="4961" y="2973"/>
                </a:lnTo>
                <a:lnTo>
                  <a:pt x="4958" y="2985"/>
                </a:lnTo>
                <a:lnTo>
                  <a:pt x="4952" y="2996"/>
                </a:lnTo>
                <a:lnTo>
                  <a:pt x="4943" y="3008"/>
                </a:lnTo>
                <a:lnTo>
                  <a:pt x="4935" y="3018"/>
                </a:lnTo>
                <a:lnTo>
                  <a:pt x="4911" y="3039"/>
                </a:lnTo>
                <a:lnTo>
                  <a:pt x="4883" y="3066"/>
                </a:lnTo>
                <a:lnTo>
                  <a:pt x="4845" y="3092"/>
                </a:lnTo>
                <a:lnTo>
                  <a:pt x="4799" y="3123"/>
                </a:lnTo>
                <a:lnTo>
                  <a:pt x="4787" y="3132"/>
                </a:lnTo>
                <a:lnTo>
                  <a:pt x="4737" y="3098"/>
                </a:lnTo>
                <a:lnTo>
                  <a:pt x="4697" y="3069"/>
                </a:lnTo>
                <a:lnTo>
                  <a:pt x="4665" y="3044"/>
                </a:lnTo>
                <a:lnTo>
                  <a:pt x="4641" y="3021"/>
                </a:lnTo>
                <a:lnTo>
                  <a:pt x="4631" y="3009"/>
                </a:lnTo>
                <a:lnTo>
                  <a:pt x="4623" y="2997"/>
                </a:lnTo>
                <a:lnTo>
                  <a:pt x="4617" y="2988"/>
                </a:lnTo>
                <a:lnTo>
                  <a:pt x="4611" y="2976"/>
                </a:lnTo>
                <a:lnTo>
                  <a:pt x="4607" y="2964"/>
                </a:lnTo>
                <a:lnTo>
                  <a:pt x="4605" y="2951"/>
                </a:lnTo>
                <a:lnTo>
                  <a:pt x="4604" y="2922"/>
                </a:lnTo>
                <a:lnTo>
                  <a:pt x="4605" y="2900"/>
                </a:lnTo>
                <a:lnTo>
                  <a:pt x="4607" y="2880"/>
                </a:lnTo>
                <a:lnTo>
                  <a:pt x="4616" y="2861"/>
                </a:lnTo>
                <a:lnTo>
                  <a:pt x="4625" y="2840"/>
                </a:lnTo>
                <a:lnTo>
                  <a:pt x="4640" y="2822"/>
                </a:lnTo>
                <a:lnTo>
                  <a:pt x="4658" y="2804"/>
                </a:lnTo>
                <a:lnTo>
                  <a:pt x="4682" y="2784"/>
                </a:lnTo>
                <a:lnTo>
                  <a:pt x="4712" y="2765"/>
                </a:lnTo>
                <a:lnTo>
                  <a:pt x="4787" y="2712"/>
                </a:lnTo>
                <a:lnTo>
                  <a:pt x="4799" y="2720"/>
                </a:lnTo>
                <a:lnTo>
                  <a:pt x="4869" y="2768"/>
                </a:lnTo>
                <a:close/>
                <a:moveTo>
                  <a:pt x="4661" y="2712"/>
                </a:moveTo>
                <a:lnTo>
                  <a:pt x="4634" y="2732"/>
                </a:lnTo>
                <a:lnTo>
                  <a:pt x="4611" y="2753"/>
                </a:lnTo>
                <a:lnTo>
                  <a:pt x="4589" y="2771"/>
                </a:lnTo>
                <a:lnTo>
                  <a:pt x="4574" y="2790"/>
                </a:lnTo>
                <a:lnTo>
                  <a:pt x="4557" y="2813"/>
                </a:lnTo>
                <a:lnTo>
                  <a:pt x="4547" y="2834"/>
                </a:lnTo>
                <a:lnTo>
                  <a:pt x="4535" y="2813"/>
                </a:lnTo>
                <a:lnTo>
                  <a:pt x="4521" y="2790"/>
                </a:lnTo>
                <a:lnTo>
                  <a:pt x="4503" y="2771"/>
                </a:lnTo>
                <a:lnTo>
                  <a:pt x="4484" y="2753"/>
                </a:lnTo>
                <a:lnTo>
                  <a:pt x="4460" y="2732"/>
                </a:lnTo>
                <a:lnTo>
                  <a:pt x="4433" y="2712"/>
                </a:lnTo>
                <a:lnTo>
                  <a:pt x="4371" y="2670"/>
                </a:lnTo>
                <a:lnTo>
                  <a:pt x="4377" y="2666"/>
                </a:lnTo>
                <a:lnTo>
                  <a:pt x="4413" y="2640"/>
                </a:lnTo>
                <a:lnTo>
                  <a:pt x="4445" y="2616"/>
                </a:lnTo>
                <a:lnTo>
                  <a:pt x="4472" y="2592"/>
                </a:lnTo>
                <a:lnTo>
                  <a:pt x="4493" y="2568"/>
                </a:lnTo>
                <a:lnTo>
                  <a:pt x="4511" y="2549"/>
                </a:lnTo>
                <a:lnTo>
                  <a:pt x="4527" y="2526"/>
                </a:lnTo>
                <a:lnTo>
                  <a:pt x="4538" y="2508"/>
                </a:lnTo>
                <a:lnTo>
                  <a:pt x="4547" y="2490"/>
                </a:lnTo>
                <a:lnTo>
                  <a:pt x="4556" y="2508"/>
                </a:lnTo>
                <a:lnTo>
                  <a:pt x="4568" y="2526"/>
                </a:lnTo>
                <a:lnTo>
                  <a:pt x="4581" y="2549"/>
                </a:lnTo>
                <a:lnTo>
                  <a:pt x="4599" y="2568"/>
                </a:lnTo>
                <a:lnTo>
                  <a:pt x="4622" y="2592"/>
                </a:lnTo>
                <a:lnTo>
                  <a:pt x="4649" y="2616"/>
                </a:lnTo>
                <a:lnTo>
                  <a:pt x="4679" y="2640"/>
                </a:lnTo>
                <a:lnTo>
                  <a:pt x="4718" y="2666"/>
                </a:lnTo>
                <a:lnTo>
                  <a:pt x="4724" y="2670"/>
                </a:lnTo>
                <a:lnTo>
                  <a:pt x="4661" y="2712"/>
                </a:lnTo>
                <a:close/>
                <a:moveTo>
                  <a:pt x="4383" y="2765"/>
                </a:moveTo>
                <a:lnTo>
                  <a:pt x="4412" y="2784"/>
                </a:lnTo>
                <a:lnTo>
                  <a:pt x="4436" y="2804"/>
                </a:lnTo>
                <a:lnTo>
                  <a:pt x="4454" y="2822"/>
                </a:lnTo>
                <a:lnTo>
                  <a:pt x="4469" y="2840"/>
                </a:lnTo>
                <a:lnTo>
                  <a:pt x="4479" y="2861"/>
                </a:lnTo>
                <a:lnTo>
                  <a:pt x="4485" y="2880"/>
                </a:lnTo>
                <a:lnTo>
                  <a:pt x="4490" y="2900"/>
                </a:lnTo>
                <a:lnTo>
                  <a:pt x="4490" y="2922"/>
                </a:lnTo>
                <a:lnTo>
                  <a:pt x="4487" y="2951"/>
                </a:lnTo>
                <a:lnTo>
                  <a:pt x="4485" y="2964"/>
                </a:lnTo>
                <a:lnTo>
                  <a:pt x="4481" y="2976"/>
                </a:lnTo>
                <a:lnTo>
                  <a:pt x="4478" y="2988"/>
                </a:lnTo>
                <a:lnTo>
                  <a:pt x="4469" y="2997"/>
                </a:lnTo>
                <a:lnTo>
                  <a:pt x="4461" y="3009"/>
                </a:lnTo>
                <a:lnTo>
                  <a:pt x="4454" y="3021"/>
                </a:lnTo>
                <a:lnTo>
                  <a:pt x="4427" y="3044"/>
                </a:lnTo>
                <a:lnTo>
                  <a:pt x="4395" y="3069"/>
                </a:lnTo>
                <a:lnTo>
                  <a:pt x="4355" y="3098"/>
                </a:lnTo>
                <a:lnTo>
                  <a:pt x="4308" y="3132"/>
                </a:lnTo>
                <a:lnTo>
                  <a:pt x="4257" y="3098"/>
                </a:lnTo>
                <a:lnTo>
                  <a:pt x="4218" y="3069"/>
                </a:lnTo>
                <a:lnTo>
                  <a:pt x="4185" y="3044"/>
                </a:lnTo>
                <a:lnTo>
                  <a:pt x="4161" y="3021"/>
                </a:lnTo>
                <a:lnTo>
                  <a:pt x="4152" y="3009"/>
                </a:lnTo>
                <a:lnTo>
                  <a:pt x="4143" y="2997"/>
                </a:lnTo>
                <a:lnTo>
                  <a:pt x="4137" y="2988"/>
                </a:lnTo>
                <a:lnTo>
                  <a:pt x="4131" y="2976"/>
                </a:lnTo>
                <a:lnTo>
                  <a:pt x="4128" y="2964"/>
                </a:lnTo>
                <a:lnTo>
                  <a:pt x="4125" y="2951"/>
                </a:lnTo>
                <a:lnTo>
                  <a:pt x="4124" y="2922"/>
                </a:lnTo>
                <a:lnTo>
                  <a:pt x="4125" y="2900"/>
                </a:lnTo>
                <a:lnTo>
                  <a:pt x="4128" y="2880"/>
                </a:lnTo>
                <a:lnTo>
                  <a:pt x="4136" y="2861"/>
                </a:lnTo>
                <a:lnTo>
                  <a:pt x="4146" y="2840"/>
                </a:lnTo>
                <a:lnTo>
                  <a:pt x="4160" y="2822"/>
                </a:lnTo>
                <a:lnTo>
                  <a:pt x="4178" y="2804"/>
                </a:lnTo>
                <a:lnTo>
                  <a:pt x="4202" y="2784"/>
                </a:lnTo>
                <a:lnTo>
                  <a:pt x="4232" y="2765"/>
                </a:lnTo>
                <a:lnTo>
                  <a:pt x="4308" y="2712"/>
                </a:lnTo>
                <a:lnTo>
                  <a:pt x="4383" y="2765"/>
                </a:lnTo>
                <a:close/>
                <a:moveTo>
                  <a:pt x="4182" y="2712"/>
                </a:moveTo>
                <a:lnTo>
                  <a:pt x="4154" y="2732"/>
                </a:lnTo>
                <a:lnTo>
                  <a:pt x="4131" y="2753"/>
                </a:lnTo>
                <a:lnTo>
                  <a:pt x="4110" y="2771"/>
                </a:lnTo>
                <a:lnTo>
                  <a:pt x="4094" y="2790"/>
                </a:lnTo>
                <a:lnTo>
                  <a:pt x="4077" y="2813"/>
                </a:lnTo>
                <a:lnTo>
                  <a:pt x="4068" y="2834"/>
                </a:lnTo>
                <a:lnTo>
                  <a:pt x="4056" y="2813"/>
                </a:lnTo>
                <a:lnTo>
                  <a:pt x="4041" y="2790"/>
                </a:lnTo>
                <a:lnTo>
                  <a:pt x="4023" y="2771"/>
                </a:lnTo>
                <a:lnTo>
                  <a:pt x="4004" y="2753"/>
                </a:lnTo>
                <a:lnTo>
                  <a:pt x="3980" y="2732"/>
                </a:lnTo>
                <a:lnTo>
                  <a:pt x="3954" y="2712"/>
                </a:lnTo>
                <a:lnTo>
                  <a:pt x="3891" y="2670"/>
                </a:lnTo>
                <a:lnTo>
                  <a:pt x="3897" y="2666"/>
                </a:lnTo>
                <a:lnTo>
                  <a:pt x="3933" y="2640"/>
                </a:lnTo>
                <a:lnTo>
                  <a:pt x="3966" y="2616"/>
                </a:lnTo>
                <a:lnTo>
                  <a:pt x="3992" y="2592"/>
                </a:lnTo>
                <a:lnTo>
                  <a:pt x="4014" y="2568"/>
                </a:lnTo>
                <a:lnTo>
                  <a:pt x="4032" y="2549"/>
                </a:lnTo>
                <a:lnTo>
                  <a:pt x="4047" y="2526"/>
                </a:lnTo>
                <a:lnTo>
                  <a:pt x="4058" y="2508"/>
                </a:lnTo>
                <a:lnTo>
                  <a:pt x="4068" y="2490"/>
                </a:lnTo>
                <a:lnTo>
                  <a:pt x="4076" y="2508"/>
                </a:lnTo>
                <a:lnTo>
                  <a:pt x="4088" y="2526"/>
                </a:lnTo>
                <a:lnTo>
                  <a:pt x="4101" y="2549"/>
                </a:lnTo>
                <a:lnTo>
                  <a:pt x="4119" y="2568"/>
                </a:lnTo>
                <a:lnTo>
                  <a:pt x="4142" y="2592"/>
                </a:lnTo>
                <a:lnTo>
                  <a:pt x="4170" y="2616"/>
                </a:lnTo>
                <a:lnTo>
                  <a:pt x="4200" y="2640"/>
                </a:lnTo>
                <a:lnTo>
                  <a:pt x="4238" y="2666"/>
                </a:lnTo>
                <a:lnTo>
                  <a:pt x="4244" y="2670"/>
                </a:lnTo>
                <a:lnTo>
                  <a:pt x="4182" y="2712"/>
                </a:lnTo>
                <a:close/>
                <a:moveTo>
                  <a:pt x="3909" y="2768"/>
                </a:moveTo>
                <a:lnTo>
                  <a:pt x="3936" y="2789"/>
                </a:lnTo>
                <a:lnTo>
                  <a:pt x="3957" y="2807"/>
                </a:lnTo>
                <a:lnTo>
                  <a:pt x="3975" y="2825"/>
                </a:lnTo>
                <a:lnTo>
                  <a:pt x="3990" y="2843"/>
                </a:lnTo>
                <a:lnTo>
                  <a:pt x="3999" y="2861"/>
                </a:lnTo>
                <a:lnTo>
                  <a:pt x="4005" y="2880"/>
                </a:lnTo>
                <a:lnTo>
                  <a:pt x="4010" y="2900"/>
                </a:lnTo>
                <a:lnTo>
                  <a:pt x="4010" y="2922"/>
                </a:lnTo>
                <a:lnTo>
                  <a:pt x="4008" y="2951"/>
                </a:lnTo>
                <a:lnTo>
                  <a:pt x="4005" y="2963"/>
                </a:lnTo>
                <a:lnTo>
                  <a:pt x="4002" y="2973"/>
                </a:lnTo>
                <a:lnTo>
                  <a:pt x="3998" y="2985"/>
                </a:lnTo>
                <a:lnTo>
                  <a:pt x="3992" y="2996"/>
                </a:lnTo>
                <a:lnTo>
                  <a:pt x="3984" y="3008"/>
                </a:lnTo>
                <a:lnTo>
                  <a:pt x="3975" y="3018"/>
                </a:lnTo>
                <a:lnTo>
                  <a:pt x="3951" y="3039"/>
                </a:lnTo>
                <a:lnTo>
                  <a:pt x="3921" y="3066"/>
                </a:lnTo>
                <a:lnTo>
                  <a:pt x="3885" y="3092"/>
                </a:lnTo>
                <a:lnTo>
                  <a:pt x="3840" y="3123"/>
                </a:lnTo>
                <a:lnTo>
                  <a:pt x="3828" y="3132"/>
                </a:lnTo>
                <a:lnTo>
                  <a:pt x="3777" y="3098"/>
                </a:lnTo>
                <a:lnTo>
                  <a:pt x="3738" y="3069"/>
                </a:lnTo>
                <a:lnTo>
                  <a:pt x="3705" y="3044"/>
                </a:lnTo>
                <a:lnTo>
                  <a:pt x="3681" y="3021"/>
                </a:lnTo>
                <a:lnTo>
                  <a:pt x="3672" y="3009"/>
                </a:lnTo>
                <a:lnTo>
                  <a:pt x="3665" y="2997"/>
                </a:lnTo>
                <a:lnTo>
                  <a:pt x="3659" y="2988"/>
                </a:lnTo>
                <a:lnTo>
                  <a:pt x="3653" y="2976"/>
                </a:lnTo>
                <a:lnTo>
                  <a:pt x="3648" y="2964"/>
                </a:lnTo>
                <a:lnTo>
                  <a:pt x="3647" y="2951"/>
                </a:lnTo>
                <a:lnTo>
                  <a:pt x="3644" y="2922"/>
                </a:lnTo>
                <a:lnTo>
                  <a:pt x="3647" y="2900"/>
                </a:lnTo>
                <a:lnTo>
                  <a:pt x="3648" y="2880"/>
                </a:lnTo>
                <a:lnTo>
                  <a:pt x="3656" y="2861"/>
                </a:lnTo>
                <a:lnTo>
                  <a:pt x="3666" y="2840"/>
                </a:lnTo>
                <a:lnTo>
                  <a:pt x="3680" y="2822"/>
                </a:lnTo>
                <a:lnTo>
                  <a:pt x="3698" y="2804"/>
                </a:lnTo>
                <a:lnTo>
                  <a:pt x="3722" y="2784"/>
                </a:lnTo>
                <a:lnTo>
                  <a:pt x="3752" y="2765"/>
                </a:lnTo>
                <a:lnTo>
                  <a:pt x="3828" y="2712"/>
                </a:lnTo>
                <a:lnTo>
                  <a:pt x="3840" y="2720"/>
                </a:lnTo>
                <a:lnTo>
                  <a:pt x="3909" y="2768"/>
                </a:lnTo>
                <a:close/>
                <a:moveTo>
                  <a:pt x="3699" y="2712"/>
                </a:moveTo>
                <a:lnTo>
                  <a:pt x="3674" y="2732"/>
                </a:lnTo>
                <a:lnTo>
                  <a:pt x="3650" y="2753"/>
                </a:lnTo>
                <a:lnTo>
                  <a:pt x="3630" y="2771"/>
                </a:lnTo>
                <a:lnTo>
                  <a:pt x="3612" y="2790"/>
                </a:lnTo>
                <a:lnTo>
                  <a:pt x="3599" y="2813"/>
                </a:lnTo>
                <a:lnTo>
                  <a:pt x="3588" y="2834"/>
                </a:lnTo>
                <a:lnTo>
                  <a:pt x="3576" y="2813"/>
                </a:lnTo>
                <a:lnTo>
                  <a:pt x="3563" y="2790"/>
                </a:lnTo>
                <a:lnTo>
                  <a:pt x="3545" y="2771"/>
                </a:lnTo>
                <a:lnTo>
                  <a:pt x="3524" y="2753"/>
                </a:lnTo>
                <a:lnTo>
                  <a:pt x="3500" y="2732"/>
                </a:lnTo>
                <a:lnTo>
                  <a:pt x="3474" y="2712"/>
                </a:lnTo>
                <a:lnTo>
                  <a:pt x="3413" y="2670"/>
                </a:lnTo>
                <a:lnTo>
                  <a:pt x="3416" y="2666"/>
                </a:lnTo>
                <a:lnTo>
                  <a:pt x="3455" y="2640"/>
                </a:lnTo>
                <a:lnTo>
                  <a:pt x="3486" y="2616"/>
                </a:lnTo>
                <a:lnTo>
                  <a:pt x="3512" y="2592"/>
                </a:lnTo>
                <a:lnTo>
                  <a:pt x="3534" y="2568"/>
                </a:lnTo>
                <a:lnTo>
                  <a:pt x="3552" y="2549"/>
                </a:lnTo>
                <a:lnTo>
                  <a:pt x="3569" y="2526"/>
                </a:lnTo>
                <a:lnTo>
                  <a:pt x="3578" y="2508"/>
                </a:lnTo>
                <a:lnTo>
                  <a:pt x="3588" y="2490"/>
                </a:lnTo>
                <a:lnTo>
                  <a:pt x="3596" y="2508"/>
                </a:lnTo>
                <a:lnTo>
                  <a:pt x="3606" y="2526"/>
                </a:lnTo>
                <a:lnTo>
                  <a:pt x="3623" y="2549"/>
                </a:lnTo>
                <a:lnTo>
                  <a:pt x="3641" y="2568"/>
                </a:lnTo>
                <a:lnTo>
                  <a:pt x="3662" y="2592"/>
                </a:lnTo>
                <a:lnTo>
                  <a:pt x="3687" y="2616"/>
                </a:lnTo>
                <a:lnTo>
                  <a:pt x="3720" y="2640"/>
                </a:lnTo>
                <a:lnTo>
                  <a:pt x="3758" y="2666"/>
                </a:lnTo>
                <a:lnTo>
                  <a:pt x="3762" y="2670"/>
                </a:lnTo>
                <a:lnTo>
                  <a:pt x="3699" y="2712"/>
                </a:lnTo>
                <a:close/>
                <a:moveTo>
                  <a:pt x="3422" y="2765"/>
                </a:moveTo>
                <a:lnTo>
                  <a:pt x="3452" y="2784"/>
                </a:lnTo>
                <a:lnTo>
                  <a:pt x="3476" y="2804"/>
                </a:lnTo>
                <a:lnTo>
                  <a:pt x="3494" y="2822"/>
                </a:lnTo>
                <a:lnTo>
                  <a:pt x="3509" y="2840"/>
                </a:lnTo>
                <a:lnTo>
                  <a:pt x="3518" y="2861"/>
                </a:lnTo>
                <a:lnTo>
                  <a:pt x="3527" y="2880"/>
                </a:lnTo>
                <a:lnTo>
                  <a:pt x="3530" y="2900"/>
                </a:lnTo>
                <a:lnTo>
                  <a:pt x="3530" y="2922"/>
                </a:lnTo>
                <a:lnTo>
                  <a:pt x="3528" y="2951"/>
                </a:lnTo>
                <a:lnTo>
                  <a:pt x="3527" y="2964"/>
                </a:lnTo>
                <a:lnTo>
                  <a:pt x="3522" y="2976"/>
                </a:lnTo>
                <a:lnTo>
                  <a:pt x="3516" y="2988"/>
                </a:lnTo>
                <a:lnTo>
                  <a:pt x="3510" y="2997"/>
                </a:lnTo>
                <a:lnTo>
                  <a:pt x="3503" y="3009"/>
                </a:lnTo>
                <a:lnTo>
                  <a:pt x="3492" y="3021"/>
                </a:lnTo>
                <a:lnTo>
                  <a:pt x="3468" y="3044"/>
                </a:lnTo>
                <a:lnTo>
                  <a:pt x="3437" y="3069"/>
                </a:lnTo>
                <a:lnTo>
                  <a:pt x="3396" y="3098"/>
                </a:lnTo>
                <a:lnTo>
                  <a:pt x="3347" y="3132"/>
                </a:lnTo>
                <a:lnTo>
                  <a:pt x="3299" y="3098"/>
                </a:lnTo>
                <a:lnTo>
                  <a:pt x="3258" y="3069"/>
                </a:lnTo>
                <a:lnTo>
                  <a:pt x="3227" y="3044"/>
                </a:lnTo>
                <a:lnTo>
                  <a:pt x="3203" y="3021"/>
                </a:lnTo>
                <a:lnTo>
                  <a:pt x="3192" y="3009"/>
                </a:lnTo>
                <a:lnTo>
                  <a:pt x="3185" y="2997"/>
                </a:lnTo>
                <a:lnTo>
                  <a:pt x="3179" y="2988"/>
                </a:lnTo>
                <a:lnTo>
                  <a:pt x="3173" y="2976"/>
                </a:lnTo>
                <a:lnTo>
                  <a:pt x="3168" y="2964"/>
                </a:lnTo>
                <a:lnTo>
                  <a:pt x="3167" y="2951"/>
                </a:lnTo>
                <a:lnTo>
                  <a:pt x="3164" y="2922"/>
                </a:lnTo>
                <a:lnTo>
                  <a:pt x="3164" y="2900"/>
                </a:lnTo>
                <a:lnTo>
                  <a:pt x="3168" y="2880"/>
                </a:lnTo>
                <a:lnTo>
                  <a:pt x="3174" y="2861"/>
                </a:lnTo>
                <a:lnTo>
                  <a:pt x="3186" y="2840"/>
                </a:lnTo>
                <a:lnTo>
                  <a:pt x="3200" y="2822"/>
                </a:lnTo>
                <a:lnTo>
                  <a:pt x="3218" y="2804"/>
                </a:lnTo>
                <a:lnTo>
                  <a:pt x="3242" y="2784"/>
                </a:lnTo>
                <a:lnTo>
                  <a:pt x="3272" y="2765"/>
                </a:lnTo>
                <a:lnTo>
                  <a:pt x="3347" y="2712"/>
                </a:lnTo>
                <a:lnTo>
                  <a:pt x="3422" y="2765"/>
                </a:lnTo>
                <a:close/>
                <a:moveTo>
                  <a:pt x="3221" y="2712"/>
                </a:moveTo>
                <a:lnTo>
                  <a:pt x="3194" y="2732"/>
                </a:lnTo>
                <a:lnTo>
                  <a:pt x="3170" y="2753"/>
                </a:lnTo>
                <a:lnTo>
                  <a:pt x="3150" y="2771"/>
                </a:lnTo>
                <a:lnTo>
                  <a:pt x="3132" y="2790"/>
                </a:lnTo>
                <a:lnTo>
                  <a:pt x="3119" y="2813"/>
                </a:lnTo>
                <a:lnTo>
                  <a:pt x="3107" y="2834"/>
                </a:lnTo>
                <a:lnTo>
                  <a:pt x="3096" y="2813"/>
                </a:lnTo>
                <a:lnTo>
                  <a:pt x="3080" y="2790"/>
                </a:lnTo>
                <a:lnTo>
                  <a:pt x="3065" y="2771"/>
                </a:lnTo>
                <a:lnTo>
                  <a:pt x="3044" y="2753"/>
                </a:lnTo>
                <a:lnTo>
                  <a:pt x="3021" y="2732"/>
                </a:lnTo>
                <a:lnTo>
                  <a:pt x="2994" y="2712"/>
                </a:lnTo>
                <a:lnTo>
                  <a:pt x="2933" y="2670"/>
                </a:lnTo>
                <a:lnTo>
                  <a:pt x="2937" y="2666"/>
                </a:lnTo>
                <a:lnTo>
                  <a:pt x="2975" y="2640"/>
                </a:lnTo>
                <a:lnTo>
                  <a:pt x="3005" y="2616"/>
                </a:lnTo>
                <a:lnTo>
                  <a:pt x="3032" y="2592"/>
                </a:lnTo>
                <a:lnTo>
                  <a:pt x="3054" y="2568"/>
                </a:lnTo>
                <a:lnTo>
                  <a:pt x="3072" y="2549"/>
                </a:lnTo>
                <a:lnTo>
                  <a:pt x="3086" y="2526"/>
                </a:lnTo>
                <a:lnTo>
                  <a:pt x="3098" y="2508"/>
                </a:lnTo>
                <a:lnTo>
                  <a:pt x="3107" y="2490"/>
                </a:lnTo>
                <a:lnTo>
                  <a:pt x="3116" y="2508"/>
                </a:lnTo>
                <a:lnTo>
                  <a:pt x="3126" y="2526"/>
                </a:lnTo>
                <a:lnTo>
                  <a:pt x="3143" y="2549"/>
                </a:lnTo>
                <a:lnTo>
                  <a:pt x="3161" y="2568"/>
                </a:lnTo>
                <a:lnTo>
                  <a:pt x="3182" y="2592"/>
                </a:lnTo>
                <a:lnTo>
                  <a:pt x="3209" y="2616"/>
                </a:lnTo>
                <a:lnTo>
                  <a:pt x="3240" y="2640"/>
                </a:lnTo>
                <a:lnTo>
                  <a:pt x="3278" y="2666"/>
                </a:lnTo>
                <a:lnTo>
                  <a:pt x="3282" y="2670"/>
                </a:lnTo>
                <a:lnTo>
                  <a:pt x="3221" y="2712"/>
                </a:lnTo>
                <a:close/>
                <a:moveTo>
                  <a:pt x="2951" y="2768"/>
                </a:moveTo>
                <a:lnTo>
                  <a:pt x="2976" y="2789"/>
                </a:lnTo>
                <a:lnTo>
                  <a:pt x="2999" y="2807"/>
                </a:lnTo>
                <a:lnTo>
                  <a:pt x="3017" y="2825"/>
                </a:lnTo>
                <a:lnTo>
                  <a:pt x="3030" y="2843"/>
                </a:lnTo>
                <a:lnTo>
                  <a:pt x="3041" y="2861"/>
                </a:lnTo>
                <a:lnTo>
                  <a:pt x="3047" y="2880"/>
                </a:lnTo>
                <a:lnTo>
                  <a:pt x="3048" y="2900"/>
                </a:lnTo>
                <a:lnTo>
                  <a:pt x="3050" y="2922"/>
                </a:lnTo>
                <a:lnTo>
                  <a:pt x="3048" y="2951"/>
                </a:lnTo>
                <a:lnTo>
                  <a:pt x="3047" y="2963"/>
                </a:lnTo>
                <a:lnTo>
                  <a:pt x="3042" y="2973"/>
                </a:lnTo>
                <a:lnTo>
                  <a:pt x="3038" y="2985"/>
                </a:lnTo>
                <a:lnTo>
                  <a:pt x="3032" y="2996"/>
                </a:lnTo>
                <a:lnTo>
                  <a:pt x="3024" y="3008"/>
                </a:lnTo>
                <a:lnTo>
                  <a:pt x="3015" y="3018"/>
                </a:lnTo>
                <a:lnTo>
                  <a:pt x="2993" y="3039"/>
                </a:lnTo>
                <a:lnTo>
                  <a:pt x="2963" y="3066"/>
                </a:lnTo>
                <a:lnTo>
                  <a:pt x="2925" y="3092"/>
                </a:lnTo>
                <a:lnTo>
                  <a:pt x="2879" y="3123"/>
                </a:lnTo>
                <a:lnTo>
                  <a:pt x="2867" y="3132"/>
                </a:lnTo>
                <a:lnTo>
                  <a:pt x="2819" y="3098"/>
                </a:lnTo>
                <a:lnTo>
                  <a:pt x="2778" y="3069"/>
                </a:lnTo>
                <a:lnTo>
                  <a:pt x="2747" y="3044"/>
                </a:lnTo>
                <a:lnTo>
                  <a:pt x="2721" y="3021"/>
                </a:lnTo>
                <a:lnTo>
                  <a:pt x="2712" y="3009"/>
                </a:lnTo>
                <a:lnTo>
                  <a:pt x="2705" y="2997"/>
                </a:lnTo>
                <a:lnTo>
                  <a:pt x="2697" y="2988"/>
                </a:lnTo>
                <a:lnTo>
                  <a:pt x="2693" y="2976"/>
                </a:lnTo>
                <a:lnTo>
                  <a:pt x="2688" y="2964"/>
                </a:lnTo>
                <a:lnTo>
                  <a:pt x="2687" y="2951"/>
                </a:lnTo>
                <a:lnTo>
                  <a:pt x="2685" y="2922"/>
                </a:lnTo>
                <a:lnTo>
                  <a:pt x="2685" y="2900"/>
                </a:lnTo>
                <a:lnTo>
                  <a:pt x="2688" y="2880"/>
                </a:lnTo>
                <a:lnTo>
                  <a:pt x="2694" y="2861"/>
                </a:lnTo>
                <a:lnTo>
                  <a:pt x="2706" y="2840"/>
                </a:lnTo>
                <a:lnTo>
                  <a:pt x="2721" y="2822"/>
                </a:lnTo>
                <a:lnTo>
                  <a:pt x="2739" y="2804"/>
                </a:lnTo>
                <a:lnTo>
                  <a:pt x="2763" y="2784"/>
                </a:lnTo>
                <a:lnTo>
                  <a:pt x="2790" y="2765"/>
                </a:lnTo>
                <a:lnTo>
                  <a:pt x="2867" y="2712"/>
                </a:lnTo>
                <a:lnTo>
                  <a:pt x="2879" y="2720"/>
                </a:lnTo>
                <a:lnTo>
                  <a:pt x="2951" y="2768"/>
                </a:lnTo>
                <a:close/>
                <a:moveTo>
                  <a:pt x="2741" y="2712"/>
                </a:moveTo>
                <a:lnTo>
                  <a:pt x="2715" y="2732"/>
                </a:lnTo>
                <a:lnTo>
                  <a:pt x="2691" y="2753"/>
                </a:lnTo>
                <a:lnTo>
                  <a:pt x="2670" y="2771"/>
                </a:lnTo>
                <a:lnTo>
                  <a:pt x="2652" y="2790"/>
                </a:lnTo>
                <a:lnTo>
                  <a:pt x="2639" y="2813"/>
                </a:lnTo>
                <a:lnTo>
                  <a:pt x="2627" y="2834"/>
                </a:lnTo>
                <a:lnTo>
                  <a:pt x="2616" y="2813"/>
                </a:lnTo>
                <a:lnTo>
                  <a:pt x="2601" y="2790"/>
                </a:lnTo>
                <a:lnTo>
                  <a:pt x="2585" y="2771"/>
                </a:lnTo>
                <a:lnTo>
                  <a:pt x="2562" y="2753"/>
                </a:lnTo>
                <a:lnTo>
                  <a:pt x="2541" y="2732"/>
                </a:lnTo>
                <a:lnTo>
                  <a:pt x="2513" y="2712"/>
                </a:lnTo>
                <a:lnTo>
                  <a:pt x="2451" y="2670"/>
                </a:lnTo>
                <a:lnTo>
                  <a:pt x="2457" y="2666"/>
                </a:lnTo>
                <a:lnTo>
                  <a:pt x="2495" y="2640"/>
                </a:lnTo>
                <a:lnTo>
                  <a:pt x="2525" y="2616"/>
                </a:lnTo>
                <a:lnTo>
                  <a:pt x="2553" y="2592"/>
                </a:lnTo>
                <a:lnTo>
                  <a:pt x="2574" y="2568"/>
                </a:lnTo>
                <a:lnTo>
                  <a:pt x="2592" y="2549"/>
                </a:lnTo>
                <a:lnTo>
                  <a:pt x="2607" y="2526"/>
                </a:lnTo>
                <a:lnTo>
                  <a:pt x="2619" y="2508"/>
                </a:lnTo>
                <a:lnTo>
                  <a:pt x="2627" y="2490"/>
                </a:lnTo>
                <a:lnTo>
                  <a:pt x="2637" y="2508"/>
                </a:lnTo>
                <a:lnTo>
                  <a:pt x="2646" y="2526"/>
                </a:lnTo>
                <a:lnTo>
                  <a:pt x="2663" y="2549"/>
                </a:lnTo>
                <a:lnTo>
                  <a:pt x="2681" y="2568"/>
                </a:lnTo>
                <a:lnTo>
                  <a:pt x="2703" y="2592"/>
                </a:lnTo>
                <a:lnTo>
                  <a:pt x="2729" y="2616"/>
                </a:lnTo>
                <a:lnTo>
                  <a:pt x="2760" y="2640"/>
                </a:lnTo>
                <a:lnTo>
                  <a:pt x="2796" y="2666"/>
                </a:lnTo>
                <a:lnTo>
                  <a:pt x="2802" y="2670"/>
                </a:lnTo>
                <a:lnTo>
                  <a:pt x="2741" y="2712"/>
                </a:lnTo>
                <a:close/>
                <a:moveTo>
                  <a:pt x="2463" y="2765"/>
                </a:moveTo>
                <a:lnTo>
                  <a:pt x="2493" y="2784"/>
                </a:lnTo>
                <a:lnTo>
                  <a:pt x="2517" y="2804"/>
                </a:lnTo>
                <a:lnTo>
                  <a:pt x="2535" y="2822"/>
                </a:lnTo>
                <a:lnTo>
                  <a:pt x="2549" y="2840"/>
                </a:lnTo>
                <a:lnTo>
                  <a:pt x="2559" y="2861"/>
                </a:lnTo>
                <a:lnTo>
                  <a:pt x="2567" y="2880"/>
                </a:lnTo>
                <a:lnTo>
                  <a:pt x="2568" y="2900"/>
                </a:lnTo>
                <a:lnTo>
                  <a:pt x="2571" y="2922"/>
                </a:lnTo>
                <a:lnTo>
                  <a:pt x="2568" y="2951"/>
                </a:lnTo>
                <a:lnTo>
                  <a:pt x="2567" y="2964"/>
                </a:lnTo>
                <a:lnTo>
                  <a:pt x="2562" y="2976"/>
                </a:lnTo>
                <a:lnTo>
                  <a:pt x="2556" y="2988"/>
                </a:lnTo>
                <a:lnTo>
                  <a:pt x="2550" y="2997"/>
                </a:lnTo>
                <a:lnTo>
                  <a:pt x="2543" y="3009"/>
                </a:lnTo>
                <a:lnTo>
                  <a:pt x="2532" y="3021"/>
                </a:lnTo>
                <a:lnTo>
                  <a:pt x="2508" y="3044"/>
                </a:lnTo>
                <a:lnTo>
                  <a:pt x="2477" y="3069"/>
                </a:lnTo>
                <a:lnTo>
                  <a:pt x="2436" y="3098"/>
                </a:lnTo>
                <a:lnTo>
                  <a:pt x="2387" y="3132"/>
                </a:lnTo>
                <a:lnTo>
                  <a:pt x="2339" y="3098"/>
                </a:lnTo>
                <a:lnTo>
                  <a:pt x="2297" y="3069"/>
                </a:lnTo>
                <a:lnTo>
                  <a:pt x="2267" y="3044"/>
                </a:lnTo>
                <a:lnTo>
                  <a:pt x="2241" y="3021"/>
                </a:lnTo>
                <a:lnTo>
                  <a:pt x="2234" y="3009"/>
                </a:lnTo>
                <a:lnTo>
                  <a:pt x="2225" y="2997"/>
                </a:lnTo>
                <a:lnTo>
                  <a:pt x="2217" y="2988"/>
                </a:lnTo>
                <a:lnTo>
                  <a:pt x="2213" y="2976"/>
                </a:lnTo>
                <a:lnTo>
                  <a:pt x="2210" y="2964"/>
                </a:lnTo>
                <a:lnTo>
                  <a:pt x="2207" y="2951"/>
                </a:lnTo>
                <a:lnTo>
                  <a:pt x="2205" y="2922"/>
                </a:lnTo>
                <a:lnTo>
                  <a:pt x="2205" y="2900"/>
                </a:lnTo>
                <a:lnTo>
                  <a:pt x="2210" y="2880"/>
                </a:lnTo>
                <a:lnTo>
                  <a:pt x="2216" y="2861"/>
                </a:lnTo>
                <a:lnTo>
                  <a:pt x="2225" y="2840"/>
                </a:lnTo>
                <a:lnTo>
                  <a:pt x="2241" y="2822"/>
                </a:lnTo>
                <a:lnTo>
                  <a:pt x="2259" y="2804"/>
                </a:lnTo>
                <a:lnTo>
                  <a:pt x="2283" y="2784"/>
                </a:lnTo>
                <a:lnTo>
                  <a:pt x="2312" y="2765"/>
                </a:lnTo>
                <a:lnTo>
                  <a:pt x="2387" y="2712"/>
                </a:lnTo>
                <a:lnTo>
                  <a:pt x="2463" y="2765"/>
                </a:lnTo>
                <a:close/>
                <a:moveTo>
                  <a:pt x="2261" y="2712"/>
                </a:moveTo>
                <a:lnTo>
                  <a:pt x="2235" y="2732"/>
                </a:lnTo>
                <a:lnTo>
                  <a:pt x="2211" y="2753"/>
                </a:lnTo>
                <a:lnTo>
                  <a:pt x="2192" y="2771"/>
                </a:lnTo>
                <a:lnTo>
                  <a:pt x="2174" y="2790"/>
                </a:lnTo>
                <a:lnTo>
                  <a:pt x="2159" y="2813"/>
                </a:lnTo>
                <a:lnTo>
                  <a:pt x="2147" y="2834"/>
                </a:lnTo>
                <a:lnTo>
                  <a:pt x="2138" y="2813"/>
                </a:lnTo>
                <a:lnTo>
                  <a:pt x="2121" y="2790"/>
                </a:lnTo>
                <a:lnTo>
                  <a:pt x="2105" y="2771"/>
                </a:lnTo>
                <a:lnTo>
                  <a:pt x="2084" y="2753"/>
                </a:lnTo>
                <a:lnTo>
                  <a:pt x="2061" y="2732"/>
                </a:lnTo>
                <a:lnTo>
                  <a:pt x="2033" y="2712"/>
                </a:lnTo>
                <a:lnTo>
                  <a:pt x="1971" y="2670"/>
                </a:lnTo>
                <a:lnTo>
                  <a:pt x="1977" y="2666"/>
                </a:lnTo>
                <a:lnTo>
                  <a:pt x="2013" y="2640"/>
                </a:lnTo>
                <a:lnTo>
                  <a:pt x="2045" y="2616"/>
                </a:lnTo>
                <a:lnTo>
                  <a:pt x="2073" y="2592"/>
                </a:lnTo>
                <a:lnTo>
                  <a:pt x="2096" y="2568"/>
                </a:lnTo>
                <a:lnTo>
                  <a:pt x="2114" y="2549"/>
                </a:lnTo>
                <a:lnTo>
                  <a:pt x="2127" y="2526"/>
                </a:lnTo>
                <a:lnTo>
                  <a:pt x="2139" y="2508"/>
                </a:lnTo>
                <a:lnTo>
                  <a:pt x="2147" y="2490"/>
                </a:lnTo>
                <a:lnTo>
                  <a:pt x="2156" y="2508"/>
                </a:lnTo>
                <a:lnTo>
                  <a:pt x="2168" y="2526"/>
                </a:lnTo>
                <a:lnTo>
                  <a:pt x="2183" y="2549"/>
                </a:lnTo>
                <a:lnTo>
                  <a:pt x="2201" y="2568"/>
                </a:lnTo>
                <a:lnTo>
                  <a:pt x="2223" y="2592"/>
                </a:lnTo>
                <a:lnTo>
                  <a:pt x="2249" y="2616"/>
                </a:lnTo>
                <a:lnTo>
                  <a:pt x="2282" y="2640"/>
                </a:lnTo>
                <a:lnTo>
                  <a:pt x="2318" y="2666"/>
                </a:lnTo>
                <a:lnTo>
                  <a:pt x="2324" y="2670"/>
                </a:lnTo>
                <a:lnTo>
                  <a:pt x="2261" y="2712"/>
                </a:lnTo>
                <a:close/>
                <a:moveTo>
                  <a:pt x="1989" y="2768"/>
                </a:moveTo>
                <a:lnTo>
                  <a:pt x="2018" y="2789"/>
                </a:lnTo>
                <a:lnTo>
                  <a:pt x="2039" y="2807"/>
                </a:lnTo>
                <a:lnTo>
                  <a:pt x="2057" y="2825"/>
                </a:lnTo>
                <a:lnTo>
                  <a:pt x="2069" y="2843"/>
                </a:lnTo>
                <a:lnTo>
                  <a:pt x="2079" y="2861"/>
                </a:lnTo>
                <a:lnTo>
                  <a:pt x="2087" y="2880"/>
                </a:lnTo>
                <a:lnTo>
                  <a:pt x="2090" y="2900"/>
                </a:lnTo>
                <a:lnTo>
                  <a:pt x="2091" y="2922"/>
                </a:lnTo>
                <a:lnTo>
                  <a:pt x="2090" y="2951"/>
                </a:lnTo>
                <a:lnTo>
                  <a:pt x="2087" y="2963"/>
                </a:lnTo>
                <a:lnTo>
                  <a:pt x="2084" y="2973"/>
                </a:lnTo>
                <a:lnTo>
                  <a:pt x="2078" y="2985"/>
                </a:lnTo>
                <a:lnTo>
                  <a:pt x="2072" y="2996"/>
                </a:lnTo>
                <a:lnTo>
                  <a:pt x="2066" y="3008"/>
                </a:lnTo>
                <a:lnTo>
                  <a:pt x="2055" y="3018"/>
                </a:lnTo>
                <a:lnTo>
                  <a:pt x="2033" y="3039"/>
                </a:lnTo>
                <a:lnTo>
                  <a:pt x="2003" y="3066"/>
                </a:lnTo>
                <a:lnTo>
                  <a:pt x="1965" y="3092"/>
                </a:lnTo>
                <a:lnTo>
                  <a:pt x="1919" y="3123"/>
                </a:lnTo>
                <a:lnTo>
                  <a:pt x="1907" y="3132"/>
                </a:lnTo>
                <a:lnTo>
                  <a:pt x="1857" y="3098"/>
                </a:lnTo>
                <a:lnTo>
                  <a:pt x="1817" y="3069"/>
                </a:lnTo>
                <a:lnTo>
                  <a:pt x="1785" y="3044"/>
                </a:lnTo>
                <a:lnTo>
                  <a:pt x="1761" y="3021"/>
                </a:lnTo>
                <a:lnTo>
                  <a:pt x="1754" y="3009"/>
                </a:lnTo>
                <a:lnTo>
                  <a:pt x="1745" y="2997"/>
                </a:lnTo>
                <a:lnTo>
                  <a:pt x="1737" y="2988"/>
                </a:lnTo>
                <a:lnTo>
                  <a:pt x="1733" y="2976"/>
                </a:lnTo>
                <a:lnTo>
                  <a:pt x="1730" y="2964"/>
                </a:lnTo>
                <a:lnTo>
                  <a:pt x="1727" y="2951"/>
                </a:lnTo>
                <a:lnTo>
                  <a:pt x="1725" y="2922"/>
                </a:lnTo>
                <a:lnTo>
                  <a:pt x="1725" y="2900"/>
                </a:lnTo>
                <a:lnTo>
                  <a:pt x="1730" y="2880"/>
                </a:lnTo>
                <a:lnTo>
                  <a:pt x="1736" y="2861"/>
                </a:lnTo>
                <a:lnTo>
                  <a:pt x="1745" y="2840"/>
                </a:lnTo>
                <a:lnTo>
                  <a:pt x="1761" y="2822"/>
                </a:lnTo>
                <a:lnTo>
                  <a:pt x="1779" y="2804"/>
                </a:lnTo>
                <a:lnTo>
                  <a:pt x="1803" y="2784"/>
                </a:lnTo>
                <a:lnTo>
                  <a:pt x="1832" y="2765"/>
                </a:lnTo>
                <a:lnTo>
                  <a:pt x="1907" y="2712"/>
                </a:lnTo>
                <a:lnTo>
                  <a:pt x="1919" y="2720"/>
                </a:lnTo>
                <a:lnTo>
                  <a:pt x="1989" y="2768"/>
                </a:lnTo>
                <a:close/>
                <a:moveTo>
                  <a:pt x="1781" y="2712"/>
                </a:moveTo>
                <a:lnTo>
                  <a:pt x="1755" y="2732"/>
                </a:lnTo>
                <a:lnTo>
                  <a:pt x="1731" y="2753"/>
                </a:lnTo>
                <a:lnTo>
                  <a:pt x="1712" y="2771"/>
                </a:lnTo>
                <a:lnTo>
                  <a:pt x="1694" y="2790"/>
                </a:lnTo>
                <a:lnTo>
                  <a:pt x="1680" y="2813"/>
                </a:lnTo>
                <a:lnTo>
                  <a:pt x="1668" y="2834"/>
                </a:lnTo>
                <a:lnTo>
                  <a:pt x="1656" y="2813"/>
                </a:lnTo>
                <a:lnTo>
                  <a:pt x="1641" y="2790"/>
                </a:lnTo>
                <a:lnTo>
                  <a:pt x="1623" y="2771"/>
                </a:lnTo>
                <a:lnTo>
                  <a:pt x="1604" y="2753"/>
                </a:lnTo>
                <a:lnTo>
                  <a:pt x="1580" y="2732"/>
                </a:lnTo>
                <a:lnTo>
                  <a:pt x="1554" y="2712"/>
                </a:lnTo>
                <a:lnTo>
                  <a:pt x="1491" y="2670"/>
                </a:lnTo>
                <a:lnTo>
                  <a:pt x="1497" y="2666"/>
                </a:lnTo>
                <a:lnTo>
                  <a:pt x="1533" y="2640"/>
                </a:lnTo>
                <a:lnTo>
                  <a:pt x="1566" y="2616"/>
                </a:lnTo>
                <a:lnTo>
                  <a:pt x="1593" y="2592"/>
                </a:lnTo>
                <a:lnTo>
                  <a:pt x="1616" y="2568"/>
                </a:lnTo>
                <a:lnTo>
                  <a:pt x="1634" y="2549"/>
                </a:lnTo>
                <a:lnTo>
                  <a:pt x="1647" y="2526"/>
                </a:lnTo>
                <a:lnTo>
                  <a:pt x="1659" y="2508"/>
                </a:lnTo>
                <a:lnTo>
                  <a:pt x="1668" y="2490"/>
                </a:lnTo>
                <a:lnTo>
                  <a:pt x="1676" y="2508"/>
                </a:lnTo>
                <a:lnTo>
                  <a:pt x="1688" y="2526"/>
                </a:lnTo>
                <a:lnTo>
                  <a:pt x="1701" y="2549"/>
                </a:lnTo>
                <a:lnTo>
                  <a:pt x="1721" y="2568"/>
                </a:lnTo>
                <a:lnTo>
                  <a:pt x="1743" y="2592"/>
                </a:lnTo>
                <a:lnTo>
                  <a:pt x="1769" y="2616"/>
                </a:lnTo>
                <a:lnTo>
                  <a:pt x="1802" y="2640"/>
                </a:lnTo>
                <a:lnTo>
                  <a:pt x="1838" y="2666"/>
                </a:lnTo>
                <a:lnTo>
                  <a:pt x="1844" y="2670"/>
                </a:lnTo>
                <a:lnTo>
                  <a:pt x="1781" y="2712"/>
                </a:lnTo>
                <a:close/>
                <a:moveTo>
                  <a:pt x="1503" y="2765"/>
                </a:moveTo>
                <a:lnTo>
                  <a:pt x="1533" y="2784"/>
                </a:lnTo>
                <a:lnTo>
                  <a:pt x="1556" y="2804"/>
                </a:lnTo>
                <a:lnTo>
                  <a:pt x="1575" y="2822"/>
                </a:lnTo>
                <a:lnTo>
                  <a:pt x="1590" y="2840"/>
                </a:lnTo>
                <a:lnTo>
                  <a:pt x="1599" y="2861"/>
                </a:lnTo>
                <a:lnTo>
                  <a:pt x="1605" y="2880"/>
                </a:lnTo>
                <a:lnTo>
                  <a:pt x="1610" y="2900"/>
                </a:lnTo>
                <a:lnTo>
                  <a:pt x="1611" y="2922"/>
                </a:lnTo>
                <a:lnTo>
                  <a:pt x="1610" y="2951"/>
                </a:lnTo>
                <a:lnTo>
                  <a:pt x="1605" y="2964"/>
                </a:lnTo>
                <a:lnTo>
                  <a:pt x="1604" y="2976"/>
                </a:lnTo>
                <a:lnTo>
                  <a:pt x="1598" y="2988"/>
                </a:lnTo>
                <a:lnTo>
                  <a:pt x="1592" y="2997"/>
                </a:lnTo>
                <a:lnTo>
                  <a:pt x="1584" y="3009"/>
                </a:lnTo>
                <a:lnTo>
                  <a:pt x="1574" y="3021"/>
                </a:lnTo>
                <a:lnTo>
                  <a:pt x="1550" y="3044"/>
                </a:lnTo>
                <a:lnTo>
                  <a:pt x="1518" y="3069"/>
                </a:lnTo>
                <a:lnTo>
                  <a:pt x="1478" y="3098"/>
                </a:lnTo>
                <a:lnTo>
                  <a:pt x="1428" y="3132"/>
                </a:lnTo>
                <a:lnTo>
                  <a:pt x="1377" y="3098"/>
                </a:lnTo>
                <a:lnTo>
                  <a:pt x="1338" y="3069"/>
                </a:lnTo>
                <a:lnTo>
                  <a:pt x="1305" y="3044"/>
                </a:lnTo>
                <a:lnTo>
                  <a:pt x="1281" y="3021"/>
                </a:lnTo>
                <a:lnTo>
                  <a:pt x="1272" y="3009"/>
                </a:lnTo>
                <a:lnTo>
                  <a:pt x="1263" y="2997"/>
                </a:lnTo>
                <a:lnTo>
                  <a:pt x="1257" y="2988"/>
                </a:lnTo>
                <a:lnTo>
                  <a:pt x="1254" y="2976"/>
                </a:lnTo>
                <a:lnTo>
                  <a:pt x="1250" y="2964"/>
                </a:lnTo>
                <a:lnTo>
                  <a:pt x="1245" y="2951"/>
                </a:lnTo>
                <a:lnTo>
                  <a:pt x="1245" y="2922"/>
                </a:lnTo>
                <a:lnTo>
                  <a:pt x="1245" y="2900"/>
                </a:lnTo>
                <a:lnTo>
                  <a:pt x="1250" y="2880"/>
                </a:lnTo>
                <a:lnTo>
                  <a:pt x="1256" y="2861"/>
                </a:lnTo>
                <a:lnTo>
                  <a:pt x="1266" y="2840"/>
                </a:lnTo>
                <a:lnTo>
                  <a:pt x="1280" y="2822"/>
                </a:lnTo>
                <a:lnTo>
                  <a:pt x="1299" y="2804"/>
                </a:lnTo>
                <a:lnTo>
                  <a:pt x="1323" y="2784"/>
                </a:lnTo>
                <a:lnTo>
                  <a:pt x="1352" y="2765"/>
                </a:lnTo>
                <a:lnTo>
                  <a:pt x="1428" y="2712"/>
                </a:lnTo>
                <a:lnTo>
                  <a:pt x="1503" y="2765"/>
                </a:lnTo>
                <a:close/>
                <a:moveTo>
                  <a:pt x="1302" y="2712"/>
                </a:moveTo>
                <a:lnTo>
                  <a:pt x="1275" y="2732"/>
                </a:lnTo>
                <a:lnTo>
                  <a:pt x="1251" y="2753"/>
                </a:lnTo>
                <a:lnTo>
                  <a:pt x="1232" y="2771"/>
                </a:lnTo>
                <a:lnTo>
                  <a:pt x="1214" y="2790"/>
                </a:lnTo>
                <a:lnTo>
                  <a:pt x="1200" y="2813"/>
                </a:lnTo>
                <a:lnTo>
                  <a:pt x="1188" y="2834"/>
                </a:lnTo>
                <a:lnTo>
                  <a:pt x="1176" y="2813"/>
                </a:lnTo>
                <a:lnTo>
                  <a:pt x="1161" y="2790"/>
                </a:lnTo>
                <a:lnTo>
                  <a:pt x="1143" y="2771"/>
                </a:lnTo>
                <a:lnTo>
                  <a:pt x="1124" y="2753"/>
                </a:lnTo>
                <a:lnTo>
                  <a:pt x="1100" y="2732"/>
                </a:lnTo>
                <a:lnTo>
                  <a:pt x="1074" y="2712"/>
                </a:lnTo>
                <a:lnTo>
                  <a:pt x="1013" y="2670"/>
                </a:lnTo>
                <a:lnTo>
                  <a:pt x="1019" y="2666"/>
                </a:lnTo>
                <a:lnTo>
                  <a:pt x="1053" y="2640"/>
                </a:lnTo>
                <a:lnTo>
                  <a:pt x="1086" y="2616"/>
                </a:lnTo>
                <a:lnTo>
                  <a:pt x="1112" y="2592"/>
                </a:lnTo>
                <a:lnTo>
                  <a:pt x="1136" y="2568"/>
                </a:lnTo>
                <a:lnTo>
                  <a:pt x="1154" y="2549"/>
                </a:lnTo>
                <a:lnTo>
                  <a:pt x="1167" y="2526"/>
                </a:lnTo>
                <a:lnTo>
                  <a:pt x="1179" y="2508"/>
                </a:lnTo>
                <a:lnTo>
                  <a:pt x="1188" y="2490"/>
                </a:lnTo>
                <a:lnTo>
                  <a:pt x="1196" y="2508"/>
                </a:lnTo>
                <a:lnTo>
                  <a:pt x="1208" y="2526"/>
                </a:lnTo>
                <a:lnTo>
                  <a:pt x="1221" y="2549"/>
                </a:lnTo>
                <a:lnTo>
                  <a:pt x="1239" y="2568"/>
                </a:lnTo>
                <a:lnTo>
                  <a:pt x="1263" y="2592"/>
                </a:lnTo>
                <a:lnTo>
                  <a:pt x="1290" y="2616"/>
                </a:lnTo>
                <a:lnTo>
                  <a:pt x="1322" y="2640"/>
                </a:lnTo>
                <a:lnTo>
                  <a:pt x="1358" y="2666"/>
                </a:lnTo>
                <a:lnTo>
                  <a:pt x="1364" y="2670"/>
                </a:lnTo>
                <a:lnTo>
                  <a:pt x="1302" y="2712"/>
                </a:lnTo>
                <a:close/>
                <a:moveTo>
                  <a:pt x="1161" y="3050"/>
                </a:moveTo>
                <a:lnTo>
                  <a:pt x="1176" y="3030"/>
                </a:lnTo>
                <a:lnTo>
                  <a:pt x="1188" y="3008"/>
                </a:lnTo>
                <a:lnTo>
                  <a:pt x="1200" y="3030"/>
                </a:lnTo>
                <a:lnTo>
                  <a:pt x="1214" y="3050"/>
                </a:lnTo>
                <a:lnTo>
                  <a:pt x="1232" y="3069"/>
                </a:lnTo>
                <a:lnTo>
                  <a:pt x="1251" y="3090"/>
                </a:lnTo>
                <a:lnTo>
                  <a:pt x="1275" y="3110"/>
                </a:lnTo>
                <a:lnTo>
                  <a:pt x="1302" y="3129"/>
                </a:lnTo>
                <a:lnTo>
                  <a:pt x="1364" y="3174"/>
                </a:lnTo>
                <a:lnTo>
                  <a:pt x="1358" y="3177"/>
                </a:lnTo>
                <a:lnTo>
                  <a:pt x="1322" y="3204"/>
                </a:lnTo>
                <a:lnTo>
                  <a:pt x="1290" y="3228"/>
                </a:lnTo>
                <a:lnTo>
                  <a:pt x="1263" y="3252"/>
                </a:lnTo>
                <a:lnTo>
                  <a:pt x="1239" y="3276"/>
                </a:lnTo>
                <a:lnTo>
                  <a:pt x="1221" y="3297"/>
                </a:lnTo>
                <a:lnTo>
                  <a:pt x="1208" y="3318"/>
                </a:lnTo>
                <a:lnTo>
                  <a:pt x="1196" y="3338"/>
                </a:lnTo>
                <a:lnTo>
                  <a:pt x="1188" y="3354"/>
                </a:lnTo>
                <a:lnTo>
                  <a:pt x="1179" y="3338"/>
                </a:lnTo>
                <a:lnTo>
                  <a:pt x="1167" y="3318"/>
                </a:lnTo>
                <a:lnTo>
                  <a:pt x="1154" y="3297"/>
                </a:lnTo>
                <a:lnTo>
                  <a:pt x="1136" y="3276"/>
                </a:lnTo>
                <a:lnTo>
                  <a:pt x="1112" y="3252"/>
                </a:lnTo>
                <a:lnTo>
                  <a:pt x="1086" y="3228"/>
                </a:lnTo>
                <a:lnTo>
                  <a:pt x="1053" y="3204"/>
                </a:lnTo>
                <a:lnTo>
                  <a:pt x="1019" y="3177"/>
                </a:lnTo>
                <a:lnTo>
                  <a:pt x="1013" y="3174"/>
                </a:lnTo>
                <a:lnTo>
                  <a:pt x="1074" y="3129"/>
                </a:lnTo>
                <a:lnTo>
                  <a:pt x="1100" y="3110"/>
                </a:lnTo>
                <a:lnTo>
                  <a:pt x="1124" y="3090"/>
                </a:lnTo>
                <a:lnTo>
                  <a:pt x="1143" y="3069"/>
                </a:lnTo>
                <a:lnTo>
                  <a:pt x="1161" y="3050"/>
                </a:lnTo>
                <a:close/>
                <a:moveTo>
                  <a:pt x="1154" y="3507"/>
                </a:moveTo>
                <a:lnTo>
                  <a:pt x="1167" y="3486"/>
                </a:lnTo>
                <a:lnTo>
                  <a:pt x="1179" y="3468"/>
                </a:lnTo>
                <a:lnTo>
                  <a:pt x="1188" y="3450"/>
                </a:lnTo>
                <a:lnTo>
                  <a:pt x="1196" y="3468"/>
                </a:lnTo>
                <a:lnTo>
                  <a:pt x="1208" y="3486"/>
                </a:lnTo>
                <a:lnTo>
                  <a:pt x="1221" y="3507"/>
                </a:lnTo>
                <a:lnTo>
                  <a:pt x="1239" y="3530"/>
                </a:lnTo>
                <a:lnTo>
                  <a:pt x="1263" y="3552"/>
                </a:lnTo>
                <a:lnTo>
                  <a:pt x="1290" y="3576"/>
                </a:lnTo>
                <a:lnTo>
                  <a:pt x="1322" y="3602"/>
                </a:lnTo>
                <a:lnTo>
                  <a:pt x="1358" y="3627"/>
                </a:lnTo>
                <a:lnTo>
                  <a:pt x="1364" y="3629"/>
                </a:lnTo>
                <a:lnTo>
                  <a:pt x="1302" y="3671"/>
                </a:lnTo>
                <a:lnTo>
                  <a:pt x="1275" y="3692"/>
                </a:lnTo>
                <a:lnTo>
                  <a:pt x="1251" y="3711"/>
                </a:lnTo>
                <a:lnTo>
                  <a:pt x="1232" y="3729"/>
                </a:lnTo>
                <a:lnTo>
                  <a:pt x="1214" y="3749"/>
                </a:lnTo>
                <a:lnTo>
                  <a:pt x="1200" y="3771"/>
                </a:lnTo>
                <a:lnTo>
                  <a:pt x="1188" y="3794"/>
                </a:lnTo>
                <a:lnTo>
                  <a:pt x="1176" y="3771"/>
                </a:lnTo>
                <a:lnTo>
                  <a:pt x="1161" y="3749"/>
                </a:lnTo>
                <a:lnTo>
                  <a:pt x="1143" y="3729"/>
                </a:lnTo>
                <a:lnTo>
                  <a:pt x="1124" y="3711"/>
                </a:lnTo>
                <a:lnTo>
                  <a:pt x="1100" y="3692"/>
                </a:lnTo>
                <a:lnTo>
                  <a:pt x="1074" y="3671"/>
                </a:lnTo>
                <a:lnTo>
                  <a:pt x="1013" y="3629"/>
                </a:lnTo>
                <a:lnTo>
                  <a:pt x="1019" y="3627"/>
                </a:lnTo>
                <a:lnTo>
                  <a:pt x="1053" y="3602"/>
                </a:lnTo>
                <a:lnTo>
                  <a:pt x="1086" y="3576"/>
                </a:lnTo>
                <a:lnTo>
                  <a:pt x="1112" y="3552"/>
                </a:lnTo>
                <a:lnTo>
                  <a:pt x="1136" y="3530"/>
                </a:lnTo>
                <a:lnTo>
                  <a:pt x="1154" y="3507"/>
                </a:lnTo>
                <a:close/>
                <a:moveTo>
                  <a:pt x="1161" y="4010"/>
                </a:moveTo>
                <a:lnTo>
                  <a:pt x="1176" y="3989"/>
                </a:lnTo>
                <a:lnTo>
                  <a:pt x="1188" y="3968"/>
                </a:lnTo>
                <a:lnTo>
                  <a:pt x="1200" y="3989"/>
                </a:lnTo>
                <a:lnTo>
                  <a:pt x="1214" y="4010"/>
                </a:lnTo>
                <a:lnTo>
                  <a:pt x="1232" y="4031"/>
                </a:lnTo>
                <a:lnTo>
                  <a:pt x="1251" y="4049"/>
                </a:lnTo>
                <a:lnTo>
                  <a:pt x="1275" y="4070"/>
                </a:lnTo>
                <a:lnTo>
                  <a:pt x="1302" y="4089"/>
                </a:lnTo>
                <a:lnTo>
                  <a:pt x="1364" y="4133"/>
                </a:lnTo>
                <a:lnTo>
                  <a:pt x="1358" y="4137"/>
                </a:lnTo>
                <a:lnTo>
                  <a:pt x="1322" y="4163"/>
                </a:lnTo>
                <a:lnTo>
                  <a:pt x="1290" y="4187"/>
                </a:lnTo>
                <a:lnTo>
                  <a:pt x="1263" y="4211"/>
                </a:lnTo>
                <a:lnTo>
                  <a:pt x="1239" y="4235"/>
                </a:lnTo>
                <a:lnTo>
                  <a:pt x="1221" y="4257"/>
                </a:lnTo>
                <a:lnTo>
                  <a:pt x="1208" y="4277"/>
                </a:lnTo>
                <a:lnTo>
                  <a:pt x="1196" y="4296"/>
                </a:lnTo>
                <a:lnTo>
                  <a:pt x="1188" y="4314"/>
                </a:lnTo>
                <a:lnTo>
                  <a:pt x="1179" y="4296"/>
                </a:lnTo>
                <a:lnTo>
                  <a:pt x="1167" y="4277"/>
                </a:lnTo>
                <a:lnTo>
                  <a:pt x="1154" y="4257"/>
                </a:lnTo>
                <a:lnTo>
                  <a:pt x="1136" y="4235"/>
                </a:lnTo>
                <a:lnTo>
                  <a:pt x="1112" y="4211"/>
                </a:lnTo>
                <a:lnTo>
                  <a:pt x="1086" y="4187"/>
                </a:lnTo>
                <a:lnTo>
                  <a:pt x="1053" y="4163"/>
                </a:lnTo>
                <a:lnTo>
                  <a:pt x="1019" y="4137"/>
                </a:lnTo>
                <a:lnTo>
                  <a:pt x="1013" y="4133"/>
                </a:lnTo>
                <a:lnTo>
                  <a:pt x="1074" y="4089"/>
                </a:lnTo>
                <a:lnTo>
                  <a:pt x="1100" y="4070"/>
                </a:lnTo>
                <a:lnTo>
                  <a:pt x="1124" y="4049"/>
                </a:lnTo>
                <a:lnTo>
                  <a:pt x="1143" y="4031"/>
                </a:lnTo>
                <a:lnTo>
                  <a:pt x="1161" y="4010"/>
                </a:lnTo>
                <a:close/>
                <a:moveTo>
                  <a:pt x="1251" y="4350"/>
                </a:moveTo>
                <a:lnTo>
                  <a:pt x="1257" y="4335"/>
                </a:lnTo>
                <a:lnTo>
                  <a:pt x="1268" y="4319"/>
                </a:lnTo>
                <a:lnTo>
                  <a:pt x="1281" y="4296"/>
                </a:lnTo>
                <a:lnTo>
                  <a:pt x="1299" y="4275"/>
                </a:lnTo>
                <a:lnTo>
                  <a:pt x="1326" y="4251"/>
                </a:lnTo>
                <a:lnTo>
                  <a:pt x="1359" y="4223"/>
                </a:lnTo>
                <a:lnTo>
                  <a:pt x="1400" y="4193"/>
                </a:lnTo>
                <a:lnTo>
                  <a:pt x="1428" y="4175"/>
                </a:lnTo>
                <a:lnTo>
                  <a:pt x="1455" y="4193"/>
                </a:lnTo>
                <a:lnTo>
                  <a:pt x="1496" y="4223"/>
                </a:lnTo>
                <a:lnTo>
                  <a:pt x="1530" y="4251"/>
                </a:lnTo>
                <a:lnTo>
                  <a:pt x="1556" y="4275"/>
                </a:lnTo>
                <a:lnTo>
                  <a:pt x="1574" y="4296"/>
                </a:lnTo>
                <a:lnTo>
                  <a:pt x="1587" y="4319"/>
                </a:lnTo>
                <a:lnTo>
                  <a:pt x="1598" y="4335"/>
                </a:lnTo>
                <a:lnTo>
                  <a:pt x="1604" y="4350"/>
                </a:lnTo>
                <a:lnTo>
                  <a:pt x="1608" y="4361"/>
                </a:lnTo>
                <a:lnTo>
                  <a:pt x="1604" y="4373"/>
                </a:lnTo>
                <a:lnTo>
                  <a:pt x="1598" y="4386"/>
                </a:lnTo>
                <a:lnTo>
                  <a:pt x="1587" y="4404"/>
                </a:lnTo>
                <a:lnTo>
                  <a:pt x="1574" y="4425"/>
                </a:lnTo>
                <a:lnTo>
                  <a:pt x="1556" y="4449"/>
                </a:lnTo>
                <a:lnTo>
                  <a:pt x="1530" y="4473"/>
                </a:lnTo>
                <a:lnTo>
                  <a:pt x="1496" y="4500"/>
                </a:lnTo>
                <a:lnTo>
                  <a:pt x="1455" y="4529"/>
                </a:lnTo>
                <a:lnTo>
                  <a:pt x="1428" y="4548"/>
                </a:lnTo>
                <a:lnTo>
                  <a:pt x="1400" y="4529"/>
                </a:lnTo>
                <a:lnTo>
                  <a:pt x="1359" y="4500"/>
                </a:lnTo>
                <a:lnTo>
                  <a:pt x="1326" y="4473"/>
                </a:lnTo>
                <a:lnTo>
                  <a:pt x="1299" y="4449"/>
                </a:lnTo>
                <a:lnTo>
                  <a:pt x="1281" y="4425"/>
                </a:lnTo>
                <a:lnTo>
                  <a:pt x="1268" y="4404"/>
                </a:lnTo>
                <a:lnTo>
                  <a:pt x="1257" y="4386"/>
                </a:lnTo>
                <a:lnTo>
                  <a:pt x="1251" y="4373"/>
                </a:lnTo>
                <a:lnTo>
                  <a:pt x="1250" y="4361"/>
                </a:lnTo>
                <a:lnTo>
                  <a:pt x="1251" y="4350"/>
                </a:lnTo>
                <a:close/>
                <a:moveTo>
                  <a:pt x="1593" y="4211"/>
                </a:moveTo>
                <a:lnTo>
                  <a:pt x="1566" y="4187"/>
                </a:lnTo>
                <a:lnTo>
                  <a:pt x="1533" y="4163"/>
                </a:lnTo>
                <a:lnTo>
                  <a:pt x="1497" y="4137"/>
                </a:lnTo>
                <a:lnTo>
                  <a:pt x="1491" y="4133"/>
                </a:lnTo>
                <a:lnTo>
                  <a:pt x="1554" y="4089"/>
                </a:lnTo>
                <a:lnTo>
                  <a:pt x="1580" y="4070"/>
                </a:lnTo>
                <a:lnTo>
                  <a:pt x="1604" y="4049"/>
                </a:lnTo>
                <a:lnTo>
                  <a:pt x="1623" y="4031"/>
                </a:lnTo>
                <a:lnTo>
                  <a:pt x="1641" y="4010"/>
                </a:lnTo>
                <a:lnTo>
                  <a:pt x="1656" y="3989"/>
                </a:lnTo>
                <a:lnTo>
                  <a:pt x="1668" y="3968"/>
                </a:lnTo>
                <a:lnTo>
                  <a:pt x="1680" y="3989"/>
                </a:lnTo>
                <a:lnTo>
                  <a:pt x="1694" y="4010"/>
                </a:lnTo>
                <a:lnTo>
                  <a:pt x="1712" y="4031"/>
                </a:lnTo>
                <a:lnTo>
                  <a:pt x="1731" y="4049"/>
                </a:lnTo>
                <a:lnTo>
                  <a:pt x="1755" y="4070"/>
                </a:lnTo>
                <a:lnTo>
                  <a:pt x="1781" y="4089"/>
                </a:lnTo>
                <a:lnTo>
                  <a:pt x="1844" y="4133"/>
                </a:lnTo>
                <a:lnTo>
                  <a:pt x="1838" y="4137"/>
                </a:lnTo>
                <a:lnTo>
                  <a:pt x="1802" y="4163"/>
                </a:lnTo>
                <a:lnTo>
                  <a:pt x="1769" y="4187"/>
                </a:lnTo>
                <a:lnTo>
                  <a:pt x="1743" y="4211"/>
                </a:lnTo>
                <a:lnTo>
                  <a:pt x="1721" y="4235"/>
                </a:lnTo>
                <a:lnTo>
                  <a:pt x="1701" y="4257"/>
                </a:lnTo>
                <a:lnTo>
                  <a:pt x="1688" y="4277"/>
                </a:lnTo>
                <a:lnTo>
                  <a:pt x="1676" y="4296"/>
                </a:lnTo>
                <a:lnTo>
                  <a:pt x="1668" y="4314"/>
                </a:lnTo>
                <a:lnTo>
                  <a:pt x="1659" y="4296"/>
                </a:lnTo>
                <a:lnTo>
                  <a:pt x="1647" y="4277"/>
                </a:lnTo>
                <a:lnTo>
                  <a:pt x="1634" y="4257"/>
                </a:lnTo>
                <a:lnTo>
                  <a:pt x="1616" y="4235"/>
                </a:lnTo>
                <a:lnTo>
                  <a:pt x="1593" y="4211"/>
                </a:lnTo>
                <a:close/>
                <a:moveTo>
                  <a:pt x="1731" y="4350"/>
                </a:moveTo>
                <a:lnTo>
                  <a:pt x="1737" y="4335"/>
                </a:lnTo>
                <a:lnTo>
                  <a:pt x="1748" y="4319"/>
                </a:lnTo>
                <a:lnTo>
                  <a:pt x="1761" y="4296"/>
                </a:lnTo>
                <a:lnTo>
                  <a:pt x="1781" y="4275"/>
                </a:lnTo>
                <a:lnTo>
                  <a:pt x="1805" y="4251"/>
                </a:lnTo>
                <a:lnTo>
                  <a:pt x="1839" y="4223"/>
                </a:lnTo>
                <a:lnTo>
                  <a:pt x="1880" y="4193"/>
                </a:lnTo>
                <a:lnTo>
                  <a:pt x="1907" y="4175"/>
                </a:lnTo>
                <a:lnTo>
                  <a:pt x="1919" y="4184"/>
                </a:lnTo>
                <a:lnTo>
                  <a:pt x="1935" y="4193"/>
                </a:lnTo>
                <a:lnTo>
                  <a:pt x="1977" y="4223"/>
                </a:lnTo>
                <a:lnTo>
                  <a:pt x="2009" y="4251"/>
                </a:lnTo>
                <a:lnTo>
                  <a:pt x="2036" y="4275"/>
                </a:lnTo>
                <a:lnTo>
                  <a:pt x="2055" y="4296"/>
                </a:lnTo>
                <a:lnTo>
                  <a:pt x="2069" y="4319"/>
                </a:lnTo>
                <a:lnTo>
                  <a:pt x="2078" y="4335"/>
                </a:lnTo>
                <a:lnTo>
                  <a:pt x="2084" y="4350"/>
                </a:lnTo>
                <a:lnTo>
                  <a:pt x="2087" y="4361"/>
                </a:lnTo>
                <a:lnTo>
                  <a:pt x="2084" y="4373"/>
                </a:lnTo>
                <a:lnTo>
                  <a:pt x="2078" y="4386"/>
                </a:lnTo>
                <a:lnTo>
                  <a:pt x="2069" y="4404"/>
                </a:lnTo>
                <a:lnTo>
                  <a:pt x="2055" y="4425"/>
                </a:lnTo>
                <a:lnTo>
                  <a:pt x="2036" y="4449"/>
                </a:lnTo>
                <a:lnTo>
                  <a:pt x="2009" y="4473"/>
                </a:lnTo>
                <a:lnTo>
                  <a:pt x="1977" y="4500"/>
                </a:lnTo>
                <a:lnTo>
                  <a:pt x="1935" y="4529"/>
                </a:lnTo>
                <a:lnTo>
                  <a:pt x="1919" y="4541"/>
                </a:lnTo>
                <a:lnTo>
                  <a:pt x="1907" y="4548"/>
                </a:lnTo>
                <a:lnTo>
                  <a:pt x="1880" y="4529"/>
                </a:lnTo>
                <a:lnTo>
                  <a:pt x="1839" y="4500"/>
                </a:lnTo>
                <a:lnTo>
                  <a:pt x="1805" y="4473"/>
                </a:lnTo>
                <a:lnTo>
                  <a:pt x="1781" y="4449"/>
                </a:lnTo>
                <a:lnTo>
                  <a:pt x="1761" y="4425"/>
                </a:lnTo>
                <a:lnTo>
                  <a:pt x="1748" y="4404"/>
                </a:lnTo>
                <a:lnTo>
                  <a:pt x="1737" y="4386"/>
                </a:lnTo>
                <a:lnTo>
                  <a:pt x="1731" y="4373"/>
                </a:lnTo>
                <a:lnTo>
                  <a:pt x="1730" y="4361"/>
                </a:lnTo>
                <a:lnTo>
                  <a:pt x="1731" y="4350"/>
                </a:lnTo>
                <a:close/>
                <a:moveTo>
                  <a:pt x="2073" y="4211"/>
                </a:moveTo>
                <a:lnTo>
                  <a:pt x="2045" y="4187"/>
                </a:lnTo>
                <a:lnTo>
                  <a:pt x="2013" y="4163"/>
                </a:lnTo>
                <a:lnTo>
                  <a:pt x="1977" y="4137"/>
                </a:lnTo>
                <a:lnTo>
                  <a:pt x="1971" y="4133"/>
                </a:lnTo>
                <a:lnTo>
                  <a:pt x="2033" y="4089"/>
                </a:lnTo>
                <a:lnTo>
                  <a:pt x="2061" y="4070"/>
                </a:lnTo>
                <a:lnTo>
                  <a:pt x="2084" y="4049"/>
                </a:lnTo>
                <a:lnTo>
                  <a:pt x="2105" y="4031"/>
                </a:lnTo>
                <a:lnTo>
                  <a:pt x="2121" y="4010"/>
                </a:lnTo>
                <a:lnTo>
                  <a:pt x="2138" y="3989"/>
                </a:lnTo>
                <a:lnTo>
                  <a:pt x="2147" y="3968"/>
                </a:lnTo>
                <a:lnTo>
                  <a:pt x="2159" y="3989"/>
                </a:lnTo>
                <a:lnTo>
                  <a:pt x="2174" y="4010"/>
                </a:lnTo>
                <a:lnTo>
                  <a:pt x="2192" y="4031"/>
                </a:lnTo>
                <a:lnTo>
                  <a:pt x="2211" y="4049"/>
                </a:lnTo>
                <a:lnTo>
                  <a:pt x="2235" y="4070"/>
                </a:lnTo>
                <a:lnTo>
                  <a:pt x="2261" y="4089"/>
                </a:lnTo>
                <a:lnTo>
                  <a:pt x="2324" y="4133"/>
                </a:lnTo>
                <a:lnTo>
                  <a:pt x="2318" y="4137"/>
                </a:lnTo>
                <a:lnTo>
                  <a:pt x="2282" y="4163"/>
                </a:lnTo>
                <a:lnTo>
                  <a:pt x="2249" y="4187"/>
                </a:lnTo>
                <a:lnTo>
                  <a:pt x="2223" y="4211"/>
                </a:lnTo>
                <a:lnTo>
                  <a:pt x="2201" y="4235"/>
                </a:lnTo>
                <a:lnTo>
                  <a:pt x="2183" y="4257"/>
                </a:lnTo>
                <a:lnTo>
                  <a:pt x="2168" y="4277"/>
                </a:lnTo>
                <a:lnTo>
                  <a:pt x="2156" y="4296"/>
                </a:lnTo>
                <a:lnTo>
                  <a:pt x="2147" y="4314"/>
                </a:lnTo>
                <a:lnTo>
                  <a:pt x="2139" y="4296"/>
                </a:lnTo>
                <a:lnTo>
                  <a:pt x="2127" y="4277"/>
                </a:lnTo>
                <a:lnTo>
                  <a:pt x="2114" y="4257"/>
                </a:lnTo>
                <a:lnTo>
                  <a:pt x="2096" y="4235"/>
                </a:lnTo>
                <a:lnTo>
                  <a:pt x="2073" y="4211"/>
                </a:lnTo>
                <a:close/>
                <a:moveTo>
                  <a:pt x="2211" y="4350"/>
                </a:moveTo>
                <a:lnTo>
                  <a:pt x="2217" y="4335"/>
                </a:lnTo>
                <a:lnTo>
                  <a:pt x="2228" y="4319"/>
                </a:lnTo>
                <a:lnTo>
                  <a:pt x="2241" y="4296"/>
                </a:lnTo>
                <a:lnTo>
                  <a:pt x="2261" y="4275"/>
                </a:lnTo>
                <a:lnTo>
                  <a:pt x="2285" y="4251"/>
                </a:lnTo>
                <a:lnTo>
                  <a:pt x="2319" y="4223"/>
                </a:lnTo>
                <a:lnTo>
                  <a:pt x="2358" y="4193"/>
                </a:lnTo>
                <a:lnTo>
                  <a:pt x="2387" y="4175"/>
                </a:lnTo>
                <a:lnTo>
                  <a:pt x="2415" y="4193"/>
                </a:lnTo>
                <a:lnTo>
                  <a:pt x="2457" y="4223"/>
                </a:lnTo>
                <a:lnTo>
                  <a:pt x="2489" y="4251"/>
                </a:lnTo>
                <a:lnTo>
                  <a:pt x="2514" y="4275"/>
                </a:lnTo>
                <a:lnTo>
                  <a:pt x="2535" y="4296"/>
                </a:lnTo>
                <a:lnTo>
                  <a:pt x="2549" y="4319"/>
                </a:lnTo>
                <a:lnTo>
                  <a:pt x="2556" y="4335"/>
                </a:lnTo>
                <a:lnTo>
                  <a:pt x="2562" y="4350"/>
                </a:lnTo>
                <a:lnTo>
                  <a:pt x="2567" y="4361"/>
                </a:lnTo>
                <a:lnTo>
                  <a:pt x="2562" y="4373"/>
                </a:lnTo>
                <a:lnTo>
                  <a:pt x="2556" y="4386"/>
                </a:lnTo>
                <a:lnTo>
                  <a:pt x="2549" y="4404"/>
                </a:lnTo>
                <a:lnTo>
                  <a:pt x="2535" y="4425"/>
                </a:lnTo>
                <a:lnTo>
                  <a:pt x="2514" y="4449"/>
                </a:lnTo>
                <a:lnTo>
                  <a:pt x="2489" y="4473"/>
                </a:lnTo>
                <a:lnTo>
                  <a:pt x="2457" y="4500"/>
                </a:lnTo>
                <a:lnTo>
                  <a:pt x="2415" y="4529"/>
                </a:lnTo>
                <a:lnTo>
                  <a:pt x="2387" y="4548"/>
                </a:lnTo>
                <a:lnTo>
                  <a:pt x="2358" y="4529"/>
                </a:lnTo>
                <a:lnTo>
                  <a:pt x="2319" y="4500"/>
                </a:lnTo>
                <a:lnTo>
                  <a:pt x="2285" y="4473"/>
                </a:lnTo>
                <a:lnTo>
                  <a:pt x="2261" y="4449"/>
                </a:lnTo>
                <a:lnTo>
                  <a:pt x="2241" y="4425"/>
                </a:lnTo>
                <a:lnTo>
                  <a:pt x="2228" y="4404"/>
                </a:lnTo>
                <a:lnTo>
                  <a:pt x="2217" y="4386"/>
                </a:lnTo>
                <a:lnTo>
                  <a:pt x="2211" y="4373"/>
                </a:lnTo>
                <a:lnTo>
                  <a:pt x="2210" y="4361"/>
                </a:lnTo>
                <a:lnTo>
                  <a:pt x="2211" y="4350"/>
                </a:lnTo>
                <a:close/>
                <a:moveTo>
                  <a:pt x="2553" y="4211"/>
                </a:moveTo>
                <a:lnTo>
                  <a:pt x="2525" y="4187"/>
                </a:lnTo>
                <a:lnTo>
                  <a:pt x="2495" y="4163"/>
                </a:lnTo>
                <a:lnTo>
                  <a:pt x="2457" y="4137"/>
                </a:lnTo>
                <a:lnTo>
                  <a:pt x="2451" y="4133"/>
                </a:lnTo>
                <a:lnTo>
                  <a:pt x="2513" y="4089"/>
                </a:lnTo>
                <a:lnTo>
                  <a:pt x="2541" y="4070"/>
                </a:lnTo>
                <a:lnTo>
                  <a:pt x="2562" y="4049"/>
                </a:lnTo>
                <a:lnTo>
                  <a:pt x="2585" y="4031"/>
                </a:lnTo>
                <a:lnTo>
                  <a:pt x="2601" y="4010"/>
                </a:lnTo>
                <a:lnTo>
                  <a:pt x="2616" y="3989"/>
                </a:lnTo>
                <a:lnTo>
                  <a:pt x="2627" y="3968"/>
                </a:lnTo>
                <a:lnTo>
                  <a:pt x="2639" y="3989"/>
                </a:lnTo>
                <a:lnTo>
                  <a:pt x="2652" y="4010"/>
                </a:lnTo>
                <a:lnTo>
                  <a:pt x="2670" y="4031"/>
                </a:lnTo>
                <a:lnTo>
                  <a:pt x="2691" y="4049"/>
                </a:lnTo>
                <a:lnTo>
                  <a:pt x="2715" y="4070"/>
                </a:lnTo>
                <a:lnTo>
                  <a:pt x="2741" y="4089"/>
                </a:lnTo>
                <a:lnTo>
                  <a:pt x="2802" y="4133"/>
                </a:lnTo>
                <a:lnTo>
                  <a:pt x="2796" y="4137"/>
                </a:lnTo>
                <a:lnTo>
                  <a:pt x="2760" y="4163"/>
                </a:lnTo>
                <a:lnTo>
                  <a:pt x="2729" y="4187"/>
                </a:lnTo>
                <a:lnTo>
                  <a:pt x="2703" y="4211"/>
                </a:lnTo>
                <a:lnTo>
                  <a:pt x="2681" y="4235"/>
                </a:lnTo>
                <a:lnTo>
                  <a:pt x="2663" y="4257"/>
                </a:lnTo>
                <a:lnTo>
                  <a:pt x="2646" y="4277"/>
                </a:lnTo>
                <a:lnTo>
                  <a:pt x="2637" y="4296"/>
                </a:lnTo>
                <a:lnTo>
                  <a:pt x="2627" y="4314"/>
                </a:lnTo>
                <a:lnTo>
                  <a:pt x="2619" y="4296"/>
                </a:lnTo>
                <a:lnTo>
                  <a:pt x="2607" y="4277"/>
                </a:lnTo>
                <a:lnTo>
                  <a:pt x="2592" y="4257"/>
                </a:lnTo>
                <a:lnTo>
                  <a:pt x="2574" y="4235"/>
                </a:lnTo>
                <a:lnTo>
                  <a:pt x="2553" y="4211"/>
                </a:lnTo>
                <a:close/>
                <a:moveTo>
                  <a:pt x="2691" y="4350"/>
                </a:moveTo>
                <a:lnTo>
                  <a:pt x="2697" y="4335"/>
                </a:lnTo>
                <a:lnTo>
                  <a:pt x="2706" y="4319"/>
                </a:lnTo>
                <a:lnTo>
                  <a:pt x="2721" y="4296"/>
                </a:lnTo>
                <a:lnTo>
                  <a:pt x="2741" y="4275"/>
                </a:lnTo>
                <a:lnTo>
                  <a:pt x="2766" y="4251"/>
                </a:lnTo>
                <a:lnTo>
                  <a:pt x="2799" y="4223"/>
                </a:lnTo>
                <a:lnTo>
                  <a:pt x="2841" y="4193"/>
                </a:lnTo>
                <a:lnTo>
                  <a:pt x="2867" y="4175"/>
                </a:lnTo>
                <a:lnTo>
                  <a:pt x="2879" y="4184"/>
                </a:lnTo>
                <a:lnTo>
                  <a:pt x="2895" y="4193"/>
                </a:lnTo>
                <a:lnTo>
                  <a:pt x="2937" y="4223"/>
                </a:lnTo>
                <a:lnTo>
                  <a:pt x="2969" y="4251"/>
                </a:lnTo>
                <a:lnTo>
                  <a:pt x="2994" y="4275"/>
                </a:lnTo>
                <a:lnTo>
                  <a:pt x="3015" y="4296"/>
                </a:lnTo>
                <a:lnTo>
                  <a:pt x="3029" y="4319"/>
                </a:lnTo>
                <a:lnTo>
                  <a:pt x="3036" y="4335"/>
                </a:lnTo>
                <a:lnTo>
                  <a:pt x="3042" y="4350"/>
                </a:lnTo>
                <a:lnTo>
                  <a:pt x="3047" y="4361"/>
                </a:lnTo>
                <a:lnTo>
                  <a:pt x="3042" y="4373"/>
                </a:lnTo>
                <a:lnTo>
                  <a:pt x="3036" y="4386"/>
                </a:lnTo>
                <a:lnTo>
                  <a:pt x="3029" y="4404"/>
                </a:lnTo>
                <a:lnTo>
                  <a:pt x="3015" y="4425"/>
                </a:lnTo>
                <a:lnTo>
                  <a:pt x="2994" y="4449"/>
                </a:lnTo>
                <a:lnTo>
                  <a:pt x="2969" y="4473"/>
                </a:lnTo>
                <a:lnTo>
                  <a:pt x="2937" y="4500"/>
                </a:lnTo>
                <a:lnTo>
                  <a:pt x="2895" y="4529"/>
                </a:lnTo>
                <a:lnTo>
                  <a:pt x="2879" y="4541"/>
                </a:lnTo>
                <a:lnTo>
                  <a:pt x="2867" y="4548"/>
                </a:lnTo>
                <a:lnTo>
                  <a:pt x="2841" y="4529"/>
                </a:lnTo>
                <a:lnTo>
                  <a:pt x="2799" y="4500"/>
                </a:lnTo>
                <a:lnTo>
                  <a:pt x="2766" y="4473"/>
                </a:lnTo>
                <a:lnTo>
                  <a:pt x="2741" y="4449"/>
                </a:lnTo>
                <a:lnTo>
                  <a:pt x="2721" y="4425"/>
                </a:lnTo>
                <a:lnTo>
                  <a:pt x="2706" y="4404"/>
                </a:lnTo>
                <a:lnTo>
                  <a:pt x="2697" y="4386"/>
                </a:lnTo>
                <a:lnTo>
                  <a:pt x="2691" y="4373"/>
                </a:lnTo>
                <a:lnTo>
                  <a:pt x="2688" y="4361"/>
                </a:lnTo>
                <a:lnTo>
                  <a:pt x="2691" y="4350"/>
                </a:lnTo>
                <a:close/>
                <a:moveTo>
                  <a:pt x="3032" y="4211"/>
                </a:moveTo>
                <a:lnTo>
                  <a:pt x="3005" y="4187"/>
                </a:lnTo>
                <a:lnTo>
                  <a:pt x="2975" y="4163"/>
                </a:lnTo>
                <a:lnTo>
                  <a:pt x="2937" y="4137"/>
                </a:lnTo>
                <a:lnTo>
                  <a:pt x="2931" y="4133"/>
                </a:lnTo>
                <a:lnTo>
                  <a:pt x="2993" y="4089"/>
                </a:lnTo>
                <a:lnTo>
                  <a:pt x="3021" y="4070"/>
                </a:lnTo>
                <a:lnTo>
                  <a:pt x="3042" y="4049"/>
                </a:lnTo>
                <a:lnTo>
                  <a:pt x="3065" y="4031"/>
                </a:lnTo>
                <a:lnTo>
                  <a:pt x="3080" y="4010"/>
                </a:lnTo>
                <a:lnTo>
                  <a:pt x="3096" y="3989"/>
                </a:lnTo>
                <a:lnTo>
                  <a:pt x="3107" y="3968"/>
                </a:lnTo>
                <a:lnTo>
                  <a:pt x="3119" y="3989"/>
                </a:lnTo>
                <a:lnTo>
                  <a:pt x="3132" y="4010"/>
                </a:lnTo>
                <a:lnTo>
                  <a:pt x="3150" y="4031"/>
                </a:lnTo>
                <a:lnTo>
                  <a:pt x="3170" y="4049"/>
                </a:lnTo>
                <a:lnTo>
                  <a:pt x="3194" y="4070"/>
                </a:lnTo>
                <a:lnTo>
                  <a:pt x="3221" y="4089"/>
                </a:lnTo>
                <a:lnTo>
                  <a:pt x="3284" y="4133"/>
                </a:lnTo>
                <a:lnTo>
                  <a:pt x="3278" y="4137"/>
                </a:lnTo>
                <a:lnTo>
                  <a:pt x="3240" y="4163"/>
                </a:lnTo>
                <a:lnTo>
                  <a:pt x="3209" y="4187"/>
                </a:lnTo>
                <a:lnTo>
                  <a:pt x="3182" y="4211"/>
                </a:lnTo>
                <a:lnTo>
                  <a:pt x="3161" y="4235"/>
                </a:lnTo>
                <a:lnTo>
                  <a:pt x="3143" y="4257"/>
                </a:lnTo>
                <a:lnTo>
                  <a:pt x="3126" y="4277"/>
                </a:lnTo>
                <a:lnTo>
                  <a:pt x="3116" y="4296"/>
                </a:lnTo>
                <a:lnTo>
                  <a:pt x="3107" y="4314"/>
                </a:lnTo>
                <a:lnTo>
                  <a:pt x="3098" y="4296"/>
                </a:lnTo>
                <a:lnTo>
                  <a:pt x="3086" y="4277"/>
                </a:lnTo>
                <a:lnTo>
                  <a:pt x="3072" y="4257"/>
                </a:lnTo>
                <a:lnTo>
                  <a:pt x="3054" y="4235"/>
                </a:lnTo>
                <a:lnTo>
                  <a:pt x="3032" y="4211"/>
                </a:lnTo>
                <a:close/>
                <a:moveTo>
                  <a:pt x="3173" y="4350"/>
                </a:moveTo>
                <a:lnTo>
                  <a:pt x="3176" y="4335"/>
                </a:lnTo>
                <a:lnTo>
                  <a:pt x="3186" y="4319"/>
                </a:lnTo>
                <a:lnTo>
                  <a:pt x="3200" y="4296"/>
                </a:lnTo>
                <a:lnTo>
                  <a:pt x="3221" y="4275"/>
                </a:lnTo>
                <a:lnTo>
                  <a:pt x="3246" y="4251"/>
                </a:lnTo>
                <a:lnTo>
                  <a:pt x="3278" y="4223"/>
                </a:lnTo>
                <a:lnTo>
                  <a:pt x="3320" y="4193"/>
                </a:lnTo>
                <a:lnTo>
                  <a:pt x="3347" y="4175"/>
                </a:lnTo>
                <a:lnTo>
                  <a:pt x="3374" y="4193"/>
                </a:lnTo>
                <a:lnTo>
                  <a:pt x="3416" y="4223"/>
                </a:lnTo>
                <a:lnTo>
                  <a:pt x="3449" y="4251"/>
                </a:lnTo>
                <a:lnTo>
                  <a:pt x="3474" y="4275"/>
                </a:lnTo>
                <a:lnTo>
                  <a:pt x="3494" y="4296"/>
                </a:lnTo>
                <a:lnTo>
                  <a:pt x="3509" y="4319"/>
                </a:lnTo>
                <a:lnTo>
                  <a:pt x="3518" y="4335"/>
                </a:lnTo>
                <a:lnTo>
                  <a:pt x="3522" y="4350"/>
                </a:lnTo>
                <a:lnTo>
                  <a:pt x="3527" y="4361"/>
                </a:lnTo>
                <a:lnTo>
                  <a:pt x="3522" y="4373"/>
                </a:lnTo>
                <a:lnTo>
                  <a:pt x="3518" y="4386"/>
                </a:lnTo>
                <a:lnTo>
                  <a:pt x="3509" y="4404"/>
                </a:lnTo>
                <a:lnTo>
                  <a:pt x="3494" y="4425"/>
                </a:lnTo>
                <a:lnTo>
                  <a:pt x="3474" y="4449"/>
                </a:lnTo>
                <a:lnTo>
                  <a:pt x="3449" y="4473"/>
                </a:lnTo>
                <a:lnTo>
                  <a:pt x="3416" y="4500"/>
                </a:lnTo>
                <a:lnTo>
                  <a:pt x="3374" y="4529"/>
                </a:lnTo>
                <a:lnTo>
                  <a:pt x="3347" y="4548"/>
                </a:lnTo>
                <a:lnTo>
                  <a:pt x="3320" y="4529"/>
                </a:lnTo>
                <a:lnTo>
                  <a:pt x="3278" y="4500"/>
                </a:lnTo>
                <a:lnTo>
                  <a:pt x="3246" y="4473"/>
                </a:lnTo>
                <a:lnTo>
                  <a:pt x="3221" y="4449"/>
                </a:lnTo>
                <a:lnTo>
                  <a:pt x="3200" y="4425"/>
                </a:lnTo>
                <a:lnTo>
                  <a:pt x="3186" y="4404"/>
                </a:lnTo>
                <a:lnTo>
                  <a:pt x="3176" y="4386"/>
                </a:lnTo>
                <a:lnTo>
                  <a:pt x="3173" y="4373"/>
                </a:lnTo>
                <a:lnTo>
                  <a:pt x="3168" y="4361"/>
                </a:lnTo>
                <a:lnTo>
                  <a:pt x="3173" y="4350"/>
                </a:lnTo>
                <a:close/>
                <a:moveTo>
                  <a:pt x="3512" y="4211"/>
                </a:moveTo>
                <a:lnTo>
                  <a:pt x="3486" y="4187"/>
                </a:lnTo>
                <a:lnTo>
                  <a:pt x="3455" y="4163"/>
                </a:lnTo>
                <a:lnTo>
                  <a:pt x="3416" y="4137"/>
                </a:lnTo>
                <a:lnTo>
                  <a:pt x="3410" y="4133"/>
                </a:lnTo>
                <a:lnTo>
                  <a:pt x="3474" y="4089"/>
                </a:lnTo>
                <a:lnTo>
                  <a:pt x="3500" y="4070"/>
                </a:lnTo>
                <a:lnTo>
                  <a:pt x="3524" y="4049"/>
                </a:lnTo>
                <a:lnTo>
                  <a:pt x="3545" y="4031"/>
                </a:lnTo>
                <a:lnTo>
                  <a:pt x="3563" y="4010"/>
                </a:lnTo>
                <a:lnTo>
                  <a:pt x="3576" y="3989"/>
                </a:lnTo>
                <a:lnTo>
                  <a:pt x="3588" y="3968"/>
                </a:lnTo>
                <a:lnTo>
                  <a:pt x="3599" y="3989"/>
                </a:lnTo>
                <a:lnTo>
                  <a:pt x="3612" y="4010"/>
                </a:lnTo>
                <a:lnTo>
                  <a:pt x="3630" y="4031"/>
                </a:lnTo>
                <a:lnTo>
                  <a:pt x="3650" y="4049"/>
                </a:lnTo>
                <a:lnTo>
                  <a:pt x="3674" y="4070"/>
                </a:lnTo>
                <a:lnTo>
                  <a:pt x="3702" y="4089"/>
                </a:lnTo>
                <a:lnTo>
                  <a:pt x="3764" y="4133"/>
                </a:lnTo>
                <a:lnTo>
                  <a:pt x="3758" y="4137"/>
                </a:lnTo>
                <a:lnTo>
                  <a:pt x="3720" y="4163"/>
                </a:lnTo>
                <a:lnTo>
                  <a:pt x="3687" y="4187"/>
                </a:lnTo>
                <a:lnTo>
                  <a:pt x="3662" y="4211"/>
                </a:lnTo>
                <a:lnTo>
                  <a:pt x="3641" y="4235"/>
                </a:lnTo>
                <a:lnTo>
                  <a:pt x="3623" y="4257"/>
                </a:lnTo>
                <a:lnTo>
                  <a:pt x="3606" y="4277"/>
                </a:lnTo>
                <a:lnTo>
                  <a:pt x="3596" y="4296"/>
                </a:lnTo>
                <a:lnTo>
                  <a:pt x="3588" y="4314"/>
                </a:lnTo>
                <a:lnTo>
                  <a:pt x="3578" y="4296"/>
                </a:lnTo>
                <a:lnTo>
                  <a:pt x="3569" y="4277"/>
                </a:lnTo>
                <a:lnTo>
                  <a:pt x="3552" y="4257"/>
                </a:lnTo>
                <a:lnTo>
                  <a:pt x="3534" y="4235"/>
                </a:lnTo>
                <a:lnTo>
                  <a:pt x="3512" y="4211"/>
                </a:lnTo>
                <a:close/>
                <a:moveTo>
                  <a:pt x="3653" y="4350"/>
                </a:moveTo>
                <a:lnTo>
                  <a:pt x="3659" y="4335"/>
                </a:lnTo>
                <a:lnTo>
                  <a:pt x="3666" y="4319"/>
                </a:lnTo>
                <a:lnTo>
                  <a:pt x="3680" y="4296"/>
                </a:lnTo>
                <a:lnTo>
                  <a:pt x="3699" y="4275"/>
                </a:lnTo>
                <a:lnTo>
                  <a:pt x="3726" y="4251"/>
                </a:lnTo>
                <a:lnTo>
                  <a:pt x="3758" y="4223"/>
                </a:lnTo>
                <a:lnTo>
                  <a:pt x="3800" y="4193"/>
                </a:lnTo>
                <a:lnTo>
                  <a:pt x="3828" y="4175"/>
                </a:lnTo>
                <a:lnTo>
                  <a:pt x="3840" y="4184"/>
                </a:lnTo>
                <a:lnTo>
                  <a:pt x="3854" y="4193"/>
                </a:lnTo>
                <a:lnTo>
                  <a:pt x="3896" y="4223"/>
                </a:lnTo>
                <a:lnTo>
                  <a:pt x="3927" y="4251"/>
                </a:lnTo>
                <a:lnTo>
                  <a:pt x="3954" y="4275"/>
                </a:lnTo>
                <a:lnTo>
                  <a:pt x="3974" y="4296"/>
                </a:lnTo>
                <a:lnTo>
                  <a:pt x="3987" y="4319"/>
                </a:lnTo>
                <a:lnTo>
                  <a:pt x="3998" y="4335"/>
                </a:lnTo>
                <a:lnTo>
                  <a:pt x="4002" y="4350"/>
                </a:lnTo>
                <a:lnTo>
                  <a:pt x="4005" y="4361"/>
                </a:lnTo>
                <a:lnTo>
                  <a:pt x="4002" y="4373"/>
                </a:lnTo>
                <a:lnTo>
                  <a:pt x="3998" y="4386"/>
                </a:lnTo>
                <a:lnTo>
                  <a:pt x="3987" y="4404"/>
                </a:lnTo>
                <a:lnTo>
                  <a:pt x="3974" y="4425"/>
                </a:lnTo>
                <a:lnTo>
                  <a:pt x="3954" y="4449"/>
                </a:lnTo>
                <a:lnTo>
                  <a:pt x="3927" y="4473"/>
                </a:lnTo>
                <a:lnTo>
                  <a:pt x="3896" y="4500"/>
                </a:lnTo>
                <a:lnTo>
                  <a:pt x="3854" y="4529"/>
                </a:lnTo>
                <a:lnTo>
                  <a:pt x="3840" y="4541"/>
                </a:lnTo>
                <a:lnTo>
                  <a:pt x="3828" y="4548"/>
                </a:lnTo>
                <a:lnTo>
                  <a:pt x="3800" y="4529"/>
                </a:lnTo>
                <a:lnTo>
                  <a:pt x="3758" y="4500"/>
                </a:lnTo>
                <a:lnTo>
                  <a:pt x="3726" y="4473"/>
                </a:lnTo>
                <a:lnTo>
                  <a:pt x="3699" y="4449"/>
                </a:lnTo>
                <a:lnTo>
                  <a:pt x="3680" y="4425"/>
                </a:lnTo>
                <a:lnTo>
                  <a:pt x="3666" y="4404"/>
                </a:lnTo>
                <a:lnTo>
                  <a:pt x="3659" y="4386"/>
                </a:lnTo>
                <a:lnTo>
                  <a:pt x="3653" y="4373"/>
                </a:lnTo>
                <a:lnTo>
                  <a:pt x="3648" y="4361"/>
                </a:lnTo>
                <a:lnTo>
                  <a:pt x="3653" y="4350"/>
                </a:lnTo>
                <a:close/>
                <a:moveTo>
                  <a:pt x="3992" y="4211"/>
                </a:moveTo>
                <a:lnTo>
                  <a:pt x="3966" y="4187"/>
                </a:lnTo>
                <a:lnTo>
                  <a:pt x="3933" y="4163"/>
                </a:lnTo>
                <a:lnTo>
                  <a:pt x="3897" y="4137"/>
                </a:lnTo>
                <a:lnTo>
                  <a:pt x="3890" y="4133"/>
                </a:lnTo>
                <a:lnTo>
                  <a:pt x="3954" y="4089"/>
                </a:lnTo>
                <a:lnTo>
                  <a:pt x="3980" y="4070"/>
                </a:lnTo>
                <a:lnTo>
                  <a:pt x="4004" y="4049"/>
                </a:lnTo>
                <a:lnTo>
                  <a:pt x="4023" y="4031"/>
                </a:lnTo>
                <a:lnTo>
                  <a:pt x="4041" y="4010"/>
                </a:lnTo>
                <a:lnTo>
                  <a:pt x="4056" y="3989"/>
                </a:lnTo>
                <a:lnTo>
                  <a:pt x="4068" y="3968"/>
                </a:lnTo>
                <a:lnTo>
                  <a:pt x="4077" y="3989"/>
                </a:lnTo>
                <a:lnTo>
                  <a:pt x="4094" y="4010"/>
                </a:lnTo>
                <a:lnTo>
                  <a:pt x="4110" y="4031"/>
                </a:lnTo>
                <a:lnTo>
                  <a:pt x="4131" y="4049"/>
                </a:lnTo>
                <a:lnTo>
                  <a:pt x="4154" y="4070"/>
                </a:lnTo>
                <a:lnTo>
                  <a:pt x="4182" y="4089"/>
                </a:lnTo>
                <a:lnTo>
                  <a:pt x="4244" y="4133"/>
                </a:lnTo>
                <a:lnTo>
                  <a:pt x="4238" y="4137"/>
                </a:lnTo>
                <a:lnTo>
                  <a:pt x="4200" y="4163"/>
                </a:lnTo>
                <a:lnTo>
                  <a:pt x="4170" y="4187"/>
                </a:lnTo>
                <a:lnTo>
                  <a:pt x="4142" y="4211"/>
                </a:lnTo>
                <a:lnTo>
                  <a:pt x="4119" y="4235"/>
                </a:lnTo>
                <a:lnTo>
                  <a:pt x="4101" y="4257"/>
                </a:lnTo>
                <a:lnTo>
                  <a:pt x="4088" y="4277"/>
                </a:lnTo>
                <a:lnTo>
                  <a:pt x="4076" y="4296"/>
                </a:lnTo>
                <a:lnTo>
                  <a:pt x="4068" y="4314"/>
                </a:lnTo>
                <a:lnTo>
                  <a:pt x="4058" y="4296"/>
                </a:lnTo>
                <a:lnTo>
                  <a:pt x="4047" y="4277"/>
                </a:lnTo>
                <a:lnTo>
                  <a:pt x="4032" y="4257"/>
                </a:lnTo>
                <a:lnTo>
                  <a:pt x="4014" y="4235"/>
                </a:lnTo>
                <a:lnTo>
                  <a:pt x="3992" y="4211"/>
                </a:lnTo>
                <a:close/>
                <a:moveTo>
                  <a:pt x="4131" y="4350"/>
                </a:moveTo>
                <a:lnTo>
                  <a:pt x="4137" y="4335"/>
                </a:lnTo>
                <a:lnTo>
                  <a:pt x="4146" y="4319"/>
                </a:lnTo>
                <a:lnTo>
                  <a:pt x="4160" y="4296"/>
                </a:lnTo>
                <a:lnTo>
                  <a:pt x="4179" y="4275"/>
                </a:lnTo>
                <a:lnTo>
                  <a:pt x="4206" y="4251"/>
                </a:lnTo>
                <a:lnTo>
                  <a:pt x="4238" y="4223"/>
                </a:lnTo>
                <a:lnTo>
                  <a:pt x="4280" y="4193"/>
                </a:lnTo>
                <a:lnTo>
                  <a:pt x="4308" y="4175"/>
                </a:lnTo>
                <a:lnTo>
                  <a:pt x="4335" y="4193"/>
                </a:lnTo>
                <a:lnTo>
                  <a:pt x="4376" y="4223"/>
                </a:lnTo>
                <a:lnTo>
                  <a:pt x="4407" y="4251"/>
                </a:lnTo>
                <a:lnTo>
                  <a:pt x="4433" y="4275"/>
                </a:lnTo>
                <a:lnTo>
                  <a:pt x="4454" y="4296"/>
                </a:lnTo>
                <a:lnTo>
                  <a:pt x="4467" y="4319"/>
                </a:lnTo>
                <a:lnTo>
                  <a:pt x="4478" y="4335"/>
                </a:lnTo>
                <a:lnTo>
                  <a:pt x="4484" y="4350"/>
                </a:lnTo>
                <a:lnTo>
                  <a:pt x="4485" y="4361"/>
                </a:lnTo>
                <a:lnTo>
                  <a:pt x="4484" y="4373"/>
                </a:lnTo>
                <a:lnTo>
                  <a:pt x="4478" y="4386"/>
                </a:lnTo>
                <a:lnTo>
                  <a:pt x="4467" y="4404"/>
                </a:lnTo>
                <a:lnTo>
                  <a:pt x="4454" y="4425"/>
                </a:lnTo>
                <a:lnTo>
                  <a:pt x="4433" y="4449"/>
                </a:lnTo>
                <a:lnTo>
                  <a:pt x="4407" y="4473"/>
                </a:lnTo>
                <a:lnTo>
                  <a:pt x="4376" y="4500"/>
                </a:lnTo>
                <a:lnTo>
                  <a:pt x="4335" y="4529"/>
                </a:lnTo>
                <a:lnTo>
                  <a:pt x="4308" y="4548"/>
                </a:lnTo>
                <a:lnTo>
                  <a:pt x="4280" y="4529"/>
                </a:lnTo>
                <a:lnTo>
                  <a:pt x="4238" y="4500"/>
                </a:lnTo>
                <a:lnTo>
                  <a:pt x="4206" y="4473"/>
                </a:lnTo>
                <a:lnTo>
                  <a:pt x="4179" y="4449"/>
                </a:lnTo>
                <a:lnTo>
                  <a:pt x="4160" y="4425"/>
                </a:lnTo>
                <a:lnTo>
                  <a:pt x="4146" y="4404"/>
                </a:lnTo>
                <a:lnTo>
                  <a:pt x="4137" y="4386"/>
                </a:lnTo>
                <a:lnTo>
                  <a:pt x="4131" y="4373"/>
                </a:lnTo>
                <a:lnTo>
                  <a:pt x="4128" y="4361"/>
                </a:lnTo>
                <a:lnTo>
                  <a:pt x="4131" y="4350"/>
                </a:lnTo>
                <a:close/>
                <a:moveTo>
                  <a:pt x="4472" y="4211"/>
                </a:moveTo>
                <a:lnTo>
                  <a:pt x="4445" y="4187"/>
                </a:lnTo>
                <a:lnTo>
                  <a:pt x="4413" y="4163"/>
                </a:lnTo>
                <a:lnTo>
                  <a:pt x="4377" y="4137"/>
                </a:lnTo>
                <a:lnTo>
                  <a:pt x="4371" y="4133"/>
                </a:lnTo>
                <a:lnTo>
                  <a:pt x="4433" y="4089"/>
                </a:lnTo>
                <a:lnTo>
                  <a:pt x="4460" y="4070"/>
                </a:lnTo>
                <a:lnTo>
                  <a:pt x="4484" y="4049"/>
                </a:lnTo>
                <a:lnTo>
                  <a:pt x="4503" y="4031"/>
                </a:lnTo>
                <a:lnTo>
                  <a:pt x="4521" y="4010"/>
                </a:lnTo>
                <a:lnTo>
                  <a:pt x="4535" y="3989"/>
                </a:lnTo>
                <a:lnTo>
                  <a:pt x="4547" y="3968"/>
                </a:lnTo>
                <a:lnTo>
                  <a:pt x="4557" y="3989"/>
                </a:lnTo>
                <a:lnTo>
                  <a:pt x="4574" y="4010"/>
                </a:lnTo>
                <a:lnTo>
                  <a:pt x="4589" y="4031"/>
                </a:lnTo>
                <a:lnTo>
                  <a:pt x="4611" y="4049"/>
                </a:lnTo>
                <a:lnTo>
                  <a:pt x="4634" y="4070"/>
                </a:lnTo>
                <a:lnTo>
                  <a:pt x="4661" y="4089"/>
                </a:lnTo>
                <a:lnTo>
                  <a:pt x="4724" y="4133"/>
                </a:lnTo>
                <a:lnTo>
                  <a:pt x="4718" y="4137"/>
                </a:lnTo>
                <a:lnTo>
                  <a:pt x="4679" y="4163"/>
                </a:lnTo>
                <a:lnTo>
                  <a:pt x="4649" y="4187"/>
                </a:lnTo>
                <a:lnTo>
                  <a:pt x="4622" y="4211"/>
                </a:lnTo>
                <a:lnTo>
                  <a:pt x="4599" y="4235"/>
                </a:lnTo>
                <a:lnTo>
                  <a:pt x="4581" y="4257"/>
                </a:lnTo>
                <a:lnTo>
                  <a:pt x="4568" y="4277"/>
                </a:lnTo>
                <a:lnTo>
                  <a:pt x="4556" y="4296"/>
                </a:lnTo>
                <a:lnTo>
                  <a:pt x="4547" y="4314"/>
                </a:lnTo>
                <a:lnTo>
                  <a:pt x="4538" y="4296"/>
                </a:lnTo>
                <a:lnTo>
                  <a:pt x="4527" y="4277"/>
                </a:lnTo>
                <a:lnTo>
                  <a:pt x="4511" y="4257"/>
                </a:lnTo>
                <a:lnTo>
                  <a:pt x="4493" y="4235"/>
                </a:lnTo>
                <a:lnTo>
                  <a:pt x="4472" y="4211"/>
                </a:lnTo>
                <a:close/>
                <a:moveTo>
                  <a:pt x="4611" y="4350"/>
                </a:moveTo>
                <a:lnTo>
                  <a:pt x="4617" y="4335"/>
                </a:lnTo>
                <a:lnTo>
                  <a:pt x="4625" y="4319"/>
                </a:lnTo>
                <a:lnTo>
                  <a:pt x="4640" y="4296"/>
                </a:lnTo>
                <a:lnTo>
                  <a:pt x="4659" y="4275"/>
                </a:lnTo>
                <a:lnTo>
                  <a:pt x="4685" y="4251"/>
                </a:lnTo>
                <a:lnTo>
                  <a:pt x="4718" y="4223"/>
                </a:lnTo>
                <a:lnTo>
                  <a:pt x="4760" y="4193"/>
                </a:lnTo>
                <a:lnTo>
                  <a:pt x="4787" y="4175"/>
                </a:lnTo>
                <a:lnTo>
                  <a:pt x="4799" y="4184"/>
                </a:lnTo>
                <a:lnTo>
                  <a:pt x="4815" y="4193"/>
                </a:lnTo>
                <a:lnTo>
                  <a:pt x="4856" y="4223"/>
                </a:lnTo>
                <a:lnTo>
                  <a:pt x="4889" y="4251"/>
                </a:lnTo>
                <a:lnTo>
                  <a:pt x="4913" y="4275"/>
                </a:lnTo>
                <a:lnTo>
                  <a:pt x="4934" y="4296"/>
                </a:lnTo>
                <a:lnTo>
                  <a:pt x="4947" y="4319"/>
                </a:lnTo>
                <a:lnTo>
                  <a:pt x="4958" y="4335"/>
                </a:lnTo>
                <a:lnTo>
                  <a:pt x="4964" y="4350"/>
                </a:lnTo>
                <a:lnTo>
                  <a:pt x="4965" y="4361"/>
                </a:lnTo>
                <a:lnTo>
                  <a:pt x="4964" y="4373"/>
                </a:lnTo>
                <a:lnTo>
                  <a:pt x="4958" y="4386"/>
                </a:lnTo>
                <a:lnTo>
                  <a:pt x="4947" y="4404"/>
                </a:lnTo>
                <a:lnTo>
                  <a:pt x="4934" y="4425"/>
                </a:lnTo>
                <a:lnTo>
                  <a:pt x="4913" y="4449"/>
                </a:lnTo>
                <a:lnTo>
                  <a:pt x="4889" y="4473"/>
                </a:lnTo>
                <a:lnTo>
                  <a:pt x="4856" y="4500"/>
                </a:lnTo>
                <a:lnTo>
                  <a:pt x="4815" y="4529"/>
                </a:lnTo>
                <a:lnTo>
                  <a:pt x="4799" y="4541"/>
                </a:lnTo>
                <a:lnTo>
                  <a:pt x="4787" y="4548"/>
                </a:lnTo>
                <a:lnTo>
                  <a:pt x="4760" y="4529"/>
                </a:lnTo>
                <a:lnTo>
                  <a:pt x="4718" y="4500"/>
                </a:lnTo>
                <a:lnTo>
                  <a:pt x="4685" y="4473"/>
                </a:lnTo>
                <a:lnTo>
                  <a:pt x="4659" y="4449"/>
                </a:lnTo>
                <a:lnTo>
                  <a:pt x="4640" y="4425"/>
                </a:lnTo>
                <a:lnTo>
                  <a:pt x="4625" y="4404"/>
                </a:lnTo>
                <a:lnTo>
                  <a:pt x="4617" y="4386"/>
                </a:lnTo>
                <a:lnTo>
                  <a:pt x="4611" y="4373"/>
                </a:lnTo>
                <a:lnTo>
                  <a:pt x="4607" y="4361"/>
                </a:lnTo>
                <a:lnTo>
                  <a:pt x="4611" y="4350"/>
                </a:lnTo>
                <a:close/>
                <a:moveTo>
                  <a:pt x="4952" y="4211"/>
                </a:moveTo>
                <a:lnTo>
                  <a:pt x="4925" y="4187"/>
                </a:lnTo>
                <a:lnTo>
                  <a:pt x="4893" y="4163"/>
                </a:lnTo>
                <a:lnTo>
                  <a:pt x="4857" y="4137"/>
                </a:lnTo>
                <a:lnTo>
                  <a:pt x="4851" y="4133"/>
                </a:lnTo>
                <a:lnTo>
                  <a:pt x="4913" y="4089"/>
                </a:lnTo>
                <a:lnTo>
                  <a:pt x="4940" y="4070"/>
                </a:lnTo>
                <a:lnTo>
                  <a:pt x="4964" y="4049"/>
                </a:lnTo>
                <a:lnTo>
                  <a:pt x="4983" y="4031"/>
                </a:lnTo>
                <a:lnTo>
                  <a:pt x="5001" y="4010"/>
                </a:lnTo>
                <a:lnTo>
                  <a:pt x="5015" y="3989"/>
                </a:lnTo>
                <a:lnTo>
                  <a:pt x="5027" y="3968"/>
                </a:lnTo>
                <a:lnTo>
                  <a:pt x="5039" y="3989"/>
                </a:lnTo>
                <a:lnTo>
                  <a:pt x="5052" y="4010"/>
                </a:lnTo>
                <a:lnTo>
                  <a:pt x="5069" y="4031"/>
                </a:lnTo>
                <a:lnTo>
                  <a:pt x="5091" y="4049"/>
                </a:lnTo>
                <a:lnTo>
                  <a:pt x="5115" y="4070"/>
                </a:lnTo>
                <a:lnTo>
                  <a:pt x="5141" y="4089"/>
                </a:lnTo>
                <a:lnTo>
                  <a:pt x="5202" y="4133"/>
                </a:lnTo>
                <a:lnTo>
                  <a:pt x="5196" y="4137"/>
                </a:lnTo>
                <a:lnTo>
                  <a:pt x="5160" y="4163"/>
                </a:lnTo>
                <a:lnTo>
                  <a:pt x="5129" y="4187"/>
                </a:lnTo>
                <a:lnTo>
                  <a:pt x="5100" y="4211"/>
                </a:lnTo>
                <a:lnTo>
                  <a:pt x="5079" y="4235"/>
                </a:lnTo>
                <a:lnTo>
                  <a:pt x="5061" y="4257"/>
                </a:lnTo>
                <a:lnTo>
                  <a:pt x="5046" y="4277"/>
                </a:lnTo>
                <a:lnTo>
                  <a:pt x="5034" y="4296"/>
                </a:lnTo>
                <a:lnTo>
                  <a:pt x="5027" y="4314"/>
                </a:lnTo>
                <a:lnTo>
                  <a:pt x="5019" y="4296"/>
                </a:lnTo>
                <a:lnTo>
                  <a:pt x="5007" y="4277"/>
                </a:lnTo>
                <a:lnTo>
                  <a:pt x="4994" y="4257"/>
                </a:lnTo>
                <a:lnTo>
                  <a:pt x="4973" y="4235"/>
                </a:lnTo>
                <a:lnTo>
                  <a:pt x="4952" y="4211"/>
                </a:lnTo>
                <a:close/>
                <a:moveTo>
                  <a:pt x="5091" y="4350"/>
                </a:moveTo>
                <a:lnTo>
                  <a:pt x="5097" y="4335"/>
                </a:lnTo>
                <a:lnTo>
                  <a:pt x="5106" y="4319"/>
                </a:lnTo>
                <a:lnTo>
                  <a:pt x="5121" y="4296"/>
                </a:lnTo>
                <a:lnTo>
                  <a:pt x="5139" y="4275"/>
                </a:lnTo>
                <a:lnTo>
                  <a:pt x="5165" y="4251"/>
                </a:lnTo>
                <a:lnTo>
                  <a:pt x="5199" y="4223"/>
                </a:lnTo>
                <a:lnTo>
                  <a:pt x="5238" y="4193"/>
                </a:lnTo>
                <a:lnTo>
                  <a:pt x="5267" y="4175"/>
                </a:lnTo>
                <a:lnTo>
                  <a:pt x="5295" y="4193"/>
                </a:lnTo>
                <a:lnTo>
                  <a:pt x="5334" y="4223"/>
                </a:lnTo>
                <a:lnTo>
                  <a:pt x="5369" y="4251"/>
                </a:lnTo>
                <a:lnTo>
                  <a:pt x="5393" y="4275"/>
                </a:lnTo>
                <a:lnTo>
                  <a:pt x="5412" y="4296"/>
                </a:lnTo>
                <a:lnTo>
                  <a:pt x="5427" y="4319"/>
                </a:lnTo>
                <a:lnTo>
                  <a:pt x="5436" y="4335"/>
                </a:lnTo>
                <a:lnTo>
                  <a:pt x="5442" y="4350"/>
                </a:lnTo>
                <a:lnTo>
                  <a:pt x="5445" y="4361"/>
                </a:lnTo>
                <a:lnTo>
                  <a:pt x="5442" y="4373"/>
                </a:lnTo>
                <a:lnTo>
                  <a:pt x="5436" y="4386"/>
                </a:lnTo>
                <a:lnTo>
                  <a:pt x="5427" y="4404"/>
                </a:lnTo>
                <a:lnTo>
                  <a:pt x="5412" y="4425"/>
                </a:lnTo>
                <a:lnTo>
                  <a:pt x="5393" y="4449"/>
                </a:lnTo>
                <a:lnTo>
                  <a:pt x="5369" y="4473"/>
                </a:lnTo>
                <a:lnTo>
                  <a:pt x="5334" y="4500"/>
                </a:lnTo>
                <a:lnTo>
                  <a:pt x="5295" y="4529"/>
                </a:lnTo>
                <a:lnTo>
                  <a:pt x="5267" y="4548"/>
                </a:lnTo>
                <a:lnTo>
                  <a:pt x="5238" y="4529"/>
                </a:lnTo>
                <a:lnTo>
                  <a:pt x="5199" y="4500"/>
                </a:lnTo>
                <a:lnTo>
                  <a:pt x="5165" y="4473"/>
                </a:lnTo>
                <a:lnTo>
                  <a:pt x="5139" y="4449"/>
                </a:lnTo>
                <a:lnTo>
                  <a:pt x="5121" y="4425"/>
                </a:lnTo>
                <a:lnTo>
                  <a:pt x="5106" y="4404"/>
                </a:lnTo>
                <a:lnTo>
                  <a:pt x="5097" y="4386"/>
                </a:lnTo>
                <a:lnTo>
                  <a:pt x="5091" y="4373"/>
                </a:lnTo>
                <a:lnTo>
                  <a:pt x="5087" y="4361"/>
                </a:lnTo>
                <a:lnTo>
                  <a:pt x="5091" y="4350"/>
                </a:lnTo>
                <a:close/>
                <a:moveTo>
                  <a:pt x="5430" y="4211"/>
                </a:moveTo>
                <a:lnTo>
                  <a:pt x="5405" y="4187"/>
                </a:lnTo>
                <a:lnTo>
                  <a:pt x="5373" y="4163"/>
                </a:lnTo>
                <a:lnTo>
                  <a:pt x="5337" y="4137"/>
                </a:lnTo>
                <a:lnTo>
                  <a:pt x="5331" y="4133"/>
                </a:lnTo>
                <a:lnTo>
                  <a:pt x="5393" y="4089"/>
                </a:lnTo>
                <a:lnTo>
                  <a:pt x="5418" y="4070"/>
                </a:lnTo>
                <a:lnTo>
                  <a:pt x="5442" y="4049"/>
                </a:lnTo>
                <a:lnTo>
                  <a:pt x="5463" y="4031"/>
                </a:lnTo>
                <a:lnTo>
                  <a:pt x="5481" y="4010"/>
                </a:lnTo>
                <a:lnTo>
                  <a:pt x="5495" y="3989"/>
                </a:lnTo>
                <a:lnTo>
                  <a:pt x="5507" y="3968"/>
                </a:lnTo>
                <a:lnTo>
                  <a:pt x="5519" y="3989"/>
                </a:lnTo>
                <a:lnTo>
                  <a:pt x="5532" y="4010"/>
                </a:lnTo>
                <a:lnTo>
                  <a:pt x="5550" y="4031"/>
                </a:lnTo>
                <a:lnTo>
                  <a:pt x="5571" y="4049"/>
                </a:lnTo>
                <a:lnTo>
                  <a:pt x="5595" y="4070"/>
                </a:lnTo>
                <a:lnTo>
                  <a:pt x="5621" y="4089"/>
                </a:lnTo>
                <a:lnTo>
                  <a:pt x="5682" y="4133"/>
                </a:lnTo>
                <a:lnTo>
                  <a:pt x="5676" y="4137"/>
                </a:lnTo>
                <a:lnTo>
                  <a:pt x="5640" y="4163"/>
                </a:lnTo>
                <a:lnTo>
                  <a:pt x="5609" y="4187"/>
                </a:lnTo>
                <a:lnTo>
                  <a:pt x="5583" y="4211"/>
                </a:lnTo>
                <a:lnTo>
                  <a:pt x="5559" y="4235"/>
                </a:lnTo>
                <a:lnTo>
                  <a:pt x="5541" y="4257"/>
                </a:lnTo>
                <a:lnTo>
                  <a:pt x="5526" y="4277"/>
                </a:lnTo>
                <a:lnTo>
                  <a:pt x="5514" y="4296"/>
                </a:lnTo>
                <a:lnTo>
                  <a:pt x="5507" y="4314"/>
                </a:lnTo>
                <a:lnTo>
                  <a:pt x="5499" y="4296"/>
                </a:lnTo>
                <a:lnTo>
                  <a:pt x="5487" y="4277"/>
                </a:lnTo>
                <a:lnTo>
                  <a:pt x="5472" y="4257"/>
                </a:lnTo>
                <a:lnTo>
                  <a:pt x="5453" y="4235"/>
                </a:lnTo>
                <a:lnTo>
                  <a:pt x="5430" y="4211"/>
                </a:lnTo>
                <a:close/>
                <a:moveTo>
                  <a:pt x="5571" y="4350"/>
                </a:moveTo>
                <a:lnTo>
                  <a:pt x="5577" y="4335"/>
                </a:lnTo>
                <a:lnTo>
                  <a:pt x="5586" y="4319"/>
                </a:lnTo>
                <a:lnTo>
                  <a:pt x="5601" y="4296"/>
                </a:lnTo>
                <a:lnTo>
                  <a:pt x="5619" y="4275"/>
                </a:lnTo>
                <a:lnTo>
                  <a:pt x="5645" y="4251"/>
                </a:lnTo>
                <a:lnTo>
                  <a:pt x="5678" y="4223"/>
                </a:lnTo>
                <a:lnTo>
                  <a:pt x="5718" y="4193"/>
                </a:lnTo>
                <a:lnTo>
                  <a:pt x="5747" y="4175"/>
                </a:lnTo>
                <a:lnTo>
                  <a:pt x="5759" y="4184"/>
                </a:lnTo>
                <a:lnTo>
                  <a:pt x="5774" y="4193"/>
                </a:lnTo>
                <a:lnTo>
                  <a:pt x="5814" y="4223"/>
                </a:lnTo>
                <a:lnTo>
                  <a:pt x="5849" y="4251"/>
                </a:lnTo>
                <a:lnTo>
                  <a:pt x="5874" y="4275"/>
                </a:lnTo>
                <a:lnTo>
                  <a:pt x="5892" y="4296"/>
                </a:lnTo>
                <a:lnTo>
                  <a:pt x="5906" y="4319"/>
                </a:lnTo>
                <a:lnTo>
                  <a:pt x="5916" y="4335"/>
                </a:lnTo>
                <a:lnTo>
                  <a:pt x="5922" y="4350"/>
                </a:lnTo>
                <a:lnTo>
                  <a:pt x="5924" y="4361"/>
                </a:lnTo>
                <a:lnTo>
                  <a:pt x="5922" y="4373"/>
                </a:lnTo>
                <a:lnTo>
                  <a:pt x="5916" y="4386"/>
                </a:lnTo>
                <a:lnTo>
                  <a:pt x="5906" y="4404"/>
                </a:lnTo>
                <a:lnTo>
                  <a:pt x="5892" y="4425"/>
                </a:lnTo>
                <a:lnTo>
                  <a:pt x="5874" y="4449"/>
                </a:lnTo>
                <a:lnTo>
                  <a:pt x="5849" y="4473"/>
                </a:lnTo>
                <a:lnTo>
                  <a:pt x="5814" y="4500"/>
                </a:lnTo>
                <a:lnTo>
                  <a:pt x="5774" y="4529"/>
                </a:lnTo>
                <a:lnTo>
                  <a:pt x="5759" y="4541"/>
                </a:lnTo>
                <a:lnTo>
                  <a:pt x="5747" y="4548"/>
                </a:lnTo>
                <a:lnTo>
                  <a:pt x="5718" y="4529"/>
                </a:lnTo>
                <a:lnTo>
                  <a:pt x="5678" y="4500"/>
                </a:lnTo>
                <a:lnTo>
                  <a:pt x="5645" y="4473"/>
                </a:lnTo>
                <a:lnTo>
                  <a:pt x="5619" y="4449"/>
                </a:lnTo>
                <a:lnTo>
                  <a:pt x="5601" y="4425"/>
                </a:lnTo>
                <a:lnTo>
                  <a:pt x="5586" y="4404"/>
                </a:lnTo>
                <a:lnTo>
                  <a:pt x="5577" y="4386"/>
                </a:lnTo>
                <a:lnTo>
                  <a:pt x="5571" y="4373"/>
                </a:lnTo>
                <a:lnTo>
                  <a:pt x="5568" y="4361"/>
                </a:lnTo>
                <a:lnTo>
                  <a:pt x="5571" y="4350"/>
                </a:lnTo>
                <a:close/>
                <a:moveTo>
                  <a:pt x="5910" y="4211"/>
                </a:moveTo>
                <a:lnTo>
                  <a:pt x="5885" y="4187"/>
                </a:lnTo>
                <a:lnTo>
                  <a:pt x="5852" y="4163"/>
                </a:lnTo>
                <a:lnTo>
                  <a:pt x="5816" y="4137"/>
                </a:lnTo>
                <a:lnTo>
                  <a:pt x="5810" y="4133"/>
                </a:lnTo>
                <a:lnTo>
                  <a:pt x="5873" y="4089"/>
                </a:lnTo>
                <a:lnTo>
                  <a:pt x="5898" y="4070"/>
                </a:lnTo>
                <a:lnTo>
                  <a:pt x="5922" y="4049"/>
                </a:lnTo>
                <a:lnTo>
                  <a:pt x="5942" y="4031"/>
                </a:lnTo>
                <a:lnTo>
                  <a:pt x="5960" y="4010"/>
                </a:lnTo>
                <a:lnTo>
                  <a:pt x="5975" y="3989"/>
                </a:lnTo>
                <a:lnTo>
                  <a:pt x="5987" y="3968"/>
                </a:lnTo>
                <a:lnTo>
                  <a:pt x="5999" y="3989"/>
                </a:lnTo>
                <a:lnTo>
                  <a:pt x="6012" y="4010"/>
                </a:lnTo>
                <a:lnTo>
                  <a:pt x="6030" y="4031"/>
                </a:lnTo>
                <a:lnTo>
                  <a:pt x="6050" y="4049"/>
                </a:lnTo>
                <a:lnTo>
                  <a:pt x="6074" y="4070"/>
                </a:lnTo>
                <a:lnTo>
                  <a:pt x="6101" y="4089"/>
                </a:lnTo>
                <a:lnTo>
                  <a:pt x="6162" y="4133"/>
                </a:lnTo>
                <a:lnTo>
                  <a:pt x="6156" y="4137"/>
                </a:lnTo>
                <a:lnTo>
                  <a:pt x="6120" y="4163"/>
                </a:lnTo>
                <a:lnTo>
                  <a:pt x="6089" y="4187"/>
                </a:lnTo>
                <a:lnTo>
                  <a:pt x="6062" y="4211"/>
                </a:lnTo>
                <a:lnTo>
                  <a:pt x="6038" y="4235"/>
                </a:lnTo>
                <a:lnTo>
                  <a:pt x="6020" y="4257"/>
                </a:lnTo>
                <a:lnTo>
                  <a:pt x="6006" y="4277"/>
                </a:lnTo>
                <a:lnTo>
                  <a:pt x="5994" y="4296"/>
                </a:lnTo>
                <a:lnTo>
                  <a:pt x="5987" y="4314"/>
                </a:lnTo>
                <a:lnTo>
                  <a:pt x="5978" y="4296"/>
                </a:lnTo>
                <a:lnTo>
                  <a:pt x="5966" y="4277"/>
                </a:lnTo>
                <a:lnTo>
                  <a:pt x="5952" y="4257"/>
                </a:lnTo>
                <a:lnTo>
                  <a:pt x="5934" y="4235"/>
                </a:lnTo>
                <a:lnTo>
                  <a:pt x="5910" y="4211"/>
                </a:lnTo>
                <a:close/>
                <a:moveTo>
                  <a:pt x="6050" y="4350"/>
                </a:moveTo>
                <a:lnTo>
                  <a:pt x="6056" y="4335"/>
                </a:lnTo>
                <a:lnTo>
                  <a:pt x="6066" y="4319"/>
                </a:lnTo>
                <a:lnTo>
                  <a:pt x="6080" y="4296"/>
                </a:lnTo>
                <a:lnTo>
                  <a:pt x="6098" y="4275"/>
                </a:lnTo>
                <a:lnTo>
                  <a:pt x="6125" y="4251"/>
                </a:lnTo>
                <a:lnTo>
                  <a:pt x="6158" y="4223"/>
                </a:lnTo>
                <a:lnTo>
                  <a:pt x="6198" y="4193"/>
                </a:lnTo>
                <a:lnTo>
                  <a:pt x="6227" y="4175"/>
                </a:lnTo>
                <a:lnTo>
                  <a:pt x="6254" y="4193"/>
                </a:lnTo>
                <a:lnTo>
                  <a:pt x="6294" y="4223"/>
                </a:lnTo>
                <a:lnTo>
                  <a:pt x="6327" y="4251"/>
                </a:lnTo>
                <a:lnTo>
                  <a:pt x="6354" y="4275"/>
                </a:lnTo>
                <a:lnTo>
                  <a:pt x="6372" y="4296"/>
                </a:lnTo>
                <a:lnTo>
                  <a:pt x="6386" y="4319"/>
                </a:lnTo>
                <a:lnTo>
                  <a:pt x="6396" y="4335"/>
                </a:lnTo>
                <a:lnTo>
                  <a:pt x="6402" y="4350"/>
                </a:lnTo>
                <a:lnTo>
                  <a:pt x="6404" y="4361"/>
                </a:lnTo>
                <a:lnTo>
                  <a:pt x="6402" y="4373"/>
                </a:lnTo>
                <a:lnTo>
                  <a:pt x="6396" y="4386"/>
                </a:lnTo>
                <a:lnTo>
                  <a:pt x="6386" y="4404"/>
                </a:lnTo>
                <a:lnTo>
                  <a:pt x="6372" y="4425"/>
                </a:lnTo>
                <a:lnTo>
                  <a:pt x="6354" y="4449"/>
                </a:lnTo>
                <a:lnTo>
                  <a:pt x="6327" y="4473"/>
                </a:lnTo>
                <a:lnTo>
                  <a:pt x="6294" y="4500"/>
                </a:lnTo>
                <a:lnTo>
                  <a:pt x="6254" y="4529"/>
                </a:lnTo>
                <a:lnTo>
                  <a:pt x="6227" y="4548"/>
                </a:lnTo>
                <a:lnTo>
                  <a:pt x="6198" y="4529"/>
                </a:lnTo>
                <a:lnTo>
                  <a:pt x="6158" y="4500"/>
                </a:lnTo>
                <a:lnTo>
                  <a:pt x="6125" y="4473"/>
                </a:lnTo>
                <a:lnTo>
                  <a:pt x="6098" y="4449"/>
                </a:lnTo>
                <a:lnTo>
                  <a:pt x="6080" y="4425"/>
                </a:lnTo>
                <a:lnTo>
                  <a:pt x="6066" y="4404"/>
                </a:lnTo>
                <a:lnTo>
                  <a:pt x="6056" y="4386"/>
                </a:lnTo>
                <a:lnTo>
                  <a:pt x="6050" y="4373"/>
                </a:lnTo>
                <a:lnTo>
                  <a:pt x="6048" y="4361"/>
                </a:lnTo>
                <a:lnTo>
                  <a:pt x="6050" y="4350"/>
                </a:lnTo>
                <a:close/>
                <a:moveTo>
                  <a:pt x="6390" y="4211"/>
                </a:moveTo>
                <a:lnTo>
                  <a:pt x="6363" y="4187"/>
                </a:lnTo>
                <a:lnTo>
                  <a:pt x="6332" y="4163"/>
                </a:lnTo>
                <a:lnTo>
                  <a:pt x="6296" y="4137"/>
                </a:lnTo>
                <a:lnTo>
                  <a:pt x="6290" y="4133"/>
                </a:lnTo>
                <a:lnTo>
                  <a:pt x="6351" y="4089"/>
                </a:lnTo>
                <a:lnTo>
                  <a:pt x="6378" y="4070"/>
                </a:lnTo>
                <a:lnTo>
                  <a:pt x="6402" y="4049"/>
                </a:lnTo>
                <a:lnTo>
                  <a:pt x="6422" y="4031"/>
                </a:lnTo>
                <a:lnTo>
                  <a:pt x="6440" y="4010"/>
                </a:lnTo>
                <a:lnTo>
                  <a:pt x="6453" y="3989"/>
                </a:lnTo>
                <a:lnTo>
                  <a:pt x="6465" y="3968"/>
                </a:lnTo>
                <a:lnTo>
                  <a:pt x="6477" y="3989"/>
                </a:lnTo>
                <a:lnTo>
                  <a:pt x="6492" y="4010"/>
                </a:lnTo>
                <a:lnTo>
                  <a:pt x="6510" y="4031"/>
                </a:lnTo>
                <a:lnTo>
                  <a:pt x="6530" y="4049"/>
                </a:lnTo>
                <a:lnTo>
                  <a:pt x="6554" y="4070"/>
                </a:lnTo>
                <a:lnTo>
                  <a:pt x="6579" y="4089"/>
                </a:lnTo>
                <a:lnTo>
                  <a:pt x="6642" y="4133"/>
                </a:lnTo>
                <a:lnTo>
                  <a:pt x="6636" y="4137"/>
                </a:lnTo>
                <a:lnTo>
                  <a:pt x="6600" y="4163"/>
                </a:lnTo>
                <a:lnTo>
                  <a:pt x="6567" y="4187"/>
                </a:lnTo>
                <a:lnTo>
                  <a:pt x="6542" y="4211"/>
                </a:lnTo>
                <a:lnTo>
                  <a:pt x="6519" y="4235"/>
                </a:lnTo>
                <a:lnTo>
                  <a:pt x="6500" y="4257"/>
                </a:lnTo>
                <a:lnTo>
                  <a:pt x="6486" y="4277"/>
                </a:lnTo>
                <a:lnTo>
                  <a:pt x="6474" y="4296"/>
                </a:lnTo>
                <a:lnTo>
                  <a:pt x="6465" y="4314"/>
                </a:lnTo>
                <a:lnTo>
                  <a:pt x="6458" y="4296"/>
                </a:lnTo>
                <a:lnTo>
                  <a:pt x="6446" y="4277"/>
                </a:lnTo>
                <a:lnTo>
                  <a:pt x="6432" y="4257"/>
                </a:lnTo>
                <a:lnTo>
                  <a:pt x="6414" y="4235"/>
                </a:lnTo>
                <a:lnTo>
                  <a:pt x="6390" y="4211"/>
                </a:lnTo>
                <a:close/>
                <a:moveTo>
                  <a:pt x="6530" y="4350"/>
                </a:moveTo>
                <a:lnTo>
                  <a:pt x="6536" y="4335"/>
                </a:lnTo>
                <a:lnTo>
                  <a:pt x="6546" y="4319"/>
                </a:lnTo>
                <a:lnTo>
                  <a:pt x="6560" y="4296"/>
                </a:lnTo>
                <a:lnTo>
                  <a:pt x="6579" y="4275"/>
                </a:lnTo>
                <a:lnTo>
                  <a:pt x="6603" y="4251"/>
                </a:lnTo>
                <a:lnTo>
                  <a:pt x="6638" y="4223"/>
                </a:lnTo>
                <a:lnTo>
                  <a:pt x="6678" y="4193"/>
                </a:lnTo>
                <a:lnTo>
                  <a:pt x="6705" y="4175"/>
                </a:lnTo>
                <a:lnTo>
                  <a:pt x="6717" y="4184"/>
                </a:lnTo>
                <a:lnTo>
                  <a:pt x="6734" y="4193"/>
                </a:lnTo>
                <a:lnTo>
                  <a:pt x="6774" y="4223"/>
                </a:lnTo>
                <a:lnTo>
                  <a:pt x="6807" y="4251"/>
                </a:lnTo>
                <a:lnTo>
                  <a:pt x="6834" y="4275"/>
                </a:lnTo>
                <a:lnTo>
                  <a:pt x="6852" y="4296"/>
                </a:lnTo>
                <a:lnTo>
                  <a:pt x="6866" y="4319"/>
                </a:lnTo>
                <a:lnTo>
                  <a:pt x="6876" y="4335"/>
                </a:lnTo>
                <a:lnTo>
                  <a:pt x="6882" y="4350"/>
                </a:lnTo>
                <a:lnTo>
                  <a:pt x="6885" y="4361"/>
                </a:lnTo>
                <a:lnTo>
                  <a:pt x="6882" y="4373"/>
                </a:lnTo>
                <a:lnTo>
                  <a:pt x="6876" y="4386"/>
                </a:lnTo>
                <a:lnTo>
                  <a:pt x="6866" y="4404"/>
                </a:lnTo>
                <a:lnTo>
                  <a:pt x="6852" y="4425"/>
                </a:lnTo>
                <a:lnTo>
                  <a:pt x="6834" y="4449"/>
                </a:lnTo>
                <a:lnTo>
                  <a:pt x="6807" y="4473"/>
                </a:lnTo>
                <a:lnTo>
                  <a:pt x="6774" y="4500"/>
                </a:lnTo>
                <a:lnTo>
                  <a:pt x="6734" y="4529"/>
                </a:lnTo>
                <a:lnTo>
                  <a:pt x="6717" y="4541"/>
                </a:lnTo>
                <a:lnTo>
                  <a:pt x="6705" y="4548"/>
                </a:lnTo>
                <a:lnTo>
                  <a:pt x="6678" y="4529"/>
                </a:lnTo>
                <a:lnTo>
                  <a:pt x="6638" y="4500"/>
                </a:lnTo>
                <a:lnTo>
                  <a:pt x="6603" y="4473"/>
                </a:lnTo>
                <a:lnTo>
                  <a:pt x="6579" y="4449"/>
                </a:lnTo>
                <a:lnTo>
                  <a:pt x="6560" y="4425"/>
                </a:lnTo>
                <a:lnTo>
                  <a:pt x="6546" y="4404"/>
                </a:lnTo>
                <a:lnTo>
                  <a:pt x="6536" y="4386"/>
                </a:lnTo>
                <a:lnTo>
                  <a:pt x="6530" y="4373"/>
                </a:lnTo>
                <a:lnTo>
                  <a:pt x="6528" y="4361"/>
                </a:lnTo>
                <a:lnTo>
                  <a:pt x="6530" y="4350"/>
                </a:lnTo>
                <a:close/>
                <a:moveTo>
                  <a:pt x="6872" y="4211"/>
                </a:moveTo>
                <a:lnTo>
                  <a:pt x="6843" y="4187"/>
                </a:lnTo>
                <a:lnTo>
                  <a:pt x="6812" y="4163"/>
                </a:lnTo>
                <a:lnTo>
                  <a:pt x="6776" y="4137"/>
                </a:lnTo>
                <a:lnTo>
                  <a:pt x="6770" y="4133"/>
                </a:lnTo>
                <a:lnTo>
                  <a:pt x="6831" y="4089"/>
                </a:lnTo>
                <a:lnTo>
                  <a:pt x="6858" y="4070"/>
                </a:lnTo>
                <a:lnTo>
                  <a:pt x="6882" y="4049"/>
                </a:lnTo>
                <a:lnTo>
                  <a:pt x="6903" y="4031"/>
                </a:lnTo>
                <a:lnTo>
                  <a:pt x="6920" y="4010"/>
                </a:lnTo>
                <a:lnTo>
                  <a:pt x="6933" y="3989"/>
                </a:lnTo>
                <a:lnTo>
                  <a:pt x="6945" y="3968"/>
                </a:lnTo>
                <a:lnTo>
                  <a:pt x="6957" y="3989"/>
                </a:lnTo>
                <a:lnTo>
                  <a:pt x="6972" y="4010"/>
                </a:lnTo>
                <a:lnTo>
                  <a:pt x="6989" y="4031"/>
                </a:lnTo>
                <a:lnTo>
                  <a:pt x="7010" y="4049"/>
                </a:lnTo>
                <a:lnTo>
                  <a:pt x="7034" y="4070"/>
                </a:lnTo>
                <a:lnTo>
                  <a:pt x="7059" y="4089"/>
                </a:lnTo>
                <a:lnTo>
                  <a:pt x="7121" y="4133"/>
                </a:lnTo>
                <a:lnTo>
                  <a:pt x="7115" y="4137"/>
                </a:lnTo>
                <a:lnTo>
                  <a:pt x="7079" y="4163"/>
                </a:lnTo>
                <a:lnTo>
                  <a:pt x="7047" y="4187"/>
                </a:lnTo>
                <a:lnTo>
                  <a:pt x="7022" y="4211"/>
                </a:lnTo>
                <a:lnTo>
                  <a:pt x="6999" y="4235"/>
                </a:lnTo>
                <a:lnTo>
                  <a:pt x="6980" y="4257"/>
                </a:lnTo>
                <a:lnTo>
                  <a:pt x="6966" y="4277"/>
                </a:lnTo>
                <a:lnTo>
                  <a:pt x="6954" y="4296"/>
                </a:lnTo>
                <a:lnTo>
                  <a:pt x="6945" y="4314"/>
                </a:lnTo>
                <a:lnTo>
                  <a:pt x="6938" y="4296"/>
                </a:lnTo>
                <a:lnTo>
                  <a:pt x="6926" y="4277"/>
                </a:lnTo>
                <a:lnTo>
                  <a:pt x="6912" y="4257"/>
                </a:lnTo>
                <a:lnTo>
                  <a:pt x="6894" y="4235"/>
                </a:lnTo>
                <a:lnTo>
                  <a:pt x="6872" y="4211"/>
                </a:lnTo>
                <a:close/>
                <a:moveTo>
                  <a:pt x="7010" y="4350"/>
                </a:moveTo>
                <a:lnTo>
                  <a:pt x="7016" y="4335"/>
                </a:lnTo>
                <a:lnTo>
                  <a:pt x="7025" y="4319"/>
                </a:lnTo>
                <a:lnTo>
                  <a:pt x="7040" y="4296"/>
                </a:lnTo>
                <a:lnTo>
                  <a:pt x="7059" y="4275"/>
                </a:lnTo>
                <a:lnTo>
                  <a:pt x="7083" y="4251"/>
                </a:lnTo>
                <a:lnTo>
                  <a:pt x="7118" y="4223"/>
                </a:lnTo>
                <a:lnTo>
                  <a:pt x="7157" y="4193"/>
                </a:lnTo>
                <a:lnTo>
                  <a:pt x="7185" y="4175"/>
                </a:lnTo>
                <a:lnTo>
                  <a:pt x="7214" y="4193"/>
                </a:lnTo>
                <a:lnTo>
                  <a:pt x="7256" y="4223"/>
                </a:lnTo>
                <a:lnTo>
                  <a:pt x="7287" y="4251"/>
                </a:lnTo>
                <a:lnTo>
                  <a:pt x="7313" y="4275"/>
                </a:lnTo>
                <a:lnTo>
                  <a:pt x="7334" y="4296"/>
                </a:lnTo>
                <a:lnTo>
                  <a:pt x="7347" y="4319"/>
                </a:lnTo>
                <a:lnTo>
                  <a:pt x="7355" y="4335"/>
                </a:lnTo>
                <a:lnTo>
                  <a:pt x="7361" y="4350"/>
                </a:lnTo>
                <a:lnTo>
                  <a:pt x="7365" y="4361"/>
                </a:lnTo>
                <a:lnTo>
                  <a:pt x="7361" y="4373"/>
                </a:lnTo>
                <a:lnTo>
                  <a:pt x="7355" y="4386"/>
                </a:lnTo>
                <a:lnTo>
                  <a:pt x="7347" y="4404"/>
                </a:lnTo>
                <a:lnTo>
                  <a:pt x="7334" y="4425"/>
                </a:lnTo>
                <a:lnTo>
                  <a:pt x="7313" y="4449"/>
                </a:lnTo>
                <a:lnTo>
                  <a:pt x="7287" y="4473"/>
                </a:lnTo>
                <a:lnTo>
                  <a:pt x="7256" y="4500"/>
                </a:lnTo>
                <a:lnTo>
                  <a:pt x="7214" y="4529"/>
                </a:lnTo>
                <a:lnTo>
                  <a:pt x="7185" y="4548"/>
                </a:lnTo>
                <a:lnTo>
                  <a:pt x="7157" y="4529"/>
                </a:lnTo>
                <a:lnTo>
                  <a:pt x="7118" y="4500"/>
                </a:lnTo>
                <a:lnTo>
                  <a:pt x="7083" y="4473"/>
                </a:lnTo>
                <a:lnTo>
                  <a:pt x="7059" y="4449"/>
                </a:lnTo>
                <a:lnTo>
                  <a:pt x="7040" y="4425"/>
                </a:lnTo>
                <a:lnTo>
                  <a:pt x="7025" y="4404"/>
                </a:lnTo>
                <a:lnTo>
                  <a:pt x="7016" y="4386"/>
                </a:lnTo>
                <a:lnTo>
                  <a:pt x="7010" y="4373"/>
                </a:lnTo>
                <a:lnTo>
                  <a:pt x="7007" y="4361"/>
                </a:lnTo>
                <a:lnTo>
                  <a:pt x="7010" y="4350"/>
                </a:lnTo>
                <a:close/>
                <a:moveTo>
                  <a:pt x="7352" y="4211"/>
                </a:moveTo>
                <a:lnTo>
                  <a:pt x="7323" y="4187"/>
                </a:lnTo>
                <a:lnTo>
                  <a:pt x="7293" y="4163"/>
                </a:lnTo>
                <a:lnTo>
                  <a:pt x="7256" y="4137"/>
                </a:lnTo>
                <a:lnTo>
                  <a:pt x="7250" y="4133"/>
                </a:lnTo>
                <a:lnTo>
                  <a:pt x="7311" y="4089"/>
                </a:lnTo>
                <a:lnTo>
                  <a:pt x="7340" y="4070"/>
                </a:lnTo>
                <a:lnTo>
                  <a:pt x="7361" y="4049"/>
                </a:lnTo>
                <a:lnTo>
                  <a:pt x="7383" y="4031"/>
                </a:lnTo>
                <a:lnTo>
                  <a:pt x="7400" y="4010"/>
                </a:lnTo>
                <a:lnTo>
                  <a:pt x="7415" y="3989"/>
                </a:lnTo>
                <a:lnTo>
                  <a:pt x="7425" y="3968"/>
                </a:lnTo>
                <a:lnTo>
                  <a:pt x="7437" y="3989"/>
                </a:lnTo>
                <a:lnTo>
                  <a:pt x="7451" y="4010"/>
                </a:lnTo>
                <a:lnTo>
                  <a:pt x="7469" y="4031"/>
                </a:lnTo>
                <a:lnTo>
                  <a:pt x="7490" y="4049"/>
                </a:lnTo>
                <a:lnTo>
                  <a:pt x="7514" y="4070"/>
                </a:lnTo>
                <a:lnTo>
                  <a:pt x="7539" y="4089"/>
                </a:lnTo>
                <a:lnTo>
                  <a:pt x="7601" y="4133"/>
                </a:lnTo>
                <a:lnTo>
                  <a:pt x="7595" y="4137"/>
                </a:lnTo>
                <a:lnTo>
                  <a:pt x="7559" y="4163"/>
                </a:lnTo>
                <a:lnTo>
                  <a:pt x="7527" y="4187"/>
                </a:lnTo>
                <a:lnTo>
                  <a:pt x="7502" y="4211"/>
                </a:lnTo>
                <a:lnTo>
                  <a:pt x="7479" y="4235"/>
                </a:lnTo>
                <a:lnTo>
                  <a:pt x="7461" y="4257"/>
                </a:lnTo>
                <a:lnTo>
                  <a:pt x="7445" y="4277"/>
                </a:lnTo>
                <a:lnTo>
                  <a:pt x="7436" y="4296"/>
                </a:lnTo>
                <a:lnTo>
                  <a:pt x="7425" y="4314"/>
                </a:lnTo>
                <a:lnTo>
                  <a:pt x="7418" y="4296"/>
                </a:lnTo>
                <a:lnTo>
                  <a:pt x="7406" y="4277"/>
                </a:lnTo>
                <a:lnTo>
                  <a:pt x="7391" y="4257"/>
                </a:lnTo>
                <a:lnTo>
                  <a:pt x="7373" y="4235"/>
                </a:lnTo>
                <a:lnTo>
                  <a:pt x="7352" y="4211"/>
                </a:lnTo>
                <a:close/>
                <a:moveTo>
                  <a:pt x="7490" y="4350"/>
                </a:moveTo>
                <a:lnTo>
                  <a:pt x="7496" y="4335"/>
                </a:lnTo>
                <a:lnTo>
                  <a:pt x="7505" y="4319"/>
                </a:lnTo>
                <a:lnTo>
                  <a:pt x="7520" y="4296"/>
                </a:lnTo>
                <a:lnTo>
                  <a:pt x="7539" y="4275"/>
                </a:lnTo>
                <a:lnTo>
                  <a:pt x="7565" y="4251"/>
                </a:lnTo>
                <a:lnTo>
                  <a:pt x="7598" y="4223"/>
                </a:lnTo>
                <a:lnTo>
                  <a:pt x="7637" y="4193"/>
                </a:lnTo>
                <a:lnTo>
                  <a:pt x="7665" y="4175"/>
                </a:lnTo>
                <a:lnTo>
                  <a:pt x="7665" y="4184"/>
                </a:lnTo>
                <a:lnTo>
                  <a:pt x="7680" y="4193"/>
                </a:lnTo>
                <a:lnTo>
                  <a:pt x="7722" y="4223"/>
                </a:lnTo>
                <a:lnTo>
                  <a:pt x="7755" y="4251"/>
                </a:lnTo>
                <a:lnTo>
                  <a:pt x="7781" y="4275"/>
                </a:lnTo>
                <a:lnTo>
                  <a:pt x="7800" y="4296"/>
                </a:lnTo>
                <a:lnTo>
                  <a:pt x="7815" y="4319"/>
                </a:lnTo>
                <a:lnTo>
                  <a:pt x="7823" y="4335"/>
                </a:lnTo>
                <a:lnTo>
                  <a:pt x="7829" y="4350"/>
                </a:lnTo>
                <a:lnTo>
                  <a:pt x="7833" y="4361"/>
                </a:lnTo>
                <a:lnTo>
                  <a:pt x="7829" y="4373"/>
                </a:lnTo>
                <a:lnTo>
                  <a:pt x="7823" y="4386"/>
                </a:lnTo>
                <a:lnTo>
                  <a:pt x="7815" y="4404"/>
                </a:lnTo>
                <a:lnTo>
                  <a:pt x="7800" y="4425"/>
                </a:lnTo>
                <a:lnTo>
                  <a:pt x="7781" y="4449"/>
                </a:lnTo>
                <a:lnTo>
                  <a:pt x="7755" y="4473"/>
                </a:lnTo>
                <a:lnTo>
                  <a:pt x="7722" y="4500"/>
                </a:lnTo>
                <a:lnTo>
                  <a:pt x="7680" y="4529"/>
                </a:lnTo>
                <a:lnTo>
                  <a:pt x="7665" y="4541"/>
                </a:lnTo>
                <a:lnTo>
                  <a:pt x="7665" y="4548"/>
                </a:lnTo>
                <a:lnTo>
                  <a:pt x="7637" y="4529"/>
                </a:lnTo>
                <a:lnTo>
                  <a:pt x="7598" y="4500"/>
                </a:lnTo>
                <a:lnTo>
                  <a:pt x="7565" y="4473"/>
                </a:lnTo>
                <a:lnTo>
                  <a:pt x="7539" y="4449"/>
                </a:lnTo>
                <a:lnTo>
                  <a:pt x="7520" y="4425"/>
                </a:lnTo>
                <a:lnTo>
                  <a:pt x="7505" y="4404"/>
                </a:lnTo>
                <a:lnTo>
                  <a:pt x="7496" y="4386"/>
                </a:lnTo>
                <a:lnTo>
                  <a:pt x="7490" y="4373"/>
                </a:lnTo>
                <a:lnTo>
                  <a:pt x="7487" y="4361"/>
                </a:lnTo>
                <a:lnTo>
                  <a:pt x="7490" y="4350"/>
                </a:lnTo>
                <a:close/>
                <a:moveTo>
                  <a:pt x="7818" y="4211"/>
                </a:moveTo>
                <a:lnTo>
                  <a:pt x="7791" y="4187"/>
                </a:lnTo>
                <a:lnTo>
                  <a:pt x="7761" y="4163"/>
                </a:lnTo>
                <a:lnTo>
                  <a:pt x="7722" y="4137"/>
                </a:lnTo>
                <a:lnTo>
                  <a:pt x="7716" y="4133"/>
                </a:lnTo>
                <a:lnTo>
                  <a:pt x="7779" y="4089"/>
                </a:lnTo>
                <a:lnTo>
                  <a:pt x="7806" y="4070"/>
                </a:lnTo>
                <a:lnTo>
                  <a:pt x="7829" y="4049"/>
                </a:lnTo>
                <a:lnTo>
                  <a:pt x="7851" y="4031"/>
                </a:lnTo>
                <a:lnTo>
                  <a:pt x="7866" y="4010"/>
                </a:lnTo>
                <a:lnTo>
                  <a:pt x="7883" y="3989"/>
                </a:lnTo>
                <a:lnTo>
                  <a:pt x="7893" y="3968"/>
                </a:lnTo>
                <a:lnTo>
                  <a:pt x="7905" y="3989"/>
                </a:lnTo>
                <a:lnTo>
                  <a:pt x="7919" y="4010"/>
                </a:lnTo>
                <a:lnTo>
                  <a:pt x="7937" y="4031"/>
                </a:lnTo>
                <a:lnTo>
                  <a:pt x="7956" y="4049"/>
                </a:lnTo>
                <a:lnTo>
                  <a:pt x="7980" y="4070"/>
                </a:lnTo>
                <a:lnTo>
                  <a:pt x="8007" y="4089"/>
                </a:lnTo>
                <a:lnTo>
                  <a:pt x="8069" y="4133"/>
                </a:lnTo>
                <a:lnTo>
                  <a:pt x="8063" y="4137"/>
                </a:lnTo>
                <a:lnTo>
                  <a:pt x="8027" y="4163"/>
                </a:lnTo>
                <a:lnTo>
                  <a:pt x="7995" y="4187"/>
                </a:lnTo>
                <a:lnTo>
                  <a:pt x="7968" y="4211"/>
                </a:lnTo>
                <a:lnTo>
                  <a:pt x="7947" y="4235"/>
                </a:lnTo>
                <a:lnTo>
                  <a:pt x="7929" y="4257"/>
                </a:lnTo>
                <a:lnTo>
                  <a:pt x="7913" y="4277"/>
                </a:lnTo>
                <a:lnTo>
                  <a:pt x="7902" y="4296"/>
                </a:lnTo>
                <a:lnTo>
                  <a:pt x="7893" y="4314"/>
                </a:lnTo>
                <a:lnTo>
                  <a:pt x="7884" y="4296"/>
                </a:lnTo>
                <a:lnTo>
                  <a:pt x="7872" y="4277"/>
                </a:lnTo>
                <a:lnTo>
                  <a:pt x="7859" y="4257"/>
                </a:lnTo>
                <a:lnTo>
                  <a:pt x="7841" y="4235"/>
                </a:lnTo>
                <a:lnTo>
                  <a:pt x="7818" y="4211"/>
                </a:lnTo>
                <a:close/>
                <a:moveTo>
                  <a:pt x="7956" y="4350"/>
                </a:moveTo>
                <a:lnTo>
                  <a:pt x="7962" y="4335"/>
                </a:lnTo>
                <a:lnTo>
                  <a:pt x="7973" y="4319"/>
                </a:lnTo>
                <a:lnTo>
                  <a:pt x="7986" y="4296"/>
                </a:lnTo>
                <a:lnTo>
                  <a:pt x="8007" y="4275"/>
                </a:lnTo>
                <a:lnTo>
                  <a:pt x="8033" y="4251"/>
                </a:lnTo>
                <a:lnTo>
                  <a:pt x="8064" y="4223"/>
                </a:lnTo>
                <a:lnTo>
                  <a:pt x="8105" y="4193"/>
                </a:lnTo>
                <a:lnTo>
                  <a:pt x="8133" y="4175"/>
                </a:lnTo>
                <a:lnTo>
                  <a:pt x="8160" y="4193"/>
                </a:lnTo>
                <a:lnTo>
                  <a:pt x="8202" y="4223"/>
                </a:lnTo>
                <a:lnTo>
                  <a:pt x="8235" y="4251"/>
                </a:lnTo>
                <a:lnTo>
                  <a:pt x="8261" y="4275"/>
                </a:lnTo>
                <a:lnTo>
                  <a:pt x="8280" y="4296"/>
                </a:lnTo>
                <a:lnTo>
                  <a:pt x="8294" y="4319"/>
                </a:lnTo>
                <a:lnTo>
                  <a:pt x="8303" y="4335"/>
                </a:lnTo>
                <a:lnTo>
                  <a:pt x="8309" y="4350"/>
                </a:lnTo>
                <a:lnTo>
                  <a:pt x="8312" y="4361"/>
                </a:lnTo>
                <a:lnTo>
                  <a:pt x="8309" y="4373"/>
                </a:lnTo>
                <a:lnTo>
                  <a:pt x="8303" y="4386"/>
                </a:lnTo>
                <a:lnTo>
                  <a:pt x="8294" y="4404"/>
                </a:lnTo>
                <a:lnTo>
                  <a:pt x="8280" y="4425"/>
                </a:lnTo>
                <a:lnTo>
                  <a:pt x="8261" y="4449"/>
                </a:lnTo>
                <a:lnTo>
                  <a:pt x="8235" y="4473"/>
                </a:lnTo>
                <a:lnTo>
                  <a:pt x="8202" y="4500"/>
                </a:lnTo>
                <a:lnTo>
                  <a:pt x="8160" y="4529"/>
                </a:lnTo>
                <a:lnTo>
                  <a:pt x="8133" y="4548"/>
                </a:lnTo>
                <a:lnTo>
                  <a:pt x="8105" y="4529"/>
                </a:lnTo>
                <a:lnTo>
                  <a:pt x="8064" y="4500"/>
                </a:lnTo>
                <a:lnTo>
                  <a:pt x="8033" y="4473"/>
                </a:lnTo>
                <a:lnTo>
                  <a:pt x="8007" y="4449"/>
                </a:lnTo>
                <a:lnTo>
                  <a:pt x="7986" y="4425"/>
                </a:lnTo>
                <a:lnTo>
                  <a:pt x="7973" y="4404"/>
                </a:lnTo>
                <a:lnTo>
                  <a:pt x="7962" y="4386"/>
                </a:lnTo>
                <a:lnTo>
                  <a:pt x="7956" y="4373"/>
                </a:lnTo>
                <a:lnTo>
                  <a:pt x="7955" y="4361"/>
                </a:lnTo>
                <a:lnTo>
                  <a:pt x="7956" y="4350"/>
                </a:lnTo>
                <a:close/>
                <a:moveTo>
                  <a:pt x="8298" y="4211"/>
                </a:moveTo>
                <a:lnTo>
                  <a:pt x="8271" y="4187"/>
                </a:lnTo>
                <a:lnTo>
                  <a:pt x="8241" y="4163"/>
                </a:lnTo>
                <a:lnTo>
                  <a:pt x="8202" y="4137"/>
                </a:lnTo>
                <a:lnTo>
                  <a:pt x="8196" y="4133"/>
                </a:lnTo>
                <a:lnTo>
                  <a:pt x="8259" y="4089"/>
                </a:lnTo>
                <a:lnTo>
                  <a:pt x="8286" y="4070"/>
                </a:lnTo>
                <a:lnTo>
                  <a:pt x="8309" y="4049"/>
                </a:lnTo>
                <a:lnTo>
                  <a:pt x="8330" y="4031"/>
                </a:lnTo>
                <a:lnTo>
                  <a:pt x="8346" y="4010"/>
                </a:lnTo>
                <a:lnTo>
                  <a:pt x="8363" y="3989"/>
                </a:lnTo>
                <a:lnTo>
                  <a:pt x="8372" y="3968"/>
                </a:lnTo>
                <a:lnTo>
                  <a:pt x="8384" y="3989"/>
                </a:lnTo>
                <a:lnTo>
                  <a:pt x="8399" y="4010"/>
                </a:lnTo>
                <a:lnTo>
                  <a:pt x="8417" y="4031"/>
                </a:lnTo>
                <a:lnTo>
                  <a:pt x="8436" y="4049"/>
                </a:lnTo>
                <a:lnTo>
                  <a:pt x="8460" y="4070"/>
                </a:lnTo>
                <a:lnTo>
                  <a:pt x="8486" y="4089"/>
                </a:lnTo>
                <a:lnTo>
                  <a:pt x="8549" y="4133"/>
                </a:lnTo>
                <a:lnTo>
                  <a:pt x="8543" y="4137"/>
                </a:lnTo>
                <a:lnTo>
                  <a:pt x="8507" y="4163"/>
                </a:lnTo>
                <a:lnTo>
                  <a:pt x="8474" y="4187"/>
                </a:lnTo>
                <a:lnTo>
                  <a:pt x="8448" y="4211"/>
                </a:lnTo>
                <a:lnTo>
                  <a:pt x="8426" y="4235"/>
                </a:lnTo>
                <a:lnTo>
                  <a:pt x="8408" y="4257"/>
                </a:lnTo>
                <a:lnTo>
                  <a:pt x="8393" y="4277"/>
                </a:lnTo>
                <a:lnTo>
                  <a:pt x="8382" y="4296"/>
                </a:lnTo>
                <a:lnTo>
                  <a:pt x="8372" y="4314"/>
                </a:lnTo>
                <a:lnTo>
                  <a:pt x="8364" y="4296"/>
                </a:lnTo>
                <a:lnTo>
                  <a:pt x="8352" y="4277"/>
                </a:lnTo>
                <a:lnTo>
                  <a:pt x="8339" y="4257"/>
                </a:lnTo>
                <a:lnTo>
                  <a:pt x="8321" y="4235"/>
                </a:lnTo>
                <a:lnTo>
                  <a:pt x="8298" y="4211"/>
                </a:lnTo>
                <a:close/>
                <a:moveTo>
                  <a:pt x="8436" y="4350"/>
                </a:moveTo>
                <a:lnTo>
                  <a:pt x="8442" y="4335"/>
                </a:lnTo>
                <a:lnTo>
                  <a:pt x="8453" y="4319"/>
                </a:lnTo>
                <a:lnTo>
                  <a:pt x="8466" y="4296"/>
                </a:lnTo>
                <a:lnTo>
                  <a:pt x="8486" y="4275"/>
                </a:lnTo>
                <a:lnTo>
                  <a:pt x="8513" y="4251"/>
                </a:lnTo>
                <a:lnTo>
                  <a:pt x="8544" y="4223"/>
                </a:lnTo>
                <a:lnTo>
                  <a:pt x="8586" y="4193"/>
                </a:lnTo>
                <a:lnTo>
                  <a:pt x="8612" y="4175"/>
                </a:lnTo>
                <a:lnTo>
                  <a:pt x="8627" y="4184"/>
                </a:lnTo>
                <a:lnTo>
                  <a:pt x="8640" y="4193"/>
                </a:lnTo>
                <a:lnTo>
                  <a:pt x="8682" y="4223"/>
                </a:lnTo>
                <a:lnTo>
                  <a:pt x="8714" y="4251"/>
                </a:lnTo>
                <a:lnTo>
                  <a:pt x="8741" y="4275"/>
                </a:lnTo>
                <a:lnTo>
                  <a:pt x="8760" y="4296"/>
                </a:lnTo>
                <a:lnTo>
                  <a:pt x="8774" y="4319"/>
                </a:lnTo>
                <a:lnTo>
                  <a:pt x="8783" y="4335"/>
                </a:lnTo>
                <a:lnTo>
                  <a:pt x="8789" y="4350"/>
                </a:lnTo>
                <a:lnTo>
                  <a:pt x="8792" y="4361"/>
                </a:lnTo>
                <a:lnTo>
                  <a:pt x="8789" y="4373"/>
                </a:lnTo>
                <a:lnTo>
                  <a:pt x="8783" y="4386"/>
                </a:lnTo>
                <a:lnTo>
                  <a:pt x="8774" y="4404"/>
                </a:lnTo>
                <a:lnTo>
                  <a:pt x="8760" y="4425"/>
                </a:lnTo>
                <a:lnTo>
                  <a:pt x="8741" y="4449"/>
                </a:lnTo>
                <a:lnTo>
                  <a:pt x="8714" y="4473"/>
                </a:lnTo>
                <a:lnTo>
                  <a:pt x="8682" y="4500"/>
                </a:lnTo>
                <a:lnTo>
                  <a:pt x="8640" y="4529"/>
                </a:lnTo>
                <a:lnTo>
                  <a:pt x="8627" y="4541"/>
                </a:lnTo>
                <a:lnTo>
                  <a:pt x="8612" y="4548"/>
                </a:lnTo>
                <a:lnTo>
                  <a:pt x="8586" y="4529"/>
                </a:lnTo>
                <a:lnTo>
                  <a:pt x="8544" y="4500"/>
                </a:lnTo>
                <a:lnTo>
                  <a:pt x="8513" y="4473"/>
                </a:lnTo>
                <a:lnTo>
                  <a:pt x="8486" y="4449"/>
                </a:lnTo>
                <a:lnTo>
                  <a:pt x="8466" y="4425"/>
                </a:lnTo>
                <a:lnTo>
                  <a:pt x="8453" y="4404"/>
                </a:lnTo>
                <a:lnTo>
                  <a:pt x="8442" y="4386"/>
                </a:lnTo>
                <a:lnTo>
                  <a:pt x="8436" y="4373"/>
                </a:lnTo>
                <a:lnTo>
                  <a:pt x="8435" y="4361"/>
                </a:lnTo>
                <a:lnTo>
                  <a:pt x="8436" y="4350"/>
                </a:lnTo>
                <a:close/>
                <a:moveTo>
                  <a:pt x="8778" y="4211"/>
                </a:moveTo>
                <a:lnTo>
                  <a:pt x="8750" y="4187"/>
                </a:lnTo>
                <a:lnTo>
                  <a:pt x="8720" y="4163"/>
                </a:lnTo>
                <a:lnTo>
                  <a:pt x="8682" y="4137"/>
                </a:lnTo>
                <a:lnTo>
                  <a:pt x="8676" y="4133"/>
                </a:lnTo>
                <a:lnTo>
                  <a:pt x="8738" y="4089"/>
                </a:lnTo>
                <a:lnTo>
                  <a:pt x="8766" y="4070"/>
                </a:lnTo>
                <a:lnTo>
                  <a:pt x="8790" y="4049"/>
                </a:lnTo>
                <a:lnTo>
                  <a:pt x="8810" y="4031"/>
                </a:lnTo>
                <a:lnTo>
                  <a:pt x="8828" y="4010"/>
                </a:lnTo>
                <a:lnTo>
                  <a:pt x="8843" y="3989"/>
                </a:lnTo>
                <a:lnTo>
                  <a:pt x="8852" y="3968"/>
                </a:lnTo>
                <a:lnTo>
                  <a:pt x="8864" y="3989"/>
                </a:lnTo>
                <a:lnTo>
                  <a:pt x="8879" y="4010"/>
                </a:lnTo>
                <a:lnTo>
                  <a:pt x="8897" y="4031"/>
                </a:lnTo>
                <a:lnTo>
                  <a:pt x="8916" y="4049"/>
                </a:lnTo>
                <a:lnTo>
                  <a:pt x="8940" y="4070"/>
                </a:lnTo>
                <a:lnTo>
                  <a:pt x="8966" y="4089"/>
                </a:lnTo>
                <a:lnTo>
                  <a:pt x="9030" y="4133"/>
                </a:lnTo>
                <a:lnTo>
                  <a:pt x="9024" y="4137"/>
                </a:lnTo>
                <a:lnTo>
                  <a:pt x="8985" y="4163"/>
                </a:lnTo>
                <a:lnTo>
                  <a:pt x="8954" y="4187"/>
                </a:lnTo>
                <a:lnTo>
                  <a:pt x="8928" y="4211"/>
                </a:lnTo>
                <a:lnTo>
                  <a:pt x="8906" y="4235"/>
                </a:lnTo>
                <a:lnTo>
                  <a:pt x="8888" y="4257"/>
                </a:lnTo>
                <a:lnTo>
                  <a:pt x="8873" y="4277"/>
                </a:lnTo>
                <a:lnTo>
                  <a:pt x="8862" y="4296"/>
                </a:lnTo>
                <a:lnTo>
                  <a:pt x="8852" y="4314"/>
                </a:lnTo>
                <a:lnTo>
                  <a:pt x="8844" y="4296"/>
                </a:lnTo>
                <a:lnTo>
                  <a:pt x="8832" y="4277"/>
                </a:lnTo>
                <a:lnTo>
                  <a:pt x="8819" y="4257"/>
                </a:lnTo>
                <a:lnTo>
                  <a:pt x="8801" y="4235"/>
                </a:lnTo>
                <a:lnTo>
                  <a:pt x="8778" y="4211"/>
                </a:lnTo>
                <a:close/>
                <a:moveTo>
                  <a:pt x="8918" y="4350"/>
                </a:moveTo>
                <a:lnTo>
                  <a:pt x="8922" y="4335"/>
                </a:lnTo>
                <a:lnTo>
                  <a:pt x="8933" y="4319"/>
                </a:lnTo>
                <a:lnTo>
                  <a:pt x="8946" y="4296"/>
                </a:lnTo>
                <a:lnTo>
                  <a:pt x="8966" y="4275"/>
                </a:lnTo>
                <a:lnTo>
                  <a:pt x="8991" y="4251"/>
                </a:lnTo>
                <a:lnTo>
                  <a:pt x="9024" y="4223"/>
                </a:lnTo>
                <a:lnTo>
                  <a:pt x="9066" y="4193"/>
                </a:lnTo>
                <a:lnTo>
                  <a:pt x="9093" y="4175"/>
                </a:lnTo>
                <a:lnTo>
                  <a:pt x="9120" y="4193"/>
                </a:lnTo>
                <a:lnTo>
                  <a:pt x="9162" y="4223"/>
                </a:lnTo>
                <a:lnTo>
                  <a:pt x="9194" y="4251"/>
                </a:lnTo>
                <a:lnTo>
                  <a:pt x="9219" y="4275"/>
                </a:lnTo>
                <a:lnTo>
                  <a:pt x="9240" y="4296"/>
                </a:lnTo>
                <a:lnTo>
                  <a:pt x="9254" y="4319"/>
                </a:lnTo>
                <a:lnTo>
                  <a:pt x="9264" y="4335"/>
                </a:lnTo>
                <a:lnTo>
                  <a:pt x="9267" y="4350"/>
                </a:lnTo>
                <a:lnTo>
                  <a:pt x="9272" y="4361"/>
                </a:lnTo>
                <a:lnTo>
                  <a:pt x="9267" y="4373"/>
                </a:lnTo>
                <a:lnTo>
                  <a:pt x="9264" y="4386"/>
                </a:lnTo>
                <a:lnTo>
                  <a:pt x="9254" y="4404"/>
                </a:lnTo>
                <a:lnTo>
                  <a:pt x="9240" y="4425"/>
                </a:lnTo>
                <a:lnTo>
                  <a:pt x="9219" y="4449"/>
                </a:lnTo>
                <a:lnTo>
                  <a:pt x="9194" y="4473"/>
                </a:lnTo>
                <a:lnTo>
                  <a:pt x="9162" y="4500"/>
                </a:lnTo>
                <a:lnTo>
                  <a:pt x="9120" y="4529"/>
                </a:lnTo>
                <a:lnTo>
                  <a:pt x="9093" y="4548"/>
                </a:lnTo>
                <a:lnTo>
                  <a:pt x="9066" y="4529"/>
                </a:lnTo>
                <a:lnTo>
                  <a:pt x="9024" y="4500"/>
                </a:lnTo>
                <a:lnTo>
                  <a:pt x="8991" y="4473"/>
                </a:lnTo>
                <a:lnTo>
                  <a:pt x="8966" y="4449"/>
                </a:lnTo>
                <a:lnTo>
                  <a:pt x="8946" y="4425"/>
                </a:lnTo>
                <a:lnTo>
                  <a:pt x="8933" y="4404"/>
                </a:lnTo>
                <a:lnTo>
                  <a:pt x="8922" y="4386"/>
                </a:lnTo>
                <a:lnTo>
                  <a:pt x="8918" y="4373"/>
                </a:lnTo>
                <a:lnTo>
                  <a:pt x="8915" y="4361"/>
                </a:lnTo>
                <a:lnTo>
                  <a:pt x="8918" y="4350"/>
                </a:lnTo>
                <a:close/>
                <a:moveTo>
                  <a:pt x="9258" y="4211"/>
                </a:moveTo>
                <a:lnTo>
                  <a:pt x="9231" y="4187"/>
                </a:lnTo>
                <a:lnTo>
                  <a:pt x="9200" y="4163"/>
                </a:lnTo>
                <a:lnTo>
                  <a:pt x="9162" y="4137"/>
                </a:lnTo>
                <a:lnTo>
                  <a:pt x="9156" y="4133"/>
                </a:lnTo>
                <a:lnTo>
                  <a:pt x="9219" y="4089"/>
                </a:lnTo>
                <a:lnTo>
                  <a:pt x="9246" y="4070"/>
                </a:lnTo>
                <a:lnTo>
                  <a:pt x="9270" y="4049"/>
                </a:lnTo>
                <a:lnTo>
                  <a:pt x="9290" y="4031"/>
                </a:lnTo>
                <a:lnTo>
                  <a:pt x="9308" y="4010"/>
                </a:lnTo>
                <a:lnTo>
                  <a:pt x="9321" y="3989"/>
                </a:lnTo>
                <a:lnTo>
                  <a:pt x="9333" y="3968"/>
                </a:lnTo>
                <a:lnTo>
                  <a:pt x="9344" y="3989"/>
                </a:lnTo>
                <a:lnTo>
                  <a:pt x="9360" y="4010"/>
                </a:lnTo>
                <a:lnTo>
                  <a:pt x="9375" y="4031"/>
                </a:lnTo>
                <a:lnTo>
                  <a:pt x="9398" y="4049"/>
                </a:lnTo>
                <a:lnTo>
                  <a:pt x="9420" y="4070"/>
                </a:lnTo>
                <a:lnTo>
                  <a:pt x="9447" y="4089"/>
                </a:lnTo>
                <a:lnTo>
                  <a:pt x="9510" y="4133"/>
                </a:lnTo>
                <a:lnTo>
                  <a:pt x="9504" y="4137"/>
                </a:lnTo>
                <a:lnTo>
                  <a:pt x="9465" y="4163"/>
                </a:lnTo>
                <a:lnTo>
                  <a:pt x="9435" y="4187"/>
                </a:lnTo>
                <a:lnTo>
                  <a:pt x="9408" y="4211"/>
                </a:lnTo>
                <a:lnTo>
                  <a:pt x="9386" y="4235"/>
                </a:lnTo>
                <a:lnTo>
                  <a:pt x="9368" y="4257"/>
                </a:lnTo>
                <a:lnTo>
                  <a:pt x="9354" y="4277"/>
                </a:lnTo>
                <a:lnTo>
                  <a:pt x="9342" y="4296"/>
                </a:lnTo>
                <a:lnTo>
                  <a:pt x="9333" y="4314"/>
                </a:lnTo>
                <a:lnTo>
                  <a:pt x="9324" y="4296"/>
                </a:lnTo>
                <a:lnTo>
                  <a:pt x="9314" y="4277"/>
                </a:lnTo>
                <a:lnTo>
                  <a:pt x="9297" y="4257"/>
                </a:lnTo>
                <a:lnTo>
                  <a:pt x="9279" y="4235"/>
                </a:lnTo>
                <a:lnTo>
                  <a:pt x="9258" y="4211"/>
                </a:lnTo>
                <a:close/>
                <a:moveTo>
                  <a:pt x="9398" y="4350"/>
                </a:moveTo>
                <a:lnTo>
                  <a:pt x="9404" y="4335"/>
                </a:lnTo>
                <a:lnTo>
                  <a:pt x="9411" y="4319"/>
                </a:lnTo>
                <a:lnTo>
                  <a:pt x="9426" y="4296"/>
                </a:lnTo>
                <a:lnTo>
                  <a:pt x="9446" y="4275"/>
                </a:lnTo>
                <a:lnTo>
                  <a:pt x="9471" y="4251"/>
                </a:lnTo>
                <a:lnTo>
                  <a:pt x="9504" y="4223"/>
                </a:lnTo>
                <a:lnTo>
                  <a:pt x="9546" y="4193"/>
                </a:lnTo>
                <a:lnTo>
                  <a:pt x="9573" y="4175"/>
                </a:lnTo>
                <a:lnTo>
                  <a:pt x="9585" y="4184"/>
                </a:lnTo>
                <a:lnTo>
                  <a:pt x="9600" y="4193"/>
                </a:lnTo>
                <a:lnTo>
                  <a:pt x="9641" y="4223"/>
                </a:lnTo>
                <a:lnTo>
                  <a:pt x="9674" y="4251"/>
                </a:lnTo>
                <a:lnTo>
                  <a:pt x="9699" y="4275"/>
                </a:lnTo>
                <a:lnTo>
                  <a:pt x="9719" y="4296"/>
                </a:lnTo>
                <a:lnTo>
                  <a:pt x="9734" y="4319"/>
                </a:lnTo>
                <a:lnTo>
                  <a:pt x="9743" y="4335"/>
                </a:lnTo>
                <a:lnTo>
                  <a:pt x="9749" y="4350"/>
                </a:lnTo>
                <a:lnTo>
                  <a:pt x="9752" y="4361"/>
                </a:lnTo>
                <a:lnTo>
                  <a:pt x="9749" y="4373"/>
                </a:lnTo>
                <a:lnTo>
                  <a:pt x="9743" y="4386"/>
                </a:lnTo>
                <a:lnTo>
                  <a:pt x="9734" y="4404"/>
                </a:lnTo>
                <a:lnTo>
                  <a:pt x="9719" y="4425"/>
                </a:lnTo>
                <a:lnTo>
                  <a:pt x="9699" y="4449"/>
                </a:lnTo>
                <a:lnTo>
                  <a:pt x="9674" y="4473"/>
                </a:lnTo>
                <a:lnTo>
                  <a:pt x="9641" y="4500"/>
                </a:lnTo>
                <a:lnTo>
                  <a:pt x="9600" y="4529"/>
                </a:lnTo>
                <a:lnTo>
                  <a:pt x="9585" y="4541"/>
                </a:lnTo>
                <a:lnTo>
                  <a:pt x="9573" y="4548"/>
                </a:lnTo>
                <a:lnTo>
                  <a:pt x="9546" y="4529"/>
                </a:lnTo>
                <a:lnTo>
                  <a:pt x="9504" y="4500"/>
                </a:lnTo>
                <a:lnTo>
                  <a:pt x="9471" y="4473"/>
                </a:lnTo>
                <a:lnTo>
                  <a:pt x="9446" y="4449"/>
                </a:lnTo>
                <a:lnTo>
                  <a:pt x="9426" y="4425"/>
                </a:lnTo>
                <a:lnTo>
                  <a:pt x="9411" y="4404"/>
                </a:lnTo>
                <a:lnTo>
                  <a:pt x="9404" y="4386"/>
                </a:lnTo>
                <a:lnTo>
                  <a:pt x="9398" y="4373"/>
                </a:lnTo>
                <a:lnTo>
                  <a:pt x="9393" y="4361"/>
                </a:lnTo>
                <a:lnTo>
                  <a:pt x="9398" y="4350"/>
                </a:lnTo>
                <a:close/>
                <a:moveTo>
                  <a:pt x="9737" y="4211"/>
                </a:moveTo>
                <a:lnTo>
                  <a:pt x="9711" y="4187"/>
                </a:lnTo>
                <a:lnTo>
                  <a:pt x="9680" y="4163"/>
                </a:lnTo>
                <a:lnTo>
                  <a:pt x="9644" y="4137"/>
                </a:lnTo>
                <a:lnTo>
                  <a:pt x="9638" y="4133"/>
                </a:lnTo>
                <a:lnTo>
                  <a:pt x="9699" y="4089"/>
                </a:lnTo>
                <a:lnTo>
                  <a:pt x="9725" y="4070"/>
                </a:lnTo>
                <a:lnTo>
                  <a:pt x="9749" y="4049"/>
                </a:lnTo>
                <a:lnTo>
                  <a:pt x="9770" y="4031"/>
                </a:lnTo>
                <a:lnTo>
                  <a:pt x="9788" y="4010"/>
                </a:lnTo>
                <a:lnTo>
                  <a:pt x="9801" y="3989"/>
                </a:lnTo>
                <a:lnTo>
                  <a:pt x="9813" y="3968"/>
                </a:lnTo>
                <a:lnTo>
                  <a:pt x="9824" y="3989"/>
                </a:lnTo>
                <a:lnTo>
                  <a:pt x="9839" y="4010"/>
                </a:lnTo>
                <a:lnTo>
                  <a:pt x="9855" y="4031"/>
                </a:lnTo>
                <a:lnTo>
                  <a:pt x="9878" y="4049"/>
                </a:lnTo>
                <a:lnTo>
                  <a:pt x="9899" y="4070"/>
                </a:lnTo>
                <a:lnTo>
                  <a:pt x="9927" y="4089"/>
                </a:lnTo>
                <a:lnTo>
                  <a:pt x="9989" y="4133"/>
                </a:lnTo>
                <a:lnTo>
                  <a:pt x="9983" y="4137"/>
                </a:lnTo>
                <a:lnTo>
                  <a:pt x="9945" y="4163"/>
                </a:lnTo>
                <a:lnTo>
                  <a:pt x="9915" y="4187"/>
                </a:lnTo>
                <a:lnTo>
                  <a:pt x="9887" y="4211"/>
                </a:lnTo>
                <a:lnTo>
                  <a:pt x="9866" y="4235"/>
                </a:lnTo>
                <a:lnTo>
                  <a:pt x="9848" y="4257"/>
                </a:lnTo>
                <a:lnTo>
                  <a:pt x="9833" y="4277"/>
                </a:lnTo>
                <a:lnTo>
                  <a:pt x="9821" y="4296"/>
                </a:lnTo>
                <a:lnTo>
                  <a:pt x="9813" y="4314"/>
                </a:lnTo>
                <a:lnTo>
                  <a:pt x="9803" y="4296"/>
                </a:lnTo>
                <a:lnTo>
                  <a:pt x="9794" y="4277"/>
                </a:lnTo>
                <a:lnTo>
                  <a:pt x="9777" y="4257"/>
                </a:lnTo>
                <a:lnTo>
                  <a:pt x="9759" y="4235"/>
                </a:lnTo>
                <a:lnTo>
                  <a:pt x="9737" y="4211"/>
                </a:lnTo>
                <a:close/>
                <a:moveTo>
                  <a:pt x="9878" y="4350"/>
                </a:moveTo>
                <a:lnTo>
                  <a:pt x="9884" y="4335"/>
                </a:lnTo>
                <a:lnTo>
                  <a:pt x="9891" y="4319"/>
                </a:lnTo>
                <a:lnTo>
                  <a:pt x="9905" y="4296"/>
                </a:lnTo>
                <a:lnTo>
                  <a:pt x="9926" y="4275"/>
                </a:lnTo>
                <a:lnTo>
                  <a:pt x="9951" y="4251"/>
                </a:lnTo>
                <a:lnTo>
                  <a:pt x="9983" y="4223"/>
                </a:lnTo>
                <a:lnTo>
                  <a:pt x="10025" y="4193"/>
                </a:lnTo>
                <a:lnTo>
                  <a:pt x="10053" y="4175"/>
                </a:lnTo>
                <a:lnTo>
                  <a:pt x="10082" y="4193"/>
                </a:lnTo>
                <a:lnTo>
                  <a:pt x="10121" y="4223"/>
                </a:lnTo>
                <a:lnTo>
                  <a:pt x="10154" y="4251"/>
                </a:lnTo>
                <a:lnTo>
                  <a:pt x="10179" y="4275"/>
                </a:lnTo>
                <a:lnTo>
                  <a:pt x="10199" y="4296"/>
                </a:lnTo>
                <a:lnTo>
                  <a:pt x="10214" y="4319"/>
                </a:lnTo>
                <a:lnTo>
                  <a:pt x="10223" y="4335"/>
                </a:lnTo>
                <a:lnTo>
                  <a:pt x="10229" y="4350"/>
                </a:lnTo>
                <a:lnTo>
                  <a:pt x="10232" y="4361"/>
                </a:lnTo>
                <a:lnTo>
                  <a:pt x="10229" y="4373"/>
                </a:lnTo>
                <a:lnTo>
                  <a:pt x="10223" y="4386"/>
                </a:lnTo>
                <a:lnTo>
                  <a:pt x="10214" y="4404"/>
                </a:lnTo>
                <a:lnTo>
                  <a:pt x="10199" y="4425"/>
                </a:lnTo>
                <a:lnTo>
                  <a:pt x="10179" y="4449"/>
                </a:lnTo>
                <a:lnTo>
                  <a:pt x="10154" y="4473"/>
                </a:lnTo>
                <a:lnTo>
                  <a:pt x="10121" y="4500"/>
                </a:lnTo>
                <a:lnTo>
                  <a:pt x="10082" y="4529"/>
                </a:lnTo>
                <a:lnTo>
                  <a:pt x="10053" y="4548"/>
                </a:lnTo>
                <a:lnTo>
                  <a:pt x="10025" y="4529"/>
                </a:lnTo>
                <a:lnTo>
                  <a:pt x="9983" y="4500"/>
                </a:lnTo>
                <a:lnTo>
                  <a:pt x="9951" y="4473"/>
                </a:lnTo>
                <a:lnTo>
                  <a:pt x="9926" y="4449"/>
                </a:lnTo>
                <a:lnTo>
                  <a:pt x="9905" y="4425"/>
                </a:lnTo>
                <a:lnTo>
                  <a:pt x="9891" y="4404"/>
                </a:lnTo>
                <a:lnTo>
                  <a:pt x="9884" y="4386"/>
                </a:lnTo>
                <a:lnTo>
                  <a:pt x="9878" y="4373"/>
                </a:lnTo>
                <a:lnTo>
                  <a:pt x="9873" y="4361"/>
                </a:lnTo>
                <a:lnTo>
                  <a:pt x="9878" y="4350"/>
                </a:lnTo>
                <a:close/>
                <a:moveTo>
                  <a:pt x="10217" y="4211"/>
                </a:moveTo>
                <a:lnTo>
                  <a:pt x="10191" y="4187"/>
                </a:lnTo>
                <a:lnTo>
                  <a:pt x="10160" y="4163"/>
                </a:lnTo>
                <a:lnTo>
                  <a:pt x="10124" y="4137"/>
                </a:lnTo>
                <a:lnTo>
                  <a:pt x="10118" y="4133"/>
                </a:lnTo>
                <a:lnTo>
                  <a:pt x="10179" y="4089"/>
                </a:lnTo>
                <a:lnTo>
                  <a:pt x="10205" y="4070"/>
                </a:lnTo>
                <a:lnTo>
                  <a:pt x="10229" y="4049"/>
                </a:lnTo>
                <a:lnTo>
                  <a:pt x="10250" y="4031"/>
                </a:lnTo>
                <a:lnTo>
                  <a:pt x="10268" y="4010"/>
                </a:lnTo>
                <a:lnTo>
                  <a:pt x="10281" y="3989"/>
                </a:lnTo>
                <a:lnTo>
                  <a:pt x="10293" y="3968"/>
                </a:lnTo>
                <a:lnTo>
                  <a:pt x="10302" y="3989"/>
                </a:lnTo>
                <a:lnTo>
                  <a:pt x="10319" y="4010"/>
                </a:lnTo>
                <a:lnTo>
                  <a:pt x="10335" y="4031"/>
                </a:lnTo>
                <a:lnTo>
                  <a:pt x="10356" y="4049"/>
                </a:lnTo>
                <a:lnTo>
                  <a:pt x="10379" y="4070"/>
                </a:lnTo>
                <a:lnTo>
                  <a:pt x="10407" y="4089"/>
                </a:lnTo>
                <a:lnTo>
                  <a:pt x="10469" y="4133"/>
                </a:lnTo>
                <a:lnTo>
                  <a:pt x="10463" y="4137"/>
                </a:lnTo>
                <a:lnTo>
                  <a:pt x="10425" y="4163"/>
                </a:lnTo>
                <a:lnTo>
                  <a:pt x="10395" y="4187"/>
                </a:lnTo>
                <a:lnTo>
                  <a:pt x="10367" y="4211"/>
                </a:lnTo>
                <a:lnTo>
                  <a:pt x="10344" y="4235"/>
                </a:lnTo>
                <a:lnTo>
                  <a:pt x="10326" y="4257"/>
                </a:lnTo>
                <a:lnTo>
                  <a:pt x="10313" y="4277"/>
                </a:lnTo>
                <a:lnTo>
                  <a:pt x="10301" y="4296"/>
                </a:lnTo>
                <a:lnTo>
                  <a:pt x="10293" y="4314"/>
                </a:lnTo>
                <a:lnTo>
                  <a:pt x="10283" y="4296"/>
                </a:lnTo>
                <a:lnTo>
                  <a:pt x="10272" y="4277"/>
                </a:lnTo>
                <a:lnTo>
                  <a:pt x="10257" y="4257"/>
                </a:lnTo>
                <a:lnTo>
                  <a:pt x="10239" y="4235"/>
                </a:lnTo>
                <a:lnTo>
                  <a:pt x="10217" y="4211"/>
                </a:lnTo>
                <a:close/>
                <a:moveTo>
                  <a:pt x="10319" y="3749"/>
                </a:moveTo>
                <a:lnTo>
                  <a:pt x="10302" y="3771"/>
                </a:lnTo>
                <a:lnTo>
                  <a:pt x="10293" y="3794"/>
                </a:lnTo>
                <a:lnTo>
                  <a:pt x="10281" y="3771"/>
                </a:lnTo>
                <a:lnTo>
                  <a:pt x="10268" y="3749"/>
                </a:lnTo>
                <a:lnTo>
                  <a:pt x="10250" y="3729"/>
                </a:lnTo>
                <a:lnTo>
                  <a:pt x="10229" y="3711"/>
                </a:lnTo>
                <a:lnTo>
                  <a:pt x="10205" y="3692"/>
                </a:lnTo>
                <a:lnTo>
                  <a:pt x="10179" y="3671"/>
                </a:lnTo>
                <a:lnTo>
                  <a:pt x="10118" y="3629"/>
                </a:lnTo>
                <a:lnTo>
                  <a:pt x="10124" y="3627"/>
                </a:lnTo>
                <a:lnTo>
                  <a:pt x="10160" y="3602"/>
                </a:lnTo>
                <a:lnTo>
                  <a:pt x="10191" y="3576"/>
                </a:lnTo>
                <a:lnTo>
                  <a:pt x="10217" y="3552"/>
                </a:lnTo>
                <a:lnTo>
                  <a:pt x="10239" y="3530"/>
                </a:lnTo>
                <a:lnTo>
                  <a:pt x="10257" y="3507"/>
                </a:lnTo>
                <a:lnTo>
                  <a:pt x="10272" y="3486"/>
                </a:lnTo>
                <a:lnTo>
                  <a:pt x="10283" y="3468"/>
                </a:lnTo>
                <a:lnTo>
                  <a:pt x="10293" y="3450"/>
                </a:lnTo>
                <a:lnTo>
                  <a:pt x="10301" y="3468"/>
                </a:lnTo>
                <a:lnTo>
                  <a:pt x="10313" y="3486"/>
                </a:lnTo>
                <a:lnTo>
                  <a:pt x="10326" y="3507"/>
                </a:lnTo>
                <a:lnTo>
                  <a:pt x="10344" y="3530"/>
                </a:lnTo>
                <a:lnTo>
                  <a:pt x="10367" y="3552"/>
                </a:lnTo>
                <a:lnTo>
                  <a:pt x="10395" y="3576"/>
                </a:lnTo>
                <a:lnTo>
                  <a:pt x="10425" y="3602"/>
                </a:lnTo>
                <a:lnTo>
                  <a:pt x="10463" y="3627"/>
                </a:lnTo>
                <a:lnTo>
                  <a:pt x="10469" y="3629"/>
                </a:lnTo>
                <a:lnTo>
                  <a:pt x="10407" y="3671"/>
                </a:lnTo>
                <a:lnTo>
                  <a:pt x="10379" y="3692"/>
                </a:lnTo>
                <a:lnTo>
                  <a:pt x="10356" y="3711"/>
                </a:lnTo>
                <a:lnTo>
                  <a:pt x="10335" y="3729"/>
                </a:lnTo>
                <a:lnTo>
                  <a:pt x="10319" y="3749"/>
                </a:lnTo>
                <a:close/>
                <a:moveTo>
                  <a:pt x="10326" y="3297"/>
                </a:moveTo>
                <a:lnTo>
                  <a:pt x="10313" y="3318"/>
                </a:lnTo>
                <a:lnTo>
                  <a:pt x="10301" y="3338"/>
                </a:lnTo>
                <a:lnTo>
                  <a:pt x="10293" y="3354"/>
                </a:lnTo>
                <a:lnTo>
                  <a:pt x="10283" y="3338"/>
                </a:lnTo>
                <a:lnTo>
                  <a:pt x="10272" y="3318"/>
                </a:lnTo>
                <a:lnTo>
                  <a:pt x="10257" y="3297"/>
                </a:lnTo>
                <a:lnTo>
                  <a:pt x="10239" y="3276"/>
                </a:lnTo>
                <a:lnTo>
                  <a:pt x="10217" y="3252"/>
                </a:lnTo>
                <a:lnTo>
                  <a:pt x="10191" y="3228"/>
                </a:lnTo>
                <a:lnTo>
                  <a:pt x="10160" y="3204"/>
                </a:lnTo>
                <a:lnTo>
                  <a:pt x="10124" y="3177"/>
                </a:lnTo>
                <a:lnTo>
                  <a:pt x="10118" y="3174"/>
                </a:lnTo>
                <a:lnTo>
                  <a:pt x="10179" y="3129"/>
                </a:lnTo>
                <a:lnTo>
                  <a:pt x="10205" y="3110"/>
                </a:lnTo>
                <a:lnTo>
                  <a:pt x="10229" y="3090"/>
                </a:lnTo>
                <a:lnTo>
                  <a:pt x="10250" y="3069"/>
                </a:lnTo>
                <a:lnTo>
                  <a:pt x="10268" y="3050"/>
                </a:lnTo>
                <a:lnTo>
                  <a:pt x="10281" y="3030"/>
                </a:lnTo>
                <a:lnTo>
                  <a:pt x="10293" y="3008"/>
                </a:lnTo>
                <a:lnTo>
                  <a:pt x="10302" y="3030"/>
                </a:lnTo>
                <a:lnTo>
                  <a:pt x="10319" y="3050"/>
                </a:lnTo>
                <a:lnTo>
                  <a:pt x="10335" y="3069"/>
                </a:lnTo>
                <a:lnTo>
                  <a:pt x="10356" y="3090"/>
                </a:lnTo>
                <a:lnTo>
                  <a:pt x="10379" y="3110"/>
                </a:lnTo>
                <a:lnTo>
                  <a:pt x="10407" y="3129"/>
                </a:lnTo>
                <a:lnTo>
                  <a:pt x="10469" y="3174"/>
                </a:lnTo>
                <a:lnTo>
                  <a:pt x="10463" y="3177"/>
                </a:lnTo>
                <a:lnTo>
                  <a:pt x="10425" y="3204"/>
                </a:lnTo>
                <a:lnTo>
                  <a:pt x="10395" y="3228"/>
                </a:lnTo>
                <a:lnTo>
                  <a:pt x="10367" y="3252"/>
                </a:lnTo>
                <a:lnTo>
                  <a:pt x="10344" y="3276"/>
                </a:lnTo>
                <a:lnTo>
                  <a:pt x="10326" y="3297"/>
                </a:lnTo>
                <a:close/>
                <a:moveTo>
                  <a:pt x="10319" y="2790"/>
                </a:moveTo>
                <a:lnTo>
                  <a:pt x="10302" y="2813"/>
                </a:lnTo>
                <a:lnTo>
                  <a:pt x="10293" y="2834"/>
                </a:lnTo>
                <a:lnTo>
                  <a:pt x="10281" y="2813"/>
                </a:lnTo>
                <a:lnTo>
                  <a:pt x="10268" y="2790"/>
                </a:lnTo>
                <a:lnTo>
                  <a:pt x="10250" y="2771"/>
                </a:lnTo>
                <a:lnTo>
                  <a:pt x="10229" y="2753"/>
                </a:lnTo>
                <a:lnTo>
                  <a:pt x="10205" y="2732"/>
                </a:lnTo>
                <a:lnTo>
                  <a:pt x="10179" y="2712"/>
                </a:lnTo>
                <a:lnTo>
                  <a:pt x="10118" y="2670"/>
                </a:lnTo>
                <a:lnTo>
                  <a:pt x="10124" y="2666"/>
                </a:lnTo>
                <a:lnTo>
                  <a:pt x="10160" y="2640"/>
                </a:lnTo>
                <a:lnTo>
                  <a:pt x="10191" y="2616"/>
                </a:lnTo>
                <a:lnTo>
                  <a:pt x="10217" y="2592"/>
                </a:lnTo>
                <a:lnTo>
                  <a:pt x="10239" y="2568"/>
                </a:lnTo>
                <a:lnTo>
                  <a:pt x="10257" y="2549"/>
                </a:lnTo>
                <a:lnTo>
                  <a:pt x="10272" y="2526"/>
                </a:lnTo>
                <a:lnTo>
                  <a:pt x="10283" y="2508"/>
                </a:lnTo>
                <a:lnTo>
                  <a:pt x="10293" y="2490"/>
                </a:lnTo>
                <a:lnTo>
                  <a:pt x="10301" y="2508"/>
                </a:lnTo>
                <a:lnTo>
                  <a:pt x="10313" y="2526"/>
                </a:lnTo>
                <a:lnTo>
                  <a:pt x="10326" y="2549"/>
                </a:lnTo>
                <a:lnTo>
                  <a:pt x="10344" y="2568"/>
                </a:lnTo>
                <a:lnTo>
                  <a:pt x="10367" y="2592"/>
                </a:lnTo>
                <a:lnTo>
                  <a:pt x="10395" y="2616"/>
                </a:lnTo>
                <a:lnTo>
                  <a:pt x="10425" y="2640"/>
                </a:lnTo>
                <a:lnTo>
                  <a:pt x="10463" y="2666"/>
                </a:lnTo>
                <a:lnTo>
                  <a:pt x="10469" y="2670"/>
                </a:lnTo>
                <a:lnTo>
                  <a:pt x="10407" y="2712"/>
                </a:lnTo>
                <a:lnTo>
                  <a:pt x="10379" y="2732"/>
                </a:lnTo>
                <a:lnTo>
                  <a:pt x="10356" y="2753"/>
                </a:lnTo>
                <a:lnTo>
                  <a:pt x="10335" y="2771"/>
                </a:lnTo>
                <a:lnTo>
                  <a:pt x="10319" y="2790"/>
                </a:lnTo>
                <a:close/>
                <a:moveTo>
                  <a:pt x="10326" y="2336"/>
                </a:moveTo>
                <a:lnTo>
                  <a:pt x="10313" y="2358"/>
                </a:lnTo>
                <a:lnTo>
                  <a:pt x="10301" y="2376"/>
                </a:lnTo>
                <a:lnTo>
                  <a:pt x="10293" y="2394"/>
                </a:lnTo>
                <a:lnTo>
                  <a:pt x="10283" y="2376"/>
                </a:lnTo>
                <a:lnTo>
                  <a:pt x="10272" y="2358"/>
                </a:lnTo>
                <a:lnTo>
                  <a:pt x="10257" y="2336"/>
                </a:lnTo>
                <a:lnTo>
                  <a:pt x="10239" y="2316"/>
                </a:lnTo>
                <a:lnTo>
                  <a:pt x="10217" y="2292"/>
                </a:lnTo>
                <a:lnTo>
                  <a:pt x="10191" y="2268"/>
                </a:lnTo>
                <a:lnTo>
                  <a:pt x="10160" y="2243"/>
                </a:lnTo>
                <a:lnTo>
                  <a:pt x="10124" y="2219"/>
                </a:lnTo>
                <a:lnTo>
                  <a:pt x="10118" y="2214"/>
                </a:lnTo>
                <a:lnTo>
                  <a:pt x="10179" y="2171"/>
                </a:lnTo>
                <a:lnTo>
                  <a:pt x="10205" y="2151"/>
                </a:lnTo>
                <a:lnTo>
                  <a:pt x="10229" y="2130"/>
                </a:lnTo>
                <a:lnTo>
                  <a:pt x="10250" y="2111"/>
                </a:lnTo>
                <a:lnTo>
                  <a:pt x="10268" y="2091"/>
                </a:lnTo>
                <a:lnTo>
                  <a:pt x="10281" y="2070"/>
                </a:lnTo>
                <a:lnTo>
                  <a:pt x="10293" y="2046"/>
                </a:lnTo>
                <a:lnTo>
                  <a:pt x="10302" y="2070"/>
                </a:lnTo>
                <a:lnTo>
                  <a:pt x="10319" y="2091"/>
                </a:lnTo>
                <a:lnTo>
                  <a:pt x="10335" y="2111"/>
                </a:lnTo>
                <a:lnTo>
                  <a:pt x="10356" y="2130"/>
                </a:lnTo>
                <a:lnTo>
                  <a:pt x="10379" y="2151"/>
                </a:lnTo>
                <a:lnTo>
                  <a:pt x="10407" y="2171"/>
                </a:lnTo>
                <a:lnTo>
                  <a:pt x="10469" y="2214"/>
                </a:lnTo>
                <a:lnTo>
                  <a:pt x="10463" y="2219"/>
                </a:lnTo>
                <a:lnTo>
                  <a:pt x="10425" y="2243"/>
                </a:lnTo>
                <a:lnTo>
                  <a:pt x="10395" y="2268"/>
                </a:lnTo>
                <a:lnTo>
                  <a:pt x="10367" y="2292"/>
                </a:lnTo>
                <a:lnTo>
                  <a:pt x="10344" y="2316"/>
                </a:lnTo>
                <a:lnTo>
                  <a:pt x="10326" y="2336"/>
                </a:lnTo>
                <a:close/>
                <a:moveTo>
                  <a:pt x="10121" y="2304"/>
                </a:moveTo>
                <a:lnTo>
                  <a:pt x="10154" y="2330"/>
                </a:lnTo>
                <a:lnTo>
                  <a:pt x="10179" y="2357"/>
                </a:lnTo>
                <a:lnTo>
                  <a:pt x="10199" y="2378"/>
                </a:lnTo>
                <a:lnTo>
                  <a:pt x="10214" y="2399"/>
                </a:lnTo>
                <a:lnTo>
                  <a:pt x="10223" y="2417"/>
                </a:lnTo>
                <a:lnTo>
                  <a:pt x="10229" y="2430"/>
                </a:lnTo>
                <a:lnTo>
                  <a:pt x="10232" y="2442"/>
                </a:lnTo>
                <a:lnTo>
                  <a:pt x="10229" y="2454"/>
                </a:lnTo>
                <a:lnTo>
                  <a:pt x="10223" y="2468"/>
                </a:lnTo>
                <a:lnTo>
                  <a:pt x="10214" y="2486"/>
                </a:lnTo>
                <a:lnTo>
                  <a:pt x="10199" y="2507"/>
                </a:lnTo>
                <a:lnTo>
                  <a:pt x="10179" y="2528"/>
                </a:lnTo>
                <a:lnTo>
                  <a:pt x="10154" y="2555"/>
                </a:lnTo>
                <a:lnTo>
                  <a:pt x="10121" y="2580"/>
                </a:lnTo>
                <a:lnTo>
                  <a:pt x="10082" y="2610"/>
                </a:lnTo>
                <a:lnTo>
                  <a:pt x="10053" y="2628"/>
                </a:lnTo>
                <a:lnTo>
                  <a:pt x="10025" y="2610"/>
                </a:lnTo>
                <a:lnTo>
                  <a:pt x="9983" y="2580"/>
                </a:lnTo>
                <a:lnTo>
                  <a:pt x="9951" y="2555"/>
                </a:lnTo>
                <a:lnTo>
                  <a:pt x="9926" y="2528"/>
                </a:lnTo>
                <a:lnTo>
                  <a:pt x="9905" y="2507"/>
                </a:lnTo>
                <a:lnTo>
                  <a:pt x="9891" y="2486"/>
                </a:lnTo>
                <a:lnTo>
                  <a:pt x="9884" y="2468"/>
                </a:lnTo>
                <a:lnTo>
                  <a:pt x="9878" y="2454"/>
                </a:lnTo>
                <a:lnTo>
                  <a:pt x="9873" y="2442"/>
                </a:lnTo>
                <a:lnTo>
                  <a:pt x="9878" y="2430"/>
                </a:lnTo>
                <a:lnTo>
                  <a:pt x="9884" y="2417"/>
                </a:lnTo>
                <a:lnTo>
                  <a:pt x="9891" y="2399"/>
                </a:lnTo>
                <a:lnTo>
                  <a:pt x="9905" y="2378"/>
                </a:lnTo>
                <a:lnTo>
                  <a:pt x="9926" y="2357"/>
                </a:lnTo>
                <a:lnTo>
                  <a:pt x="9951" y="2330"/>
                </a:lnTo>
                <a:lnTo>
                  <a:pt x="9983" y="2304"/>
                </a:lnTo>
                <a:lnTo>
                  <a:pt x="10025" y="2274"/>
                </a:lnTo>
                <a:lnTo>
                  <a:pt x="10053" y="2256"/>
                </a:lnTo>
                <a:lnTo>
                  <a:pt x="10082" y="2274"/>
                </a:lnTo>
                <a:lnTo>
                  <a:pt x="10121" y="2304"/>
                </a:lnTo>
                <a:close/>
                <a:moveTo>
                  <a:pt x="9983" y="2219"/>
                </a:moveTo>
                <a:lnTo>
                  <a:pt x="9945" y="2243"/>
                </a:lnTo>
                <a:lnTo>
                  <a:pt x="9915" y="2268"/>
                </a:lnTo>
                <a:lnTo>
                  <a:pt x="9887" y="2292"/>
                </a:lnTo>
                <a:lnTo>
                  <a:pt x="9866" y="2316"/>
                </a:lnTo>
                <a:lnTo>
                  <a:pt x="9848" y="2336"/>
                </a:lnTo>
                <a:lnTo>
                  <a:pt x="9833" y="2358"/>
                </a:lnTo>
                <a:lnTo>
                  <a:pt x="9821" y="2376"/>
                </a:lnTo>
                <a:lnTo>
                  <a:pt x="9813" y="2394"/>
                </a:lnTo>
                <a:lnTo>
                  <a:pt x="9803" y="2376"/>
                </a:lnTo>
                <a:lnTo>
                  <a:pt x="9794" y="2358"/>
                </a:lnTo>
                <a:lnTo>
                  <a:pt x="9777" y="2336"/>
                </a:lnTo>
                <a:lnTo>
                  <a:pt x="9759" y="2316"/>
                </a:lnTo>
                <a:lnTo>
                  <a:pt x="9737" y="2292"/>
                </a:lnTo>
                <a:lnTo>
                  <a:pt x="9711" y="2268"/>
                </a:lnTo>
                <a:lnTo>
                  <a:pt x="9680" y="2243"/>
                </a:lnTo>
                <a:lnTo>
                  <a:pt x="9644" y="2219"/>
                </a:lnTo>
                <a:lnTo>
                  <a:pt x="9638" y="2214"/>
                </a:lnTo>
                <a:lnTo>
                  <a:pt x="9699" y="2171"/>
                </a:lnTo>
                <a:lnTo>
                  <a:pt x="9725" y="2151"/>
                </a:lnTo>
                <a:lnTo>
                  <a:pt x="9749" y="2130"/>
                </a:lnTo>
                <a:lnTo>
                  <a:pt x="9770" y="2111"/>
                </a:lnTo>
                <a:lnTo>
                  <a:pt x="9788" y="2091"/>
                </a:lnTo>
                <a:lnTo>
                  <a:pt x="9801" y="2070"/>
                </a:lnTo>
                <a:lnTo>
                  <a:pt x="9813" y="2046"/>
                </a:lnTo>
                <a:lnTo>
                  <a:pt x="9824" y="2070"/>
                </a:lnTo>
                <a:lnTo>
                  <a:pt x="9839" y="2091"/>
                </a:lnTo>
                <a:lnTo>
                  <a:pt x="9855" y="2111"/>
                </a:lnTo>
                <a:lnTo>
                  <a:pt x="9878" y="2130"/>
                </a:lnTo>
                <a:lnTo>
                  <a:pt x="9899" y="2151"/>
                </a:lnTo>
                <a:lnTo>
                  <a:pt x="9927" y="2171"/>
                </a:lnTo>
                <a:lnTo>
                  <a:pt x="9989" y="2214"/>
                </a:lnTo>
                <a:lnTo>
                  <a:pt x="9983" y="2219"/>
                </a:lnTo>
                <a:close/>
                <a:moveTo>
                  <a:pt x="9641" y="2304"/>
                </a:moveTo>
                <a:lnTo>
                  <a:pt x="9674" y="2330"/>
                </a:lnTo>
                <a:lnTo>
                  <a:pt x="9699" y="2357"/>
                </a:lnTo>
                <a:lnTo>
                  <a:pt x="9719" y="2378"/>
                </a:lnTo>
                <a:lnTo>
                  <a:pt x="9734" y="2399"/>
                </a:lnTo>
                <a:lnTo>
                  <a:pt x="9743" y="2417"/>
                </a:lnTo>
                <a:lnTo>
                  <a:pt x="9749" y="2430"/>
                </a:lnTo>
                <a:lnTo>
                  <a:pt x="9752" y="2442"/>
                </a:lnTo>
                <a:lnTo>
                  <a:pt x="9749" y="2454"/>
                </a:lnTo>
                <a:lnTo>
                  <a:pt x="9743" y="2468"/>
                </a:lnTo>
                <a:lnTo>
                  <a:pt x="9734" y="2486"/>
                </a:lnTo>
                <a:lnTo>
                  <a:pt x="9719" y="2507"/>
                </a:lnTo>
                <a:lnTo>
                  <a:pt x="9699" y="2528"/>
                </a:lnTo>
                <a:lnTo>
                  <a:pt x="9674" y="2555"/>
                </a:lnTo>
                <a:lnTo>
                  <a:pt x="9641" y="2580"/>
                </a:lnTo>
                <a:lnTo>
                  <a:pt x="9600" y="2610"/>
                </a:lnTo>
                <a:lnTo>
                  <a:pt x="9585" y="2621"/>
                </a:lnTo>
                <a:lnTo>
                  <a:pt x="9573" y="2628"/>
                </a:lnTo>
                <a:lnTo>
                  <a:pt x="9546" y="2610"/>
                </a:lnTo>
                <a:lnTo>
                  <a:pt x="9504" y="2580"/>
                </a:lnTo>
                <a:lnTo>
                  <a:pt x="9471" y="2555"/>
                </a:lnTo>
                <a:lnTo>
                  <a:pt x="9446" y="2528"/>
                </a:lnTo>
                <a:lnTo>
                  <a:pt x="9426" y="2507"/>
                </a:lnTo>
                <a:lnTo>
                  <a:pt x="9411" y="2486"/>
                </a:lnTo>
                <a:lnTo>
                  <a:pt x="9404" y="2468"/>
                </a:lnTo>
                <a:lnTo>
                  <a:pt x="9398" y="2454"/>
                </a:lnTo>
                <a:lnTo>
                  <a:pt x="9393" y="2442"/>
                </a:lnTo>
                <a:lnTo>
                  <a:pt x="9398" y="2430"/>
                </a:lnTo>
                <a:lnTo>
                  <a:pt x="9404" y="2417"/>
                </a:lnTo>
                <a:lnTo>
                  <a:pt x="9411" y="2399"/>
                </a:lnTo>
                <a:lnTo>
                  <a:pt x="9426" y="2378"/>
                </a:lnTo>
                <a:lnTo>
                  <a:pt x="9446" y="2357"/>
                </a:lnTo>
                <a:lnTo>
                  <a:pt x="9471" y="2330"/>
                </a:lnTo>
                <a:lnTo>
                  <a:pt x="9504" y="2304"/>
                </a:lnTo>
                <a:lnTo>
                  <a:pt x="9546" y="2274"/>
                </a:lnTo>
                <a:lnTo>
                  <a:pt x="9573" y="2256"/>
                </a:lnTo>
                <a:lnTo>
                  <a:pt x="9585" y="2265"/>
                </a:lnTo>
                <a:lnTo>
                  <a:pt x="9600" y="2274"/>
                </a:lnTo>
                <a:lnTo>
                  <a:pt x="9641" y="2304"/>
                </a:lnTo>
                <a:close/>
                <a:moveTo>
                  <a:pt x="9504" y="2219"/>
                </a:moveTo>
                <a:lnTo>
                  <a:pt x="9465" y="2243"/>
                </a:lnTo>
                <a:lnTo>
                  <a:pt x="9435" y="2268"/>
                </a:lnTo>
                <a:lnTo>
                  <a:pt x="9408" y="2292"/>
                </a:lnTo>
                <a:lnTo>
                  <a:pt x="9386" y="2316"/>
                </a:lnTo>
                <a:lnTo>
                  <a:pt x="9368" y="2336"/>
                </a:lnTo>
                <a:lnTo>
                  <a:pt x="9354" y="2358"/>
                </a:lnTo>
                <a:lnTo>
                  <a:pt x="9342" y="2376"/>
                </a:lnTo>
                <a:lnTo>
                  <a:pt x="9333" y="2394"/>
                </a:lnTo>
                <a:lnTo>
                  <a:pt x="9324" y="2376"/>
                </a:lnTo>
                <a:lnTo>
                  <a:pt x="9314" y="2358"/>
                </a:lnTo>
                <a:lnTo>
                  <a:pt x="9297" y="2336"/>
                </a:lnTo>
                <a:lnTo>
                  <a:pt x="9279" y="2316"/>
                </a:lnTo>
                <a:lnTo>
                  <a:pt x="9258" y="2292"/>
                </a:lnTo>
                <a:lnTo>
                  <a:pt x="9231" y="2268"/>
                </a:lnTo>
                <a:lnTo>
                  <a:pt x="9200" y="2243"/>
                </a:lnTo>
                <a:lnTo>
                  <a:pt x="9162" y="2219"/>
                </a:lnTo>
                <a:lnTo>
                  <a:pt x="9156" y="2214"/>
                </a:lnTo>
                <a:lnTo>
                  <a:pt x="9219" y="2171"/>
                </a:lnTo>
                <a:lnTo>
                  <a:pt x="9246" y="2151"/>
                </a:lnTo>
                <a:lnTo>
                  <a:pt x="9270" y="2130"/>
                </a:lnTo>
                <a:lnTo>
                  <a:pt x="9290" y="2111"/>
                </a:lnTo>
                <a:lnTo>
                  <a:pt x="9308" y="2091"/>
                </a:lnTo>
                <a:lnTo>
                  <a:pt x="9321" y="2070"/>
                </a:lnTo>
                <a:lnTo>
                  <a:pt x="9333" y="2046"/>
                </a:lnTo>
                <a:lnTo>
                  <a:pt x="9344" y="2070"/>
                </a:lnTo>
                <a:lnTo>
                  <a:pt x="9360" y="2091"/>
                </a:lnTo>
                <a:lnTo>
                  <a:pt x="9375" y="2111"/>
                </a:lnTo>
                <a:lnTo>
                  <a:pt x="9398" y="2130"/>
                </a:lnTo>
                <a:lnTo>
                  <a:pt x="9420" y="2151"/>
                </a:lnTo>
                <a:lnTo>
                  <a:pt x="9447" y="2171"/>
                </a:lnTo>
                <a:lnTo>
                  <a:pt x="9510" y="2214"/>
                </a:lnTo>
                <a:lnTo>
                  <a:pt x="9504" y="2219"/>
                </a:lnTo>
                <a:close/>
                <a:moveTo>
                  <a:pt x="9162" y="2304"/>
                </a:moveTo>
                <a:lnTo>
                  <a:pt x="9194" y="2330"/>
                </a:lnTo>
                <a:lnTo>
                  <a:pt x="9219" y="2357"/>
                </a:lnTo>
                <a:lnTo>
                  <a:pt x="9240" y="2378"/>
                </a:lnTo>
                <a:lnTo>
                  <a:pt x="9254" y="2399"/>
                </a:lnTo>
                <a:lnTo>
                  <a:pt x="9264" y="2417"/>
                </a:lnTo>
                <a:lnTo>
                  <a:pt x="9267" y="2430"/>
                </a:lnTo>
                <a:lnTo>
                  <a:pt x="9272" y="2442"/>
                </a:lnTo>
                <a:lnTo>
                  <a:pt x="9267" y="2454"/>
                </a:lnTo>
                <a:lnTo>
                  <a:pt x="9264" y="2468"/>
                </a:lnTo>
                <a:lnTo>
                  <a:pt x="9254" y="2486"/>
                </a:lnTo>
                <a:lnTo>
                  <a:pt x="9240" y="2507"/>
                </a:lnTo>
                <a:lnTo>
                  <a:pt x="9219" y="2528"/>
                </a:lnTo>
                <a:lnTo>
                  <a:pt x="9194" y="2555"/>
                </a:lnTo>
                <a:lnTo>
                  <a:pt x="9162" y="2580"/>
                </a:lnTo>
                <a:lnTo>
                  <a:pt x="9120" y="2610"/>
                </a:lnTo>
                <a:lnTo>
                  <a:pt x="9093" y="2628"/>
                </a:lnTo>
                <a:lnTo>
                  <a:pt x="9066" y="2610"/>
                </a:lnTo>
                <a:lnTo>
                  <a:pt x="9024" y="2580"/>
                </a:lnTo>
                <a:lnTo>
                  <a:pt x="8991" y="2555"/>
                </a:lnTo>
                <a:lnTo>
                  <a:pt x="8966" y="2528"/>
                </a:lnTo>
                <a:lnTo>
                  <a:pt x="8946" y="2507"/>
                </a:lnTo>
                <a:lnTo>
                  <a:pt x="8933" y="2486"/>
                </a:lnTo>
                <a:lnTo>
                  <a:pt x="8922" y="2468"/>
                </a:lnTo>
                <a:lnTo>
                  <a:pt x="8918" y="2454"/>
                </a:lnTo>
                <a:lnTo>
                  <a:pt x="8915" y="2442"/>
                </a:lnTo>
                <a:lnTo>
                  <a:pt x="8918" y="2430"/>
                </a:lnTo>
                <a:lnTo>
                  <a:pt x="8922" y="2417"/>
                </a:lnTo>
                <a:lnTo>
                  <a:pt x="8933" y="2399"/>
                </a:lnTo>
                <a:lnTo>
                  <a:pt x="8946" y="2378"/>
                </a:lnTo>
                <a:lnTo>
                  <a:pt x="8966" y="2357"/>
                </a:lnTo>
                <a:lnTo>
                  <a:pt x="8991" y="2330"/>
                </a:lnTo>
                <a:lnTo>
                  <a:pt x="9024" y="2304"/>
                </a:lnTo>
                <a:lnTo>
                  <a:pt x="9066" y="2274"/>
                </a:lnTo>
                <a:lnTo>
                  <a:pt x="9093" y="2256"/>
                </a:lnTo>
                <a:lnTo>
                  <a:pt x="9120" y="2274"/>
                </a:lnTo>
                <a:lnTo>
                  <a:pt x="9162" y="2304"/>
                </a:lnTo>
                <a:close/>
                <a:moveTo>
                  <a:pt x="9024" y="2219"/>
                </a:moveTo>
                <a:lnTo>
                  <a:pt x="8985" y="2243"/>
                </a:lnTo>
                <a:lnTo>
                  <a:pt x="8954" y="2268"/>
                </a:lnTo>
                <a:lnTo>
                  <a:pt x="8928" y="2292"/>
                </a:lnTo>
                <a:lnTo>
                  <a:pt x="8906" y="2316"/>
                </a:lnTo>
                <a:lnTo>
                  <a:pt x="8888" y="2336"/>
                </a:lnTo>
                <a:lnTo>
                  <a:pt x="8873" y="2358"/>
                </a:lnTo>
                <a:lnTo>
                  <a:pt x="8862" y="2376"/>
                </a:lnTo>
                <a:lnTo>
                  <a:pt x="8852" y="2394"/>
                </a:lnTo>
                <a:lnTo>
                  <a:pt x="8844" y="2376"/>
                </a:lnTo>
                <a:lnTo>
                  <a:pt x="8832" y="2358"/>
                </a:lnTo>
                <a:lnTo>
                  <a:pt x="8819" y="2336"/>
                </a:lnTo>
                <a:lnTo>
                  <a:pt x="8801" y="2316"/>
                </a:lnTo>
                <a:lnTo>
                  <a:pt x="8778" y="2292"/>
                </a:lnTo>
                <a:lnTo>
                  <a:pt x="8750" y="2268"/>
                </a:lnTo>
                <a:lnTo>
                  <a:pt x="8720" y="2243"/>
                </a:lnTo>
                <a:lnTo>
                  <a:pt x="8682" y="2219"/>
                </a:lnTo>
                <a:lnTo>
                  <a:pt x="8676" y="2214"/>
                </a:lnTo>
                <a:lnTo>
                  <a:pt x="8738" y="2171"/>
                </a:lnTo>
                <a:lnTo>
                  <a:pt x="8766" y="2151"/>
                </a:lnTo>
                <a:lnTo>
                  <a:pt x="8790" y="2130"/>
                </a:lnTo>
                <a:lnTo>
                  <a:pt x="8810" y="2111"/>
                </a:lnTo>
                <a:lnTo>
                  <a:pt x="8828" y="2091"/>
                </a:lnTo>
                <a:lnTo>
                  <a:pt x="8843" y="2070"/>
                </a:lnTo>
                <a:lnTo>
                  <a:pt x="8852" y="2046"/>
                </a:lnTo>
                <a:lnTo>
                  <a:pt x="8864" y="2070"/>
                </a:lnTo>
                <a:lnTo>
                  <a:pt x="8879" y="2091"/>
                </a:lnTo>
                <a:lnTo>
                  <a:pt x="8897" y="2111"/>
                </a:lnTo>
                <a:lnTo>
                  <a:pt x="8916" y="2130"/>
                </a:lnTo>
                <a:lnTo>
                  <a:pt x="8940" y="2151"/>
                </a:lnTo>
                <a:lnTo>
                  <a:pt x="8966" y="2171"/>
                </a:lnTo>
                <a:lnTo>
                  <a:pt x="9030" y="2214"/>
                </a:lnTo>
                <a:lnTo>
                  <a:pt x="9024" y="2219"/>
                </a:lnTo>
                <a:close/>
                <a:moveTo>
                  <a:pt x="8682" y="2304"/>
                </a:moveTo>
                <a:lnTo>
                  <a:pt x="8714" y="2330"/>
                </a:lnTo>
                <a:lnTo>
                  <a:pt x="8741" y="2357"/>
                </a:lnTo>
                <a:lnTo>
                  <a:pt x="8760" y="2378"/>
                </a:lnTo>
                <a:lnTo>
                  <a:pt x="8774" y="2399"/>
                </a:lnTo>
                <a:lnTo>
                  <a:pt x="8783" y="2417"/>
                </a:lnTo>
                <a:lnTo>
                  <a:pt x="8789" y="2430"/>
                </a:lnTo>
                <a:lnTo>
                  <a:pt x="8792" y="2442"/>
                </a:lnTo>
                <a:lnTo>
                  <a:pt x="8789" y="2454"/>
                </a:lnTo>
                <a:lnTo>
                  <a:pt x="8783" y="2468"/>
                </a:lnTo>
                <a:lnTo>
                  <a:pt x="8774" y="2486"/>
                </a:lnTo>
                <a:lnTo>
                  <a:pt x="8760" y="2507"/>
                </a:lnTo>
                <a:lnTo>
                  <a:pt x="8741" y="2528"/>
                </a:lnTo>
                <a:lnTo>
                  <a:pt x="8714" y="2555"/>
                </a:lnTo>
                <a:lnTo>
                  <a:pt x="8682" y="2580"/>
                </a:lnTo>
                <a:lnTo>
                  <a:pt x="8640" y="2610"/>
                </a:lnTo>
                <a:lnTo>
                  <a:pt x="8627" y="2621"/>
                </a:lnTo>
                <a:lnTo>
                  <a:pt x="8612" y="2628"/>
                </a:lnTo>
                <a:lnTo>
                  <a:pt x="8586" y="2610"/>
                </a:lnTo>
                <a:lnTo>
                  <a:pt x="8544" y="2580"/>
                </a:lnTo>
                <a:lnTo>
                  <a:pt x="8513" y="2555"/>
                </a:lnTo>
                <a:lnTo>
                  <a:pt x="8486" y="2528"/>
                </a:lnTo>
                <a:lnTo>
                  <a:pt x="8466" y="2507"/>
                </a:lnTo>
                <a:lnTo>
                  <a:pt x="8453" y="2486"/>
                </a:lnTo>
                <a:lnTo>
                  <a:pt x="8442" y="2468"/>
                </a:lnTo>
                <a:lnTo>
                  <a:pt x="8436" y="2454"/>
                </a:lnTo>
                <a:lnTo>
                  <a:pt x="8435" y="2442"/>
                </a:lnTo>
                <a:lnTo>
                  <a:pt x="8436" y="2430"/>
                </a:lnTo>
                <a:lnTo>
                  <a:pt x="8442" y="2417"/>
                </a:lnTo>
                <a:lnTo>
                  <a:pt x="8453" y="2399"/>
                </a:lnTo>
                <a:lnTo>
                  <a:pt x="8466" y="2378"/>
                </a:lnTo>
                <a:lnTo>
                  <a:pt x="8486" y="2357"/>
                </a:lnTo>
                <a:lnTo>
                  <a:pt x="8513" y="2330"/>
                </a:lnTo>
                <a:lnTo>
                  <a:pt x="8544" y="2304"/>
                </a:lnTo>
                <a:lnTo>
                  <a:pt x="8586" y="2274"/>
                </a:lnTo>
                <a:lnTo>
                  <a:pt x="8612" y="2256"/>
                </a:lnTo>
                <a:lnTo>
                  <a:pt x="8627" y="2265"/>
                </a:lnTo>
                <a:lnTo>
                  <a:pt x="8640" y="2274"/>
                </a:lnTo>
                <a:lnTo>
                  <a:pt x="8682" y="2304"/>
                </a:lnTo>
                <a:close/>
                <a:moveTo>
                  <a:pt x="8543" y="2219"/>
                </a:moveTo>
                <a:lnTo>
                  <a:pt x="8507" y="2243"/>
                </a:lnTo>
                <a:lnTo>
                  <a:pt x="8474" y="2268"/>
                </a:lnTo>
                <a:lnTo>
                  <a:pt x="8448" y="2292"/>
                </a:lnTo>
                <a:lnTo>
                  <a:pt x="8426" y="2316"/>
                </a:lnTo>
                <a:lnTo>
                  <a:pt x="8408" y="2336"/>
                </a:lnTo>
                <a:lnTo>
                  <a:pt x="8393" y="2358"/>
                </a:lnTo>
                <a:lnTo>
                  <a:pt x="8382" y="2376"/>
                </a:lnTo>
                <a:lnTo>
                  <a:pt x="8372" y="2394"/>
                </a:lnTo>
                <a:lnTo>
                  <a:pt x="8364" y="2376"/>
                </a:lnTo>
                <a:lnTo>
                  <a:pt x="8352" y="2358"/>
                </a:lnTo>
                <a:lnTo>
                  <a:pt x="8339" y="2336"/>
                </a:lnTo>
                <a:lnTo>
                  <a:pt x="8321" y="2316"/>
                </a:lnTo>
                <a:lnTo>
                  <a:pt x="8298" y="2292"/>
                </a:lnTo>
                <a:lnTo>
                  <a:pt x="8271" y="2268"/>
                </a:lnTo>
                <a:lnTo>
                  <a:pt x="8241" y="2243"/>
                </a:lnTo>
                <a:lnTo>
                  <a:pt x="8202" y="2219"/>
                </a:lnTo>
                <a:lnTo>
                  <a:pt x="8196" y="2214"/>
                </a:lnTo>
                <a:lnTo>
                  <a:pt x="8259" y="2171"/>
                </a:lnTo>
                <a:lnTo>
                  <a:pt x="8286" y="2151"/>
                </a:lnTo>
                <a:lnTo>
                  <a:pt x="8309" y="2130"/>
                </a:lnTo>
                <a:lnTo>
                  <a:pt x="8330" y="2111"/>
                </a:lnTo>
                <a:lnTo>
                  <a:pt x="8346" y="2091"/>
                </a:lnTo>
                <a:lnTo>
                  <a:pt x="8363" y="2070"/>
                </a:lnTo>
                <a:lnTo>
                  <a:pt x="8372" y="2046"/>
                </a:lnTo>
                <a:lnTo>
                  <a:pt x="8384" y="2070"/>
                </a:lnTo>
                <a:lnTo>
                  <a:pt x="8399" y="2091"/>
                </a:lnTo>
                <a:lnTo>
                  <a:pt x="8417" y="2111"/>
                </a:lnTo>
                <a:lnTo>
                  <a:pt x="8436" y="2130"/>
                </a:lnTo>
                <a:lnTo>
                  <a:pt x="8460" y="2151"/>
                </a:lnTo>
                <a:lnTo>
                  <a:pt x="8486" y="2171"/>
                </a:lnTo>
                <a:lnTo>
                  <a:pt x="8549" y="2214"/>
                </a:lnTo>
                <a:lnTo>
                  <a:pt x="8543" y="2219"/>
                </a:lnTo>
                <a:close/>
                <a:moveTo>
                  <a:pt x="8202" y="2304"/>
                </a:moveTo>
                <a:lnTo>
                  <a:pt x="8235" y="2330"/>
                </a:lnTo>
                <a:lnTo>
                  <a:pt x="8261" y="2357"/>
                </a:lnTo>
                <a:lnTo>
                  <a:pt x="8280" y="2378"/>
                </a:lnTo>
                <a:lnTo>
                  <a:pt x="8294" y="2399"/>
                </a:lnTo>
                <a:lnTo>
                  <a:pt x="8303" y="2417"/>
                </a:lnTo>
                <a:lnTo>
                  <a:pt x="8309" y="2430"/>
                </a:lnTo>
                <a:lnTo>
                  <a:pt x="8312" y="2442"/>
                </a:lnTo>
                <a:lnTo>
                  <a:pt x="8309" y="2454"/>
                </a:lnTo>
                <a:lnTo>
                  <a:pt x="8303" y="2468"/>
                </a:lnTo>
                <a:lnTo>
                  <a:pt x="8294" y="2486"/>
                </a:lnTo>
                <a:lnTo>
                  <a:pt x="8280" y="2507"/>
                </a:lnTo>
                <a:lnTo>
                  <a:pt x="8261" y="2528"/>
                </a:lnTo>
                <a:lnTo>
                  <a:pt x="8235" y="2555"/>
                </a:lnTo>
                <a:lnTo>
                  <a:pt x="8202" y="2580"/>
                </a:lnTo>
                <a:lnTo>
                  <a:pt x="8160" y="2610"/>
                </a:lnTo>
                <a:lnTo>
                  <a:pt x="8133" y="2628"/>
                </a:lnTo>
                <a:lnTo>
                  <a:pt x="8105" y="2610"/>
                </a:lnTo>
                <a:lnTo>
                  <a:pt x="8064" y="2580"/>
                </a:lnTo>
                <a:lnTo>
                  <a:pt x="8033" y="2555"/>
                </a:lnTo>
                <a:lnTo>
                  <a:pt x="8007" y="2528"/>
                </a:lnTo>
                <a:lnTo>
                  <a:pt x="7986" y="2507"/>
                </a:lnTo>
                <a:lnTo>
                  <a:pt x="7973" y="2486"/>
                </a:lnTo>
                <a:lnTo>
                  <a:pt x="7962" y="2468"/>
                </a:lnTo>
                <a:lnTo>
                  <a:pt x="7956" y="2454"/>
                </a:lnTo>
                <a:lnTo>
                  <a:pt x="7955" y="2442"/>
                </a:lnTo>
                <a:lnTo>
                  <a:pt x="7956" y="2430"/>
                </a:lnTo>
                <a:lnTo>
                  <a:pt x="7962" y="2417"/>
                </a:lnTo>
                <a:lnTo>
                  <a:pt x="7973" y="2399"/>
                </a:lnTo>
                <a:lnTo>
                  <a:pt x="7986" y="2378"/>
                </a:lnTo>
                <a:lnTo>
                  <a:pt x="8007" y="2357"/>
                </a:lnTo>
                <a:lnTo>
                  <a:pt x="8033" y="2330"/>
                </a:lnTo>
                <a:lnTo>
                  <a:pt x="8064" y="2304"/>
                </a:lnTo>
                <a:lnTo>
                  <a:pt x="8105" y="2274"/>
                </a:lnTo>
                <a:lnTo>
                  <a:pt x="8133" y="2256"/>
                </a:lnTo>
                <a:lnTo>
                  <a:pt x="8160" y="2274"/>
                </a:lnTo>
                <a:lnTo>
                  <a:pt x="8202" y="2304"/>
                </a:lnTo>
                <a:close/>
                <a:moveTo>
                  <a:pt x="8063" y="2219"/>
                </a:moveTo>
                <a:lnTo>
                  <a:pt x="8027" y="2243"/>
                </a:lnTo>
                <a:lnTo>
                  <a:pt x="7995" y="2268"/>
                </a:lnTo>
                <a:lnTo>
                  <a:pt x="7968" y="2292"/>
                </a:lnTo>
                <a:lnTo>
                  <a:pt x="7947" y="2316"/>
                </a:lnTo>
                <a:lnTo>
                  <a:pt x="7929" y="2336"/>
                </a:lnTo>
                <a:lnTo>
                  <a:pt x="7913" y="2358"/>
                </a:lnTo>
                <a:lnTo>
                  <a:pt x="7902" y="2376"/>
                </a:lnTo>
                <a:lnTo>
                  <a:pt x="7893" y="2394"/>
                </a:lnTo>
                <a:lnTo>
                  <a:pt x="7884" y="2376"/>
                </a:lnTo>
                <a:lnTo>
                  <a:pt x="7872" y="2358"/>
                </a:lnTo>
                <a:lnTo>
                  <a:pt x="7859" y="2336"/>
                </a:lnTo>
                <a:lnTo>
                  <a:pt x="7841" y="2316"/>
                </a:lnTo>
                <a:lnTo>
                  <a:pt x="7818" y="2292"/>
                </a:lnTo>
                <a:lnTo>
                  <a:pt x="7791" y="2268"/>
                </a:lnTo>
                <a:lnTo>
                  <a:pt x="7761" y="2243"/>
                </a:lnTo>
                <a:lnTo>
                  <a:pt x="7722" y="2219"/>
                </a:lnTo>
                <a:lnTo>
                  <a:pt x="7716" y="2214"/>
                </a:lnTo>
                <a:lnTo>
                  <a:pt x="7779" y="2171"/>
                </a:lnTo>
                <a:lnTo>
                  <a:pt x="7806" y="2151"/>
                </a:lnTo>
                <a:lnTo>
                  <a:pt x="7829" y="2130"/>
                </a:lnTo>
                <a:lnTo>
                  <a:pt x="7851" y="2111"/>
                </a:lnTo>
                <a:lnTo>
                  <a:pt x="7866" y="2091"/>
                </a:lnTo>
                <a:lnTo>
                  <a:pt x="7883" y="2070"/>
                </a:lnTo>
                <a:lnTo>
                  <a:pt x="7893" y="2046"/>
                </a:lnTo>
                <a:lnTo>
                  <a:pt x="7905" y="2070"/>
                </a:lnTo>
                <a:lnTo>
                  <a:pt x="7919" y="2091"/>
                </a:lnTo>
                <a:lnTo>
                  <a:pt x="7937" y="2111"/>
                </a:lnTo>
                <a:lnTo>
                  <a:pt x="7956" y="2130"/>
                </a:lnTo>
                <a:lnTo>
                  <a:pt x="7980" y="2151"/>
                </a:lnTo>
                <a:lnTo>
                  <a:pt x="8007" y="2171"/>
                </a:lnTo>
                <a:lnTo>
                  <a:pt x="8069" y="2214"/>
                </a:lnTo>
                <a:lnTo>
                  <a:pt x="8063" y="2219"/>
                </a:lnTo>
                <a:close/>
                <a:moveTo>
                  <a:pt x="7595" y="2219"/>
                </a:moveTo>
                <a:lnTo>
                  <a:pt x="7559" y="2243"/>
                </a:lnTo>
                <a:lnTo>
                  <a:pt x="7527" y="2268"/>
                </a:lnTo>
                <a:lnTo>
                  <a:pt x="7502" y="2292"/>
                </a:lnTo>
                <a:lnTo>
                  <a:pt x="7479" y="2316"/>
                </a:lnTo>
                <a:lnTo>
                  <a:pt x="7461" y="2336"/>
                </a:lnTo>
                <a:lnTo>
                  <a:pt x="7445" y="2358"/>
                </a:lnTo>
                <a:lnTo>
                  <a:pt x="7436" y="2376"/>
                </a:lnTo>
                <a:lnTo>
                  <a:pt x="7425" y="2394"/>
                </a:lnTo>
                <a:lnTo>
                  <a:pt x="7418" y="2376"/>
                </a:lnTo>
                <a:lnTo>
                  <a:pt x="7406" y="2358"/>
                </a:lnTo>
                <a:lnTo>
                  <a:pt x="7391" y="2336"/>
                </a:lnTo>
                <a:lnTo>
                  <a:pt x="7373" y="2316"/>
                </a:lnTo>
                <a:lnTo>
                  <a:pt x="7352" y="2292"/>
                </a:lnTo>
                <a:lnTo>
                  <a:pt x="7323" y="2268"/>
                </a:lnTo>
                <a:lnTo>
                  <a:pt x="7293" y="2243"/>
                </a:lnTo>
                <a:lnTo>
                  <a:pt x="7256" y="2219"/>
                </a:lnTo>
                <a:lnTo>
                  <a:pt x="7250" y="2214"/>
                </a:lnTo>
                <a:lnTo>
                  <a:pt x="7311" y="2171"/>
                </a:lnTo>
                <a:lnTo>
                  <a:pt x="7340" y="2151"/>
                </a:lnTo>
                <a:lnTo>
                  <a:pt x="7361" y="2130"/>
                </a:lnTo>
                <a:lnTo>
                  <a:pt x="7383" y="2111"/>
                </a:lnTo>
                <a:lnTo>
                  <a:pt x="7400" y="2091"/>
                </a:lnTo>
                <a:lnTo>
                  <a:pt x="7415" y="2070"/>
                </a:lnTo>
                <a:lnTo>
                  <a:pt x="7425" y="2046"/>
                </a:lnTo>
                <a:lnTo>
                  <a:pt x="7437" y="2070"/>
                </a:lnTo>
                <a:lnTo>
                  <a:pt x="7451" y="2091"/>
                </a:lnTo>
                <a:lnTo>
                  <a:pt x="7469" y="2111"/>
                </a:lnTo>
                <a:lnTo>
                  <a:pt x="7490" y="2130"/>
                </a:lnTo>
                <a:lnTo>
                  <a:pt x="7514" y="2151"/>
                </a:lnTo>
                <a:lnTo>
                  <a:pt x="7539" y="2171"/>
                </a:lnTo>
                <a:lnTo>
                  <a:pt x="7601" y="2214"/>
                </a:lnTo>
                <a:lnTo>
                  <a:pt x="7595" y="2219"/>
                </a:lnTo>
                <a:close/>
                <a:moveTo>
                  <a:pt x="7256" y="2304"/>
                </a:moveTo>
                <a:lnTo>
                  <a:pt x="7287" y="2330"/>
                </a:lnTo>
                <a:lnTo>
                  <a:pt x="7313" y="2357"/>
                </a:lnTo>
                <a:lnTo>
                  <a:pt x="7334" y="2378"/>
                </a:lnTo>
                <a:lnTo>
                  <a:pt x="7347" y="2399"/>
                </a:lnTo>
                <a:lnTo>
                  <a:pt x="7355" y="2417"/>
                </a:lnTo>
                <a:lnTo>
                  <a:pt x="7361" y="2430"/>
                </a:lnTo>
                <a:lnTo>
                  <a:pt x="7365" y="2442"/>
                </a:lnTo>
                <a:lnTo>
                  <a:pt x="7361" y="2454"/>
                </a:lnTo>
                <a:lnTo>
                  <a:pt x="7355" y="2468"/>
                </a:lnTo>
                <a:lnTo>
                  <a:pt x="7347" y="2486"/>
                </a:lnTo>
                <a:lnTo>
                  <a:pt x="7334" y="2507"/>
                </a:lnTo>
                <a:lnTo>
                  <a:pt x="7313" y="2528"/>
                </a:lnTo>
                <a:lnTo>
                  <a:pt x="7287" y="2555"/>
                </a:lnTo>
                <a:lnTo>
                  <a:pt x="7256" y="2580"/>
                </a:lnTo>
                <a:lnTo>
                  <a:pt x="7214" y="2610"/>
                </a:lnTo>
                <a:lnTo>
                  <a:pt x="7185" y="2628"/>
                </a:lnTo>
                <a:lnTo>
                  <a:pt x="7157" y="2610"/>
                </a:lnTo>
                <a:lnTo>
                  <a:pt x="7118" y="2580"/>
                </a:lnTo>
                <a:lnTo>
                  <a:pt x="7083" y="2555"/>
                </a:lnTo>
                <a:lnTo>
                  <a:pt x="7059" y="2528"/>
                </a:lnTo>
                <a:lnTo>
                  <a:pt x="7040" y="2507"/>
                </a:lnTo>
                <a:lnTo>
                  <a:pt x="7025" y="2486"/>
                </a:lnTo>
                <a:lnTo>
                  <a:pt x="7016" y="2468"/>
                </a:lnTo>
                <a:lnTo>
                  <a:pt x="7010" y="2454"/>
                </a:lnTo>
                <a:lnTo>
                  <a:pt x="7007" y="2442"/>
                </a:lnTo>
                <a:lnTo>
                  <a:pt x="7010" y="2430"/>
                </a:lnTo>
                <a:lnTo>
                  <a:pt x="7016" y="2417"/>
                </a:lnTo>
                <a:lnTo>
                  <a:pt x="7025" y="2399"/>
                </a:lnTo>
                <a:lnTo>
                  <a:pt x="7040" y="2378"/>
                </a:lnTo>
                <a:lnTo>
                  <a:pt x="7059" y="2357"/>
                </a:lnTo>
                <a:lnTo>
                  <a:pt x="7083" y="2330"/>
                </a:lnTo>
                <a:lnTo>
                  <a:pt x="7118" y="2304"/>
                </a:lnTo>
                <a:lnTo>
                  <a:pt x="7157" y="2274"/>
                </a:lnTo>
                <a:lnTo>
                  <a:pt x="7185" y="2256"/>
                </a:lnTo>
                <a:lnTo>
                  <a:pt x="7214" y="2274"/>
                </a:lnTo>
                <a:lnTo>
                  <a:pt x="7256" y="2304"/>
                </a:lnTo>
                <a:close/>
                <a:moveTo>
                  <a:pt x="7115" y="2219"/>
                </a:moveTo>
                <a:lnTo>
                  <a:pt x="7079" y="2243"/>
                </a:lnTo>
                <a:lnTo>
                  <a:pt x="7047" y="2268"/>
                </a:lnTo>
                <a:lnTo>
                  <a:pt x="7022" y="2292"/>
                </a:lnTo>
                <a:lnTo>
                  <a:pt x="6999" y="2316"/>
                </a:lnTo>
                <a:lnTo>
                  <a:pt x="6980" y="2336"/>
                </a:lnTo>
                <a:lnTo>
                  <a:pt x="6966" y="2358"/>
                </a:lnTo>
                <a:lnTo>
                  <a:pt x="6954" y="2376"/>
                </a:lnTo>
                <a:lnTo>
                  <a:pt x="6945" y="2394"/>
                </a:lnTo>
                <a:lnTo>
                  <a:pt x="6938" y="2376"/>
                </a:lnTo>
                <a:lnTo>
                  <a:pt x="6926" y="2358"/>
                </a:lnTo>
                <a:lnTo>
                  <a:pt x="6912" y="2336"/>
                </a:lnTo>
                <a:lnTo>
                  <a:pt x="6894" y="2316"/>
                </a:lnTo>
                <a:lnTo>
                  <a:pt x="6872" y="2292"/>
                </a:lnTo>
                <a:lnTo>
                  <a:pt x="6843" y="2268"/>
                </a:lnTo>
                <a:lnTo>
                  <a:pt x="6812" y="2243"/>
                </a:lnTo>
                <a:lnTo>
                  <a:pt x="6776" y="2219"/>
                </a:lnTo>
                <a:lnTo>
                  <a:pt x="6770" y="2214"/>
                </a:lnTo>
                <a:lnTo>
                  <a:pt x="6831" y="2171"/>
                </a:lnTo>
                <a:lnTo>
                  <a:pt x="6858" y="2151"/>
                </a:lnTo>
                <a:lnTo>
                  <a:pt x="6882" y="2130"/>
                </a:lnTo>
                <a:lnTo>
                  <a:pt x="6903" y="2111"/>
                </a:lnTo>
                <a:lnTo>
                  <a:pt x="6920" y="2091"/>
                </a:lnTo>
                <a:lnTo>
                  <a:pt x="6933" y="2070"/>
                </a:lnTo>
                <a:lnTo>
                  <a:pt x="6945" y="2046"/>
                </a:lnTo>
                <a:lnTo>
                  <a:pt x="6957" y="2070"/>
                </a:lnTo>
                <a:lnTo>
                  <a:pt x="6972" y="2091"/>
                </a:lnTo>
                <a:lnTo>
                  <a:pt x="6989" y="2111"/>
                </a:lnTo>
                <a:lnTo>
                  <a:pt x="7010" y="2130"/>
                </a:lnTo>
                <a:lnTo>
                  <a:pt x="7034" y="2151"/>
                </a:lnTo>
                <a:lnTo>
                  <a:pt x="7059" y="2171"/>
                </a:lnTo>
                <a:lnTo>
                  <a:pt x="7121" y="2214"/>
                </a:lnTo>
                <a:lnTo>
                  <a:pt x="7115" y="2219"/>
                </a:lnTo>
                <a:close/>
                <a:moveTo>
                  <a:pt x="6774" y="2304"/>
                </a:moveTo>
                <a:lnTo>
                  <a:pt x="6807" y="2330"/>
                </a:lnTo>
                <a:lnTo>
                  <a:pt x="6834" y="2357"/>
                </a:lnTo>
                <a:lnTo>
                  <a:pt x="6852" y="2378"/>
                </a:lnTo>
                <a:lnTo>
                  <a:pt x="6866" y="2399"/>
                </a:lnTo>
                <a:lnTo>
                  <a:pt x="6876" y="2417"/>
                </a:lnTo>
                <a:lnTo>
                  <a:pt x="6882" y="2430"/>
                </a:lnTo>
                <a:lnTo>
                  <a:pt x="6885" y="2442"/>
                </a:lnTo>
                <a:lnTo>
                  <a:pt x="6882" y="2454"/>
                </a:lnTo>
                <a:lnTo>
                  <a:pt x="6876" y="2468"/>
                </a:lnTo>
                <a:lnTo>
                  <a:pt x="6866" y="2486"/>
                </a:lnTo>
                <a:lnTo>
                  <a:pt x="6852" y="2507"/>
                </a:lnTo>
                <a:lnTo>
                  <a:pt x="6834" y="2528"/>
                </a:lnTo>
                <a:lnTo>
                  <a:pt x="6807" y="2555"/>
                </a:lnTo>
                <a:lnTo>
                  <a:pt x="6774" y="2580"/>
                </a:lnTo>
                <a:lnTo>
                  <a:pt x="6734" y="2610"/>
                </a:lnTo>
                <a:lnTo>
                  <a:pt x="6717" y="2621"/>
                </a:lnTo>
                <a:lnTo>
                  <a:pt x="6705" y="2628"/>
                </a:lnTo>
                <a:lnTo>
                  <a:pt x="6678" y="2610"/>
                </a:lnTo>
                <a:lnTo>
                  <a:pt x="6638" y="2580"/>
                </a:lnTo>
                <a:lnTo>
                  <a:pt x="6603" y="2555"/>
                </a:lnTo>
                <a:lnTo>
                  <a:pt x="6579" y="2528"/>
                </a:lnTo>
                <a:lnTo>
                  <a:pt x="6560" y="2507"/>
                </a:lnTo>
                <a:lnTo>
                  <a:pt x="6546" y="2486"/>
                </a:lnTo>
                <a:lnTo>
                  <a:pt x="6536" y="2468"/>
                </a:lnTo>
                <a:lnTo>
                  <a:pt x="6530" y="2454"/>
                </a:lnTo>
                <a:lnTo>
                  <a:pt x="6528" y="2442"/>
                </a:lnTo>
                <a:lnTo>
                  <a:pt x="6530" y="2430"/>
                </a:lnTo>
                <a:lnTo>
                  <a:pt x="6536" y="2417"/>
                </a:lnTo>
                <a:lnTo>
                  <a:pt x="6546" y="2399"/>
                </a:lnTo>
                <a:lnTo>
                  <a:pt x="6560" y="2378"/>
                </a:lnTo>
                <a:lnTo>
                  <a:pt x="6579" y="2357"/>
                </a:lnTo>
                <a:lnTo>
                  <a:pt x="6603" y="2330"/>
                </a:lnTo>
                <a:lnTo>
                  <a:pt x="6638" y="2304"/>
                </a:lnTo>
                <a:lnTo>
                  <a:pt x="6678" y="2274"/>
                </a:lnTo>
                <a:lnTo>
                  <a:pt x="6705" y="2256"/>
                </a:lnTo>
                <a:lnTo>
                  <a:pt x="6717" y="2265"/>
                </a:lnTo>
                <a:lnTo>
                  <a:pt x="6734" y="2274"/>
                </a:lnTo>
                <a:lnTo>
                  <a:pt x="6774" y="2304"/>
                </a:lnTo>
                <a:close/>
                <a:moveTo>
                  <a:pt x="6636" y="2219"/>
                </a:moveTo>
                <a:lnTo>
                  <a:pt x="6600" y="2243"/>
                </a:lnTo>
                <a:lnTo>
                  <a:pt x="6567" y="2268"/>
                </a:lnTo>
                <a:lnTo>
                  <a:pt x="6542" y="2292"/>
                </a:lnTo>
                <a:lnTo>
                  <a:pt x="6519" y="2316"/>
                </a:lnTo>
                <a:lnTo>
                  <a:pt x="6500" y="2336"/>
                </a:lnTo>
                <a:lnTo>
                  <a:pt x="6486" y="2358"/>
                </a:lnTo>
                <a:lnTo>
                  <a:pt x="6474" y="2376"/>
                </a:lnTo>
                <a:lnTo>
                  <a:pt x="6465" y="2394"/>
                </a:lnTo>
                <a:lnTo>
                  <a:pt x="6458" y="2376"/>
                </a:lnTo>
                <a:lnTo>
                  <a:pt x="6446" y="2358"/>
                </a:lnTo>
                <a:lnTo>
                  <a:pt x="6432" y="2336"/>
                </a:lnTo>
                <a:lnTo>
                  <a:pt x="6414" y="2316"/>
                </a:lnTo>
                <a:lnTo>
                  <a:pt x="6390" y="2292"/>
                </a:lnTo>
                <a:lnTo>
                  <a:pt x="6363" y="2268"/>
                </a:lnTo>
                <a:lnTo>
                  <a:pt x="6332" y="2243"/>
                </a:lnTo>
                <a:lnTo>
                  <a:pt x="6296" y="2219"/>
                </a:lnTo>
                <a:lnTo>
                  <a:pt x="6290" y="2214"/>
                </a:lnTo>
                <a:lnTo>
                  <a:pt x="6351" y="2171"/>
                </a:lnTo>
                <a:lnTo>
                  <a:pt x="6378" y="2151"/>
                </a:lnTo>
                <a:lnTo>
                  <a:pt x="6402" y="2130"/>
                </a:lnTo>
                <a:lnTo>
                  <a:pt x="6422" y="2111"/>
                </a:lnTo>
                <a:lnTo>
                  <a:pt x="6440" y="2091"/>
                </a:lnTo>
                <a:lnTo>
                  <a:pt x="6453" y="2070"/>
                </a:lnTo>
                <a:lnTo>
                  <a:pt x="6465" y="2046"/>
                </a:lnTo>
                <a:lnTo>
                  <a:pt x="6477" y="2070"/>
                </a:lnTo>
                <a:lnTo>
                  <a:pt x="6492" y="2091"/>
                </a:lnTo>
                <a:lnTo>
                  <a:pt x="6510" y="2111"/>
                </a:lnTo>
                <a:lnTo>
                  <a:pt x="6530" y="2130"/>
                </a:lnTo>
                <a:lnTo>
                  <a:pt x="6554" y="2151"/>
                </a:lnTo>
                <a:lnTo>
                  <a:pt x="6579" y="2171"/>
                </a:lnTo>
                <a:lnTo>
                  <a:pt x="6642" y="2214"/>
                </a:lnTo>
                <a:lnTo>
                  <a:pt x="6636" y="2219"/>
                </a:lnTo>
                <a:close/>
                <a:moveTo>
                  <a:pt x="6294" y="2304"/>
                </a:moveTo>
                <a:lnTo>
                  <a:pt x="6327" y="2330"/>
                </a:lnTo>
                <a:lnTo>
                  <a:pt x="6354" y="2357"/>
                </a:lnTo>
                <a:lnTo>
                  <a:pt x="6372" y="2378"/>
                </a:lnTo>
                <a:lnTo>
                  <a:pt x="6386" y="2399"/>
                </a:lnTo>
                <a:lnTo>
                  <a:pt x="6396" y="2417"/>
                </a:lnTo>
                <a:lnTo>
                  <a:pt x="6402" y="2430"/>
                </a:lnTo>
                <a:lnTo>
                  <a:pt x="6404" y="2442"/>
                </a:lnTo>
                <a:lnTo>
                  <a:pt x="6402" y="2454"/>
                </a:lnTo>
                <a:lnTo>
                  <a:pt x="6396" y="2468"/>
                </a:lnTo>
                <a:lnTo>
                  <a:pt x="6386" y="2486"/>
                </a:lnTo>
                <a:lnTo>
                  <a:pt x="6372" y="2507"/>
                </a:lnTo>
                <a:lnTo>
                  <a:pt x="6354" y="2528"/>
                </a:lnTo>
                <a:lnTo>
                  <a:pt x="6327" y="2555"/>
                </a:lnTo>
                <a:lnTo>
                  <a:pt x="6294" y="2580"/>
                </a:lnTo>
                <a:lnTo>
                  <a:pt x="6254" y="2610"/>
                </a:lnTo>
                <a:lnTo>
                  <a:pt x="6227" y="2628"/>
                </a:lnTo>
                <a:lnTo>
                  <a:pt x="6198" y="2610"/>
                </a:lnTo>
                <a:lnTo>
                  <a:pt x="6158" y="2580"/>
                </a:lnTo>
                <a:lnTo>
                  <a:pt x="6125" y="2555"/>
                </a:lnTo>
                <a:lnTo>
                  <a:pt x="6098" y="2528"/>
                </a:lnTo>
                <a:lnTo>
                  <a:pt x="6080" y="2507"/>
                </a:lnTo>
                <a:lnTo>
                  <a:pt x="6066" y="2486"/>
                </a:lnTo>
                <a:lnTo>
                  <a:pt x="6056" y="2468"/>
                </a:lnTo>
                <a:lnTo>
                  <a:pt x="6050" y="2454"/>
                </a:lnTo>
                <a:lnTo>
                  <a:pt x="6048" y="2442"/>
                </a:lnTo>
                <a:lnTo>
                  <a:pt x="6050" y="2430"/>
                </a:lnTo>
                <a:lnTo>
                  <a:pt x="6056" y="2417"/>
                </a:lnTo>
                <a:lnTo>
                  <a:pt x="6066" y="2399"/>
                </a:lnTo>
                <a:lnTo>
                  <a:pt x="6080" y="2378"/>
                </a:lnTo>
                <a:lnTo>
                  <a:pt x="6098" y="2357"/>
                </a:lnTo>
                <a:lnTo>
                  <a:pt x="6125" y="2330"/>
                </a:lnTo>
                <a:lnTo>
                  <a:pt x="6158" y="2304"/>
                </a:lnTo>
                <a:lnTo>
                  <a:pt x="6198" y="2274"/>
                </a:lnTo>
                <a:lnTo>
                  <a:pt x="6227" y="2256"/>
                </a:lnTo>
                <a:lnTo>
                  <a:pt x="6254" y="2274"/>
                </a:lnTo>
                <a:lnTo>
                  <a:pt x="6294" y="2304"/>
                </a:lnTo>
                <a:close/>
                <a:moveTo>
                  <a:pt x="6156" y="2219"/>
                </a:moveTo>
                <a:lnTo>
                  <a:pt x="6120" y="2243"/>
                </a:lnTo>
                <a:lnTo>
                  <a:pt x="6089" y="2268"/>
                </a:lnTo>
                <a:lnTo>
                  <a:pt x="6062" y="2292"/>
                </a:lnTo>
                <a:lnTo>
                  <a:pt x="6038" y="2316"/>
                </a:lnTo>
                <a:lnTo>
                  <a:pt x="6020" y="2336"/>
                </a:lnTo>
                <a:lnTo>
                  <a:pt x="6006" y="2358"/>
                </a:lnTo>
                <a:lnTo>
                  <a:pt x="5994" y="2376"/>
                </a:lnTo>
                <a:lnTo>
                  <a:pt x="5987" y="2394"/>
                </a:lnTo>
                <a:lnTo>
                  <a:pt x="5978" y="2376"/>
                </a:lnTo>
                <a:lnTo>
                  <a:pt x="5966" y="2358"/>
                </a:lnTo>
                <a:lnTo>
                  <a:pt x="5952" y="2336"/>
                </a:lnTo>
                <a:lnTo>
                  <a:pt x="5934" y="2316"/>
                </a:lnTo>
                <a:lnTo>
                  <a:pt x="5910" y="2292"/>
                </a:lnTo>
                <a:lnTo>
                  <a:pt x="5885" y="2268"/>
                </a:lnTo>
                <a:lnTo>
                  <a:pt x="5852" y="2243"/>
                </a:lnTo>
                <a:lnTo>
                  <a:pt x="5816" y="2219"/>
                </a:lnTo>
                <a:lnTo>
                  <a:pt x="5810" y="2214"/>
                </a:lnTo>
                <a:lnTo>
                  <a:pt x="5873" y="2171"/>
                </a:lnTo>
                <a:lnTo>
                  <a:pt x="5898" y="2151"/>
                </a:lnTo>
                <a:lnTo>
                  <a:pt x="5922" y="2130"/>
                </a:lnTo>
                <a:lnTo>
                  <a:pt x="5942" y="2111"/>
                </a:lnTo>
                <a:lnTo>
                  <a:pt x="5960" y="2091"/>
                </a:lnTo>
                <a:lnTo>
                  <a:pt x="5975" y="2070"/>
                </a:lnTo>
                <a:lnTo>
                  <a:pt x="5987" y="2046"/>
                </a:lnTo>
                <a:lnTo>
                  <a:pt x="5999" y="2070"/>
                </a:lnTo>
                <a:lnTo>
                  <a:pt x="6012" y="2091"/>
                </a:lnTo>
                <a:lnTo>
                  <a:pt x="6030" y="2111"/>
                </a:lnTo>
                <a:lnTo>
                  <a:pt x="6050" y="2130"/>
                </a:lnTo>
                <a:lnTo>
                  <a:pt x="6074" y="2151"/>
                </a:lnTo>
                <a:lnTo>
                  <a:pt x="6101" y="2171"/>
                </a:lnTo>
                <a:lnTo>
                  <a:pt x="6162" y="2214"/>
                </a:lnTo>
                <a:lnTo>
                  <a:pt x="6156" y="2219"/>
                </a:lnTo>
                <a:close/>
                <a:moveTo>
                  <a:pt x="5814" y="2304"/>
                </a:moveTo>
                <a:lnTo>
                  <a:pt x="5849" y="2330"/>
                </a:lnTo>
                <a:lnTo>
                  <a:pt x="5874" y="2357"/>
                </a:lnTo>
                <a:lnTo>
                  <a:pt x="5892" y="2378"/>
                </a:lnTo>
                <a:lnTo>
                  <a:pt x="5906" y="2399"/>
                </a:lnTo>
                <a:lnTo>
                  <a:pt x="5916" y="2417"/>
                </a:lnTo>
                <a:lnTo>
                  <a:pt x="5922" y="2430"/>
                </a:lnTo>
                <a:lnTo>
                  <a:pt x="5924" y="2442"/>
                </a:lnTo>
                <a:lnTo>
                  <a:pt x="5922" y="2454"/>
                </a:lnTo>
                <a:lnTo>
                  <a:pt x="5916" y="2468"/>
                </a:lnTo>
                <a:lnTo>
                  <a:pt x="5906" y="2486"/>
                </a:lnTo>
                <a:lnTo>
                  <a:pt x="5892" y="2507"/>
                </a:lnTo>
                <a:lnTo>
                  <a:pt x="5874" y="2528"/>
                </a:lnTo>
                <a:lnTo>
                  <a:pt x="5849" y="2555"/>
                </a:lnTo>
                <a:lnTo>
                  <a:pt x="5814" y="2580"/>
                </a:lnTo>
                <a:lnTo>
                  <a:pt x="5774" y="2610"/>
                </a:lnTo>
                <a:lnTo>
                  <a:pt x="5759" y="2621"/>
                </a:lnTo>
                <a:lnTo>
                  <a:pt x="5747" y="2628"/>
                </a:lnTo>
                <a:lnTo>
                  <a:pt x="5718" y="2610"/>
                </a:lnTo>
                <a:lnTo>
                  <a:pt x="5678" y="2580"/>
                </a:lnTo>
                <a:lnTo>
                  <a:pt x="5645" y="2555"/>
                </a:lnTo>
                <a:lnTo>
                  <a:pt x="5619" y="2528"/>
                </a:lnTo>
                <a:lnTo>
                  <a:pt x="5601" y="2507"/>
                </a:lnTo>
                <a:lnTo>
                  <a:pt x="5586" y="2486"/>
                </a:lnTo>
                <a:lnTo>
                  <a:pt x="5577" y="2468"/>
                </a:lnTo>
                <a:lnTo>
                  <a:pt x="5571" y="2454"/>
                </a:lnTo>
                <a:lnTo>
                  <a:pt x="5568" y="2442"/>
                </a:lnTo>
                <a:lnTo>
                  <a:pt x="5571" y="2430"/>
                </a:lnTo>
                <a:lnTo>
                  <a:pt x="5577" y="2417"/>
                </a:lnTo>
                <a:lnTo>
                  <a:pt x="5586" y="2399"/>
                </a:lnTo>
                <a:lnTo>
                  <a:pt x="5601" y="2378"/>
                </a:lnTo>
                <a:lnTo>
                  <a:pt x="5619" y="2357"/>
                </a:lnTo>
                <a:lnTo>
                  <a:pt x="5645" y="2330"/>
                </a:lnTo>
                <a:lnTo>
                  <a:pt x="5678" y="2304"/>
                </a:lnTo>
                <a:lnTo>
                  <a:pt x="5718" y="2274"/>
                </a:lnTo>
                <a:lnTo>
                  <a:pt x="5747" y="2256"/>
                </a:lnTo>
                <a:lnTo>
                  <a:pt x="5759" y="2265"/>
                </a:lnTo>
                <a:lnTo>
                  <a:pt x="5774" y="2274"/>
                </a:lnTo>
                <a:lnTo>
                  <a:pt x="5814" y="2304"/>
                </a:lnTo>
                <a:close/>
                <a:moveTo>
                  <a:pt x="5676" y="2219"/>
                </a:moveTo>
                <a:lnTo>
                  <a:pt x="5640" y="2243"/>
                </a:lnTo>
                <a:lnTo>
                  <a:pt x="5609" y="2268"/>
                </a:lnTo>
                <a:lnTo>
                  <a:pt x="5583" y="2292"/>
                </a:lnTo>
                <a:lnTo>
                  <a:pt x="5559" y="2316"/>
                </a:lnTo>
                <a:lnTo>
                  <a:pt x="5541" y="2336"/>
                </a:lnTo>
                <a:lnTo>
                  <a:pt x="5526" y="2358"/>
                </a:lnTo>
                <a:lnTo>
                  <a:pt x="5514" y="2376"/>
                </a:lnTo>
                <a:lnTo>
                  <a:pt x="5507" y="2394"/>
                </a:lnTo>
                <a:lnTo>
                  <a:pt x="5499" y="2376"/>
                </a:lnTo>
                <a:lnTo>
                  <a:pt x="5487" y="2358"/>
                </a:lnTo>
                <a:lnTo>
                  <a:pt x="5472" y="2336"/>
                </a:lnTo>
                <a:lnTo>
                  <a:pt x="5453" y="2316"/>
                </a:lnTo>
                <a:lnTo>
                  <a:pt x="5430" y="2292"/>
                </a:lnTo>
                <a:lnTo>
                  <a:pt x="5405" y="2268"/>
                </a:lnTo>
                <a:lnTo>
                  <a:pt x="5373" y="2243"/>
                </a:lnTo>
                <a:lnTo>
                  <a:pt x="5337" y="2219"/>
                </a:lnTo>
                <a:lnTo>
                  <a:pt x="5331" y="2214"/>
                </a:lnTo>
                <a:lnTo>
                  <a:pt x="5393" y="2171"/>
                </a:lnTo>
                <a:lnTo>
                  <a:pt x="5418" y="2151"/>
                </a:lnTo>
                <a:lnTo>
                  <a:pt x="5442" y="2130"/>
                </a:lnTo>
                <a:lnTo>
                  <a:pt x="5463" y="2111"/>
                </a:lnTo>
                <a:lnTo>
                  <a:pt x="5481" y="2091"/>
                </a:lnTo>
                <a:lnTo>
                  <a:pt x="5495" y="2070"/>
                </a:lnTo>
                <a:lnTo>
                  <a:pt x="5507" y="2046"/>
                </a:lnTo>
                <a:lnTo>
                  <a:pt x="5519" y="2070"/>
                </a:lnTo>
                <a:lnTo>
                  <a:pt x="5532" y="2091"/>
                </a:lnTo>
                <a:lnTo>
                  <a:pt x="5550" y="2111"/>
                </a:lnTo>
                <a:lnTo>
                  <a:pt x="5571" y="2130"/>
                </a:lnTo>
                <a:lnTo>
                  <a:pt x="5595" y="2151"/>
                </a:lnTo>
                <a:lnTo>
                  <a:pt x="5621" y="2171"/>
                </a:lnTo>
                <a:lnTo>
                  <a:pt x="5682" y="2214"/>
                </a:lnTo>
                <a:lnTo>
                  <a:pt x="5676" y="2219"/>
                </a:lnTo>
                <a:close/>
                <a:moveTo>
                  <a:pt x="5334" y="2304"/>
                </a:moveTo>
                <a:lnTo>
                  <a:pt x="5369" y="2330"/>
                </a:lnTo>
                <a:lnTo>
                  <a:pt x="5393" y="2357"/>
                </a:lnTo>
                <a:lnTo>
                  <a:pt x="5412" y="2378"/>
                </a:lnTo>
                <a:lnTo>
                  <a:pt x="5427" y="2399"/>
                </a:lnTo>
                <a:lnTo>
                  <a:pt x="5436" y="2417"/>
                </a:lnTo>
                <a:lnTo>
                  <a:pt x="5442" y="2430"/>
                </a:lnTo>
                <a:lnTo>
                  <a:pt x="5445" y="2442"/>
                </a:lnTo>
                <a:lnTo>
                  <a:pt x="5442" y="2454"/>
                </a:lnTo>
                <a:lnTo>
                  <a:pt x="5436" y="2468"/>
                </a:lnTo>
                <a:lnTo>
                  <a:pt x="5427" y="2486"/>
                </a:lnTo>
                <a:lnTo>
                  <a:pt x="5412" y="2507"/>
                </a:lnTo>
                <a:lnTo>
                  <a:pt x="5393" y="2528"/>
                </a:lnTo>
                <a:lnTo>
                  <a:pt x="5369" y="2555"/>
                </a:lnTo>
                <a:lnTo>
                  <a:pt x="5334" y="2580"/>
                </a:lnTo>
                <a:lnTo>
                  <a:pt x="5295" y="2610"/>
                </a:lnTo>
                <a:lnTo>
                  <a:pt x="5267" y="2628"/>
                </a:lnTo>
                <a:lnTo>
                  <a:pt x="5238" y="2610"/>
                </a:lnTo>
                <a:lnTo>
                  <a:pt x="5199" y="2580"/>
                </a:lnTo>
                <a:lnTo>
                  <a:pt x="5165" y="2555"/>
                </a:lnTo>
                <a:lnTo>
                  <a:pt x="5139" y="2528"/>
                </a:lnTo>
                <a:lnTo>
                  <a:pt x="5121" y="2507"/>
                </a:lnTo>
                <a:lnTo>
                  <a:pt x="5106" y="2486"/>
                </a:lnTo>
                <a:lnTo>
                  <a:pt x="5097" y="2468"/>
                </a:lnTo>
                <a:lnTo>
                  <a:pt x="5091" y="2454"/>
                </a:lnTo>
                <a:lnTo>
                  <a:pt x="5087" y="2442"/>
                </a:lnTo>
                <a:lnTo>
                  <a:pt x="5091" y="2430"/>
                </a:lnTo>
                <a:lnTo>
                  <a:pt x="5097" y="2417"/>
                </a:lnTo>
                <a:lnTo>
                  <a:pt x="5106" y="2399"/>
                </a:lnTo>
                <a:lnTo>
                  <a:pt x="5121" y="2378"/>
                </a:lnTo>
                <a:lnTo>
                  <a:pt x="5139" y="2357"/>
                </a:lnTo>
                <a:lnTo>
                  <a:pt x="5165" y="2330"/>
                </a:lnTo>
                <a:lnTo>
                  <a:pt x="5199" y="2304"/>
                </a:lnTo>
                <a:lnTo>
                  <a:pt x="5238" y="2274"/>
                </a:lnTo>
                <a:lnTo>
                  <a:pt x="5267" y="2256"/>
                </a:lnTo>
                <a:lnTo>
                  <a:pt x="5295" y="2274"/>
                </a:lnTo>
                <a:lnTo>
                  <a:pt x="5334" y="2304"/>
                </a:lnTo>
                <a:close/>
                <a:moveTo>
                  <a:pt x="5196" y="2219"/>
                </a:moveTo>
                <a:lnTo>
                  <a:pt x="5160" y="2243"/>
                </a:lnTo>
                <a:lnTo>
                  <a:pt x="5129" y="2268"/>
                </a:lnTo>
                <a:lnTo>
                  <a:pt x="5100" y="2292"/>
                </a:lnTo>
                <a:lnTo>
                  <a:pt x="5079" y="2316"/>
                </a:lnTo>
                <a:lnTo>
                  <a:pt x="5061" y="2336"/>
                </a:lnTo>
                <a:lnTo>
                  <a:pt x="5046" y="2358"/>
                </a:lnTo>
                <a:lnTo>
                  <a:pt x="5034" y="2376"/>
                </a:lnTo>
                <a:lnTo>
                  <a:pt x="5027" y="2394"/>
                </a:lnTo>
                <a:lnTo>
                  <a:pt x="5019" y="2376"/>
                </a:lnTo>
                <a:lnTo>
                  <a:pt x="5007" y="2358"/>
                </a:lnTo>
                <a:lnTo>
                  <a:pt x="4994" y="2336"/>
                </a:lnTo>
                <a:lnTo>
                  <a:pt x="4973" y="2316"/>
                </a:lnTo>
                <a:lnTo>
                  <a:pt x="4952" y="2292"/>
                </a:lnTo>
                <a:lnTo>
                  <a:pt x="4925" y="2268"/>
                </a:lnTo>
                <a:lnTo>
                  <a:pt x="4893" y="2243"/>
                </a:lnTo>
                <a:lnTo>
                  <a:pt x="4857" y="2219"/>
                </a:lnTo>
                <a:lnTo>
                  <a:pt x="4851" y="2214"/>
                </a:lnTo>
                <a:lnTo>
                  <a:pt x="4913" y="2171"/>
                </a:lnTo>
                <a:lnTo>
                  <a:pt x="4940" y="2151"/>
                </a:lnTo>
                <a:lnTo>
                  <a:pt x="4964" y="2130"/>
                </a:lnTo>
                <a:lnTo>
                  <a:pt x="4983" y="2111"/>
                </a:lnTo>
                <a:lnTo>
                  <a:pt x="5001" y="2091"/>
                </a:lnTo>
                <a:lnTo>
                  <a:pt x="5015" y="2070"/>
                </a:lnTo>
                <a:lnTo>
                  <a:pt x="5027" y="2046"/>
                </a:lnTo>
                <a:lnTo>
                  <a:pt x="5039" y="2070"/>
                </a:lnTo>
                <a:lnTo>
                  <a:pt x="5052" y="2091"/>
                </a:lnTo>
                <a:lnTo>
                  <a:pt x="5069" y="2111"/>
                </a:lnTo>
                <a:lnTo>
                  <a:pt x="5091" y="2130"/>
                </a:lnTo>
                <a:lnTo>
                  <a:pt x="5115" y="2151"/>
                </a:lnTo>
                <a:lnTo>
                  <a:pt x="5141" y="2171"/>
                </a:lnTo>
                <a:lnTo>
                  <a:pt x="5202" y="2214"/>
                </a:lnTo>
                <a:lnTo>
                  <a:pt x="5196" y="2219"/>
                </a:lnTo>
                <a:close/>
                <a:moveTo>
                  <a:pt x="4856" y="2304"/>
                </a:moveTo>
                <a:lnTo>
                  <a:pt x="4889" y="2330"/>
                </a:lnTo>
                <a:lnTo>
                  <a:pt x="4913" y="2357"/>
                </a:lnTo>
                <a:lnTo>
                  <a:pt x="4934" y="2378"/>
                </a:lnTo>
                <a:lnTo>
                  <a:pt x="4947" y="2399"/>
                </a:lnTo>
                <a:lnTo>
                  <a:pt x="4958" y="2417"/>
                </a:lnTo>
                <a:lnTo>
                  <a:pt x="4964" y="2430"/>
                </a:lnTo>
                <a:lnTo>
                  <a:pt x="4965" y="2442"/>
                </a:lnTo>
                <a:lnTo>
                  <a:pt x="4964" y="2454"/>
                </a:lnTo>
                <a:lnTo>
                  <a:pt x="4958" y="2468"/>
                </a:lnTo>
                <a:lnTo>
                  <a:pt x="4947" y="2486"/>
                </a:lnTo>
                <a:lnTo>
                  <a:pt x="4934" y="2507"/>
                </a:lnTo>
                <a:lnTo>
                  <a:pt x="4913" y="2528"/>
                </a:lnTo>
                <a:lnTo>
                  <a:pt x="4889" y="2555"/>
                </a:lnTo>
                <a:lnTo>
                  <a:pt x="4856" y="2580"/>
                </a:lnTo>
                <a:lnTo>
                  <a:pt x="4815" y="2610"/>
                </a:lnTo>
                <a:lnTo>
                  <a:pt x="4799" y="2621"/>
                </a:lnTo>
                <a:lnTo>
                  <a:pt x="4787" y="2628"/>
                </a:lnTo>
                <a:lnTo>
                  <a:pt x="4760" y="2610"/>
                </a:lnTo>
                <a:lnTo>
                  <a:pt x="4718" y="2580"/>
                </a:lnTo>
                <a:lnTo>
                  <a:pt x="4685" y="2555"/>
                </a:lnTo>
                <a:lnTo>
                  <a:pt x="4659" y="2528"/>
                </a:lnTo>
                <a:lnTo>
                  <a:pt x="4640" y="2507"/>
                </a:lnTo>
                <a:lnTo>
                  <a:pt x="4625" y="2486"/>
                </a:lnTo>
                <a:lnTo>
                  <a:pt x="4617" y="2468"/>
                </a:lnTo>
                <a:lnTo>
                  <a:pt x="4611" y="2454"/>
                </a:lnTo>
                <a:lnTo>
                  <a:pt x="4607" y="2442"/>
                </a:lnTo>
                <a:lnTo>
                  <a:pt x="4611" y="2430"/>
                </a:lnTo>
                <a:lnTo>
                  <a:pt x="4617" y="2417"/>
                </a:lnTo>
                <a:lnTo>
                  <a:pt x="4625" y="2399"/>
                </a:lnTo>
                <a:lnTo>
                  <a:pt x="4640" y="2378"/>
                </a:lnTo>
                <a:lnTo>
                  <a:pt x="4659" y="2357"/>
                </a:lnTo>
                <a:lnTo>
                  <a:pt x="4685" y="2330"/>
                </a:lnTo>
                <a:lnTo>
                  <a:pt x="4718" y="2304"/>
                </a:lnTo>
                <a:lnTo>
                  <a:pt x="4760" y="2274"/>
                </a:lnTo>
                <a:lnTo>
                  <a:pt x="4787" y="2256"/>
                </a:lnTo>
                <a:lnTo>
                  <a:pt x="4799" y="2265"/>
                </a:lnTo>
                <a:lnTo>
                  <a:pt x="4815" y="2274"/>
                </a:lnTo>
                <a:lnTo>
                  <a:pt x="4856" y="2304"/>
                </a:lnTo>
                <a:close/>
                <a:moveTo>
                  <a:pt x="4718" y="2219"/>
                </a:moveTo>
                <a:lnTo>
                  <a:pt x="4679" y="2243"/>
                </a:lnTo>
                <a:lnTo>
                  <a:pt x="4649" y="2268"/>
                </a:lnTo>
                <a:lnTo>
                  <a:pt x="4622" y="2292"/>
                </a:lnTo>
                <a:lnTo>
                  <a:pt x="4599" y="2316"/>
                </a:lnTo>
                <a:lnTo>
                  <a:pt x="4581" y="2336"/>
                </a:lnTo>
                <a:lnTo>
                  <a:pt x="4568" y="2358"/>
                </a:lnTo>
                <a:lnTo>
                  <a:pt x="4556" y="2376"/>
                </a:lnTo>
                <a:lnTo>
                  <a:pt x="4547" y="2394"/>
                </a:lnTo>
                <a:lnTo>
                  <a:pt x="4538" y="2376"/>
                </a:lnTo>
                <a:lnTo>
                  <a:pt x="4527" y="2358"/>
                </a:lnTo>
                <a:lnTo>
                  <a:pt x="4511" y="2336"/>
                </a:lnTo>
                <a:lnTo>
                  <a:pt x="4493" y="2316"/>
                </a:lnTo>
                <a:lnTo>
                  <a:pt x="4472" y="2292"/>
                </a:lnTo>
                <a:lnTo>
                  <a:pt x="4445" y="2268"/>
                </a:lnTo>
                <a:lnTo>
                  <a:pt x="4413" y="2243"/>
                </a:lnTo>
                <a:lnTo>
                  <a:pt x="4377" y="2219"/>
                </a:lnTo>
                <a:lnTo>
                  <a:pt x="4371" y="2214"/>
                </a:lnTo>
                <a:lnTo>
                  <a:pt x="4433" y="2171"/>
                </a:lnTo>
                <a:lnTo>
                  <a:pt x="4460" y="2151"/>
                </a:lnTo>
                <a:lnTo>
                  <a:pt x="4484" y="2130"/>
                </a:lnTo>
                <a:lnTo>
                  <a:pt x="4503" y="2111"/>
                </a:lnTo>
                <a:lnTo>
                  <a:pt x="4521" y="2091"/>
                </a:lnTo>
                <a:lnTo>
                  <a:pt x="4535" y="2070"/>
                </a:lnTo>
                <a:lnTo>
                  <a:pt x="4547" y="2046"/>
                </a:lnTo>
                <a:lnTo>
                  <a:pt x="4557" y="2070"/>
                </a:lnTo>
                <a:lnTo>
                  <a:pt x="4574" y="2091"/>
                </a:lnTo>
                <a:lnTo>
                  <a:pt x="4589" y="2111"/>
                </a:lnTo>
                <a:lnTo>
                  <a:pt x="4611" y="2130"/>
                </a:lnTo>
                <a:lnTo>
                  <a:pt x="4634" y="2151"/>
                </a:lnTo>
                <a:lnTo>
                  <a:pt x="4661" y="2171"/>
                </a:lnTo>
                <a:lnTo>
                  <a:pt x="4724" y="2214"/>
                </a:lnTo>
                <a:lnTo>
                  <a:pt x="4718" y="2219"/>
                </a:lnTo>
                <a:close/>
                <a:moveTo>
                  <a:pt x="4376" y="2304"/>
                </a:moveTo>
                <a:lnTo>
                  <a:pt x="4407" y="2330"/>
                </a:lnTo>
                <a:lnTo>
                  <a:pt x="4433" y="2357"/>
                </a:lnTo>
                <a:lnTo>
                  <a:pt x="4454" y="2378"/>
                </a:lnTo>
                <a:lnTo>
                  <a:pt x="4467" y="2399"/>
                </a:lnTo>
                <a:lnTo>
                  <a:pt x="4478" y="2417"/>
                </a:lnTo>
                <a:lnTo>
                  <a:pt x="4484" y="2430"/>
                </a:lnTo>
                <a:lnTo>
                  <a:pt x="4485" y="2442"/>
                </a:lnTo>
                <a:lnTo>
                  <a:pt x="4484" y="2454"/>
                </a:lnTo>
                <a:lnTo>
                  <a:pt x="4478" y="2468"/>
                </a:lnTo>
                <a:lnTo>
                  <a:pt x="4467" y="2486"/>
                </a:lnTo>
                <a:lnTo>
                  <a:pt x="4454" y="2507"/>
                </a:lnTo>
                <a:lnTo>
                  <a:pt x="4433" y="2528"/>
                </a:lnTo>
                <a:lnTo>
                  <a:pt x="4407" y="2555"/>
                </a:lnTo>
                <a:lnTo>
                  <a:pt x="4376" y="2580"/>
                </a:lnTo>
                <a:lnTo>
                  <a:pt x="4335" y="2610"/>
                </a:lnTo>
                <a:lnTo>
                  <a:pt x="4308" y="2628"/>
                </a:lnTo>
                <a:lnTo>
                  <a:pt x="4280" y="2610"/>
                </a:lnTo>
                <a:lnTo>
                  <a:pt x="4238" y="2580"/>
                </a:lnTo>
                <a:lnTo>
                  <a:pt x="4206" y="2555"/>
                </a:lnTo>
                <a:lnTo>
                  <a:pt x="4179" y="2528"/>
                </a:lnTo>
                <a:lnTo>
                  <a:pt x="4160" y="2507"/>
                </a:lnTo>
                <a:lnTo>
                  <a:pt x="4146" y="2486"/>
                </a:lnTo>
                <a:lnTo>
                  <a:pt x="4137" y="2468"/>
                </a:lnTo>
                <a:lnTo>
                  <a:pt x="4131" y="2454"/>
                </a:lnTo>
                <a:lnTo>
                  <a:pt x="4128" y="2442"/>
                </a:lnTo>
                <a:lnTo>
                  <a:pt x="4131" y="2430"/>
                </a:lnTo>
                <a:lnTo>
                  <a:pt x="4137" y="2417"/>
                </a:lnTo>
                <a:lnTo>
                  <a:pt x="4146" y="2399"/>
                </a:lnTo>
                <a:lnTo>
                  <a:pt x="4160" y="2378"/>
                </a:lnTo>
                <a:lnTo>
                  <a:pt x="4179" y="2357"/>
                </a:lnTo>
                <a:lnTo>
                  <a:pt x="4206" y="2330"/>
                </a:lnTo>
                <a:lnTo>
                  <a:pt x="4238" y="2304"/>
                </a:lnTo>
                <a:lnTo>
                  <a:pt x="4280" y="2274"/>
                </a:lnTo>
                <a:lnTo>
                  <a:pt x="4308" y="2256"/>
                </a:lnTo>
                <a:lnTo>
                  <a:pt x="4335" y="2274"/>
                </a:lnTo>
                <a:lnTo>
                  <a:pt x="4376" y="2304"/>
                </a:lnTo>
                <a:close/>
                <a:moveTo>
                  <a:pt x="4238" y="2219"/>
                </a:moveTo>
                <a:lnTo>
                  <a:pt x="4200" y="2243"/>
                </a:lnTo>
                <a:lnTo>
                  <a:pt x="4170" y="2268"/>
                </a:lnTo>
                <a:lnTo>
                  <a:pt x="4142" y="2292"/>
                </a:lnTo>
                <a:lnTo>
                  <a:pt x="4119" y="2316"/>
                </a:lnTo>
                <a:lnTo>
                  <a:pt x="4101" y="2336"/>
                </a:lnTo>
                <a:lnTo>
                  <a:pt x="4088" y="2358"/>
                </a:lnTo>
                <a:lnTo>
                  <a:pt x="4076" y="2376"/>
                </a:lnTo>
                <a:lnTo>
                  <a:pt x="4068" y="2394"/>
                </a:lnTo>
                <a:lnTo>
                  <a:pt x="4058" y="2376"/>
                </a:lnTo>
                <a:lnTo>
                  <a:pt x="4047" y="2358"/>
                </a:lnTo>
                <a:lnTo>
                  <a:pt x="4032" y="2336"/>
                </a:lnTo>
                <a:lnTo>
                  <a:pt x="4014" y="2316"/>
                </a:lnTo>
                <a:lnTo>
                  <a:pt x="3992" y="2292"/>
                </a:lnTo>
                <a:lnTo>
                  <a:pt x="3966" y="2268"/>
                </a:lnTo>
                <a:lnTo>
                  <a:pt x="3933" y="2243"/>
                </a:lnTo>
                <a:lnTo>
                  <a:pt x="3897" y="2219"/>
                </a:lnTo>
                <a:lnTo>
                  <a:pt x="3890" y="2214"/>
                </a:lnTo>
                <a:lnTo>
                  <a:pt x="3954" y="2171"/>
                </a:lnTo>
                <a:lnTo>
                  <a:pt x="3980" y="2151"/>
                </a:lnTo>
                <a:lnTo>
                  <a:pt x="4004" y="2130"/>
                </a:lnTo>
                <a:lnTo>
                  <a:pt x="4023" y="2111"/>
                </a:lnTo>
                <a:lnTo>
                  <a:pt x="4041" y="2091"/>
                </a:lnTo>
                <a:lnTo>
                  <a:pt x="4056" y="2070"/>
                </a:lnTo>
                <a:lnTo>
                  <a:pt x="4068" y="2046"/>
                </a:lnTo>
                <a:lnTo>
                  <a:pt x="4077" y="2070"/>
                </a:lnTo>
                <a:lnTo>
                  <a:pt x="4094" y="2091"/>
                </a:lnTo>
                <a:lnTo>
                  <a:pt x="4110" y="2111"/>
                </a:lnTo>
                <a:lnTo>
                  <a:pt x="4131" y="2130"/>
                </a:lnTo>
                <a:lnTo>
                  <a:pt x="4154" y="2151"/>
                </a:lnTo>
                <a:lnTo>
                  <a:pt x="4182" y="2171"/>
                </a:lnTo>
                <a:lnTo>
                  <a:pt x="4244" y="2214"/>
                </a:lnTo>
                <a:lnTo>
                  <a:pt x="4238" y="2219"/>
                </a:lnTo>
                <a:close/>
                <a:moveTo>
                  <a:pt x="3896" y="2304"/>
                </a:moveTo>
                <a:lnTo>
                  <a:pt x="3927" y="2330"/>
                </a:lnTo>
                <a:lnTo>
                  <a:pt x="3954" y="2357"/>
                </a:lnTo>
                <a:lnTo>
                  <a:pt x="3974" y="2378"/>
                </a:lnTo>
                <a:lnTo>
                  <a:pt x="3987" y="2399"/>
                </a:lnTo>
                <a:lnTo>
                  <a:pt x="3998" y="2417"/>
                </a:lnTo>
                <a:lnTo>
                  <a:pt x="4002" y="2430"/>
                </a:lnTo>
                <a:lnTo>
                  <a:pt x="4005" y="2442"/>
                </a:lnTo>
                <a:lnTo>
                  <a:pt x="4002" y="2454"/>
                </a:lnTo>
                <a:lnTo>
                  <a:pt x="3998" y="2468"/>
                </a:lnTo>
                <a:lnTo>
                  <a:pt x="3987" y="2486"/>
                </a:lnTo>
                <a:lnTo>
                  <a:pt x="3974" y="2507"/>
                </a:lnTo>
                <a:lnTo>
                  <a:pt x="3954" y="2528"/>
                </a:lnTo>
                <a:lnTo>
                  <a:pt x="3927" y="2555"/>
                </a:lnTo>
                <a:lnTo>
                  <a:pt x="3896" y="2580"/>
                </a:lnTo>
                <a:lnTo>
                  <a:pt x="3854" y="2610"/>
                </a:lnTo>
                <a:lnTo>
                  <a:pt x="3840" y="2621"/>
                </a:lnTo>
                <a:lnTo>
                  <a:pt x="3828" y="2628"/>
                </a:lnTo>
                <a:lnTo>
                  <a:pt x="3800" y="2610"/>
                </a:lnTo>
                <a:lnTo>
                  <a:pt x="3758" y="2580"/>
                </a:lnTo>
                <a:lnTo>
                  <a:pt x="3726" y="2555"/>
                </a:lnTo>
                <a:lnTo>
                  <a:pt x="3699" y="2528"/>
                </a:lnTo>
                <a:lnTo>
                  <a:pt x="3680" y="2507"/>
                </a:lnTo>
                <a:lnTo>
                  <a:pt x="3666" y="2486"/>
                </a:lnTo>
                <a:lnTo>
                  <a:pt x="3659" y="2468"/>
                </a:lnTo>
                <a:lnTo>
                  <a:pt x="3653" y="2454"/>
                </a:lnTo>
                <a:lnTo>
                  <a:pt x="3648" y="2442"/>
                </a:lnTo>
                <a:lnTo>
                  <a:pt x="3653" y="2430"/>
                </a:lnTo>
                <a:lnTo>
                  <a:pt x="3659" y="2417"/>
                </a:lnTo>
                <a:lnTo>
                  <a:pt x="3666" y="2399"/>
                </a:lnTo>
                <a:lnTo>
                  <a:pt x="3680" y="2378"/>
                </a:lnTo>
                <a:lnTo>
                  <a:pt x="3699" y="2357"/>
                </a:lnTo>
                <a:lnTo>
                  <a:pt x="3726" y="2330"/>
                </a:lnTo>
                <a:lnTo>
                  <a:pt x="3758" y="2304"/>
                </a:lnTo>
                <a:lnTo>
                  <a:pt x="3800" y="2274"/>
                </a:lnTo>
                <a:lnTo>
                  <a:pt x="3828" y="2256"/>
                </a:lnTo>
                <a:lnTo>
                  <a:pt x="3840" y="2265"/>
                </a:lnTo>
                <a:lnTo>
                  <a:pt x="3854" y="2274"/>
                </a:lnTo>
                <a:lnTo>
                  <a:pt x="3896" y="2304"/>
                </a:lnTo>
                <a:close/>
                <a:moveTo>
                  <a:pt x="3758" y="2219"/>
                </a:moveTo>
                <a:lnTo>
                  <a:pt x="3720" y="2243"/>
                </a:lnTo>
                <a:lnTo>
                  <a:pt x="3687" y="2268"/>
                </a:lnTo>
                <a:lnTo>
                  <a:pt x="3662" y="2292"/>
                </a:lnTo>
                <a:lnTo>
                  <a:pt x="3641" y="2316"/>
                </a:lnTo>
                <a:lnTo>
                  <a:pt x="3623" y="2336"/>
                </a:lnTo>
                <a:lnTo>
                  <a:pt x="3606" y="2358"/>
                </a:lnTo>
                <a:lnTo>
                  <a:pt x="3596" y="2376"/>
                </a:lnTo>
                <a:lnTo>
                  <a:pt x="3588" y="2394"/>
                </a:lnTo>
                <a:lnTo>
                  <a:pt x="3578" y="2376"/>
                </a:lnTo>
                <a:lnTo>
                  <a:pt x="3569" y="2358"/>
                </a:lnTo>
                <a:lnTo>
                  <a:pt x="3552" y="2336"/>
                </a:lnTo>
                <a:lnTo>
                  <a:pt x="3534" y="2316"/>
                </a:lnTo>
                <a:lnTo>
                  <a:pt x="3512" y="2292"/>
                </a:lnTo>
                <a:lnTo>
                  <a:pt x="3486" y="2268"/>
                </a:lnTo>
                <a:lnTo>
                  <a:pt x="3455" y="2243"/>
                </a:lnTo>
                <a:lnTo>
                  <a:pt x="3416" y="2219"/>
                </a:lnTo>
                <a:lnTo>
                  <a:pt x="3410" y="2214"/>
                </a:lnTo>
                <a:lnTo>
                  <a:pt x="3474" y="2171"/>
                </a:lnTo>
                <a:lnTo>
                  <a:pt x="3500" y="2151"/>
                </a:lnTo>
                <a:lnTo>
                  <a:pt x="3524" y="2130"/>
                </a:lnTo>
                <a:lnTo>
                  <a:pt x="3545" y="2111"/>
                </a:lnTo>
                <a:lnTo>
                  <a:pt x="3563" y="2091"/>
                </a:lnTo>
                <a:lnTo>
                  <a:pt x="3576" y="2070"/>
                </a:lnTo>
                <a:lnTo>
                  <a:pt x="3588" y="2046"/>
                </a:lnTo>
                <a:lnTo>
                  <a:pt x="3599" y="2070"/>
                </a:lnTo>
                <a:lnTo>
                  <a:pt x="3612" y="2091"/>
                </a:lnTo>
                <a:lnTo>
                  <a:pt x="3630" y="2111"/>
                </a:lnTo>
                <a:lnTo>
                  <a:pt x="3650" y="2130"/>
                </a:lnTo>
                <a:lnTo>
                  <a:pt x="3674" y="2151"/>
                </a:lnTo>
                <a:lnTo>
                  <a:pt x="3702" y="2171"/>
                </a:lnTo>
                <a:lnTo>
                  <a:pt x="3764" y="2214"/>
                </a:lnTo>
                <a:lnTo>
                  <a:pt x="3758" y="2219"/>
                </a:lnTo>
                <a:close/>
                <a:moveTo>
                  <a:pt x="3416" y="2304"/>
                </a:moveTo>
                <a:lnTo>
                  <a:pt x="3449" y="2330"/>
                </a:lnTo>
                <a:lnTo>
                  <a:pt x="3474" y="2357"/>
                </a:lnTo>
                <a:lnTo>
                  <a:pt x="3494" y="2378"/>
                </a:lnTo>
                <a:lnTo>
                  <a:pt x="3509" y="2399"/>
                </a:lnTo>
                <a:lnTo>
                  <a:pt x="3518" y="2417"/>
                </a:lnTo>
                <a:lnTo>
                  <a:pt x="3522" y="2430"/>
                </a:lnTo>
                <a:lnTo>
                  <a:pt x="3527" y="2442"/>
                </a:lnTo>
                <a:lnTo>
                  <a:pt x="3522" y="2454"/>
                </a:lnTo>
                <a:lnTo>
                  <a:pt x="3518" y="2468"/>
                </a:lnTo>
                <a:lnTo>
                  <a:pt x="3509" y="2486"/>
                </a:lnTo>
                <a:lnTo>
                  <a:pt x="3494" y="2507"/>
                </a:lnTo>
                <a:lnTo>
                  <a:pt x="3474" y="2528"/>
                </a:lnTo>
                <a:lnTo>
                  <a:pt x="3449" y="2555"/>
                </a:lnTo>
                <a:lnTo>
                  <a:pt x="3416" y="2580"/>
                </a:lnTo>
                <a:lnTo>
                  <a:pt x="3374" y="2610"/>
                </a:lnTo>
                <a:lnTo>
                  <a:pt x="3347" y="2628"/>
                </a:lnTo>
                <a:lnTo>
                  <a:pt x="3320" y="2610"/>
                </a:lnTo>
                <a:lnTo>
                  <a:pt x="3278" y="2580"/>
                </a:lnTo>
                <a:lnTo>
                  <a:pt x="3246" y="2555"/>
                </a:lnTo>
                <a:lnTo>
                  <a:pt x="3221" y="2528"/>
                </a:lnTo>
                <a:lnTo>
                  <a:pt x="3200" y="2507"/>
                </a:lnTo>
                <a:lnTo>
                  <a:pt x="3186" y="2486"/>
                </a:lnTo>
                <a:lnTo>
                  <a:pt x="3176" y="2468"/>
                </a:lnTo>
                <a:lnTo>
                  <a:pt x="3173" y="2454"/>
                </a:lnTo>
                <a:lnTo>
                  <a:pt x="3168" y="2442"/>
                </a:lnTo>
                <a:lnTo>
                  <a:pt x="3173" y="2430"/>
                </a:lnTo>
                <a:lnTo>
                  <a:pt x="3176" y="2417"/>
                </a:lnTo>
                <a:lnTo>
                  <a:pt x="3186" y="2399"/>
                </a:lnTo>
                <a:lnTo>
                  <a:pt x="3200" y="2378"/>
                </a:lnTo>
                <a:lnTo>
                  <a:pt x="3221" y="2357"/>
                </a:lnTo>
                <a:lnTo>
                  <a:pt x="3246" y="2330"/>
                </a:lnTo>
                <a:lnTo>
                  <a:pt x="3278" y="2304"/>
                </a:lnTo>
                <a:lnTo>
                  <a:pt x="3320" y="2274"/>
                </a:lnTo>
                <a:lnTo>
                  <a:pt x="3347" y="2256"/>
                </a:lnTo>
                <a:lnTo>
                  <a:pt x="3374" y="2274"/>
                </a:lnTo>
                <a:lnTo>
                  <a:pt x="3416" y="2304"/>
                </a:lnTo>
                <a:close/>
                <a:moveTo>
                  <a:pt x="3278" y="2219"/>
                </a:moveTo>
                <a:lnTo>
                  <a:pt x="3240" y="2243"/>
                </a:lnTo>
                <a:lnTo>
                  <a:pt x="3209" y="2268"/>
                </a:lnTo>
                <a:lnTo>
                  <a:pt x="3182" y="2292"/>
                </a:lnTo>
                <a:lnTo>
                  <a:pt x="3161" y="2316"/>
                </a:lnTo>
                <a:lnTo>
                  <a:pt x="3143" y="2336"/>
                </a:lnTo>
                <a:lnTo>
                  <a:pt x="3126" y="2358"/>
                </a:lnTo>
                <a:lnTo>
                  <a:pt x="3116" y="2376"/>
                </a:lnTo>
                <a:lnTo>
                  <a:pt x="3107" y="2394"/>
                </a:lnTo>
                <a:lnTo>
                  <a:pt x="3098" y="2376"/>
                </a:lnTo>
                <a:lnTo>
                  <a:pt x="3086" y="2358"/>
                </a:lnTo>
                <a:lnTo>
                  <a:pt x="3072" y="2336"/>
                </a:lnTo>
                <a:lnTo>
                  <a:pt x="3054" y="2316"/>
                </a:lnTo>
                <a:lnTo>
                  <a:pt x="3032" y="2292"/>
                </a:lnTo>
                <a:lnTo>
                  <a:pt x="3005" y="2268"/>
                </a:lnTo>
                <a:lnTo>
                  <a:pt x="2975" y="2243"/>
                </a:lnTo>
                <a:lnTo>
                  <a:pt x="2937" y="2219"/>
                </a:lnTo>
                <a:lnTo>
                  <a:pt x="2931" y="2214"/>
                </a:lnTo>
                <a:lnTo>
                  <a:pt x="2993" y="2171"/>
                </a:lnTo>
                <a:lnTo>
                  <a:pt x="3021" y="2151"/>
                </a:lnTo>
                <a:lnTo>
                  <a:pt x="3042" y="2130"/>
                </a:lnTo>
                <a:lnTo>
                  <a:pt x="3065" y="2111"/>
                </a:lnTo>
                <a:lnTo>
                  <a:pt x="3080" y="2091"/>
                </a:lnTo>
                <a:lnTo>
                  <a:pt x="3096" y="2070"/>
                </a:lnTo>
                <a:lnTo>
                  <a:pt x="3107" y="2046"/>
                </a:lnTo>
                <a:lnTo>
                  <a:pt x="3119" y="2070"/>
                </a:lnTo>
                <a:lnTo>
                  <a:pt x="3132" y="2091"/>
                </a:lnTo>
                <a:lnTo>
                  <a:pt x="3150" y="2111"/>
                </a:lnTo>
                <a:lnTo>
                  <a:pt x="3170" y="2130"/>
                </a:lnTo>
                <a:lnTo>
                  <a:pt x="3194" y="2151"/>
                </a:lnTo>
                <a:lnTo>
                  <a:pt x="3221" y="2171"/>
                </a:lnTo>
                <a:lnTo>
                  <a:pt x="3284" y="2214"/>
                </a:lnTo>
                <a:lnTo>
                  <a:pt x="3278" y="2219"/>
                </a:lnTo>
                <a:close/>
                <a:moveTo>
                  <a:pt x="2937" y="2304"/>
                </a:moveTo>
                <a:lnTo>
                  <a:pt x="2969" y="2330"/>
                </a:lnTo>
                <a:lnTo>
                  <a:pt x="2994" y="2357"/>
                </a:lnTo>
                <a:lnTo>
                  <a:pt x="3015" y="2378"/>
                </a:lnTo>
                <a:lnTo>
                  <a:pt x="3029" y="2399"/>
                </a:lnTo>
                <a:lnTo>
                  <a:pt x="3036" y="2417"/>
                </a:lnTo>
                <a:lnTo>
                  <a:pt x="3042" y="2430"/>
                </a:lnTo>
                <a:lnTo>
                  <a:pt x="3047" y="2442"/>
                </a:lnTo>
                <a:lnTo>
                  <a:pt x="3042" y="2454"/>
                </a:lnTo>
                <a:lnTo>
                  <a:pt x="3036" y="2468"/>
                </a:lnTo>
                <a:lnTo>
                  <a:pt x="3029" y="2486"/>
                </a:lnTo>
                <a:lnTo>
                  <a:pt x="3015" y="2507"/>
                </a:lnTo>
                <a:lnTo>
                  <a:pt x="2994" y="2528"/>
                </a:lnTo>
                <a:lnTo>
                  <a:pt x="2969" y="2555"/>
                </a:lnTo>
                <a:lnTo>
                  <a:pt x="2937" y="2580"/>
                </a:lnTo>
                <a:lnTo>
                  <a:pt x="2895" y="2610"/>
                </a:lnTo>
                <a:lnTo>
                  <a:pt x="2879" y="2621"/>
                </a:lnTo>
                <a:lnTo>
                  <a:pt x="2867" y="2628"/>
                </a:lnTo>
                <a:lnTo>
                  <a:pt x="2841" y="2610"/>
                </a:lnTo>
                <a:lnTo>
                  <a:pt x="2799" y="2580"/>
                </a:lnTo>
                <a:lnTo>
                  <a:pt x="2766" y="2555"/>
                </a:lnTo>
                <a:lnTo>
                  <a:pt x="2741" y="2528"/>
                </a:lnTo>
                <a:lnTo>
                  <a:pt x="2721" y="2507"/>
                </a:lnTo>
                <a:lnTo>
                  <a:pt x="2706" y="2486"/>
                </a:lnTo>
                <a:lnTo>
                  <a:pt x="2697" y="2468"/>
                </a:lnTo>
                <a:lnTo>
                  <a:pt x="2691" y="2454"/>
                </a:lnTo>
                <a:lnTo>
                  <a:pt x="2688" y="2442"/>
                </a:lnTo>
                <a:lnTo>
                  <a:pt x="2691" y="2430"/>
                </a:lnTo>
                <a:lnTo>
                  <a:pt x="2697" y="2417"/>
                </a:lnTo>
                <a:lnTo>
                  <a:pt x="2706" y="2399"/>
                </a:lnTo>
                <a:lnTo>
                  <a:pt x="2721" y="2378"/>
                </a:lnTo>
                <a:lnTo>
                  <a:pt x="2741" y="2357"/>
                </a:lnTo>
                <a:lnTo>
                  <a:pt x="2766" y="2330"/>
                </a:lnTo>
                <a:lnTo>
                  <a:pt x="2799" y="2304"/>
                </a:lnTo>
                <a:lnTo>
                  <a:pt x="2841" y="2274"/>
                </a:lnTo>
                <a:lnTo>
                  <a:pt x="2867" y="2256"/>
                </a:lnTo>
                <a:lnTo>
                  <a:pt x="2879" y="2265"/>
                </a:lnTo>
                <a:lnTo>
                  <a:pt x="2895" y="2274"/>
                </a:lnTo>
                <a:lnTo>
                  <a:pt x="2937" y="2304"/>
                </a:lnTo>
                <a:close/>
                <a:moveTo>
                  <a:pt x="2796" y="2219"/>
                </a:moveTo>
                <a:lnTo>
                  <a:pt x="2760" y="2243"/>
                </a:lnTo>
                <a:lnTo>
                  <a:pt x="2729" y="2268"/>
                </a:lnTo>
                <a:lnTo>
                  <a:pt x="2703" y="2292"/>
                </a:lnTo>
                <a:lnTo>
                  <a:pt x="2681" y="2316"/>
                </a:lnTo>
                <a:lnTo>
                  <a:pt x="2663" y="2336"/>
                </a:lnTo>
                <a:lnTo>
                  <a:pt x="2646" y="2358"/>
                </a:lnTo>
                <a:lnTo>
                  <a:pt x="2637" y="2376"/>
                </a:lnTo>
                <a:lnTo>
                  <a:pt x="2627" y="2394"/>
                </a:lnTo>
                <a:lnTo>
                  <a:pt x="2619" y="2376"/>
                </a:lnTo>
                <a:lnTo>
                  <a:pt x="2607" y="2358"/>
                </a:lnTo>
                <a:lnTo>
                  <a:pt x="2592" y="2336"/>
                </a:lnTo>
                <a:lnTo>
                  <a:pt x="2574" y="2316"/>
                </a:lnTo>
                <a:lnTo>
                  <a:pt x="2553" y="2292"/>
                </a:lnTo>
                <a:lnTo>
                  <a:pt x="2525" y="2268"/>
                </a:lnTo>
                <a:lnTo>
                  <a:pt x="2495" y="2243"/>
                </a:lnTo>
                <a:lnTo>
                  <a:pt x="2457" y="2219"/>
                </a:lnTo>
                <a:lnTo>
                  <a:pt x="2451" y="2214"/>
                </a:lnTo>
                <a:lnTo>
                  <a:pt x="2513" y="2171"/>
                </a:lnTo>
                <a:lnTo>
                  <a:pt x="2541" y="2151"/>
                </a:lnTo>
                <a:lnTo>
                  <a:pt x="2562" y="2130"/>
                </a:lnTo>
                <a:lnTo>
                  <a:pt x="2585" y="2111"/>
                </a:lnTo>
                <a:lnTo>
                  <a:pt x="2601" y="2091"/>
                </a:lnTo>
                <a:lnTo>
                  <a:pt x="2616" y="2070"/>
                </a:lnTo>
                <a:lnTo>
                  <a:pt x="2627" y="2046"/>
                </a:lnTo>
                <a:lnTo>
                  <a:pt x="2639" y="2070"/>
                </a:lnTo>
                <a:lnTo>
                  <a:pt x="2652" y="2091"/>
                </a:lnTo>
                <a:lnTo>
                  <a:pt x="2670" y="2111"/>
                </a:lnTo>
                <a:lnTo>
                  <a:pt x="2691" y="2130"/>
                </a:lnTo>
                <a:lnTo>
                  <a:pt x="2715" y="2151"/>
                </a:lnTo>
                <a:lnTo>
                  <a:pt x="2741" y="2171"/>
                </a:lnTo>
                <a:lnTo>
                  <a:pt x="2802" y="2214"/>
                </a:lnTo>
                <a:lnTo>
                  <a:pt x="2796" y="2219"/>
                </a:lnTo>
                <a:close/>
                <a:moveTo>
                  <a:pt x="2457" y="2304"/>
                </a:moveTo>
                <a:lnTo>
                  <a:pt x="2489" y="2330"/>
                </a:lnTo>
                <a:lnTo>
                  <a:pt x="2514" y="2357"/>
                </a:lnTo>
                <a:lnTo>
                  <a:pt x="2535" y="2378"/>
                </a:lnTo>
                <a:lnTo>
                  <a:pt x="2549" y="2399"/>
                </a:lnTo>
                <a:lnTo>
                  <a:pt x="2556" y="2417"/>
                </a:lnTo>
                <a:lnTo>
                  <a:pt x="2562" y="2430"/>
                </a:lnTo>
                <a:lnTo>
                  <a:pt x="2567" y="2442"/>
                </a:lnTo>
                <a:lnTo>
                  <a:pt x="2562" y="2454"/>
                </a:lnTo>
                <a:lnTo>
                  <a:pt x="2556" y="2468"/>
                </a:lnTo>
                <a:lnTo>
                  <a:pt x="2549" y="2486"/>
                </a:lnTo>
                <a:lnTo>
                  <a:pt x="2535" y="2507"/>
                </a:lnTo>
                <a:lnTo>
                  <a:pt x="2514" y="2528"/>
                </a:lnTo>
                <a:lnTo>
                  <a:pt x="2489" y="2555"/>
                </a:lnTo>
                <a:lnTo>
                  <a:pt x="2457" y="2580"/>
                </a:lnTo>
                <a:lnTo>
                  <a:pt x="2415" y="2610"/>
                </a:lnTo>
                <a:lnTo>
                  <a:pt x="2387" y="2628"/>
                </a:lnTo>
                <a:lnTo>
                  <a:pt x="2358" y="2610"/>
                </a:lnTo>
                <a:lnTo>
                  <a:pt x="2319" y="2580"/>
                </a:lnTo>
                <a:lnTo>
                  <a:pt x="2285" y="2555"/>
                </a:lnTo>
                <a:lnTo>
                  <a:pt x="2261" y="2528"/>
                </a:lnTo>
                <a:lnTo>
                  <a:pt x="2241" y="2507"/>
                </a:lnTo>
                <a:lnTo>
                  <a:pt x="2228" y="2486"/>
                </a:lnTo>
                <a:lnTo>
                  <a:pt x="2217" y="2468"/>
                </a:lnTo>
                <a:lnTo>
                  <a:pt x="2211" y="2454"/>
                </a:lnTo>
                <a:lnTo>
                  <a:pt x="2210" y="2442"/>
                </a:lnTo>
                <a:lnTo>
                  <a:pt x="2211" y="2430"/>
                </a:lnTo>
                <a:lnTo>
                  <a:pt x="2217" y="2417"/>
                </a:lnTo>
                <a:lnTo>
                  <a:pt x="2228" y="2399"/>
                </a:lnTo>
                <a:lnTo>
                  <a:pt x="2241" y="2378"/>
                </a:lnTo>
                <a:lnTo>
                  <a:pt x="2261" y="2357"/>
                </a:lnTo>
                <a:lnTo>
                  <a:pt x="2285" y="2330"/>
                </a:lnTo>
                <a:lnTo>
                  <a:pt x="2319" y="2304"/>
                </a:lnTo>
                <a:lnTo>
                  <a:pt x="2358" y="2274"/>
                </a:lnTo>
                <a:lnTo>
                  <a:pt x="2387" y="2256"/>
                </a:lnTo>
                <a:lnTo>
                  <a:pt x="2415" y="2274"/>
                </a:lnTo>
                <a:lnTo>
                  <a:pt x="2457" y="2304"/>
                </a:lnTo>
                <a:close/>
                <a:moveTo>
                  <a:pt x="2318" y="2219"/>
                </a:moveTo>
                <a:lnTo>
                  <a:pt x="2282" y="2243"/>
                </a:lnTo>
                <a:lnTo>
                  <a:pt x="2249" y="2268"/>
                </a:lnTo>
                <a:lnTo>
                  <a:pt x="2223" y="2292"/>
                </a:lnTo>
                <a:lnTo>
                  <a:pt x="2201" y="2316"/>
                </a:lnTo>
                <a:lnTo>
                  <a:pt x="2183" y="2336"/>
                </a:lnTo>
                <a:lnTo>
                  <a:pt x="2168" y="2358"/>
                </a:lnTo>
                <a:lnTo>
                  <a:pt x="2156" y="2376"/>
                </a:lnTo>
                <a:lnTo>
                  <a:pt x="2147" y="2394"/>
                </a:lnTo>
                <a:lnTo>
                  <a:pt x="2139" y="2376"/>
                </a:lnTo>
                <a:lnTo>
                  <a:pt x="2127" y="2358"/>
                </a:lnTo>
                <a:lnTo>
                  <a:pt x="2114" y="2336"/>
                </a:lnTo>
                <a:lnTo>
                  <a:pt x="2096" y="2316"/>
                </a:lnTo>
                <a:lnTo>
                  <a:pt x="2073" y="2292"/>
                </a:lnTo>
                <a:lnTo>
                  <a:pt x="2045" y="2268"/>
                </a:lnTo>
                <a:lnTo>
                  <a:pt x="2013" y="2243"/>
                </a:lnTo>
                <a:lnTo>
                  <a:pt x="1977" y="2219"/>
                </a:lnTo>
                <a:lnTo>
                  <a:pt x="1971" y="2214"/>
                </a:lnTo>
                <a:lnTo>
                  <a:pt x="2033" y="2171"/>
                </a:lnTo>
                <a:lnTo>
                  <a:pt x="2061" y="2151"/>
                </a:lnTo>
                <a:lnTo>
                  <a:pt x="2084" y="2130"/>
                </a:lnTo>
                <a:lnTo>
                  <a:pt x="2105" y="2111"/>
                </a:lnTo>
                <a:lnTo>
                  <a:pt x="2121" y="2091"/>
                </a:lnTo>
                <a:lnTo>
                  <a:pt x="2138" y="2070"/>
                </a:lnTo>
                <a:lnTo>
                  <a:pt x="2147" y="2046"/>
                </a:lnTo>
                <a:lnTo>
                  <a:pt x="2159" y="2070"/>
                </a:lnTo>
                <a:lnTo>
                  <a:pt x="2174" y="2091"/>
                </a:lnTo>
                <a:lnTo>
                  <a:pt x="2192" y="2111"/>
                </a:lnTo>
                <a:lnTo>
                  <a:pt x="2211" y="2130"/>
                </a:lnTo>
                <a:lnTo>
                  <a:pt x="2235" y="2151"/>
                </a:lnTo>
                <a:lnTo>
                  <a:pt x="2261" y="2171"/>
                </a:lnTo>
                <a:lnTo>
                  <a:pt x="2324" y="2214"/>
                </a:lnTo>
                <a:lnTo>
                  <a:pt x="2318" y="2219"/>
                </a:lnTo>
                <a:close/>
                <a:moveTo>
                  <a:pt x="1977" y="2304"/>
                </a:moveTo>
                <a:lnTo>
                  <a:pt x="2009" y="2330"/>
                </a:lnTo>
                <a:lnTo>
                  <a:pt x="2036" y="2357"/>
                </a:lnTo>
                <a:lnTo>
                  <a:pt x="2055" y="2378"/>
                </a:lnTo>
                <a:lnTo>
                  <a:pt x="2069" y="2399"/>
                </a:lnTo>
                <a:lnTo>
                  <a:pt x="2078" y="2417"/>
                </a:lnTo>
                <a:lnTo>
                  <a:pt x="2084" y="2430"/>
                </a:lnTo>
                <a:lnTo>
                  <a:pt x="2087" y="2442"/>
                </a:lnTo>
                <a:lnTo>
                  <a:pt x="2084" y="2454"/>
                </a:lnTo>
                <a:lnTo>
                  <a:pt x="2078" y="2468"/>
                </a:lnTo>
                <a:lnTo>
                  <a:pt x="2069" y="2486"/>
                </a:lnTo>
                <a:lnTo>
                  <a:pt x="2055" y="2507"/>
                </a:lnTo>
                <a:lnTo>
                  <a:pt x="2036" y="2528"/>
                </a:lnTo>
                <a:lnTo>
                  <a:pt x="2009" y="2555"/>
                </a:lnTo>
                <a:lnTo>
                  <a:pt x="1977" y="2580"/>
                </a:lnTo>
                <a:lnTo>
                  <a:pt x="1935" y="2610"/>
                </a:lnTo>
                <a:lnTo>
                  <a:pt x="1919" y="2621"/>
                </a:lnTo>
                <a:lnTo>
                  <a:pt x="1907" y="2628"/>
                </a:lnTo>
                <a:lnTo>
                  <a:pt x="1880" y="2610"/>
                </a:lnTo>
                <a:lnTo>
                  <a:pt x="1839" y="2580"/>
                </a:lnTo>
                <a:lnTo>
                  <a:pt x="1805" y="2555"/>
                </a:lnTo>
                <a:lnTo>
                  <a:pt x="1781" y="2528"/>
                </a:lnTo>
                <a:lnTo>
                  <a:pt x="1761" y="2507"/>
                </a:lnTo>
                <a:lnTo>
                  <a:pt x="1748" y="2486"/>
                </a:lnTo>
                <a:lnTo>
                  <a:pt x="1737" y="2468"/>
                </a:lnTo>
                <a:lnTo>
                  <a:pt x="1731" y="2454"/>
                </a:lnTo>
                <a:lnTo>
                  <a:pt x="1730" y="2442"/>
                </a:lnTo>
                <a:lnTo>
                  <a:pt x="1731" y="2430"/>
                </a:lnTo>
                <a:lnTo>
                  <a:pt x="1737" y="2417"/>
                </a:lnTo>
                <a:lnTo>
                  <a:pt x="1748" y="2399"/>
                </a:lnTo>
                <a:lnTo>
                  <a:pt x="1761" y="2378"/>
                </a:lnTo>
                <a:lnTo>
                  <a:pt x="1781" y="2357"/>
                </a:lnTo>
                <a:lnTo>
                  <a:pt x="1805" y="2330"/>
                </a:lnTo>
                <a:lnTo>
                  <a:pt x="1839" y="2304"/>
                </a:lnTo>
                <a:lnTo>
                  <a:pt x="1880" y="2274"/>
                </a:lnTo>
                <a:lnTo>
                  <a:pt x="1907" y="2256"/>
                </a:lnTo>
                <a:lnTo>
                  <a:pt x="1919" y="2265"/>
                </a:lnTo>
                <a:lnTo>
                  <a:pt x="1935" y="2274"/>
                </a:lnTo>
                <a:lnTo>
                  <a:pt x="1977" y="2304"/>
                </a:lnTo>
                <a:close/>
                <a:moveTo>
                  <a:pt x="1838" y="2219"/>
                </a:moveTo>
                <a:lnTo>
                  <a:pt x="1802" y="2243"/>
                </a:lnTo>
                <a:lnTo>
                  <a:pt x="1769" y="2268"/>
                </a:lnTo>
                <a:lnTo>
                  <a:pt x="1743" y="2292"/>
                </a:lnTo>
                <a:lnTo>
                  <a:pt x="1721" y="2316"/>
                </a:lnTo>
                <a:lnTo>
                  <a:pt x="1701" y="2336"/>
                </a:lnTo>
                <a:lnTo>
                  <a:pt x="1688" y="2358"/>
                </a:lnTo>
                <a:lnTo>
                  <a:pt x="1676" y="2376"/>
                </a:lnTo>
                <a:lnTo>
                  <a:pt x="1668" y="2394"/>
                </a:lnTo>
                <a:lnTo>
                  <a:pt x="1659" y="2376"/>
                </a:lnTo>
                <a:lnTo>
                  <a:pt x="1647" y="2358"/>
                </a:lnTo>
                <a:lnTo>
                  <a:pt x="1634" y="2336"/>
                </a:lnTo>
                <a:lnTo>
                  <a:pt x="1616" y="2316"/>
                </a:lnTo>
                <a:lnTo>
                  <a:pt x="1593" y="2292"/>
                </a:lnTo>
                <a:lnTo>
                  <a:pt x="1566" y="2268"/>
                </a:lnTo>
                <a:lnTo>
                  <a:pt x="1533" y="2243"/>
                </a:lnTo>
                <a:lnTo>
                  <a:pt x="1497" y="2219"/>
                </a:lnTo>
                <a:lnTo>
                  <a:pt x="1491" y="2214"/>
                </a:lnTo>
                <a:lnTo>
                  <a:pt x="1554" y="2171"/>
                </a:lnTo>
                <a:lnTo>
                  <a:pt x="1580" y="2151"/>
                </a:lnTo>
                <a:lnTo>
                  <a:pt x="1604" y="2130"/>
                </a:lnTo>
                <a:lnTo>
                  <a:pt x="1623" y="2111"/>
                </a:lnTo>
                <a:lnTo>
                  <a:pt x="1641" y="2091"/>
                </a:lnTo>
                <a:lnTo>
                  <a:pt x="1656" y="2070"/>
                </a:lnTo>
                <a:lnTo>
                  <a:pt x="1668" y="2046"/>
                </a:lnTo>
                <a:lnTo>
                  <a:pt x="1680" y="2070"/>
                </a:lnTo>
                <a:lnTo>
                  <a:pt x="1694" y="2091"/>
                </a:lnTo>
                <a:lnTo>
                  <a:pt x="1712" y="2111"/>
                </a:lnTo>
                <a:lnTo>
                  <a:pt x="1731" y="2130"/>
                </a:lnTo>
                <a:lnTo>
                  <a:pt x="1755" y="2151"/>
                </a:lnTo>
                <a:lnTo>
                  <a:pt x="1781" y="2171"/>
                </a:lnTo>
                <a:lnTo>
                  <a:pt x="1844" y="2214"/>
                </a:lnTo>
                <a:lnTo>
                  <a:pt x="1838" y="2219"/>
                </a:lnTo>
                <a:close/>
                <a:moveTo>
                  <a:pt x="1496" y="2304"/>
                </a:moveTo>
                <a:lnTo>
                  <a:pt x="1530" y="2330"/>
                </a:lnTo>
                <a:lnTo>
                  <a:pt x="1556" y="2357"/>
                </a:lnTo>
                <a:lnTo>
                  <a:pt x="1574" y="2378"/>
                </a:lnTo>
                <a:lnTo>
                  <a:pt x="1587" y="2399"/>
                </a:lnTo>
                <a:lnTo>
                  <a:pt x="1598" y="2417"/>
                </a:lnTo>
                <a:lnTo>
                  <a:pt x="1604" y="2430"/>
                </a:lnTo>
                <a:lnTo>
                  <a:pt x="1608" y="2442"/>
                </a:lnTo>
                <a:lnTo>
                  <a:pt x="1604" y="2454"/>
                </a:lnTo>
                <a:lnTo>
                  <a:pt x="1598" y="2468"/>
                </a:lnTo>
                <a:lnTo>
                  <a:pt x="1587" y="2486"/>
                </a:lnTo>
                <a:lnTo>
                  <a:pt x="1574" y="2507"/>
                </a:lnTo>
                <a:lnTo>
                  <a:pt x="1556" y="2528"/>
                </a:lnTo>
                <a:lnTo>
                  <a:pt x="1530" y="2555"/>
                </a:lnTo>
                <a:lnTo>
                  <a:pt x="1496" y="2580"/>
                </a:lnTo>
                <a:lnTo>
                  <a:pt x="1455" y="2610"/>
                </a:lnTo>
                <a:lnTo>
                  <a:pt x="1428" y="2628"/>
                </a:lnTo>
                <a:lnTo>
                  <a:pt x="1400" y="2610"/>
                </a:lnTo>
                <a:lnTo>
                  <a:pt x="1359" y="2580"/>
                </a:lnTo>
                <a:lnTo>
                  <a:pt x="1326" y="2555"/>
                </a:lnTo>
                <a:lnTo>
                  <a:pt x="1299" y="2528"/>
                </a:lnTo>
                <a:lnTo>
                  <a:pt x="1281" y="2507"/>
                </a:lnTo>
                <a:lnTo>
                  <a:pt x="1268" y="2486"/>
                </a:lnTo>
                <a:lnTo>
                  <a:pt x="1257" y="2468"/>
                </a:lnTo>
                <a:lnTo>
                  <a:pt x="1251" y="2454"/>
                </a:lnTo>
                <a:lnTo>
                  <a:pt x="1250" y="2442"/>
                </a:lnTo>
                <a:lnTo>
                  <a:pt x="1251" y="2430"/>
                </a:lnTo>
                <a:lnTo>
                  <a:pt x="1257" y="2417"/>
                </a:lnTo>
                <a:lnTo>
                  <a:pt x="1268" y="2399"/>
                </a:lnTo>
                <a:lnTo>
                  <a:pt x="1281" y="2378"/>
                </a:lnTo>
                <a:lnTo>
                  <a:pt x="1299" y="2357"/>
                </a:lnTo>
                <a:lnTo>
                  <a:pt x="1326" y="2330"/>
                </a:lnTo>
                <a:lnTo>
                  <a:pt x="1359" y="2304"/>
                </a:lnTo>
                <a:lnTo>
                  <a:pt x="1400" y="2274"/>
                </a:lnTo>
                <a:lnTo>
                  <a:pt x="1428" y="2256"/>
                </a:lnTo>
                <a:lnTo>
                  <a:pt x="1455" y="2274"/>
                </a:lnTo>
                <a:lnTo>
                  <a:pt x="1496" y="2304"/>
                </a:lnTo>
                <a:close/>
                <a:moveTo>
                  <a:pt x="1358" y="2219"/>
                </a:moveTo>
                <a:lnTo>
                  <a:pt x="1322" y="2243"/>
                </a:lnTo>
                <a:lnTo>
                  <a:pt x="1290" y="2268"/>
                </a:lnTo>
                <a:lnTo>
                  <a:pt x="1263" y="2292"/>
                </a:lnTo>
                <a:lnTo>
                  <a:pt x="1239" y="2316"/>
                </a:lnTo>
                <a:lnTo>
                  <a:pt x="1221" y="2336"/>
                </a:lnTo>
                <a:lnTo>
                  <a:pt x="1208" y="2358"/>
                </a:lnTo>
                <a:lnTo>
                  <a:pt x="1196" y="2376"/>
                </a:lnTo>
                <a:lnTo>
                  <a:pt x="1188" y="2394"/>
                </a:lnTo>
                <a:lnTo>
                  <a:pt x="1179" y="2376"/>
                </a:lnTo>
                <a:lnTo>
                  <a:pt x="1167" y="2358"/>
                </a:lnTo>
                <a:lnTo>
                  <a:pt x="1154" y="2336"/>
                </a:lnTo>
                <a:lnTo>
                  <a:pt x="1136" y="2316"/>
                </a:lnTo>
                <a:lnTo>
                  <a:pt x="1112" y="2292"/>
                </a:lnTo>
                <a:lnTo>
                  <a:pt x="1086" y="2268"/>
                </a:lnTo>
                <a:lnTo>
                  <a:pt x="1053" y="2243"/>
                </a:lnTo>
                <a:lnTo>
                  <a:pt x="1019" y="2219"/>
                </a:lnTo>
                <a:lnTo>
                  <a:pt x="1013" y="2214"/>
                </a:lnTo>
                <a:lnTo>
                  <a:pt x="1074" y="2171"/>
                </a:lnTo>
                <a:lnTo>
                  <a:pt x="1100" y="2151"/>
                </a:lnTo>
                <a:lnTo>
                  <a:pt x="1124" y="2130"/>
                </a:lnTo>
                <a:lnTo>
                  <a:pt x="1143" y="2111"/>
                </a:lnTo>
                <a:lnTo>
                  <a:pt x="1161" y="2091"/>
                </a:lnTo>
                <a:lnTo>
                  <a:pt x="1176" y="2070"/>
                </a:lnTo>
                <a:lnTo>
                  <a:pt x="1188" y="2046"/>
                </a:lnTo>
                <a:lnTo>
                  <a:pt x="1200" y="2070"/>
                </a:lnTo>
                <a:lnTo>
                  <a:pt x="1214" y="2091"/>
                </a:lnTo>
                <a:lnTo>
                  <a:pt x="1232" y="2111"/>
                </a:lnTo>
                <a:lnTo>
                  <a:pt x="1251" y="2130"/>
                </a:lnTo>
                <a:lnTo>
                  <a:pt x="1275" y="2151"/>
                </a:lnTo>
                <a:lnTo>
                  <a:pt x="1302" y="2171"/>
                </a:lnTo>
                <a:lnTo>
                  <a:pt x="1364" y="2214"/>
                </a:lnTo>
                <a:lnTo>
                  <a:pt x="1358" y="2219"/>
                </a:lnTo>
                <a:close/>
                <a:moveTo>
                  <a:pt x="1016" y="2304"/>
                </a:moveTo>
                <a:lnTo>
                  <a:pt x="1050" y="2330"/>
                </a:lnTo>
                <a:lnTo>
                  <a:pt x="1076" y="2357"/>
                </a:lnTo>
                <a:lnTo>
                  <a:pt x="1094" y="2378"/>
                </a:lnTo>
                <a:lnTo>
                  <a:pt x="1107" y="2399"/>
                </a:lnTo>
                <a:lnTo>
                  <a:pt x="1118" y="2417"/>
                </a:lnTo>
                <a:lnTo>
                  <a:pt x="1124" y="2430"/>
                </a:lnTo>
                <a:lnTo>
                  <a:pt x="1125" y="2442"/>
                </a:lnTo>
                <a:lnTo>
                  <a:pt x="1124" y="2454"/>
                </a:lnTo>
                <a:lnTo>
                  <a:pt x="1118" y="2468"/>
                </a:lnTo>
                <a:lnTo>
                  <a:pt x="1107" y="2486"/>
                </a:lnTo>
                <a:lnTo>
                  <a:pt x="1094" y="2507"/>
                </a:lnTo>
                <a:lnTo>
                  <a:pt x="1076" y="2528"/>
                </a:lnTo>
                <a:lnTo>
                  <a:pt x="1050" y="2555"/>
                </a:lnTo>
                <a:lnTo>
                  <a:pt x="1016" y="2580"/>
                </a:lnTo>
                <a:lnTo>
                  <a:pt x="977" y="2610"/>
                </a:lnTo>
                <a:lnTo>
                  <a:pt x="960" y="2621"/>
                </a:lnTo>
                <a:lnTo>
                  <a:pt x="948" y="2628"/>
                </a:lnTo>
                <a:lnTo>
                  <a:pt x="920" y="2610"/>
                </a:lnTo>
                <a:lnTo>
                  <a:pt x="881" y="2580"/>
                </a:lnTo>
                <a:lnTo>
                  <a:pt x="846" y="2555"/>
                </a:lnTo>
                <a:lnTo>
                  <a:pt x="821" y="2528"/>
                </a:lnTo>
                <a:lnTo>
                  <a:pt x="803" y="2507"/>
                </a:lnTo>
                <a:lnTo>
                  <a:pt x="788" y="2486"/>
                </a:lnTo>
                <a:lnTo>
                  <a:pt x="779" y="2468"/>
                </a:lnTo>
                <a:lnTo>
                  <a:pt x="773" y="2454"/>
                </a:lnTo>
                <a:lnTo>
                  <a:pt x="770" y="2442"/>
                </a:lnTo>
                <a:lnTo>
                  <a:pt x="773" y="2430"/>
                </a:lnTo>
                <a:lnTo>
                  <a:pt x="779" y="2417"/>
                </a:lnTo>
                <a:lnTo>
                  <a:pt x="788" y="2399"/>
                </a:lnTo>
                <a:lnTo>
                  <a:pt x="803" y="2378"/>
                </a:lnTo>
                <a:lnTo>
                  <a:pt x="821" y="2357"/>
                </a:lnTo>
                <a:lnTo>
                  <a:pt x="846" y="2330"/>
                </a:lnTo>
                <a:lnTo>
                  <a:pt x="881" y="2304"/>
                </a:lnTo>
                <a:lnTo>
                  <a:pt x="920" y="2274"/>
                </a:lnTo>
                <a:lnTo>
                  <a:pt x="948" y="2256"/>
                </a:lnTo>
                <a:lnTo>
                  <a:pt x="960" y="2265"/>
                </a:lnTo>
                <a:lnTo>
                  <a:pt x="977" y="2274"/>
                </a:lnTo>
                <a:lnTo>
                  <a:pt x="1016" y="2304"/>
                </a:lnTo>
                <a:close/>
                <a:moveTo>
                  <a:pt x="948" y="2712"/>
                </a:moveTo>
                <a:lnTo>
                  <a:pt x="960" y="2720"/>
                </a:lnTo>
                <a:lnTo>
                  <a:pt x="1031" y="2768"/>
                </a:lnTo>
                <a:lnTo>
                  <a:pt x="1058" y="2789"/>
                </a:lnTo>
                <a:lnTo>
                  <a:pt x="1080" y="2807"/>
                </a:lnTo>
                <a:lnTo>
                  <a:pt x="1098" y="2825"/>
                </a:lnTo>
                <a:lnTo>
                  <a:pt x="1110" y="2843"/>
                </a:lnTo>
                <a:lnTo>
                  <a:pt x="1119" y="2861"/>
                </a:lnTo>
                <a:lnTo>
                  <a:pt x="1125" y="2880"/>
                </a:lnTo>
                <a:lnTo>
                  <a:pt x="1130" y="2900"/>
                </a:lnTo>
                <a:lnTo>
                  <a:pt x="1131" y="2922"/>
                </a:lnTo>
                <a:lnTo>
                  <a:pt x="1130" y="2951"/>
                </a:lnTo>
                <a:lnTo>
                  <a:pt x="1125" y="2963"/>
                </a:lnTo>
                <a:lnTo>
                  <a:pt x="1124" y="2973"/>
                </a:lnTo>
                <a:lnTo>
                  <a:pt x="1118" y="2985"/>
                </a:lnTo>
                <a:lnTo>
                  <a:pt x="1112" y="2996"/>
                </a:lnTo>
                <a:lnTo>
                  <a:pt x="1106" y="3008"/>
                </a:lnTo>
                <a:lnTo>
                  <a:pt x="1095" y="3018"/>
                </a:lnTo>
                <a:lnTo>
                  <a:pt x="1074" y="3039"/>
                </a:lnTo>
                <a:lnTo>
                  <a:pt x="1044" y="3066"/>
                </a:lnTo>
                <a:lnTo>
                  <a:pt x="1007" y="3092"/>
                </a:lnTo>
                <a:lnTo>
                  <a:pt x="960" y="3123"/>
                </a:lnTo>
                <a:lnTo>
                  <a:pt x="948" y="3132"/>
                </a:lnTo>
                <a:lnTo>
                  <a:pt x="899" y="3098"/>
                </a:lnTo>
                <a:lnTo>
                  <a:pt x="858" y="3069"/>
                </a:lnTo>
                <a:lnTo>
                  <a:pt x="827" y="3044"/>
                </a:lnTo>
                <a:lnTo>
                  <a:pt x="803" y="3021"/>
                </a:lnTo>
                <a:lnTo>
                  <a:pt x="792" y="3009"/>
                </a:lnTo>
                <a:lnTo>
                  <a:pt x="785" y="2997"/>
                </a:lnTo>
                <a:lnTo>
                  <a:pt x="779" y="2988"/>
                </a:lnTo>
                <a:lnTo>
                  <a:pt x="774" y="2976"/>
                </a:lnTo>
                <a:lnTo>
                  <a:pt x="770" y="2964"/>
                </a:lnTo>
                <a:lnTo>
                  <a:pt x="767" y="2951"/>
                </a:lnTo>
                <a:lnTo>
                  <a:pt x="764" y="2922"/>
                </a:lnTo>
                <a:lnTo>
                  <a:pt x="767" y="2900"/>
                </a:lnTo>
                <a:lnTo>
                  <a:pt x="770" y="2880"/>
                </a:lnTo>
                <a:lnTo>
                  <a:pt x="776" y="2861"/>
                </a:lnTo>
                <a:lnTo>
                  <a:pt x="786" y="2840"/>
                </a:lnTo>
                <a:lnTo>
                  <a:pt x="800" y="2822"/>
                </a:lnTo>
                <a:lnTo>
                  <a:pt x="821" y="2804"/>
                </a:lnTo>
                <a:lnTo>
                  <a:pt x="845" y="2784"/>
                </a:lnTo>
                <a:lnTo>
                  <a:pt x="872" y="2765"/>
                </a:lnTo>
                <a:lnTo>
                  <a:pt x="948" y="2712"/>
                </a:lnTo>
                <a:close/>
                <a:moveTo>
                  <a:pt x="920" y="3234"/>
                </a:moveTo>
                <a:lnTo>
                  <a:pt x="948" y="3216"/>
                </a:lnTo>
                <a:lnTo>
                  <a:pt x="960" y="3224"/>
                </a:lnTo>
                <a:lnTo>
                  <a:pt x="977" y="3234"/>
                </a:lnTo>
                <a:lnTo>
                  <a:pt x="1016" y="3264"/>
                </a:lnTo>
                <a:lnTo>
                  <a:pt x="1050" y="3290"/>
                </a:lnTo>
                <a:lnTo>
                  <a:pt x="1076" y="3315"/>
                </a:lnTo>
                <a:lnTo>
                  <a:pt x="1094" y="3338"/>
                </a:lnTo>
                <a:lnTo>
                  <a:pt x="1107" y="3357"/>
                </a:lnTo>
                <a:lnTo>
                  <a:pt x="1118" y="3375"/>
                </a:lnTo>
                <a:lnTo>
                  <a:pt x="1124" y="3390"/>
                </a:lnTo>
                <a:lnTo>
                  <a:pt x="1125" y="3402"/>
                </a:lnTo>
                <a:lnTo>
                  <a:pt x="1124" y="3414"/>
                </a:lnTo>
                <a:lnTo>
                  <a:pt x="1118" y="3428"/>
                </a:lnTo>
                <a:lnTo>
                  <a:pt x="1107" y="3446"/>
                </a:lnTo>
                <a:lnTo>
                  <a:pt x="1094" y="3465"/>
                </a:lnTo>
                <a:lnTo>
                  <a:pt x="1076" y="3488"/>
                </a:lnTo>
                <a:lnTo>
                  <a:pt x="1050" y="3513"/>
                </a:lnTo>
                <a:lnTo>
                  <a:pt x="1016" y="3542"/>
                </a:lnTo>
                <a:lnTo>
                  <a:pt x="977" y="3570"/>
                </a:lnTo>
                <a:lnTo>
                  <a:pt x="960" y="3579"/>
                </a:lnTo>
                <a:lnTo>
                  <a:pt x="948" y="3588"/>
                </a:lnTo>
                <a:lnTo>
                  <a:pt x="920" y="3570"/>
                </a:lnTo>
                <a:lnTo>
                  <a:pt x="881" y="3542"/>
                </a:lnTo>
                <a:lnTo>
                  <a:pt x="846" y="3513"/>
                </a:lnTo>
                <a:lnTo>
                  <a:pt x="821" y="3488"/>
                </a:lnTo>
                <a:lnTo>
                  <a:pt x="803" y="3465"/>
                </a:lnTo>
                <a:lnTo>
                  <a:pt x="788" y="3446"/>
                </a:lnTo>
                <a:lnTo>
                  <a:pt x="779" y="3428"/>
                </a:lnTo>
                <a:lnTo>
                  <a:pt x="773" y="3414"/>
                </a:lnTo>
                <a:lnTo>
                  <a:pt x="770" y="3402"/>
                </a:lnTo>
                <a:lnTo>
                  <a:pt x="773" y="3390"/>
                </a:lnTo>
                <a:lnTo>
                  <a:pt x="779" y="3375"/>
                </a:lnTo>
                <a:lnTo>
                  <a:pt x="788" y="3357"/>
                </a:lnTo>
                <a:lnTo>
                  <a:pt x="803" y="3338"/>
                </a:lnTo>
                <a:lnTo>
                  <a:pt x="821" y="3315"/>
                </a:lnTo>
                <a:lnTo>
                  <a:pt x="846" y="3290"/>
                </a:lnTo>
                <a:lnTo>
                  <a:pt x="881" y="3264"/>
                </a:lnTo>
                <a:lnTo>
                  <a:pt x="920" y="3234"/>
                </a:lnTo>
                <a:close/>
                <a:moveTo>
                  <a:pt x="948" y="3674"/>
                </a:moveTo>
                <a:lnTo>
                  <a:pt x="960" y="3681"/>
                </a:lnTo>
                <a:lnTo>
                  <a:pt x="1031" y="3728"/>
                </a:lnTo>
                <a:lnTo>
                  <a:pt x="1058" y="3747"/>
                </a:lnTo>
                <a:lnTo>
                  <a:pt x="1080" y="3765"/>
                </a:lnTo>
                <a:lnTo>
                  <a:pt x="1098" y="3783"/>
                </a:lnTo>
                <a:lnTo>
                  <a:pt x="1110" y="3801"/>
                </a:lnTo>
                <a:lnTo>
                  <a:pt x="1119" y="3819"/>
                </a:lnTo>
                <a:lnTo>
                  <a:pt x="1125" y="3839"/>
                </a:lnTo>
                <a:lnTo>
                  <a:pt x="1130" y="3860"/>
                </a:lnTo>
                <a:lnTo>
                  <a:pt x="1131" y="3881"/>
                </a:lnTo>
                <a:lnTo>
                  <a:pt x="1130" y="3909"/>
                </a:lnTo>
                <a:lnTo>
                  <a:pt x="1125" y="3921"/>
                </a:lnTo>
                <a:lnTo>
                  <a:pt x="1124" y="3933"/>
                </a:lnTo>
                <a:lnTo>
                  <a:pt x="1118" y="3945"/>
                </a:lnTo>
                <a:lnTo>
                  <a:pt x="1112" y="3957"/>
                </a:lnTo>
                <a:lnTo>
                  <a:pt x="1106" y="3968"/>
                </a:lnTo>
                <a:lnTo>
                  <a:pt x="1095" y="3980"/>
                </a:lnTo>
                <a:lnTo>
                  <a:pt x="1074" y="4001"/>
                </a:lnTo>
                <a:lnTo>
                  <a:pt x="1044" y="4025"/>
                </a:lnTo>
                <a:lnTo>
                  <a:pt x="1007" y="4052"/>
                </a:lnTo>
                <a:lnTo>
                  <a:pt x="960" y="4083"/>
                </a:lnTo>
                <a:lnTo>
                  <a:pt x="948" y="4091"/>
                </a:lnTo>
                <a:lnTo>
                  <a:pt x="899" y="4058"/>
                </a:lnTo>
                <a:lnTo>
                  <a:pt x="858" y="4029"/>
                </a:lnTo>
                <a:lnTo>
                  <a:pt x="827" y="4004"/>
                </a:lnTo>
                <a:lnTo>
                  <a:pt x="803" y="3981"/>
                </a:lnTo>
                <a:lnTo>
                  <a:pt x="792" y="3969"/>
                </a:lnTo>
                <a:lnTo>
                  <a:pt x="785" y="3959"/>
                </a:lnTo>
                <a:lnTo>
                  <a:pt x="779" y="3947"/>
                </a:lnTo>
                <a:lnTo>
                  <a:pt x="774" y="3935"/>
                </a:lnTo>
                <a:lnTo>
                  <a:pt x="770" y="3923"/>
                </a:lnTo>
                <a:lnTo>
                  <a:pt x="767" y="3909"/>
                </a:lnTo>
                <a:lnTo>
                  <a:pt x="764" y="3881"/>
                </a:lnTo>
                <a:lnTo>
                  <a:pt x="767" y="3860"/>
                </a:lnTo>
                <a:lnTo>
                  <a:pt x="770" y="3839"/>
                </a:lnTo>
                <a:lnTo>
                  <a:pt x="776" y="3819"/>
                </a:lnTo>
                <a:lnTo>
                  <a:pt x="786" y="3800"/>
                </a:lnTo>
                <a:lnTo>
                  <a:pt x="800" y="3782"/>
                </a:lnTo>
                <a:lnTo>
                  <a:pt x="821" y="3764"/>
                </a:lnTo>
                <a:lnTo>
                  <a:pt x="845" y="3743"/>
                </a:lnTo>
                <a:lnTo>
                  <a:pt x="872" y="3723"/>
                </a:lnTo>
                <a:lnTo>
                  <a:pt x="948" y="3674"/>
                </a:lnTo>
                <a:close/>
                <a:moveTo>
                  <a:pt x="920" y="4193"/>
                </a:moveTo>
                <a:lnTo>
                  <a:pt x="948" y="4175"/>
                </a:lnTo>
                <a:lnTo>
                  <a:pt x="960" y="4184"/>
                </a:lnTo>
                <a:lnTo>
                  <a:pt x="977" y="4193"/>
                </a:lnTo>
                <a:lnTo>
                  <a:pt x="1016" y="4223"/>
                </a:lnTo>
                <a:lnTo>
                  <a:pt x="1050" y="4251"/>
                </a:lnTo>
                <a:lnTo>
                  <a:pt x="1076" y="4275"/>
                </a:lnTo>
                <a:lnTo>
                  <a:pt x="1094" y="4296"/>
                </a:lnTo>
                <a:lnTo>
                  <a:pt x="1107" y="4319"/>
                </a:lnTo>
                <a:lnTo>
                  <a:pt x="1118" y="4335"/>
                </a:lnTo>
                <a:lnTo>
                  <a:pt x="1124" y="4350"/>
                </a:lnTo>
                <a:lnTo>
                  <a:pt x="1125" y="4361"/>
                </a:lnTo>
                <a:lnTo>
                  <a:pt x="1124" y="4373"/>
                </a:lnTo>
                <a:lnTo>
                  <a:pt x="1118" y="4386"/>
                </a:lnTo>
                <a:lnTo>
                  <a:pt x="1107" y="4404"/>
                </a:lnTo>
                <a:lnTo>
                  <a:pt x="1094" y="4425"/>
                </a:lnTo>
                <a:lnTo>
                  <a:pt x="1076" y="4449"/>
                </a:lnTo>
                <a:lnTo>
                  <a:pt x="1050" y="4473"/>
                </a:lnTo>
                <a:lnTo>
                  <a:pt x="1016" y="4500"/>
                </a:lnTo>
                <a:lnTo>
                  <a:pt x="977" y="4529"/>
                </a:lnTo>
                <a:lnTo>
                  <a:pt x="960" y="4541"/>
                </a:lnTo>
                <a:lnTo>
                  <a:pt x="948" y="4548"/>
                </a:lnTo>
                <a:lnTo>
                  <a:pt x="920" y="4529"/>
                </a:lnTo>
                <a:lnTo>
                  <a:pt x="881" y="4500"/>
                </a:lnTo>
                <a:lnTo>
                  <a:pt x="846" y="4473"/>
                </a:lnTo>
                <a:lnTo>
                  <a:pt x="821" y="4449"/>
                </a:lnTo>
                <a:lnTo>
                  <a:pt x="803" y="4425"/>
                </a:lnTo>
                <a:lnTo>
                  <a:pt x="788" y="4404"/>
                </a:lnTo>
                <a:lnTo>
                  <a:pt x="779" y="4386"/>
                </a:lnTo>
                <a:lnTo>
                  <a:pt x="773" y="4373"/>
                </a:lnTo>
                <a:lnTo>
                  <a:pt x="770" y="4361"/>
                </a:lnTo>
                <a:lnTo>
                  <a:pt x="773" y="4350"/>
                </a:lnTo>
                <a:lnTo>
                  <a:pt x="779" y="4335"/>
                </a:lnTo>
                <a:lnTo>
                  <a:pt x="788" y="4319"/>
                </a:lnTo>
                <a:lnTo>
                  <a:pt x="803" y="4296"/>
                </a:lnTo>
                <a:lnTo>
                  <a:pt x="821" y="4275"/>
                </a:lnTo>
                <a:lnTo>
                  <a:pt x="846" y="4251"/>
                </a:lnTo>
                <a:lnTo>
                  <a:pt x="881" y="4223"/>
                </a:lnTo>
                <a:lnTo>
                  <a:pt x="920" y="4193"/>
                </a:lnTo>
                <a:close/>
                <a:moveTo>
                  <a:pt x="948" y="4632"/>
                </a:moveTo>
                <a:lnTo>
                  <a:pt x="960" y="4641"/>
                </a:lnTo>
                <a:lnTo>
                  <a:pt x="1031" y="4686"/>
                </a:lnTo>
                <a:lnTo>
                  <a:pt x="1058" y="4707"/>
                </a:lnTo>
                <a:lnTo>
                  <a:pt x="1080" y="4727"/>
                </a:lnTo>
                <a:lnTo>
                  <a:pt x="1098" y="4743"/>
                </a:lnTo>
                <a:lnTo>
                  <a:pt x="1110" y="4761"/>
                </a:lnTo>
                <a:lnTo>
                  <a:pt x="1119" y="4779"/>
                </a:lnTo>
                <a:lnTo>
                  <a:pt x="1125" y="4799"/>
                </a:lnTo>
                <a:lnTo>
                  <a:pt x="1130" y="4818"/>
                </a:lnTo>
                <a:lnTo>
                  <a:pt x="1131" y="4841"/>
                </a:lnTo>
                <a:lnTo>
                  <a:pt x="1130" y="4869"/>
                </a:lnTo>
                <a:lnTo>
                  <a:pt x="1125" y="4883"/>
                </a:lnTo>
                <a:lnTo>
                  <a:pt x="1124" y="4895"/>
                </a:lnTo>
                <a:lnTo>
                  <a:pt x="1118" y="4905"/>
                </a:lnTo>
                <a:lnTo>
                  <a:pt x="1112" y="4917"/>
                </a:lnTo>
                <a:lnTo>
                  <a:pt x="1106" y="4926"/>
                </a:lnTo>
                <a:lnTo>
                  <a:pt x="1095" y="4938"/>
                </a:lnTo>
                <a:lnTo>
                  <a:pt x="1074" y="4961"/>
                </a:lnTo>
                <a:lnTo>
                  <a:pt x="1044" y="4985"/>
                </a:lnTo>
                <a:lnTo>
                  <a:pt x="1007" y="5010"/>
                </a:lnTo>
                <a:lnTo>
                  <a:pt x="960" y="5042"/>
                </a:lnTo>
                <a:lnTo>
                  <a:pt x="948" y="5051"/>
                </a:lnTo>
                <a:lnTo>
                  <a:pt x="899" y="5016"/>
                </a:lnTo>
                <a:lnTo>
                  <a:pt x="858" y="4988"/>
                </a:lnTo>
                <a:lnTo>
                  <a:pt x="827" y="4964"/>
                </a:lnTo>
                <a:lnTo>
                  <a:pt x="803" y="4940"/>
                </a:lnTo>
                <a:lnTo>
                  <a:pt x="792" y="4929"/>
                </a:lnTo>
                <a:lnTo>
                  <a:pt x="785" y="4919"/>
                </a:lnTo>
                <a:lnTo>
                  <a:pt x="779" y="4907"/>
                </a:lnTo>
                <a:lnTo>
                  <a:pt x="774" y="4895"/>
                </a:lnTo>
                <a:lnTo>
                  <a:pt x="770" y="4883"/>
                </a:lnTo>
                <a:lnTo>
                  <a:pt x="767" y="4871"/>
                </a:lnTo>
                <a:lnTo>
                  <a:pt x="764" y="4841"/>
                </a:lnTo>
                <a:lnTo>
                  <a:pt x="767" y="4818"/>
                </a:lnTo>
                <a:lnTo>
                  <a:pt x="770" y="4799"/>
                </a:lnTo>
                <a:lnTo>
                  <a:pt x="776" y="4779"/>
                </a:lnTo>
                <a:lnTo>
                  <a:pt x="786" y="4761"/>
                </a:lnTo>
                <a:lnTo>
                  <a:pt x="800" y="4740"/>
                </a:lnTo>
                <a:lnTo>
                  <a:pt x="821" y="4722"/>
                </a:lnTo>
                <a:lnTo>
                  <a:pt x="845" y="4704"/>
                </a:lnTo>
                <a:lnTo>
                  <a:pt x="872" y="4683"/>
                </a:lnTo>
                <a:lnTo>
                  <a:pt x="948" y="4632"/>
                </a:lnTo>
                <a:close/>
                <a:moveTo>
                  <a:pt x="1124" y="4671"/>
                </a:moveTo>
                <a:lnTo>
                  <a:pt x="1100" y="4650"/>
                </a:lnTo>
                <a:lnTo>
                  <a:pt x="1074" y="4632"/>
                </a:lnTo>
                <a:lnTo>
                  <a:pt x="1013" y="4590"/>
                </a:lnTo>
                <a:lnTo>
                  <a:pt x="1019" y="4587"/>
                </a:lnTo>
                <a:lnTo>
                  <a:pt x="1053" y="4560"/>
                </a:lnTo>
                <a:lnTo>
                  <a:pt x="1086" y="4535"/>
                </a:lnTo>
                <a:lnTo>
                  <a:pt x="1112" y="4511"/>
                </a:lnTo>
                <a:lnTo>
                  <a:pt x="1136" y="4488"/>
                </a:lnTo>
                <a:lnTo>
                  <a:pt x="1154" y="4467"/>
                </a:lnTo>
                <a:lnTo>
                  <a:pt x="1167" y="4446"/>
                </a:lnTo>
                <a:lnTo>
                  <a:pt x="1179" y="4427"/>
                </a:lnTo>
                <a:lnTo>
                  <a:pt x="1188" y="4409"/>
                </a:lnTo>
                <a:lnTo>
                  <a:pt x="1196" y="4427"/>
                </a:lnTo>
                <a:lnTo>
                  <a:pt x="1208" y="4446"/>
                </a:lnTo>
                <a:lnTo>
                  <a:pt x="1221" y="4467"/>
                </a:lnTo>
                <a:lnTo>
                  <a:pt x="1239" y="4488"/>
                </a:lnTo>
                <a:lnTo>
                  <a:pt x="1263" y="4511"/>
                </a:lnTo>
                <a:lnTo>
                  <a:pt x="1290" y="4535"/>
                </a:lnTo>
                <a:lnTo>
                  <a:pt x="1322" y="4560"/>
                </a:lnTo>
                <a:lnTo>
                  <a:pt x="1358" y="4587"/>
                </a:lnTo>
                <a:lnTo>
                  <a:pt x="1364" y="4590"/>
                </a:lnTo>
                <a:lnTo>
                  <a:pt x="1302" y="4632"/>
                </a:lnTo>
                <a:lnTo>
                  <a:pt x="1275" y="4650"/>
                </a:lnTo>
                <a:lnTo>
                  <a:pt x="1251" y="4671"/>
                </a:lnTo>
                <a:lnTo>
                  <a:pt x="1232" y="4691"/>
                </a:lnTo>
                <a:lnTo>
                  <a:pt x="1214" y="4710"/>
                </a:lnTo>
                <a:lnTo>
                  <a:pt x="1200" y="4731"/>
                </a:lnTo>
                <a:lnTo>
                  <a:pt x="1188" y="4752"/>
                </a:lnTo>
                <a:lnTo>
                  <a:pt x="1176" y="4731"/>
                </a:lnTo>
                <a:lnTo>
                  <a:pt x="1161" y="4710"/>
                </a:lnTo>
                <a:lnTo>
                  <a:pt x="1143" y="4691"/>
                </a:lnTo>
                <a:lnTo>
                  <a:pt x="1124" y="4671"/>
                </a:lnTo>
                <a:close/>
                <a:moveTo>
                  <a:pt x="1245" y="4841"/>
                </a:moveTo>
                <a:lnTo>
                  <a:pt x="1245" y="4818"/>
                </a:lnTo>
                <a:lnTo>
                  <a:pt x="1250" y="4799"/>
                </a:lnTo>
                <a:lnTo>
                  <a:pt x="1256" y="4779"/>
                </a:lnTo>
                <a:lnTo>
                  <a:pt x="1266" y="4761"/>
                </a:lnTo>
                <a:lnTo>
                  <a:pt x="1280" y="4740"/>
                </a:lnTo>
                <a:lnTo>
                  <a:pt x="1299" y="4722"/>
                </a:lnTo>
                <a:lnTo>
                  <a:pt x="1323" y="4704"/>
                </a:lnTo>
                <a:lnTo>
                  <a:pt x="1352" y="4683"/>
                </a:lnTo>
                <a:lnTo>
                  <a:pt x="1428" y="4632"/>
                </a:lnTo>
                <a:lnTo>
                  <a:pt x="1503" y="4683"/>
                </a:lnTo>
                <a:lnTo>
                  <a:pt x="1533" y="4704"/>
                </a:lnTo>
                <a:lnTo>
                  <a:pt x="1556" y="4722"/>
                </a:lnTo>
                <a:lnTo>
                  <a:pt x="1575" y="4740"/>
                </a:lnTo>
                <a:lnTo>
                  <a:pt x="1590" y="4761"/>
                </a:lnTo>
                <a:lnTo>
                  <a:pt x="1599" y="4779"/>
                </a:lnTo>
                <a:lnTo>
                  <a:pt x="1605" y="4799"/>
                </a:lnTo>
                <a:lnTo>
                  <a:pt x="1610" y="4818"/>
                </a:lnTo>
                <a:lnTo>
                  <a:pt x="1611" y="4841"/>
                </a:lnTo>
                <a:lnTo>
                  <a:pt x="1610" y="4871"/>
                </a:lnTo>
                <a:lnTo>
                  <a:pt x="1605" y="4883"/>
                </a:lnTo>
                <a:lnTo>
                  <a:pt x="1604" y="4895"/>
                </a:lnTo>
                <a:lnTo>
                  <a:pt x="1598" y="4907"/>
                </a:lnTo>
                <a:lnTo>
                  <a:pt x="1592" y="4919"/>
                </a:lnTo>
                <a:lnTo>
                  <a:pt x="1584" y="4929"/>
                </a:lnTo>
                <a:lnTo>
                  <a:pt x="1574" y="4940"/>
                </a:lnTo>
                <a:lnTo>
                  <a:pt x="1550" y="4964"/>
                </a:lnTo>
                <a:lnTo>
                  <a:pt x="1518" y="4988"/>
                </a:lnTo>
                <a:lnTo>
                  <a:pt x="1478" y="5016"/>
                </a:lnTo>
                <a:lnTo>
                  <a:pt x="1428" y="5051"/>
                </a:lnTo>
                <a:lnTo>
                  <a:pt x="1377" y="5016"/>
                </a:lnTo>
                <a:lnTo>
                  <a:pt x="1338" y="4988"/>
                </a:lnTo>
                <a:lnTo>
                  <a:pt x="1305" y="4964"/>
                </a:lnTo>
                <a:lnTo>
                  <a:pt x="1281" y="4940"/>
                </a:lnTo>
                <a:lnTo>
                  <a:pt x="1272" y="4929"/>
                </a:lnTo>
                <a:lnTo>
                  <a:pt x="1263" y="4919"/>
                </a:lnTo>
                <a:lnTo>
                  <a:pt x="1257" y="4907"/>
                </a:lnTo>
                <a:lnTo>
                  <a:pt x="1254" y="4895"/>
                </a:lnTo>
                <a:lnTo>
                  <a:pt x="1250" y="4883"/>
                </a:lnTo>
                <a:lnTo>
                  <a:pt x="1245" y="4871"/>
                </a:lnTo>
                <a:lnTo>
                  <a:pt x="1245" y="4841"/>
                </a:lnTo>
                <a:close/>
                <a:moveTo>
                  <a:pt x="1604" y="4671"/>
                </a:moveTo>
                <a:lnTo>
                  <a:pt x="1580" y="4650"/>
                </a:lnTo>
                <a:lnTo>
                  <a:pt x="1554" y="4632"/>
                </a:lnTo>
                <a:lnTo>
                  <a:pt x="1491" y="4590"/>
                </a:lnTo>
                <a:lnTo>
                  <a:pt x="1497" y="4587"/>
                </a:lnTo>
                <a:lnTo>
                  <a:pt x="1533" y="4560"/>
                </a:lnTo>
                <a:lnTo>
                  <a:pt x="1566" y="4535"/>
                </a:lnTo>
                <a:lnTo>
                  <a:pt x="1593" y="4511"/>
                </a:lnTo>
                <a:lnTo>
                  <a:pt x="1616" y="4488"/>
                </a:lnTo>
                <a:lnTo>
                  <a:pt x="1634" y="4467"/>
                </a:lnTo>
                <a:lnTo>
                  <a:pt x="1647" y="4446"/>
                </a:lnTo>
                <a:lnTo>
                  <a:pt x="1659" y="4427"/>
                </a:lnTo>
                <a:lnTo>
                  <a:pt x="1668" y="4409"/>
                </a:lnTo>
                <a:lnTo>
                  <a:pt x="1676" y="4427"/>
                </a:lnTo>
                <a:lnTo>
                  <a:pt x="1688" y="4446"/>
                </a:lnTo>
                <a:lnTo>
                  <a:pt x="1701" y="4467"/>
                </a:lnTo>
                <a:lnTo>
                  <a:pt x="1721" y="4488"/>
                </a:lnTo>
                <a:lnTo>
                  <a:pt x="1743" y="4511"/>
                </a:lnTo>
                <a:lnTo>
                  <a:pt x="1769" y="4535"/>
                </a:lnTo>
                <a:lnTo>
                  <a:pt x="1802" y="4560"/>
                </a:lnTo>
                <a:lnTo>
                  <a:pt x="1838" y="4587"/>
                </a:lnTo>
                <a:lnTo>
                  <a:pt x="1844" y="4590"/>
                </a:lnTo>
                <a:lnTo>
                  <a:pt x="1781" y="4632"/>
                </a:lnTo>
                <a:lnTo>
                  <a:pt x="1755" y="4650"/>
                </a:lnTo>
                <a:lnTo>
                  <a:pt x="1731" y="4671"/>
                </a:lnTo>
                <a:lnTo>
                  <a:pt x="1712" y="4691"/>
                </a:lnTo>
                <a:lnTo>
                  <a:pt x="1694" y="4710"/>
                </a:lnTo>
                <a:lnTo>
                  <a:pt x="1680" y="4731"/>
                </a:lnTo>
                <a:lnTo>
                  <a:pt x="1668" y="4752"/>
                </a:lnTo>
                <a:lnTo>
                  <a:pt x="1656" y="4731"/>
                </a:lnTo>
                <a:lnTo>
                  <a:pt x="1641" y="4710"/>
                </a:lnTo>
                <a:lnTo>
                  <a:pt x="1623" y="4691"/>
                </a:lnTo>
                <a:lnTo>
                  <a:pt x="1604" y="4671"/>
                </a:lnTo>
                <a:close/>
                <a:moveTo>
                  <a:pt x="1725" y="4818"/>
                </a:moveTo>
                <a:lnTo>
                  <a:pt x="1730" y="4799"/>
                </a:lnTo>
                <a:lnTo>
                  <a:pt x="1736" y="4779"/>
                </a:lnTo>
                <a:lnTo>
                  <a:pt x="1745" y="4761"/>
                </a:lnTo>
                <a:lnTo>
                  <a:pt x="1761" y="4740"/>
                </a:lnTo>
                <a:lnTo>
                  <a:pt x="1779" y="4722"/>
                </a:lnTo>
                <a:lnTo>
                  <a:pt x="1803" y="4704"/>
                </a:lnTo>
                <a:lnTo>
                  <a:pt x="1832" y="4683"/>
                </a:lnTo>
                <a:lnTo>
                  <a:pt x="1907" y="4632"/>
                </a:lnTo>
                <a:lnTo>
                  <a:pt x="1919" y="4641"/>
                </a:lnTo>
                <a:lnTo>
                  <a:pt x="1989" y="4686"/>
                </a:lnTo>
                <a:lnTo>
                  <a:pt x="2018" y="4707"/>
                </a:lnTo>
                <a:lnTo>
                  <a:pt x="2039" y="4727"/>
                </a:lnTo>
                <a:lnTo>
                  <a:pt x="2057" y="4743"/>
                </a:lnTo>
                <a:lnTo>
                  <a:pt x="2069" y="4761"/>
                </a:lnTo>
                <a:lnTo>
                  <a:pt x="2079" y="4779"/>
                </a:lnTo>
                <a:lnTo>
                  <a:pt x="2087" y="4799"/>
                </a:lnTo>
                <a:lnTo>
                  <a:pt x="2090" y="4818"/>
                </a:lnTo>
                <a:lnTo>
                  <a:pt x="2091" y="4841"/>
                </a:lnTo>
                <a:lnTo>
                  <a:pt x="2090" y="4869"/>
                </a:lnTo>
                <a:lnTo>
                  <a:pt x="2087" y="4883"/>
                </a:lnTo>
                <a:lnTo>
                  <a:pt x="2084" y="4895"/>
                </a:lnTo>
                <a:lnTo>
                  <a:pt x="2078" y="4905"/>
                </a:lnTo>
                <a:lnTo>
                  <a:pt x="2072" y="4917"/>
                </a:lnTo>
                <a:lnTo>
                  <a:pt x="2066" y="4926"/>
                </a:lnTo>
                <a:lnTo>
                  <a:pt x="2055" y="4938"/>
                </a:lnTo>
                <a:lnTo>
                  <a:pt x="2033" y="4961"/>
                </a:lnTo>
                <a:lnTo>
                  <a:pt x="2003" y="4985"/>
                </a:lnTo>
                <a:lnTo>
                  <a:pt x="1965" y="5010"/>
                </a:lnTo>
                <a:lnTo>
                  <a:pt x="1919" y="5042"/>
                </a:lnTo>
                <a:lnTo>
                  <a:pt x="1907" y="5051"/>
                </a:lnTo>
                <a:lnTo>
                  <a:pt x="1857" y="5016"/>
                </a:lnTo>
                <a:lnTo>
                  <a:pt x="1817" y="4988"/>
                </a:lnTo>
                <a:lnTo>
                  <a:pt x="1785" y="4964"/>
                </a:lnTo>
                <a:lnTo>
                  <a:pt x="1761" y="4940"/>
                </a:lnTo>
                <a:lnTo>
                  <a:pt x="1754" y="4929"/>
                </a:lnTo>
                <a:lnTo>
                  <a:pt x="1745" y="4919"/>
                </a:lnTo>
                <a:lnTo>
                  <a:pt x="1737" y="4907"/>
                </a:lnTo>
                <a:lnTo>
                  <a:pt x="1733" y="4895"/>
                </a:lnTo>
                <a:lnTo>
                  <a:pt x="1730" y="4883"/>
                </a:lnTo>
                <a:lnTo>
                  <a:pt x="1727" y="4871"/>
                </a:lnTo>
                <a:lnTo>
                  <a:pt x="1725" y="4841"/>
                </a:lnTo>
                <a:lnTo>
                  <a:pt x="1725" y="4818"/>
                </a:lnTo>
                <a:close/>
                <a:moveTo>
                  <a:pt x="2084" y="4671"/>
                </a:moveTo>
                <a:lnTo>
                  <a:pt x="2061" y="4650"/>
                </a:lnTo>
                <a:lnTo>
                  <a:pt x="2033" y="4632"/>
                </a:lnTo>
                <a:lnTo>
                  <a:pt x="1971" y="4590"/>
                </a:lnTo>
                <a:lnTo>
                  <a:pt x="1977" y="4587"/>
                </a:lnTo>
                <a:lnTo>
                  <a:pt x="2013" y="4560"/>
                </a:lnTo>
                <a:lnTo>
                  <a:pt x="2045" y="4535"/>
                </a:lnTo>
                <a:lnTo>
                  <a:pt x="2073" y="4511"/>
                </a:lnTo>
                <a:lnTo>
                  <a:pt x="2096" y="4488"/>
                </a:lnTo>
                <a:lnTo>
                  <a:pt x="2114" y="4467"/>
                </a:lnTo>
                <a:lnTo>
                  <a:pt x="2127" y="4446"/>
                </a:lnTo>
                <a:lnTo>
                  <a:pt x="2139" y="4427"/>
                </a:lnTo>
                <a:lnTo>
                  <a:pt x="2147" y="4409"/>
                </a:lnTo>
                <a:lnTo>
                  <a:pt x="2156" y="4427"/>
                </a:lnTo>
                <a:lnTo>
                  <a:pt x="2168" y="4446"/>
                </a:lnTo>
                <a:lnTo>
                  <a:pt x="2183" y="4467"/>
                </a:lnTo>
                <a:lnTo>
                  <a:pt x="2201" y="4488"/>
                </a:lnTo>
                <a:lnTo>
                  <a:pt x="2223" y="4511"/>
                </a:lnTo>
                <a:lnTo>
                  <a:pt x="2249" y="4535"/>
                </a:lnTo>
                <a:lnTo>
                  <a:pt x="2282" y="4560"/>
                </a:lnTo>
                <a:lnTo>
                  <a:pt x="2318" y="4587"/>
                </a:lnTo>
                <a:lnTo>
                  <a:pt x="2324" y="4590"/>
                </a:lnTo>
                <a:lnTo>
                  <a:pt x="2261" y="4632"/>
                </a:lnTo>
                <a:lnTo>
                  <a:pt x="2235" y="4650"/>
                </a:lnTo>
                <a:lnTo>
                  <a:pt x="2211" y="4671"/>
                </a:lnTo>
                <a:lnTo>
                  <a:pt x="2192" y="4691"/>
                </a:lnTo>
                <a:lnTo>
                  <a:pt x="2174" y="4710"/>
                </a:lnTo>
                <a:lnTo>
                  <a:pt x="2159" y="4731"/>
                </a:lnTo>
                <a:lnTo>
                  <a:pt x="2147" y="4752"/>
                </a:lnTo>
                <a:lnTo>
                  <a:pt x="2138" y="4731"/>
                </a:lnTo>
                <a:lnTo>
                  <a:pt x="2121" y="4710"/>
                </a:lnTo>
                <a:lnTo>
                  <a:pt x="2105" y="4691"/>
                </a:lnTo>
                <a:lnTo>
                  <a:pt x="2084" y="4671"/>
                </a:lnTo>
                <a:close/>
                <a:moveTo>
                  <a:pt x="2205" y="4818"/>
                </a:moveTo>
                <a:lnTo>
                  <a:pt x="2210" y="4799"/>
                </a:lnTo>
                <a:lnTo>
                  <a:pt x="2216" y="4779"/>
                </a:lnTo>
                <a:lnTo>
                  <a:pt x="2225" y="4761"/>
                </a:lnTo>
                <a:lnTo>
                  <a:pt x="2241" y="4740"/>
                </a:lnTo>
                <a:lnTo>
                  <a:pt x="2259" y="4722"/>
                </a:lnTo>
                <a:lnTo>
                  <a:pt x="2283" y="4704"/>
                </a:lnTo>
                <a:lnTo>
                  <a:pt x="2312" y="4683"/>
                </a:lnTo>
                <a:lnTo>
                  <a:pt x="2387" y="4632"/>
                </a:lnTo>
                <a:lnTo>
                  <a:pt x="2463" y="4683"/>
                </a:lnTo>
                <a:lnTo>
                  <a:pt x="2493" y="4704"/>
                </a:lnTo>
                <a:lnTo>
                  <a:pt x="2517" y="4722"/>
                </a:lnTo>
                <a:lnTo>
                  <a:pt x="2535" y="4740"/>
                </a:lnTo>
                <a:lnTo>
                  <a:pt x="2549" y="4761"/>
                </a:lnTo>
                <a:lnTo>
                  <a:pt x="2559" y="4779"/>
                </a:lnTo>
                <a:lnTo>
                  <a:pt x="2567" y="4799"/>
                </a:lnTo>
                <a:lnTo>
                  <a:pt x="2568" y="4818"/>
                </a:lnTo>
                <a:lnTo>
                  <a:pt x="2571" y="4841"/>
                </a:lnTo>
                <a:lnTo>
                  <a:pt x="2568" y="4871"/>
                </a:lnTo>
                <a:lnTo>
                  <a:pt x="2567" y="4883"/>
                </a:lnTo>
                <a:lnTo>
                  <a:pt x="2562" y="4895"/>
                </a:lnTo>
                <a:lnTo>
                  <a:pt x="2556" y="4907"/>
                </a:lnTo>
                <a:lnTo>
                  <a:pt x="2550" y="4919"/>
                </a:lnTo>
                <a:lnTo>
                  <a:pt x="2543" y="4929"/>
                </a:lnTo>
                <a:lnTo>
                  <a:pt x="2532" y="4940"/>
                </a:lnTo>
                <a:lnTo>
                  <a:pt x="2508" y="4964"/>
                </a:lnTo>
                <a:lnTo>
                  <a:pt x="2477" y="4988"/>
                </a:lnTo>
                <a:lnTo>
                  <a:pt x="2436" y="5016"/>
                </a:lnTo>
                <a:lnTo>
                  <a:pt x="2387" y="5051"/>
                </a:lnTo>
                <a:lnTo>
                  <a:pt x="2339" y="5016"/>
                </a:lnTo>
                <a:lnTo>
                  <a:pt x="2297" y="4988"/>
                </a:lnTo>
                <a:lnTo>
                  <a:pt x="2267" y="4964"/>
                </a:lnTo>
                <a:lnTo>
                  <a:pt x="2241" y="4940"/>
                </a:lnTo>
                <a:lnTo>
                  <a:pt x="2234" y="4929"/>
                </a:lnTo>
                <a:lnTo>
                  <a:pt x="2225" y="4919"/>
                </a:lnTo>
                <a:lnTo>
                  <a:pt x="2217" y="4907"/>
                </a:lnTo>
                <a:lnTo>
                  <a:pt x="2213" y="4895"/>
                </a:lnTo>
                <a:lnTo>
                  <a:pt x="2210" y="4883"/>
                </a:lnTo>
                <a:lnTo>
                  <a:pt x="2207" y="4871"/>
                </a:lnTo>
                <a:lnTo>
                  <a:pt x="2205" y="4841"/>
                </a:lnTo>
                <a:lnTo>
                  <a:pt x="2205" y="4818"/>
                </a:lnTo>
                <a:close/>
                <a:moveTo>
                  <a:pt x="2562" y="4671"/>
                </a:moveTo>
                <a:lnTo>
                  <a:pt x="2541" y="4650"/>
                </a:lnTo>
                <a:lnTo>
                  <a:pt x="2513" y="4632"/>
                </a:lnTo>
                <a:lnTo>
                  <a:pt x="2451" y="4590"/>
                </a:lnTo>
                <a:lnTo>
                  <a:pt x="2457" y="4587"/>
                </a:lnTo>
                <a:lnTo>
                  <a:pt x="2495" y="4560"/>
                </a:lnTo>
                <a:lnTo>
                  <a:pt x="2525" y="4535"/>
                </a:lnTo>
                <a:lnTo>
                  <a:pt x="2553" y="4511"/>
                </a:lnTo>
                <a:lnTo>
                  <a:pt x="2574" y="4488"/>
                </a:lnTo>
                <a:lnTo>
                  <a:pt x="2592" y="4467"/>
                </a:lnTo>
                <a:lnTo>
                  <a:pt x="2607" y="4446"/>
                </a:lnTo>
                <a:lnTo>
                  <a:pt x="2619" y="4427"/>
                </a:lnTo>
                <a:lnTo>
                  <a:pt x="2627" y="4409"/>
                </a:lnTo>
                <a:lnTo>
                  <a:pt x="2637" y="4427"/>
                </a:lnTo>
                <a:lnTo>
                  <a:pt x="2646" y="4446"/>
                </a:lnTo>
                <a:lnTo>
                  <a:pt x="2663" y="4467"/>
                </a:lnTo>
                <a:lnTo>
                  <a:pt x="2681" y="4488"/>
                </a:lnTo>
                <a:lnTo>
                  <a:pt x="2703" y="4511"/>
                </a:lnTo>
                <a:lnTo>
                  <a:pt x="2729" y="4535"/>
                </a:lnTo>
                <a:lnTo>
                  <a:pt x="2760" y="4560"/>
                </a:lnTo>
                <a:lnTo>
                  <a:pt x="2796" y="4587"/>
                </a:lnTo>
                <a:lnTo>
                  <a:pt x="2802" y="4590"/>
                </a:lnTo>
                <a:lnTo>
                  <a:pt x="2741" y="4632"/>
                </a:lnTo>
                <a:lnTo>
                  <a:pt x="2715" y="4650"/>
                </a:lnTo>
                <a:lnTo>
                  <a:pt x="2691" y="4671"/>
                </a:lnTo>
                <a:lnTo>
                  <a:pt x="2670" y="4691"/>
                </a:lnTo>
                <a:lnTo>
                  <a:pt x="2652" y="4710"/>
                </a:lnTo>
                <a:lnTo>
                  <a:pt x="2639" y="4731"/>
                </a:lnTo>
                <a:lnTo>
                  <a:pt x="2627" y="4752"/>
                </a:lnTo>
                <a:lnTo>
                  <a:pt x="2616" y="4731"/>
                </a:lnTo>
                <a:lnTo>
                  <a:pt x="2601" y="4710"/>
                </a:lnTo>
                <a:lnTo>
                  <a:pt x="2585" y="4691"/>
                </a:lnTo>
                <a:lnTo>
                  <a:pt x="2562" y="4671"/>
                </a:lnTo>
                <a:close/>
                <a:moveTo>
                  <a:pt x="2685" y="4818"/>
                </a:moveTo>
                <a:lnTo>
                  <a:pt x="2688" y="4799"/>
                </a:lnTo>
                <a:lnTo>
                  <a:pt x="2694" y="4779"/>
                </a:lnTo>
                <a:lnTo>
                  <a:pt x="2706" y="4761"/>
                </a:lnTo>
                <a:lnTo>
                  <a:pt x="2721" y="4740"/>
                </a:lnTo>
                <a:lnTo>
                  <a:pt x="2739" y="4722"/>
                </a:lnTo>
                <a:lnTo>
                  <a:pt x="2763" y="4704"/>
                </a:lnTo>
                <a:lnTo>
                  <a:pt x="2790" y="4683"/>
                </a:lnTo>
                <a:lnTo>
                  <a:pt x="2867" y="4632"/>
                </a:lnTo>
                <a:lnTo>
                  <a:pt x="2879" y="4641"/>
                </a:lnTo>
                <a:lnTo>
                  <a:pt x="2951" y="4686"/>
                </a:lnTo>
                <a:lnTo>
                  <a:pt x="2976" y="4707"/>
                </a:lnTo>
                <a:lnTo>
                  <a:pt x="2999" y="4727"/>
                </a:lnTo>
                <a:lnTo>
                  <a:pt x="3017" y="4743"/>
                </a:lnTo>
                <a:lnTo>
                  <a:pt x="3030" y="4761"/>
                </a:lnTo>
                <a:lnTo>
                  <a:pt x="3041" y="4779"/>
                </a:lnTo>
                <a:lnTo>
                  <a:pt x="3047" y="4799"/>
                </a:lnTo>
                <a:lnTo>
                  <a:pt x="3048" y="4818"/>
                </a:lnTo>
                <a:lnTo>
                  <a:pt x="3050" y="4841"/>
                </a:lnTo>
                <a:lnTo>
                  <a:pt x="3048" y="4869"/>
                </a:lnTo>
                <a:lnTo>
                  <a:pt x="3047" y="4883"/>
                </a:lnTo>
                <a:lnTo>
                  <a:pt x="3042" y="4895"/>
                </a:lnTo>
                <a:lnTo>
                  <a:pt x="3038" y="4905"/>
                </a:lnTo>
                <a:lnTo>
                  <a:pt x="3032" y="4917"/>
                </a:lnTo>
                <a:lnTo>
                  <a:pt x="3024" y="4926"/>
                </a:lnTo>
                <a:lnTo>
                  <a:pt x="3015" y="4938"/>
                </a:lnTo>
                <a:lnTo>
                  <a:pt x="2993" y="4961"/>
                </a:lnTo>
                <a:lnTo>
                  <a:pt x="2963" y="4985"/>
                </a:lnTo>
                <a:lnTo>
                  <a:pt x="2925" y="5010"/>
                </a:lnTo>
                <a:lnTo>
                  <a:pt x="2879" y="5042"/>
                </a:lnTo>
                <a:lnTo>
                  <a:pt x="2867" y="5051"/>
                </a:lnTo>
                <a:lnTo>
                  <a:pt x="2819" y="5016"/>
                </a:lnTo>
                <a:lnTo>
                  <a:pt x="2778" y="4988"/>
                </a:lnTo>
                <a:lnTo>
                  <a:pt x="2747" y="4964"/>
                </a:lnTo>
                <a:lnTo>
                  <a:pt x="2721" y="4940"/>
                </a:lnTo>
                <a:lnTo>
                  <a:pt x="2712" y="4929"/>
                </a:lnTo>
                <a:lnTo>
                  <a:pt x="2705" y="4919"/>
                </a:lnTo>
                <a:lnTo>
                  <a:pt x="2697" y="4907"/>
                </a:lnTo>
                <a:lnTo>
                  <a:pt x="2693" y="4895"/>
                </a:lnTo>
                <a:lnTo>
                  <a:pt x="2688" y="4883"/>
                </a:lnTo>
                <a:lnTo>
                  <a:pt x="2687" y="4871"/>
                </a:lnTo>
                <a:lnTo>
                  <a:pt x="2685" y="4841"/>
                </a:lnTo>
                <a:lnTo>
                  <a:pt x="2685" y="4818"/>
                </a:lnTo>
                <a:close/>
                <a:moveTo>
                  <a:pt x="3044" y="4671"/>
                </a:moveTo>
                <a:lnTo>
                  <a:pt x="3021" y="4650"/>
                </a:lnTo>
                <a:lnTo>
                  <a:pt x="2994" y="4632"/>
                </a:lnTo>
                <a:lnTo>
                  <a:pt x="2933" y="4590"/>
                </a:lnTo>
                <a:lnTo>
                  <a:pt x="2937" y="4587"/>
                </a:lnTo>
                <a:lnTo>
                  <a:pt x="2975" y="4560"/>
                </a:lnTo>
                <a:lnTo>
                  <a:pt x="3005" y="4535"/>
                </a:lnTo>
                <a:lnTo>
                  <a:pt x="3032" y="4511"/>
                </a:lnTo>
                <a:lnTo>
                  <a:pt x="3054" y="4488"/>
                </a:lnTo>
                <a:lnTo>
                  <a:pt x="3072" y="4467"/>
                </a:lnTo>
                <a:lnTo>
                  <a:pt x="3086" y="4446"/>
                </a:lnTo>
                <a:lnTo>
                  <a:pt x="3098" y="4427"/>
                </a:lnTo>
                <a:lnTo>
                  <a:pt x="3107" y="4409"/>
                </a:lnTo>
                <a:lnTo>
                  <a:pt x="3116" y="4427"/>
                </a:lnTo>
                <a:lnTo>
                  <a:pt x="3126" y="4446"/>
                </a:lnTo>
                <a:lnTo>
                  <a:pt x="3143" y="4467"/>
                </a:lnTo>
                <a:lnTo>
                  <a:pt x="3161" y="4488"/>
                </a:lnTo>
                <a:lnTo>
                  <a:pt x="3182" y="4511"/>
                </a:lnTo>
                <a:lnTo>
                  <a:pt x="3209" y="4535"/>
                </a:lnTo>
                <a:lnTo>
                  <a:pt x="3240" y="4560"/>
                </a:lnTo>
                <a:lnTo>
                  <a:pt x="3278" y="4587"/>
                </a:lnTo>
                <a:lnTo>
                  <a:pt x="3282" y="4590"/>
                </a:lnTo>
                <a:lnTo>
                  <a:pt x="3221" y="4632"/>
                </a:lnTo>
                <a:lnTo>
                  <a:pt x="3194" y="4650"/>
                </a:lnTo>
                <a:lnTo>
                  <a:pt x="3170" y="4671"/>
                </a:lnTo>
                <a:lnTo>
                  <a:pt x="3150" y="4691"/>
                </a:lnTo>
                <a:lnTo>
                  <a:pt x="3132" y="4710"/>
                </a:lnTo>
                <a:lnTo>
                  <a:pt x="3119" y="4731"/>
                </a:lnTo>
                <a:lnTo>
                  <a:pt x="3107" y="4752"/>
                </a:lnTo>
                <a:lnTo>
                  <a:pt x="3096" y="4731"/>
                </a:lnTo>
                <a:lnTo>
                  <a:pt x="3080" y="4710"/>
                </a:lnTo>
                <a:lnTo>
                  <a:pt x="3065" y="4691"/>
                </a:lnTo>
                <a:lnTo>
                  <a:pt x="3044" y="4671"/>
                </a:lnTo>
                <a:close/>
                <a:moveTo>
                  <a:pt x="3164" y="4818"/>
                </a:moveTo>
                <a:lnTo>
                  <a:pt x="3168" y="4799"/>
                </a:lnTo>
                <a:lnTo>
                  <a:pt x="3174" y="4779"/>
                </a:lnTo>
                <a:lnTo>
                  <a:pt x="3186" y="4761"/>
                </a:lnTo>
                <a:lnTo>
                  <a:pt x="3200" y="4740"/>
                </a:lnTo>
                <a:lnTo>
                  <a:pt x="3218" y="4722"/>
                </a:lnTo>
                <a:lnTo>
                  <a:pt x="3242" y="4704"/>
                </a:lnTo>
                <a:lnTo>
                  <a:pt x="3272" y="4683"/>
                </a:lnTo>
                <a:lnTo>
                  <a:pt x="3347" y="4632"/>
                </a:lnTo>
                <a:lnTo>
                  <a:pt x="3422" y="4683"/>
                </a:lnTo>
                <a:lnTo>
                  <a:pt x="3452" y="4704"/>
                </a:lnTo>
                <a:lnTo>
                  <a:pt x="3476" y="4722"/>
                </a:lnTo>
                <a:lnTo>
                  <a:pt x="3494" y="4740"/>
                </a:lnTo>
                <a:lnTo>
                  <a:pt x="3509" y="4761"/>
                </a:lnTo>
                <a:lnTo>
                  <a:pt x="3518" y="4779"/>
                </a:lnTo>
                <a:lnTo>
                  <a:pt x="3527" y="4799"/>
                </a:lnTo>
                <a:lnTo>
                  <a:pt x="3530" y="4818"/>
                </a:lnTo>
                <a:lnTo>
                  <a:pt x="3530" y="4841"/>
                </a:lnTo>
                <a:lnTo>
                  <a:pt x="3528" y="4871"/>
                </a:lnTo>
                <a:lnTo>
                  <a:pt x="3527" y="4883"/>
                </a:lnTo>
                <a:lnTo>
                  <a:pt x="3522" y="4895"/>
                </a:lnTo>
                <a:lnTo>
                  <a:pt x="3516" y="4907"/>
                </a:lnTo>
                <a:lnTo>
                  <a:pt x="3510" y="4919"/>
                </a:lnTo>
                <a:lnTo>
                  <a:pt x="3503" y="4929"/>
                </a:lnTo>
                <a:lnTo>
                  <a:pt x="3492" y="4940"/>
                </a:lnTo>
                <a:lnTo>
                  <a:pt x="3468" y="4964"/>
                </a:lnTo>
                <a:lnTo>
                  <a:pt x="3437" y="4988"/>
                </a:lnTo>
                <a:lnTo>
                  <a:pt x="3396" y="5016"/>
                </a:lnTo>
                <a:lnTo>
                  <a:pt x="3347" y="5051"/>
                </a:lnTo>
                <a:lnTo>
                  <a:pt x="3299" y="5016"/>
                </a:lnTo>
                <a:lnTo>
                  <a:pt x="3258" y="4988"/>
                </a:lnTo>
                <a:lnTo>
                  <a:pt x="3227" y="4964"/>
                </a:lnTo>
                <a:lnTo>
                  <a:pt x="3203" y="4940"/>
                </a:lnTo>
                <a:lnTo>
                  <a:pt x="3192" y="4929"/>
                </a:lnTo>
                <a:lnTo>
                  <a:pt x="3185" y="4919"/>
                </a:lnTo>
                <a:lnTo>
                  <a:pt x="3179" y="4907"/>
                </a:lnTo>
                <a:lnTo>
                  <a:pt x="3173" y="4895"/>
                </a:lnTo>
                <a:lnTo>
                  <a:pt x="3168" y="4883"/>
                </a:lnTo>
                <a:lnTo>
                  <a:pt x="3167" y="4871"/>
                </a:lnTo>
                <a:lnTo>
                  <a:pt x="3164" y="4841"/>
                </a:lnTo>
                <a:lnTo>
                  <a:pt x="3164" y="4818"/>
                </a:lnTo>
                <a:close/>
                <a:moveTo>
                  <a:pt x="3524" y="4671"/>
                </a:moveTo>
                <a:lnTo>
                  <a:pt x="3500" y="4650"/>
                </a:lnTo>
                <a:lnTo>
                  <a:pt x="3474" y="4632"/>
                </a:lnTo>
                <a:lnTo>
                  <a:pt x="3413" y="4590"/>
                </a:lnTo>
                <a:lnTo>
                  <a:pt x="3416" y="4587"/>
                </a:lnTo>
                <a:lnTo>
                  <a:pt x="3455" y="4560"/>
                </a:lnTo>
                <a:lnTo>
                  <a:pt x="3486" y="4535"/>
                </a:lnTo>
                <a:lnTo>
                  <a:pt x="3512" y="4511"/>
                </a:lnTo>
                <a:lnTo>
                  <a:pt x="3534" y="4488"/>
                </a:lnTo>
                <a:lnTo>
                  <a:pt x="3552" y="4467"/>
                </a:lnTo>
                <a:lnTo>
                  <a:pt x="3569" y="4446"/>
                </a:lnTo>
                <a:lnTo>
                  <a:pt x="3578" y="4427"/>
                </a:lnTo>
                <a:lnTo>
                  <a:pt x="3588" y="4409"/>
                </a:lnTo>
                <a:lnTo>
                  <a:pt x="3596" y="4427"/>
                </a:lnTo>
                <a:lnTo>
                  <a:pt x="3606" y="4446"/>
                </a:lnTo>
                <a:lnTo>
                  <a:pt x="3623" y="4467"/>
                </a:lnTo>
                <a:lnTo>
                  <a:pt x="3641" y="4488"/>
                </a:lnTo>
                <a:lnTo>
                  <a:pt x="3662" y="4511"/>
                </a:lnTo>
                <a:lnTo>
                  <a:pt x="3687" y="4535"/>
                </a:lnTo>
                <a:lnTo>
                  <a:pt x="3720" y="4560"/>
                </a:lnTo>
                <a:lnTo>
                  <a:pt x="3758" y="4587"/>
                </a:lnTo>
                <a:lnTo>
                  <a:pt x="3762" y="4590"/>
                </a:lnTo>
                <a:lnTo>
                  <a:pt x="3699" y="4632"/>
                </a:lnTo>
                <a:lnTo>
                  <a:pt x="3674" y="4650"/>
                </a:lnTo>
                <a:lnTo>
                  <a:pt x="3650" y="4671"/>
                </a:lnTo>
                <a:lnTo>
                  <a:pt x="3630" y="4691"/>
                </a:lnTo>
                <a:lnTo>
                  <a:pt x="3612" y="4710"/>
                </a:lnTo>
                <a:lnTo>
                  <a:pt x="3599" y="4731"/>
                </a:lnTo>
                <a:lnTo>
                  <a:pt x="3588" y="4752"/>
                </a:lnTo>
                <a:lnTo>
                  <a:pt x="3576" y="4731"/>
                </a:lnTo>
                <a:lnTo>
                  <a:pt x="3563" y="4710"/>
                </a:lnTo>
                <a:lnTo>
                  <a:pt x="3545" y="4691"/>
                </a:lnTo>
                <a:lnTo>
                  <a:pt x="3524" y="4671"/>
                </a:lnTo>
                <a:close/>
                <a:moveTo>
                  <a:pt x="3647" y="4818"/>
                </a:moveTo>
                <a:lnTo>
                  <a:pt x="3648" y="4799"/>
                </a:lnTo>
                <a:lnTo>
                  <a:pt x="3656" y="4779"/>
                </a:lnTo>
                <a:lnTo>
                  <a:pt x="3666" y="4761"/>
                </a:lnTo>
                <a:lnTo>
                  <a:pt x="3680" y="4740"/>
                </a:lnTo>
                <a:lnTo>
                  <a:pt x="3698" y="4722"/>
                </a:lnTo>
                <a:lnTo>
                  <a:pt x="3722" y="4704"/>
                </a:lnTo>
                <a:lnTo>
                  <a:pt x="3752" y="4683"/>
                </a:lnTo>
                <a:lnTo>
                  <a:pt x="3828" y="4632"/>
                </a:lnTo>
                <a:lnTo>
                  <a:pt x="3840" y="4641"/>
                </a:lnTo>
                <a:lnTo>
                  <a:pt x="3909" y="4686"/>
                </a:lnTo>
                <a:lnTo>
                  <a:pt x="3936" y="4707"/>
                </a:lnTo>
                <a:lnTo>
                  <a:pt x="3957" y="4727"/>
                </a:lnTo>
                <a:lnTo>
                  <a:pt x="3975" y="4743"/>
                </a:lnTo>
                <a:lnTo>
                  <a:pt x="3990" y="4761"/>
                </a:lnTo>
                <a:lnTo>
                  <a:pt x="3999" y="4779"/>
                </a:lnTo>
                <a:lnTo>
                  <a:pt x="4005" y="4799"/>
                </a:lnTo>
                <a:lnTo>
                  <a:pt x="4010" y="4818"/>
                </a:lnTo>
                <a:lnTo>
                  <a:pt x="4010" y="4841"/>
                </a:lnTo>
                <a:lnTo>
                  <a:pt x="4008" y="4869"/>
                </a:lnTo>
                <a:lnTo>
                  <a:pt x="4005" y="4883"/>
                </a:lnTo>
                <a:lnTo>
                  <a:pt x="4002" y="4895"/>
                </a:lnTo>
                <a:lnTo>
                  <a:pt x="3998" y="4905"/>
                </a:lnTo>
                <a:lnTo>
                  <a:pt x="3992" y="4917"/>
                </a:lnTo>
                <a:lnTo>
                  <a:pt x="3984" y="4926"/>
                </a:lnTo>
                <a:lnTo>
                  <a:pt x="3975" y="4938"/>
                </a:lnTo>
                <a:lnTo>
                  <a:pt x="3951" y="4961"/>
                </a:lnTo>
                <a:lnTo>
                  <a:pt x="3921" y="4985"/>
                </a:lnTo>
                <a:lnTo>
                  <a:pt x="3885" y="5010"/>
                </a:lnTo>
                <a:lnTo>
                  <a:pt x="3840" y="5042"/>
                </a:lnTo>
                <a:lnTo>
                  <a:pt x="3828" y="5051"/>
                </a:lnTo>
                <a:lnTo>
                  <a:pt x="3777" y="5016"/>
                </a:lnTo>
                <a:lnTo>
                  <a:pt x="3738" y="4988"/>
                </a:lnTo>
                <a:lnTo>
                  <a:pt x="3705" y="4964"/>
                </a:lnTo>
                <a:lnTo>
                  <a:pt x="3681" y="4940"/>
                </a:lnTo>
                <a:lnTo>
                  <a:pt x="3672" y="4929"/>
                </a:lnTo>
                <a:lnTo>
                  <a:pt x="3665" y="4919"/>
                </a:lnTo>
                <a:lnTo>
                  <a:pt x="3659" y="4907"/>
                </a:lnTo>
                <a:lnTo>
                  <a:pt x="3653" y="4895"/>
                </a:lnTo>
                <a:lnTo>
                  <a:pt x="3648" y="4883"/>
                </a:lnTo>
                <a:lnTo>
                  <a:pt x="3647" y="4871"/>
                </a:lnTo>
                <a:lnTo>
                  <a:pt x="3644" y="4841"/>
                </a:lnTo>
                <a:lnTo>
                  <a:pt x="3647" y="4818"/>
                </a:lnTo>
                <a:close/>
                <a:moveTo>
                  <a:pt x="4004" y="4671"/>
                </a:moveTo>
                <a:lnTo>
                  <a:pt x="3980" y="4650"/>
                </a:lnTo>
                <a:lnTo>
                  <a:pt x="3954" y="4632"/>
                </a:lnTo>
                <a:lnTo>
                  <a:pt x="3891" y="4590"/>
                </a:lnTo>
                <a:lnTo>
                  <a:pt x="3897" y="4587"/>
                </a:lnTo>
                <a:lnTo>
                  <a:pt x="3933" y="4560"/>
                </a:lnTo>
                <a:lnTo>
                  <a:pt x="3966" y="4535"/>
                </a:lnTo>
                <a:lnTo>
                  <a:pt x="3992" y="4511"/>
                </a:lnTo>
                <a:lnTo>
                  <a:pt x="4014" y="4488"/>
                </a:lnTo>
                <a:lnTo>
                  <a:pt x="4032" y="4467"/>
                </a:lnTo>
                <a:lnTo>
                  <a:pt x="4047" y="4446"/>
                </a:lnTo>
                <a:lnTo>
                  <a:pt x="4058" y="4427"/>
                </a:lnTo>
                <a:lnTo>
                  <a:pt x="4068" y="4409"/>
                </a:lnTo>
                <a:lnTo>
                  <a:pt x="4076" y="4427"/>
                </a:lnTo>
                <a:lnTo>
                  <a:pt x="4088" y="4446"/>
                </a:lnTo>
                <a:lnTo>
                  <a:pt x="4101" y="4467"/>
                </a:lnTo>
                <a:lnTo>
                  <a:pt x="4119" y="4488"/>
                </a:lnTo>
                <a:lnTo>
                  <a:pt x="4142" y="4511"/>
                </a:lnTo>
                <a:lnTo>
                  <a:pt x="4170" y="4535"/>
                </a:lnTo>
                <a:lnTo>
                  <a:pt x="4200" y="4560"/>
                </a:lnTo>
                <a:lnTo>
                  <a:pt x="4238" y="4587"/>
                </a:lnTo>
                <a:lnTo>
                  <a:pt x="4244" y="4590"/>
                </a:lnTo>
                <a:lnTo>
                  <a:pt x="4182" y="4632"/>
                </a:lnTo>
                <a:lnTo>
                  <a:pt x="4154" y="4650"/>
                </a:lnTo>
                <a:lnTo>
                  <a:pt x="4131" y="4671"/>
                </a:lnTo>
                <a:lnTo>
                  <a:pt x="4110" y="4691"/>
                </a:lnTo>
                <a:lnTo>
                  <a:pt x="4094" y="4710"/>
                </a:lnTo>
                <a:lnTo>
                  <a:pt x="4077" y="4731"/>
                </a:lnTo>
                <a:lnTo>
                  <a:pt x="4068" y="4752"/>
                </a:lnTo>
                <a:lnTo>
                  <a:pt x="4056" y="4731"/>
                </a:lnTo>
                <a:lnTo>
                  <a:pt x="4041" y="4710"/>
                </a:lnTo>
                <a:lnTo>
                  <a:pt x="4023" y="4691"/>
                </a:lnTo>
                <a:lnTo>
                  <a:pt x="4004" y="4671"/>
                </a:lnTo>
                <a:close/>
                <a:moveTo>
                  <a:pt x="4125" y="4818"/>
                </a:moveTo>
                <a:lnTo>
                  <a:pt x="4128" y="4799"/>
                </a:lnTo>
                <a:lnTo>
                  <a:pt x="4136" y="4779"/>
                </a:lnTo>
                <a:lnTo>
                  <a:pt x="4146" y="4761"/>
                </a:lnTo>
                <a:lnTo>
                  <a:pt x="4160" y="4740"/>
                </a:lnTo>
                <a:lnTo>
                  <a:pt x="4178" y="4722"/>
                </a:lnTo>
                <a:lnTo>
                  <a:pt x="4202" y="4704"/>
                </a:lnTo>
                <a:lnTo>
                  <a:pt x="4232" y="4683"/>
                </a:lnTo>
                <a:lnTo>
                  <a:pt x="4308" y="4632"/>
                </a:lnTo>
                <a:lnTo>
                  <a:pt x="4383" y="4683"/>
                </a:lnTo>
                <a:lnTo>
                  <a:pt x="4412" y="4704"/>
                </a:lnTo>
                <a:lnTo>
                  <a:pt x="4436" y="4722"/>
                </a:lnTo>
                <a:lnTo>
                  <a:pt x="4454" y="4740"/>
                </a:lnTo>
                <a:lnTo>
                  <a:pt x="4469" y="4761"/>
                </a:lnTo>
                <a:lnTo>
                  <a:pt x="4479" y="4779"/>
                </a:lnTo>
                <a:lnTo>
                  <a:pt x="4485" y="4799"/>
                </a:lnTo>
                <a:lnTo>
                  <a:pt x="4490" y="4818"/>
                </a:lnTo>
                <a:lnTo>
                  <a:pt x="4490" y="4841"/>
                </a:lnTo>
                <a:lnTo>
                  <a:pt x="4487" y="4871"/>
                </a:lnTo>
                <a:lnTo>
                  <a:pt x="4485" y="4883"/>
                </a:lnTo>
                <a:lnTo>
                  <a:pt x="4481" y="4895"/>
                </a:lnTo>
                <a:lnTo>
                  <a:pt x="4478" y="4907"/>
                </a:lnTo>
                <a:lnTo>
                  <a:pt x="4469" y="4919"/>
                </a:lnTo>
                <a:lnTo>
                  <a:pt x="4461" y="4929"/>
                </a:lnTo>
                <a:lnTo>
                  <a:pt x="4454" y="4940"/>
                </a:lnTo>
                <a:lnTo>
                  <a:pt x="4427" y="4964"/>
                </a:lnTo>
                <a:lnTo>
                  <a:pt x="4395" y="4988"/>
                </a:lnTo>
                <a:lnTo>
                  <a:pt x="4355" y="5016"/>
                </a:lnTo>
                <a:lnTo>
                  <a:pt x="4308" y="5051"/>
                </a:lnTo>
                <a:lnTo>
                  <a:pt x="4257" y="5016"/>
                </a:lnTo>
                <a:lnTo>
                  <a:pt x="4218" y="4988"/>
                </a:lnTo>
                <a:lnTo>
                  <a:pt x="4185" y="4964"/>
                </a:lnTo>
                <a:lnTo>
                  <a:pt x="4161" y="4940"/>
                </a:lnTo>
                <a:lnTo>
                  <a:pt x="4152" y="4929"/>
                </a:lnTo>
                <a:lnTo>
                  <a:pt x="4143" y="4919"/>
                </a:lnTo>
                <a:lnTo>
                  <a:pt x="4137" y="4907"/>
                </a:lnTo>
                <a:lnTo>
                  <a:pt x="4131" y="4895"/>
                </a:lnTo>
                <a:lnTo>
                  <a:pt x="4128" y="4883"/>
                </a:lnTo>
                <a:lnTo>
                  <a:pt x="4125" y="4871"/>
                </a:lnTo>
                <a:lnTo>
                  <a:pt x="4124" y="4841"/>
                </a:lnTo>
                <a:lnTo>
                  <a:pt x="4125" y="4818"/>
                </a:lnTo>
                <a:close/>
                <a:moveTo>
                  <a:pt x="4484" y="4671"/>
                </a:moveTo>
                <a:lnTo>
                  <a:pt x="4460" y="4650"/>
                </a:lnTo>
                <a:lnTo>
                  <a:pt x="4433" y="4632"/>
                </a:lnTo>
                <a:lnTo>
                  <a:pt x="4371" y="4590"/>
                </a:lnTo>
                <a:lnTo>
                  <a:pt x="4377" y="4587"/>
                </a:lnTo>
                <a:lnTo>
                  <a:pt x="4413" y="4560"/>
                </a:lnTo>
                <a:lnTo>
                  <a:pt x="4445" y="4535"/>
                </a:lnTo>
                <a:lnTo>
                  <a:pt x="4472" y="4511"/>
                </a:lnTo>
                <a:lnTo>
                  <a:pt x="4493" y="4488"/>
                </a:lnTo>
                <a:lnTo>
                  <a:pt x="4511" y="4467"/>
                </a:lnTo>
                <a:lnTo>
                  <a:pt x="4527" y="4446"/>
                </a:lnTo>
                <a:lnTo>
                  <a:pt x="4538" y="4427"/>
                </a:lnTo>
                <a:lnTo>
                  <a:pt x="4547" y="4409"/>
                </a:lnTo>
                <a:lnTo>
                  <a:pt x="4556" y="4427"/>
                </a:lnTo>
                <a:lnTo>
                  <a:pt x="4568" y="4446"/>
                </a:lnTo>
                <a:lnTo>
                  <a:pt x="4581" y="4467"/>
                </a:lnTo>
                <a:lnTo>
                  <a:pt x="4599" y="4488"/>
                </a:lnTo>
                <a:lnTo>
                  <a:pt x="4622" y="4511"/>
                </a:lnTo>
                <a:lnTo>
                  <a:pt x="4649" y="4535"/>
                </a:lnTo>
                <a:lnTo>
                  <a:pt x="4679" y="4560"/>
                </a:lnTo>
                <a:lnTo>
                  <a:pt x="4718" y="4587"/>
                </a:lnTo>
                <a:lnTo>
                  <a:pt x="4724" y="4590"/>
                </a:lnTo>
                <a:lnTo>
                  <a:pt x="4661" y="4632"/>
                </a:lnTo>
                <a:lnTo>
                  <a:pt x="4634" y="4650"/>
                </a:lnTo>
                <a:lnTo>
                  <a:pt x="4611" y="4671"/>
                </a:lnTo>
                <a:lnTo>
                  <a:pt x="4589" y="4691"/>
                </a:lnTo>
                <a:lnTo>
                  <a:pt x="4574" y="4710"/>
                </a:lnTo>
                <a:lnTo>
                  <a:pt x="4557" y="4731"/>
                </a:lnTo>
                <a:lnTo>
                  <a:pt x="4547" y="4752"/>
                </a:lnTo>
                <a:lnTo>
                  <a:pt x="4535" y="4731"/>
                </a:lnTo>
                <a:lnTo>
                  <a:pt x="4521" y="4710"/>
                </a:lnTo>
                <a:lnTo>
                  <a:pt x="4503" y="4691"/>
                </a:lnTo>
                <a:lnTo>
                  <a:pt x="4484" y="4671"/>
                </a:lnTo>
                <a:close/>
                <a:moveTo>
                  <a:pt x="4605" y="4818"/>
                </a:moveTo>
                <a:lnTo>
                  <a:pt x="4607" y="4799"/>
                </a:lnTo>
                <a:lnTo>
                  <a:pt x="4616" y="4779"/>
                </a:lnTo>
                <a:lnTo>
                  <a:pt x="4625" y="4761"/>
                </a:lnTo>
                <a:lnTo>
                  <a:pt x="4640" y="4740"/>
                </a:lnTo>
                <a:lnTo>
                  <a:pt x="4658" y="4722"/>
                </a:lnTo>
                <a:lnTo>
                  <a:pt x="4682" y="4704"/>
                </a:lnTo>
                <a:lnTo>
                  <a:pt x="4712" y="4683"/>
                </a:lnTo>
                <a:lnTo>
                  <a:pt x="4787" y="4632"/>
                </a:lnTo>
                <a:lnTo>
                  <a:pt x="4799" y="4641"/>
                </a:lnTo>
                <a:lnTo>
                  <a:pt x="4869" y="4686"/>
                </a:lnTo>
                <a:lnTo>
                  <a:pt x="4895" y="4707"/>
                </a:lnTo>
                <a:lnTo>
                  <a:pt x="4917" y="4727"/>
                </a:lnTo>
                <a:lnTo>
                  <a:pt x="4935" y="4743"/>
                </a:lnTo>
                <a:lnTo>
                  <a:pt x="4949" y="4761"/>
                </a:lnTo>
                <a:lnTo>
                  <a:pt x="4959" y="4779"/>
                </a:lnTo>
                <a:lnTo>
                  <a:pt x="4965" y="4799"/>
                </a:lnTo>
                <a:lnTo>
                  <a:pt x="4970" y="4818"/>
                </a:lnTo>
                <a:lnTo>
                  <a:pt x="4970" y="4841"/>
                </a:lnTo>
                <a:lnTo>
                  <a:pt x="4967" y="4869"/>
                </a:lnTo>
                <a:lnTo>
                  <a:pt x="4965" y="4883"/>
                </a:lnTo>
                <a:lnTo>
                  <a:pt x="4961" y="4895"/>
                </a:lnTo>
                <a:lnTo>
                  <a:pt x="4958" y="4905"/>
                </a:lnTo>
                <a:lnTo>
                  <a:pt x="4952" y="4917"/>
                </a:lnTo>
                <a:lnTo>
                  <a:pt x="4943" y="4926"/>
                </a:lnTo>
                <a:lnTo>
                  <a:pt x="4935" y="4938"/>
                </a:lnTo>
                <a:lnTo>
                  <a:pt x="4911" y="4961"/>
                </a:lnTo>
                <a:lnTo>
                  <a:pt x="4883" y="4985"/>
                </a:lnTo>
                <a:lnTo>
                  <a:pt x="4845" y="5010"/>
                </a:lnTo>
                <a:lnTo>
                  <a:pt x="4799" y="5042"/>
                </a:lnTo>
                <a:lnTo>
                  <a:pt x="4787" y="5051"/>
                </a:lnTo>
                <a:lnTo>
                  <a:pt x="4737" y="5016"/>
                </a:lnTo>
                <a:lnTo>
                  <a:pt x="4697" y="4988"/>
                </a:lnTo>
                <a:lnTo>
                  <a:pt x="4665" y="4964"/>
                </a:lnTo>
                <a:lnTo>
                  <a:pt x="4641" y="4940"/>
                </a:lnTo>
                <a:lnTo>
                  <a:pt x="4631" y="4929"/>
                </a:lnTo>
                <a:lnTo>
                  <a:pt x="4623" y="4919"/>
                </a:lnTo>
                <a:lnTo>
                  <a:pt x="4617" y="4907"/>
                </a:lnTo>
                <a:lnTo>
                  <a:pt x="4611" y="4895"/>
                </a:lnTo>
                <a:lnTo>
                  <a:pt x="4607" y="4883"/>
                </a:lnTo>
                <a:lnTo>
                  <a:pt x="4605" y="4871"/>
                </a:lnTo>
                <a:lnTo>
                  <a:pt x="4604" y="4841"/>
                </a:lnTo>
                <a:lnTo>
                  <a:pt x="4605" y="4818"/>
                </a:lnTo>
                <a:close/>
                <a:moveTo>
                  <a:pt x="4964" y="4671"/>
                </a:moveTo>
                <a:lnTo>
                  <a:pt x="4940" y="4650"/>
                </a:lnTo>
                <a:lnTo>
                  <a:pt x="4913" y="4632"/>
                </a:lnTo>
                <a:lnTo>
                  <a:pt x="4851" y="4590"/>
                </a:lnTo>
                <a:lnTo>
                  <a:pt x="4857" y="4587"/>
                </a:lnTo>
                <a:lnTo>
                  <a:pt x="4893" y="4560"/>
                </a:lnTo>
                <a:lnTo>
                  <a:pt x="4925" y="4535"/>
                </a:lnTo>
                <a:lnTo>
                  <a:pt x="4952" y="4511"/>
                </a:lnTo>
                <a:lnTo>
                  <a:pt x="4973" y="4488"/>
                </a:lnTo>
                <a:lnTo>
                  <a:pt x="4994" y="4467"/>
                </a:lnTo>
                <a:lnTo>
                  <a:pt x="5007" y="4446"/>
                </a:lnTo>
                <a:lnTo>
                  <a:pt x="5019" y="4427"/>
                </a:lnTo>
                <a:lnTo>
                  <a:pt x="5027" y="4409"/>
                </a:lnTo>
                <a:lnTo>
                  <a:pt x="5034" y="4427"/>
                </a:lnTo>
                <a:lnTo>
                  <a:pt x="5046" y="4446"/>
                </a:lnTo>
                <a:lnTo>
                  <a:pt x="5061" y="4467"/>
                </a:lnTo>
                <a:lnTo>
                  <a:pt x="5079" y="4488"/>
                </a:lnTo>
                <a:lnTo>
                  <a:pt x="5100" y="4511"/>
                </a:lnTo>
                <a:lnTo>
                  <a:pt x="5129" y="4535"/>
                </a:lnTo>
                <a:lnTo>
                  <a:pt x="5160" y="4560"/>
                </a:lnTo>
                <a:lnTo>
                  <a:pt x="5196" y="4587"/>
                </a:lnTo>
                <a:lnTo>
                  <a:pt x="5202" y="4590"/>
                </a:lnTo>
                <a:lnTo>
                  <a:pt x="5141" y="4632"/>
                </a:lnTo>
                <a:lnTo>
                  <a:pt x="5112" y="4650"/>
                </a:lnTo>
                <a:lnTo>
                  <a:pt x="5091" y="4671"/>
                </a:lnTo>
                <a:lnTo>
                  <a:pt x="5069" y="4691"/>
                </a:lnTo>
                <a:lnTo>
                  <a:pt x="5052" y="4710"/>
                </a:lnTo>
                <a:lnTo>
                  <a:pt x="5039" y="4731"/>
                </a:lnTo>
                <a:lnTo>
                  <a:pt x="5027" y="4752"/>
                </a:lnTo>
                <a:lnTo>
                  <a:pt x="5015" y="4731"/>
                </a:lnTo>
                <a:lnTo>
                  <a:pt x="5001" y="4710"/>
                </a:lnTo>
                <a:lnTo>
                  <a:pt x="4983" y="4691"/>
                </a:lnTo>
                <a:lnTo>
                  <a:pt x="4964" y="4671"/>
                </a:lnTo>
                <a:close/>
                <a:moveTo>
                  <a:pt x="5085" y="4818"/>
                </a:moveTo>
                <a:lnTo>
                  <a:pt x="5088" y="4799"/>
                </a:lnTo>
                <a:lnTo>
                  <a:pt x="5094" y="4779"/>
                </a:lnTo>
                <a:lnTo>
                  <a:pt x="5105" y="4761"/>
                </a:lnTo>
                <a:lnTo>
                  <a:pt x="5118" y="4740"/>
                </a:lnTo>
                <a:lnTo>
                  <a:pt x="5139" y="4722"/>
                </a:lnTo>
                <a:lnTo>
                  <a:pt x="5160" y="4704"/>
                </a:lnTo>
                <a:lnTo>
                  <a:pt x="5190" y="4683"/>
                </a:lnTo>
                <a:lnTo>
                  <a:pt x="5267" y="4632"/>
                </a:lnTo>
                <a:lnTo>
                  <a:pt x="5343" y="4683"/>
                </a:lnTo>
                <a:lnTo>
                  <a:pt x="5370" y="4704"/>
                </a:lnTo>
                <a:lnTo>
                  <a:pt x="5394" y="4722"/>
                </a:lnTo>
                <a:lnTo>
                  <a:pt x="5415" y="4740"/>
                </a:lnTo>
                <a:lnTo>
                  <a:pt x="5429" y="4761"/>
                </a:lnTo>
                <a:lnTo>
                  <a:pt x="5439" y="4779"/>
                </a:lnTo>
                <a:lnTo>
                  <a:pt x="5445" y="4799"/>
                </a:lnTo>
                <a:lnTo>
                  <a:pt x="5448" y="4818"/>
                </a:lnTo>
                <a:lnTo>
                  <a:pt x="5448" y="4841"/>
                </a:lnTo>
                <a:lnTo>
                  <a:pt x="5447" y="4871"/>
                </a:lnTo>
                <a:lnTo>
                  <a:pt x="5445" y="4883"/>
                </a:lnTo>
                <a:lnTo>
                  <a:pt x="5441" y="4895"/>
                </a:lnTo>
                <a:lnTo>
                  <a:pt x="5436" y="4907"/>
                </a:lnTo>
                <a:lnTo>
                  <a:pt x="5429" y="4919"/>
                </a:lnTo>
                <a:lnTo>
                  <a:pt x="5423" y="4929"/>
                </a:lnTo>
                <a:lnTo>
                  <a:pt x="5412" y="4940"/>
                </a:lnTo>
                <a:lnTo>
                  <a:pt x="5388" y="4964"/>
                </a:lnTo>
                <a:lnTo>
                  <a:pt x="5357" y="4988"/>
                </a:lnTo>
                <a:lnTo>
                  <a:pt x="5316" y="5016"/>
                </a:lnTo>
                <a:lnTo>
                  <a:pt x="5267" y="5051"/>
                </a:lnTo>
                <a:lnTo>
                  <a:pt x="5217" y="5016"/>
                </a:lnTo>
                <a:lnTo>
                  <a:pt x="5177" y="4988"/>
                </a:lnTo>
                <a:lnTo>
                  <a:pt x="5145" y="4964"/>
                </a:lnTo>
                <a:lnTo>
                  <a:pt x="5121" y="4940"/>
                </a:lnTo>
                <a:lnTo>
                  <a:pt x="5111" y="4929"/>
                </a:lnTo>
                <a:lnTo>
                  <a:pt x="5103" y="4919"/>
                </a:lnTo>
                <a:lnTo>
                  <a:pt x="5097" y="4907"/>
                </a:lnTo>
                <a:lnTo>
                  <a:pt x="5091" y="4895"/>
                </a:lnTo>
                <a:lnTo>
                  <a:pt x="5088" y="4883"/>
                </a:lnTo>
                <a:lnTo>
                  <a:pt x="5085" y="4871"/>
                </a:lnTo>
                <a:lnTo>
                  <a:pt x="5082" y="4841"/>
                </a:lnTo>
                <a:lnTo>
                  <a:pt x="5085" y="4818"/>
                </a:lnTo>
                <a:close/>
                <a:moveTo>
                  <a:pt x="5442" y="4671"/>
                </a:moveTo>
                <a:lnTo>
                  <a:pt x="5418" y="4650"/>
                </a:lnTo>
                <a:lnTo>
                  <a:pt x="5393" y="4632"/>
                </a:lnTo>
                <a:lnTo>
                  <a:pt x="5331" y="4590"/>
                </a:lnTo>
                <a:lnTo>
                  <a:pt x="5337" y="4587"/>
                </a:lnTo>
                <a:lnTo>
                  <a:pt x="5373" y="4560"/>
                </a:lnTo>
                <a:lnTo>
                  <a:pt x="5405" y="4535"/>
                </a:lnTo>
                <a:lnTo>
                  <a:pt x="5430" y="4511"/>
                </a:lnTo>
                <a:lnTo>
                  <a:pt x="5453" y="4488"/>
                </a:lnTo>
                <a:lnTo>
                  <a:pt x="5472" y="4467"/>
                </a:lnTo>
                <a:lnTo>
                  <a:pt x="5487" y="4446"/>
                </a:lnTo>
                <a:lnTo>
                  <a:pt x="5499" y="4427"/>
                </a:lnTo>
                <a:lnTo>
                  <a:pt x="5507" y="4409"/>
                </a:lnTo>
                <a:lnTo>
                  <a:pt x="5514" y="4427"/>
                </a:lnTo>
                <a:lnTo>
                  <a:pt x="5526" y="4446"/>
                </a:lnTo>
                <a:lnTo>
                  <a:pt x="5541" y="4467"/>
                </a:lnTo>
                <a:lnTo>
                  <a:pt x="5559" y="4488"/>
                </a:lnTo>
                <a:lnTo>
                  <a:pt x="5583" y="4511"/>
                </a:lnTo>
                <a:lnTo>
                  <a:pt x="5609" y="4535"/>
                </a:lnTo>
                <a:lnTo>
                  <a:pt x="5640" y="4560"/>
                </a:lnTo>
                <a:lnTo>
                  <a:pt x="5676" y="4587"/>
                </a:lnTo>
                <a:lnTo>
                  <a:pt x="5682" y="4590"/>
                </a:lnTo>
                <a:lnTo>
                  <a:pt x="5621" y="4632"/>
                </a:lnTo>
                <a:lnTo>
                  <a:pt x="5595" y="4650"/>
                </a:lnTo>
                <a:lnTo>
                  <a:pt x="5571" y="4671"/>
                </a:lnTo>
                <a:lnTo>
                  <a:pt x="5550" y="4691"/>
                </a:lnTo>
                <a:lnTo>
                  <a:pt x="5532" y="4710"/>
                </a:lnTo>
                <a:lnTo>
                  <a:pt x="5519" y="4731"/>
                </a:lnTo>
                <a:lnTo>
                  <a:pt x="5507" y="4752"/>
                </a:lnTo>
                <a:lnTo>
                  <a:pt x="5495" y="4731"/>
                </a:lnTo>
                <a:lnTo>
                  <a:pt x="5481" y="4710"/>
                </a:lnTo>
                <a:lnTo>
                  <a:pt x="5463" y="4691"/>
                </a:lnTo>
                <a:lnTo>
                  <a:pt x="5442" y="4671"/>
                </a:lnTo>
                <a:close/>
                <a:moveTo>
                  <a:pt x="5565" y="4818"/>
                </a:moveTo>
                <a:lnTo>
                  <a:pt x="5568" y="4799"/>
                </a:lnTo>
                <a:lnTo>
                  <a:pt x="5574" y="4779"/>
                </a:lnTo>
                <a:lnTo>
                  <a:pt x="5585" y="4761"/>
                </a:lnTo>
                <a:lnTo>
                  <a:pt x="5598" y="4740"/>
                </a:lnTo>
                <a:lnTo>
                  <a:pt x="5619" y="4722"/>
                </a:lnTo>
                <a:lnTo>
                  <a:pt x="5643" y="4704"/>
                </a:lnTo>
                <a:lnTo>
                  <a:pt x="5670" y="4683"/>
                </a:lnTo>
                <a:lnTo>
                  <a:pt x="5747" y="4632"/>
                </a:lnTo>
                <a:lnTo>
                  <a:pt x="5759" y="4641"/>
                </a:lnTo>
                <a:lnTo>
                  <a:pt x="5828" y="4686"/>
                </a:lnTo>
                <a:lnTo>
                  <a:pt x="5856" y="4707"/>
                </a:lnTo>
                <a:lnTo>
                  <a:pt x="5879" y="4727"/>
                </a:lnTo>
                <a:lnTo>
                  <a:pt x="5894" y="4743"/>
                </a:lnTo>
                <a:lnTo>
                  <a:pt x="5909" y="4761"/>
                </a:lnTo>
                <a:lnTo>
                  <a:pt x="5918" y="4779"/>
                </a:lnTo>
                <a:lnTo>
                  <a:pt x="5924" y="4799"/>
                </a:lnTo>
                <a:lnTo>
                  <a:pt x="5928" y="4818"/>
                </a:lnTo>
                <a:lnTo>
                  <a:pt x="5930" y="4841"/>
                </a:lnTo>
                <a:lnTo>
                  <a:pt x="5928" y="4869"/>
                </a:lnTo>
                <a:lnTo>
                  <a:pt x="5924" y="4883"/>
                </a:lnTo>
                <a:lnTo>
                  <a:pt x="5922" y="4895"/>
                </a:lnTo>
                <a:lnTo>
                  <a:pt x="5916" y="4905"/>
                </a:lnTo>
                <a:lnTo>
                  <a:pt x="5910" y="4917"/>
                </a:lnTo>
                <a:lnTo>
                  <a:pt x="5903" y="4926"/>
                </a:lnTo>
                <a:lnTo>
                  <a:pt x="5894" y="4938"/>
                </a:lnTo>
                <a:lnTo>
                  <a:pt x="5873" y="4961"/>
                </a:lnTo>
                <a:lnTo>
                  <a:pt x="5843" y="4985"/>
                </a:lnTo>
                <a:lnTo>
                  <a:pt x="5804" y="5010"/>
                </a:lnTo>
                <a:lnTo>
                  <a:pt x="5759" y="5042"/>
                </a:lnTo>
                <a:lnTo>
                  <a:pt x="5747" y="5051"/>
                </a:lnTo>
                <a:lnTo>
                  <a:pt x="5696" y="5016"/>
                </a:lnTo>
                <a:lnTo>
                  <a:pt x="5657" y="4988"/>
                </a:lnTo>
                <a:lnTo>
                  <a:pt x="5625" y="4964"/>
                </a:lnTo>
                <a:lnTo>
                  <a:pt x="5601" y="4940"/>
                </a:lnTo>
                <a:lnTo>
                  <a:pt x="5591" y="4929"/>
                </a:lnTo>
                <a:lnTo>
                  <a:pt x="5583" y="4919"/>
                </a:lnTo>
                <a:lnTo>
                  <a:pt x="5577" y="4907"/>
                </a:lnTo>
                <a:lnTo>
                  <a:pt x="5573" y="4895"/>
                </a:lnTo>
                <a:lnTo>
                  <a:pt x="5568" y="4883"/>
                </a:lnTo>
                <a:lnTo>
                  <a:pt x="5565" y="4871"/>
                </a:lnTo>
                <a:lnTo>
                  <a:pt x="5562" y="4841"/>
                </a:lnTo>
                <a:lnTo>
                  <a:pt x="5565" y="4818"/>
                </a:lnTo>
                <a:close/>
                <a:moveTo>
                  <a:pt x="5922" y="4671"/>
                </a:moveTo>
                <a:lnTo>
                  <a:pt x="5898" y="4650"/>
                </a:lnTo>
                <a:lnTo>
                  <a:pt x="5873" y="4632"/>
                </a:lnTo>
                <a:lnTo>
                  <a:pt x="5810" y="4590"/>
                </a:lnTo>
                <a:lnTo>
                  <a:pt x="5816" y="4587"/>
                </a:lnTo>
                <a:lnTo>
                  <a:pt x="5852" y="4560"/>
                </a:lnTo>
                <a:lnTo>
                  <a:pt x="5885" y="4535"/>
                </a:lnTo>
                <a:lnTo>
                  <a:pt x="5910" y="4511"/>
                </a:lnTo>
                <a:lnTo>
                  <a:pt x="5934" y="4488"/>
                </a:lnTo>
                <a:lnTo>
                  <a:pt x="5952" y="4467"/>
                </a:lnTo>
                <a:lnTo>
                  <a:pt x="5966" y="4446"/>
                </a:lnTo>
                <a:lnTo>
                  <a:pt x="5978" y="4427"/>
                </a:lnTo>
                <a:lnTo>
                  <a:pt x="5987" y="4409"/>
                </a:lnTo>
                <a:lnTo>
                  <a:pt x="5994" y="4427"/>
                </a:lnTo>
                <a:lnTo>
                  <a:pt x="6006" y="4446"/>
                </a:lnTo>
                <a:lnTo>
                  <a:pt x="6020" y="4467"/>
                </a:lnTo>
                <a:lnTo>
                  <a:pt x="6038" y="4488"/>
                </a:lnTo>
                <a:lnTo>
                  <a:pt x="6062" y="4511"/>
                </a:lnTo>
                <a:lnTo>
                  <a:pt x="6089" y="4535"/>
                </a:lnTo>
                <a:lnTo>
                  <a:pt x="6120" y="4560"/>
                </a:lnTo>
                <a:lnTo>
                  <a:pt x="6156" y="4587"/>
                </a:lnTo>
                <a:lnTo>
                  <a:pt x="6162" y="4590"/>
                </a:lnTo>
                <a:lnTo>
                  <a:pt x="6101" y="4632"/>
                </a:lnTo>
                <a:lnTo>
                  <a:pt x="6074" y="4650"/>
                </a:lnTo>
                <a:lnTo>
                  <a:pt x="6050" y="4671"/>
                </a:lnTo>
                <a:lnTo>
                  <a:pt x="6030" y="4691"/>
                </a:lnTo>
                <a:lnTo>
                  <a:pt x="6012" y="4710"/>
                </a:lnTo>
                <a:lnTo>
                  <a:pt x="5999" y="4731"/>
                </a:lnTo>
                <a:lnTo>
                  <a:pt x="5987" y="4752"/>
                </a:lnTo>
                <a:lnTo>
                  <a:pt x="5975" y="4731"/>
                </a:lnTo>
                <a:lnTo>
                  <a:pt x="5960" y="4710"/>
                </a:lnTo>
                <a:lnTo>
                  <a:pt x="5942" y="4691"/>
                </a:lnTo>
                <a:lnTo>
                  <a:pt x="5922" y="4671"/>
                </a:lnTo>
                <a:close/>
                <a:moveTo>
                  <a:pt x="6044" y="4818"/>
                </a:moveTo>
                <a:lnTo>
                  <a:pt x="6048" y="4799"/>
                </a:lnTo>
                <a:lnTo>
                  <a:pt x="6054" y="4779"/>
                </a:lnTo>
                <a:lnTo>
                  <a:pt x="6065" y="4761"/>
                </a:lnTo>
                <a:lnTo>
                  <a:pt x="6078" y="4740"/>
                </a:lnTo>
                <a:lnTo>
                  <a:pt x="6098" y="4722"/>
                </a:lnTo>
                <a:lnTo>
                  <a:pt x="6122" y="4704"/>
                </a:lnTo>
                <a:lnTo>
                  <a:pt x="6150" y="4683"/>
                </a:lnTo>
                <a:lnTo>
                  <a:pt x="6227" y="4632"/>
                </a:lnTo>
                <a:lnTo>
                  <a:pt x="6302" y="4683"/>
                </a:lnTo>
                <a:lnTo>
                  <a:pt x="6330" y="4704"/>
                </a:lnTo>
                <a:lnTo>
                  <a:pt x="6354" y="4722"/>
                </a:lnTo>
                <a:lnTo>
                  <a:pt x="6374" y="4740"/>
                </a:lnTo>
                <a:lnTo>
                  <a:pt x="6387" y="4761"/>
                </a:lnTo>
                <a:lnTo>
                  <a:pt x="6398" y="4779"/>
                </a:lnTo>
                <a:lnTo>
                  <a:pt x="6404" y="4799"/>
                </a:lnTo>
                <a:lnTo>
                  <a:pt x="6408" y="4818"/>
                </a:lnTo>
                <a:lnTo>
                  <a:pt x="6410" y="4841"/>
                </a:lnTo>
                <a:lnTo>
                  <a:pt x="6408" y="4871"/>
                </a:lnTo>
                <a:lnTo>
                  <a:pt x="6404" y="4883"/>
                </a:lnTo>
                <a:lnTo>
                  <a:pt x="6399" y="4895"/>
                </a:lnTo>
                <a:lnTo>
                  <a:pt x="6396" y="4907"/>
                </a:lnTo>
                <a:lnTo>
                  <a:pt x="6390" y="4919"/>
                </a:lnTo>
                <a:lnTo>
                  <a:pt x="6381" y="4929"/>
                </a:lnTo>
                <a:lnTo>
                  <a:pt x="6372" y="4940"/>
                </a:lnTo>
                <a:lnTo>
                  <a:pt x="6348" y="4964"/>
                </a:lnTo>
                <a:lnTo>
                  <a:pt x="6315" y="4988"/>
                </a:lnTo>
                <a:lnTo>
                  <a:pt x="6276" y="5016"/>
                </a:lnTo>
                <a:lnTo>
                  <a:pt x="6227" y="5051"/>
                </a:lnTo>
                <a:lnTo>
                  <a:pt x="6176" y="5016"/>
                </a:lnTo>
                <a:lnTo>
                  <a:pt x="6137" y="4988"/>
                </a:lnTo>
                <a:lnTo>
                  <a:pt x="6104" y="4964"/>
                </a:lnTo>
                <a:lnTo>
                  <a:pt x="6080" y="4940"/>
                </a:lnTo>
                <a:lnTo>
                  <a:pt x="6071" y="4929"/>
                </a:lnTo>
                <a:lnTo>
                  <a:pt x="6062" y="4919"/>
                </a:lnTo>
                <a:lnTo>
                  <a:pt x="6056" y="4907"/>
                </a:lnTo>
                <a:lnTo>
                  <a:pt x="6053" y="4895"/>
                </a:lnTo>
                <a:lnTo>
                  <a:pt x="6048" y="4883"/>
                </a:lnTo>
                <a:lnTo>
                  <a:pt x="6044" y="4871"/>
                </a:lnTo>
                <a:lnTo>
                  <a:pt x="6042" y="4841"/>
                </a:lnTo>
                <a:lnTo>
                  <a:pt x="6044" y="4818"/>
                </a:lnTo>
                <a:close/>
                <a:moveTo>
                  <a:pt x="6402" y="4671"/>
                </a:moveTo>
                <a:lnTo>
                  <a:pt x="6378" y="4650"/>
                </a:lnTo>
                <a:lnTo>
                  <a:pt x="6351" y="4632"/>
                </a:lnTo>
                <a:lnTo>
                  <a:pt x="6290" y="4590"/>
                </a:lnTo>
                <a:lnTo>
                  <a:pt x="6296" y="4587"/>
                </a:lnTo>
                <a:lnTo>
                  <a:pt x="6332" y="4560"/>
                </a:lnTo>
                <a:lnTo>
                  <a:pt x="6363" y="4535"/>
                </a:lnTo>
                <a:lnTo>
                  <a:pt x="6390" y="4511"/>
                </a:lnTo>
                <a:lnTo>
                  <a:pt x="6414" y="4488"/>
                </a:lnTo>
                <a:lnTo>
                  <a:pt x="6432" y="4467"/>
                </a:lnTo>
                <a:lnTo>
                  <a:pt x="6446" y="4446"/>
                </a:lnTo>
                <a:lnTo>
                  <a:pt x="6458" y="4427"/>
                </a:lnTo>
                <a:lnTo>
                  <a:pt x="6465" y="4409"/>
                </a:lnTo>
                <a:lnTo>
                  <a:pt x="6474" y="4427"/>
                </a:lnTo>
                <a:lnTo>
                  <a:pt x="6486" y="4446"/>
                </a:lnTo>
                <a:lnTo>
                  <a:pt x="6500" y="4467"/>
                </a:lnTo>
                <a:lnTo>
                  <a:pt x="6519" y="4488"/>
                </a:lnTo>
                <a:lnTo>
                  <a:pt x="6542" y="4511"/>
                </a:lnTo>
                <a:lnTo>
                  <a:pt x="6567" y="4535"/>
                </a:lnTo>
                <a:lnTo>
                  <a:pt x="6600" y="4560"/>
                </a:lnTo>
                <a:lnTo>
                  <a:pt x="6636" y="4587"/>
                </a:lnTo>
                <a:lnTo>
                  <a:pt x="6642" y="4590"/>
                </a:lnTo>
                <a:lnTo>
                  <a:pt x="6579" y="4632"/>
                </a:lnTo>
                <a:lnTo>
                  <a:pt x="6554" y="4650"/>
                </a:lnTo>
                <a:lnTo>
                  <a:pt x="6530" y="4671"/>
                </a:lnTo>
                <a:lnTo>
                  <a:pt x="6510" y="4691"/>
                </a:lnTo>
                <a:lnTo>
                  <a:pt x="6492" y="4710"/>
                </a:lnTo>
                <a:lnTo>
                  <a:pt x="6477" y="4731"/>
                </a:lnTo>
                <a:lnTo>
                  <a:pt x="6465" y="4752"/>
                </a:lnTo>
                <a:lnTo>
                  <a:pt x="6453" y="4731"/>
                </a:lnTo>
                <a:lnTo>
                  <a:pt x="6440" y="4710"/>
                </a:lnTo>
                <a:lnTo>
                  <a:pt x="6422" y="4691"/>
                </a:lnTo>
                <a:lnTo>
                  <a:pt x="6402" y="4671"/>
                </a:lnTo>
                <a:close/>
                <a:moveTo>
                  <a:pt x="6524" y="4818"/>
                </a:moveTo>
                <a:lnTo>
                  <a:pt x="6528" y="4799"/>
                </a:lnTo>
                <a:lnTo>
                  <a:pt x="6534" y="4779"/>
                </a:lnTo>
                <a:lnTo>
                  <a:pt x="6543" y="4761"/>
                </a:lnTo>
                <a:lnTo>
                  <a:pt x="6558" y="4740"/>
                </a:lnTo>
                <a:lnTo>
                  <a:pt x="6578" y="4722"/>
                </a:lnTo>
                <a:lnTo>
                  <a:pt x="6602" y="4704"/>
                </a:lnTo>
                <a:lnTo>
                  <a:pt x="6630" y="4683"/>
                </a:lnTo>
                <a:lnTo>
                  <a:pt x="6705" y="4632"/>
                </a:lnTo>
                <a:lnTo>
                  <a:pt x="6717" y="4641"/>
                </a:lnTo>
                <a:lnTo>
                  <a:pt x="6788" y="4686"/>
                </a:lnTo>
                <a:lnTo>
                  <a:pt x="6816" y="4707"/>
                </a:lnTo>
                <a:lnTo>
                  <a:pt x="6837" y="4727"/>
                </a:lnTo>
                <a:lnTo>
                  <a:pt x="6855" y="4743"/>
                </a:lnTo>
                <a:lnTo>
                  <a:pt x="6867" y="4761"/>
                </a:lnTo>
                <a:lnTo>
                  <a:pt x="6878" y="4779"/>
                </a:lnTo>
                <a:lnTo>
                  <a:pt x="6884" y="4799"/>
                </a:lnTo>
                <a:lnTo>
                  <a:pt x="6888" y="4818"/>
                </a:lnTo>
                <a:lnTo>
                  <a:pt x="6890" y="4841"/>
                </a:lnTo>
                <a:lnTo>
                  <a:pt x="6888" y="4869"/>
                </a:lnTo>
                <a:lnTo>
                  <a:pt x="6885" y="4883"/>
                </a:lnTo>
                <a:lnTo>
                  <a:pt x="6882" y="4895"/>
                </a:lnTo>
                <a:lnTo>
                  <a:pt x="6876" y="4905"/>
                </a:lnTo>
                <a:lnTo>
                  <a:pt x="6870" y="4917"/>
                </a:lnTo>
                <a:lnTo>
                  <a:pt x="6864" y="4926"/>
                </a:lnTo>
                <a:lnTo>
                  <a:pt x="6854" y="4938"/>
                </a:lnTo>
                <a:lnTo>
                  <a:pt x="6831" y="4961"/>
                </a:lnTo>
                <a:lnTo>
                  <a:pt x="6801" y="4985"/>
                </a:lnTo>
                <a:lnTo>
                  <a:pt x="6764" y="5010"/>
                </a:lnTo>
                <a:lnTo>
                  <a:pt x="6717" y="5042"/>
                </a:lnTo>
                <a:lnTo>
                  <a:pt x="6705" y="5051"/>
                </a:lnTo>
                <a:lnTo>
                  <a:pt x="6656" y="5016"/>
                </a:lnTo>
                <a:lnTo>
                  <a:pt x="6615" y="4988"/>
                </a:lnTo>
                <a:lnTo>
                  <a:pt x="6584" y="4964"/>
                </a:lnTo>
                <a:lnTo>
                  <a:pt x="6560" y="4940"/>
                </a:lnTo>
                <a:lnTo>
                  <a:pt x="6549" y="4929"/>
                </a:lnTo>
                <a:lnTo>
                  <a:pt x="6542" y="4919"/>
                </a:lnTo>
                <a:lnTo>
                  <a:pt x="6536" y="4907"/>
                </a:lnTo>
                <a:lnTo>
                  <a:pt x="6531" y="4895"/>
                </a:lnTo>
                <a:lnTo>
                  <a:pt x="6528" y="4883"/>
                </a:lnTo>
                <a:lnTo>
                  <a:pt x="6525" y="4871"/>
                </a:lnTo>
                <a:lnTo>
                  <a:pt x="6524" y="4841"/>
                </a:lnTo>
                <a:lnTo>
                  <a:pt x="6524" y="4818"/>
                </a:lnTo>
                <a:close/>
                <a:moveTo>
                  <a:pt x="6882" y="4671"/>
                </a:moveTo>
                <a:lnTo>
                  <a:pt x="6860" y="4650"/>
                </a:lnTo>
                <a:lnTo>
                  <a:pt x="6831" y="4632"/>
                </a:lnTo>
                <a:lnTo>
                  <a:pt x="6770" y="4590"/>
                </a:lnTo>
                <a:lnTo>
                  <a:pt x="6776" y="4587"/>
                </a:lnTo>
                <a:lnTo>
                  <a:pt x="6812" y="4560"/>
                </a:lnTo>
                <a:lnTo>
                  <a:pt x="6843" y="4535"/>
                </a:lnTo>
                <a:lnTo>
                  <a:pt x="6872" y="4511"/>
                </a:lnTo>
                <a:lnTo>
                  <a:pt x="6894" y="4488"/>
                </a:lnTo>
                <a:lnTo>
                  <a:pt x="6912" y="4467"/>
                </a:lnTo>
                <a:lnTo>
                  <a:pt x="6926" y="4446"/>
                </a:lnTo>
                <a:lnTo>
                  <a:pt x="6938" y="4427"/>
                </a:lnTo>
                <a:lnTo>
                  <a:pt x="6945" y="4409"/>
                </a:lnTo>
                <a:lnTo>
                  <a:pt x="6954" y="4427"/>
                </a:lnTo>
                <a:lnTo>
                  <a:pt x="6966" y="4446"/>
                </a:lnTo>
                <a:lnTo>
                  <a:pt x="6980" y="4467"/>
                </a:lnTo>
                <a:lnTo>
                  <a:pt x="6999" y="4488"/>
                </a:lnTo>
                <a:lnTo>
                  <a:pt x="7022" y="4511"/>
                </a:lnTo>
                <a:lnTo>
                  <a:pt x="7047" y="4535"/>
                </a:lnTo>
                <a:lnTo>
                  <a:pt x="7079" y="4560"/>
                </a:lnTo>
                <a:lnTo>
                  <a:pt x="7115" y="4587"/>
                </a:lnTo>
                <a:lnTo>
                  <a:pt x="7121" y="4590"/>
                </a:lnTo>
                <a:lnTo>
                  <a:pt x="7059" y="4632"/>
                </a:lnTo>
                <a:lnTo>
                  <a:pt x="7034" y="4650"/>
                </a:lnTo>
                <a:lnTo>
                  <a:pt x="7010" y="4671"/>
                </a:lnTo>
                <a:lnTo>
                  <a:pt x="6989" y="4691"/>
                </a:lnTo>
                <a:lnTo>
                  <a:pt x="6972" y="4710"/>
                </a:lnTo>
                <a:lnTo>
                  <a:pt x="6957" y="4731"/>
                </a:lnTo>
                <a:lnTo>
                  <a:pt x="6945" y="4752"/>
                </a:lnTo>
                <a:lnTo>
                  <a:pt x="6933" y="4731"/>
                </a:lnTo>
                <a:lnTo>
                  <a:pt x="6920" y="4710"/>
                </a:lnTo>
                <a:lnTo>
                  <a:pt x="6903" y="4691"/>
                </a:lnTo>
                <a:lnTo>
                  <a:pt x="6882" y="4671"/>
                </a:lnTo>
                <a:close/>
                <a:moveTo>
                  <a:pt x="7004" y="4818"/>
                </a:moveTo>
                <a:lnTo>
                  <a:pt x="7007" y="4799"/>
                </a:lnTo>
                <a:lnTo>
                  <a:pt x="7013" y="4779"/>
                </a:lnTo>
                <a:lnTo>
                  <a:pt x="7023" y="4761"/>
                </a:lnTo>
                <a:lnTo>
                  <a:pt x="7040" y="4740"/>
                </a:lnTo>
                <a:lnTo>
                  <a:pt x="7058" y="4722"/>
                </a:lnTo>
                <a:lnTo>
                  <a:pt x="7082" y="4704"/>
                </a:lnTo>
                <a:lnTo>
                  <a:pt x="7109" y="4683"/>
                </a:lnTo>
                <a:lnTo>
                  <a:pt x="7185" y="4632"/>
                </a:lnTo>
                <a:lnTo>
                  <a:pt x="7262" y="4683"/>
                </a:lnTo>
                <a:lnTo>
                  <a:pt x="7292" y="4704"/>
                </a:lnTo>
                <a:lnTo>
                  <a:pt x="7316" y="4722"/>
                </a:lnTo>
                <a:lnTo>
                  <a:pt x="7334" y="4740"/>
                </a:lnTo>
                <a:lnTo>
                  <a:pt x="7347" y="4761"/>
                </a:lnTo>
                <a:lnTo>
                  <a:pt x="7358" y="4779"/>
                </a:lnTo>
                <a:lnTo>
                  <a:pt x="7365" y="4799"/>
                </a:lnTo>
                <a:lnTo>
                  <a:pt x="7367" y="4818"/>
                </a:lnTo>
                <a:lnTo>
                  <a:pt x="7370" y="4841"/>
                </a:lnTo>
                <a:lnTo>
                  <a:pt x="7367" y="4871"/>
                </a:lnTo>
                <a:lnTo>
                  <a:pt x="7365" y="4883"/>
                </a:lnTo>
                <a:lnTo>
                  <a:pt x="7361" y="4895"/>
                </a:lnTo>
                <a:lnTo>
                  <a:pt x="7355" y="4907"/>
                </a:lnTo>
                <a:lnTo>
                  <a:pt x="7349" y="4919"/>
                </a:lnTo>
                <a:lnTo>
                  <a:pt x="7341" y="4929"/>
                </a:lnTo>
                <a:lnTo>
                  <a:pt x="7331" y="4940"/>
                </a:lnTo>
                <a:lnTo>
                  <a:pt x="7307" y="4964"/>
                </a:lnTo>
                <a:lnTo>
                  <a:pt x="7275" y="4988"/>
                </a:lnTo>
                <a:lnTo>
                  <a:pt x="7235" y="5016"/>
                </a:lnTo>
                <a:lnTo>
                  <a:pt x="7185" y="5051"/>
                </a:lnTo>
                <a:lnTo>
                  <a:pt x="7137" y="5016"/>
                </a:lnTo>
                <a:lnTo>
                  <a:pt x="7095" y="4988"/>
                </a:lnTo>
                <a:lnTo>
                  <a:pt x="7065" y="4964"/>
                </a:lnTo>
                <a:lnTo>
                  <a:pt x="7040" y="4940"/>
                </a:lnTo>
                <a:lnTo>
                  <a:pt x="7031" y="4929"/>
                </a:lnTo>
                <a:lnTo>
                  <a:pt x="7023" y="4919"/>
                </a:lnTo>
                <a:lnTo>
                  <a:pt x="7016" y="4907"/>
                </a:lnTo>
                <a:lnTo>
                  <a:pt x="7011" y="4895"/>
                </a:lnTo>
                <a:lnTo>
                  <a:pt x="7007" y="4883"/>
                </a:lnTo>
                <a:lnTo>
                  <a:pt x="7005" y="4871"/>
                </a:lnTo>
                <a:lnTo>
                  <a:pt x="7004" y="4841"/>
                </a:lnTo>
                <a:lnTo>
                  <a:pt x="7004" y="4818"/>
                </a:lnTo>
                <a:close/>
                <a:moveTo>
                  <a:pt x="7361" y="4671"/>
                </a:moveTo>
                <a:lnTo>
                  <a:pt x="7340" y="4650"/>
                </a:lnTo>
                <a:lnTo>
                  <a:pt x="7311" y="4632"/>
                </a:lnTo>
                <a:lnTo>
                  <a:pt x="7250" y="4590"/>
                </a:lnTo>
                <a:lnTo>
                  <a:pt x="7256" y="4587"/>
                </a:lnTo>
                <a:lnTo>
                  <a:pt x="7293" y="4560"/>
                </a:lnTo>
                <a:lnTo>
                  <a:pt x="7323" y="4535"/>
                </a:lnTo>
                <a:lnTo>
                  <a:pt x="7352" y="4511"/>
                </a:lnTo>
                <a:lnTo>
                  <a:pt x="7373" y="4488"/>
                </a:lnTo>
                <a:lnTo>
                  <a:pt x="7391" y="4467"/>
                </a:lnTo>
                <a:lnTo>
                  <a:pt x="7406" y="4446"/>
                </a:lnTo>
                <a:lnTo>
                  <a:pt x="7418" y="4427"/>
                </a:lnTo>
                <a:lnTo>
                  <a:pt x="7425" y="4409"/>
                </a:lnTo>
                <a:lnTo>
                  <a:pt x="7436" y="4427"/>
                </a:lnTo>
                <a:lnTo>
                  <a:pt x="7445" y="4446"/>
                </a:lnTo>
                <a:lnTo>
                  <a:pt x="7461" y="4467"/>
                </a:lnTo>
                <a:lnTo>
                  <a:pt x="7479" y="4488"/>
                </a:lnTo>
                <a:lnTo>
                  <a:pt x="7502" y="4511"/>
                </a:lnTo>
                <a:lnTo>
                  <a:pt x="7527" y="4535"/>
                </a:lnTo>
                <a:lnTo>
                  <a:pt x="7559" y="4560"/>
                </a:lnTo>
                <a:lnTo>
                  <a:pt x="7595" y="4587"/>
                </a:lnTo>
                <a:lnTo>
                  <a:pt x="7601" y="4590"/>
                </a:lnTo>
                <a:lnTo>
                  <a:pt x="7539" y="4632"/>
                </a:lnTo>
                <a:lnTo>
                  <a:pt x="7514" y="4650"/>
                </a:lnTo>
                <a:lnTo>
                  <a:pt x="7490" y="4671"/>
                </a:lnTo>
                <a:lnTo>
                  <a:pt x="7469" y="4691"/>
                </a:lnTo>
                <a:lnTo>
                  <a:pt x="7451" y="4710"/>
                </a:lnTo>
                <a:lnTo>
                  <a:pt x="7437" y="4731"/>
                </a:lnTo>
                <a:lnTo>
                  <a:pt x="7425" y="4752"/>
                </a:lnTo>
                <a:lnTo>
                  <a:pt x="7415" y="4731"/>
                </a:lnTo>
                <a:lnTo>
                  <a:pt x="7400" y="4710"/>
                </a:lnTo>
                <a:lnTo>
                  <a:pt x="7383" y="4691"/>
                </a:lnTo>
                <a:lnTo>
                  <a:pt x="7361" y="4671"/>
                </a:lnTo>
                <a:close/>
                <a:moveTo>
                  <a:pt x="7484" y="4818"/>
                </a:moveTo>
                <a:lnTo>
                  <a:pt x="7487" y="4799"/>
                </a:lnTo>
                <a:lnTo>
                  <a:pt x="7493" y="4779"/>
                </a:lnTo>
                <a:lnTo>
                  <a:pt x="7503" y="4761"/>
                </a:lnTo>
                <a:lnTo>
                  <a:pt x="7520" y="4740"/>
                </a:lnTo>
                <a:lnTo>
                  <a:pt x="7538" y="4722"/>
                </a:lnTo>
                <a:lnTo>
                  <a:pt x="7562" y="4704"/>
                </a:lnTo>
                <a:lnTo>
                  <a:pt x="7589" y="4683"/>
                </a:lnTo>
                <a:lnTo>
                  <a:pt x="7665" y="4632"/>
                </a:lnTo>
                <a:lnTo>
                  <a:pt x="7665" y="4641"/>
                </a:lnTo>
                <a:lnTo>
                  <a:pt x="7734" y="4686"/>
                </a:lnTo>
                <a:lnTo>
                  <a:pt x="7763" y="4707"/>
                </a:lnTo>
                <a:lnTo>
                  <a:pt x="7785" y="4727"/>
                </a:lnTo>
                <a:lnTo>
                  <a:pt x="7803" y="4743"/>
                </a:lnTo>
                <a:lnTo>
                  <a:pt x="7815" y="4761"/>
                </a:lnTo>
                <a:lnTo>
                  <a:pt x="7824" y="4779"/>
                </a:lnTo>
                <a:lnTo>
                  <a:pt x="7833" y="4799"/>
                </a:lnTo>
                <a:lnTo>
                  <a:pt x="7835" y="4818"/>
                </a:lnTo>
                <a:lnTo>
                  <a:pt x="7836" y="4841"/>
                </a:lnTo>
                <a:lnTo>
                  <a:pt x="7835" y="4869"/>
                </a:lnTo>
                <a:lnTo>
                  <a:pt x="7833" y="4883"/>
                </a:lnTo>
                <a:lnTo>
                  <a:pt x="7829" y="4895"/>
                </a:lnTo>
                <a:lnTo>
                  <a:pt x="7824" y="4905"/>
                </a:lnTo>
                <a:lnTo>
                  <a:pt x="7817" y="4917"/>
                </a:lnTo>
                <a:lnTo>
                  <a:pt x="7811" y="4926"/>
                </a:lnTo>
                <a:lnTo>
                  <a:pt x="7800" y="4938"/>
                </a:lnTo>
                <a:lnTo>
                  <a:pt x="7779" y="4961"/>
                </a:lnTo>
                <a:lnTo>
                  <a:pt x="7749" y="4985"/>
                </a:lnTo>
                <a:lnTo>
                  <a:pt x="7710" y="5010"/>
                </a:lnTo>
                <a:lnTo>
                  <a:pt x="7665" y="5042"/>
                </a:lnTo>
                <a:lnTo>
                  <a:pt x="7665" y="5051"/>
                </a:lnTo>
                <a:lnTo>
                  <a:pt x="7617" y="5016"/>
                </a:lnTo>
                <a:lnTo>
                  <a:pt x="7577" y="4988"/>
                </a:lnTo>
                <a:lnTo>
                  <a:pt x="7545" y="4964"/>
                </a:lnTo>
                <a:lnTo>
                  <a:pt x="7520" y="4940"/>
                </a:lnTo>
                <a:lnTo>
                  <a:pt x="7511" y="4929"/>
                </a:lnTo>
                <a:lnTo>
                  <a:pt x="7503" y="4919"/>
                </a:lnTo>
                <a:lnTo>
                  <a:pt x="7496" y="4907"/>
                </a:lnTo>
                <a:lnTo>
                  <a:pt x="7491" y="4895"/>
                </a:lnTo>
                <a:lnTo>
                  <a:pt x="7487" y="4883"/>
                </a:lnTo>
                <a:lnTo>
                  <a:pt x="7485" y="4871"/>
                </a:lnTo>
                <a:lnTo>
                  <a:pt x="7484" y="4841"/>
                </a:lnTo>
                <a:lnTo>
                  <a:pt x="7484" y="4818"/>
                </a:lnTo>
                <a:close/>
                <a:moveTo>
                  <a:pt x="7829" y="4671"/>
                </a:moveTo>
                <a:lnTo>
                  <a:pt x="7806" y="4650"/>
                </a:lnTo>
                <a:lnTo>
                  <a:pt x="7779" y="4632"/>
                </a:lnTo>
                <a:lnTo>
                  <a:pt x="7716" y="4590"/>
                </a:lnTo>
                <a:lnTo>
                  <a:pt x="7722" y="4587"/>
                </a:lnTo>
                <a:lnTo>
                  <a:pt x="7761" y="4560"/>
                </a:lnTo>
                <a:lnTo>
                  <a:pt x="7791" y="4535"/>
                </a:lnTo>
                <a:lnTo>
                  <a:pt x="7818" y="4511"/>
                </a:lnTo>
                <a:lnTo>
                  <a:pt x="7841" y="4488"/>
                </a:lnTo>
                <a:lnTo>
                  <a:pt x="7859" y="4467"/>
                </a:lnTo>
                <a:lnTo>
                  <a:pt x="7872" y="4446"/>
                </a:lnTo>
                <a:lnTo>
                  <a:pt x="7884" y="4427"/>
                </a:lnTo>
                <a:lnTo>
                  <a:pt x="7893" y="4409"/>
                </a:lnTo>
                <a:lnTo>
                  <a:pt x="7902" y="4427"/>
                </a:lnTo>
                <a:lnTo>
                  <a:pt x="7913" y="4446"/>
                </a:lnTo>
                <a:lnTo>
                  <a:pt x="7929" y="4467"/>
                </a:lnTo>
                <a:lnTo>
                  <a:pt x="7947" y="4488"/>
                </a:lnTo>
                <a:lnTo>
                  <a:pt x="7968" y="4511"/>
                </a:lnTo>
                <a:lnTo>
                  <a:pt x="7995" y="4535"/>
                </a:lnTo>
                <a:lnTo>
                  <a:pt x="8027" y="4560"/>
                </a:lnTo>
                <a:lnTo>
                  <a:pt x="8063" y="4587"/>
                </a:lnTo>
                <a:lnTo>
                  <a:pt x="8069" y="4590"/>
                </a:lnTo>
                <a:lnTo>
                  <a:pt x="8007" y="4632"/>
                </a:lnTo>
                <a:lnTo>
                  <a:pt x="7980" y="4650"/>
                </a:lnTo>
                <a:lnTo>
                  <a:pt x="7956" y="4671"/>
                </a:lnTo>
                <a:lnTo>
                  <a:pt x="7937" y="4691"/>
                </a:lnTo>
                <a:lnTo>
                  <a:pt x="7919" y="4710"/>
                </a:lnTo>
                <a:lnTo>
                  <a:pt x="7905" y="4731"/>
                </a:lnTo>
                <a:lnTo>
                  <a:pt x="7893" y="4752"/>
                </a:lnTo>
                <a:lnTo>
                  <a:pt x="7883" y="4731"/>
                </a:lnTo>
                <a:lnTo>
                  <a:pt x="7866" y="4710"/>
                </a:lnTo>
                <a:lnTo>
                  <a:pt x="7851" y="4691"/>
                </a:lnTo>
                <a:lnTo>
                  <a:pt x="7829" y="4671"/>
                </a:lnTo>
                <a:close/>
                <a:moveTo>
                  <a:pt x="7950" y="4818"/>
                </a:moveTo>
                <a:lnTo>
                  <a:pt x="7955" y="4799"/>
                </a:lnTo>
                <a:lnTo>
                  <a:pt x="7961" y="4779"/>
                </a:lnTo>
                <a:lnTo>
                  <a:pt x="7971" y="4761"/>
                </a:lnTo>
                <a:lnTo>
                  <a:pt x="7986" y="4740"/>
                </a:lnTo>
                <a:lnTo>
                  <a:pt x="8004" y="4722"/>
                </a:lnTo>
                <a:lnTo>
                  <a:pt x="8028" y="4704"/>
                </a:lnTo>
                <a:lnTo>
                  <a:pt x="8057" y="4683"/>
                </a:lnTo>
                <a:lnTo>
                  <a:pt x="8133" y="4632"/>
                </a:lnTo>
                <a:lnTo>
                  <a:pt x="8208" y="4683"/>
                </a:lnTo>
                <a:lnTo>
                  <a:pt x="8238" y="4704"/>
                </a:lnTo>
                <a:lnTo>
                  <a:pt x="8262" y="4722"/>
                </a:lnTo>
                <a:lnTo>
                  <a:pt x="8280" y="4740"/>
                </a:lnTo>
                <a:lnTo>
                  <a:pt x="8294" y="4761"/>
                </a:lnTo>
                <a:lnTo>
                  <a:pt x="8304" y="4779"/>
                </a:lnTo>
                <a:lnTo>
                  <a:pt x="8312" y="4799"/>
                </a:lnTo>
                <a:lnTo>
                  <a:pt x="8315" y="4818"/>
                </a:lnTo>
                <a:lnTo>
                  <a:pt x="8316" y="4841"/>
                </a:lnTo>
                <a:lnTo>
                  <a:pt x="8315" y="4871"/>
                </a:lnTo>
                <a:lnTo>
                  <a:pt x="8312" y="4883"/>
                </a:lnTo>
                <a:lnTo>
                  <a:pt x="8309" y="4895"/>
                </a:lnTo>
                <a:lnTo>
                  <a:pt x="8303" y="4907"/>
                </a:lnTo>
                <a:lnTo>
                  <a:pt x="8297" y="4919"/>
                </a:lnTo>
                <a:lnTo>
                  <a:pt x="8289" y="4929"/>
                </a:lnTo>
                <a:lnTo>
                  <a:pt x="8279" y="4940"/>
                </a:lnTo>
                <a:lnTo>
                  <a:pt x="8255" y="4964"/>
                </a:lnTo>
                <a:lnTo>
                  <a:pt x="8223" y="4988"/>
                </a:lnTo>
                <a:lnTo>
                  <a:pt x="8183" y="5016"/>
                </a:lnTo>
                <a:lnTo>
                  <a:pt x="8133" y="5051"/>
                </a:lnTo>
                <a:lnTo>
                  <a:pt x="8085" y="5016"/>
                </a:lnTo>
                <a:lnTo>
                  <a:pt x="8045" y="4988"/>
                </a:lnTo>
                <a:lnTo>
                  <a:pt x="8013" y="4964"/>
                </a:lnTo>
                <a:lnTo>
                  <a:pt x="7986" y="4940"/>
                </a:lnTo>
                <a:lnTo>
                  <a:pt x="7979" y="4929"/>
                </a:lnTo>
                <a:lnTo>
                  <a:pt x="7971" y="4919"/>
                </a:lnTo>
                <a:lnTo>
                  <a:pt x="7962" y="4907"/>
                </a:lnTo>
                <a:lnTo>
                  <a:pt x="7959" y="4895"/>
                </a:lnTo>
                <a:lnTo>
                  <a:pt x="7955" y="4883"/>
                </a:lnTo>
                <a:lnTo>
                  <a:pt x="7953" y="4871"/>
                </a:lnTo>
                <a:lnTo>
                  <a:pt x="7950" y="4841"/>
                </a:lnTo>
                <a:lnTo>
                  <a:pt x="7950" y="4818"/>
                </a:lnTo>
                <a:close/>
                <a:moveTo>
                  <a:pt x="8309" y="4671"/>
                </a:moveTo>
                <a:lnTo>
                  <a:pt x="8286" y="4650"/>
                </a:lnTo>
                <a:lnTo>
                  <a:pt x="8259" y="4632"/>
                </a:lnTo>
                <a:lnTo>
                  <a:pt x="8196" y="4590"/>
                </a:lnTo>
                <a:lnTo>
                  <a:pt x="8202" y="4587"/>
                </a:lnTo>
                <a:lnTo>
                  <a:pt x="8241" y="4560"/>
                </a:lnTo>
                <a:lnTo>
                  <a:pt x="8271" y="4535"/>
                </a:lnTo>
                <a:lnTo>
                  <a:pt x="8298" y="4511"/>
                </a:lnTo>
                <a:lnTo>
                  <a:pt x="8321" y="4488"/>
                </a:lnTo>
                <a:lnTo>
                  <a:pt x="8339" y="4467"/>
                </a:lnTo>
                <a:lnTo>
                  <a:pt x="8352" y="4446"/>
                </a:lnTo>
                <a:lnTo>
                  <a:pt x="8364" y="4427"/>
                </a:lnTo>
                <a:lnTo>
                  <a:pt x="8372" y="4409"/>
                </a:lnTo>
                <a:lnTo>
                  <a:pt x="8382" y="4427"/>
                </a:lnTo>
                <a:lnTo>
                  <a:pt x="8393" y="4446"/>
                </a:lnTo>
                <a:lnTo>
                  <a:pt x="8408" y="4467"/>
                </a:lnTo>
                <a:lnTo>
                  <a:pt x="8426" y="4488"/>
                </a:lnTo>
                <a:lnTo>
                  <a:pt x="8448" y="4511"/>
                </a:lnTo>
                <a:lnTo>
                  <a:pt x="8474" y="4535"/>
                </a:lnTo>
                <a:lnTo>
                  <a:pt x="8507" y="4560"/>
                </a:lnTo>
                <a:lnTo>
                  <a:pt x="8543" y="4587"/>
                </a:lnTo>
                <a:lnTo>
                  <a:pt x="8549" y="4590"/>
                </a:lnTo>
                <a:lnTo>
                  <a:pt x="8486" y="4632"/>
                </a:lnTo>
                <a:lnTo>
                  <a:pt x="8460" y="4650"/>
                </a:lnTo>
                <a:lnTo>
                  <a:pt x="8436" y="4671"/>
                </a:lnTo>
                <a:lnTo>
                  <a:pt x="8417" y="4691"/>
                </a:lnTo>
                <a:lnTo>
                  <a:pt x="8399" y="4710"/>
                </a:lnTo>
                <a:lnTo>
                  <a:pt x="8384" y="4731"/>
                </a:lnTo>
                <a:lnTo>
                  <a:pt x="8372" y="4752"/>
                </a:lnTo>
                <a:lnTo>
                  <a:pt x="8363" y="4731"/>
                </a:lnTo>
                <a:lnTo>
                  <a:pt x="8346" y="4710"/>
                </a:lnTo>
                <a:lnTo>
                  <a:pt x="8330" y="4691"/>
                </a:lnTo>
                <a:lnTo>
                  <a:pt x="8309" y="4671"/>
                </a:lnTo>
                <a:close/>
                <a:moveTo>
                  <a:pt x="8430" y="4818"/>
                </a:moveTo>
                <a:lnTo>
                  <a:pt x="8435" y="4799"/>
                </a:lnTo>
                <a:lnTo>
                  <a:pt x="8441" y="4779"/>
                </a:lnTo>
                <a:lnTo>
                  <a:pt x="8453" y="4761"/>
                </a:lnTo>
                <a:lnTo>
                  <a:pt x="8466" y="4740"/>
                </a:lnTo>
                <a:lnTo>
                  <a:pt x="8484" y="4722"/>
                </a:lnTo>
                <a:lnTo>
                  <a:pt x="8508" y="4704"/>
                </a:lnTo>
                <a:lnTo>
                  <a:pt x="8538" y="4683"/>
                </a:lnTo>
                <a:lnTo>
                  <a:pt x="8612" y="4632"/>
                </a:lnTo>
                <a:lnTo>
                  <a:pt x="8627" y="4641"/>
                </a:lnTo>
                <a:lnTo>
                  <a:pt x="8696" y="4686"/>
                </a:lnTo>
                <a:lnTo>
                  <a:pt x="8723" y="4707"/>
                </a:lnTo>
                <a:lnTo>
                  <a:pt x="8744" y="4727"/>
                </a:lnTo>
                <a:lnTo>
                  <a:pt x="8762" y="4743"/>
                </a:lnTo>
                <a:lnTo>
                  <a:pt x="8777" y="4761"/>
                </a:lnTo>
                <a:lnTo>
                  <a:pt x="8786" y="4779"/>
                </a:lnTo>
                <a:lnTo>
                  <a:pt x="8792" y="4799"/>
                </a:lnTo>
                <a:lnTo>
                  <a:pt x="8795" y="4818"/>
                </a:lnTo>
                <a:lnTo>
                  <a:pt x="8796" y="4841"/>
                </a:lnTo>
                <a:lnTo>
                  <a:pt x="8795" y="4869"/>
                </a:lnTo>
                <a:lnTo>
                  <a:pt x="8792" y="4883"/>
                </a:lnTo>
                <a:lnTo>
                  <a:pt x="8789" y="4895"/>
                </a:lnTo>
                <a:lnTo>
                  <a:pt x="8784" y="4905"/>
                </a:lnTo>
                <a:lnTo>
                  <a:pt x="8778" y="4917"/>
                </a:lnTo>
                <a:lnTo>
                  <a:pt x="8771" y="4926"/>
                </a:lnTo>
                <a:lnTo>
                  <a:pt x="8760" y="4938"/>
                </a:lnTo>
                <a:lnTo>
                  <a:pt x="8738" y="4961"/>
                </a:lnTo>
                <a:lnTo>
                  <a:pt x="8708" y="4985"/>
                </a:lnTo>
                <a:lnTo>
                  <a:pt x="8672" y="5010"/>
                </a:lnTo>
                <a:lnTo>
                  <a:pt x="8627" y="5042"/>
                </a:lnTo>
                <a:lnTo>
                  <a:pt x="8612" y="5051"/>
                </a:lnTo>
                <a:lnTo>
                  <a:pt x="8564" y="5016"/>
                </a:lnTo>
                <a:lnTo>
                  <a:pt x="8525" y="4988"/>
                </a:lnTo>
                <a:lnTo>
                  <a:pt x="8492" y="4964"/>
                </a:lnTo>
                <a:lnTo>
                  <a:pt x="8468" y="4940"/>
                </a:lnTo>
                <a:lnTo>
                  <a:pt x="8459" y="4929"/>
                </a:lnTo>
                <a:lnTo>
                  <a:pt x="8450" y="4919"/>
                </a:lnTo>
                <a:lnTo>
                  <a:pt x="8444" y="4907"/>
                </a:lnTo>
                <a:lnTo>
                  <a:pt x="8438" y="4895"/>
                </a:lnTo>
                <a:lnTo>
                  <a:pt x="8435" y="4883"/>
                </a:lnTo>
                <a:lnTo>
                  <a:pt x="8432" y="4871"/>
                </a:lnTo>
                <a:lnTo>
                  <a:pt x="8430" y="4841"/>
                </a:lnTo>
                <a:lnTo>
                  <a:pt x="8430" y="4818"/>
                </a:lnTo>
                <a:close/>
                <a:moveTo>
                  <a:pt x="8790" y="4671"/>
                </a:moveTo>
                <a:lnTo>
                  <a:pt x="8766" y="4650"/>
                </a:lnTo>
                <a:lnTo>
                  <a:pt x="8741" y="4632"/>
                </a:lnTo>
                <a:lnTo>
                  <a:pt x="8678" y="4590"/>
                </a:lnTo>
                <a:lnTo>
                  <a:pt x="8682" y="4587"/>
                </a:lnTo>
                <a:lnTo>
                  <a:pt x="8720" y="4560"/>
                </a:lnTo>
                <a:lnTo>
                  <a:pt x="8750" y="4535"/>
                </a:lnTo>
                <a:lnTo>
                  <a:pt x="8778" y="4511"/>
                </a:lnTo>
                <a:lnTo>
                  <a:pt x="8801" y="4488"/>
                </a:lnTo>
                <a:lnTo>
                  <a:pt x="8819" y="4467"/>
                </a:lnTo>
                <a:lnTo>
                  <a:pt x="8832" y="4446"/>
                </a:lnTo>
                <a:lnTo>
                  <a:pt x="8844" y="4427"/>
                </a:lnTo>
                <a:lnTo>
                  <a:pt x="8852" y="4409"/>
                </a:lnTo>
                <a:lnTo>
                  <a:pt x="8862" y="4427"/>
                </a:lnTo>
                <a:lnTo>
                  <a:pt x="8873" y="4446"/>
                </a:lnTo>
                <a:lnTo>
                  <a:pt x="8888" y="4467"/>
                </a:lnTo>
                <a:lnTo>
                  <a:pt x="8906" y="4488"/>
                </a:lnTo>
                <a:lnTo>
                  <a:pt x="8928" y="4511"/>
                </a:lnTo>
                <a:lnTo>
                  <a:pt x="8954" y="4535"/>
                </a:lnTo>
                <a:lnTo>
                  <a:pt x="8985" y="4560"/>
                </a:lnTo>
                <a:lnTo>
                  <a:pt x="9024" y="4587"/>
                </a:lnTo>
                <a:lnTo>
                  <a:pt x="9027" y="4590"/>
                </a:lnTo>
                <a:lnTo>
                  <a:pt x="8966" y="4632"/>
                </a:lnTo>
                <a:lnTo>
                  <a:pt x="8940" y="4650"/>
                </a:lnTo>
                <a:lnTo>
                  <a:pt x="8916" y="4671"/>
                </a:lnTo>
                <a:lnTo>
                  <a:pt x="8897" y="4691"/>
                </a:lnTo>
                <a:lnTo>
                  <a:pt x="8879" y="4710"/>
                </a:lnTo>
                <a:lnTo>
                  <a:pt x="8864" y="4731"/>
                </a:lnTo>
                <a:lnTo>
                  <a:pt x="8852" y="4752"/>
                </a:lnTo>
                <a:lnTo>
                  <a:pt x="8843" y="4731"/>
                </a:lnTo>
                <a:lnTo>
                  <a:pt x="8828" y="4710"/>
                </a:lnTo>
                <a:lnTo>
                  <a:pt x="8810" y="4691"/>
                </a:lnTo>
                <a:lnTo>
                  <a:pt x="8790" y="4671"/>
                </a:lnTo>
                <a:close/>
                <a:moveTo>
                  <a:pt x="8910" y="4818"/>
                </a:moveTo>
                <a:lnTo>
                  <a:pt x="8915" y="4799"/>
                </a:lnTo>
                <a:lnTo>
                  <a:pt x="8922" y="4779"/>
                </a:lnTo>
                <a:lnTo>
                  <a:pt x="8933" y="4761"/>
                </a:lnTo>
                <a:lnTo>
                  <a:pt x="8946" y="4740"/>
                </a:lnTo>
                <a:lnTo>
                  <a:pt x="8964" y="4722"/>
                </a:lnTo>
                <a:lnTo>
                  <a:pt x="8988" y="4704"/>
                </a:lnTo>
                <a:lnTo>
                  <a:pt x="9018" y="4683"/>
                </a:lnTo>
                <a:lnTo>
                  <a:pt x="9093" y="4632"/>
                </a:lnTo>
                <a:lnTo>
                  <a:pt x="9168" y="4683"/>
                </a:lnTo>
                <a:lnTo>
                  <a:pt x="9198" y="4704"/>
                </a:lnTo>
                <a:lnTo>
                  <a:pt x="9222" y="4722"/>
                </a:lnTo>
                <a:lnTo>
                  <a:pt x="9240" y="4740"/>
                </a:lnTo>
                <a:lnTo>
                  <a:pt x="9254" y="4761"/>
                </a:lnTo>
                <a:lnTo>
                  <a:pt x="9266" y="4779"/>
                </a:lnTo>
                <a:lnTo>
                  <a:pt x="9272" y="4799"/>
                </a:lnTo>
                <a:lnTo>
                  <a:pt x="9276" y="4818"/>
                </a:lnTo>
                <a:lnTo>
                  <a:pt x="9276" y="4841"/>
                </a:lnTo>
                <a:lnTo>
                  <a:pt x="9273" y="4871"/>
                </a:lnTo>
                <a:lnTo>
                  <a:pt x="9272" y="4883"/>
                </a:lnTo>
                <a:lnTo>
                  <a:pt x="9267" y="4895"/>
                </a:lnTo>
                <a:lnTo>
                  <a:pt x="9261" y="4907"/>
                </a:lnTo>
                <a:lnTo>
                  <a:pt x="9255" y="4919"/>
                </a:lnTo>
                <a:lnTo>
                  <a:pt x="9248" y="4929"/>
                </a:lnTo>
                <a:lnTo>
                  <a:pt x="9237" y="4940"/>
                </a:lnTo>
                <a:lnTo>
                  <a:pt x="9213" y="4964"/>
                </a:lnTo>
                <a:lnTo>
                  <a:pt x="9182" y="4988"/>
                </a:lnTo>
                <a:lnTo>
                  <a:pt x="9141" y="5016"/>
                </a:lnTo>
                <a:lnTo>
                  <a:pt x="9093" y="5051"/>
                </a:lnTo>
                <a:lnTo>
                  <a:pt x="9044" y="5016"/>
                </a:lnTo>
                <a:lnTo>
                  <a:pt x="9003" y="4988"/>
                </a:lnTo>
                <a:lnTo>
                  <a:pt x="8972" y="4964"/>
                </a:lnTo>
                <a:lnTo>
                  <a:pt x="8948" y="4940"/>
                </a:lnTo>
                <a:lnTo>
                  <a:pt x="8939" y="4929"/>
                </a:lnTo>
                <a:lnTo>
                  <a:pt x="8930" y="4919"/>
                </a:lnTo>
                <a:lnTo>
                  <a:pt x="8924" y="4907"/>
                </a:lnTo>
                <a:lnTo>
                  <a:pt x="8918" y="4895"/>
                </a:lnTo>
                <a:lnTo>
                  <a:pt x="8915" y="4883"/>
                </a:lnTo>
                <a:lnTo>
                  <a:pt x="8912" y="4871"/>
                </a:lnTo>
                <a:lnTo>
                  <a:pt x="8910" y="4841"/>
                </a:lnTo>
                <a:lnTo>
                  <a:pt x="8910" y="4818"/>
                </a:lnTo>
                <a:close/>
                <a:moveTo>
                  <a:pt x="9270" y="4671"/>
                </a:moveTo>
                <a:lnTo>
                  <a:pt x="9246" y="4650"/>
                </a:lnTo>
                <a:lnTo>
                  <a:pt x="9219" y="4632"/>
                </a:lnTo>
                <a:lnTo>
                  <a:pt x="9158" y="4590"/>
                </a:lnTo>
                <a:lnTo>
                  <a:pt x="9162" y="4587"/>
                </a:lnTo>
                <a:lnTo>
                  <a:pt x="9200" y="4560"/>
                </a:lnTo>
                <a:lnTo>
                  <a:pt x="9231" y="4535"/>
                </a:lnTo>
                <a:lnTo>
                  <a:pt x="9258" y="4511"/>
                </a:lnTo>
                <a:lnTo>
                  <a:pt x="9279" y="4488"/>
                </a:lnTo>
                <a:lnTo>
                  <a:pt x="9297" y="4467"/>
                </a:lnTo>
                <a:lnTo>
                  <a:pt x="9314" y="4446"/>
                </a:lnTo>
                <a:lnTo>
                  <a:pt x="9324" y="4427"/>
                </a:lnTo>
                <a:lnTo>
                  <a:pt x="9333" y="4409"/>
                </a:lnTo>
                <a:lnTo>
                  <a:pt x="9342" y="4427"/>
                </a:lnTo>
                <a:lnTo>
                  <a:pt x="9354" y="4446"/>
                </a:lnTo>
                <a:lnTo>
                  <a:pt x="9368" y="4467"/>
                </a:lnTo>
                <a:lnTo>
                  <a:pt x="9386" y="4488"/>
                </a:lnTo>
                <a:lnTo>
                  <a:pt x="9408" y="4511"/>
                </a:lnTo>
                <a:lnTo>
                  <a:pt x="9435" y="4535"/>
                </a:lnTo>
                <a:lnTo>
                  <a:pt x="9465" y="4560"/>
                </a:lnTo>
                <a:lnTo>
                  <a:pt x="9504" y="4587"/>
                </a:lnTo>
                <a:lnTo>
                  <a:pt x="9507" y="4590"/>
                </a:lnTo>
                <a:lnTo>
                  <a:pt x="9446" y="4632"/>
                </a:lnTo>
                <a:lnTo>
                  <a:pt x="9420" y="4650"/>
                </a:lnTo>
                <a:lnTo>
                  <a:pt x="9396" y="4671"/>
                </a:lnTo>
                <a:lnTo>
                  <a:pt x="9375" y="4691"/>
                </a:lnTo>
                <a:lnTo>
                  <a:pt x="9360" y="4710"/>
                </a:lnTo>
                <a:lnTo>
                  <a:pt x="9344" y="4731"/>
                </a:lnTo>
                <a:lnTo>
                  <a:pt x="9333" y="4752"/>
                </a:lnTo>
                <a:lnTo>
                  <a:pt x="9321" y="4731"/>
                </a:lnTo>
                <a:lnTo>
                  <a:pt x="9308" y="4710"/>
                </a:lnTo>
                <a:lnTo>
                  <a:pt x="9290" y="4691"/>
                </a:lnTo>
                <a:lnTo>
                  <a:pt x="9270" y="4671"/>
                </a:lnTo>
                <a:close/>
                <a:moveTo>
                  <a:pt x="9392" y="4818"/>
                </a:moveTo>
                <a:lnTo>
                  <a:pt x="9393" y="4799"/>
                </a:lnTo>
                <a:lnTo>
                  <a:pt x="9402" y="4779"/>
                </a:lnTo>
                <a:lnTo>
                  <a:pt x="9411" y="4761"/>
                </a:lnTo>
                <a:lnTo>
                  <a:pt x="9426" y="4740"/>
                </a:lnTo>
                <a:lnTo>
                  <a:pt x="9444" y="4722"/>
                </a:lnTo>
                <a:lnTo>
                  <a:pt x="9468" y="4704"/>
                </a:lnTo>
                <a:lnTo>
                  <a:pt x="9498" y="4683"/>
                </a:lnTo>
                <a:lnTo>
                  <a:pt x="9573" y="4632"/>
                </a:lnTo>
                <a:lnTo>
                  <a:pt x="9585" y="4641"/>
                </a:lnTo>
                <a:lnTo>
                  <a:pt x="9656" y="4686"/>
                </a:lnTo>
                <a:lnTo>
                  <a:pt x="9681" y="4707"/>
                </a:lnTo>
                <a:lnTo>
                  <a:pt x="9704" y="4727"/>
                </a:lnTo>
                <a:lnTo>
                  <a:pt x="9722" y="4743"/>
                </a:lnTo>
                <a:lnTo>
                  <a:pt x="9735" y="4761"/>
                </a:lnTo>
                <a:lnTo>
                  <a:pt x="9746" y="4779"/>
                </a:lnTo>
                <a:lnTo>
                  <a:pt x="9752" y="4799"/>
                </a:lnTo>
                <a:lnTo>
                  <a:pt x="9755" y="4818"/>
                </a:lnTo>
                <a:lnTo>
                  <a:pt x="9755" y="4841"/>
                </a:lnTo>
                <a:lnTo>
                  <a:pt x="9753" y="4869"/>
                </a:lnTo>
                <a:lnTo>
                  <a:pt x="9752" y="4883"/>
                </a:lnTo>
                <a:lnTo>
                  <a:pt x="9747" y="4895"/>
                </a:lnTo>
                <a:lnTo>
                  <a:pt x="9743" y="4905"/>
                </a:lnTo>
                <a:lnTo>
                  <a:pt x="9737" y="4917"/>
                </a:lnTo>
                <a:lnTo>
                  <a:pt x="9729" y="4926"/>
                </a:lnTo>
                <a:lnTo>
                  <a:pt x="9722" y="4938"/>
                </a:lnTo>
                <a:lnTo>
                  <a:pt x="9698" y="4961"/>
                </a:lnTo>
                <a:lnTo>
                  <a:pt x="9668" y="4985"/>
                </a:lnTo>
                <a:lnTo>
                  <a:pt x="9632" y="5010"/>
                </a:lnTo>
                <a:lnTo>
                  <a:pt x="9585" y="5042"/>
                </a:lnTo>
                <a:lnTo>
                  <a:pt x="9573" y="5051"/>
                </a:lnTo>
                <a:lnTo>
                  <a:pt x="9524" y="5016"/>
                </a:lnTo>
                <a:lnTo>
                  <a:pt x="9483" y="4988"/>
                </a:lnTo>
                <a:lnTo>
                  <a:pt x="9452" y="4964"/>
                </a:lnTo>
                <a:lnTo>
                  <a:pt x="9428" y="4940"/>
                </a:lnTo>
                <a:lnTo>
                  <a:pt x="9417" y="4929"/>
                </a:lnTo>
                <a:lnTo>
                  <a:pt x="9410" y="4919"/>
                </a:lnTo>
                <a:lnTo>
                  <a:pt x="9404" y="4907"/>
                </a:lnTo>
                <a:lnTo>
                  <a:pt x="9398" y="4895"/>
                </a:lnTo>
                <a:lnTo>
                  <a:pt x="9393" y="4883"/>
                </a:lnTo>
                <a:lnTo>
                  <a:pt x="9392" y="4871"/>
                </a:lnTo>
                <a:lnTo>
                  <a:pt x="9390" y="4841"/>
                </a:lnTo>
                <a:lnTo>
                  <a:pt x="9392" y="4818"/>
                </a:lnTo>
                <a:close/>
                <a:moveTo>
                  <a:pt x="9749" y="4671"/>
                </a:moveTo>
                <a:lnTo>
                  <a:pt x="9725" y="4650"/>
                </a:lnTo>
                <a:lnTo>
                  <a:pt x="9699" y="4632"/>
                </a:lnTo>
                <a:lnTo>
                  <a:pt x="9638" y="4590"/>
                </a:lnTo>
                <a:lnTo>
                  <a:pt x="9644" y="4587"/>
                </a:lnTo>
                <a:lnTo>
                  <a:pt x="9680" y="4560"/>
                </a:lnTo>
                <a:lnTo>
                  <a:pt x="9711" y="4535"/>
                </a:lnTo>
                <a:lnTo>
                  <a:pt x="9737" y="4511"/>
                </a:lnTo>
                <a:lnTo>
                  <a:pt x="9759" y="4488"/>
                </a:lnTo>
                <a:lnTo>
                  <a:pt x="9777" y="4467"/>
                </a:lnTo>
                <a:lnTo>
                  <a:pt x="9794" y="4446"/>
                </a:lnTo>
                <a:lnTo>
                  <a:pt x="9803" y="4427"/>
                </a:lnTo>
                <a:lnTo>
                  <a:pt x="9813" y="4409"/>
                </a:lnTo>
                <a:lnTo>
                  <a:pt x="9821" y="4427"/>
                </a:lnTo>
                <a:lnTo>
                  <a:pt x="9833" y="4446"/>
                </a:lnTo>
                <a:lnTo>
                  <a:pt x="9848" y="4467"/>
                </a:lnTo>
                <a:lnTo>
                  <a:pt x="9866" y="4488"/>
                </a:lnTo>
                <a:lnTo>
                  <a:pt x="9887" y="4511"/>
                </a:lnTo>
                <a:lnTo>
                  <a:pt x="9915" y="4535"/>
                </a:lnTo>
                <a:lnTo>
                  <a:pt x="9945" y="4560"/>
                </a:lnTo>
                <a:lnTo>
                  <a:pt x="9983" y="4587"/>
                </a:lnTo>
                <a:lnTo>
                  <a:pt x="9989" y="4590"/>
                </a:lnTo>
                <a:lnTo>
                  <a:pt x="9927" y="4632"/>
                </a:lnTo>
                <a:lnTo>
                  <a:pt x="9899" y="4650"/>
                </a:lnTo>
                <a:lnTo>
                  <a:pt x="9878" y="4671"/>
                </a:lnTo>
                <a:lnTo>
                  <a:pt x="9855" y="4691"/>
                </a:lnTo>
                <a:lnTo>
                  <a:pt x="9839" y="4710"/>
                </a:lnTo>
                <a:lnTo>
                  <a:pt x="9824" y="4731"/>
                </a:lnTo>
                <a:lnTo>
                  <a:pt x="9813" y="4752"/>
                </a:lnTo>
                <a:lnTo>
                  <a:pt x="9801" y="4731"/>
                </a:lnTo>
                <a:lnTo>
                  <a:pt x="9788" y="4710"/>
                </a:lnTo>
                <a:lnTo>
                  <a:pt x="9770" y="4691"/>
                </a:lnTo>
                <a:lnTo>
                  <a:pt x="9749" y="4671"/>
                </a:lnTo>
                <a:close/>
                <a:moveTo>
                  <a:pt x="9872" y="4818"/>
                </a:moveTo>
                <a:lnTo>
                  <a:pt x="9873" y="4799"/>
                </a:lnTo>
                <a:lnTo>
                  <a:pt x="9881" y="4779"/>
                </a:lnTo>
                <a:lnTo>
                  <a:pt x="9891" y="4761"/>
                </a:lnTo>
                <a:lnTo>
                  <a:pt x="9905" y="4740"/>
                </a:lnTo>
                <a:lnTo>
                  <a:pt x="9923" y="4722"/>
                </a:lnTo>
                <a:lnTo>
                  <a:pt x="9947" y="4704"/>
                </a:lnTo>
                <a:lnTo>
                  <a:pt x="9977" y="4683"/>
                </a:lnTo>
                <a:lnTo>
                  <a:pt x="10053" y="4632"/>
                </a:lnTo>
                <a:lnTo>
                  <a:pt x="10130" y="4683"/>
                </a:lnTo>
                <a:lnTo>
                  <a:pt x="10157" y="4704"/>
                </a:lnTo>
                <a:lnTo>
                  <a:pt x="10181" y="4722"/>
                </a:lnTo>
                <a:lnTo>
                  <a:pt x="10199" y="4740"/>
                </a:lnTo>
                <a:lnTo>
                  <a:pt x="10215" y="4761"/>
                </a:lnTo>
                <a:lnTo>
                  <a:pt x="10226" y="4779"/>
                </a:lnTo>
                <a:lnTo>
                  <a:pt x="10232" y="4799"/>
                </a:lnTo>
                <a:lnTo>
                  <a:pt x="10235" y="4818"/>
                </a:lnTo>
                <a:lnTo>
                  <a:pt x="10235" y="4841"/>
                </a:lnTo>
                <a:lnTo>
                  <a:pt x="10233" y="4871"/>
                </a:lnTo>
                <a:lnTo>
                  <a:pt x="10232" y="4883"/>
                </a:lnTo>
                <a:lnTo>
                  <a:pt x="10227" y="4895"/>
                </a:lnTo>
                <a:lnTo>
                  <a:pt x="10223" y="4907"/>
                </a:lnTo>
                <a:lnTo>
                  <a:pt x="10215" y="4919"/>
                </a:lnTo>
                <a:lnTo>
                  <a:pt x="10208" y="4929"/>
                </a:lnTo>
                <a:lnTo>
                  <a:pt x="10199" y="4940"/>
                </a:lnTo>
                <a:lnTo>
                  <a:pt x="10173" y="4964"/>
                </a:lnTo>
                <a:lnTo>
                  <a:pt x="10143" y="4988"/>
                </a:lnTo>
                <a:lnTo>
                  <a:pt x="10101" y="5016"/>
                </a:lnTo>
                <a:lnTo>
                  <a:pt x="10053" y="5051"/>
                </a:lnTo>
                <a:lnTo>
                  <a:pt x="10004" y="5016"/>
                </a:lnTo>
                <a:lnTo>
                  <a:pt x="9963" y="4988"/>
                </a:lnTo>
                <a:lnTo>
                  <a:pt x="9932" y="4964"/>
                </a:lnTo>
                <a:lnTo>
                  <a:pt x="9908" y="4940"/>
                </a:lnTo>
                <a:lnTo>
                  <a:pt x="9897" y="4929"/>
                </a:lnTo>
                <a:lnTo>
                  <a:pt x="9890" y="4919"/>
                </a:lnTo>
                <a:lnTo>
                  <a:pt x="9884" y="4907"/>
                </a:lnTo>
                <a:lnTo>
                  <a:pt x="9878" y="4895"/>
                </a:lnTo>
                <a:lnTo>
                  <a:pt x="9873" y="4883"/>
                </a:lnTo>
                <a:lnTo>
                  <a:pt x="9872" y="4871"/>
                </a:lnTo>
                <a:lnTo>
                  <a:pt x="9869" y="4841"/>
                </a:lnTo>
                <a:lnTo>
                  <a:pt x="9872" y="4818"/>
                </a:lnTo>
                <a:close/>
                <a:moveTo>
                  <a:pt x="10229" y="4671"/>
                </a:moveTo>
                <a:lnTo>
                  <a:pt x="10205" y="4650"/>
                </a:lnTo>
                <a:lnTo>
                  <a:pt x="10179" y="4632"/>
                </a:lnTo>
                <a:lnTo>
                  <a:pt x="10118" y="4590"/>
                </a:lnTo>
                <a:lnTo>
                  <a:pt x="10124" y="4587"/>
                </a:lnTo>
                <a:lnTo>
                  <a:pt x="10160" y="4560"/>
                </a:lnTo>
                <a:lnTo>
                  <a:pt x="10191" y="4535"/>
                </a:lnTo>
                <a:lnTo>
                  <a:pt x="10217" y="4511"/>
                </a:lnTo>
                <a:lnTo>
                  <a:pt x="10239" y="4488"/>
                </a:lnTo>
                <a:lnTo>
                  <a:pt x="10257" y="4467"/>
                </a:lnTo>
                <a:lnTo>
                  <a:pt x="10272" y="4446"/>
                </a:lnTo>
                <a:lnTo>
                  <a:pt x="10283" y="4427"/>
                </a:lnTo>
                <a:lnTo>
                  <a:pt x="10293" y="4409"/>
                </a:lnTo>
                <a:lnTo>
                  <a:pt x="10301" y="4427"/>
                </a:lnTo>
                <a:lnTo>
                  <a:pt x="10313" y="4446"/>
                </a:lnTo>
                <a:lnTo>
                  <a:pt x="10326" y="4467"/>
                </a:lnTo>
                <a:lnTo>
                  <a:pt x="10344" y="4488"/>
                </a:lnTo>
                <a:lnTo>
                  <a:pt x="10367" y="4511"/>
                </a:lnTo>
                <a:lnTo>
                  <a:pt x="10395" y="4535"/>
                </a:lnTo>
                <a:lnTo>
                  <a:pt x="10425" y="4560"/>
                </a:lnTo>
                <a:lnTo>
                  <a:pt x="10463" y="4587"/>
                </a:lnTo>
                <a:lnTo>
                  <a:pt x="10469" y="4590"/>
                </a:lnTo>
                <a:lnTo>
                  <a:pt x="10407" y="4632"/>
                </a:lnTo>
                <a:lnTo>
                  <a:pt x="10379" y="4650"/>
                </a:lnTo>
                <a:lnTo>
                  <a:pt x="10356" y="4671"/>
                </a:lnTo>
                <a:lnTo>
                  <a:pt x="10335" y="4691"/>
                </a:lnTo>
                <a:lnTo>
                  <a:pt x="10319" y="4710"/>
                </a:lnTo>
                <a:lnTo>
                  <a:pt x="10302" y="4731"/>
                </a:lnTo>
                <a:lnTo>
                  <a:pt x="10293" y="4752"/>
                </a:lnTo>
                <a:lnTo>
                  <a:pt x="10281" y="4731"/>
                </a:lnTo>
                <a:lnTo>
                  <a:pt x="10268" y="4710"/>
                </a:lnTo>
                <a:lnTo>
                  <a:pt x="10250" y="4691"/>
                </a:lnTo>
                <a:lnTo>
                  <a:pt x="10229" y="4671"/>
                </a:lnTo>
                <a:close/>
                <a:moveTo>
                  <a:pt x="10350" y="4818"/>
                </a:moveTo>
                <a:lnTo>
                  <a:pt x="10353" y="4799"/>
                </a:lnTo>
                <a:lnTo>
                  <a:pt x="10361" y="4779"/>
                </a:lnTo>
                <a:lnTo>
                  <a:pt x="10371" y="4761"/>
                </a:lnTo>
                <a:lnTo>
                  <a:pt x="10385" y="4740"/>
                </a:lnTo>
                <a:lnTo>
                  <a:pt x="10404" y="4722"/>
                </a:lnTo>
                <a:lnTo>
                  <a:pt x="10427" y="4704"/>
                </a:lnTo>
                <a:lnTo>
                  <a:pt x="10457" y="4683"/>
                </a:lnTo>
                <a:lnTo>
                  <a:pt x="10533" y="4632"/>
                </a:lnTo>
                <a:lnTo>
                  <a:pt x="10545" y="4641"/>
                </a:lnTo>
                <a:lnTo>
                  <a:pt x="10614" y="4686"/>
                </a:lnTo>
                <a:lnTo>
                  <a:pt x="10643" y="4707"/>
                </a:lnTo>
                <a:lnTo>
                  <a:pt x="10665" y="4727"/>
                </a:lnTo>
                <a:lnTo>
                  <a:pt x="10680" y="4743"/>
                </a:lnTo>
                <a:lnTo>
                  <a:pt x="10695" y="4761"/>
                </a:lnTo>
                <a:lnTo>
                  <a:pt x="10704" y="4779"/>
                </a:lnTo>
                <a:lnTo>
                  <a:pt x="10710" y="4799"/>
                </a:lnTo>
                <a:lnTo>
                  <a:pt x="10715" y="4818"/>
                </a:lnTo>
                <a:lnTo>
                  <a:pt x="10715" y="4841"/>
                </a:lnTo>
                <a:lnTo>
                  <a:pt x="10713" y="4869"/>
                </a:lnTo>
                <a:lnTo>
                  <a:pt x="10710" y="4883"/>
                </a:lnTo>
                <a:lnTo>
                  <a:pt x="10707" y="4895"/>
                </a:lnTo>
                <a:lnTo>
                  <a:pt x="10703" y="4905"/>
                </a:lnTo>
                <a:lnTo>
                  <a:pt x="10697" y="4917"/>
                </a:lnTo>
                <a:lnTo>
                  <a:pt x="10689" y="4926"/>
                </a:lnTo>
                <a:lnTo>
                  <a:pt x="10680" y="4938"/>
                </a:lnTo>
                <a:lnTo>
                  <a:pt x="10659" y="4961"/>
                </a:lnTo>
                <a:lnTo>
                  <a:pt x="10629" y="4985"/>
                </a:lnTo>
                <a:lnTo>
                  <a:pt x="10590" y="5010"/>
                </a:lnTo>
                <a:lnTo>
                  <a:pt x="10545" y="5042"/>
                </a:lnTo>
                <a:lnTo>
                  <a:pt x="10533" y="5051"/>
                </a:lnTo>
                <a:lnTo>
                  <a:pt x="10482" y="5016"/>
                </a:lnTo>
                <a:lnTo>
                  <a:pt x="10443" y="4988"/>
                </a:lnTo>
                <a:lnTo>
                  <a:pt x="10410" y="4964"/>
                </a:lnTo>
                <a:lnTo>
                  <a:pt x="10386" y="4940"/>
                </a:lnTo>
                <a:lnTo>
                  <a:pt x="10377" y="4929"/>
                </a:lnTo>
                <a:lnTo>
                  <a:pt x="10368" y="4919"/>
                </a:lnTo>
                <a:lnTo>
                  <a:pt x="10362" y="4907"/>
                </a:lnTo>
                <a:lnTo>
                  <a:pt x="10356" y="4895"/>
                </a:lnTo>
                <a:lnTo>
                  <a:pt x="10353" y="4883"/>
                </a:lnTo>
                <a:lnTo>
                  <a:pt x="10350" y="4871"/>
                </a:lnTo>
                <a:lnTo>
                  <a:pt x="10349" y="4841"/>
                </a:lnTo>
                <a:lnTo>
                  <a:pt x="10350" y="4818"/>
                </a:lnTo>
                <a:close/>
                <a:moveTo>
                  <a:pt x="10545" y="4541"/>
                </a:moveTo>
                <a:lnTo>
                  <a:pt x="10533" y="4548"/>
                </a:lnTo>
                <a:lnTo>
                  <a:pt x="10505" y="4529"/>
                </a:lnTo>
                <a:lnTo>
                  <a:pt x="10463" y="4500"/>
                </a:lnTo>
                <a:lnTo>
                  <a:pt x="10431" y="4473"/>
                </a:lnTo>
                <a:lnTo>
                  <a:pt x="10404" y="4449"/>
                </a:lnTo>
                <a:lnTo>
                  <a:pt x="10385" y="4425"/>
                </a:lnTo>
                <a:lnTo>
                  <a:pt x="10371" y="4404"/>
                </a:lnTo>
                <a:lnTo>
                  <a:pt x="10362" y="4386"/>
                </a:lnTo>
                <a:lnTo>
                  <a:pt x="10356" y="4373"/>
                </a:lnTo>
                <a:lnTo>
                  <a:pt x="10353" y="4361"/>
                </a:lnTo>
                <a:lnTo>
                  <a:pt x="10356" y="4350"/>
                </a:lnTo>
                <a:lnTo>
                  <a:pt x="10362" y="4335"/>
                </a:lnTo>
                <a:lnTo>
                  <a:pt x="10371" y="4319"/>
                </a:lnTo>
                <a:lnTo>
                  <a:pt x="10385" y="4296"/>
                </a:lnTo>
                <a:lnTo>
                  <a:pt x="10404" y="4275"/>
                </a:lnTo>
                <a:lnTo>
                  <a:pt x="10431" y="4251"/>
                </a:lnTo>
                <a:lnTo>
                  <a:pt x="10463" y="4223"/>
                </a:lnTo>
                <a:lnTo>
                  <a:pt x="10505" y="4193"/>
                </a:lnTo>
                <a:lnTo>
                  <a:pt x="10533" y="4175"/>
                </a:lnTo>
                <a:lnTo>
                  <a:pt x="10545" y="4184"/>
                </a:lnTo>
                <a:lnTo>
                  <a:pt x="10560" y="4193"/>
                </a:lnTo>
                <a:lnTo>
                  <a:pt x="10601" y="4223"/>
                </a:lnTo>
                <a:lnTo>
                  <a:pt x="10635" y="4251"/>
                </a:lnTo>
                <a:lnTo>
                  <a:pt x="10659" y="4275"/>
                </a:lnTo>
                <a:lnTo>
                  <a:pt x="10679" y="4296"/>
                </a:lnTo>
                <a:lnTo>
                  <a:pt x="10692" y="4319"/>
                </a:lnTo>
                <a:lnTo>
                  <a:pt x="10703" y="4335"/>
                </a:lnTo>
                <a:lnTo>
                  <a:pt x="10709" y="4350"/>
                </a:lnTo>
                <a:lnTo>
                  <a:pt x="10710" y="4361"/>
                </a:lnTo>
                <a:lnTo>
                  <a:pt x="10709" y="4373"/>
                </a:lnTo>
                <a:lnTo>
                  <a:pt x="10703" y="4386"/>
                </a:lnTo>
                <a:lnTo>
                  <a:pt x="10692" y="4404"/>
                </a:lnTo>
                <a:lnTo>
                  <a:pt x="10679" y="4425"/>
                </a:lnTo>
                <a:lnTo>
                  <a:pt x="10659" y="4449"/>
                </a:lnTo>
                <a:lnTo>
                  <a:pt x="10635" y="4473"/>
                </a:lnTo>
                <a:lnTo>
                  <a:pt x="10601" y="4500"/>
                </a:lnTo>
                <a:lnTo>
                  <a:pt x="10560" y="4529"/>
                </a:lnTo>
                <a:lnTo>
                  <a:pt x="10545" y="4541"/>
                </a:lnTo>
                <a:close/>
                <a:moveTo>
                  <a:pt x="10545" y="4083"/>
                </a:moveTo>
                <a:lnTo>
                  <a:pt x="10533" y="4091"/>
                </a:lnTo>
                <a:lnTo>
                  <a:pt x="10482" y="4058"/>
                </a:lnTo>
                <a:lnTo>
                  <a:pt x="10443" y="4029"/>
                </a:lnTo>
                <a:lnTo>
                  <a:pt x="10410" y="4004"/>
                </a:lnTo>
                <a:lnTo>
                  <a:pt x="10386" y="3981"/>
                </a:lnTo>
                <a:lnTo>
                  <a:pt x="10377" y="3969"/>
                </a:lnTo>
                <a:lnTo>
                  <a:pt x="10368" y="3959"/>
                </a:lnTo>
                <a:lnTo>
                  <a:pt x="10362" y="3947"/>
                </a:lnTo>
                <a:lnTo>
                  <a:pt x="10356" y="3935"/>
                </a:lnTo>
                <a:lnTo>
                  <a:pt x="10353" y="3923"/>
                </a:lnTo>
                <a:lnTo>
                  <a:pt x="10350" y="3909"/>
                </a:lnTo>
                <a:lnTo>
                  <a:pt x="10349" y="3881"/>
                </a:lnTo>
                <a:lnTo>
                  <a:pt x="10350" y="3860"/>
                </a:lnTo>
                <a:lnTo>
                  <a:pt x="10353" y="3839"/>
                </a:lnTo>
                <a:lnTo>
                  <a:pt x="10361" y="3819"/>
                </a:lnTo>
                <a:lnTo>
                  <a:pt x="10371" y="3800"/>
                </a:lnTo>
                <a:lnTo>
                  <a:pt x="10385" y="3782"/>
                </a:lnTo>
                <a:lnTo>
                  <a:pt x="10404" y="3764"/>
                </a:lnTo>
                <a:lnTo>
                  <a:pt x="10427" y="3743"/>
                </a:lnTo>
                <a:lnTo>
                  <a:pt x="10457" y="3723"/>
                </a:lnTo>
                <a:lnTo>
                  <a:pt x="10533" y="3674"/>
                </a:lnTo>
                <a:lnTo>
                  <a:pt x="10545" y="3681"/>
                </a:lnTo>
                <a:lnTo>
                  <a:pt x="10614" y="3728"/>
                </a:lnTo>
                <a:lnTo>
                  <a:pt x="10643" y="3747"/>
                </a:lnTo>
                <a:lnTo>
                  <a:pt x="10665" y="3765"/>
                </a:lnTo>
                <a:lnTo>
                  <a:pt x="10680" y="3783"/>
                </a:lnTo>
                <a:lnTo>
                  <a:pt x="10695" y="3801"/>
                </a:lnTo>
                <a:lnTo>
                  <a:pt x="10704" y="3819"/>
                </a:lnTo>
                <a:lnTo>
                  <a:pt x="10710" y="3839"/>
                </a:lnTo>
                <a:lnTo>
                  <a:pt x="10715" y="3860"/>
                </a:lnTo>
                <a:lnTo>
                  <a:pt x="10715" y="3881"/>
                </a:lnTo>
                <a:lnTo>
                  <a:pt x="10713" y="3909"/>
                </a:lnTo>
                <a:lnTo>
                  <a:pt x="10710" y="3921"/>
                </a:lnTo>
                <a:lnTo>
                  <a:pt x="10707" y="3933"/>
                </a:lnTo>
                <a:lnTo>
                  <a:pt x="10703" y="3945"/>
                </a:lnTo>
                <a:lnTo>
                  <a:pt x="10697" y="3957"/>
                </a:lnTo>
                <a:lnTo>
                  <a:pt x="10689" y="3968"/>
                </a:lnTo>
                <a:lnTo>
                  <a:pt x="10680" y="3980"/>
                </a:lnTo>
                <a:lnTo>
                  <a:pt x="10659" y="4001"/>
                </a:lnTo>
                <a:lnTo>
                  <a:pt x="10629" y="4025"/>
                </a:lnTo>
                <a:lnTo>
                  <a:pt x="10590" y="4052"/>
                </a:lnTo>
                <a:lnTo>
                  <a:pt x="10545" y="4083"/>
                </a:lnTo>
                <a:close/>
                <a:moveTo>
                  <a:pt x="10545" y="3579"/>
                </a:moveTo>
                <a:lnTo>
                  <a:pt x="10533" y="3588"/>
                </a:lnTo>
                <a:lnTo>
                  <a:pt x="10505" y="3570"/>
                </a:lnTo>
                <a:lnTo>
                  <a:pt x="10463" y="3542"/>
                </a:lnTo>
                <a:lnTo>
                  <a:pt x="10431" y="3513"/>
                </a:lnTo>
                <a:lnTo>
                  <a:pt x="10404" y="3488"/>
                </a:lnTo>
                <a:lnTo>
                  <a:pt x="10385" y="3465"/>
                </a:lnTo>
                <a:lnTo>
                  <a:pt x="10371" y="3446"/>
                </a:lnTo>
                <a:lnTo>
                  <a:pt x="10362" y="3428"/>
                </a:lnTo>
                <a:lnTo>
                  <a:pt x="10356" y="3414"/>
                </a:lnTo>
                <a:lnTo>
                  <a:pt x="10353" y="3402"/>
                </a:lnTo>
                <a:lnTo>
                  <a:pt x="10356" y="3390"/>
                </a:lnTo>
                <a:lnTo>
                  <a:pt x="10362" y="3375"/>
                </a:lnTo>
                <a:lnTo>
                  <a:pt x="10371" y="3357"/>
                </a:lnTo>
                <a:lnTo>
                  <a:pt x="10385" y="3338"/>
                </a:lnTo>
                <a:lnTo>
                  <a:pt x="10404" y="3315"/>
                </a:lnTo>
                <a:lnTo>
                  <a:pt x="10431" y="3290"/>
                </a:lnTo>
                <a:lnTo>
                  <a:pt x="10463" y="3264"/>
                </a:lnTo>
                <a:lnTo>
                  <a:pt x="10505" y="3234"/>
                </a:lnTo>
                <a:lnTo>
                  <a:pt x="10533" y="3216"/>
                </a:lnTo>
                <a:lnTo>
                  <a:pt x="10545" y="3224"/>
                </a:lnTo>
                <a:lnTo>
                  <a:pt x="10560" y="3234"/>
                </a:lnTo>
                <a:lnTo>
                  <a:pt x="10601" y="3264"/>
                </a:lnTo>
                <a:lnTo>
                  <a:pt x="10635" y="3290"/>
                </a:lnTo>
                <a:lnTo>
                  <a:pt x="10659" y="3315"/>
                </a:lnTo>
                <a:lnTo>
                  <a:pt x="10679" y="3338"/>
                </a:lnTo>
                <a:lnTo>
                  <a:pt x="10692" y="3357"/>
                </a:lnTo>
                <a:lnTo>
                  <a:pt x="10703" y="3375"/>
                </a:lnTo>
                <a:lnTo>
                  <a:pt x="10709" y="3390"/>
                </a:lnTo>
                <a:lnTo>
                  <a:pt x="10710" y="3402"/>
                </a:lnTo>
                <a:lnTo>
                  <a:pt x="10709" y="3414"/>
                </a:lnTo>
                <a:lnTo>
                  <a:pt x="10703" y="3428"/>
                </a:lnTo>
                <a:lnTo>
                  <a:pt x="10692" y="3446"/>
                </a:lnTo>
                <a:lnTo>
                  <a:pt x="10679" y="3465"/>
                </a:lnTo>
                <a:lnTo>
                  <a:pt x="10659" y="3488"/>
                </a:lnTo>
                <a:lnTo>
                  <a:pt x="10635" y="3513"/>
                </a:lnTo>
                <a:lnTo>
                  <a:pt x="10601" y="3542"/>
                </a:lnTo>
                <a:lnTo>
                  <a:pt x="10560" y="3570"/>
                </a:lnTo>
                <a:lnTo>
                  <a:pt x="10545" y="3579"/>
                </a:lnTo>
                <a:close/>
                <a:moveTo>
                  <a:pt x="10545" y="3123"/>
                </a:moveTo>
                <a:lnTo>
                  <a:pt x="10533" y="3132"/>
                </a:lnTo>
                <a:lnTo>
                  <a:pt x="10482" y="3098"/>
                </a:lnTo>
                <a:lnTo>
                  <a:pt x="10443" y="3069"/>
                </a:lnTo>
                <a:lnTo>
                  <a:pt x="10410" y="3044"/>
                </a:lnTo>
                <a:lnTo>
                  <a:pt x="10386" y="3021"/>
                </a:lnTo>
                <a:lnTo>
                  <a:pt x="10377" y="3009"/>
                </a:lnTo>
                <a:lnTo>
                  <a:pt x="10368" y="2997"/>
                </a:lnTo>
                <a:lnTo>
                  <a:pt x="10362" y="2988"/>
                </a:lnTo>
                <a:lnTo>
                  <a:pt x="10356" y="2976"/>
                </a:lnTo>
                <a:lnTo>
                  <a:pt x="10353" y="2964"/>
                </a:lnTo>
                <a:lnTo>
                  <a:pt x="10350" y="2951"/>
                </a:lnTo>
                <a:lnTo>
                  <a:pt x="10349" y="2922"/>
                </a:lnTo>
                <a:lnTo>
                  <a:pt x="10350" y="2900"/>
                </a:lnTo>
                <a:lnTo>
                  <a:pt x="10353" y="2880"/>
                </a:lnTo>
                <a:lnTo>
                  <a:pt x="10361" y="2861"/>
                </a:lnTo>
                <a:lnTo>
                  <a:pt x="10371" y="2840"/>
                </a:lnTo>
                <a:lnTo>
                  <a:pt x="10385" y="2822"/>
                </a:lnTo>
                <a:lnTo>
                  <a:pt x="10404" y="2804"/>
                </a:lnTo>
                <a:lnTo>
                  <a:pt x="10427" y="2784"/>
                </a:lnTo>
                <a:lnTo>
                  <a:pt x="10457" y="2765"/>
                </a:lnTo>
                <a:lnTo>
                  <a:pt x="10533" y="2712"/>
                </a:lnTo>
                <a:lnTo>
                  <a:pt x="10545" y="2720"/>
                </a:lnTo>
                <a:lnTo>
                  <a:pt x="10614" y="2768"/>
                </a:lnTo>
                <a:lnTo>
                  <a:pt x="10643" y="2789"/>
                </a:lnTo>
                <a:lnTo>
                  <a:pt x="10665" y="2807"/>
                </a:lnTo>
                <a:lnTo>
                  <a:pt x="10680" y="2825"/>
                </a:lnTo>
                <a:lnTo>
                  <a:pt x="10695" y="2843"/>
                </a:lnTo>
                <a:lnTo>
                  <a:pt x="10704" y="2861"/>
                </a:lnTo>
                <a:lnTo>
                  <a:pt x="10710" y="2880"/>
                </a:lnTo>
                <a:lnTo>
                  <a:pt x="10715" y="2900"/>
                </a:lnTo>
                <a:lnTo>
                  <a:pt x="10715" y="2922"/>
                </a:lnTo>
                <a:lnTo>
                  <a:pt x="10713" y="2951"/>
                </a:lnTo>
                <a:lnTo>
                  <a:pt x="10710" y="2963"/>
                </a:lnTo>
                <a:lnTo>
                  <a:pt x="10707" y="2973"/>
                </a:lnTo>
                <a:lnTo>
                  <a:pt x="10703" y="2985"/>
                </a:lnTo>
                <a:lnTo>
                  <a:pt x="10697" y="2996"/>
                </a:lnTo>
                <a:lnTo>
                  <a:pt x="10689" y="3008"/>
                </a:lnTo>
                <a:lnTo>
                  <a:pt x="10680" y="3018"/>
                </a:lnTo>
                <a:lnTo>
                  <a:pt x="10659" y="3039"/>
                </a:lnTo>
                <a:lnTo>
                  <a:pt x="10629" y="3066"/>
                </a:lnTo>
                <a:lnTo>
                  <a:pt x="10590" y="3092"/>
                </a:lnTo>
                <a:lnTo>
                  <a:pt x="10545" y="3123"/>
                </a:lnTo>
                <a:close/>
                <a:moveTo>
                  <a:pt x="10545" y="2621"/>
                </a:moveTo>
                <a:lnTo>
                  <a:pt x="10533" y="2628"/>
                </a:lnTo>
                <a:lnTo>
                  <a:pt x="10505" y="2610"/>
                </a:lnTo>
                <a:lnTo>
                  <a:pt x="10463" y="2580"/>
                </a:lnTo>
                <a:lnTo>
                  <a:pt x="10431" y="2555"/>
                </a:lnTo>
                <a:lnTo>
                  <a:pt x="10404" y="2528"/>
                </a:lnTo>
                <a:lnTo>
                  <a:pt x="10385" y="2507"/>
                </a:lnTo>
                <a:lnTo>
                  <a:pt x="10371" y="2486"/>
                </a:lnTo>
                <a:lnTo>
                  <a:pt x="10362" y="2468"/>
                </a:lnTo>
                <a:lnTo>
                  <a:pt x="10356" y="2454"/>
                </a:lnTo>
                <a:lnTo>
                  <a:pt x="10353" y="2442"/>
                </a:lnTo>
                <a:lnTo>
                  <a:pt x="10356" y="2430"/>
                </a:lnTo>
                <a:lnTo>
                  <a:pt x="10362" y="2417"/>
                </a:lnTo>
                <a:lnTo>
                  <a:pt x="10371" y="2399"/>
                </a:lnTo>
                <a:lnTo>
                  <a:pt x="10385" y="2378"/>
                </a:lnTo>
                <a:lnTo>
                  <a:pt x="10404" y="2357"/>
                </a:lnTo>
                <a:lnTo>
                  <a:pt x="10431" y="2330"/>
                </a:lnTo>
                <a:lnTo>
                  <a:pt x="10463" y="2304"/>
                </a:lnTo>
                <a:lnTo>
                  <a:pt x="10505" y="2274"/>
                </a:lnTo>
                <a:lnTo>
                  <a:pt x="10533" y="2256"/>
                </a:lnTo>
                <a:lnTo>
                  <a:pt x="10545" y="2265"/>
                </a:lnTo>
                <a:lnTo>
                  <a:pt x="10560" y="2274"/>
                </a:lnTo>
                <a:lnTo>
                  <a:pt x="10601" y="2304"/>
                </a:lnTo>
                <a:lnTo>
                  <a:pt x="10635" y="2330"/>
                </a:lnTo>
                <a:lnTo>
                  <a:pt x="10659" y="2357"/>
                </a:lnTo>
                <a:lnTo>
                  <a:pt x="10679" y="2378"/>
                </a:lnTo>
                <a:lnTo>
                  <a:pt x="10692" y="2399"/>
                </a:lnTo>
                <a:lnTo>
                  <a:pt x="10703" y="2417"/>
                </a:lnTo>
                <a:lnTo>
                  <a:pt x="10709" y="2430"/>
                </a:lnTo>
                <a:lnTo>
                  <a:pt x="10710" y="2442"/>
                </a:lnTo>
                <a:lnTo>
                  <a:pt x="10709" y="2454"/>
                </a:lnTo>
                <a:lnTo>
                  <a:pt x="10703" y="2468"/>
                </a:lnTo>
                <a:lnTo>
                  <a:pt x="10692" y="2486"/>
                </a:lnTo>
                <a:lnTo>
                  <a:pt x="10679" y="2507"/>
                </a:lnTo>
                <a:lnTo>
                  <a:pt x="10659" y="2528"/>
                </a:lnTo>
                <a:lnTo>
                  <a:pt x="10635" y="2555"/>
                </a:lnTo>
                <a:lnTo>
                  <a:pt x="10601" y="2580"/>
                </a:lnTo>
                <a:lnTo>
                  <a:pt x="10560" y="2610"/>
                </a:lnTo>
                <a:lnTo>
                  <a:pt x="10545" y="2621"/>
                </a:lnTo>
                <a:close/>
                <a:moveTo>
                  <a:pt x="10545" y="2163"/>
                </a:moveTo>
                <a:lnTo>
                  <a:pt x="10533" y="2171"/>
                </a:lnTo>
                <a:lnTo>
                  <a:pt x="10482" y="2139"/>
                </a:lnTo>
                <a:lnTo>
                  <a:pt x="10443" y="2111"/>
                </a:lnTo>
                <a:lnTo>
                  <a:pt x="10410" y="2085"/>
                </a:lnTo>
                <a:lnTo>
                  <a:pt x="10386" y="2061"/>
                </a:lnTo>
                <a:lnTo>
                  <a:pt x="10377" y="2051"/>
                </a:lnTo>
                <a:lnTo>
                  <a:pt x="10368" y="2039"/>
                </a:lnTo>
                <a:lnTo>
                  <a:pt x="10362" y="2028"/>
                </a:lnTo>
                <a:lnTo>
                  <a:pt x="10356" y="2016"/>
                </a:lnTo>
                <a:lnTo>
                  <a:pt x="10353" y="2004"/>
                </a:lnTo>
                <a:lnTo>
                  <a:pt x="10350" y="1991"/>
                </a:lnTo>
                <a:lnTo>
                  <a:pt x="10349" y="1962"/>
                </a:lnTo>
                <a:lnTo>
                  <a:pt x="10350" y="1941"/>
                </a:lnTo>
                <a:lnTo>
                  <a:pt x="10353" y="1919"/>
                </a:lnTo>
                <a:lnTo>
                  <a:pt x="10361" y="1899"/>
                </a:lnTo>
                <a:lnTo>
                  <a:pt x="10371" y="1881"/>
                </a:lnTo>
                <a:lnTo>
                  <a:pt x="10385" y="1863"/>
                </a:lnTo>
                <a:lnTo>
                  <a:pt x="10404" y="1845"/>
                </a:lnTo>
                <a:lnTo>
                  <a:pt x="10427" y="1824"/>
                </a:lnTo>
                <a:lnTo>
                  <a:pt x="10457" y="1805"/>
                </a:lnTo>
                <a:lnTo>
                  <a:pt x="10533" y="1752"/>
                </a:lnTo>
                <a:lnTo>
                  <a:pt x="10545" y="1761"/>
                </a:lnTo>
                <a:lnTo>
                  <a:pt x="10614" y="1809"/>
                </a:lnTo>
                <a:lnTo>
                  <a:pt x="10643" y="1829"/>
                </a:lnTo>
                <a:lnTo>
                  <a:pt x="10665" y="1847"/>
                </a:lnTo>
                <a:lnTo>
                  <a:pt x="10680" y="1865"/>
                </a:lnTo>
                <a:lnTo>
                  <a:pt x="10695" y="1883"/>
                </a:lnTo>
                <a:lnTo>
                  <a:pt x="10704" y="1901"/>
                </a:lnTo>
                <a:lnTo>
                  <a:pt x="10710" y="1919"/>
                </a:lnTo>
                <a:lnTo>
                  <a:pt x="10715" y="1941"/>
                </a:lnTo>
                <a:lnTo>
                  <a:pt x="10715" y="1962"/>
                </a:lnTo>
                <a:lnTo>
                  <a:pt x="10713" y="1991"/>
                </a:lnTo>
                <a:lnTo>
                  <a:pt x="10710" y="2003"/>
                </a:lnTo>
                <a:lnTo>
                  <a:pt x="10707" y="2015"/>
                </a:lnTo>
                <a:lnTo>
                  <a:pt x="10703" y="2027"/>
                </a:lnTo>
                <a:lnTo>
                  <a:pt x="10697" y="2037"/>
                </a:lnTo>
                <a:lnTo>
                  <a:pt x="10689" y="2049"/>
                </a:lnTo>
                <a:lnTo>
                  <a:pt x="10680" y="2058"/>
                </a:lnTo>
                <a:lnTo>
                  <a:pt x="10659" y="2081"/>
                </a:lnTo>
                <a:lnTo>
                  <a:pt x="10629" y="2105"/>
                </a:lnTo>
                <a:lnTo>
                  <a:pt x="10590" y="2133"/>
                </a:lnTo>
                <a:lnTo>
                  <a:pt x="10545" y="2163"/>
                </a:lnTo>
                <a:close/>
                <a:moveTo>
                  <a:pt x="10407" y="1752"/>
                </a:moveTo>
                <a:lnTo>
                  <a:pt x="10379" y="1773"/>
                </a:lnTo>
                <a:lnTo>
                  <a:pt x="10356" y="1791"/>
                </a:lnTo>
                <a:lnTo>
                  <a:pt x="10335" y="1811"/>
                </a:lnTo>
                <a:lnTo>
                  <a:pt x="10319" y="1830"/>
                </a:lnTo>
                <a:lnTo>
                  <a:pt x="10302" y="1851"/>
                </a:lnTo>
                <a:lnTo>
                  <a:pt x="10293" y="1875"/>
                </a:lnTo>
                <a:lnTo>
                  <a:pt x="10281" y="1851"/>
                </a:lnTo>
                <a:lnTo>
                  <a:pt x="10268" y="1830"/>
                </a:lnTo>
                <a:lnTo>
                  <a:pt x="10250" y="1811"/>
                </a:lnTo>
                <a:lnTo>
                  <a:pt x="10229" y="1791"/>
                </a:lnTo>
                <a:lnTo>
                  <a:pt x="10205" y="1773"/>
                </a:lnTo>
                <a:lnTo>
                  <a:pt x="10179" y="1752"/>
                </a:lnTo>
                <a:lnTo>
                  <a:pt x="10118" y="1710"/>
                </a:lnTo>
                <a:lnTo>
                  <a:pt x="10124" y="1707"/>
                </a:lnTo>
                <a:lnTo>
                  <a:pt x="10160" y="1680"/>
                </a:lnTo>
                <a:lnTo>
                  <a:pt x="10191" y="1656"/>
                </a:lnTo>
                <a:lnTo>
                  <a:pt x="10217" y="1634"/>
                </a:lnTo>
                <a:lnTo>
                  <a:pt x="10239" y="1610"/>
                </a:lnTo>
                <a:lnTo>
                  <a:pt x="10257" y="1587"/>
                </a:lnTo>
                <a:lnTo>
                  <a:pt x="10272" y="1568"/>
                </a:lnTo>
                <a:lnTo>
                  <a:pt x="10283" y="1547"/>
                </a:lnTo>
                <a:lnTo>
                  <a:pt x="10293" y="1532"/>
                </a:lnTo>
                <a:lnTo>
                  <a:pt x="10301" y="1547"/>
                </a:lnTo>
                <a:lnTo>
                  <a:pt x="10313" y="1568"/>
                </a:lnTo>
                <a:lnTo>
                  <a:pt x="10326" y="1587"/>
                </a:lnTo>
                <a:lnTo>
                  <a:pt x="10344" y="1610"/>
                </a:lnTo>
                <a:lnTo>
                  <a:pt x="10367" y="1634"/>
                </a:lnTo>
                <a:lnTo>
                  <a:pt x="10395" y="1656"/>
                </a:lnTo>
                <a:lnTo>
                  <a:pt x="10425" y="1680"/>
                </a:lnTo>
                <a:lnTo>
                  <a:pt x="10463" y="1707"/>
                </a:lnTo>
                <a:lnTo>
                  <a:pt x="10469" y="1710"/>
                </a:lnTo>
                <a:lnTo>
                  <a:pt x="10407" y="1752"/>
                </a:lnTo>
                <a:close/>
                <a:moveTo>
                  <a:pt x="10130" y="1805"/>
                </a:moveTo>
                <a:lnTo>
                  <a:pt x="10157" y="1824"/>
                </a:lnTo>
                <a:lnTo>
                  <a:pt x="10181" y="1845"/>
                </a:lnTo>
                <a:lnTo>
                  <a:pt x="10199" y="1863"/>
                </a:lnTo>
                <a:lnTo>
                  <a:pt x="10215" y="1881"/>
                </a:lnTo>
                <a:lnTo>
                  <a:pt x="10226" y="1899"/>
                </a:lnTo>
                <a:lnTo>
                  <a:pt x="10232" y="1919"/>
                </a:lnTo>
                <a:lnTo>
                  <a:pt x="10235" y="1941"/>
                </a:lnTo>
                <a:lnTo>
                  <a:pt x="10235" y="1962"/>
                </a:lnTo>
                <a:lnTo>
                  <a:pt x="10233" y="1991"/>
                </a:lnTo>
                <a:lnTo>
                  <a:pt x="10232" y="2004"/>
                </a:lnTo>
                <a:lnTo>
                  <a:pt x="10227" y="2016"/>
                </a:lnTo>
                <a:lnTo>
                  <a:pt x="10223" y="2028"/>
                </a:lnTo>
                <a:lnTo>
                  <a:pt x="10215" y="2039"/>
                </a:lnTo>
                <a:lnTo>
                  <a:pt x="10208" y="2051"/>
                </a:lnTo>
                <a:lnTo>
                  <a:pt x="10199" y="2061"/>
                </a:lnTo>
                <a:lnTo>
                  <a:pt x="10173" y="2085"/>
                </a:lnTo>
                <a:lnTo>
                  <a:pt x="10143" y="2111"/>
                </a:lnTo>
                <a:lnTo>
                  <a:pt x="10101" y="2139"/>
                </a:lnTo>
                <a:lnTo>
                  <a:pt x="10053" y="2171"/>
                </a:lnTo>
                <a:lnTo>
                  <a:pt x="10004" y="2139"/>
                </a:lnTo>
                <a:lnTo>
                  <a:pt x="9963" y="2111"/>
                </a:lnTo>
                <a:lnTo>
                  <a:pt x="9932" y="2085"/>
                </a:lnTo>
                <a:lnTo>
                  <a:pt x="9908" y="2061"/>
                </a:lnTo>
                <a:lnTo>
                  <a:pt x="9897" y="2051"/>
                </a:lnTo>
                <a:lnTo>
                  <a:pt x="9890" y="2039"/>
                </a:lnTo>
                <a:lnTo>
                  <a:pt x="9884" y="2028"/>
                </a:lnTo>
                <a:lnTo>
                  <a:pt x="9878" y="2016"/>
                </a:lnTo>
                <a:lnTo>
                  <a:pt x="9873" y="2004"/>
                </a:lnTo>
                <a:lnTo>
                  <a:pt x="9872" y="1991"/>
                </a:lnTo>
                <a:lnTo>
                  <a:pt x="9869" y="1962"/>
                </a:lnTo>
                <a:lnTo>
                  <a:pt x="9872" y="1941"/>
                </a:lnTo>
                <a:lnTo>
                  <a:pt x="9873" y="1919"/>
                </a:lnTo>
                <a:lnTo>
                  <a:pt x="9881" y="1899"/>
                </a:lnTo>
                <a:lnTo>
                  <a:pt x="9891" y="1881"/>
                </a:lnTo>
                <a:lnTo>
                  <a:pt x="9905" y="1863"/>
                </a:lnTo>
                <a:lnTo>
                  <a:pt x="9923" y="1845"/>
                </a:lnTo>
                <a:lnTo>
                  <a:pt x="9947" y="1824"/>
                </a:lnTo>
                <a:lnTo>
                  <a:pt x="9977" y="1805"/>
                </a:lnTo>
                <a:lnTo>
                  <a:pt x="10053" y="1752"/>
                </a:lnTo>
                <a:lnTo>
                  <a:pt x="10130" y="1805"/>
                </a:lnTo>
                <a:close/>
                <a:moveTo>
                  <a:pt x="9927" y="1752"/>
                </a:moveTo>
                <a:lnTo>
                  <a:pt x="9899" y="1773"/>
                </a:lnTo>
                <a:lnTo>
                  <a:pt x="9878" y="1791"/>
                </a:lnTo>
                <a:lnTo>
                  <a:pt x="9855" y="1811"/>
                </a:lnTo>
                <a:lnTo>
                  <a:pt x="9839" y="1830"/>
                </a:lnTo>
                <a:lnTo>
                  <a:pt x="9824" y="1851"/>
                </a:lnTo>
                <a:lnTo>
                  <a:pt x="9813" y="1875"/>
                </a:lnTo>
                <a:lnTo>
                  <a:pt x="9801" y="1851"/>
                </a:lnTo>
                <a:lnTo>
                  <a:pt x="9788" y="1830"/>
                </a:lnTo>
                <a:lnTo>
                  <a:pt x="9770" y="1811"/>
                </a:lnTo>
                <a:lnTo>
                  <a:pt x="9749" y="1791"/>
                </a:lnTo>
                <a:lnTo>
                  <a:pt x="9725" y="1773"/>
                </a:lnTo>
                <a:lnTo>
                  <a:pt x="9699" y="1752"/>
                </a:lnTo>
                <a:lnTo>
                  <a:pt x="9638" y="1710"/>
                </a:lnTo>
                <a:lnTo>
                  <a:pt x="9644" y="1707"/>
                </a:lnTo>
                <a:lnTo>
                  <a:pt x="9680" y="1680"/>
                </a:lnTo>
                <a:lnTo>
                  <a:pt x="9711" y="1656"/>
                </a:lnTo>
                <a:lnTo>
                  <a:pt x="9737" y="1634"/>
                </a:lnTo>
                <a:lnTo>
                  <a:pt x="9759" y="1610"/>
                </a:lnTo>
                <a:lnTo>
                  <a:pt x="9777" y="1587"/>
                </a:lnTo>
                <a:lnTo>
                  <a:pt x="9794" y="1568"/>
                </a:lnTo>
                <a:lnTo>
                  <a:pt x="9803" y="1547"/>
                </a:lnTo>
                <a:lnTo>
                  <a:pt x="9813" y="1532"/>
                </a:lnTo>
                <a:lnTo>
                  <a:pt x="9821" y="1547"/>
                </a:lnTo>
                <a:lnTo>
                  <a:pt x="9833" y="1568"/>
                </a:lnTo>
                <a:lnTo>
                  <a:pt x="9848" y="1587"/>
                </a:lnTo>
                <a:lnTo>
                  <a:pt x="9866" y="1610"/>
                </a:lnTo>
                <a:lnTo>
                  <a:pt x="9887" y="1634"/>
                </a:lnTo>
                <a:lnTo>
                  <a:pt x="9915" y="1656"/>
                </a:lnTo>
                <a:lnTo>
                  <a:pt x="9945" y="1680"/>
                </a:lnTo>
                <a:lnTo>
                  <a:pt x="9983" y="1707"/>
                </a:lnTo>
                <a:lnTo>
                  <a:pt x="9989" y="1710"/>
                </a:lnTo>
                <a:lnTo>
                  <a:pt x="9927" y="1752"/>
                </a:lnTo>
                <a:close/>
                <a:moveTo>
                  <a:pt x="9656" y="1809"/>
                </a:moveTo>
                <a:lnTo>
                  <a:pt x="9681" y="1829"/>
                </a:lnTo>
                <a:lnTo>
                  <a:pt x="9704" y="1847"/>
                </a:lnTo>
                <a:lnTo>
                  <a:pt x="9722" y="1865"/>
                </a:lnTo>
                <a:lnTo>
                  <a:pt x="9735" y="1883"/>
                </a:lnTo>
                <a:lnTo>
                  <a:pt x="9746" y="1901"/>
                </a:lnTo>
                <a:lnTo>
                  <a:pt x="9752" y="1919"/>
                </a:lnTo>
                <a:lnTo>
                  <a:pt x="9755" y="1941"/>
                </a:lnTo>
                <a:lnTo>
                  <a:pt x="9755" y="1962"/>
                </a:lnTo>
                <a:lnTo>
                  <a:pt x="9753" y="1991"/>
                </a:lnTo>
                <a:lnTo>
                  <a:pt x="9752" y="2003"/>
                </a:lnTo>
                <a:lnTo>
                  <a:pt x="9747" y="2015"/>
                </a:lnTo>
                <a:lnTo>
                  <a:pt x="9743" y="2027"/>
                </a:lnTo>
                <a:lnTo>
                  <a:pt x="9737" y="2037"/>
                </a:lnTo>
                <a:lnTo>
                  <a:pt x="9729" y="2049"/>
                </a:lnTo>
                <a:lnTo>
                  <a:pt x="9722" y="2058"/>
                </a:lnTo>
                <a:lnTo>
                  <a:pt x="9698" y="2081"/>
                </a:lnTo>
                <a:lnTo>
                  <a:pt x="9668" y="2105"/>
                </a:lnTo>
                <a:lnTo>
                  <a:pt x="9632" y="2133"/>
                </a:lnTo>
                <a:lnTo>
                  <a:pt x="9585" y="2163"/>
                </a:lnTo>
                <a:lnTo>
                  <a:pt x="9573" y="2171"/>
                </a:lnTo>
                <a:lnTo>
                  <a:pt x="9524" y="2139"/>
                </a:lnTo>
                <a:lnTo>
                  <a:pt x="9483" y="2111"/>
                </a:lnTo>
                <a:lnTo>
                  <a:pt x="9452" y="2085"/>
                </a:lnTo>
                <a:lnTo>
                  <a:pt x="9428" y="2061"/>
                </a:lnTo>
                <a:lnTo>
                  <a:pt x="9417" y="2051"/>
                </a:lnTo>
                <a:lnTo>
                  <a:pt x="9410" y="2039"/>
                </a:lnTo>
                <a:lnTo>
                  <a:pt x="9404" y="2028"/>
                </a:lnTo>
                <a:lnTo>
                  <a:pt x="9398" y="2016"/>
                </a:lnTo>
                <a:lnTo>
                  <a:pt x="9393" y="2004"/>
                </a:lnTo>
                <a:lnTo>
                  <a:pt x="9392" y="1991"/>
                </a:lnTo>
                <a:lnTo>
                  <a:pt x="9390" y="1962"/>
                </a:lnTo>
                <a:lnTo>
                  <a:pt x="9392" y="1941"/>
                </a:lnTo>
                <a:lnTo>
                  <a:pt x="9393" y="1919"/>
                </a:lnTo>
                <a:lnTo>
                  <a:pt x="9402" y="1899"/>
                </a:lnTo>
                <a:lnTo>
                  <a:pt x="9411" y="1881"/>
                </a:lnTo>
                <a:lnTo>
                  <a:pt x="9426" y="1863"/>
                </a:lnTo>
                <a:lnTo>
                  <a:pt x="9444" y="1845"/>
                </a:lnTo>
                <a:lnTo>
                  <a:pt x="9468" y="1824"/>
                </a:lnTo>
                <a:lnTo>
                  <a:pt x="9498" y="1805"/>
                </a:lnTo>
                <a:lnTo>
                  <a:pt x="9573" y="1752"/>
                </a:lnTo>
                <a:lnTo>
                  <a:pt x="9585" y="1761"/>
                </a:lnTo>
                <a:lnTo>
                  <a:pt x="9656" y="1809"/>
                </a:lnTo>
                <a:close/>
                <a:moveTo>
                  <a:pt x="9446" y="1752"/>
                </a:moveTo>
                <a:lnTo>
                  <a:pt x="9420" y="1773"/>
                </a:lnTo>
                <a:lnTo>
                  <a:pt x="9396" y="1791"/>
                </a:lnTo>
                <a:lnTo>
                  <a:pt x="9375" y="1811"/>
                </a:lnTo>
                <a:lnTo>
                  <a:pt x="9360" y="1830"/>
                </a:lnTo>
                <a:lnTo>
                  <a:pt x="9344" y="1851"/>
                </a:lnTo>
                <a:lnTo>
                  <a:pt x="9333" y="1875"/>
                </a:lnTo>
                <a:lnTo>
                  <a:pt x="9321" y="1851"/>
                </a:lnTo>
                <a:lnTo>
                  <a:pt x="9308" y="1830"/>
                </a:lnTo>
                <a:lnTo>
                  <a:pt x="9290" y="1811"/>
                </a:lnTo>
                <a:lnTo>
                  <a:pt x="9270" y="1791"/>
                </a:lnTo>
                <a:lnTo>
                  <a:pt x="9246" y="1773"/>
                </a:lnTo>
                <a:lnTo>
                  <a:pt x="9219" y="1752"/>
                </a:lnTo>
                <a:lnTo>
                  <a:pt x="9158" y="1710"/>
                </a:lnTo>
                <a:lnTo>
                  <a:pt x="9162" y="1707"/>
                </a:lnTo>
                <a:lnTo>
                  <a:pt x="9200" y="1680"/>
                </a:lnTo>
                <a:lnTo>
                  <a:pt x="9231" y="1656"/>
                </a:lnTo>
                <a:lnTo>
                  <a:pt x="9258" y="1634"/>
                </a:lnTo>
                <a:lnTo>
                  <a:pt x="9279" y="1610"/>
                </a:lnTo>
                <a:lnTo>
                  <a:pt x="9297" y="1587"/>
                </a:lnTo>
                <a:lnTo>
                  <a:pt x="9314" y="1568"/>
                </a:lnTo>
                <a:lnTo>
                  <a:pt x="9324" y="1547"/>
                </a:lnTo>
                <a:lnTo>
                  <a:pt x="9333" y="1532"/>
                </a:lnTo>
                <a:lnTo>
                  <a:pt x="9342" y="1547"/>
                </a:lnTo>
                <a:lnTo>
                  <a:pt x="9354" y="1568"/>
                </a:lnTo>
                <a:lnTo>
                  <a:pt x="9368" y="1587"/>
                </a:lnTo>
                <a:lnTo>
                  <a:pt x="9386" y="1610"/>
                </a:lnTo>
                <a:lnTo>
                  <a:pt x="9408" y="1634"/>
                </a:lnTo>
                <a:lnTo>
                  <a:pt x="9435" y="1656"/>
                </a:lnTo>
                <a:lnTo>
                  <a:pt x="9465" y="1680"/>
                </a:lnTo>
                <a:lnTo>
                  <a:pt x="9504" y="1707"/>
                </a:lnTo>
                <a:lnTo>
                  <a:pt x="9507" y="1710"/>
                </a:lnTo>
                <a:lnTo>
                  <a:pt x="9446" y="1752"/>
                </a:lnTo>
                <a:close/>
                <a:moveTo>
                  <a:pt x="9168" y="1805"/>
                </a:moveTo>
                <a:lnTo>
                  <a:pt x="9198" y="1824"/>
                </a:lnTo>
                <a:lnTo>
                  <a:pt x="9222" y="1845"/>
                </a:lnTo>
                <a:lnTo>
                  <a:pt x="9240" y="1863"/>
                </a:lnTo>
                <a:lnTo>
                  <a:pt x="9254" y="1881"/>
                </a:lnTo>
                <a:lnTo>
                  <a:pt x="9266" y="1899"/>
                </a:lnTo>
                <a:lnTo>
                  <a:pt x="9272" y="1919"/>
                </a:lnTo>
                <a:lnTo>
                  <a:pt x="9276" y="1941"/>
                </a:lnTo>
                <a:lnTo>
                  <a:pt x="9276" y="1962"/>
                </a:lnTo>
                <a:lnTo>
                  <a:pt x="9273" y="1991"/>
                </a:lnTo>
                <a:lnTo>
                  <a:pt x="9272" y="2004"/>
                </a:lnTo>
                <a:lnTo>
                  <a:pt x="9267" y="2016"/>
                </a:lnTo>
                <a:lnTo>
                  <a:pt x="9261" y="2028"/>
                </a:lnTo>
                <a:lnTo>
                  <a:pt x="9255" y="2039"/>
                </a:lnTo>
                <a:lnTo>
                  <a:pt x="9248" y="2051"/>
                </a:lnTo>
                <a:lnTo>
                  <a:pt x="9237" y="2061"/>
                </a:lnTo>
                <a:lnTo>
                  <a:pt x="9213" y="2085"/>
                </a:lnTo>
                <a:lnTo>
                  <a:pt x="9182" y="2111"/>
                </a:lnTo>
                <a:lnTo>
                  <a:pt x="9141" y="2139"/>
                </a:lnTo>
                <a:lnTo>
                  <a:pt x="9093" y="2171"/>
                </a:lnTo>
                <a:lnTo>
                  <a:pt x="9044" y="2139"/>
                </a:lnTo>
                <a:lnTo>
                  <a:pt x="9003" y="2111"/>
                </a:lnTo>
                <a:lnTo>
                  <a:pt x="8972" y="2085"/>
                </a:lnTo>
                <a:lnTo>
                  <a:pt x="8948" y="2061"/>
                </a:lnTo>
                <a:lnTo>
                  <a:pt x="8939" y="2051"/>
                </a:lnTo>
                <a:lnTo>
                  <a:pt x="8930" y="2039"/>
                </a:lnTo>
                <a:lnTo>
                  <a:pt x="8924" y="2028"/>
                </a:lnTo>
                <a:lnTo>
                  <a:pt x="8918" y="2016"/>
                </a:lnTo>
                <a:lnTo>
                  <a:pt x="8915" y="2004"/>
                </a:lnTo>
                <a:lnTo>
                  <a:pt x="8912" y="1991"/>
                </a:lnTo>
                <a:lnTo>
                  <a:pt x="8910" y="1962"/>
                </a:lnTo>
                <a:lnTo>
                  <a:pt x="8910" y="1941"/>
                </a:lnTo>
                <a:lnTo>
                  <a:pt x="8915" y="1919"/>
                </a:lnTo>
                <a:lnTo>
                  <a:pt x="8922" y="1899"/>
                </a:lnTo>
                <a:lnTo>
                  <a:pt x="8933" y="1881"/>
                </a:lnTo>
                <a:lnTo>
                  <a:pt x="8946" y="1863"/>
                </a:lnTo>
                <a:lnTo>
                  <a:pt x="8964" y="1845"/>
                </a:lnTo>
                <a:lnTo>
                  <a:pt x="8988" y="1824"/>
                </a:lnTo>
                <a:lnTo>
                  <a:pt x="9018" y="1805"/>
                </a:lnTo>
                <a:lnTo>
                  <a:pt x="9093" y="1752"/>
                </a:lnTo>
                <a:lnTo>
                  <a:pt x="9168" y="1805"/>
                </a:lnTo>
                <a:close/>
                <a:moveTo>
                  <a:pt x="8966" y="1752"/>
                </a:moveTo>
                <a:lnTo>
                  <a:pt x="8940" y="1773"/>
                </a:lnTo>
                <a:lnTo>
                  <a:pt x="8916" y="1791"/>
                </a:lnTo>
                <a:lnTo>
                  <a:pt x="8897" y="1811"/>
                </a:lnTo>
                <a:lnTo>
                  <a:pt x="8879" y="1830"/>
                </a:lnTo>
                <a:lnTo>
                  <a:pt x="8864" y="1851"/>
                </a:lnTo>
                <a:lnTo>
                  <a:pt x="8852" y="1875"/>
                </a:lnTo>
                <a:lnTo>
                  <a:pt x="8843" y="1851"/>
                </a:lnTo>
                <a:lnTo>
                  <a:pt x="8828" y="1830"/>
                </a:lnTo>
                <a:lnTo>
                  <a:pt x="8810" y="1811"/>
                </a:lnTo>
                <a:lnTo>
                  <a:pt x="8790" y="1791"/>
                </a:lnTo>
                <a:lnTo>
                  <a:pt x="8766" y="1773"/>
                </a:lnTo>
                <a:lnTo>
                  <a:pt x="8741" y="1752"/>
                </a:lnTo>
                <a:lnTo>
                  <a:pt x="8678" y="1710"/>
                </a:lnTo>
                <a:lnTo>
                  <a:pt x="8682" y="1707"/>
                </a:lnTo>
                <a:lnTo>
                  <a:pt x="8720" y="1680"/>
                </a:lnTo>
                <a:lnTo>
                  <a:pt x="8750" y="1656"/>
                </a:lnTo>
                <a:lnTo>
                  <a:pt x="8778" y="1634"/>
                </a:lnTo>
                <a:lnTo>
                  <a:pt x="8801" y="1610"/>
                </a:lnTo>
                <a:lnTo>
                  <a:pt x="8819" y="1587"/>
                </a:lnTo>
                <a:lnTo>
                  <a:pt x="8832" y="1568"/>
                </a:lnTo>
                <a:lnTo>
                  <a:pt x="8844" y="1547"/>
                </a:lnTo>
                <a:lnTo>
                  <a:pt x="8852" y="1532"/>
                </a:lnTo>
                <a:lnTo>
                  <a:pt x="8862" y="1547"/>
                </a:lnTo>
                <a:lnTo>
                  <a:pt x="8873" y="1568"/>
                </a:lnTo>
                <a:lnTo>
                  <a:pt x="8888" y="1587"/>
                </a:lnTo>
                <a:lnTo>
                  <a:pt x="8906" y="1610"/>
                </a:lnTo>
                <a:lnTo>
                  <a:pt x="8928" y="1634"/>
                </a:lnTo>
                <a:lnTo>
                  <a:pt x="8954" y="1656"/>
                </a:lnTo>
                <a:lnTo>
                  <a:pt x="8985" y="1680"/>
                </a:lnTo>
                <a:lnTo>
                  <a:pt x="9024" y="1707"/>
                </a:lnTo>
                <a:lnTo>
                  <a:pt x="9027" y="1710"/>
                </a:lnTo>
                <a:lnTo>
                  <a:pt x="8966" y="1752"/>
                </a:lnTo>
                <a:close/>
                <a:moveTo>
                  <a:pt x="8696" y="1809"/>
                </a:moveTo>
                <a:lnTo>
                  <a:pt x="8723" y="1829"/>
                </a:lnTo>
                <a:lnTo>
                  <a:pt x="8744" y="1847"/>
                </a:lnTo>
                <a:lnTo>
                  <a:pt x="8762" y="1865"/>
                </a:lnTo>
                <a:lnTo>
                  <a:pt x="8777" y="1883"/>
                </a:lnTo>
                <a:lnTo>
                  <a:pt x="8786" y="1901"/>
                </a:lnTo>
                <a:lnTo>
                  <a:pt x="8792" y="1919"/>
                </a:lnTo>
                <a:lnTo>
                  <a:pt x="8795" y="1941"/>
                </a:lnTo>
                <a:lnTo>
                  <a:pt x="8796" y="1962"/>
                </a:lnTo>
                <a:lnTo>
                  <a:pt x="8795" y="1991"/>
                </a:lnTo>
                <a:lnTo>
                  <a:pt x="8792" y="2003"/>
                </a:lnTo>
                <a:lnTo>
                  <a:pt x="8789" y="2015"/>
                </a:lnTo>
                <a:lnTo>
                  <a:pt x="8784" y="2027"/>
                </a:lnTo>
                <a:lnTo>
                  <a:pt x="8778" y="2037"/>
                </a:lnTo>
                <a:lnTo>
                  <a:pt x="8771" y="2049"/>
                </a:lnTo>
                <a:lnTo>
                  <a:pt x="8760" y="2058"/>
                </a:lnTo>
                <a:lnTo>
                  <a:pt x="8738" y="2081"/>
                </a:lnTo>
                <a:lnTo>
                  <a:pt x="8708" y="2105"/>
                </a:lnTo>
                <a:lnTo>
                  <a:pt x="8672" y="2133"/>
                </a:lnTo>
                <a:lnTo>
                  <a:pt x="8627" y="2163"/>
                </a:lnTo>
                <a:lnTo>
                  <a:pt x="8612" y="2171"/>
                </a:lnTo>
                <a:lnTo>
                  <a:pt x="8564" y="2139"/>
                </a:lnTo>
                <a:lnTo>
                  <a:pt x="8525" y="2111"/>
                </a:lnTo>
                <a:lnTo>
                  <a:pt x="8492" y="2085"/>
                </a:lnTo>
                <a:lnTo>
                  <a:pt x="8468" y="2061"/>
                </a:lnTo>
                <a:lnTo>
                  <a:pt x="8459" y="2051"/>
                </a:lnTo>
                <a:lnTo>
                  <a:pt x="8450" y="2039"/>
                </a:lnTo>
                <a:lnTo>
                  <a:pt x="8444" y="2028"/>
                </a:lnTo>
                <a:lnTo>
                  <a:pt x="8438" y="2016"/>
                </a:lnTo>
                <a:lnTo>
                  <a:pt x="8435" y="2004"/>
                </a:lnTo>
                <a:lnTo>
                  <a:pt x="8432" y="1991"/>
                </a:lnTo>
                <a:lnTo>
                  <a:pt x="8430" y="1962"/>
                </a:lnTo>
                <a:lnTo>
                  <a:pt x="8430" y="1941"/>
                </a:lnTo>
                <a:lnTo>
                  <a:pt x="8435" y="1919"/>
                </a:lnTo>
                <a:lnTo>
                  <a:pt x="8441" y="1899"/>
                </a:lnTo>
                <a:lnTo>
                  <a:pt x="8453" y="1881"/>
                </a:lnTo>
                <a:lnTo>
                  <a:pt x="8466" y="1863"/>
                </a:lnTo>
                <a:lnTo>
                  <a:pt x="8484" y="1845"/>
                </a:lnTo>
                <a:lnTo>
                  <a:pt x="8508" y="1824"/>
                </a:lnTo>
                <a:lnTo>
                  <a:pt x="8538" y="1805"/>
                </a:lnTo>
                <a:lnTo>
                  <a:pt x="8612" y="1752"/>
                </a:lnTo>
                <a:lnTo>
                  <a:pt x="8627" y="1761"/>
                </a:lnTo>
                <a:lnTo>
                  <a:pt x="8696" y="1809"/>
                </a:lnTo>
                <a:close/>
                <a:moveTo>
                  <a:pt x="8486" y="1752"/>
                </a:moveTo>
                <a:lnTo>
                  <a:pt x="8460" y="1773"/>
                </a:lnTo>
                <a:lnTo>
                  <a:pt x="8436" y="1791"/>
                </a:lnTo>
                <a:lnTo>
                  <a:pt x="8417" y="1811"/>
                </a:lnTo>
                <a:lnTo>
                  <a:pt x="8399" y="1830"/>
                </a:lnTo>
                <a:lnTo>
                  <a:pt x="8384" y="1851"/>
                </a:lnTo>
                <a:lnTo>
                  <a:pt x="8372" y="1875"/>
                </a:lnTo>
                <a:lnTo>
                  <a:pt x="8363" y="1851"/>
                </a:lnTo>
                <a:lnTo>
                  <a:pt x="8346" y="1830"/>
                </a:lnTo>
                <a:lnTo>
                  <a:pt x="8330" y="1811"/>
                </a:lnTo>
                <a:lnTo>
                  <a:pt x="8309" y="1791"/>
                </a:lnTo>
                <a:lnTo>
                  <a:pt x="8286" y="1773"/>
                </a:lnTo>
                <a:lnTo>
                  <a:pt x="8259" y="1752"/>
                </a:lnTo>
                <a:lnTo>
                  <a:pt x="8196" y="1710"/>
                </a:lnTo>
                <a:lnTo>
                  <a:pt x="8202" y="1707"/>
                </a:lnTo>
                <a:lnTo>
                  <a:pt x="8241" y="1680"/>
                </a:lnTo>
                <a:lnTo>
                  <a:pt x="8271" y="1656"/>
                </a:lnTo>
                <a:lnTo>
                  <a:pt x="8298" y="1634"/>
                </a:lnTo>
                <a:lnTo>
                  <a:pt x="8321" y="1610"/>
                </a:lnTo>
                <a:lnTo>
                  <a:pt x="8339" y="1587"/>
                </a:lnTo>
                <a:lnTo>
                  <a:pt x="8352" y="1568"/>
                </a:lnTo>
                <a:lnTo>
                  <a:pt x="8364" y="1547"/>
                </a:lnTo>
                <a:lnTo>
                  <a:pt x="8372" y="1532"/>
                </a:lnTo>
                <a:lnTo>
                  <a:pt x="8382" y="1547"/>
                </a:lnTo>
                <a:lnTo>
                  <a:pt x="8393" y="1568"/>
                </a:lnTo>
                <a:lnTo>
                  <a:pt x="8408" y="1587"/>
                </a:lnTo>
                <a:lnTo>
                  <a:pt x="8426" y="1610"/>
                </a:lnTo>
                <a:lnTo>
                  <a:pt x="8448" y="1634"/>
                </a:lnTo>
                <a:lnTo>
                  <a:pt x="8474" y="1656"/>
                </a:lnTo>
                <a:lnTo>
                  <a:pt x="8507" y="1680"/>
                </a:lnTo>
                <a:lnTo>
                  <a:pt x="8543" y="1707"/>
                </a:lnTo>
                <a:lnTo>
                  <a:pt x="8549" y="1710"/>
                </a:lnTo>
                <a:lnTo>
                  <a:pt x="8486" y="1752"/>
                </a:lnTo>
                <a:close/>
                <a:moveTo>
                  <a:pt x="8208" y="1805"/>
                </a:moveTo>
                <a:lnTo>
                  <a:pt x="8238" y="1824"/>
                </a:lnTo>
                <a:lnTo>
                  <a:pt x="8262" y="1845"/>
                </a:lnTo>
                <a:lnTo>
                  <a:pt x="8280" y="1863"/>
                </a:lnTo>
                <a:lnTo>
                  <a:pt x="8294" y="1881"/>
                </a:lnTo>
                <a:lnTo>
                  <a:pt x="8304" y="1899"/>
                </a:lnTo>
                <a:lnTo>
                  <a:pt x="8312" y="1919"/>
                </a:lnTo>
                <a:lnTo>
                  <a:pt x="8315" y="1941"/>
                </a:lnTo>
                <a:lnTo>
                  <a:pt x="8316" y="1962"/>
                </a:lnTo>
                <a:lnTo>
                  <a:pt x="8315" y="1991"/>
                </a:lnTo>
                <a:lnTo>
                  <a:pt x="8312" y="2004"/>
                </a:lnTo>
                <a:lnTo>
                  <a:pt x="8309" y="2016"/>
                </a:lnTo>
                <a:lnTo>
                  <a:pt x="8303" y="2028"/>
                </a:lnTo>
                <a:lnTo>
                  <a:pt x="8297" y="2039"/>
                </a:lnTo>
                <a:lnTo>
                  <a:pt x="8289" y="2051"/>
                </a:lnTo>
                <a:lnTo>
                  <a:pt x="8279" y="2061"/>
                </a:lnTo>
                <a:lnTo>
                  <a:pt x="8255" y="2085"/>
                </a:lnTo>
                <a:lnTo>
                  <a:pt x="8223" y="2111"/>
                </a:lnTo>
                <a:lnTo>
                  <a:pt x="8183" y="2139"/>
                </a:lnTo>
                <a:lnTo>
                  <a:pt x="8133" y="2171"/>
                </a:lnTo>
                <a:lnTo>
                  <a:pt x="8085" y="2139"/>
                </a:lnTo>
                <a:lnTo>
                  <a:pt x="8045" y="2111"/>
                </a:lnTo>
                <a:lnTo>
                  <a:pt x="8013" y="2085"/>
                </a:lnTo>
                <a:lnTo>
                  <a:pt x="7986" y="2061"/>
                </a:lnTo>
                <a:lnTo>
                  <a:pt x="7979" y="2051"/>
                </a:lnTo>
                <a:lnTo>
                  <a:pt x="7971" y="2039"/>
                </a:lnTo>
                <a:lnTo>
                  <a:pt x="7962" y="2028"/>
                </a:lnTo>
                <a:lnTo>
                  <a:pt x="7959" y="2016"/>
                </a:lnTo>
                <a:lnTo>
                  <a:pt x="7955" y="2004"/>
                </a:lnTo>
                <a:lnTo>
                  <a:pt x="7953" y="1991"/>
                </a:lnTo>
                <a:lnTo>
                  <a:pt x="7950" y="1962"/>
                </a:lnTo>
                <a:lnTo>
                  <a:pt x="7950" y="1941"/>
                </a:lnTo>
                <a:lnTo>
                  <a:pt x="7955" y="1919"/>
                </a:lnTo>
                <a:lnTo>
                  <a:pt x="7961" y="1899"/>
                </a:lnTo>
                <a:lnTo>
                  <a:pt x="7971" y="1881"/>
                </a:lnTo>
                <a:lnTo>
                  <a:pt x="7986" y="1863"/>
                </a:lnTo>
                <a:lnTo>
                  <a:pt x="8004" y="1845"/>
                </a:lnTo>
                <a:lnTo>
                  <a:pt x="8028" y="1824"/>
                </a:lnTo>
                <a:lnTo>
                  <a:pt x="8057" y="1805"/>
                </a:lnTo>
                <a:lnTo>
                  <a:pt x="8133" y="1752"/>
                </a:lnTo>
                <a:lnTo>
                  <a:pt x="8208" y="1805"/>
                </a:lnTo>
                <a:close/>
                <a:moveTo>
                  <a:pt x="8007" y="1752"/>
                </a:moveTo>
                <a:lnTo>
                  <a:pt x="7980" y="1773"/>
                </a:lnTo>
                <a:lnTo>
                  <a:pt x="7956" y="1791"/>
                </a:lnTo>
                <a:lnTo>
                  <a:pt x="7937" y="1811"/>
                </a:lnTo>
                <a:lnTo>
                  <a:pt x="7919" y="1830"/>
                </a:lnTo>
                <a:lnTo>
                  <a:pt x="7905" y="1851"/>
                </a:lnTo>
                <a:lnTo>
                  <a:pt x="7893" y="1875"/>
                </a:lnTo>
                <a:lnTo>
                  <a:pt x="7883" y="1851"/>
                </a:lnTo>
                <a:lnTo>
                  <a:pt x="7866" y="1830"/>
                </a:lnTo>
                <a:lnTo>
                  <a:pt x="7851" y="1811"/>
                </a:lnTo>
                <a:lnTo>
                  <a:pt x="7829" y="1791"/>
                </a:lnTo>
                <a:lnTo>
                  <a:pt x="7806" y="1773"/>
                </a:lnTo>
                <a:lnTo>
                  <a:pt x="7779" y="1752"/>
                </a:lnTo>
                <a:lnTo>
                  <a:pt x="7716" y="1710"/>
                </a:lnTo>
                <a:lnTo>
                  <a:pt x="7722" y="1707"/>
                </a:lnTo>
                <a:lnTo>
                  <a:pt x="7761" y="1680"/>
                </a:lnTo>
                <a:lnTo>
                  <a:pt x="7791" y="1656"/>
                </a:lnTo>
                <a:lnTo>
                  <a:pt x="7818" y="1634"/>
                </a:lnTo>
                <a:lnTo>
                  <a:pt x="7841" y="1610"/>
                </a:lnTo>
                <a:lnTo>
                  <a:pt x="7859" y="1587"/>
                </a:lnTo>
                <a:lnTo>
                  <a:pt x="7872" y="1568"/>
                </a:lnTo>
                <a:lnTo>
                  <a:pt x="7884" y="1547"/>
                </a:lnTo>
                <a:lnTo>
                  <a:pt x="7893" y="1532"/>
                </a:lnTo>
                <a:lnTo>
                  <a:pt x="7902" y="1547"/>
                </a:lnTo>
                <a:lnTo>
                  <a:pt x="7913" y="1568"/>
                </a:lnTo>
                <a:lnTo>
                  <a:pt x="7929" y="1587"/>
                </a:lnTo>
                <a:lnTo>
                  <a:pt x="7947" y="1610"/>
                </a:lnTo>
                <a:lnTo>
                  <a:pt x="7968" y="1634"/>
                </a:lnTo>
                <a:lnTo>
                  <a:pt x="7995" y="1656"/>
                </a:lnTo>
                <a:lnTo>
                  <a:pt x="8027" y="1680"/>
                </a:lnTo>
                <a:lnTo>
                  <a:pt x="8063" y="1707"/>
                </a:lnTo>
                <a:lnTo>
                  <a:pt x="8069" y="1710"/>
                </a:lnTo>
                <a:lnTo>
                  <a:pt x="8007" y="1752"/>
                </a:lnTo>
                <a:close/>
                <a:moveTo>
                  <a:pt x="7539" y="1752"/>
                </a:moveTo>
                <a:lnTo>
                  <a:pt x="7514" y="1773"/>
                </a:lnTo>
                <a:lnTo>
                  <a:pt x="7490" y="1791"/>
                </a:lnTo>
                <a:lnTo>
                  <a:pt x="7469" y="1811"/>
                </a:lnTo>
                <a:lnTo>
                  <a:pt x="7451" y="1830"/>
                </a:lnTo>
                <a:lnTo>
                  <a:pt x="7437" y="1851"/>
                </a:lnTo>
                <a:lnTo>
                  <a:pt x="7425" y="1875"/>
                </a:lnTo>
                <a:lnTo>
                  <a:pt x="7415" y="1851"/>
                </a:lnTo>
                <a:lnTo>
                  <a:pt x="7400" y="1830"/>
                </a:lnTo>
                <a:lnTo>
                  <a:pt x="7383" y="1811"/>
                </a:lnTo>
                <a:lnTo>
                  <a:pt x="7361" y="1791"/>
                </a:lnTo>
                <a:lnTo>
                  <a:pt x="7340" y="1773"/>
                </a:lnTo>
                <a:lnTo>
                  <a:pt x="7311" y="1752"/>
                </a:lnTo>
                <a:lnTo>
                  <a:pt x="7250" y="1710"/>
                </a:lnTo>
                <a:lnTo>
                  <a:pt x="7256" y="1707"/>
                </a:lnTo>
                <a:lnTo>
                  <a:pt x="7293" y="1680"/>
                </a:lnTo>
                <a:lnTo>
                  <a:pt x="7323" y="1656"/>
                </a:lnTo>
                <a:lnTo>
                  <a:pt x="7352" y="1634"/>
                </a:lnTo>
                <a:lnTo>
                  <a:pt x="7373" y="1610"/>
                </a:lnTo>
                <a:lnTo>
                  <a:pt x="7391" y="1587"/>
                </a:lnTo>
                <a:lnTo>
                  <a:pt x="7406" y="1568"/>
                </a:lnTo>
                <a:lnTo>
                  <a:pt x="7418" y="1547"/>
                </a:lnTo>
                <a:lnTo>
                  <a:pt x="7425" y="1532"/>
                </a:lnTo>
                <a:lnTo>
                  <a:pt x="7436" y="1547"/>
                </a:lnTo>
                <a:lnTo>
                  <a:pt x="7445" y="1568"/>
                </a:lnTo>
                <a:lnTo>
                  <a:pt x="7461" y="1587"/>
                </a:lnTo>
                <a:lnTo>
                  <a:pt x="7479" y="1610"/>
                </a:lnTo>
                <a:lnTo>
                  <a:pt x="7502" y="1634"/>
                </a:lnTo>
                <a:lnTo>
                  <a:pt x="7527" y="1656"/>
                </a:lnTo>
                <a:lnTo>
                  <a:pt x="7559" y="1680"/>
                </a:lnTo>
                <a:lnTo>
                  <a:pt x="7595" y="1707"/>
                </a:lnTo>
                <a:lnTo>
                  <a:pt x="7601" y="1710"/>
                </a:lnTo>
                <a:lnTo>
                  <a:pt x="7539" y="1752"/>
                </a:lnTo>
                <a:close/>
                <a:moveTo>
                  <a:pt x="7262" y="1805"/>
                </a:moveTo>
                <a:lnTo>
                  <a:pt x="7292" y="1824"/>
                </a:lnTo>
                <a:lnTo>
                  <a:pt x="7316" y="1845"/>
                </a:lnTo>
                <a:lnTo>
                  <a:pt x="7334" y="1863"/>
                </a:lnTo>
                <a:lnTo>
                  <a:pt x="7347" y="1881"/>
                </a:lnTo>
                <a:lnTo>
                  <a:pt x="7358" y="1899"/>
                </a:lnTo>
                <a:lnTo>
                  <a:pt x="7365" y="1919"/>
                </a:lnTo>
                <a:lnTo>
                  <a:pt x="7367" y="1941"/>
                </a:lnTo>
                <a:lnTo>
                  <a:pt x="7370" y="1962"/>
                </a:lnTo>
                <a:lnTo>
                  <a:pt x="7367" y="1991"/>
                </a:lnTo>
                <a:lnTo>
                  <a:pt x="7365" y="2004"/>
                </a:lnTo>
                <a:lnTo>
                  <a:pt x="7361" y="2016"/>
                </a:lnTo>
                <a:lnTo>
                  <a:pt x="7355" y="2028"/>
                </a:lnTo>
                <a:lnTo>
                  <a:pt x="7349" y="2039"/>
                </a:lnTo>
                <a:lnTo>
                  <a:pt x="7341" y="2051"/>
                </a:lnTo>
                <a:lnTo>
                  <a:pt x="7331" y="2061"/>
                </a:lnTo>
                <a:lnTo>
                  <a:pt x="7307" y="2085"/>
                </a:lnTo>
                <a:lnTo>
                  <a:pt x="7275" y="2111"/>
                </a:lnTo>
                <a:lnTo>
                  <a:pt x="7235" y="2139"/>
                </a:lnTo>
                <a:lnTo>
                  <a:pt x="7185" y="2171"/>
                </a:lnTo>
                <a:lnTo>
                  <a:pt x="7137" y="2139"/>
                </a:lnTo>
                <a:lnTo>
                  <a:pt x="7095" y="2111"/>
                </a:lnTo>
                <a:lnTo>
                  <a:pt x="7065" y="2085"/>
                </a:lnTo>
                <a:lnTo>
                  <a:pt x="7040" y="2061"/>
                </a:lnTo>
                <a:lnTo>
                  <a:pt x="7031" y="2051"/>
                </a:lnTo>
                <a:lnTo>
                  <a:pt x="7023" y="2039"/>
                </a:lnTo>
                <a:lnTo>
                  <a:pt x="7016" y="2028"/>
                </a:lnTo>
                <a:lnTo>
                  <a:pt x="7011" y="2016"/>
                </a:lnTo>
                <a:lnTo>
                  <a:pt x="7007" y="2004"/>
                </a:lnTo>
                <a:lnTo>
                  <a:pt x="7005" y="1991"/>
                </a:lnTo>
                <a:lnTo>
                  <a:pt x="7004" y="1962"/>
                </a:lnTo>
                <a:lnTo>
                  <a:pt x="7004" y="1941"/>
                </a:lnTo>
                <a:lnTo>
                  <a:pt x="7007" y="1919"/>
                </a:lnTo>
                <a:lnTo>
                  <a:pt x="7013" y="1899"/>
                </a:lnTo>
                <a:lnTo>
                  <a:pt x="7023" y="1881"/>
                </a:lnTo>
                <a:lnTo>
                  <a:pt x="7040" y="1863"/>
                </a:lnTo>
                <a:lnTo>
                  <a:pt x="7058" y="1845"/>
                </a:lnTo>
                <a:lnTo>
                  <a:pt x="7082" y="1824"/>
                </a:lnTo>
                <a:lnTo>
                  <a:pt x="7109" y="1805"/>
                </a:lnTo>
                <a:lnTo>
                  <a:pt x="7185" y="1752"/>
                </a:lnTo>
                <a:lnTo>
                  <a:pt x="7262" y="1805"/>
                </a:lnTo>
                <a:close/>
                <a:moveTo>
                  <a:pt x="7059" y="1752"/>
                </a:moveTo>
                <a:lnTo>
                  <a:pt x="7034" y="1773"/>
                </a:lnTo>
                <a:lnTo>
                  <a:pt x="7010" y="1791"/>
                </a:lnTo>
                <a:lnTo>
                  <a:pt x="6989" y="1811"/>
                </a:lnTo>
                <a:lnTo>
                  <a:pt x="6972" y="1830"/>
                </a:lnTo>
                <a:lnTo>
                  <a:pt x="6957" y="1851"/>
                </a:lnTo>
                <a:lnTo>
                  <a:pt x="6945" y="1875"/>
                </a:lnTo>
                <a:lnTo>
                  <a:pt x="6933" y="1851"/>
                </a:lnTo>
                <a:lnTo>
                  <a:pt x="6920" y="1830"/>
                </a:lnTo>
                <a:lnTo>
                  <a:pt x="6903" y="1811"/>
                </a:lnTo>
                <a:lnTo>
                  <a:pt x="6882" y="1791"/>
                </a:lnTo>
                <a:lnTo>
                  <a:pt x="6860" y="1773"/>
                </a:lnTo>
                <a:lnTo>
                  <a:pt x="6831" y="1752"/>
                </a:lnTo>
                <a:lnTo>
                  <a:pt x="6770" y="1710"/>
                </a:lnTo>
                <a:lnTo>
                  <a:pt x="6776" y="1707"/>
                </a:lnTo>
                <a:lnTo>
                  <a:pt x="6812" y="1680"/>
                </a:lnTo>
                <a:lnTo>
                  <a:pt x="6843" y="1656"/>
                </a:lnTo>
                <a:lnTo>
                  <a:pt x="6872" y="1634"/>
                </a:lnTo>
                <a:lnTo>
                  <a:pt x="6894" y="1610"/>
                </a:lnTo>
                <a:lnTo>
                  <a:pt x="6912" y="1587"/>
                </a:lnTo>
                <a:lnTo>
                  <a:pt x="6926" y="1568"/>
                </a:lnTo>
                <a:lnTo>
                  <a:pt x="6938" y="1547"/>
                </a:lnTo>
                <a:lnTo>
                  <a:pt x="6945" y="1532"/>
                </a:lnTo>
                <a:lnTo>
                  <a:pt x="6954" y="1547"/>
                </a:lnTo>
                <a:lnTo>
                  <a:pt x="6966" y="1568"/>
                </a:lnTo>
                <a:lnTo>
                  <a:pt x="6980" y="1587"/>
                </a:lnTo>
                <a:lnTo>
                  <a:pt x="6999" y="1610"/>
                </a:lnTo>
                <a:lnTo>
                  <a:pt x="7022" y="1634"/>
                </a:lnTo>
                <a:lnTo>
                  <a:pt x="7047" y="1656"/>
                </a:lnTo>
                <a:lnTo>
                  <a:pt x="7079" y="1680"/>
                </a:lnTo>
                <a:lnTo>
                  <a:pt x="7115" y="1707"/>
                </a:lnTo>
                <a:lnTo>
                  <a:pt x="7121" y="1710"/>
                </a:lnTo>
                <a:lnTo>
                  <a:pt x="7059" y="1752"/>
                </a:lnTo>
                <a:close/>
                <a:moveTo>
                  <a:pt x="6788" y="1809"/>
                </a:moveTo>
                <a:lnTo>
                  <a:pt x="6816" y="1829"/>
                </a:lnTo>
                <a:lnTo>
                  <a:pt x="6837" y="1847"/>
                </a:lnTo>
                <a:lnTo>
                  <a:pt x="6855" y="1865"/>
                </a:lnTo>
                <a:lnTo>
                  <a:pt x="6867" y="1883"/>
                </a:lnTo>
                <a:lnTo>
                  <a:pt x="6878" y="1901"/>
                </a:lnTo>
                <a:lnTo>
                  <a:pt x="6884" y="1919"/>
                </a:lnTo>
                <a:lnTo>
                  <a:pt x="6888" y="1941"/>
                </a:lnTo>
                <a:lnTo>
                  <a:pt x="6890" y="1962"/>
                </a:lnTo>
                <a:lnTo>
                  <a:pt x="6888" y="1991"/>
                </a:lnTo>
                <a:lnTo>
                  <a:pt x="6885" y="2003"/>
                </a:lnTo>
                <a:lnTo>
                  <a:pt x="6882" y="2015"/>
                </a:lnTo>
                <a:lnTo>
                  <a:pt x="6876" y="2027"/>
                </a:lnTo>
                <a:lnTo>
                  <a:pt x="6870" y="2037"/>
                </a:lnTo>
                <a:lnTo>
                  <a:pt x="6864" y="2049"/>
                </a:lnTo>
                <a:lnTo>
                  <a:pt x="6854" y="2058"/>
                </a:lnTo>
                <a:lnTo>
                  <a:pt x="6831" y="2081"/>
                </a:lnTo>
                <a:lnTo>
                  <a:pt x="6801" y="2105"/>
                </a:lnTo>
                <a:lnTo>
                  <a:pt x="6764" y="2133"/>
                </a:lnTo>
                <a:lnTo>
                  <a:pt x="6717" y="2163"/>
                </a:lnTo>
                <a:lnTo>
                  <a:pt x="6705" y="2171"/>
                </a:lnTo>
                <a:lnTo>
                  <a:pt x="6656" y="2139"/>
                </a:lnTo>
                <a:lnTo>
                  <a:pt x="6615" y="2111"/>
                </a:lnTo>
                <a:lnTo>
                  <a:pt x="6584" y="2085"/>
                </a:lnTo>
                <a:lnTo>
                  <a:pt x="6560" y="2061"/>
                </a:lnTo>
                <a:lnTo>
                  <a:pt x="6549" y="2051"/>
                </a:lnTo>
                <a:lnTo>
                  <a:pt x="6542" y="2039"/>
                </a:lnTo>
                <a:lnTo>
                  <a:pt x="6536" y="2028"/>
                </a:lnTo>
                <a:lnTo>
                  <a:pt x="6531" y="2016"/>
                </a:lnTo>
                <a:lnTo>
                  <a:pt x="6528" y="2004"/>
                </a:lnTo>
                <a:lnTo>
                  <a:pt x="6525" y="1991"/>
                </a:lnTo>
                <a:lnTo>
                  <a:pt x="6524" y="1962"/>
                </a:lnTo>
                <a:lnTo>
                  <a:pt x="6524" y="1941"/>
                </a:lnTo>
                <a:lnTo>
                  <a:pt x="6528" y="1919"/>
                </a:lnTo>
                <a:lnTo>
                  <a:pt x="6534" y="1899"/>
                </a:lnTo>
                <a:lnTo>
                  <a:pt x="6543" y="1881"/>
                </a:lnTo>
                <a:lnTo>
                  <a:pt x="6558" y="1863"/>
                </a:lnTo>
                <a:lnTo>
                  <a:pt x="6578" y="1845"/>
                </a:lnTo>
                <a:lnTo>
                  <a:pt x="6602" y="1824"/>
                </a:lnTo>
                <a:lnTo>
                  <a:pt x="6630" y="1805"/>
                </a:lnTo>
                <a:lnTo>
                  <a:pt x="6705" y="1752"/>
                </a:lnTo>
                <a:lnTo>
                  <a:pt x="6717" y="1761"/>
                </a:lnTo>
                <a:lnTo>
                  <a:pt x="6788" y="1809"/>
                </a:lnTo>
                <a:close/>
                <a:moveTo>
                  <a:pt x="6579" y="1752"/>
                </a:moveTo>
                <a:lnTo>
                  <a:pt x="6554" y="1773"/>
                </a:lnTo>
                <a:lnTo>
                  <a:pt x="6530" y="1791"/>
                </a:lnTo>
                <a:lnTo>
                  <a:pt x="6510" y="1811"/>
                </a:lnTo>
                <a:lnTo>
                  <a:pt x="6492" y="1830"/>
                </a:lnTo>
                <a:lnTo>
                  <a:pt x="6477" y="1851"/>
                </a:lnTo>
                <a:lnTo>
                  <a:pt x="6465" y="1875"/>
                </a:lnTo>
                <a:lnTo>
                  <a:pt x="6453" y="1851"/>
                </a:lnTo>
                <a:lnTo>
                  <a:pt x="6440" y="1830"/>
                </a:lnTo>
                <a:lnTo>
                  <a:pt x="6422" y="1811"/>
                </a:lnTo>
                <a:lnTo>
                  <a:pt x="6402" y="1791"/>
                </a:lnTo>
                <a:lnTo>
                  <a:pt x="6378" y="1773"/>
                </a:lnTo>
                <a:lnTo>
                  <a:pt x="6351" y="1752"/>
                </a:lnTo>
                <a:lnTo>
                  <a:pt x="6290" y="1710"/>
                </a:lnTo>
                <a:lnTo>
                  <a:pt x="6296" y="1707"/>
                </a:lnTo>
                <a:lnTo>
                  <a:pt x="6332" y="1680"/>
                </a:lnTo>
                <a:lnTo>
                  <a:pt x="6363" y="1656"/>
                </a:lnTo>
                <a:lnTo>
                  <a:pt x="6390" y="1634"/>
                </a:lnTo>
                <a:lnTo>
                  <a:pt x="6414" y="1610"/>
                </a:lnTo>
                <a:lnTo>
                  <a:pt x="6432" y="1587"/>
                </a:lnTo>
                <a:lnTo>
                  <a:pt x="6446" y="1568"/>
                </a:lnTo>
                <a:lnTo>
                  <a:pt x="6458" y="1547"/>
                </a:lnTo>
                <a:lnTo>
                  <a:pt x="6465" y="1532"/>
                </a:lnTo>
                <a:lnTo>
                  <a:pt x="6474" y="1547"/>
                </a:lnTo>
                <a:lnTo>
                  <a:pt x="6486" y="1568"/>
                </a:lnTo>
                <a:lnTo>
                  <a:pt x="6500" y="1587"/>
                </a:lnTo>
                <a:lnTo>
                  <a:pt x="6519" y="1610"/>
                </a:lnTo>
                <a:lnTo>
                  <a:pt x="6542" y="1634"/>
                </a:lnTo>
                <a:lnTo>
                  <a:pt x="6567" y="1656"/>
                </a:lnTo>
                <a:lnTo>
                  <a:pt x="6600" y="1680"/>
                </a:lnTo>
                <a:lnTo>
                  <a:pt x="6636" y="1707"/>
                </a:lnTo>
                <a:lnTo>
                  <a:pt x="6642" y="1710"/>
                </a:lnTo>
                <a:lnTo>
                  <a:pt x="6579" y="1752"/>
                </a:lnTo>
                <a:close/>
                <a:moveTo>
                  <a:pt x="6302" y="1805"/>
                </a:moveTo>
                <a:lnTo>
                  <a:pt x="6330" y="1824"/>
                </a:lnTo>
                <a:lnTo>
                  <a:pt x="6354" y="1845"/>
                </a:lnTo>
                <a:lnTo>
                  <a:pt x="6374" y="1863"/>
                </a:lnTo>
                <a:lnTo>
                  <a:pt x="6387" y="1881"/>
                </a:lnTo>
                <a:lnTo>
                  <a:pt x="6398" y="1899"/>
                </a:lnTo>
                <a:lnTo>
                  <a:pt x="6404" y="1919"/>
                </a:lnTo>
                <a:lnTo>
                  <a:pt x="6408" y="1941"/>
                </a:lnTo>
                <a:lnTo>
                  <a:pt x="6410" y="1962"/>
                </a:lnTo>
                <a:lnTo>
                  <a:pt x="6408" y="1991"/>
                </a:lnTo>
                <a:lnTo>
                  <a:pt x="6404" y="2004"/>
                </a:lnTo>
                <a:lnTo>
                  <a:pt x="6399" y="2016"/>
                </a:lnTo>
                <a:lnTo>
                  <a:pt x="6396" y="2028"/>
                </a:lnTo>
                <a:lnTo>
                  <a:pt x="6390" y="2039"/>
                </a:lnTo>
                <a:lnTo>
                  <a:pt x="6381" y="2051"/>
                </a:lnTo>
                <a:lnTo>
                  <a:pt x="6372" y="2061"/>
                </a:lnTo>
                <a:lnTo>
                  <a:pt x="6348" y="2085"/>
                </a:lnTo>
                <a:lnTo>
                  <a:pt x="6315" y="2111"/>
                </a:lnTo>
                <a:lnTo>
                  <a:pt x="6276" y="2139"/>
                </a:lnTo>
                <a:lnTo>
                  <a:pt x="6227" y="2171"/>
                </a:lnTo>
                <a:lnTo>
                  <a:pt x="6176" y="2139"/>
                </a:lnTo>
                <a:lnTo>
                  <a:pt x="6137" y="2111"/>
                </a:lnTo>
                <a:lnTo>
                  <a:pt x="6104" y="2085"/>
                </a:lnTo>
                <a:lnTo>
                  <a:pt x="6080" y="2061"/>
                </a:lnTo>
                <a:lnTo>
                  <a:pt x="6071" y="2051"/>
                </a:lnTo>
                <a:lnTo>
                  <a:pt x="6062" y="2039"/>
                </a:lnTo>
                <a:lnTo>
                  <a:pt x="6056" y="2028"/>
                </a:lnTo>
                <a:lnTo>
                  <a:pt x="6053" y="2016"/>
                </a:lnTo>
                <a:lnTo>
                  <a:pt x="6048" y="2004"/>
                </a:lnTo>
                <a:lnTo>
                  <a:pt x="6044" y="1991"/>
                </a:lnTo>
                <a:lnTo>
                  <a:pt x="6042" y="1962"/>
                </a:lnTo>
                <a:lnTo>
                  <a:pt x="6044" y="1941"/>
                </a:lnTo>
                <a:lnTo>
                  <a:pt x="6048" y="1919"/>
                </a:lnTo>
                <a:lnTo>
                  <a:pt x="6054" y="1899"/>
                </a:lnTo>
                <a:lnTo>
                  <a:pt x="6065" y="1881"/>
                </a:lnTo>
                <a:lnTo>
                  <a:pt x="6078" y="1863"/>
                </a:lnTo>
                <a:lnTo>
                  <a:pt x="6098" y="1845"/>
                </a:lnTo>
                <a:lnTo>
                  <a:pt x="6122" y="1824"/>
                </a:lnTo>
                <a:lnTo>
                  <a:pt x="6150" y="1805"/>
                </a:lnTo>
                <a:lnTo>
                  <a:pt x="6227" y="1752"/>
                </a:lnTo>
                <a:lnTo>
                  <a:pt x="6302" y="1805"/>
                </a:lnTo>
                <a:close/>
                <a:moveTo>
                  <a:pt x="6101" y="1752"/>
                </a:moveTo>
                <a:lnTo>
                  <a:pt x="6074" y="1773"/>
                </a:lnTo>
                <a:lnTo>
                  <a:pt x="6050" y="1791"/>
                </a:lnTo>
                <a:lnTo>
                  <a:pt x="6030" y="1811"/>
                </a:lnTo>
                <a:lnTo>
                  <a:pt x="6012" y="1830"/>
                </a:lnTo>
                <a:lnTo>
                  <a:pt x="5999" y="1851"/>
                </a:lnTo>
                <a:lnTo>
                  <a:pt x="5987" y="1875"/>
                </a:lnTo>
                <a:lnTo>
                  <a:pt x="5975" y="1851"/>
                </a:lnTo>
                <a:lnTo>
                  <a:pt x="5960" y="1830"/>
                </a:lnTo>
                <a:lnTo>
                  <a:pt x="5942" y="1811"/>
                </a:lnTo>
                <a:lnTo>
                  <a:pt x="5922" y="1791"/>
                </a:lnTo>
                <a:lnTo>
                  <a:pt x="5898" y="1773"/>
                </a:lnTo>
                <a:lnTo>
                  <a:pt x="5873" y="1752"/>
                </a:lnTo>
                <a:lnTo>
                  <a:pt x="5810" y="1710"/>
                </a:lnTo>
                <a:lnTo>
                  <a:pt x="5816" y="1707"/>
                </a:lnTo>
                <a:lnTo>
                  <a:pt x="5852" y="1680"/>
                </a:lnTo>
                <a:lnTo>
                  <a:pt x="5885" y="1656"/>
                </a:lnTo>
                <a:lnTo>
                  <a:pt x="5910" y="1634"/>
                </a:lnTo>
                <a:lnTo>
                  <a:pt x="5934" y="1610"/>
                </a:lnTo>
                <a:lnTo>
                  <a:pt x="5952" y="1587"/>
                </a:lnTo>
                <a:lnTo>
                  <a:pt x="5966" y="1568"/>
                </a:lnTo>
                <a:lnTo>
                  <a:pt x="5978" y="1547"/>
                </a:lnTo>
                <a:lnTo>
                  <a:pt x="5987" y="1532"/>
                </a:lnTo>
                <a:lnTo>
                  <a:pt x="5994" y="1547"/>
                </a:lnTo>
                <a:lnTo>
                  <a:pt x="6006" y="1568"/>
                </a:lnTo>
                <a:lnTo>
                  <a:pt x="6020" y="1587"/>
                </a:lnTo>
                <a:lnTo>
                  <a:pt x="6038" y="1610"/>
                </a:lnTo>
                <a:lnTo>
                  <a:pt x="6062" y="1634"/>
                </a:lnTo>
                <a:lnTo>
                  <a:pt x="6089" y="1656"/>
                </a:lnTo>
                <a:lnTo>
                  <a:pt x="6120" y="1680"/>
                </a:lnTo>
                <a:lnTo>
                  <a:pt x="6156" y="1707"/>
                </a:lnTo>
                <a:lnTo>
                  <a:pt x="6162" y="1710"/>
                </a:lnTo>
                <a:lnTo>
                  <a:pt x="6101" y="1752"/>
                </a:lnTo>
                <a:close/>
                <a:moveTo>
                  <a:pt x="5828" y="1809"/>
                </a:moveTo>
                <a:lnTo>
                  <a:pt x="5856" y="1829"/>
                </a:lnTo>
                <a:lnTo>
                  <a:pt x="5879" y="1847"/>
                </a:lnTo>
                <a:lnTo>
                  <a:pt x="5894" y="1865"/>
                </a:lnTo>
                <a:lnTo>
                  <a:pt x="5909" y="1883"/>
                </a:lnTo>
                <a:lnTo>
                  <a:pt x="5918" y="1901"/>
                </a:lnTo>
                <a:lnTo>
                  <a:pt x="5924" y="1919"/>
                </a:lnTo>
                <a:lnTo>
                  <a:pt x="5928" y="1941"/>
                </a:lnTo>
                <a:lnTo>
                  <a:pt x="5930" y="1962"/>
                </a:lnTo>
                <a:lnTo>
                  <a:pt x="5928" y="1991"/>
                </a:lnTo>
                <a:lnTo>
                  <a:pt x="5924" y="2003"/>
                </a:lnTo>
                <a:lnTo>
                  <a:pt x="5922" y="2015"/>
                </a:lnTo>
                <a:lnTo>
                  <a:pt x="5916" y="2027"/>
                </a:lnTo>
                <a:lnTo>
                  <a:pt x="5910" y="2037"/>
                </a:lnTo>
                <a:lnTo>
                  <a:pt x="5903" y="2049"/>
                </a:lnTo>
                <a:lnTo>
                  <a:pt x="5894" y="2058"/>
                </a:lnTo>
                <a:lnTo>
                  <a:pt x="5873" y="2081"/>
                </a:lnTo>
                <a:lnTo>
                  <a:pt x="5843" y="2105"/>
                </a:lnTo>
                <a:lnTo>
                  <a:pt x="5804" y="2133"/>
                </a:lnTo>
                <a:lnTo>
                  <a:pt x="5759" y="2163"/>
                </a:lnTo>
                <a:lnTo>
                  <a:pt x="5747" y="2171"/>
                </a:lnTo>
                <a:lnTo>
                  <a:pt x="5696" y="2139"/>
                </a:lnTo>
                <a:lnTo>
                  <a:pt x="5657" y="2111"/>
                </a:lnTo>
                <a:lnTo>
                  <a:pt x="5625" y="2085"/>
                </a:lnTo>
                <a:lnTo>
                  <a:pt x="5601" y="2061"/>
                </a:lnTo>
                <a:lnTo>
                  <a:pt x="5591" y="2051"/>
                </a:lnTo>
                <a:lnTo>
                  <a:pt x="5583" y="2039"/>
                </a:lnTo>
                <a:lnTo>
                  <a:pt x="5577" y="2028"/>
                </a:lnTo>
                <a:lnTo>
                  <a:pt x="5573" y="2016"/>
                </a:lnTo>
                <a:lnTo>
                  <a:pt x="5568" y="2004"/>
                </a:lnTo>
                <a:lnTo>
                  <a:pt x="5565" y="1991"/>
                </a:lnTo>
                <a:lnTo>
                  <a:pt x="5562" y="1962"/>
                </a:lnTo>
                <a:lnTo>
                  <a:pt x="5565" y="1941"/>
                </a:lnTo>
                <a:lnTo>
                  <a:pt x="5568" y="1919"/>
                </a:lnTo>
                <a:lnTo>
                  <a:pt x="5574" y="1899"/>
                </a:lnTo>
                <a:lnTo>
                  <a:pt x="5585" y="1881"/>
                </a:lnTo>
                <a:lnTo>
                  <a:pt x="5598" y="1863"/>
                </a:lnTo>
                <a:lnTo>
                  <a:pt x="5619" y="1845"/>
                </a:lnTo>
                <a:lnTo>
                  <a:pt x="5643" y="1824"/>
                </a:lnTo>
                <a:lnTo>
                  <a:pt x="5670" y="1805"/>
                </a:lnTo>
                <a:lnTo>
                  <a:pt x="5747" y="1752"/>
                </a:lnTo>
                <a:lnTo>
                  <a:pt x="5759" y="1761"/>
                </a:lnTo>
                <a:lnTo>
                  <a:pt x="5828" y="1809"/>
                </a:lnTo>
                <a:close/>
                <a:moveTo>
                  <a:pt x="5621" y="1752"/>
                </a:moveTo>
                <a:lnTo>
                  <a:pt x="5595" y="1773"/>
                </a:lnTo>
                <a:lnTo>
                  <a:pt x="5571" y="1791"/>
                </a:lnTo>
                <a:lnTo>
                  <a:pt x="5550" y="1811"/>
                </a:lnTo>
                <a:lnTo>
                  <a:pt x="5532" y="1830"/>
                </a:lnTo>
                <a:lnTo>
                  <a:pt x="5519" y="1851"/>
                </a:lnTo>
                <a:lnTo>
                  <a:pt x="5507" y="1875"/>
                </a:lnTo>
                <a:lnTo>
                  <a:pt x="5495" y="1851"/>
                </a:lnTo>
                <a:lnTo>
                  <a:pt x="5481" y="1830"/>
                </a:lnTo>
                <a:lnTo>
                  <a:pt x="5463" y="1811"/>
                </a:lnTo>
                <a:lnTo>
                  <a:pt x="5442" y="1791"/>
                </a:lnTo>
                <a:lnTo>
                  <a:pt x="5418" y="1773"/>
                </a:lnTo>
                <a:lnTo>
                  <a:pt x="5393" y="1752"/>
                </a:lnTo>
                <a:lnTo>
                  <a:pt x="5331" y="1710"/>
                </a:lnTo>
                <a:lnTo>
                  <a:pt x="5337" y="1707"/>
                </a:lnTo>
                <a:lnTo>
                  <a:pt x="5373" y="1680"/>
                </a:lnTo>
                <a:lnTo>
                  <a:pt x="5405" y="1656"/>
                </a:lnTo>
                <a:lnTo>
                  <a:pt x="5430" y="1634"/>
                </a:lnTo>
                <a:lnTo>
                  <a:pt x="5453" y="1610"/>
                </a:lnTo>
                <a:lnTo>
                  <a:pt x="5472" y="1587"/>
                </a:lnTo>
                <a:lnTo>
                  <a:pt x="5487" y="1568"/>
                </a:lnTo>
                <a:lnTo>
                  <a:pt x="5499" y="1547"/>
                </a:lnTo>
                <a:lnTo>
                  <a:pt x="5507" y="1532"/>
                </a:lnTo>
                <a:lnTo>
                  <a:pt x="5514" y="1547"/>
                </a:lnTo>
                <a:lnTo>
                  <a:pt x="5526" y="1568"/>
                </a:lnTo>
                <a:lnTo>
                  <a:pt x="5541" y="1587"/>
                </a:lnTo>
                <a:lnTo>
                  <a:pt x="5559" y="1610"/>
                </a:lnTo>
                <a:lnTo>
                  <a:pt x="5583" y="1634"/>
                </a:lnTo>
                <a:lnTo>
                  <a:pt x="5609" y="1656"/>
                </a:lnTo>
                <a:lnTo>
                  <a:pt x="5640" y="1680"/>
                </a:lnTo>
                <a:lnTo>
                  <a:pt x="5676" y="1707"/>
                </a:lnTo>
                <a:lnTo>
                  <a:pt x="5682" y="1710"/>
                </a:lnTo>
                <a:lnTo>
                  <a:pt x="5621" y="1752"/>
                </a:lnTo>
                <a:close/>
                <a:moveTo>
                  <a:pt x="5343" y="1805"/>
                </a:moveTo>
                <a:lnTo>
                  <a:pt x="5370" y="1824"/>
                </a:lnTo>
                <a:lnTo>
                  <a:pt x="5394" y="1845"/>
                </a:lnTo>
                <a:lnTo>
                  <a:pt x="5415" y="1863"/>
                </a:lnTo>
                <a:lnTo>
                  <a:pt x="5429" y="1881"/>
                </a:lnTo>
                <a:lnTo>
                  <a:pt x="5439" y="1899"/>
                </a:lnTo>
                <a:lnTo>
                  <a:pt x="5445" y="1919"/>
                </a:lnTo>
                <a:lnTo>
                  <a:pt x="5448" y="1941"/>
                </a:lnTo>
                <a:lnTo>
                  <a:pt x="5448" y="1962"/>
                </a:lnTo>
                <a:lnTo>
                  <a:pt x="5447" y="1991"/>
                </a:lnTo>
                <a:lnTo>
                  <a:pt x="5445" y="2004"/>
                </a:lnTo>
                <a:lnTo>
                  <a:pt x="5441" y="2016"/>
                </a:lnTo>
                <a:lnTo>
                  <a:pt x="5436" y="2028"/>
                </a:lnTo>
                <a:lnTo>
                  <a:pt x="5429" y="2039"/>
                </a:lnTo>
                <a:lnTo>
                  <a:pt x="5423" y="2051"/>
                </a:lnTo>
                <a:lnTo>
                  <a:pt x="5412" y="2061"/>
                </a:lnTo>
                <a:lnTo>
                  <a:pt x="5388" y="2085"/>
                </a:lnTo>
                <a:lnTo>
                  <a:pt x="5357" y="2111"/>
                </a:lnTo>
                <a:lnTo>
                  <a:pt x="5316" y="2139"/>
                </a:lnTo>
                <a:lnTo>
                  <a:pt x="5267" y="2171"/>
                </a:lnTo>
                <a:lnTo>
                  <a:pt x="5217" y="2139"/>
                </a:lnTo>
                <a:lnTo>
                  <a:pt x="5177" y="2111"/>
                </a:lnTo>
                <a:lnTo>
                  <a:pt x="5145" y="2085"/>
                </a:lnTo>
                <a:lnTo>
                  <a:pt x="5121" y="2061"/>
                </a:lnTo>
                <a:lnTo>
                  <a:pt x="5111" y="2051"/>
                </a:lnTo>
                <a:lnTo>
                  <a:pt x="5103" y="2039"/>
                </a:lnTo>
                <a:lnTo>
                  <a:pt x="5097" y="2028"/>
                </a:lnTo>
                <a:lnTo>
                  <a:pt x="5091" y="2016"/>
                </a:lnTo>
                <a:lnTo>
                  <a:pt x="5088" y="2004"/>
                </a:lnTo>
                <a:lnTo>
                  <a:pt x="5085" y="1991"/>
                </a:lnTo>
                <a:lnTo>
                  <a:pt x="5082" y="1962"/>
                </a:lnTo>
                <a:lnTo>
                  <a:pt x="5085" y="1941"/>
                </a:lnTo>
                <a:lnTo>
                  <a:pt x="5088" y="1919"/>
                </a:lnTo>
                <a:lnTo>
                  <a:pt x="5094" y="1899"/>
                </a:lnTo>
                <a:lnTo>
                  <a:pt x="5105" y="1881"/>
                </a:lnTo>
                <a:lnTo>
                  <a:pt x="5118" y="1863"/>
                </a:lnTo>
                <a:lnTo>
                  <a:pt x="5139" y="1845"/>
                </a:lnTo>
                <a:lnTo>
                  <a:pt x="5160" y="1824"/>
                </a:lnTo>
                <a:lnTo>
                  <a:pt x="5190" y="1805"/>
                </a:lnTo>
                <a:lnTo>
                  <a:pt x="5267" y="1752"/>
                </a:lnTo>
                <a:lnTo>
                  <a:pt x="5343" y="1805"/>
                </a:lnTo>
                <a:close/>
                <a:moveTo>
                  <a:pt x="5141" y="1752"/>
                </a:moveTo>
                <a:lnTo>
                  <a:pt x="5112" y="1773"/>
                </a:lnTo>
                <a:lnTo>
                  <a:pt x="5091" y="1791"/>
                </a:lnTo>
                <a:lnTo>
                  <a:pt x="5069" y="1811"/>
                </a:lnTo>
                <a:lnTo>
                  <a:pt x="5052" y="1830"/>
                </a:lnTo>
                <a:lnTo>
                  <a:pt x="5039" y="1851"/>
                </a:lnTo>
                <a:lnTo>
                  <a:pt x="5027" y="1875"/>
                </a:lnTo>
                <a:lnTo>
                  <a:pt x="5015" y="1851"/>
                </a:lnTo>
                <a:lnTo>
                  <a:pt x="5001" y="1830"/>
                </a:lnTo>
                <a:lnTo>
                  <a:pt x="4983" y="1811"/>
                </a:lnTo>
                <a:lnTo>
                  <a:pt x="4964" y="1791"/>
                </a:lnTo>
                <a:lnTo>
                  <a:pt x="4940" y="1773"/>
                </a:lnTo>
                <a:lnTo>
                  <a:pt x="4913" y="1752"/>
                </a:lnTo>
                <a:lnTo>
                  <a:pt x="4851" y="1710"/>
                </a:lnTo>
                <a:lnTo>
                  <a:pt x="4857" y="1707"/>
                </a:lnTo>
                <a:lnTo>
                  <a:pt x="4893" y="1680"/>
                </a:lnTo>
                <a:lnTo>
                  <a:pt x="4925" y="1656"/>
                </a:lnTo>
                <a:lnTo>
                  <a:pt x="4952" y="1634"/>
                </a:lnTo>
                <a:lnTo>
                  <a:pt x="4973" y="1610"/>
                </a:lnTo>
                <a:lnTo>
                  <a:pt x="4994" y="1587"/>
                </a:lnTo>
                <a:lnTo>
                  <a:pt x="5007" y="1568"/>
                </a:lnTo>
                <a:lnTo>
                  <a:pt x="5019" y="1547"/>
                </a:lnTo>
                <a:lnTo>
                  <a:pt x="5027" y="1532"/>
                </a:lnTo>
                <a:lnTo>
                  <a:pt x="5034" y="1547"/>
                </a:lnTo>
                <a:lnTo>
                  <a:pt x="5046" y="1568"/>
                </a:lnTo>
                <a:lnTo>
                  <a:pt x="5061" y="1587"/>
                </a:lnTo>
                <a:lnTo>
                  <a:pt x="5079" y="1610"/>
                </a:lnTo>
                <a:lnTo>
                  <a:pt x="5100" y="1634"/>
                </a:lnTo>
                <a:lnTo>
                  <a:pt x="5129" y="1656"/>
                </a:lnTo>
                <a:lnTo>
                  <a:pt x="5160" y="1680"/>
                </a:lnTo>
                <a:lnTo>
                  <a:pt x="5196" y="1707"/>
                </a:lnTo>
                <a:lnTo>
                  <a:pt x="5202" y="1710"/>
                </a:lnTo>
                <a:lnTo>
                  <a:pt x="5141" y="1752"/>
                </a:lnTo>
                <a:close/>
                <a:moveTo>
                  <a:pt x="4869" y="1809"/>
                </a:moveTo>
                <a:lnTo>
                  <a:pt x="4895" y="1829"/>
                </a:lnTo>
                <a:lnTo>
                  <a:pt x="4917" y="1847"/>
                </a:lnTo>
                <a:lnTo>
                  <a:pt x="4935" y="1865"/>
                </a:lnTo>
                <a:lnTo>
                  <a:pt x="4949" y="1883"/>
                </a:lnTo>
                <a:lnTo>
                  <a:pt x="4959" y="1901"/>
                </a:lnTo>
                <a:lnTo>
                  <a:pt x="4965" y="1919"/>
                </a:lnTo>
                <a:lnTo>
                  <a:pt x="4970" y="1941"/>
                </a:lnTo>
                <a:lnTo>
                  <a:pt x="4970" y="1962"/>
                </a:lnTo>
                <a:lnTo>
                  <a:pt x="4967" y="1991"/>
                </a:lnTo>
                <a:lnTo>
                  <a:pt x="4965" y="2003"/>
                </a:lnTo>
                <a:lnTo>
                  <a:pt x="4961" y="2015"/>
                </a:lnTo>
                <a:lnTo>
                  <a:pt x="4958" y="2027"/>
                </a:lnTo>
                <a:lnTo>
                  <a:pt x="4952" y="2037"/>
                </a:lnTo>
                <a:lnTo>
                  <a:pt x="4943" y="2049"/>
                </a:lnTo>
                <a:lnTo>
                  <a:pt x="4935" y="2058"/>
                </a:lnTo>
                <a:lnTo>
                  <a:pt x="4911" y="2081"/>
                </a:lnTo>
                <a:lnTo>
                  <a:pt x="4883" y="2105"/>
                </a:lnTo>
                <a:lnTo>
                  <a:pt x="4845" y="2133"/>
                </a:lnTo>
                <a:lnTo>
                  <a:pt x="4799" y="2163"/>
                </a:lnTo>
                <a:lnTo>
                  <a:pt x="4787" y="2171"/>
                </a:lnTo>
                <a:lnTo>
                  <a:pt x="4737" y="2139"/>
                </a:lnTo>
                <a:lnTo>
                  <a:pt x="4697" y="2111"/>
                </a:lnTo>
                <a:lnTo>
                  <a:pt x="4665" y="2085"/>
                </a:lnTo>
                <a:lnTo>
                  <a:pt x="4641" y="2061"/>
                </a:lnTo>
                <a:lnTo>
                  <a:pt x="4631" y="2051"/>
                </a:lnTo>
                <a:lnTo>
                  <a:pt x="4623" y="2039"/>
                </a:lnTo>
                <a:lnTo>
                  <a:pt x="4617" y="2028"/>
                </a:lnTo>
                <a:lnTo>
                  <a:pt x="4611" y="2016"/>
                </a:lnTo>
                <a:lnTo>
                  <a:pt x="4607" y="2004"/>
                </a:lnTo>
                <a:lnTo>
                  <a:pt x="4605" y="1991"/>
                </a:lnTo>
                <a:lnTo>
                  <a:pt x="4604" y="1962"/>
                </a:lnTo>
                <a:lnTo>
                  <a:pt x="4605" y="1941"/>
                </a:lnTo>
                <a:lnTo>
                  <a:pt x="4607" y="1919"/>
                </a:lnTo>
                <a:lnTo>
                  <a:pt x="4616" y="1899"/>
                </a:lnTo>
                <a:lnTo>
                  <a:pt x="4625" y="1881"/>
                </a:lnTo>
                <a:lnTo>
                  <a:pt x="4640" y="1863"/>
                </a:lnTo>
                <a:lnTo>
                  <a:pt x="4658" y="1845"/>
                </a:lnTo>
                <a:lnTo>
                  <a:pt x="4682" y="1824"/>
                </a:lnTo>
                <a:lnTo>
                  <a:pt x="4712" y="1805"/>
                </a:lnTo>
                <a:lnTo>
                  <a:pt x="4787" y="1752"/>
                </a:lnTo>
                <a:lnTo>
                  <a:pt x="4799" y="1761"/>
                </a:lnTo>
                <a:lnTo>
                  <a:pt x="4869" y="1809"/>
                </a:lnTo>
                <a:close/>
                <a:moveTo>
                  <a:pt x="4661" y="1752"/>
                </a:moveTo>
                <a:lnTo>
                  <a:pt x="4634" y="1773"/>
                </a:lnTo>
                <a:lnTo>
                  <a:pt x="4611" y="1791"/>
                </a:lnTo>
                <a:lnTo>
                  <a:pt x="4589" y="1811"/>
                </a:lnTo>
                <a:lnTo>
                  <a:pt x="4574" y="1830"/>
                </a:lnTo>
                <a:lnTo>
                  <a:pt x="4557" y="1851"/>
                </a:lnTo>
                <a:lnTo>
                  <a:pt x="4547" y="1875"/>
                </a:lnTo>
                <a:lnTo>
                  <a:pt x="4535" y="1851"/>
                </a:lnTo>
                <a:lnTo>
                  <a:pt x="4521" y="1830"/>
                </a:lnTo>
                <a:lnTo>
                  <a:pt x="4503" y="1811"/>
                </a:lnTo>
                <a:lnTo>
                  <a:pt x="4484" y="1791"/>
                </a:lnTo>
                <a:lnTo>
                  <a:pt x="4460" y="1773"/>
                </a:lnTo>
                <a:lnTo>
                  <a:pt x="4433" y="1752"/>
                </a:lnTo>
                <a:lnTo>
                  <a:pt x="4371" y="1710"/>
                </a:lnTo>
                <a:lnTo>
                  <a:pt x="4377" y="1707"/>
                </a:lnTo>
                <a:lnTo>
                  <a:pt x="4413" y="1680"/>
                </a:lnTo>
                <a:lnTo>
                  <a:pt x="4445" y="1656"/>
                </a:lnTo>
                <a:lnTo>
                  <a:pt x="4472" y="1634"/>
                </a:lnTo>
                <a:lnTo>
                  <a:pt x="4493" y="1610"/>
                </a:lnTo>
                <a:lnTo>
                  <a:pt x="4511" y="1587"/>
                </a:lnTo>
                <a:lnTo>
                  <a:pt x="4527" y="1568"/>
                </a:lnTo>
                <a:lnTo>
                  <a:pt x="4538" y="1547"/>
                </a:lnTo>
                <a:lnTo>
                  <a:pt x="4547" y="1532"/>
                </a:lnTo>
                <a:lnTo>
                  <a:pt x="4556" y="1547"/>
                </a:lnTo>
                <a:lnTo>
                  <a:pt x="4568" y="1568"/>
                </a:lnTo>
                <a:lnTo>
                  <a:pt x="4581" y="1587"/>
                </a:lnTo>
                <a:lnTo>
                  <a:pt x="4599" y="1610"/>
                </a:lnTo>
                <a:lnTo>
                  <a:pt x="4622" y="1634"/>
                </a:lnTo>
                <a:lnTo>
                  <a:pt x="4649" y="1656"/>
                </a:lnTo>
                <a:lnTo>
                  <a:pt x="4679" y="1680"/>
                </a:lnTo>
                <a:lnTo>
                  <a:pt x="4718" y="1707"/>
                </a:lnTo>
                <a:lnTo>
                  <a:pt x="4724" y="1710"/>
                </a:lnTo>
                <a:lnTo>
                  <a:pt x="4661" y="1752"/>
                </a:lnTo>
                <a:close/>
                <a:moveTo>
                  <a:pt x="4383" y="1805"/>
                </a:moveTo>
                <a:lnTo>
                  <a:pt x="4412" y="1824"/>
                </a:lnTo>
                <a:lnTo>
                  <a:pt x="4436" y="1845"/>
                </a:lnTo>
                <a:lnTo>
                  <a:pt x="4454" y="1863"/>
                </a:lnTo>
                <a:lnTo>
                  <a:pt x="4469" y="1881"/>
                </a:lnTo>
                <a:lnTo>
                  <a:pt x="4479" y="1899"/>
                </a:lnTo>
                <a:lnTo>
                  <a:pt x="4485" y="1919"/>
                </a:lnTo>
                <a:lnTo>
                  <a:pt x="4490" y="1941"/>
                </a:lnTo>
                <a:lnTo>
                  <a:pt x="4490" y="1962"/>
                </a:lnTo>
                <a:lnTo>
                  <a:pt x="4487" y="1991"/>
                </a:lnTo>
                <a:lnTo>
                  <a:pt x="4485" y="2004"/>
                </a:lnTo>
                <a:lnTo>
                  <a:pt x="4481" y="2016"/>
                </a:lnTo>
                <a:lnTo>
                  <a:pt x="4478" y="2028"/>
                </a:lnTo>
                <a:lnTo>
                  <a:pt x="4469" y="2039"/>
                </a:lnTo>
                <a:lnTo>
                  <a:pt x="4461" y="2051"/>
                </a:lnTo>
                <a:lnTo>
                  <a:pt x="4454" y="2061"/>
                </a:lnTo>
                <a:lnTo>
                  <a:pt x="4427" y="2085"/>
                </a:lnTo>
                <a:lnTo>
                  <a:pt x="4395" y="2111"/>
                </a:lnTo>
                <a:lnTo>
                  <a:pt x="4355" y="2139"/>
                </a:lnTo>
                <a:lnTo>
                  <a:pt x="4308" y="2171"/>
                </a:lnTo>
                <a:lnTo>
                  <a:pt x="4257" y="2139"/>
                </a:lnTo>
                <a:lnTo>
                  <a:pt x="4218" y="2111"/>
                </a:lnTo>
                <a:lnTo>
                  <a:pt x="4185" y="2085"/>
                </a:lnTo>
                <a:lnTo>
                  <a:pt x="4161" y="2061"/>
                </a:lnTo>
                <a:lnTo>
                  <a:pt x="4152" y="2051"/>
                </a:lnTo>
                <a:lnTo>
                  <a:pt x="4143" y="2039"/>
                </a:lnTo>
                <a:lnTo>
                  <a:pt x="4137" y="2028"/>
                </a:lnTo>
                <a:lnTo>
                  <a:pt x="4131" y="2016"/>
                </a:lnTo>
                <a:lnTo>
                  <a:pt x="4128" y="2004"/>
                </a:lnTo>
                <a:lnTo>
                  <a:pt x="4125" y="1991"/>
                </a:lnTo>
                <a:lnTo>
                  <a:pt x="4124" y="1962"/>
                </a:lnTo>
                <a:lnTo>
                  <a:pt x="4125" y="1941"/>
                </a:lnTo>
                <a:lnTo>
                  <a:pt x="4128" y="1919"/>
                </a:lnTo>
                <a:lnTo>
                  <a:pt x="4136" y="1899"/>
                </a:lnTo>
                <a:lnTo>
                  <a:pt x="4146" y="1881"/>
                </a:lnTo>
                <a:lnTo>
                  <a:pt x="4160" y="1863"/>
                </a:lnTo>
                <a:lnTo>
                  <a:pt x="4178" y="1845"/>
                </a:lnTo>
                <a:lnTo>
                  <a:pt x="4202" y="1824"/>
                </a:lnTo>
                <a:lnTo>
                  <a:pt x="4232" y="1805"/>
                </a:lnTo>
                <a:lnTo>
                  <a:pt x="4308" y="1752"/>
                </a:lnTo>
                <a:lnTo>
                  <a:pt x="4383" y="1805"/>
                </a:lnTo>
                <a:close/>
                <a:moveTo>
                  <a:pt x="4182" y="1752"/>
                </a:moveTo>
                <a:lnTo>
                  <a:pt x="4154" y="1773"/>
                </a:lnTo>
                <a:lnTo>
                  <a:pt x="4131" y="1791"/>
                </a:lnTo>
                <a:lnTo>
                  <a:pt x="4110" y="1811"/>
                </a:lnTo>
                <a:lnTo>
                  <a:pt x="4094" y="1830"/>
                </a:lnTo>
                <a:lnTo>
                  <a:pt x="4077" y="1851"/>
                </a:lnTo>
                <a:lnTo>
                  <a:pt x="4068" y="1875"/>
                </a:lnTo>
                <a:lnTo>
                  <a:pt x="4056" y="1851"/>
                </a:lnTo>
                <a:lnTo>
                  <a:pt x="4041" y="1830"/>
                </a:lnTo>
                <a:lnTo>
                  <a:pt x="4023" y="1811"/>
                </a:lnTo>
                <a:lnTo>
                  <a:pt x="4004" y="1791"/>
                </a:lnTo>
                <a:lnTo>
                  <a:pt x="3980" y="1773"/>
                </a:lnTo>
                <a:lnTo>
                  <a:pt x="3954" y="1752"/>
                </a:lnTo>
                <a:lnTo>
                  <a:pt x="3891" y="1710"/>
                </a:lnTo>
                <a:lnTo>
                  <a:pt x="3897" y="1707"/>
                </a:lnTo>
                <a:lnTo>
                  <a:pt x="3933" y="1680"/>
                </a:lnTo>
                <a:lnTo>
                  <a:pt x="3966" y="1656"/>
                </a:lnTo>
                <a:lnTo>
                  <a:pt x="3992" y="1634"/>
                </a:lnTo>
                <a:lnTo>
                  <a:pt x="4014" y="1610"/>
                </a:lnTo>
                <a:lnTo>
                  <a:pt x="4032" y="1587"/>
                </a:lnTo>
                <a:lnTo>
                  <a:pt x="4047" y="1568"/>
                </a:lnTo>
                <a:lnTo>
                  <a:pt x="4058" y="1547"/>
                </a:lnTo>
                <a:lnTo>
                  <a:pt x="4068" y="1532"/>
                </a:lnTo>
                <a:lnTo>
                  <a:pt x="4076" y="1547"/>
                </a:lnTo>
                <a:lnTo>
                  <a:pt x="4088" y="1568"/>
                </a:lnTo>
                <a:lnTo>
                  <a:pt x="4101" y="1587"/>
                </a:lnTo>
                <a:lnTo>
                  <a:pt x="4119" y="1610"/>
                </a:lnTo>
                <a:lnTo>
                  <a:pt x="4142" y="1634"/>
                </a:lnTo>
                <a:lnTo>
                  <a:pt x="4170" y="1656"/>
                </a:lnTo>
                <a:lnTo>
                  <a:pt x="4200" y="1680"/>
                </a:lnTo>
                <a:lnTo>
                  <a:pt x="4238" y="1707"/>
                </a:lnTo>
                <a:lnTo>
                  <a:pt x="4244" y="1710"/>
                </a:lnTo>
                <a:lnTo>
                  <a:pt x="4182" y="1752"/>
                </a:lnTo>
                <a:close/>
                <a:moveTo>
                  <a:pt x="3909" y="1809"/>
                </a:moveTo>
                <a:lnTo>
                  <a:pt x="3936" y="1829"/>
                </a:lnTo>
                <a:lnTo>
                  <a:pt x="3957" y="1847"/>
                </a:lnTo>
                <a:lnTo>
                  <a:pt x="3975" y="1865"/>
                </a:lnTo>
                <a:lnTo>
                  <a:pt x="3990" y="1883"/>
                </a:lnTo>
                <a:lnTo>
                  <a:pt x="3999" y="1901"/>
                </a:lnTo>
                <a:lnTo>
                  <a:pt x="4005" y="1919"/>
                </a:lnTo>
                <a:lnTo>
                  <a:pt x="4010" y="1941"/>
                </a:lnTo>
                <a:lnTo>
                  <a:pt x="4010" y="1962"/>
                </a:lnTo>
                <a:lnTo>
                  <a:pt x="4008" y="1991"/>
                </a:lnTo>
                <a:lnTo>
                  <a:pt x="4005" y="2003"/>
                </a:lnTo>
                <a:lnTo>
                  <a:pt x="4002" y="2015"/>
                </a:lnTo>
                <a:lnTo>
                  <a:pt x="3998" y="2027"/>
                </a:lnTo>
                <a:lnTo>
                  <a:pt x="3992" y="2037"/>
                </a:lnTo>
                <a:lnTo>
                  <a:pt x="3984" y="2049"/>
                </a:lnTo>
                <a:lnTo>
                  <a:pt x="3975" y="2058"/>
                </a:lnTo>
                <a:lnTo>
                  <a:pt x="3951" y="2081"/>
                </a:lnTo>
                <a:lnTo>
                  <a:pt x="3921" y="2105"/>
                </a:lnTo>
                <a:lnTo>
                  <a:pt x="3885" y="2133"/>
                </a:lnTo>
                <a:lnTo>
                  <a:pt x="3840" y="2163"/>
                </a:lnTo>
                <a:lnTo>
                  <a:pt x="3828" y="2171"/>
                </a:lnTo>
                <a:lnTo>
                  <a:pt x="3777" y="2139"/>
                </a:lnTo>
                <a:lnTo>
                  <a:pt x="3738" y="2111"/>
                </a:lnTo>
                <a:lnTo>
                  <a:pt x="3705" y="2085"/>
                </a:lnTo>
                <a:lnTo>
                  <a:pt x="3681" y="2061"/>
                </a:lnTo>
                <a:lnTo>
                  <a:pt x="3672" y="2051"/>
                </a:lnTo>
                <a:lnTo>
                  <a:pt x="3665" y="2039"/>
                </a:lnTo>
                <a:lnTo>
                  <a:pt x="3659" y="2028"/>
                </a:lnTo>
                <a:lnTo>
                  <a:pt x="3653" y="2016"/>
                </a:lnTo>
                <a:lnTo>
                  <a:pt x="3648" y="2004"/>
                </a:lnTo>
                <a:lnTo>
                  <a:pt x="3647" y="1991"/>
                </a:lnTo>
                <a:lnTo>
                  <a:pt x="3644" y="1962"/>
                </a:lnTo>
                <a:lnTo>
                  <a:pt x="3647" y="1941"/>
                </a:lnTo>
                <a:lnTo>
                  <a:pt x="3648" y="1919"/>
                </a:lnTo>
                <a:lnTo>
                  <a:pt x="3656" y="1899"/>
                </a:lnTo>
                <a:lnTo>
                  <a:pt x="3666" y="1881"/>
                </a:lnTo>
                <a:lnTo>
                  <a:pt x="3680" y="1863"/>
                </a:lnTo>
                <a:lnTo>
                  <a:pt x="3698" y="1845"/>
                </a:lnTo>
                <a:lnTo>
                  <a:pt x="3722" y="1824"/>
                </a:lnTo>
                <a:lnTo>
                  <a:pt x="3752" y="1805"/>
                </a:lnTo>
                <a:lnTo>
                  <a:pt x="3828" y="1752"/>
                </a:lnTo>
                <a:lnTo>
                  <a:pt x="3840" y="1761"/>
                </a:lnTo>
                <a:lnTo>
                  <a:pt x="3909" y="1809"/>
                </a:lnTo>
                <a:close/>
                <a:moveTo>
                  <a:pt x="3699" y="1752"/>
                </a:moveTo>
                <a:lnTo>
                  <a:pt x="3674" y="1773"/>
                </a:lnTo>
                <a:lnTo>
                  <a:pt x="3650" y="1791"/>
                </a:lnTo>
                <a:lnTo>
                  <a:pt x="3630" y="1811"/>
                </a:lnTo>
                <a:lnTo>
                  <a:pt x="3612" y="1830"/>
                </a:lnTo>
                <a:lnTo>
                  <a:pt x="3599" y="1851"/>
                </a:lnTo>
                <a:lnTo>
                  <a:pt x="3588" y="1875"/>
                </a:lnTo>
                <a:lnTo>
                  <a:pt x="3576" y="1851"/>
                </a:lnTo>
                <a:lnTo>
                  <a:pt x="3563" y="1830"/>
                </a:lnTo>
                <a:lnTo>
                  <a:pt x="3545" y="1811"/>
                </a:lnTo>
                <a:lnTo>
                  <a:pt x="3524" y="1791"/>
                </a:lnTo>
                <a:lnTo>
                  <a:pt x="3500" y="1773"/>
                </a:lnTo>
                <a:lnTo>
                  <a:pt x="3474" y="1752"/>
                </a:lnTo>
                <a:lnTo>
                  <a:pt x="3413" y="1710"/>
                </a:lnTo>
                <a:lnTo>
                  <a:pt x="3416" y="1707"/>
                </a:lnTo>
                <a:lnTo>
                  <a:pt x="3455" y="1680"/>
                </a:lnTo>
                <a:lnTo>
                  <a:pt x="3486" y="1656"/>
                </a:lnTo>
                <a:lnTo>
                  <a:pt x="3512" y="1634"/>
                </a:lnTo>
                <a:lnTo>
                  <a:pt x="3534" y="1610"/>
                </a:lnTo>
                <a:lnTo>
                  <a:pt x="3552" y="1587"/>
                </a:lnTo>
                <a:lnTo>
                  <a:pt x="3569" y="1568"/>
                </a:lnTo>
                <a:lnTo>
                  <a:pt x="3578" y="1547"/>
                </a:lnTo>
                <a:lnTo>
                  <a:pt x="3588" y="1532"/>
                </a:lnTo>
                <a:lnTo>
                  <a:pt x="3596" y="1547"/>
                </a:lnTo>
                <a:lnTo>
                  <a:pt x="3606" y="1568"/>
                </a:lnTo>
                <a:lnTo>
                  <a:pt x="3623" y="1587"/>
                </a:lnTo>
                <a:lnTo>
                  <a:pt x="3641" y="1610"/>
                </a:lnTo>
                <a:lnTo>
                  <a:pt x="3662" y="1634"/>
                </a:lnTo>
                <a:lnTo>
                  <a:pt x="3687" y="1656"/>
                </a:lnTo>
                <a:lnTo>
                  <a:pt x="3720" y="1680"/>
                </a:lnTo>
                <a:lnTo>
                  <a:pt x="3758" y="1707"/>
                </a:lnTo>
                <a:lnTo>
                  <a:pt x="3762" y="1710"/>
                </a:lnTo>
                <a:lnTo>
                  <a:pt x="3699" y="1752"/>
                </a:lnTo>
                <a:close/>
                <a:moveTo>
                  <a:pt x="3422" y="1805"/>
                </a:moveTo>
                <a:lnTo>
                  <a:pt x="3452" y="1824"/>
                </a:lnTo>
                <a:lnTo>
                  <a:pt x="3476" y="1845"/>
                </a:lnTo>
                <a:lnTo>
                  <a:pt x="3494" y="1863"/>
                </a:lnTo>
                <a:lnTo>
                  <a:pt x="3509" y="1881"/>
                </a:lnTo>
                <a:lnTo>
                  <a:pt x="3518" y="1899"/>
                </a:lnTo>
                <a:lnTo>
                  <a:pt x="3527" y="1919"/>
                </a:lnTo>
                <a:lnTo>
                  <a:pt x="3530" y="1941"/>
                </a:lnTo>
                <a:lnTo>
                  <a:pt x="3530" y="1962"/>
                </a:lnTo>
                <a:lnTo>
                  <a:pt x="3528" y="1991"/>
                </a:lnTo>
                <a:lnTo>
                  <a:pt x="3527" y="2004"/>
                </a:lnTo>
                <a:lnTo>
                  <a:pt x="3522" y="2016"/>
                </a:lnTo>
                <a:lnTo>
                  <a:pt x="3516" y="2028"/>
                </a:lnTo>
                <a:lnTo>
                  <a:pt x="3510" y="2039"/>
                </a:lnTo>
                <a:lnTo>
                  <a:pt x="3503" y="2051"/>
                </a:lnTo>
                <a:lnTo>
                  <a:pt x="3492" y="2061"/>
                </a:lnTo>
                <a:lnTo>
                  <a:pt x="3468" y="2085"/>
                </a:lnTo>
                <a:lnTo>
                  <a:pt x="3437" y="2111"/>
                </a:lnTo>
                <a:lnTo>
                  <a:pt x="3396" y="2139"/>
                </a:lnTo>
                <a:lnTo>
                  <a:pt x="3347" y="2171"/>
                </a:lnTo>
                <a:lnTo>
                  <a:pt x="3299" y="2139"/>
                </a:lnTo>
                <a:lnTo>
                  <a:pt x="3258" y="2111"/>
                </a:lnTo>
                <a:lnTo>
                  <a:pt x="3227" y="2085"/>
                </a:lnTo>
                <a:lnTo>
                  <a:pt x="3203" y="2061"/>
                </a:lnTo>
                <a:lnTo>
                  <a:pt x="3192" y="2051"/>
                </a:lnTo>
                <a:lnTo>
                  <a:pt x="3185" y="2039"/>
                </a:lnTo>
                <a:lnTo>
                  <a:pt x="3179" y="2028"/>
                </a:lnTo>
                <a:lnTo>
                  <a:pt x="3173" y="2016"/>
                </a:lnTo>
                <a:lnTo>
                  <a:pt x="3168" y="2004"/>
                </a:lnTo>
                <a:lnTo>
                  <a:pt x="3167" y="1991"/>
                </a:lnTo>
                <a:lnTo>
                  <a:pt x="3164" y="1962"/>
                </a:lnTo>
                <a:lnTo>
                  <a:pt x="3164" y="1941"/>
                </a:lnTo>
                <a:lnTo>
                  <a:pt x="3168" y="1919"/>
                </a:lnTo>
                <a:lnTo>
                  <a:pt x="3174" y="1899"/>
                </a:lnTo>
                <a:lnTo>
                  <a:pt x="3186" y="1881"/>
                </a:lnTo>
                <a:lnTo>
                  <a:pt x="3200" y="1863"/>
                </a:lnTo>
                <a:lnTo>
                  <a:pt x="3218" y="1845"/>
                </a:lnTo>
                <a:lnTo>
                  <a:pt x="3242" y="1824"/>
                </a:lnTo>
                <a:lnTo>
                  <a:pt x="3272" y="1805"/>
                </a:lnTo>
                <a:lnTo>
                  <a:pt x="3347" y="1752"/>
                </a:lnTo>
                <a:lnTo>
                  <a:pt x="3422" y="1805"/>
                </a:lnTo>
                <a:close/>
                <a:moveTo>
                  <a:pt x="3221" y="1752"/>
                </a:moveTo>
                <a:lnTo>
                  <a:pt x="3194" y="1773"/>
                </a:lnTo>
                <a:lnTo>
                  <a:pt x="3170" y="1791"/>
                </a:lnTo>
                <a:lnTo>
                  <a:pt x="3150" y="1811"/>
                </a:lnTo>
                <a:lnTo>
                  <a:pt x="3132" y="1830"/>
                </a:lnTo>
                <a:lnTo>
                  <a:pt x="3119" y="1851"/>
                </a:lnTo>
                <a:lnTo>
                  <a:pt x="3107" y="1875"/>
                </a:lnTo>
                <a:lnTo>
                  <a:pt x="3096" y="1851"/>
                </a:lnTo>
                <a:lnTo>
                  <a:pt x="3080" y="1830"/>
                </a:lnTo>
                <a:lnTo>
                  <a:pt x="3065" y="1811"/>
                </a:lnTo>
                <a:lnTo>
                  <a:pt x="3044" y="1791"/>
                </a:lnTo>
                <a:lnTo>
                  <a:pt x="3021" y="1773"/>
                </a:lnTo>
                <a:lnTo>
                  <a:pt x="2994" y="1752"/>
                </a:lnTo>
                <a:lnTo>
                  <a:pt x="2933" y="1710"/>
                </a:lnTo>
                <a:lnTo>
                  <a:pt x="2937" y="1707"/>
                </a:lnTo>
                <a:lnTo>
                  <a:pt x="2975" y="1680"/>
                </a:lnTo>
                <a:lnTo>
                  <a:pt x="3005" y="1656"/>
                </a:lnTo>
                <a:lnTo>
                  <a:pt x="3032" y="1634"/>
                </a:lnTo>
                <a:lnTo>
                  <a:pt x="3054" y="1610"/>
                </a:lnTo>
                <a:lnTo>
                  <a:pt x="3072" y="1587"/>
                </a:lnTo>
                <a:lnTo>
                  <a:pt x="3086" y="1568"/>
                </a:lnTo>
                <a:lnTo>
                  <a:pt x="3098" y="1547"/>
                </a:lnTo>
                <a:lnTo>
                  <a:pt x="3107" y="1532"/>
                </a:lnTo>
                <a:lnTo>
                  <a:pt x="3116" y="1547"/>
                </a:lnTo>
                <a:lnTo>
                  <a:pt x="3126" y="1568"/>
                </a:lnTo>
                <a:lnTo>
                  <a:pt x="3143" y="1587"/>
                </a:lnTo>
                <a:lnTo>
                  <a:pt x="3161" y="1610"/>
                </a:lnTo>
                <a:lnTo>
                  <a:pt x="3182" y="1634"/>
                </a:lnTo>
                <a:lnTo>
                  <a:pt x="3209" y="1656"/>
                </a:lnTo>
                <a:lnTo>
                  <a:pt x="3240" y="1680"/>
                </a:lnTo>
                <a:lnTo>
                  <a:pt x="3278" y="1707"/>
                </a:lnTo>
                <a:lnTo>
                  <a:pt x="3282" y="1710"/>
                </a:lnTo>
                <a:lnTo>
                  <a:pt x="3221" y="1752"/>
                </a:lnTo>
                <a:close/>
                <a:moveTo>
                  <a:pt x="2951" y="1809"/>
                </a:moveTo>
                <a:lnTo>
                  <a:pt x="2976" y="1829"/>
                </a:lnTo>
                <a:lnTo>
                  <a:pt x="2999" y="1847"/>
                </a:lnTo>
                <a:lnTo>
                  <a:pt x="3017" y="1865"/>
                </a:lnTo>
                <a:lnTo>
                  <a:pt x="3030" y="1883"/>
                </a:lnTo>
                <a:lnTo>
                  <a:pt x="3041" y="1901"/>
                </a:lnTo>
                <a:lnTo>
                  <a:pt x="3047" y="1919"/>
                </a:lnTo>
                <a:lnTo>
                  <a:pt x="3048" y="1941"/>
                </a:lnTo>
                <a:lnTo>
                  <a:pt x="3050" y="1962"/>
                </a:lnTo>
                <a:lnTo>
                  <a:pt x="3048" y="1991"/>
                </a:lnTo>
                <a:lnTo>
                  <a:pt x="3047" y="2003"/>
                </a:lnTo>
                <a:lnTo>
                  <a:pt x="3042" y="2015"/>
                </a:lnTo>
                <a:lnTo>
                  <a:pt x="3038" y="2027"/>
                </a:lnTo>
                <a:lnTo>
                  <a:pt x="3032" y="2037"/>
                </a:lnTo>
                <a:lnTo>
                  <a:pt x="3024" y="2049"/>
                </a:lnTo>
                <a:lnTo>
                  <a:pt x="3015" y="2058"/>
                </a:lnTo>
                <a:lnTo>
                  <a:pt x="2993" y="2081"/>
                </a:lnTo>
                <a:lnTo>
                  <a:pt x="2963" y="2105"/>
                </a:lnTo>
                <a:lnTo>
                  <a:pt x="2925" y="2133"/>
                </a:lnTo>
                <a:lnTo>
                  <a:pt x="2879" y="2163"/>
                </a:lnTo>
                <a:lnTo>
                  <a:pt x="2867" y="2171"/>
                </a:lnTo>
                <a:lnTo>
                  <a:pt x="2819" y="2139"/>
                </a:lnTo>
                <a:lnTo>
                  <a:pt x="2778" y="2111"/>
                </a:lnTo>
                <a:lnTo>
                  <a:pt x="2747" y="2085"/>
                </a:lnTo>
                <a:lnTo>
                  <a:pt x="2721" y="2061"/>
                </a:lnTo>
                <a:lnTo>
                  <a:pt x="2712" y="2051"/>
                </a:lnTo>
                <a:lnTo>
                  <a:pt x="2705" y="2039"/>
                </a:lnTo>
                <a:lnTo>
                  <a:pt x="2697" y="2028"/>
                </a:lnTo>
                <a:lnTo>
                  <a:pt x="2693" y="2016"/>
                </a:lnTo>
                <a:lnTo>
                  <a:pt x="2688" y="2004"/>
                </a:lnTo>
                <a:lnTo>
                  <a:pt x="2687" y="1991"/>
                </a:lnTo>
                <a:lnTo>
                  <a:pt x="2685" y="1962"/>
                </a:lnTo>
                <a:lnTo>
                  <a:pt x="2685" y="1941"/>
                </a:lnTo>
                <a:lnTo>
                  <a:pt x="2688" y="1919"/>
                </a:lnTo>
                <a:lnTo>
                  <a:pt x="2694" y="1899"/>
                </a:lnTo>
                <a:lnTo>
                  <a:pt x="2706" y="1881"/>
                </a:lnTo>
                <a:lnTo>
                  <a:pt x="2721" y="1863"/>
                </a:lnTo>
                <a:lnTo>
                  <a:pt x="2739" y="1845"/>
                </a:lnTo>
                <a:lnTo>
                  <a:pt x="2763" y="1824"/>
                </a:lnTo>
                <a:lnTo>
                  <a:pt x="2790" y="1805"/>
                </a:lnTo>
                <a:lnTo>
                  <a:pt x="2867" y="1752"/>
                </a:lnTo>
                <a:lnTo>
                  <a:pt x="2879" y="1761"/>
                </a:lnTo>
                <a:lnTo>
                  <a:pt x="2951" y="1809"/>
                </a:lnTo>
                <a:close/>
                <a:moveTo>
                  <a:pt x="2741" y="1752"/>
                </a:moveTo>
                <a:lnTo>
                  <a:pt x="2715" y="1773"/>
                </a:lnTo>
                <a:lnTo>
                  <a:pt x="2691" y="1791"/>
                </a:lnTo>
                <a:lnTo>
                  <a:pt x="2670" y="1811"/>
                </a:lnTo>
                <a:lnTo>
                  <a:pt x="2652" y="1830"/>
                </a:lnTo>
                <a:lnTo>
                  <a:pt x="2639" y="1851"/>
                </a:lnTo>
                <a:lnTo>
                  <a:pt x="2627" y="1875"/>
                </a:lnTo>
                <a:lnTo>
                  <a:pt x="2616" y="1851"/>
                </a:lnTo>
                <a:lnTo>
                  <a:pt x="2601" y="1830"/>
                </a:lnTo>
                <a:lnTo>
                  <a:pt x="2585" y="1811"/>
                </a:lnTo>
                <a:lnTo>
                  <a:pt x="2562" y="1791"/>
                </a:lnTo>
                <a:lnTo>
                  <a:pt x="2541" y="1773"/>
                </a:lnTo>
                <a:lnTo>
                  <a:pt x="2513" y="1752"/>
                </a:lnTo>
                <a:lnTo>
                  <a:pt x="2451" y="1710"/>
                </a:lnTo>
                <a:lnTo>
                  <a:pt x="2457" y="1707"/>
                </a:lnTo>
                <a:lnTo>
                  <a:pt x="2495" y="1680"/>
                </a:lnTo>
                <a:lnTo>
                  <a:pt x="2525" y="1656"/>
                </a:lnTo>
                <a:lnTo>
                  <a:pt x="2553" y="1634"/>
                </a:lnTo>
                <a:lnTo>
                  <a:pt x="2574" y="1610"/>
                </a:lnTo>
                <a:lnTo>
                  <a:pt x="2592" y="1587"/>
                </a:lnTo>
                <a:lnTo>
                  <a:pt x="2607" y="1568"/>
                </a:lnTo>
                <a:lnTo>
                  <a:pt x="2619" y="1547"/>
                </a:lnTo>
                <a:lnTo>
                  <a:pt x="2627" y="1532"/>
                </a:lnTo>
                <a:lnTo>
                  <a:pt x="2637" y="1547"/>
                </a:lnTo>
                <a:lnTo>
                  <a:pt x="2646" y="1568"/>
                </a:lnTo>
                <a:lnTo>
                  <a:pt x="2663" y="1587"/>
                </a:lnTo>
                <a:lnTo>
                  <a:pt x="2681" y="1610"/>
                </a:lnTo>
                <a:lnTo>
                  <a:pt x="2703" y="1634"/>
                </a:lnTo>
                <a:lnTo>
                  <a:pt x="2729" y="1656"/>
                </a:lnTo>
                <a:lnTo>
                  <a:pt x="2760" y="1680"/>
                </a:lnTo>
                <a:lnTo>
                  <a:pt x="2796" y="1707"/>
                </a:lnTo>
                <a:lnTo>
                  <a:pt x="2802" y="1710"/>
                </a:lnTo>
                <a:lnTo>
                  <a:pt x="2741" y="1752"/>
                </a:lnTo>
                <a:close/>
                <a:moveTo>
                  <a:pt x="2463" y="1805"/>
                </a:moveTo>
                <a:lnTo>
                  <a:pt x="2493" y="1824"/>
                </a:lnTo>
                <a:lnTo>
                  <a:pt x="2517" y="1845"/>
                </a:lnTo>
                <a:lnTo>
                  <a:pt x="2535" y="1863"/>
                </a:lnTo>
                <a:lnTo>
                  <a:pt x="2549" y="1881"/>
                </a:lnTo>
                <a:lnTo>
                  <a:pt x="2559" y="1899"/>
                </a:lnTo>
                <a:lnTo>
                  <a:pt x="2567" y="1919"/>
                </a:lnTo>
                <a:lnTo>
                  <a:pt x="2568" y="1941"/>
                </a:lnTo>
                <a:lnTo>
                  <a:pt x="2571" y="1962"/>
                </a:lnTo>
                <a:lnTo>
                  <a:pt x="2568" y="1991"/>
                </a:lnTo>
                <a:lnTo>
                  <a:pt x="2567" y="2004"/>
                </a:lnTo>
                <a:lnTo>
                  <a:pt x="2562" y="2016"/>
                </a:lnTo>
                <a:lnTo>
                  <a:pt x="2556" y="2028"/>
                </a:lnTo>
                <a:lnTo>
                  <a:pt x="2550" y="2039"/>
                </a:lnTo>
                <a:lnTo>
                  <a:pt x="2543" y="2051"/>
                </a:lnTo>
                <a:lnTo>
                  <a:pt x="2532" y="2061"/>
                </a:lnTo>
                <a:lnTo>
                  <a:pt x="2508" y="2085"/>
                </a:lnTo>
                <a:lnTo>
                  <a:pt x="2477" y="2111"/>
                </a:lnTo>
                <a:lnTo>
                  <a:pt x="2436" y="2139"/>
                </a:lnTo>
                <a:lnTo>
                  <a:pt x="2387" y="2171"/>
                </a:lnTo>
                <a:lnTo>
                  <a:pt x="2339" y="2139"/>
                </a:lnTo>
                <a:lnTo>
                  <a:pt x="2297" y="2111"/>
                </a:lnTo>
                <a:lnTo>
                  <a:pt x="2267" y="2085"/>
                </a:lnTo>
                <a:lnTo>
                  <a:pt x="2241" y="2061"/>
                </a:lnTo>
                <a:lnTo>
                  <a:pt x="2234" y="2051"/>
                </a:lnTo>
                <a:lnTo>
                  <a:pt x="2225" y="2039"/>
                </a:lnTo>
                <a:lnTo>
                  <a:pt x="2217" y="2028"/>
                </a:lnTo>
                <a:lnTo>
                  <a:pt x="2213" y="2016"/>
                </a:lnTo>
                <a:lnTo>
                  <a:pt x="2210" y="2004"/>
                </a:lnTo>
                <a:lnTo>
                  <a:pt x="2207" y="1991"/>
                </a:lnTo>
                <a:lnTo>
                  <a:pt x="2205" y="1962"/>
                </a:lnTo>
                <a:lnTo>
                  <a:pt x="2205" y="1941"/>
                </a:lnTo>
                <a:lnTo>
                  <a:pt x="2210" y="1919"/>
                </a:lnTo>
                <a:lnTo>
                  <a:pt x="2216" y="1899"/>
                </a:lnTo>
                <a:lnTo>
                  <a:pt x="2225" y="1881"/>
                </a:lnTo>
                <a:lnTo>
                  <a:pt x="2241" y="1863"/>
                </a:lnTo>
                <a:lnTo>
                  <a:pt x="2259" y="1845"/>
                </a:lnTo>
                <a:lnTo>
                  <a:pt x="2283" y="1824"/>
                </a:lnTo>
                <a:lnTo>
                  <a:pt x="2312" y="1805"/>
                </a:lnTo>
                <a:lnTo>
                  <a:pt x="2387" y="1752"/>
                </a:lnTo>
                <a:lnTo>
                  <a:pt x="2463" y="1805"/>
                </a:lnTo>
                <a:close/>
                <a:moveTo>
                  <a:pt x="2261" y="1752"/>
                </a:moveTo>
                <a:lnTo>
                  <a:pt x="2235" y="1773"/>
                </a:lnTo>
                <a:lnTo>
                  <a:pt x="2211" y="1791"/>
                </a:lnTo>
                <a:lnTo>
                  <a:pt x="2192" y="1811"/>
                </a:lnTo>
                <a:lnTo>
                  <a:pt x="2174" y="1830"/>
                </a:lnTo>
                <a:lnTo>
                  <a:pt x="2159" y="1851"/>
                </a:lnTo>
                <a:lnTo>
                  <a:pt x="2147" y="1875"/>
                </a:lnTo>
                <a:lnTo>
                  <a:pt x="2138" y="1851"/>
                </a:lnTo>
                <a:lnTo>
                  <a:pt x="2121" y="1830"/>
                </a:lnTo>
                <a:lnTo>
                  <a:pt x="2105" y="1811"/>
                </a:lnTo>
                <a:lnTo>
                  <a:pt x="2084" y="1791"/>
                </a:lnTo>
                <a:lnTo>
                  <a:pt x="2061" y="1773"/>
                </a:lnTo>
                <a:lnTo>
                  <a:pt x="2033" y="1752"/>
                </a:lnTo>
                <a:lnTo>
                  <a:pt x="1971" y="1710"/>
                </a:lnTo>
                <a:lnTo>
                  <a:pt x="1977" y="1707"/>
                </a:lnTo>
                <a:lnTo>
                  <a:pt x="2013" y="1680"/>
                </a:lnTo>
                <a:lnTo>
                  <a:pt x="2045" y="1656"/>
                </a:lnTo>
                <a:lnTo>
                  <a:pt x="2073" y="1634"/>
                </a:lnTo>
                <a:lnTo>
                  <a:pt x="2096" y="1610"/>
                </a:lnTo>
                <a:lnTo>
                  <a:pt x="2114" y="1587"/>
                </a:lnTo>
                <a:lnTo>
                  <a:pt x="2127" y="1568"/>
                </a:lnTo>
                <a:lnTo>
                  <a:pt x="2139" y="1547"/>
                </a:lnTo>
                <a:lnTo>
                  <a:pt x="2147" y="1532"/>
                </a:lnTo>
                <a:lnTo>
                  <a:pt x="2156" y="1547"/>
                </a:lnTo>
                <a:lnTo>
                  <a:pt x="2168" y="1568"/>
                </a:lnTo>
                <a:lnTo>
                  <a:pt x="2183" y="1587"/>
                </a:lnTo>
                <a:lnTo>
                  <a:pt x="2201" y="1610"/>
                </a:lnTo>
                <a:lnTo>
                  <a:pt x="2223" y="1634"/>
                </a:lnTo>
                <a:lnTo>
                  <a:pt x="2249" y="1656"/>
                </a:lnTo>
                <a:lnTo>
                  <a:pt x="2282" y="1680"/>
                </a:lnTo>
                <a:lnTo>
                  <a:pt x="2318" y="1707"/>
                </a:lnTo>
                <a:lnTo>
                  <a:pt x="2324" y="1710"/>
                </a:lnTo>
                <a:lnTo>
                  <a:pt x="2261" y="1752"/>
                </a:lnTo>
                <a:close/>
                <a:moveTo>
                  <a:pt x="1989" y="1809"/>
                </a:moveTo>
                <a:lnTo>
                  <a:pt x="2018" y="1829"/>
                </a:lnTo>
                <a:lnTo>
                  <a:pt x="2039" y="1847"/>
                </a:lnTo>
                <a:lnTo>
                  <a:pt x="2057" y="1865"/>
                </a:lnTo>
                <a:lnTo>
                  <a:pt x="2069" y="1883"/>
                </a:lnTo>
                <a:lnTo>
                  <a:pt x="2079" y="1901"/>
                </a:lnTo>
                <a:lnTo>
                  <a:pt x="2087" y="1919"/>
                </a:lnTo>
                <a:lnTo>
                  <a:pt x="2090" y="1941"/>
                </a:lnTo>
                <a:lnTo>
                  <a:pt x="2091" y="1962"/>
                </a:lnTo>
                <a:lnTo>
                  <a:pt x="2090" y="1991"/>
                </a:lnTo>
                <a:lnTo>
                  <a:pt x="2087" y="2003"/>
                </a:lnTo>
                <a:lnTo>
                  <a:pt x="2084" y="2015"/>
                </a:lnTo>
                <a:lnTo>
                  <a:pt x="2078" y="2027"/>
                </a:lnTo>
                <a:lnTo>
                  <a:pt x="2072" y="2037"/>
                </a:lnTo>
                <a:lnTo>
                  <a:pt x="2066" y="2049"/>
                </a:lnTo>
                <a:lnTo>
                  <a:pt x="2055" y="2058"/>
                </a:lnTo>
                <a:lnTo>
                  <a:pt x="2033" y="2081"/>
                </a:lnTo>
                <a:lnTo>
                  <a:pt x="2003" y="2105"/>
                </a:lnTo>
                <a:lnTo>
                  <a:pt x="1965" y="2133"/>
                </a:lnTo>
                <a:lnTo>
                  <a:pt x="1919" y="2163"/>
                </a:lnTo>
                <a:lnTo>
                  <a:pt x="1907" y="2171"/>
                </a:lnTo>
                <a:lnTo>
                  <a:pt x="1857" y="2139"/>
                </a:lnTo>
                <a:lnTo>
                  <a:pt x="1817" y="2111"/>
                </a:lnTo>
                <a:lnTo>
                  <a:pt x="1785" y="2085"/>
                </a:lnTo>
                <a:lnTo>
                  <a:pt x="1761" y="2061"/>
                </a:lnTo>
                <a:lnTo>
                  <a:pt x="1754" y="2051"/>
                </a:lnTo>
                <a:lnTo>
                  <a:pt x="1745" y="2039"/>
                </a:lnTo>
                <a:lnTo>
                  <a:pt x="1737" y="2028"/>
                </a:lnTo>
                <a:lnTo>
                  <a:pt x="1733" y="2016"/>
                </a:lnTo>
                <a:lnTo>
                  <a:pt x="1730" y="2004"/>
                </a:lnTo>
                <a:lnTo>
                  <a:pt x="1727" y="1991"/>
                </a:lnTo>
                <a:lnTo>
                  <a:pt x="1725" y="1962"/>
                </a:lnTo>
                <a:lnTo>
                  <a:pt x="1725" y="1941"/>
                </a:lnTo>
                <a:lnTo>
                  <a:pt x="1730" y="1919"/>
                </a:lnTo>
                <a:lnTo>
                  <a:pt x="1736" y="1899"/>
                </a:lnTo>
                <a:lnTo>
                  <a:pt x="1745" y="1881"/>
                </a:lnTo>
                <a:lnTo>
                  <a:pt x="1761" y="1863"/>
                </a:lnTo>
                <a:lnTo>
                  <a:pt x="1779" y="1845"/>
                </a:lnTo>
                <a:lnTo>
                  <a:pt x="1803" y="1824"/>
                </a:lnTo>
                <a:lnTo>
                  <a:pt x="1832" y="1805"/>
                </a:lnTo>
                <a:lnTo>
                  <a:pt x="1907" y="1752"/>
                </a:lnTo>
                <a:lnTo>
                  <a:pt x="1919" y="1761"/>
                </a:lnTo>
                <a:lnTo>
                  <a:pt x="1989" y="1809"/>
                </a:lnTo>
                <a:close/>
                <a:moveTo>
                  <a:pt x="1781" y="1752"/>
                </a:moveTo>
                <a:lnTo>
                  <a:pt x="1755" y="1773"/>
                </a:lnTo>
                <a:lnTo>
                  <a:pt x="1731" y="1791"/>
                </a:lnTo>
                <a:lnTo>
                  <a:pt x="1712" y="1811"/>
                </a:lnTo>
                <a:lnTo>
                  <a:pt x="1694" y="1830"/>
                </a:lnTo>
                <a:lnTo>
                  <a:pt x="1680" y="1851"/>
                </a:lnTo>
                <a:lnTo>
                  <a:pt x="1668" y="1875"/>
                </a:lnTo>
                <a:lnTo>
                  <a:pt x="1656" y="1851"/>
                </a:lnTo>
                <a:lnTo>
                  <a:pt x="1641" y="1830"/>
                </a:lnTo>
                <a:lnTo>
                  <a:pt x="1623" y="1811"/>
                </a:lnTo>
                <a:lnTo>
                  <a:pt x="1604" y="1791"/>
                </a:lnTo>
                <a:lnTo>
                  <a:pt x="1580" y="1773"/>
                </a:lnTo>
                <a:lnTo>
                  <a:pt x="1554" y="1752"/>
                </a:lnTo>
                <a:lnTo>
                  <a:pt x="1491" y="1710"/>
                </a:lnTo>
                <a:lnTo>
                  <a:pt x="1497" y="1707"/>
                </a:lnTo>
                <a:lnTo>
                  <a:pt x="1533" y="1680"/>
                </a:lnTo>
                <a:lnTo>
                  <a:pt x="1566" y="1656"/>
                </a:lnTo>
                <a:lnTo>
                  <a:pt x="1593" y="1634"/>
                </a:lnTo>
                <a:lnTo>
                  <a:pt x="1616" y="1610"/>
                </a:lnTo>
                <a:lnTo>
                  <a:pt x="1634" y="1587"/>
                </a:lnTo>
                <a:lnTo>
                  <a:pt x="1647" y="1568"/>
                </a:lnTo>
                <a:lnTo>
                  <a:pt x="1659" y="1547"/>
                </a:lnTo>
                <a:lnTo>
                  <a:pt x="1668" y="1532"/>
                </a:lnTo>
                <a:lnTo>
                  <a:pt x="1676" y="1547"/>
                </a:lnTo>
                <a:lnTo>
                  <a:pt x="1688" y="1568"/>
                </a:lnTo>
                <a:lnTo>
                  <a:pt x="1701" y="1587"/>
                </a:lnTo>
                <a:lnTo>
                  <a:pt x="1721" y="1610"/>
                </a:lnTo>
                <a:lnTo>
                  <a:pt x="1743" y="1634"/>
                </a:lnTo>
                <a:lnTo>
                  <a:pt x="1769" y="1656"/>
                </a:lnTo>
                <a:lnTo>
                  <a:pt x="1802" y="1680"/>
                </a:lnTo>
                <a:lnTo>
                  <a:pt x="1838" y="1707"/>
                </a:lnTo>
                <a:lnTo>
                  <a:pt x="1844" y="1710"/>
                </a:lnTo>
                <a:lnTo>
                  <a:pt x="1781" y="1752"/>
                </a:lnTo>
                <a:close/>
                <a:moveTo>
                  <a:pt x="1503" y="1805"/>
                </a:moveTo>
                <a:lnTo>
                  <a:pt x="1533" y="1824"/>
                </a:lnTo>
                <a:lnTo>
                  <a:pt x="1556" y="1845"/>
                </a:lnTo>
                <a:lnTo>
                  <a:pt x="1575" y="1863"/>
                </a:lnTo>
                <a:lnTo>
                  <a:pt x="1590" y="1881"/>
                </a:lnTo>
                <a:lnTo>
                  <a:pt x="1599" y="1899"/>
                </a:lnTo>
                <a:lnTo>
                  <a:pt x="1605" y="1919"/>
                </a:lnTo>
                <a:lnTo>
                  <a:pt x="1610" y="1941"/>
                </a:lnTo>
                <a:lnTo>
                  <a:pt x="1611" y="1962"/>
                </a:lnTo>
                <a:lnTo>
                  <a:pt x="1610" y="1991"/>
                </a:lnTo>
                <a:lnTo>
                  <a:pt x="1605" y="2004"/>
                </a:lnTo>
                <a:lnTo>
                  <a:pt x="1604" y="2016"/>
                </a:lnTo>
                <a:lnTo>
                  <a:pt x="1598" y="2028"/>
                </a:lnTo>
                <a:lnTo>
                  <a:pt x="1592" y="2039"/>
                </a:lnTo>
                <a:lnTo>
                  <a:pt x="1584" y="2051"/>
                </a:lnTo>
                <a:lnTo>
                  <a:pt x="1574" y="2061"/>
                </a:lnTo>
                <a:lnTo>
                  <a:pt x="1550" y="2085"/>
                </a:lnTo>
                <a:lnTo>
                  <a:pt x="1518" y="2111"/>
                </a:lnTo>
                <a:lnTo>
                  <a:pt x="1478" y="2139"/>
                </a:lnTo>
                <a:lnTo>
                  <a:pt x="1428" y="2171"/>
                </a:lnTo>
                <a:lnTo>
                  <a:pt x="1377" y="2139"/>
                </a:lnTo>
                <a:lnTo>
                  <a:pt x="1338" y="2111"/>
                </a:lnTo>
                <a:lnTo>
                  <a:pt x="1305" y="2085"/>
                </a:lnTo>
                <a:lnTo>
                  <a:pt x="1281" y="2061"/>
                </a:lnTo>
                <a:lnTo>
                  <a:pt x="1272" y="2051"/>
                </a:lnTo>
                <a:lnTo>
                  <a:pt x="1263" y="2039"/>
                </a:lnTo>
                <a:lnTo>
                  <a:pt x="1257" y="2028"/>
                </a:lnTo>
                <a:lnTo>
                  <a:pt x="1254" y="2016"/>
                </a:lnTo>
                <a:lnTo>
                  <a:pt x="1250" y="2004"/>
                </a:lnTo>
                <a:lnTo>
                  <a:pt x="1245" y="1991"/>
                </a:lnTo>
                <a:lnTo>
                  <a:pt x="1245" y="1962"/>
                </a:lnTo>
                <a:lnTo>
                  <a:pt x="1245" y="1941"/>
                </a:lnTo>
                <a:lnTo>
                  <a:pt x="1250" y="1919"/>
                </a:lnTo>
                <a:lnTo>
                  <a:pt x="1256" y="1899"/>
                </a:lnTo>
                <a:lnTo>
                  <a:pt x="1266" y="1881"/>
                </a:lnTo>
                <a:lnTo>
                  <a:pt x="1280" y="1863"/>
                </a:lnTo>
                <a:lnTo>
                  <a:pt x="1299" y="1845"/>
                </a:lnTo>
                <a:lnTo>
                  <a:pt x="1323" y="1824"/>
                </a:lnTo>
                <a:lnTo>
                  <a:pt x="1352" y="1805"/>
                </a:lnTo>
                <a:lnTo>
                  <a:pt x="1428" y="1752"/>
                </a:lnTo>
                <a:lnTo>
                  <a:pt x="1503" y="1805"/>
                </a:lnTo>
                <a:close/>
                <a:moveTo>
                  <a:pt x="1302" y="1752"/>
                </a:moveTo>
                <a:lnTo>
                  <a:pt x="1275" y="1773"/>
                </a:lnTo>
                <a:lnTo>
                  <a:pt x="1251" y="1791"/>
                </a:lnTo>
                <a:lnTo>
                  <a:pt x="1232" y="1811"/>
                </a:lnTo>
                <a:lnTo>
                  <a:pt x="1214" y="1830"/>
                </a:lnTo>
                <a:lnTo>
                  <a:pt x="1200" y="1851"/>
                </a:lnTo>
                <a:lnTo>
                  <a:pt x="1188" y="1875"/>
                </a:lnTo>
                <a:lnTo>
                  <a:pt x="1176" y="1851"/>
                </a:lnTo>
                <a:lnTo>
                  <a:pt x="1161" y="1830"/>
                </a:lnTo>
                <a:lnTo>
                  <a:pt x="1143" y="1811"/>
                </a:lnTo>
                <a:lnTo>
                  <a:pt x="1124" y="1791"/>
                </a:lnTo>
                <a:lnTo>
                  <a:pt x="1100" y="1773"/>
                </a:lnTo>
                <a:lnTo>
                  <a:pt x="1074" y="1752"/>
                </a:lnTo>
                <a:lnTo>
                  <a:pt x="1013" y="1710"/>
                </a:lnTo>
                <a:lnTo>
                  <a:pt x="1019" y="1707"/>
                </a:lnTo>
                <a:lnTo>
                  <a:pt x="1053" y="1680"/>
                </a:lnTo>
                <a:lnTo>
                  <a:pt x="1086" y="1656"/>
                </a:lnTo>
                <a:lnTo>
                  <a:pt x="1112" y="1634"/>
                </a:lnTo>
                <a:lnTo>
                  <a:pt x="1136" y="1610"/>
                </a:lnTo>
                <a:lnTo>
                  <a:pt x="1154" y="1587"/>
                </a:lnTo>
                <a:lnTo>
                  <a:pt x="1167" y="1568"/>
                </a:lnTo>
                <a:lnTo>
                  <a:pt x="1179" y="1547"/>
                </a:lnTo>
                <a:lnTo>
                  <a:pt x="1188" y="1532"/>
                </a:lnTo>
                <a:lnTo>
                  <a:pt x="1196" y="1547"/>
                </a:lnTo>
                <a:lnTo>
                  <a:pt x="1208" y="1568"/>
                </a:lnTo>
                <a:lnTo>
                  <a:pt x="1221" y="1587"/>
                </a:lnTo>
                <a:lnTo>
                  <a:pt x="1239" y="1610"/>
                </a:lnTo>
                <a:lnTo>
                  <a:pt x="1263" y="1634"/>
                </a:lnTo>
                <a:lnTo>
                  <a:pt x="1290" y="1656"/>
                </a:lnTo>
                <a:lnTo>
                  <a:pt x="1322" y="1680"/>
                </a:lnTo>
                <a:lnTo>
                  <a:pt x="1358" y="1707"/>
                </a:lnTo>
                <a:lnTo>
                  <a:pt x="1364" y="1710"/>
                </a:lnTo>
                <a:lnTo>
                  <a:pt x="1302" y="1752"/>
                </a:lnTo>
                <a:close/>
                <a:moveTo>
                  <a:pt x="1031" y="1809"/>
                </a:moveTo>
                <a:lnTo>
                  <a:pt x="1058" y="1829"/>
                </a:lnTo>
                <a:lnTo>
                  <a:pt x="1080" y="1847"/>
                </a:lnTo>
                <a:lnTo>
                  <a:pt x="1098" y="1865"/>
                </a:lnTo>
                <a:lnTo>
                  <a:pt x="1110" y="1883"/>
                </a:lnTo>
                <a:lnTo>
                  <a:pt x="1119" y="1901"/>
                </a:lnTo>
                <a:lnTo>
                  <a:pt x="1125" y="1919"/>
                </a:lnTo>
                <a:lnTo>
                  <a:pt x="1130" y="1941"/>
                </a:lnTo>
                <a:lnTo>
                  <a:pt x="1131" y="1962"/>
                </a:lnTo>
                <a:lnTo>
                  <a:pt x="1130" y="1991"/>
                </a:lnTo>
                <a:lnTo>
                  <a:pt x="1125" y="2003"/>
                </a:lnTo>
                <a:lnTo>
                  <a:pt x="1124" y="2015"/>
                </a:lnTo>
                <a:lnTo>
                  <a:pt x="1118" y="2027"/>
                </a:lnTo>
                <a:lnTo>
                  <a:pt x="1112" y="2037"/>
                </a:lnTo>
                <a:lnTo>
                  <a:pt x="1106" y="2049"/>
                </a:lnTo>
                <a:lnTo>
                  <a:pt x="1095" y="2058"/>
                </a:lnTo>
                <a:lnTo>
                  <a:pt x="1074" y="2081"/>
                </a:lnTo>
                <a:lnTo>
                  <a:pt x="1044" y="2105"/>
                </a:lnTo>
                <a:lnTo>
                  <a:pt x="1007" y="2133"/>
                </a:lnTo>
                <a:lnTo>
                  <a:pt x="960" y="2163"/>
                </a:lnTo>
                <a:lnTo>
                  <a:pt x="948" y="2171"/>
                </a:lnTo>
                <a:lnTo>
                  <a:pt x="899" y="2139"/>
                </a:lnTo>
                <a:lnTo>
                  <a:pt x="858" y="2111"/>
                </a:lnTo>
                <a:lnTo>
                  <a:pt x="827" y="2085"/>
                </a:lnTo>
                <a:lnTo>
                  <a:pt x="803" y="2061"/>
                </a:lnTo>
                <a:lnTo>
                  <a:pt x="792" y="2051"/>
                </a:lnTo>
                <a:lnTo>
                  <a:pt x="785" y="2039"/>
                </a:lnTo>
                <a:lnTo>
                  <a:pt x="779" y="2028"/>
                </a:lnTo>
                <a:lnTo>
                  <a:pt x="774" y="2016"/>
                </a:lnTo>
                <a:lnTo>
                  <a:pt x="770" y="2004"/>
                </a:lnTo>
                <a:lnTo>
                  <a:pt x="767" y="1991"/>
                </a:lnTo>
                <a:lnTo>
                  <a:pt x="764" y="1962"/>
                </a:lnTo>
                <a:lnTo>
                  <a:pt x="767" y="1941"/>
                </a:lnTo>
                <a:lnTo>
                  <a:pt x="770" y="1919"/>
                </a:lnTo>
                <a:lnTo>
                  <a:pt x="776" y="1899"/>
                </a:lnTo>
                <a:lnTo>
                  <a:pt x="786" y="1881"/>
                </a:lnTo>
                <a:lnTo>
                  <a:pt x="800" y="1863"/>
                </a:lnTo>
                <a:lnTo>
                  <a:pt x="821" y="1845"/>
                </a:lnTo>
                <a:lnTo>
                  <a:pt x="845" y="1824"/>
                </a:lnTo>
                <a:lnTo>
                  <a:pt x="872" y="1805"/>
                </a:lnTo>
                <a:lnTo>
                  <a:pt x="948" y="1752"/>
                </a:lnTo>
                <a:lnTo>
                  <a:pt x="960" y="1761"/>
                </a:lnTo>
                <a:lnTo>
                  <a:pt x="1031" y="1809"/>
                </a:lnTo>
                <a:close/>
                <a:moveTo>
                  <a:pt x="822" y="1752"/>
                </a:moveTo>
                <a:lnTo>
                  <a:pt x="797" y="1773"/>
                </a:lnTo>
                <a:lnTo>
                  <a:pt x="773" y="1791"/>
                </a:lnTo>
                <a:lnTo>
                  <a:pt x="752" y="1811"/>
                </a:lnTo>
                <a:lnTo>
                  <a:pt x="734" y="1830"/>
                </a:lnTo>
                <a:lnTo>
                  <a:pt x="720" y="1851"/>
                </a:lnTo>
                <a:lnTo>
                  <a:pt x="708" y="1875"/>
                </a:lnTo>
                <a:lnTo>
                  <a:pt x="696" y="1851"/>
                </a:lnTo>
                <a:lnTo>
                  <a:pt x="683" y="1830"/>
                </a:lnTo>
                <a:lnTo>
                  <a:pt x="665" y="1811"/>
                </a:lnTo>
                <a:lnTo>
                  <a:pt x="644" y="1791"/>
                </a:lnTo>
                <a:lnTo>
                  <a:pt x="620" y="1773"/>
                </a:lnTo>
                <a:lnTo>
                  <a:pt x="594" y="1752"/>
                </a:lnTo>
                <a:lnTo>
                  <a:pt x="533" y="1710"/>
                </a:lnTo>
                <a:lnTo>
                  <a:pt x="539" y="1707"/>
                </a:lnTo>
                <a:lnTo>
                  <a:pt x="575" y="1680"/>
                </a:lnTo>
                <a:lnTo>
                  <a:pt x="606" y="1656"/>
                </a:lnTo>
                <a:lnTo>
                  <a:pt x="632" y="1634"/>
                </a:lnTo>
                <a:lnTo>
                  <a:pt x="654" y="1610"/>
                </a:lnTo>
                <a:lnTo>
                  <a:pt x="674" y="1587"/>
                </a:lnTo>
                <a:lnTo>
                  <a:pt x="689" y="1568"/>
                </a:lnTo>
                <a:lnTo>
                  <a:pt x="701" y="1547"/>
                </a:lnTo>
                <a:lnTo>
                  <a:pt x="708" y="1532"/>
                </a:lnTo>
                <a:lnTo>
                  <a:pt x="716" y="1547"/>
                </a:lnTo>
                <a:lnTo>
                  <a:pt x="728" y="1568"/>
                </a:lnTo>
                <a:lnTo>
                  <a:pt x="743" y="1587"/>
                </a:lnTo>
                <a:lnTo>
                  <a:pt x="761" y="1610"/>
                </a:lnTo>
                <a:lnTo>
                  <a:pt x="785" y="1634"/>
                </a:lnTo>
                <a:lnTo>
                  <a:pt x="810" y="1656"/>
                </a:lnTo>
                <a:lnTo>
                  <a:pt x="842" y="1680"/>
                </a:lnTo>
                <a:lnTo>
                  <a:pt x="878" y="1707"/>
                </a:lnTo>
                <a:lnTo>
                  <a:pt x="884" y="1710"/>
                </a:lnTo>
                <a:lnTo>
                  <a:pt x="822" y="1752"/>
                </a:lnTo>
                <a:close/>
                <a:moveTo>
                  <a:pt x="683" y="2091"/>
                </a:moveTo>
                <a:lnTo>
                  <a:pt x="696" y="2070"/>
                </a:lnTo>
                <a:lnTo>
                  <a:pt x="708" y="2046"/>
                </a:lnTo>
                <a:lnTo>
                  <a:pt x="720" y="2070"/>
                </a:lnTo>
                <a:lnTo>
                  <a:pt x="734" y="2091"/>
                </a:lnTo>
                <a:lnTo>
                  <a:pt x="752" y="2111"/>
                </a:lnTo>
                <a:lnTo>
                  <a:pt x="773" y="2130"/>
                </a:lnTo>
                <a:lnTo>
                  <a:pt x="797" y="2151"/>
                </a:lnTo>
                <a:lnTo>
                  <a:pt x="822" y="2171"/>
                </a:lnTo>
                <a:lnTo>
                  <a:pt x="884" y="2214"/>
                </a:lnTo>
                <a:lnTo>
                  <a:pt x="878" y="2219"/>
                </a:lnTo>
                <a:lnTo>
                  <a:pt x="842" y="2243"/>
                </a:lnTo>
                <a:lnTo>
                  <a:pt x="810" y="2268"/>
                </a:lnTo>
                <a:lnTo>
                  <a:pt x="785" y="2292"/>
                </a:lnTo>
                <a:lnTo>
                  <a:pt x="761" y="2316"/>
                </a:lnTo>
                <a:lnTo>
                  <a:pt x="743" y="2336"/>
                </a:lnTo>
                <a:lnTo>
                  <a:pt x="728" y="2358"/>
                </a:lnTo>
                <a:lnTo>
                  <a:pt x="716" y="2376"/>
                </a:lnTo>
                <a:lnTo>
                  <a:pt x="708" y="2394"/>
                </a:lnTo>
                <a:lnTo>
                  <a:pt x="701" y="2376"/>
                </a:lnTo>
                <a:lnTo>
                  <a:pt x="689" y="2358"/>
                </a:lnTo>
                <a:lnTo>
                  <a:pt x="674" y="2336"/>
                </a:lnTo>
                <a:lnTo>
                  <a:pt x="654" y="2316"/>
                </a:lnTo>
                <a:lnTo>
                  <a:pt x="632" y="2292"/>
                </a:lnTo>
                <a:lnTo>
                  <a:pt x="606" y="2268"/>
                </a:lnTo>
                <a:lnTo>
                  <a:pt x="575" y="2243"/>
                </a:lnTo>
                <a:lnTo>
                  <a:pt x="539" y="2219"/>
                </a:lnTo>
                <a:lnTo>
                  <a:pt x="533" y="2214"/>
                </a:lnTo>
                <a:lnTo>
                  <a:pt x="594" y="2171"/>
                </a:lnTo>
                <a:lnTo>
                  <a:pt x="620" y="2151"/>
                </a:lnTo>
                <a:lnTo>
                  <a:pt x="644" y="2130"/>
                </a:lnTo>
                <a:lnTo>
                  <a:pt x="665" y="2111"/>
                </a:lnTo>
                <a:lnTo>
                  <a:pt x="683" y="2091"/>
                </a:lnTo>
                <a:close/>
                <a:moveTo>
                  <a:pt x="674" y="2549"/>
                </a:moveTo>
                <a:lnTo>
                  <a:pt x="689" y="2526"/>
                </a:lnTo>
                <a:lnTo>
                  <a:pt x="701" y="2508"/>
                </a:lnTo>
                <a:lnTo>
                  <a:pt x="708" y="2490"/>
                </a:lnTo>
                <a:lnTo>
                  <a:pt x="716" y="2508"/>
                </a:lnTo>
                <a:lnTo>
                  <a:pt x="728" y="2526"/>
                </a:lnTo>
                <a:lnTo>
                  <a:pt x="743" y="2549"/>
                </a:lnTo>
                <a:lnTo>
                  <a:pt x="761" y="2568"/>
                </a:lnTo>
                <a:lnTo>
                  <a:pt x="785" y="2592"/>
                </a:lnTo>
                <a:lnTo>
                  <a:pt x="810" y="2616"/>
                </a:lnTo>
                <a:lnTo>
                  <a:pt x="842" y="2640"/>
                </a:lnTo>
                <a:lnTo>
                  <a:pt x="878" y="2666"/>
                </a:lnTo>
                <a:lnTo>
                  <a:pt x="884" y="2670"/>
                </a:lnTo>
                <a:lnTo>
                  <a:pt x="822" y="2712"/>
                </a:lnTo>
                <a:lnTo>
                  <a:pt x="797" y="2732"/>
                </a:lnTo>
                <a:lnTo>
                  <a:pt x="773" y="2753"/>
                </a:lnTo>
                <a:lnTo>
                  <a:pt x="752" y="2771"/>
                </a:lnTo>
                <a:lnTo>
                  <a:pt x="734" y="2790"/>
                </a:lnTo>
                <a:lnTo>
                  <a:pt x="720" y="2813"/>
                </a:lnTo>
                <a:lnTo>
                  <a:pt x="708" y="2834"/>
                </a:lnTo>
                <a:lnTo>
                  <a:pt x="696" y="2813"/>
                </a:lnTo>
                <a:lnTo>
                  <a:pt x="683" y="2790"/>
                </a:lnTo>
                <a:lnTo>
                  <a:pt x="665" y="2771"/>
                </a:lnTo>
                <a:lnTo>
                  <a:pt x="644" y="2753"/>
                </a:lnTo>
                <a:lnTo>
                  <a:pt x="620" y="2732"/>
                </a:lnTo>
                <a:lnTo>
                  <a:pt x="594" y="2712"/>
                </a:lnTo>
                <a:lnTo>
                  <a:pt x="533" y="2670"/>
                </a:lnTo>
                <a:lnTo>
                  <a:pt x="539" y="2666"/>
                </a:lnTo>
                <a:lnTo>
                  <a:pt x="575" y="2640"/>
                </a:lnTo>
                <a:lnTo>
                  <a:pt x="606" y="2616"/>
                </a:lnTo>
                <a:lnTo>
                  <a:pt x="632" y="2592"/>
                </a:lnTo>
                <a:lnTo>
                  <a:pt x="654" y="2568"/>
                </a:lnTo>
                <a:lnTo>
                  <a:pt x="674" y="2549"/>
                </a:lnTo>
                <a:close/>
                <a:moveTo>
                  <a:pt x="683" y="3050"/>
                </a:moveTo>
                <a:lnTo>
                  <a:pt x="696" y="3030"/>
                </a:lnTo>
                <a:lnTo>
                  <a:pt x="708" y="3008"/>
                </a:lnTo>
                <a:lnTo>
                  <a:pt x="720" y="3030"/>
                </a:lnTo>
                <a:lnTo>
                  <a:pt x="734" y="3050"/>
                </a:lnTo>
                <a:lnTo>
                  <a:pt x="752" y="3069"/>
                </a:lnTo>
                <a:lnTo>
                  <a:pt x="773" y="3090"/>
                </a:lnTo>
                <a:lnTo>
                  <a:pt x="797" y="3110"/>
                </a:lnTo>
                <a:lnTo>
                  <a:pt x="822" y="3129"/>
                </a:lnTo>
                <a:lnTo>
                  <a:pt x="884" y="3174"/>
                </a:lnTo>
                <a:lnTo>
                  <a:pt x="878" y="3177"/>
                </a:lnTo>
                <a:lnTo>
                  <a:pt x="842" y="3204"/>
                </a:lnTo>
                <a:lnTo>
                  <a:pt x="810" y="3228"/>
                </a:lnTo>
                <a:lnTo>
                  <a:pt x="785" y="3252"/>
                </a:lnTo>
                <a:lnTo>
                  <a:pt x="761" y="3276"/>
                </a:lnTo>
                <a:lnTo>
                  <a:pt x="743" y="3297"/>
                </a:lnTo>
                <a:lnTo>
                  <a:pt x="728" y="3318"/>
                </a:lnTo>
                <a:lnTo>
                  <a:pt x="716" y="3338"/>
                </a:lnTo>
                <a:lnTo>
                  <a:pt x="708" y="3354"/>
                </a:lnTo>
                <a:lnTo>
                  <a:pt x="701" y="3338"/>
                </a:lnTo>
                <a:lnTo>
                  <a:pt x="689" y="3318"/>
                </a:lnTo>
                <a:lnTo>
                  <a:pt x="674" y="3297"/>
                </a:lnTo>
                <a:lnTo>
                  <a:pt x="654" y="3276"/>
                </a:lnTo>
                <a:lnTo>
                  <a:pt x="632" y="3252"/>
                </a:lnTo>
                <a:lnTo>
                  <a:pt x="606" y="3228"/>
                </a:lnTo>
                <a:lnTo>
                  <a:pt x="575" y="3204"/>
                </a:lnTo>
                <a:lnTo>
                  <a:pt x="539" y="3177"/>
                </a:lnTo>
                <a:lnTo>
                  <a:pt x="533" y="3174"/>
                </a:lnTo>
                <a:lnTo>
                  <a:pt x="594" y="3129"/>
                </a:lnTo>
                <a:lnTo>
                  <a:pt x="620" y="3110"/>
                </a:lnTo>
                <a:lnTo>
                  <a:pt x="644" y="3090"/>
                </a:lnTo>
                <a:lnTo>
                  <a:pt x="665" y="3069"/>
                </a:lnTo>
                <a:lnTo>
                  <a:pt x="683" y="3050"/>
                </a:lnTo>
                <a:close/>
                <a:moveTo>
                  <a:pt x="674" y="3507"/>
                </a:moveTo>
                <a:lnTo>
                  <a:pt x="689" y="3486"/>
                </a:lnTo>
                <a:lnTo>
                  <a:pt x="701" y="3468"/>
                </a:lnTo>
                <a:lnTo>
                  <a:pt x="708" y="3450"/>
                </a:lnTo>
                <a:lnTo>
                  <a:pt x="716" y="3468"/>
                </a:lnTo>
                <a:lnTo>
                  <a:pt x="728" y="3486"/>
                </a:lnTo>
                <a:lnTo>
                  <a:pt x="743" y="3507"/>
                </a:lnTo>
                <a:lnTo>
                  <a:pt x="761" y="3530"/>
                </a:lnTo>
                <a:lnTo>
                  <a:pt x="785" y="3552"/>
                </a:lnTo>
                <a:lnTo>
                  <a:pt x="810" y="3576"/>
                </a:lnTo>
                <a:lnTo>
                  <a:pt x="842" y="3602"/>
                </a:lnTo>
                <a:lnTo>
                  <a:pt x="878" y="3627"/>
                </a:lnTo>
                <a:lnTo>
                  <a:pt x="884" y="3629"/>
                </a:lnTo>
                <a:lnTo>
                  <a:pt x="822" y="3671"/>
                </a:lnTo>
                <a:lnTo>
                  <a:pt x="797" y="3692"/>
                </a:lnTo>
                <a:lnTo>
                  <a:pt x="773" y="3711"/>
                </a:lnTo>
                <a:lnTo>
                  <a:pt x="752" y="3729"/>
                </a:lnTo>
                <a:lnTo>
                  <a:pt x="734" y="3749"/>
                </a:lnTo>
                <a:lnTo>
                  <a:pt x="720" y="3771"/>
                </a:lnTo>
                <a:lnTo>
                  <a:pt x="708" y="3794"/>
                </a:lnTo>
                <a:lnTo>
                  <a:pt x="696" y="3771"/>
                </a:lnTo>
                <a:lnTo>
                  <a:pt x="683" y="3749"/>
                </a:lnTo>
                <a:lnTo>
                  <a:pt x="665" y="3729"/>
                </a:lnTo>
                <a:lnTo>
                  <a:pt x="644" y="3711"/>
                </a:lnTo>
                <a:lnTo>
                  <a:pt x="620" y="3692"/>
                </a:lnTo>
                <a:lnTo>
                  <a:pt x="594" y="3671"/>
                </a:lnTo>
                <a:lnTo>
                  <a:pt x="533" y="3629"/>
                </a:lnTo>
                <a:lnTo>
                  <a:pt x="539" y="3627"/>
                </a:lnTo>
                <a:lnTo>
                  <a:pt x="575" y="3602"/>
                </a:lnTo>
                <a:lnTo>
                  <a:pt x="606" y="3576"/>
                </a:lnTo>
                <a:lnTo>
                  <a:pt x="632" y="3552"/>
                </a:lnTo>
                <a:lnTo>
                  <a:pt x="654" y="3530"/>
                </a:lnTo>
                <a:lnTo>
                  <a:pt x="674" y="3507"/>
                </a:lnTo>
                <a:close/>
                <a:moveTo>
                  <a:pt x="683" y="4010"/>
                </a:moveTo>
                <a:lnTo>
                  <a:pt x="696" y="3989"/>
                </a:lnTo>
                <a:lnTo>
                  <a:pt x="708" y="3968"/>
                </a:lnTo>
                <a:lnTo>
                  <a:pt x="720" y="3989"/>
                </a:lnTo>
                <a:lnTo>
                  <a:pt x="734" y="4010"/>
                </a:lnTo>
                <a:lnTo>
                  <a:pt x="752" y="4031"/>
                </a:lnTo>
                <a:lnTo>
                  <a:pt x="773" y="4049"/>
                </a:lnTo>
                <a:lnTo>
                  <a:pt x="797" y="4070"/>
                </a:lnTo>
                <a:lnTo>
                  <a:pt x="822" y="4089"/>
                </a:lnTo>
                <a:lnTo>
                  <a:pt x="884" y="4133"/>
                </a:lnTo>
                <a:lnTo>
                  <a:pt x="878" y="4137"/>
                </a:lnTo>
                <a:lnTo>
                  <a:pt x="842" y="4163"/>
                </a:lnTo>
                <a:lnTo>
                  <a:pt x="810" y="4187"/>
                </a:lnTo>
                <a:lnTo>
                  <a:pt x="785" y="4211"/>
                </a:lnTo>
                <a:lnTo>
                  <a:pt x="761" y="4235"/>
                </a:lnTo>
                <a:lnTo>
                  <a:pt x="743" y="4257"/>
                </a:lnTo>
                <a:lnTo>
                  <a:pt x="728" y="4277"/>
                </a:lnTo>
                <a:lnTo>
                  <a:pt x="716" y="4296"/>
                </a:lnTo>
                <a:lnTo>
                  <a:pt x="708" y="4314"/>
                </a:lnTo>
                <a:lnTo>
                  <a:pt x="701" y="4296"/>
                </a:lnTo>
                <a:lnTo>
                  <a:pt x="689" y="4277"/>
                </a:lnTo>
                <a:lnTo>
                  <a:pt x="674" y="4257"/>
                </a:lnTo>
                <a:lnTo>
                  <a:pt x="654" y="4235"/>
                </a:lnTo>
                <a:lnTo>
                  <a:pt x="632" y="4211"/>
                </a:lnTo>
                <a:lnTo>
                  <a:pt x="606" y="4187"/>
                </a:lnTo>
                <a:lnTo>
                  <a:pt x="575" y="4163"/>
                </a:lnTo>
                <a:lnTo>
                  <a:pt x="539" y="4137"/>
                </a:lnTo>
                <a:lnTo>
                  <a:pt x="533" y="4133"/>
                </a:lnTo>
                <a:lnTo>
                  <a:pt x="594" y="4089"/>
                </a:lnTo>
                <a:lnTo>
                  <a:pt x="620" y="4070"/>
                </a:lnTo>
                <a:lnTo>
                  <a:pt x="644" y="4049"/>
                </a:lnTo>
                <a:lnTo>
                  <a:pt x="665" y="4031"/>
                </a:lnTo>
                <a:lnTo>
                  <a:pt x="683" y="4010"/>
                </a:lnTo>
                <a:close/>
                <a:moveTo>
                  <a:pt x="674" y="4467"/>
                </a:moveTo>
                <a:lnTo>
                  <a:pt x="689" y="4446"/>
                </a:lnTo>
                <a:lnTo>
                  <a:pt x="701" y="4427"/>
                </a:lnTo>
                <a:lnTo>
                  <a:pt x="708" y="4409"/>
                </a:lnTo>
                <a:lnTo>
                  <a:pt x="716" y="4427"/>
                </a:lnTo>
                <a:lnTo>
                  <a:pt x="728" y="4446"/>
                </a:lnTo>
                <a:lnTo>
                  <a:pt x="743" y="4467"/>
                </a:lnTo>
                <a:lnTo>
                  <a:pt x="761" y="4488"/>
                </a:lnTo>
                <a:lnTo>
                  <a:pt x="785" y="4511"/>
                </a:lnTo>
                <a:lnTo>
                  <a:pt x="810" y="4535"/>
                </a:lnTo>
                <a:lnTo>
                  <a:pt x="842" y="4560"/>
                </a:lnTo>
                <a:lnTo>
                  <a:pt x="878" y="4587"/>
                </a:lnTo>
                <a:lnTo>
                  <a:pt x="884" y="4590"/>
                </a:lnTo>
                <a:lnTo>
                  <a:pt x="822" y="4632"/>
                </a:lnTo>
                <a:lnTo>
                  <a:pt x="797" y="4650"/>
                </a:lnTo>
                <a:lnTo>
                  <a:pt x="773" y="4671"/>
                </a:lnTo>
                <a:lnTo>
                  <a:pt x="752" y="4691"/>
                </a:lnTo>
                <a:lnTo>
                  <a:pt x="734" y="4710"/>
                </a:lnTo>
                <a:lnTo>
                  <a:pt x="720" y="4731"/>
                </a:lnTo>
                <a:lnTo>
                  <a:pt x="708" y="4752"/>
                </a:lnTo>
                <a:lnTo>
                  <a:pt x="696" y="4731"/>
                </a:lnTo>
                <a:lnTo>
                  <a:pt x="683" y="4710"/>
                </a:lnTo>
                <a:lnTo>
                  <a:pt x="665" y="4691"/>
                </a:lnTo>
                <a:lnTo>
                  <a:pt x="644" y="4671"/>
                </a:lnTo>
                <a:lnTo>
                  <a:pt x="620" y="4650"/>
                </a:lnTo>
                <a:lnTo>
                  <a:pt x="594" y="4632"/>
                </a:lnTo>
                <a:lnTo>
                  <a:pt x="533" y="4590"/>
                </a:lnTo>
                <a:lnTo>
                  <a:pt x="539" y="4587"/>
                </a:lnTo>
                <a:lnTo>
                  <a:pt x="575" y="4560"/>
                </a:lnTo>
                <a:lnTo>
                  <a:pt x="606" y="4535"/>
                </a:lnTo>
                <a:lnTo>
                  <a:pt x="632" y="4511"/>
                </a:lnTo>
                <a:lnTo>
                  <a:pt x="654" y="4488"/>
                </a:lnTo>
                <a:lnTo>
                  <a:pt x="674" y="4467"/>
                </a:lnTo>
                <a:close/>
                <a:moveTo>
                  <a:pt x="683" y="4970"/>
                </a:moveTo>
                <a:lnTo>
                  <a:pt x="696" y="4949"/>
                </a:lnTo>
                <a:lnTo>
                  <a:pt x="708" y="4926"/>
                </a:lnTo>
                <a:lnTo>
                  <a:pt x="720" y="4949"/>
                </a:lnTo>
                <a:lnTo>
                  <a:pt x="734" y="4970"/>
                </a:lnTo>
                <a:lnTo>
                  <a:pt x="752" y="4991"/>
                </a:lnTo>
                <a:lnTo>
                  <a:pt x="773" y="5010"/>
                </a:lnTo>
                <a:lnTo>
                  <a:pt x="797" y="5030"/>
                </a:lnTo>
                <a:lnTo>
                  <a:pt x="822" y="5051"/>
                </a:lnTo>
                <a:lnTo>
                  <a:pt x="884" y="5093"/>
                </a:lnTo>
                <a:lnTo>
                  <a:pt x="878" y="5096"/>
                </a:lnTo>
                <a:lnTo>
                  <a:pt x="842" y="5123"/>
                </a:lnTo>
                <a:lnTo>
                  <a:pt x="810" y="5148"/>
                </a:lnTo>
                <a:lnTo>
                  <a:pt x="785" y="5172"/>
                </a:lnTo>
                <a:lnTo>
                  <a:pt x="761" y="5195"/>
                </a:lnTo>
                <a:lnTo>
                  <a:pt x="743" y="5216"/>
                </a:lnTo>
                <a:lnTo>
                  <a:pt x="728" y="5237"/>
                </a:lnTo>
                <a:lnTo>
                  <a:pt x="716" y="5256"/>
                </a:lnTo>
                <a:lnTo>
                  <a:pt x="708" y="5274"/>
                </a:lnTo>
                <a:lnTo>
                  <a:pt x="701" y="5256"/>
                </a:lnTo>
                <a:lnTo>
                  <a:pt x="689" y="5237"/>
                </a:lnTo>
                <a:lnTo>
                  <a:pt x="674" y="5216"/>
                </a:lnTo>
                <a:lnTo>
                  <a:pt x="654" y="5195"/>
                </a:lnTo>
                <a:lnTo>
                  <a:pt x="632" y="5172"/>
                </a:lnTo>
                <a:lnTo>
                  <a:pt x="606" y="5148"/>
                </a:lnTo>
                <a:lnTo>
                  <a:pt x="575" y="5123"/>
                </a:lnTo>
                <a:lnTo>
                  <a:pt x="539" y="5096"/>
                </a:lnTo>
                <a:lnTo>
                  <a:pt x="533" y="5093"/>
                </a:lnTo>
                <a:lnTo>
                  <a:pt x="594" y="5051"/>
                </a:lnTo>
                <a:lnTo>
                  <a:pt x="620" y="5030"/>
                </a:lnTo>
                <a:lnTo>
                  <a:pt x="644" y="5010"/>
                </a:lnTo>
                <a:lnTo>
                  <a:pt x="665" y="4991"/>
                </a:lnTo>
                <a:lnTo>
                  <a:pt x="683" y="4970"/>
                </a:lnTo>
                <a:close/>
                <a:moveTo>
                  <a:pt x="773" y="5310"/>
                </a:moveTo>
                <a:lnTo>
                  <a:pt x="779" y="5294"/>
                </a:lnTo>
                <a:lnTo>
                  <a:pt x="788" y="5279"/>
                </a:lnTo>
                <a:lnTo>
                  <a:pt x="803" y="5258"/>
                </a:lnTo>
                <a:lnTo>
                  <a:pt x="821" y="5234"/>
                </a:lnTo>
                <a:lnTo>
                  <a:pt x="846" y="5210"/>
                </a:lnTo>
                <a:lnTo>
                  <a:pt x="881" y="5183"/>
                </a:lnTo>
                <a:lnTo>
                  <a:pt x="920" y="5153"/>
                </a:lnTo>
                <a:lnTo>
                  <a:pt x="948" y="5135"/>
                </a:lnTo>
                <a:lnTo>
                  <a:pt x="960" y="5142"/>
                </a:lnTo>
                <a:lnTo>
                  <a:pt x="977" y="5153"/>
                </a:lnTo>
                <a:lnTo>
                  <a:pt x="1016" y="5183"/>
                </a:lnTo>
                <a:lnTo>
                  <a:pt x="1050" y="5210"/>
                </a:lnTo>
                <a:lnTo>
                  <a:pt x="1076" y="5234"/>
                </a:lnTo>
                <a:lnTo>
                  <a:pt x="1094" y="5258"/>
                </a:lnTo>
                <a:lnTo>
                  <a:pt x="1107" y="5279"/>
                </a:lnTo>
                <a:lnTo>
                  <a:pt x="1118" y="5294"/>
                </a:lnTo>
                <a:lnTo>
                  <a:pt x="1124" y="5310"/>
                </a:lnTo>
                <a:lnTo>
                  <a:pt x="1125" y="5322"/>
                </a:lnTo>
                <a:lnTo>
                  <a:pt x="1124" y="5333"/>
                </a:lnTo>
                <a:lnTo>
                  <a:pt x="1118" y="5348"/>
                </a:lnTo>
                <a:lnTo>
                  <a:pt x="1107" y="5364"/>
                </a:lnTo>
                <a:lnTo>
                  <a:pt x="1094" y="5384"/>
                </a:lnTo>
                <a:lnTo>
                  <a:pt x="1076" y="5408"/>
                </a:lnTo>
                <a:lnTo>
                  <a:pt x="1050" y="5432"/>
                </a:lnTo>
                <a:lnTo>
                  <a:pt x="1016" y="5460"/>
                </a:lnTo>
                <a:lnTo>
                  <a:pt x="977" y="5490"/>
                </a:lnTo>
                <a:lnTo>
                  <a:pt x="960" y="5501"/>
                </a:lnTo>
                <a:lnTo>
                  <a:pt x="948" y="5508"/>
                </a:lnTo>
                <a:lnTo>
                  <a:pt x="920" y="5490"/>
                </a:lnTo>
                <a:lnTo>
                  <a:pt x="881" y="5460"/>
                </a:lnTo>
                <a:lnTo>
                  <a:pt x="846" y="5432"/>
                </a:lnTo>
                <a:lnTo>
                  <a:pt x="821" y="5408"/>
                </a:lnTo>
                <a:lnTo>
                  <a:pt x="803" y="5384"/>
                </a:lnTo>
                <a:lnTo>
                  <a:pt x="788" y="5364"/>
                </a:lnTo>
                <a:lnTo>
                  <a:pt x="779" y="5348"/>
                </a:lnTo>
                <a:lnTo>
                  <a:pt x="773" y="5333"/>
                </a:lnTo>
                <a:lnTo>
                  <a:pt x="770" y="5322"/>
                </a:lnTo>
                <a:lnTo>
                  <a:pt x="773" y="5310"/>
                </a:lnTo>
                <a:close/>
                <a:moveTo>
                  <a:pt x="1112" y="5172"/>
                </a:moveTo>
                <a:lnTo>
                  <a:pt x="1086" y="5148"/>
                </a:lnTo>
                <a:lnTo>
                  <a:pt x="1053" y="5123"/>
                </a:lnTo>
                <a:lnTo>
                  <a:pt x="1019" y="5096"/>
                </a:lnTo>
                <a:lnTo>
                  <a:pt x="1013" y="5093"/>
                </a:lnTo>
                <a:lnTo>
                  <a:pt x="1074" y="5051"/>
                </a:lnTo>
                <a:lnTo>
                  <a:pt x="1100" y="5030"/>
                </a:lnTo>
                <a:lnTo>
                  <a:pt x="1124" y="5010"/>
                </a:lnTo>
                <a:lnTo>
                  <a:pt x="1143" y="4991"/>
                </a:lnTo>
                <a:lnTo>
                  <a:pt x="1161" y="4970"/>
                </a:lnTo>
                <a:lnTo>
                  <a:pt x="1176" y="4949"/>
                </a:lnTo>
                <a:lnTo>
                  <a:pt x="1188" y="4926"/>
                </a:lnTo>
                <a:lnTo>
                  <a:pt x="1200" y="4949"/>
                </a:lnTo>
                <a:lnTo>
                  <a:pt x="1214" y="4970"/>
                </a:lnTo>
                <a:lnTo>
                  <a:pt x="1232" y="4991"/>
                </a:lnTo>
                <a:lnTo>
                  <a:pt x="1251" y="5010"/>
                </a:lnTo>
                <a:lnTo>
                  <a:pt x="1275" y="5030"/>
                </a:lnTo>
                <a:lnTo>
                  <a:pt x="1302" y="5051"/>
                </a:lnTo>
                <a:lnTo>
                  <a:pt x="1364" y="5093"/>
                </a:lnTo>
                <a:lnTo>
                  <a:pt x="1358" y="5096"/>
                </a:lnTo>
                <a:lnTo>
                  <a:pt x="1322" y="5123"/>
                </a:lnTo>
                <a:lnTo>
                  <a:pt x="1290" y="5148"/>
                </a:lnTo>
                <a:lnTo>
                  <a:pt x="1263" y="5172"/>
                </a:lnTo>
                <a:lnTo>
                  <a:pt x="1239" y="5195"/>
                </a:lnTo>
                <a:lnTo>
                  <a:pt x="1221" y="5216"/>
                </a:lnTo>
                <a:lnTo>
                  <a:pt x="1208" y="5237"/>
                </a:lnTo>
                <a:lnTo>
                  <a:pt x="1196" y="5256"/>
                </a:lnTo>
                <a:lnTo>
                  <a:pt x="1188" y="5274"/>
                </a:lnTo>
                <a:lnTo>
                  <a:pt x="1179" y="5256"/>
                </a:lnTo>
                <a:lnTo>
                  <a:pt x="1167" y="5237"/>
                </a:lnTo>
                <a:lnTo>
                  <a:pt x="1154" y="5216"/>
                </a:lnTo>
                <a:lnTo>
                  <a:pt x="1136" y="5195"/>
                </a:lnTo>
                <a:lnTo>
                  <a:pt x="1112" y="5172"/>
                </a:lnTo>
                <a:close/>
                <a:moveTo>
                  <a:pt x="1251" y="5310"/>
                </a:moveTo>
                <a:lnTo>
                  <a:pt x="1257" y="5294"/>
                </a:lnTo>
                <a:lnTo>
                  <a:pt x="1268" y="5279"/>
                </a:lnTo>
                <a:lnTo>
                  <a:pt x="1281" y="5258"/>
                </a:lnTo>
                <a:lnTo>
                  <a:pt x="1299" y="5234"/>
                </a:lnTo>
                <a:lnTo>
                  <a:pt x="1326" y="5210"/>
                </a:lnTo>
                <a:lnTo>
                  <a:pt x="1359" y="5183"/>
                </a:lnTo>
                <a:lnTo>
                  <a:pt x="1400" y="5153"/>
                </a:lnTo>
                <a:lnTo>
                  <a:pt x="1428" y="5135"/>
                </a:lnTo>
                <a:lnTo>
                  <a:pt x="1455" y="5153"/>
                </a:lnTo>
                <a:lnTo>
                  <a:pt x="1496" y="5183"/>
                </a:lnTo>
                <a:lnTo>
                  <a:pt x="1530" y="5210"/>
                </a:lnTo>
                <a:lnTo>
                  <a:pt x="1556" y="5234"/>
                </a:lnTo>
                <a:lnTo>
                  <a:pt x="1574" y="5258"/>
                </a:lnTo>
                <a:lnTo>
                  <a:pt x="1587" y="5279"/>
                </a:lnTo>
                <a:lnTo>
                  <a:pt x="1598" y="5294"/>
                </a:lnTo>
                <a:lnTo>
                  <a:pt x="1604" y="5310"/>
                </a:lnTo>
                <a:lnTo>
                  <a:pt x="1608" y="5322"/>
                </a:lnTo>
                <a:lnTo>
                  <a:pt x="1604" y="5333"/>
                </a:lnTo>
                <a:lnTo>
                  <a:pt x="1598" y="5348"/>
                </a:lnTo>
                <a:lnTo>
                  <a:pt x="1587" y="5364"/>
                </a:lnTo>
                <a:lnTo>
                  <a:pt x="1574" y="5384"/>
                </a:lnTo>
                <a:lnTo>
                  <a:pt x="1556" y="5408"/>
                </a:lnTo>
                <a:lnTo>
                  <a:pt x="1530" y="5432"/>
                </a:lnTo>
                <a:lnTo>
                  <a:pt x="1496" y="5460"/>
                </a:lnTo>
                <a:lnTo>
                  <a:pt x="1455" y="5490"/>
                </a:lnTo>
                <a:lnTo>
                  <a:pt x="1428" y="5508"/>
                </a:lnTo>
                <a:lnTo>
                  <a:pt x="1400" y="5490"/>
                </a:lnTo>
                <a:lnTo>
                  <a:pt x="1359" y="5460"/>
                </a:lnTo>
                <a:lnTo>
                  <a:pt x="1326" y="5432"/>
                </a:lnTo>
                <a:lnTo>
                  <a:pt x="1299" y="5408"/>
                </a:lnTo>
                <a:lnTo>
                  <a:pt x="1281" y="5384"/>
                </a:lnTo>
                <a:lnTo>
                  <a:pt x="1268" y="5364"/>
                </a:lnTo>
                <a:lnTo>
                  <a:pt x="1257" y="5348"/>
                </a:lnTo>
                <a:lnTo>
                  <a:pt x="1251" y="5333"/>
                </a:lnTo>
                <a:lnTo>
                  <a:pt x="1250" y="5322"/>
                </a:lnTo>
                <a:lnTo>
                  <a:pt x="1251" y="5310"/>
                </a:lnTo>
                <a:close/>
                <a:moveTo>
                  <a:pt x="1593" y="5172"/>
                </a:moveTo>
                <a:lnTo>
                  <a:pt x="1566" y="5148"/>
                </a:lnTo>
                <a:lnTo>
                  <a:pt x="1533" y="5123"/>
                </a:lnTo>
                <a:lnTo>
                  <a:pt x="1497" y="5096"/>
                </a:lnTo>
                <a:lnTo>
                  <a:pt x="1491" y="5093"/>
                </a:lnTo>
                <a:lnTo>
                  <a:pt x="1554" y="5051"/>
                </a:lnTo>
                <a:lnTo>
                  <a:pt x="1580" y="5030"/>
                </a:lnTo>
                <a:lnTo>
                  <a:pt x="1604" y="5010"/>
                </a:lnTo>
                <a:lnTo>
                  <a:pt x="1623" y="4991"/>
                </a:lnTo>
                <a:lnTo>
                  <a:pt x="1641" y="4970"/>
                </a:lnTo>
                <a:lnTo>
                  <a:pt x="1656" y="4949"/>
                </a:lnTo>
                <a:lnTo>
                  <a:pt x="1668" y="4926"/>
                </a:lnTo>
                <a:lnTo>
                  <a:pt x="1680" y="4949"/>
                </a:lnTo>
                <a:lnTo>
                  <a:pt x="1694" y="4970"/>
                </a:lnTo>
                <a:lnTo>
                  <a:pt x="1712" y="4991"/>
                </a:lnTo>
                <a:lnTo>
                  <a:pt x="1731" y="5010"/>
                </a:lnTo>
                <a:lnTo>
                  <a:pt x="1755" y="5030"/>
                </a:lnTo>
                <a:lnTo>
                  <a:pt x="1781" y="5051"/>
                </a:lnTo>
                <a:lnTo>
                  <a:pt x="1844" y="5093"/>
                </a:lnTo>
                <a:lnTo>
                  <a:pt x="1838" y="5096"/>
                </a:lnTo>
                <a:lnTo>
                  <a:pt x="1802" y="5123"/>
                </a:lnTo>
                <a:lnTo>
                  <a:pt x="1769" y="5148"/>
                </a:lnTo>
                <a:lnTo>
                  <a:pt x="1743" y="5172"/>
                </a:lnTo>
                <a:lnTo>
                  <a:pt x="1721" y="5195"/>
                </a:lnTo>
                <a:lnTo>
                  <a:pt x="1701" y="5216"/>
                </a:lnTo>
                <a:lnTo>
                  <a:pt x="1688" y="5237"/>
                </a:lnTo>
                <a:lnTo>
                  <a:pt x="1676" y="5256"/>
                </a:lnTo>
                <a:lnTo>
                  <a:pt x="1668" y="5274"/>
                </a:lnTo>
                <a:lnTo>
                  <a:pt x="1659" y="5256"/>
                </a:lnTo>
                <a:lnTo>
                  <a:pt x="1647" y="5237"/>
                </a:lnTo>
                <a:lnTo>
                  <a:pt x="1634" y="5216"/>
                </a:lnTo>
                <a:lnTo>
                  <a:pt x="1616" y="5195"/>
                </a:lnTo>
                <a:lnTo>
                  <a:pt x="1593" y="5172"/>
                </a:lnTo>
                <a:close/>
                <a:moveTo>
                  <a:pt x="1731" y="5310"/>
                </a:moveTo>
                <a:lnTo>
                  <a:pt x="1737" y="5294"/>
                </a:lnTo>
                <a:lnTo>
                  <a:pt x="1748" y="5279"/>
                </a:lnTo>
                <a:lnTo>
                  <a:pt x="1761" y="5258"/>
                </a:lnTo>
                <a:lnTo>
                  <a:pt x="1781" y="5234"/>
                </a:lnTo>
                <a:lnTo>
                  <a:pt x="1805" y="5210"/>
                </a:lnTo>
                <a:lnTo>
                  <a:pt x="1839" y="5183"/>
                </a:lnTo>
                <a:lnTo>
                  <a:pt x="1880" y="5153"/>
                </a:lnTo>
                <a:lnTo>
                  <a:pt x="1907" y="5135"/>
                </a:lnTo>
                <a:lnTo>
                  <a:pt x="1919" y="5142"/>
                </a:lnTo>
                <a:lnTo>
                  <a:pt x="1935" y="5153"/>
                </a:lnTo>
                <a:lnTo>
                  <a:pt x="1977" y="5183"/>
                </a:lnTo>
                <a:lnTo>
                  <a:pt x="2009" y="5210"/>
                </a:lnTo>
                <a:lnTo>
                  <a:pt x="2036" y="5234"/>
                </a:lnTo>
                <a:lnTo>
                  <a:pt x="2055" y="5258"/>
                </a:lnTo>
                <a:lnTo>
                  <a:pt x="2069" y="5279"/>
                </a:lnTo>
                <a:lnTo>
                  <a:pt x="2078" y="5294"/>
                </a:lnTo>
                <a:lnTo>
                  <a:pt x="2084" y="5310"/>
                </a:lnTo>
                <a:lnTo>
                  <a:pt x="2087" y="5322"/>
                </a:lnTo>
                <a:lnTo>
                  <a:pt x="2084" y="5333"/>
                </a:lnTo>
                <a:lnTo>
                  <a:pt x="2078" y="5348"/>
                </a:lnTo>
                <a:lnTo>
                  <a:pt x="2069" y="5364"/>
                </a:lnTo>
                <a:lnTo>
                  <a:pt x="2055" y="5384"/>
                </a:lnTo>
                <a:lnTo>
                  <a:pt x="2036" y="5408"/>
                </a:lnTo>
                <a:lnTo>
                  <a:pt x="2009" y="5432"/>
                </a:lnTo>
                <a:lnTo>
                  <a:pt x="1977" y="5460"/>
                </a:lnTo>
                <a:lnTo>
                  <a:pt x="1935" y="5490"/>
                </a:lnTo>
                <a:lnTo>
                  <a:pt x="1919" y="5501"/>
                </a:lnTo>
                <a:lnTo>
                  <a:pt x="1907" y="5508"/>
                </a:lnTo>
                <a:lnTo>
                  <a:pt x="1880" y="5490"/>
                </a:lnTo>
                <a:lnTo>
                  <a:pt x="1839" y="5460"/>
                </a:lnTo>
                <a:lnTo>
                  <a:pt x="1805" y="5432"/>
                </a:lnTo>
                <a:lnTo>
                  <a:pt x="1781" y="5408"/>
                </a:lnTo>
                <a:lnTo>
                  <a:pt x="1761" y="5384"/>
                </a:lnTo>
                <a:lnTo>
                  <a:pt x="1748" y="5364"/>
                </a:lnTo>
                <a:lnTo>
                  <a:pt x="1737" y="5348"/>
                </a:lnTo>
                <a:lnTo>
                  <a:pt x="1731" y="5333"/>
                </a:lnTo>
                <a:lnTo>
                  <a:pt x="1730" y="5322"/>
                </a:lnTo>
                <a:lnTo>
                  <a:pt x="1731" y="5310"/>
                </a:lnTo>
                <a:close/>
                <a:moveTo>
                  <a:pt x="2073" y="5172"/>
                </a:moveTo>
                <a:lnTo>
                  <a:pt x="2045" y="5148"/>
                </a:lnTo>
                <a:lnTo>
                  <a:pt x="2013" y="5123"/>
                </a:lnTo>
                <a:lnTo>
                  <a:pt x="1977" y="5096"/>
                </a:lnTo>
                <a:lnTo>
                  <a:pt x="1971" y="5093"/>
                </a:lnTo>
                <a:lnTo>
                  <a:pt x="2033" y="5051"/>
                </a:lnTo>
                <a:lnTo>
                  <a:pt x="2061" y="5030"/>
                </a:lnTo>
                <a:lnTo>
                  <a:pt x="2084" y="5010"/>
                </a:lnTo>
                <a:lnTo>
                  <a:pt x="2105" y="4991"/>
                </a:lnTo>
                <a:lnTo>
                  <a:pt x="2121" y="4970"/>
                </a:lnTo>
                <a:lnTo>
                  <a:pt x="2138" y="4949"/>
                </a:lnTo>
                <a:lnTo>
                  <a:pt x="2147" y="4926"/>
                </a:lnTo>
                <a:lnTo>
                  <a:pt x="2159" y="4949"/>
                </a:lnTo>
                <a:lnTo>
                  <a:pt x="2174" y="4970"/>
                </a:lnTo>
                <a:lnTo>
                  <a:pt x="2192" y="4991"/>
                </a:lnTo>
                <a:lnTo>
                  <a:pt x="2211" y="5010"/>
                </a:lnTo>
                <a:lnTo>
                  <a:pt x="2235" y="5030"/>
                </a:lnTo>
                <a:lnTo>
                  <a:pt x="2261" y="5051"/>
                </a:lnTo>
                <a:lnTo>
                  <a:pt x="2324" y="5093"/>
                </a:lnTo>
                <a:lnTo>
                  <a:pt x="2318" y="5096"/>
                </a:lnTo>
                <a:lnTo>
                  <a:pt x="2282" y="5123"/>
                </a:lnTo>
                <a:lnTo>
                  <a:pt x="2249" y="5148"/>
                </a:lnTo>
                <a:lnTo>
                  <a:pt x="2223" y="5172"/>
                </a:lnTo>
                <a:lnTo>
                  <a:pt x="2201" y="5195"/>
                </a:lnTo>
                <a:lnTo>
                  <a:pt x="2183" y="5216"/>
                </a:lnTo>
                <a:lnTo>
                  <a:pt x="2168" y="5237"/>
                </a:lnTo>
                <a:lnTo>
                  <a:pt x="2156" y="5256"/>
                </a:lnTo>
                <a:lnTo>
                  <a:pt x="2147" y="5274"/>
                </a:lnTo>
                <a:lnTo>
                  <a:pt x="2139" y="5256"/>
                </a:lnTo>
                <a:lnTo>
                  <a:pt x="2127" y="5237"/>
                </a:lnTo>
                <a:lnTo>
                  <a:pt x="2114" y="5216"/>
                </a:lnTo>
                <a:lnTo>
                  <a:pt x="2096" y="5195"/>
                </a:lnTo>
                <a:lnTo>
                  <a:pt x="2073" y="5172"/>
                </a:lnTo>
                <a:close/>
                <a:moveTo>
                  <a:pt x="2211" y="5310"/>
                </a:moveTo>
                <a:lnTo>
                  <a:pt x="2217" y="5294"/>
                </a:lnTo>
                <a:lnTo>
                  <a:pt x="2228" y="5279"/>
                </a:lnTo>
                <a:lnTo>
                  <a:pt x="2241" y="5258"/>
                </a:lnTo>
                <a:lnTo>
                  <a:pt x="2261" y="5234"/>
                </a:lnTo>
                <a:lnTo>
                  <a:pt x="2285" y="5210"/>
                </a:lnTo>
                <a:lnTo>
                  <a:pt x="2319" y="5183"/>
                </a:lnTo>
                <a:lnTo>
                  <a:pt x="2358" y="5153"/>
                </a:lnTo>
                <a:lnTo>
                  <a:pt x="2387" y="5135"/>
                </a:lnTo>
                <a:lnTo>
                  <a:pt x="2415" y="5153"/>
                </a:lnTo>
                <a:lnTo>
                  <a:pt x="2457" y="5183"/>
                </a:lnTo>
                <a:lnTo>
                  <a:pt x="2489" y="5210"/>
                </a:lnTo>
                <a:lnTo>
                  <a:pt x="2514" y="5234"/>
                </a:lnTo>
                <a:lnTo>
                  <a:pt x="2535" y="5258"/>
                </a:lnTo>
                <a:lnTo>
                  <a:pt x="2549" y="5279"/>
                </a:lnTo>
                <a:lnTo>
                  <a:pt x="2556" y="5294"/>
                </a:lnTo>
                <a:lnTo>
                  <a:pt x="2562" y="5310"/>
                </a:lnTo>
                <a:lnTo>
                  <a:pt x="2567" y="5322"/>
                </a:lnTo>
                <a:lnTo>
                  <a:pt x="2562" y="5333"/>
                </a:lnTo>
                <a:lnTo>
                  <a:pt x="2556" y="5348"/>
                </a:lnTo>
                <a:lnTo>
                  <a:pt x="2549" y="5364"/>
                </a:lnTo>
                <a:lnTo>
                  <a:pt x="2535" y="5384"/>
                </a:lnTo>
                <a:lnTo>
                  <a:pt x="2514" y="5408"/>
                </a:lnTo>
                <a:lnTo>
                  <a:pt x="2489" y="5432"/>
                </a:lnTo>
                <a:lnTo>
                  <a:pt x="2457" y="5460"/>
                </a:lnTo>
                <a:lnTo>
                  <a:pt x="2415" y="5490"/>
                </a:lnTo>
                <a:lnTo>
                  <a:pt x="2387" y="5508"/>
                </a:lnTo>
                <a:lnTo>
                  <a:pt x="2358" y="5490"/>
                </a:lnTo>
                <a:lnTo>
                  <a:pt x="2319" y="5460"/>
                </a:lnTo>
                <a:lnTo>
                  <a:pt x="2285" y="5432"/>
                </a:lnTo>
                <a:lnTo>
                  <a:pt x="2261" y="5408"/>
                </a:lnTo>
                <a:lnTo>
                  <a:pt x="2241" y="5384"/>
                </a:lnTo>
                <a:lnTo>
                  <a:pt x="2228" y="5364"/>
                </a:lnTo>
                <a:lnTo>
                  <a:pt x="2217" y="5348"/>
                </a:lnTo>
                <a:lnTo>
                  <a:pt x="2211" y="5333"/>
                </a:lnTo>
                <a:lnTo>
                  <a:pt x="2210" y="5322"/>
                </a:lnTo>
                <a:lnTo>
                  <a:pt x="2211" y="5310"/>
                </a:lnTo>
                <a:close/>
                <a:moveTo>
                  <a:pt x="2553" y="5172"/>
                </a:moveTo>
                <a:lnTo>
                  <a:pt x="2525" y="5148"/>
                </a:lnTo>
                <a:lnTo>
                  <a:pt x="2495" y="5123"/>
                </a:lnTo>
                <a:lnTo>
                  <a:pt x="2457" y="5096"/>
                </a:lnTo>
                <a:lnTo>
                  <a:pt x="2451" y="5093"/>
                </a:lnTo>
                <a:lnTo>
                  <a:pt x="2513" y="5051"/>
                </a:lnTo>
                <a:lnTo>
                  <a:pt x="2541" y="5030"/>
                </a:lnTo>
                <a:lnTo>
                  <a:pt x="2562" y="5010"/>
                </a:lnTo>
                <a:lnTo>
                  <a:pt x="2585" y="4991"/>
                </a:lnTo>
                <a:lnTo>
                  <a:pt x="2601" y="4970"/>
                </a:lnTo>
                <a:lnTo>
                  <a:pt x="2616" y="4949"/>
                </a:lnTo>
                <a:lnTo>
                  <a:pt x="2627" y="4926"/>
                </a:lnTo>
                <a:lnTo>
                  <a:pt x="2639" y="4949"/>
                </a:lnTo>
                <a:lnTo>
                  <a:pt x="2652" y="4970"/>
                </a:lnTo>
                <a:lnTo>
                  <a:pt x="2670" y="4991"/>
                </a:lnTo>
                <a:lnTo>
                  <a:pt x="2691" y="5010"/>
                </a:lnTo>
                <a:lnTo>
                  <a:pt x="2715" y="5030"/>
                </a:lnTo>
                <a:lnTo>
                  <a:pt x="2741" y="5051"/>
                </a:lnTo>
                <a:lnTo>
                  <a:pt x="2802" y="5093"/>
                </a:lnTo>
                <a:lnTo>
                  <a:pt x="2796" y="5096"/>
                </a:lnTo>
                <a:lnTo>
                  <a:pt x="2760" y="5123"/>
                </a:lnTo>
                <a:lnTo>
                  <a:pt x="2729" y="5148"/>
                </a:lnTo>
                <a:lnTo>
                  <a:pt x="2703" y="5172"/>
                </a:lnTo>
                <a:lnTo>
                  <a:pt x="2681" y="5195"/>
                </a:lnTo>
                <a:lnTo>
                  <a:pt x="2663" y="5216"/>
                </a:lnTo>
                <a:lnTo>
                  <a:pt x="2646" y="5237"/>
                </a:lnTo>
                <a:lnTo>
                  <a:pt x="2637" y="5256"/>
                </a:lnTo>
                <a:lnTo>
                  <a:pt x="2627" y="5274"/>
                </a:lnTo>
                <a:lnTo>
                  <a:pt x="2619" y="5256"/>
                </a:lnTo>
                <a:lnTo>
                  <a:pt x="2607" y="5237"/>
                </a:lnTo>
                <a:lnTo>
                  <a:pt x="2592" y="5216"/>
                </a:lnTo>
                <a:lnTo>
                  <a:pt x="2574" y="5195"/>
                </a:lnTo>
                <a:lnTo>
                  <a:pt x="2553" y="5172"/>
                </a:lnTo>
                <a:close/>
                <a:moveTo>
                  <a:pt x="2691" y="5310"/>
                </a:moveTo>
                <a:lnTo>
                  <a:pt x="2697" y="5294"/>
                </a:lnTo>
                <a:lnTo>
                  <a:pt x="2706" y="5279"/>
                </a:lnTo>
                <a:lnTo>
                  <a:pt x="2721" y="5258"/>
                </a:lnTo>
                <a:lnTo>
                  <a:pt x="2741" y="5234"/>
                </a:lnTo>
                <a:lnTo>
                  <a:pt x="2766" y="5210"/>
                </a:lnTo>
                <a:lnTo>
                  <a:pt x="2799" y="5183"/>
                </a:lnTo>
                <a:lnTo>
                  <a:pt x="2841" y="5153"/>
                </a:lnTo>
                <a:lnTo>
                  <a:pt x="2867" y="5135"/>
                </a:lnTo>
                <a:lnTo>
                  <a:pt x="2879" y="5142"/>
                </a:lnTo>
                <a:lnTo>
                  <a:pt x="2895" y="5153"/>
                </a:lnTo>
                <a:lnTo>
                  <a:pt x="2937" y="5183"/>
                </a:lnTo>
                <a:lnTo>
                  <a:pt x="2969" y="5210"/>
                </a:lnTo>
                <a:lnTo>
                  <a:pt x="2994" y="5234"/>
                </a:lnTo>
                <a:lnTo>
                  <a:pt x="3015" y="5258"/>
                </a:lnTo>
                <a:lnTo>
                  <a:pt x="3029" y="5279"/>
                </a:lnTo>
                <a:lnTo>
                  <a:pt x="3036" y="5294"/>
                </a:lnTo>
                <a:lnTo>
                  <a:pt x="3042" y="5310"/>
                </a:lnTo>
                <a:lnTo>
                  <a:pt x="3047" y="5322"/>
                </a:lnTo>
                <a:lnTo>
                  <a:pt x="3042" y="5333"/>
                </a:lnTo>
                <a:lnTo>
                  <a:pt x="3036" y="5348"/>
                </a:lnTo>
                <a:lnTo>
                  <a:pt x="3029" y="5364"/>
                </a:lnTo>
                <a:lnTo>
                  <a:pt x="3015" y="5384"/>
                </a:lnTo>
                <a:lnTo>
                  <a:pt x="2994" y="5408"/>
                </a:lnTo>
                <a:lnTo>
                  <a:pt x="2969" y="5432"/>
                </a:lnTo>
                <a:lnTo>
                  <a:pt x="2937" y="5460"/>
                </a:lnTo>
                <a:lnTo>
                  <a:pt x="2895" y="5490"/>
                </a:lnTo>
                <a:lnTo>
                  <a:pt x="2879" y="5501"/>
                </a:lnTo>
                <a:lnTo>
                  <a:pt x="2867" y="5508"/>
                </a:lnTo>
                <a:lnTo>
                  <a:pt x="2841" y="5490"/>
                </a:lnTo>
                <a:lnTo>
                  <a:pt x="2799" y="5460"/>
                </a:lnTo>
                <a:lnTo>
                  <a:pt x="2766" y="5432"/>
                </a:lnTo>
                <a:lnTo>
                  <a:pt x="2741" y="5408"/>
                </a:lnTo>
                <a:lnTo>
                  <a:pt x="2721" y="5384"/>
                </a:lnTo>
                <a:lnTo>
                  <a:pt x="2706" y="5364"/>
                </a:lnTo>
                <a:lnTo>
                  <a:pt x="2697" y="5348"/>
                </a:lnTo>
                <a:lnTo>
                  <a:pt x="2691" y="5333"/>
                </a:lnTo>
                <a:lnTo>
                  <a:pt x="2688" y="5322"/>
                </a:lnTo>
                <a:lnTo>
                  <a:pt x="2691" y="5310"/>
                </a:lnTo>
                <a:close/>
                <a:moveTo>
                  <a:pt x="3032" y="5172"/>
                </a:moveTo>
                <a:lnTo>
                  <a:pt x="3005" y="5148"/>
                </a:lnTo>
                <a:lnTo>
                  <a:pt x="2975" y="5123"/>
                </a:lnTo>
                <a:lnTo>
                  <a:pt x="2937" y="5096"/>
                </a:lnTo>
                <a:lnTo>
                  <a:pt x="2931" y="5093"/>
                </a:lnTo>
                <a:lnTo>
                  <a:pt x="2993" y="5051"/>
                </a:lnTo>
                <a:lnTo>
                  <a:pt x="3021" y="5030"/>
                </a:lnTo>
                <a:lnTo>
                  <a:pt x="3042" y="5010"/>
                </a:lnTo>
                <a:lnTo>
                  <a:pt x="3065" y="4991"/>
                </a:lnTo>
                <a:lnTo>
                  <a:pt x="3080" y="4970"/>
                </a:lnTo>
                <a:lnTo>
                  <a:pt x="3096" y="4949"/>
                </a:lnTo>
                <a:lnTo>
                  <a:pt x="3107" y="4926"/>
                </a:lnTo>
                <a:lnTo>
                  <a:pt x="3119" y="4949"/>
                </a:lnTo>
                <a:lnTo>
                  <a:pt x="3132" y="4970"/>
                </a:lnTo>
                <a:lnTo>
                  <a:pt x="3150" y="4991"/>
                </a:lnTo>
                <a:lnTo>
                  <a:pt x="3170" y="5010"/>
                </a:lnTo>
                <a:lnTo>
                  <a:pt x="3194" y="5030"/>
                </a:lnTo>
                <a:lnTo>
                  <a:pt x="3221" y="5051"/>
                </a:lnTo>
                <a:lnTo>
                  <a:pt x="3284" y="5093"/>
                </a:lnTo>
                <a:lnTo>
                  <a:pt x="3278" y="5096"/>
                </a:lnTo>
                <a:lnTo>
                  <a:pt x="3240" y="5123"/>
                </a:lnTo>
                <a:lnTo>
                  <a:pt x="3209" y="5148"/>
                </a:lnTo>
                <a:lnTo>
                  <a:pt x="3182" y="5172"/>
                </a:lnTo>
                <a:lnTo>
                  <a:pt x="3161" y="5195"/>
                </a:lnTo>
                <a:lnTo>
                  <a:pt x="3143" y="5216"/>
                </a:lnTo>
                <a:lnTo>
                  <a:pt x="3126" y="5237"/>
                </a:lnTo>
                <a:lnTo>
                  <a:pt x="3116" y="5256"/>
                </a:lnTo>
                <a:lnTo>
                  <a:pt x="3107" y="5274"/>
                </a:lnTo>
                <a:lnTo>
                  <a:pt x="3098" y="5256"/>
                </a:lnTo>
                <a:lnTo>
                  <a:pt x="3086" y="5237"/>
                </a:lnTo>
                <a:lnTo>
                  <a:pt x="3072" y="5216"/>
                </a:lnTo>
                <a:lnTo>
                  <a:pt x="3054" y="5195"/>
                </a:lnTo>
                <a:lnTo>
                  <a:pt x="3032" y="5172"/>
                </a:lnTo>
                <a:close/>
                <a:moveTo>
                  <a:pt x="3173" y="5310"/>
                </a:moveTo>
                <a:lnTo>
                  <a:pt x="3176" y="5294"/>
                </a:lnTo>
                <a:lnTo>
                  <a:pt x="3186" y="5279"/>
                </a:lnTo>
                <a:lnTo>
                  <a:pt x="3200" y="5258"/>
                </a:lnTo>
                <a:lnTo>
                  <a:pt x="3221" y="5234"/>
                </a:lnTo>
                <a:lnTo>
                  <a:pt x="3246" y="5210"/>
                </a:lnTo>
                <a:lnTo>
                  <a:pt x="3278" y="5183"/>
                </a:lnTo>
                <a:lnTo>
                  <a:pt x="3320" y="5153"/>
                </a:lnTo>
                <a:lnTo>
                  <a:pt x="3347" y="5135"/>
                </a:lnTo>
                <a:lnTo>
                  <a:pt x="3374" y="5153"/>
                </a:lnTo>
                <a:lnTo>
                  <a:pt x="3416" y="5183"/>
                </a:lnTo>
                <a:lnTo>
                  <a:pt x="3449" y="5210"/>
                </a:lnTo>
                <a:lnTo>
                  <a:pt x="3474" y="5234"/>
                </a:lnTo>
                <a:lnTo>
                  <a:pt x="3494" y="5258"/>
                </a:lnTo>
                <a:lnTo>
                  <a:pt x="3509" y="5279"/>
                </a:lnTo>
                <a:lnTo>
                  <a:pt x="3518" y="5294"/>
                </a:lnTo>
                <a:lnTo>
                  <a:pt x="3522" y="5310"/>
                </a:lnTo>
                <a:lnTo>
                  <a:pt x="3527" y="5322"/>
                </a:lnTo>
                <a:lnTo>
                  <a:pt x="3522" y="5333"/>
                </a:lnTo>
                <a:lnTo>
                  <a:pt x="3518" y="5348"/>
                </a:lnTo>
                <a:lnTo>
                  <a:pt x="3509" y="5364"/>
                </a:lnTo>
                <a:lnTo>
                  <a:pt x="3494" y="5384"/>
                </a:lnTo>
                <a:lnTo>
                  <a:pt x="3474" y="5408"/>
                </a:lnTo>
                <a:lnTo>
                  <a:pt x="3449" y="5432"/>
                </a:lnTo>
                <a:lnTo>
                  <a:pt x="3416" y="5460"/>
                </a:lnTo>
                <a:lnTo>
                  <a:pt x="3374" y="5490"/>
                </a:lnTo>
                <a:lnTo>
                  <a:pt x="3347" y="5508"/>
                </a:lnTo>
                <a:lnTo>
                  <a:pt x="3320" y="5490"/>
                </a:lnTo>
                <a:lnTo>
                  <a:pt x="3278" y="5460"/>
                </a:lnTo>
                <a:lnTo>
                  <a:pt x="3246" y="5432"/>
                </a:lnTo>
                <a:lnTo>
                  <a:pt x="3221" y="5408"/>
                </a:lnTo>
                <a:lnTo>
                  <a:pt x="3200" y="5384"/>
                </a:lnTo>
                <a:lnTo>
                  <a:pt x="3186" y="5364"/>
                </a:lnTo>
                <a:lnTo>
                  <a:pt x="3176" y="5348"/>
                </a:lnTo>
                <a:lnTo>
                  <a:pt x="3173" y="5333"/>
                </a:lnTo>
                <a:lnTo>
                  <a:pt x="3168" y="5322"/>
                </a:lnTo>
                <a:lnTo>
                  <a:pt x="3173" y="5310"/>
                </a:lnTo>
                <a:close/>
                <a:moveTo>
                  <a:pt x="3512" y="5172"/>
                </a:moveTo>
                <a:lnTo>
                  <a:pt x="3486" y="5148"/>
                </a:lnTo>
                <a:lnTo>
                  <a:pt x="3455" y="5123"/>
                </a:lnTo>
                <a:lnTo>
                  <a:pt x="3416" y="5096"/>
                </a:lnTo>
                <a:lnTo>
                  <a:pt x="3410" y="5093"/>
                </a:lnTo>
                <a:lnTo>
                  <a:pt x="3474" y="5051"/>
                </a:lnTo>
                <a:lnTo>
                  <a:pt x="3500" y="5030"/>
                </a:lnTo>
                <a:lnTo>
                  <a:pt x="3524" y="5010"/>
                </a:lnTo>
                <a:lnTo>
                  <a:pt x="3545" y="4991"/>
                </a:lnTo>
                <a:lnTo>
                  <a:pt x="3563" y="4970"/>
                </a:lnTo>
                <a:lnTo>
                  <a:pt x="3576" y="4949"/>
                </a:lnTo>
                <a:lnTo>
                  <a:pt x="3588" y="4926"/>
                </a:lnTo>
                <a:lnTo>
                  <a:pt x="3599" y="4949"/>
                </a:lnTo>
                <a:lnTo>
                  <a:pt x="3612" y="4970"/>
                </a:lnTo>
                <a:lnTo>
                  <a:pt x="3630" y="4991"/>
                </a:lnTo>
                <a:lnTo>
                  <a:pt x="3650" y="5010"/>
                </a:lnTo>
                <a:lnTo>
                  <a:pt x="3674" y="5030"/>
                </a:lnTo>
                <a:lnTo>
                  <a:pt x="3702" y="5051"/>
                </a:lnTo>
                <a:lnTo>
                  <a:pt x="3764" y="5093"/>
                </a:lnTo>
                <a:lnTo>
                  <a:pt x="3758" y="5096"/>
                </a:lnTo>
                <a:lnTo>
                  <a:pt x="3720" y="5123"/>
                </a:lnTo>
                <a:lnTo>
                  <a:pt x="3687" y="5148"/>
                </a:lnTo>
                <a:lnTo>
                  <a:pt x="3662" y="5172"/>
                </a:lnTo>
                <a:lnTo>
                  <a:pt x="3641" y="5195"/>
                </a:lnTo>
                <a:lnTo>
                  <a:pt x="3623" y="5216"/>
                </a:lnTo>
                <a:lnTo>
                  <a:pt x="3606" y="5237"/>
                </a:lnTo>
                <a:lnTo>
                  <a:pt x="3596" y="5256"/>
                </a:lnTo>
                <a:lnTo>
                  <a:pt x="3588" y="5274"/>
                </a:lnTo>
                <a:lnTo>
                  <a:pt x="3578" y="5256"/>
                </a:lnTo>
                <a:lnTo>
                  <a:pt x="3569" y="5237"/>
                </a:lnTo>
                <a:lnTo>
                  <a:pt x="3552" y="5216"/>
                </a:lnTo>
                <a:lnTo>
                  <a:pt x="3534" y="5195"/>
                </a:lnTo>
                <a:lnTo>
                  <a:pt x="3512" y="5172"/>
                </a:lnTo>
                <a:close/>
                <a:moveTo>
                  <a:pt x="3653" y="5310"/>
                </a:moveTo>
                <a:lnTo>
                  <a:pt x="3659" y="5294"/>
                </a:lnTo>
                <a:lnTo>
                  <a:pt x="3666" y="5279"/>
                </a:lnTo>
                <a:lnTo>
                  <a:pt x="3680" y="5258"/>
                </a:lnTo>
                <a:lnTo>
                  <a:pt x="3699" y="5234"/>
                </a:lnTo>
                <a:lnTo>
                  <a:pt x="3726" y="5210"/>
                </a:lnTo>
                <a:lnTo>
                  <a:pt x="3758" y="5183"/>
                </a:lnTo>
                <a:lnTo>
                  <a:pt x="3800" y="5153"/>
                </a:lnTo>
                <a:lnTo>
                  <a:pt x="3828" y="5135"/>
                </a:lnTo>
                <a:lnTo>
                  <a:pt x="3840" y="5142"/>
                </a:lnTo>
                <a:lnTo>
                  <a:pt x="3854" y="5153"/>
                </a:lnTo>
                <a:lnTo>
                  <a:pt x="3896" y="5183"/>
                </a:lnTo>
                <a:lnTo>
                  <a:pt x="3927" y="5210"/>
                </a:lnTo>
                <a:lnTo>
                  <a:pt x="3954" y="5234"/>
                </a:lnTo>
                <a:lnTo>
                  <a:pt x="3974" y="5258"/>
                </a:lnTo>
                <a:lnTo>
                  <a:pt x="3987" y="5279"/>
                </a:lnTo>
                <a:lnTo>
                  <a:pt x="3998" y="5294"/>
                </a:lnTo>
                <a:lnTo>
                  <a:pt x="4002" y="5310"/>
                </a:lnTo>
                <a:lnTo>
                  <a:pt x="4005" y="5322"/>
                </a:lnTo>
                <a:lnTo>
                  <a:pt x="4002" y="5333"/>
                </a:lnTo>
                <a:lnTo>
                  <a:pt x="3998" y="5348"/>
                </a:lnTo>
                <a:lnTo>
                  <a:pt x="3987" y="5364"/>
                </a:lnTo>
                <a:lnTo>
                  <a:pt x="3974" y="5384"/>
                </a:lnTo>
                <a:lnTo>
                  <a:pt x="3954" y="5408"/>
                </a:lnTo>
                <a:lnTo>
                  <a:pt x="3927" y="5432"/>
                </a:lnTo>
                <a:lnTo>
                  <a:pt x="3896" y="5460"/>
                </a:lnTo>
                <a:lnTo>
                  <a:pt x="3854" y="5490"/>
                </a:lnTo>
                <a:lnTo>
                  <a:pt x="3840" y="5501"/>
                </a:lnTo>
                <a:lnTo>
                  <a:pt x="3828" y="5508"/>
                </a:lnTo>
                <a:lnTo>
                  <a:pt x="3800" y="5490"/>
                </a:lnTo>
                <a:lnTo>
                  <a:pt x="3758" y="5460"/>
                </a:lnTo>
                <a:lnTo>
                  <a:pt x="3726" y="5432"/>
                </a:lnTo>
                <a:lnTo>
                  <a:pt x="3699" y="5408"/>
                </a:lnTo>
                <a:lnTo>
                  <a:pt x="3680" y="5384"/>
                </a:lnTo>
                <a:lnTo>
                  <a:pt x="3666" y="5364"/>
                </a:lnTo>
                <a:lnTo>
                  <a:pt x="3659" y="5348"/>
                </a:lnTo>
                <a:lnTo>
                  <a:pt x="3653" y="5333"/>
                </a:lnTo>
                <a:lnTo>
                  <a:pt x="3648" y="5322"/>
                </a:lnTo>
                <a:lnTo>
                  <a:pt x="3653" y="5310"/>
                </a:lnTo>
                <a:close/>
                <a:moveTo>
                  <a:pt x="3992" y="5172"/>
                </a:moveTo>
                <a:lnTo>
                  <a:pt x="3966" y="5148"/>
                </a:lnTo>
                <a:lnTo>
                  <a:pt x="3933" y="5123"/>
                </a:lnTo>
                <a:lnTo>
                  <a:pt x="3897" y="5096"/>
                </a:lnTo>
                <a:lnTo>
                  <a:pt x="3890" y="5093"/>
                </a:lnTo>
                <a:lnTo>
                  <a:pt x="3954" y="5051"/>
                </a:lnTo>
                <a:lnTo>
                  <a:pt x="3980" y="5030"/>
                </a:lnTo>
                <a:lnTo>
                  <a:pt x="4004" y="5010"/>
                </a:lnTo>
                <a:lnTo>
                  <a:pt x="4023" y="4991"/>
                </a:lnTo>
                <a:lnTo>
                  <a:pt x="4041" y="4970"/>
                </a:lnTo>
                <a:lnTo>
                  <a:pt x="4056" y="4949"/>
                </a:lnTo>
                <a:lnTo>
                  <a:pt x="4068" y="4926"/>
                </a:lnTo>
                <a:lnTo>
                  <a:pt x="4077" y="4949"/>
                </a:lnTo>
                <a:lnTo>
                  <a:pt x="4094" y="4970"/>
                </a:lnTo>
                <a:lnTo>
                  <a:pt x="4110" y="4991"/>
                </a:lnTo>
                <a:lnTo>
                  <a:pt x="4131" y="5010"/>
                </a:lnTo>
                <a:lnTo>
                  <a:pt x="4154" y="5030"/>
                </a:lnTo>
                <a:lnTo>
                  <a:pt x="4182" y="5051"/>
                </a:lnTo>
                <a:lnTo>
                  <a:pt x="4244" y="5093"/>
                </a:lnTo>
                <a:lnTo>
                  <a:pt x="4238" y="5096"/>
                </a:lnTo>
                <a:lnTo>
                  <a:pt x="4200" y="5123"/>
                </a:lnTo>
                <a:lnTo>
                  <a:pt x="4170" y="5148"/>
                </a:lnTo>
                <a:lnTo>
                  <a:pt x="4142" y="5172"/>
                </a:lnTo>
                <a:lnTo>
                  <a:pt x="4119" y="5195"/>
                </a:lnTo>
                <a:lnTo>
                  <a:pt x="4101" y="5216"/>
                </a:lnTo>
                <a:lnTo>
                  <a:pt x="4088" y="5237"/>
                </a:lnTo>
                <a:lnTo>
                  <a:pt x="4076" y="5256"/>
                </a:lnTo>
                <a:lnTo>
                  <a:pt x="4068" y="5274"/>
                </a:lnTo>
                <a:lnTo>
                  <a:pt x="4058" y="5256"/>
                </a:lnTo>
                <a:lnTo>
                  <a:pt x="4047" y="5237"/>
                </a:lnTo>
                <a:lnTo>
                  <a:pt x="4032" y="5216"/>
                </a:lnTo>
                <a:lnTo>
                  <a:pt x="4014" y="5195"/>
                </a:lnTo>
                <a:lnTo>
                  <a:pt x="3992" y="5172"/>
                </a:lnTo>
                <a:close/>
                <a:moveTo>
                  <a:pt x="4131" y="5310"/>
                </a:moveTo>
                <a:lnTo>
                  <a:pt x="4137" y="5294"/>
                </a:lnTo>
                <a:lnTo>
                  <a:pt x="4146" y="5279"/>
                </a:lnTo>
                <a:lnTo>
                  <a:pt x="4160" y="5258"/>
                </a:lnTo>
                <a:lnTo>
                  <a:pt x="4179" y="5234"/>
                </a:lnTo>
                <a:lnTo>
                  <a:pt x="4206" y="5210"/>
                </a:lnTo>
                <a:lnTo>
                  <a:pt x="4238" y="5183"/>
                </a:lnTo>
                <a:lnTo>
                  <a:pt x="4280" y="5153"/>
                </a:lnTo>
                <a:lnTo>
                  <a:pt x="4308" y="5135"/>
                </a:lnTo>
                <a:lnTo>
                  <a:pt x="4335" y="5153"/>
                </a:lnTo>
                <a:lnTo>
                  <a:pt x="4376" y="5183"/>
                </a:lnTo>
                <a:lnTo>
                  <a:pt x="4407" y="5210"/>
                </a:lnTo>
                <a:lnTo>
                  <a:pt x="4433" y="5234"/>
                </a:lnTo>
                <a:lnTo>
                  <a:pt x="4454" y="5258"/>
                </a:lnTo>
                <a:lnTo>
                  <a:pt x="4467" y="5279"/>
                </a:lnTo>
                <a:lnTo>
                  <a:pt x="4478" y="5294"/>
                </a:lnTo>
                <a:lnTo>
                  <a:pt x="4484" y="5310"/>
                </a:lnTo>
                <a:lnTo>
                  <a:pt x="4485" y="5322"/>
                </a:lnTo>
                <a:lnTo>
                  <a:pt x="4484" y="5333"/>
                </a:lnTo>
                <a:lnTo>
                  <a:pt x="4478" y="5348"/>
                </a:lnTo>
                <a:lnTo>
                  <a:pt x="4467" y="5364"/>
                </a:lnTo>
                <a:lnTo>
                  <a:pt x="4454" y="5384"/>
                </a:lnTo>
                <a:lnTo>
                  <a:pt x="4433" y="5408"/>
                </a:lnTo>
                <a:lnTo>
                  <a:pt x="4407" y="5432"/>
                </a:lnTo>
                <a:lnTo>
                  <a:pt x="4376" y="5460"/>
                </a:lnTo>
                <a:lnTo>
                  <a:pt x="4335" y="5490"/>
                </a:lnTo>
                <a:lnTo>
                  <a:pt x="4308" y="5508"/>
                </a:lnTo>
                <a:lnTo>
                  <a:pt x="4280" y="5490"/>
                </a:lnTo>
                <a:lnTo>
                  <a:pt x="4238" y="5460"/>
                </a:lnTo>
                <a:lnTo>
                  <a:pt x="4206" y="5432"/>
                </a:lnTo>
                <a:lnTo>
                  <a:pt x="4179" y="5408"/>
                </a:lnTo>
                <a:lnTo>
                  <a:pt x="4160" y="5384"/>
                </a:lnTo>
                <a:lnTo>
                  <a:pt x="4146" y="5364"/>
                </a:lnTo>
                <a:lnTo>
                  <a:pt x="4137" y="5348"/>
                </a:lnTo>
                <a:lnTo>
                  <a:pt x="4131" y="5333"/>
                </a:lnTo>
                <a:lnTo>
                  <a:pt x="4128" y="5322"/>
                </a:lnTo>
                <a:lnTo>
                  <a:pt x="4131" y="5310"/>
                </a:lnTo>
                <a:close/>
                <a:moveTo>
                  <a:pt x="4472" y="5172"/>
                </a:moveTo>
                <a:lnTo>
                  <a:pt x="4445" y="5148"/>
                </a:lnTo>
                <a:lnTo>
                  <a:pt x="4413" y="5123"/>
                </a:lnTo>
                <a:lnTo>
                  <a:pt x="4377" y="5096"/>
                </a:lnTo>
                <a:lnTo>
                  <a:pt x="4371" y="5093"/>
                </a:lnTo>
                <a:lnTo>
                  <a:pt x="4433" y="5051"/>
                </a:lnTo>
                <a:lnTo>
                  <a:pt x="4460" y="5030"/>
                </a:lnTo>
                <a:lnTo>
                  <a:pt x="4484" y="5010"/>
                </a:lnTo>
                <a:lnTo>
                  <a:pt x="4503" y="4991"/>
                </a:lnTo>
                <a:lnTo>
                  <a:pt x="4521" y="4970"/>
                </a:lnTo>
                <a:lnTo>
                  <a:pt x="4535" y="4949"/>
                </a:lnTo>
                <a:lnTo>
                  <a:pt x="4547" y="4926"/>
                </a:lnTo>
                <a:lnTo>
                  <a:pt x="4557" y="4949"/>
                </a:lnTo>
                <a:lnTo>
                  <a:pt x="4574" y="4970"/>
                </a:lnTo>
                <a:lnTo>
                  <a:pt x="4589" y="4991"/>
                </a:lnTo>
                <a:lnTo>
                  <a:pt x="4611" y="5010"/>
                </a:lnTo>
                <a:lnTo>
                  <a:pt x="4634" y="5030"/>
                </a:lnTo>
                <a:lnTo>
                  <a:pt x="4661" y="5051"/>
                </a:lnTo>
                <a:lnTo>
                  <a:pt x="4724" y="5093"/>
                </a:lnTo>
                <a:lnTo>
                  <a:pt x="4718" y="5096"/>
                </a:lnTo>
                <a:lnTo>
                  <a:pt x="4679" y="5123"/>
                </a:lnTo>
                <a:lnTo>
                  <a:pt x="4649" y="5148"/>
                </a:lnTo>
                <a:lnTo>
                  <a:pt x="4622" y="5172"/>
                </a:lnTo>
                <a:lnTo>
                  <a:pt x="4599" y="5195"/>
                </a:lnTo>
                <a:lnTo>
                  <a:pt x="4581" y="5216"/>
                </a:lnTo>
                <a:lnTo>
                  <a:pt x="4568" y="5237"/>
                </a:lnTo>
                <a:lnTo>
                  <a:pt x="4556" y="5256"/>
                </a:lnTo>
                <a:lnTo>
                  <a:pt x="4547" y="5274"/>
                </a:lnTo>
                <a:lnTo>
                  <a:pt x="4538" y="5256"/>
                </a:lnTo>
                <a:lnTo>
                  <a:pt x="4527" y="5237"/>
                </a:lnTo>
                <a:lnTo>
                  <a:pt x="4511" y="5216"/>
                </a:lnTo>
                <a:lnTo>
                  <a:pt x="4493" y="5195"/>
                </a:lnTo>
                <a:lnTo>
                  <a:pt x="4472" y="5172"/>
                </a:lnTo>
                <a:close/>
                <a:moveTo>
                  <a:pt x="4611" y="5310"/>
                </a:moveTo>
                <a:lnTo>
                  <a:pt x="4617" y="5294"/>
                </a:lnTo>
                <a:lnTo>
                  <a:pt x="4625" y="5279"/>
                </a:lnTo>
                <a:lnTo>
                  <a:pt x="4640" y="5258"/>
                </a:lnTo>
                <a:lnTo>
                  <a:pt x="4659" y="5234"/>
                </a:lnTo>
                <a:lnTo>
                  <a:pt x="4685" y="5210"/>
                </a:lnTo>
                <a:lnTo>
                  <a:pt x="4718" y="5183"/>
                </a:lnTo>
                <a:lnTo>
                  <a:pt x="4760" y="5153"/>
                </a:lnTo>
                <a:lnTo>
                  <a:pt x="4787" y="5135"/>
                </a:lnTo>
                <a:lnTo>
                  <a:pt x="4799" y="5142"/>
                </a:lnTo>
                <a:lnTo>
                  <a:pt x="4815" y="5153"/>
                </a:lnTo>
                <a:lnTo>
                  <a:pt x="4856" y="5183"/>
                </a:lnTo>
                <a:lnTo>
                  <a:pt x="4889" y="5210"/>
                </a:lnTo>
                <a:lnTo>
                  <a:pt x="4913" y="5234"/>
                </a:lnTo>
                <a:lnTo>
                  <a:pt x="4934" y="5258"/>
                </a:lnTo>
                <a:lnTo>
                  <a:pt x="4947" y="5279"/>
                </a:lnTo>
                <a:lnTo>
                  <a:pt x="4958" y="5294"/>
                </a:lnTo>
                <a:lnTo>
                  <a:pt x="4964" y="5310"/>
                </a:lnTo>
                <a:lnTo>
                  <a:pt x="4965" y="5322"/>
                </a:lnTo>
                <a:lnTo>
                  <a:pt x="4964" y="5333"/>
                </a:lnTo>
                <a:lnTo>
                  <a:pt x="4958" y="5348"/>
                </a:lnTo>
                <a:lnTo>
                  <a:pt x="4947" y="5364"/>
                </a:lnTo>
                <a:lnTo>
                  <a:pt x="4934" y="5384"/>
                </a:lnTo>
                <a:lnTo>
                  <a:pt x="4913" y="5408"/>
                </a:lnTo>
                <a:lnTo>
                  <a:pt x="4889" y="5432"/>
                </a:lnTo>
                <a:lnTo>
                  <a:pt x="4856" y="5460"/>
                </a:lnTo>
                <a:lnTo>
                  <a:pt x="4815" y="5490"/>
                </a:lnTo>
                <a:lnTo>
                  <a:pt x="4799" y="5501"/>
                </a:lnTo>
                <a:lnTo>
                  <a:pt x="4787" y="5508"/>
                </a:lnTo>
                <a:lnTo>
                  <a:pt x="4760" y="5490"/>
                </a:lnTo>
                <a:lnTo>
                  <a:pt x="4718" y="5460"/>
                </a:lnTo>
                <a:lnTo>
                  <a:pt x="4685" y="5432"/>
                </a:lnTo>
                <a:lnTo>
                  <a:pt x="4659" y="5408"/>
                </a:lnTo>
                <a:lnTo>
                  <a:pt x="4640" y="5384"/>
                </a:lnTo>
                <a:lnTo>
                  <a:pt x="4625" y="5364"/>
                </a:lnTo>
                <a:lnTo>
                  <a:pt x="4617" y="5348"/>
                </a:lnTo>
                <a:lnTo>
                  <a:pt x="4611" y="5333"/>
                </a:lnTo>
                <a:lnTo>
                  <a:pt x="4607" y="5322"/>
                </a:lnTo>
                <a:lnTo>
                  <a:pt x="4611" y="5310"/>
                </a:lnTo>
                <a:close/>
                <a:moveTo>
                  <a:pt x="4952" y="5172"/>
                </a:moveTo>
                <a:lnTo>
                  <a:pt x="4925" y="5148"/>
                </a:lnTo>
                <a:lnTo>
                  <a:pt x="4893" y="5123"/>
                </a:lnTo>
                <a:lnTo>
                  <a:pt x="4857" y="5096"/>
                </a:lnTo>
                <a:lnTo>
                  <a:pt x="4851" y="5093"/>
                </a:lnTo>
                <a:lnTo>
                  <a:pt x="4913" y="5051"/>
                </a:lnTo>
                <a:lnTo>
                  <a:pt x="4940" y="5030"/>
                </a:lnTo>
                <a:lnTo>
                  <a:pt x="4964" y="5010"/>
                </a:lnTo>
                <a:lnTo>
                  <a:pt x="4983" y="4991"/>
                </a:lnTo>
                <a:lnTo>
                  <a:pt x="5001" y="4970"/>
                </a:lnTo>
                <a:lnTo>
                  <a:pt x="5015" y="4949"/>
                </a:lnTo>
                <a:lnTo>
                  <a:pt x="5027" y="4926"/>
                </a:lnTo>
                <a:lnTo>
                  <a:pt x="5039" y="4949"/>
                </a:lnTo>
                <a:lnTo>
                  <a:pt x="5052" y="4970"/>
                </a:lnTo>
                <a:lnTo>
                  <a:pt x="5069" y="4991"/>
                </a:lnTo>
                <a:lnTo>
                  <a:pt x="5091" y="5010"/>
                </a:lnTo>
                <a:lnTo>
                  <a:pt x="5115" y="5030"/>
                </a:lnTo>
                <a:lnTo>
                  <a:pt x="5141" y="5051"/>
                </a:lnTo>
                <a:lnTo>
                  <a:pt x="5202" y="5093"/>
                </a:lnTo>
                <a:lnTo>
                  <a:pt x="5196" y="5096"/>
                </a:lnTo>
                <a:lnTo>
                  <a:pt x="5160" y="5123"/>
                </a:lnTo>
                <a:lnTo>
                  <a:pt x="5129" y="5148"/>
                </a:lnTo>
                <a:lnTo>
                  <a:pt x="5100" y="5172"/>
                </a:lnTo>
                <a:lnTo>
                  <a:pt x="5079" y="5195"/>
                </a:lnTo>
                <a:lnTo>
                  <a:pt x="5061" y="5216"/>
                </a:lnTo>
                <a:lnTo>
                  <a:pt x="5046" y="5237"/>
                </a:lnTo>
                <a:lnTo>
                  <a:pt x="5034" y="5256"/>
                </a:lnTo>
                <a:lnTo>
                  <a:pt x="5027" y="5274"/>
                </a:lnTo>
                <a:lnTo>
                  <a:pt x="5019" y="5256"/>
                </a:lnTo>
                <a:lnTo>
                  <a:pt x="5007" y="5237"/>
                </a:lnTo>
                <a:lnTo>
                  <a:pt x="4994" y="5216"/>
                </a:lnTo>
                <a:lnTo>
                  <a:pt x="4973" y="5195"/>
                </a:lnTo>
                <a:lnTo>
                  <a:pt x="4952" y="5172"/>
                </a:lnTo>
                <a:close/>
                <a:moveTo>
                  <a:pt x="5091" y="5310"/>
                </a:moveTo>
                <a:lnTo>
                  <a:pt x="5097" y="5294"/>
                </a:lnTo>
                <a:lnTo>
                  <a:pt x="5106" y="5279"/>
                </a:lnTo>
                <a:lnTo>
                  <a:pt x="5121" y="5258"/>
                </a:lnTo>
                <a:lnTo>
                  <a:pt x="5139" y="5234"/>
                </a:lnTo>
                <a:lnTo>
                  <a:pt x="5165" y="5210"/>
                </a:lnTo>
                <a:lnTo>
                  <a:pt x="5199" y="5183"/>
                </a:lnTo>
                <a:lnTo>
                  <a:pt x="5238" y="5153"/>
                </a:lnTo>
                <a:lnTo>
                  <a:pt x="5267" y="5135"/>
                </a:lnTo>
                <a:lnTo>
                  <a:pt x="5295" y="5153"/>
                </a:lnTo>
                <a:lnTo>
                  <a:pt x="5334" y="5183"/>
                </a:lnTo>
                <a:lnTo>
                  <a:pt x="5369" y="5210"/>
                </a:lnTo>
                <a:lnTo>
                  <a:pt x="5393" y="5234"/>
                </a:lnTo>
                <a:lnTo>
                  <a:pt x="5412" y="5258"/>
                </a:lnTo>
                <a:lnTo>
                  <a:pt x="5427" y="5279"/>
                </a:lnTo>
                <a:lnTo>
                  <a:pt x="5436" y="5294"/>
                </a:lnTo>
                <a:lnTo>
                  <a:pt x="5442" y="5310"/>
                </a:lnTo>
                <a:lnTo>
                  <a:pt x="5445" y="5322"/>
                </a:lnTo>
                <a:lnTo>
                  <a:pt x="5442" y="5333"/>
                </a:lnTo>
                <a:lnTo>
                  <a:pt x="5436" y="5348"/>
                </a:lnTo>
                <a:lnTo>
                  <a:pt x="5427" y="5364"/>
                </a:lnTo>
                <a:lnTo>
                  <a:pt x="5412" y="5384"/>
                </a:lnTo>
                <a:lnTo>
                  <a:pt x="5393" y="5408"/>
                </a:lnTo>
                <a:lnTo>
                  <a:pt x="5369" y="5432"/>
                </a:lnTo>
                <a:lnTo>
                  <a:pt x="5334" y="5460"/>
                </a:lnTo>
                <a:lnTo>
                  <a:pt x="5295" y="5490"/>
                </a:lnTo>
                <a:lnTo>
                  <a:pt x="5267" y="5508"/>
                </a:lnTo>
                <a:lnTo>
                  <a:pt x="5238" y="5490"/>
                </a:lnTo>
                <a:lnTo>
                  <a:pt x="5199" y="5460"/>
                </a:lnTo>
                <a:lnTo>
                  <a:pt x="5165" y="5432"/>
                </a:lnTo>
                <a:lnTo>
                  <a:pt x="5139" y="5408"/>
                </a:lnTo>
                <a:lnTo>
                  <a:pt x="5121" y="5384"/>
                </a:lnTo>
                <a:lnTo>
                  <a:pt x="5106" y="5364"/>
                </a:lnTo>
                <a:lnTo>
                  <a:pt x="5097" y="5348"/>
                </a:lnTo>
                <a:lnTo>
                  <a:pt x="5091" y="5333"/>
                </a:lnTo>
                <a:lnTo>
                  <a:pt x="5087" y="5322"/>
                </a:lnTo>
                <a:lnTo>
                  <a:pt x="5091" y="5310"/>
                </a:lnTo>
                <a:close/>
                <a:moveTo>
                  <a:pt x="5430" y="5172"/>
                </a:moveTo>
                <a:lnTo>
                  <a:pt x="5405" y="5148"/>
                </a:lnTo>
                <a:lnTo>
                  <a:pt x="5373" y="5123"/>
                </a:lnTo>
                <a:lnTo>
                  <a:pt x="5337" y="5096"/>
                </a:lnTo>
                <a:lnTo>
                  <a:pt x="5331" y="5093"/>
                </a:lnTo>
                <a:lnTo>
                  <a:pt x="5393" y="5051"/>
                </a:lnTo>
                <a:lnTo>
                  <a:pt x="5418" y="5030"/>
                </a:lnTo>
                <a:lnTo>
                  <a:pt x="5442" y="5010"/>
                </a:lnTo>
                <a:lnTo>
                  <a:pt x="5463" y="4991"/>
                </a:lnTo>
                <a:lnTo>
                  <a:pt x="5481" y="4970"/>
                </a:lnTo>
                <a:lnTo>
                  <a:pt x="5495" y="4949"/>
                </a:lnTo>
                <a:lnTo>
                  <a:pt x="5507" y="4926"/>
                </a:lnTo>
                <a:lnTo>
                  <a:pt x="5519" y="4949"/>
                </a:lnTo>
                <a:lnTo>
                  <a:pt x="5532" y="4970"/>
                </a:lnTo>
                <a:lnTo>
                  <a:pt x="5550" y="4991"/>
                </a:lnTo>
                <a:lnTo>
                  <a:pt x="5571" y="5010"/>
                </a:lnTo>
                <a:lnTo>
                  <a:pt x="5595" y="5030"/>
                </a:lnTo>
                <a:lnTo>
                  <a:pt x="5621" y="5051"/>
                </a:lnTo>
                <a:lnTo>
                  <a:pt x="5682" y="5093"/>
                </a:lnTo>
                <a:lnTo>
                  <a:pt x="5676" y="5096"/>
                </a:lnTo>
                <a:lnTo>
                  <a:pt x="5640" y="5123"/>
                </a:lnTo>
                <a:lnTo>
                  <a:pt x="5609" y="5148"/>
                </a:lnTo>
                <a:lnTo>
                  <a:pt x="5583" y="5172"/>
                </a:lnTo>
                <a:lnTo>
                  <a:pt x="5559" y="5195"/>
                </a:lnTo>
                <a:lnTo>
                  <a:pt x="5541" y="5216"/>
                </a:lnTo>
                <a:lnTo>
                  <a:pt x="5526" y="5237"/>
                </a:lnTo>
                <a:lnTo>
                  <a:pt x="5514" y="5256"/>
                </a:lnTo>
                <a:lnTo>
                  <a:pt x="5507" y="5274"/>
                </a:lnTo>
                <a:lnTo>
                  <a:pt x="5499" y="5256"/>
                </a:lnTo>
                <a:lnTo>
                  <a:pt x="5487" y="5237"/>
                </a:lnTo>
                <a:lnTo>
                  <a:pt x="5472" y="5216"/>
                </a:lnTo>
                <a:lnTo>
                  <a:pt x="5453" y="5195"/>
                </a:lnTo>
                <a:lnTo>
                  <a:pt x="5430" y="5172"/>
                </a:lnTo>
                <a:close/>
                <a:moveTo>
                  <a:pt x="5571" y="5310"/>
                </a:moveTo>
                <a:lnTo>
                  <a:pt x="5577" y="5294"/>
                </a:lnTo>
                <a:lnTo>
                  <a:pt x="5586" y="5279"/>
                </a:lnTo>
                <a:lnTo>
                  <a:pt x="5601" y="5258"/>
                </a:lnTo>
                <a:lnTo>
                  <a:pt x="5619" y="5234"/>
                </a:lnTo>
                <a:lnTo>
                  <a:pt x="5645" y="5210"/>
                </a:lnTo>
                <a:lnTo>
                  <a:pt x="5678" y="5183"/>
                </a:lnTo>
                <a:lnTo>
                  <a:pt x="5718" y="5153"/>
                </a:lnTo>
                <a:lnTo>
                  <a:pt x="5747" y="5135"/>
                </a:lnTo>
                <a:lnTo>
                  <a:pt x="5759" y="5142"/>
                </a:lnTo>
                <a:lnTo>
                  <a:pt x="5774" y="5153"/>
                </a:lnTo>
                <a:lnTo>
                  <a:pt x="5814" y="5183"/>
                </a:lnTo>
                <a:lnTo>
                  <a:pt x="5849" y="5210"/>
                </a:lnTo>
                <a:lnTo>
                  <a:pt x="5874" y="5234"/>
                </a:lnTo>
                <a:lnTo>
                  <a:pt x="5892" y="5258"/>
                </a:lnTo>
                <a:lnTo>
                  <a:pt x="5906" y="5279"/>
                </a:lnTo>
                <a:lnTo>
                  <a:pt x="5916" y="5294"/>
                </a:lnTo>
                <a:lnTo>
                  <a:pt x="5922" y="5310"/>
                </a:lnTo>
                <a:lnTo>
                  <a:pt x="5924" y="5322"/>
                </a:lnTo>
                <a:lnTo>
                  <a:pt x="5922" y="5333"/>
                </a:lnTo>
                <a:lnTo>
                  <a:pt x="5916" y="5348"/>
                </a:lnTo>
                <a:lnTo>
                  <a:pt x="5906" y="5364"/>
                </a:lnTo>
                <a:lnTo>
                  <a:pt x="5892" y="5384"/>
                </a:lnTo>
                <a:lnTo>
                  <a:pt x="5874" y="5408"/>
                </a:lnTo>
                <a:lnTo>
                  <a:pt x="5849" y="5432"/>
                </a:lnTo>
                <a:lnTo>
                  <a:pt x="5814" y="5460"/>
                </a:lnTo>
                <a:lnTo>
                  <a:pt x="5774" y="5490"/>
                </a:lnTo>
                <a:lnTo>
                  <a:pt x="5759" y="5501"/>
                </a:lnTo>
                <a:lnTo>
                  <a:pt x="5747" y="5508"/>
                </a:lnTo>
                <a:lnTo>
                  <a:pt x="5718" y="5490"/>
                </a:lnTo>
                <a:lnTo>
                  <a:pt x="5678" y="5460"/>
                </a:lnTo>
                <a:lnTo>
                  <a:pt x="5645" y="5432"/>
                </a:lnTo>
                <a:lnTo>
                  <a:pt x="5619" y="5408"/>
                </a:lnTo>
                <a:lnTo>
                  <a:pt x="5601" y="5384"/>
                </a:lnTo>
                <a:lnTo>
                  <a:pt x="5586" y="5364"/>
                </a:lnTo>
                <a:lnTo>
                  <a:pt x="5577" y="5348"/>
                </a:lnTo>
                <a:lnTo>
                  <a:pt x="5571" y="5333"/>
                </a:lnTo>
                <a:lnTo>
                  <a:pt x="5568" y="5322"/>
                </a:lnTo>
                <a:lnTo>
                  <a:pt x="5571" y="5310"/>
                </a:lnTo>
                <a:close/>
                <a:moveTo>
                  <a:pt x="5910" y="5172"/>
                </a:moveTo>
                <a:lnTo>
                  <a:pt x="5885" y="5148"/>
                </a:lnTo>
                <a:lnTo>
                  <a:pt x="5852" y="5123"/>
                </a:lnTo>
                <a:lnTo>
                  <a:pt x="5816" y="5096"/>
                </a:lnTo>
                <a:lnTo>
                  <a:pt x="5810" y="5093"/>
                </a:lnTo>
                <a:lnTo>
                  <a:pt x="5873" y="5051"/>
                </a:lnTo>
                <a:lnTo>
                  <a:pt x="5898" y="5030"/>
                </a:lnTo>
                <a:lnTo>
                  <a:pt x="5922" y="5010"/>
                </a:lnTo>
                <a:lnTo>
                  <a:pt x="5942" y="4991"/>
                </a:lnTo>
                <a:lnTo>
                  <a:pt x="5960" y="4970"/>
                </a:lnTo>
                <a:lnTo>
                  <a:pt x="5975" y="4949"/>
                </a:lnTo>
                <a:lnTo>
                  <a:pt x="5987" y="4926"/>
                </a:lnTo>
                <a:lnTo>
                  <a:pt x="5999" y="4949"/>
                </a:lnTo>
                <a:lnTo>
                  <a:pt x="6012" y="4970"/>
                </a:lnTo>
                <a:lnTo>
                  <a:pt x="6030" y="4991"/>
                </a:lnTo>
                <a:lnTo>
                  <a:pt x="6050" y="5010"/>
                </a:lnTo>
                <a:lnTo>
                  <a:pt x="6074" y="5030"/>
                </a:lnTo>
                <a:lnTo>
                  <a:pt x="6101" y="5051"/>
                </a:lnTo>
                <a:lnTo>
                  <a:pt x="6162" y="5093"/>
                </a:lnTo>
                <a:lnTo>
                  <a:pt x="6156" y="5096"/>
                </a:lnTo>
                <a:lnTo>
                  <a:pt x="6120" y="5123"/>
                </a:lnTo>
                <a:lnTo>
                  <a:pt x="6089" y="5148"/>
                </a:lnTo>
                <a:lnTo>
                  <a:pt x="6062" y="5172"/>
                </a:lnTo>
                <a:lnTo>
                  <a:pt x="6038" y="5195"/>
                </a:lnTo>
                <a:lnTo>
                  <a:pt x="6020" y="5216"/>
                </a:lnTo>
                <a:lnTo>
                  <a:pt x="6006" y="5237"/>
                </a:lnTo>
                <a:lnTo>
                  <a:pt x="5994" y="5256"/>
                </a:lnTo>
                <a:lnTo>
                  <a:pt x="5987" y="5274"/>
                </a:lnTo>
                <a:lnTo>
                  <a:pt x="5978" y="5256"/>
                </a:lnTo>
                <a:lnTo>
                  <a:pt x="5966" y="5237"/>
                </a:lnTo>
                <a:lnTo>
                  <a:pt x="5952" y="5216"/>
                </a:lnTo>
                <a:lnTo>
                  <a:pt x="5934" y="5195"/>
                </a:lnTo>
                <a:lnTo>
                  <a:pt x="5910" y="5172"/>
                </a:lnTo>
                <a:close/>
                <a:moveTo>
                  <a:pt x="6050" y="5310"/>
                </a:moveTo>
                <a:lnTo>
                  <a:pt x="6056" y="5294"/>
                </a:lnTo>
                <a:lnTo>
                  <a:pt x="6066" y="5279"/>
                </a:lnTo>
                <a:lnTo>
                  <a:pt x="6080" y="5258"/>
                </a:lnTo>
                <a:lnTo>
                  <a:pt x="6098" y="5234"/>
                </a:lnTo>
                <a:lnTo>
                  <a:pt x="6125" y="5210"/>
                </a:lnTo>
                <a:lnTo>
                  <a:pt x="6158" y="5183"/>
                </a:lnTo>
                <a:lnTo>
                  <a:pt x="6198" y="5153"/>
                </a:lnTo>
                <a:lnTo>
                  <a:pt x="6227" y="5135"/>
                </a:lnTo>
                <a:lnTo>
                  <a:pt x="6254" y="5153"/>
                </a:lnTo>
                <a:lnTo>
                  <a:pt x="6294" y="5183"/>
                </a:lnTo>
                <a:lnTo>
                  <a:pt x="6327" y="5210"/>
                </a:lnTo>
                <a:lnTo>
                  <a:pt x="6354" y="5234"/>
                </a:lnTo>
                <a:lnTo>
                  <a:pt x="6372" y="5258"/>
                </a:lnTo>
                <a:lnTo>
                  <a:pt x="6386" y="5279"/>
                </a:lnTo>
                <a:lnTo>
                  <a:pt x="6396" y="5294"/>
                </a:lnTo>
                <a:lnTo>
                  <a:pt x="6402" y="5310"/>
                </a:lnTo>
                <a:lnTo>
                  <a:pt x="6404" y="5322"/>
                </a:lnTo>
                <a:lnTo>
                  <a:pt x="6402" y="5333"/>
                </a:lnTo>
                <a:lnTo>
                  <a:pt x="6396" y="5348"/>
                </a:lnTo>
                <a:lnTo>
                  <a:pt x="6386" y="5364"/>
                </a:lnTo>
                <a:lnTo>
                  <a:pt x="6372" y="5384"/>
                </a:lnTo>
                <a:lnTo>
                  <a:pt x="6354" y="5408"/>
                </a:lnTo>
                <a:lnTo>
                  <a:pt x="6327" y="5432"/>
                </a:lnTo>
                <a:lnTo>
                  <a:pt x="6294" y="5460"/>
                </a:lnTo>
                <a:lnTo>
                  <a:pt x="6254" y="5490"/>
                </a:lnTo>
                <a:lnTo>
                  <a:pt x="6227" y="5508"/>
                </a:lnTo>
                <a:lnTo>
                  <a:pt x="6198" y="5490"/>
                </a:lnTo>
                <a:lnTo>
                  <a:pt x="6158" y="5460"/>
                </a:lnTo>
                <a:lnTo>
                  <a:pt x="6125" y="5432"/>
                </a:lnTo>
                <a:lnTo>
                  <a:pt x="6098" y="5408"/>
                </a:lnTo>
                <a:lnTo>
                  <a:pt x="6080" y="5384"/>
                </a:lnTo>
                <a:lnTo>
                  <a:pt x="6066" y="5364"/>
                </a:lnTo>
                <a:lnTo>
                  <a:pt x="6056" y="5348"/>
                </a:lnTo>
                <a:lnTo>
                  <a:pt x="6050" y="5333"/>
                </a:lnTo>
                <a:lnTo>
                  <a:pt x="6048" y="5322"/>
                </a:lnTo>
                <a:lnTo>
                  <a:pt x="6050" y="5310"/>
                </a:lnTo>
                <a:close/>
                <a:moveTo>
                  <a:pt x="6390" y="5172"/>
                </a:moveTo>
                <a:lnTo>
                  <a:pt x="6363" y="5148"/>
                </a:lnTo>
                <a:lnTo>
                  <a:pt x="6332" y="5123"/>
                </a:lnTo>
                <a:lnTo>
                  <a:pt x="6296" y="5096"/>
                </a:lnTo>
                <a:lnTo>
                  <a:pt x="6290" y="5093"/>
                </a:lnTo>
                <a:lnTo>
                  <a:pt x="6351" y="5051"/>
                </a:lnTo>
                <a:lnTo>
                  <a:pt x="6378" y="5030"/>
                </a:lnTo>
                <a:lnTo>
                  <a:pt x="6402" y="5010"/>
                </a:lnTo>
                <a:lnTo>
                  <a:pt x="6422" y="4991"/>
                </a:lnTo>
                <a:lnTo>
                  <a:pt x="6440" y="4970"/>
                </a:lnTo>
                <a:lnTo>
                  <a:pt x="6453" y="4949"/>
                </a:lnTo>
                <a:lnTo>
                  <a:pt x="6465" y="4926"/>
                </a:lnTo>
                <a:lnTo>
                  <a:pt x="6477" y="4949"/>
                </a:lnTo>
                <a:lnTo>
                  <a:pt x="6492" y="4970"/>
                </a:lnTo>
                <a:lnTo>
                  <a:pt x="6510" y="4991"/>
                </a:lnTo>
                <a:lnTo>
                  <a:pt x="6530" y="5010"/>
                </a:lnTo>
                <a:lnTo>
                  <a:pt x="6554" y="5030"/>
                </a:lnTo>
                <a:lnTo>
                  <a:pt x="6579" y="5051"/>
                </a:lnTo>
                <a:lnTo>
                  <a:pt x="6642" y="5093"/>
                </a:lnTo>
                <a:lnTo>
                  <a:pt x="6636" y="5096"/>
                </a:lnTo>
                <a:lnTo>
                  <a:pt x="6600" y="5123"/>
                </a:lnTo>
                <a:lnTo>
                  <a:pt x="6567" y="5148"/>
                </a:lnTo>
                <a:lnTo>
                  <a:pt x="6542" y="5172"/>
                </a:lnTo>
                <a:lnTo>
                  <a:pt x="6519" y="5195"/>
                </a:lnTo>
                <a:lnTo>
                  <a:pt x="6500" y="5216"/>
                </a:lnTo>
                <a:lnTo>
                  <a:pt x="6486" y="5237"/>
                </a:lnTo>
                <a:lnTo>
                  <a:pt x="6474" y="5256"/>
                </a:lnTo>
                <a:lnTo>
                  <a:pt x="6465" y="5274"/>
                </a:lnTo>
                <a:lnTo>
                  <a:pt x="6458" y="5256"/>
                </a:lnTo>
                <a:lnTo>
                  <a:pt x="6446" y="5237"/>
                </a:lnTo>
                <a:lnTo>
                  <a:pt x="6432" y="5216"/>
                </a:lnTo>
                <a:lnTo>
                  <a:pt x="6414" y="5195"/>
                </a:lnTo>
                <a:lnTo>
                  <a:pt x="6390" y="5172"/>
                </a:lnTo>
                <a:close/>
                <a:moveTo>
                  <a:pt x="6530" y="5310"/>
                </a:moveTo>
                <a:lnTo>
                  <a:pt x="6536" y="5294"/>
                </a:lnTo>
                <a:lnTo>
                  <a:pt x="6546" y="5279"/>
                </a:lnTo>
                <a:lnTo>
                  <a:pt x="6560" y="5258"/>
                </a:lnTo>
                <a:lnTo>
                  <a:pt x="6579" y="5234"/>
                </a:lnTo>
                <a:lnTo>
                  <a:pt x="6603" y="5210"/>
                </a:lnTo>
                <a:lnTo>
                  <a:pt x="6638" y="5183"/>
                </a:lnTo>
                <a:lnTo>
                  <a:pt x="6678" y="5153"/>
                </a:lnTo>
                <a:lnTo>
                  <a:pt x="6705" y="5135"/>
                </a:lnTo>
                <a:lnTo>
                  <a:pt x="6717" y="5142"/>
                </a:lnTo>
                <a:lnTo>
                  <a:pt x="6734" y="5153"/>
                </a:lnTo>
                <a:lnTo>
                  <a:pt x="6774" y="5183"/>
                </a:lnTo>
                <a:lnTo>
                  <a:pt x="6807" y="5210"/>
                </a:lnTo>
                <a:lnTo>
                  <a:pt x="6834" y="5234"/>
                </a:lnTo>
                <a:lnTo>
                  <a:pt x="6852" y="5258"/>
                </a:lnTo>
                <a:lnTo>
                  <a:pt x="6866" y="5279"/>
                </a:lnTo>
                <a:lnTo>
                  <a:pt x="6876" y="5294"/>
                </a:lnTo>
                <a:lnTo>
                  <a:pt x="6882" y="5310"/>
                </a:lnTo>
                <a:lnTo>
                  <a:pt x="6885" y="5322"/>
                </a:lnTo>
                <a:lnTo>
                  <a:pt x="6882" y="5333"/>
                </a:lnTo>
                <a:lnTo>
                  <a:pt x="6876" y="5348"/>
                </a:lnTo>
                <a:lnTo>
                  <a:pt x="6866" y="5364"/>
                </a:lnTo>
                <a:lnTo>
                  <a:pt x="6852" y="5384"/>
                </a:lnTo>
                <a:lnTo>
                  <a:pt x="6834" y="5408"/>
                </a:lnTo>
                <a:lnTo>
                  <a:pt x="6807" y="5432"/>
                </a:lnTo>
                <a:lnTo>
                  <a:pt x="6774" y="5460"/>
                </a:lnTo>
                <a:lnTo>
                  <a:pt x="6734" y="5490"/>
                </a:lnTo>
                <a:lnTo>
                  <a:pt x="6717" y="5501"/>
                </a:lnTo>
                <a:lnTo>
                  <a:pt x="6705" y="5508"/>
                </a:lnTo>
                <a:lnTo>
                  <a:pt x="6678" y="5490"/>
                </a:lnTo>
                <a:lnTo>
                  <a:pt x="6638" y="5460"/>
                </a:lnTo>
                <a:lnTo>
                  <a:pt x="6603" y="5432"/>
                </a:lnTo>
                <a:lnTo>
                  <a:pt x="6579" y="5408"/>
                </a:lnTo>
                <a:lnTo>
                  <a:pt x="6560" y="5384"/>
                </a:lnTo>
                <a:lnTo>
                  <a:pt x="6546" y="5364"/>
                </a:lnTo>
                <a:lnTo>
                  <a:pt x="6536" y="5348"/>
                </a:lnTo>
                <a:lnTo>
                  <a:pt x="6530" y="5333"/>
                </a:lnTo>
                <a:lnTo>
                  <a:pt x="6528" y="5322"/>
                </a:lnTo>
                <a:lnTo>
                  <a:pt x="6530" y="5310"/>
                </a:lnTo>
                <a:close/>
                <a:moveTo>
                  <a:pt x="6872" y="5172"/>
                </a:moveTo>
                <a:lnTo>
                  <a:pt x="6843" y="5148"/>
                </a:lnTo>
                <a:lnTo>
                  <a:pt x="6812" y="5123"/>
                </a:lnTo>
                <a:lnTo>
                  <a:pt x="6776" y="5096"/>
                </a:lnTo>
                <a:lnTo>
                  <a:pt x="6770" y="5093"/>
                </a:lnTo>
                <a:lnTo>
                  <a:pt x="6831" y="5051"/>
                </a:lnTo>
                <a:lnTo>
                  <a:pt x="6858" y="5030"/>
                </a:lnTo>
                <a:lnTo>
                  <a:pt x="6882" y="5010"/>
                </a:lnTo>
                <a:lnTo>
                  <a:pt x="6903" y="4991"/>
                </a:lnTo>
                <a:lnTo>
                  <a:pt x="6920" y="4970"/>
                </a:lnTo>
                <a:lnTo>
                  <a:pt x="6933" y="4949"/>
                </a:lnTo>
                <a:lnTo>
                  <a:pt x="6945" y="4926"/>
                </a:lnTo>
                <a:lnTo>
                  <a:pt x="6957" y="4949"/>
                </a:lnTo>
                <a:lnTo>
                  <a:pt x="6972" y="4970"/>
                </a:lnTo>
                <a:lnTo>
                  <a:pt x="6989" y="4991"/>
                </a:lnTo>
                <a:lnTo>
                  <a:pt x="7010" y="5010"/>
                </a:lnTo>
                <a:lnTo>
                  <a:pt x="7034" y="5030"/>
                </a:lnTo>
                <a:lnTo>
                  <a:pt x="7059" y="5051"/>
                </a:lnTo>
                <a:lnTo>
                  <a:pt x="7121" y="5093"/>
                </a:lnTo>
                <a:lnTo>
                  <a:pt x="7115" y="5096"/>
                </a:lnTo>
                <a:lnTo>
                  <a:pt x="7079" y="5123"/>
                </a:lnTo>
                <a:lnTo>
                  <a:pt x="7047" y="5148"/>
                </a:lnTo>
                <a:lnTo>
                  <a:pt x="7022" y="5172"/>
                </a:lnTo>
                <a:lnTo>
                  <a:pt x="6999" y="5195"/>
                </a:lnTo>
                <a:lnTo>
                  <a:pt x="6980" y="5216"/>
                </a:lnTo>
                <a:lnTo>
                  <a:pt x="6966" y="5237"/>
                </a:lnTo>
                <a:lnTo>
                  <a:pt x="6954" y="5256"/>
                </a:lnTo>
                <a:lnTo>
                  <a:pt x="6945" y="5274"/>
                </a:lnTo>
                <a:lnTo>
                  <a:pt x="6938" y="5256"/>
                </a:lnTo>
                <a:lnTo>
                  <a:pt x="6926" y="5237"/>
                </a:lnTo>
                <a:lnTo>
                  <a:pt x="6912" y="5216"/>
                </a:lnTo>
                <a:lnTo>
                  <a:pt x="6894" y="5195"/>
                </a:lnTo>
                <a:lnTo>
                  <a:pt x="6872" y="5172"/>
                </a:lnTo>
                <a:close/>
                <a:moveTo>
                  <a:pt x="7010" y="5310"/>
                </a:moveTo>
                <a:lnTo>
                  <a:pt x="7016" y="5294"/>
                </a:lnTo>
                <a:lnTo>
                  <a:pt x="7025" y="5279"/>
                </a:lnTo>
                <a:lnTo>
                  <a:pt x="7040" y="5258"/>
                </a:lnTo>
                <a:lnTo>
                  <a:pt x="7059" y="5234"/>
                </a:lnTo>
                <a:lnTo>
                  <a:pt x="7083" y="5210"/>
                </a:lnTo>
                <a:lnTo>
                  <a:pt x="7118" y="5183"/>
                </a:lnTo>
                <a:lnTo>
                  <a:pt x="7157" y="5153"/>
                </a:lnTo>
                <a:lnTo>
                  <a:pt x="7185" y="5135"/>
                </a:lnTo>
                <a:lnTo>
                  <a:pt x="7214" y="5153"/>
                </a:lnTo>
                <a:lnTo>
                  <a:pt x="7256" y="5183"/>
                </a:lnTo>
                <a:lnTo>
                  <a:pt x="7287" y="5210"/>
                </a:lnTo>
                <a:lnTo>
                  <a:pt x="7313" y="5234"/>
                </a:lnTo>
                <a:lnTo>
                  <a:pt x="7334" y="5258"/>
                </a:lnTo>
                <a:lnTo>
                  <a:pt x="7347" y="5279"/>
                </a:lnTo>
                <a:lnTo>
                  <a:pt x="7355" y="5294"/>
                </a:lnTo>
                <a:lnTo>
                  <a:pt x="7361" y="5310"/>
                </a:lnTo>
                <a:lnTo>
                  <a:pt x="7365" y="5322"/>
                </a:lnTo>
                <a:lnTo>
                  <a:pt x="7361" y="5333"/>
                </a:lnTo>
                <a:lnTo>
                  <a:pt x="7355" y="5348"/>
                </a:lnTo>
                <a:lnTo>
                  <a:pt x="7347" y="5364"/>
                </a:lnTo>
                <a:lnTo>
                  <a:pt x="7334" y="5384"/>
                </a:lnTo>
                <a:lnTo>
                  <a:pt x="7313" y="5408"/>
                </a:lnTo>
                <a:lnTo>
                  <a:pt x="7287" y="5432"/>
                </a:lnTo>
                <a:lnTo>
                  <a:pt x="7256" y="5460"/>
                </a:lnTo>
                <a:lnTo>
                  <a:pt x="7214" y="5490"/>
                </a:lnTo>
                <a:lnTo>
                  <a:pt x="7185" y="5508"/>
                </a:lnTo>
                <a:lnTo>
                  <a:pt x="7157" y="5490"/>
                </a:lnTo>
                <a:lnTo>
                  <a:pt x="7118" y="5460"/>
                </a:lnTo>
                <a:lnTo>
                  <a:pt x="7083" y="5432"/>
                </a:lnTo>
                <a:lnTo>
                  <a:pt x="7059" y="5408"/>
                </a:lnTo>
                <a:lnTo>
                  <a:pt x="7040" y="5384"/>
                </a:lnTo>
                <a:lnTo>
                  <a:pt x="7025" y="5364"/>
                </a:lnTo>
                <a:lnTo>
                  <a:pt x="7016" y="5348"/>
                </a:lnTo>
                <a:lnTo>
                  <a:pt x="7010" y="5333"/>
                </a:lnTo>
                <a:lnTo>
                  <a:pt x="7007" y="5322"/>
                </a:lnTo>
                <a:lnTo>
                  <a:pt x="7010" y="5310"/>
                </a:lnTo>
                <a:close/>
                <a:moveTo>
                  <a:pt x="7352" y="5172"/>
                </a:moveTo>
                <a:lnTo>
                  <a:pt x="7323" y="5148"/>
                </a:lnTo>
                <a:lnTo>
                  <a:pt x="7293" y="5123"/>
                </a:lnTo>
                <a:lnTo>
                  <a:pt x="7256" y="5096"/>
                </a:lnTo>
                <a:lnTo>
                  <a:pt x="7250" y="5093"/>
                </a:lnTo>
                <a:lnTo>
                  <a:pt x="7311" y="5051"/>
                </a:lnTo>
                <a:lnTo>
                  <a:pt x="7340" y="5030"/>
                </a:lnTo>
                <a:lnTo>
                  <a:pt x="7361" y="5010"/>
                </a:lnTo>
                <a:lnTo>
                  <a:pt x="7383" y="4991"/>
                </a:lnTo>
                <a:lnTo>
                  <a:pt x="7400" y="4970"/>
                </a:lnTo>
                <a:lnTo>
                  <a:pt x="7415" y="4949"/>
                </a:lnTo>
                <a:lnTo>
                  <a:pt x="7425" y="4926"/>
                </a:lnTo>
                <a:lnTo>
                  <a:pt x="7437" y="4949"/>
                </a:lnTo>
                <a:lnTo>
                  <a:pt x="7451" y="4970"/>
                </a:lnTo>
                <a:lnTo>
                  <a:pt x="7469" y="4991"/>
                </a:lnTo>
                <a:lnTo>
                  <a:pt x="7490" y="5010"/>
                </a:lnTo>
                <a:lnTo>
                  <a:pt x="7514" y="5030"/>
                </a:lnTo>
                <a:lnTo>
                  <a:pt x="7539" y="5051"/>
                </a:lnTo>
                <a:lnTo>
                  <a:pt x="7601" y="5093"/>
                </a:lnTo>
                <a:lnTo>
                  <a:pt x="7595" y="5096"/>
                </a:lnTo>
                <a:lnTo>
                  <a:pt x="7559" y="5123"/>
                </a:lnTo>
                <a:lnTo>
                  <a:pt x="7527" y="5148"/>
                </a:lnTo>
                <a:lnTo>
                  <a:pt x="7502" y="5172"/>
                </a:lnTo>
                <a:lnTo>
                  <a:pt x="7479" y="5195"/>
                </a:lnTo>
                <a:lnTo>
                  <a:pt x="7461" y="5216"/>
                </a:lnTo>
                <a:lnTo>
                  <a:pt x="7445" y="5237"/>
                </a:lnTo>
                <a:lnTo>
                  <a:pt x="7436" y="5256"/>
                </a:lnTo>
                <a:lnTo>
                  <a:pt x="7425" y="5274"/>
                </a:lnTo>
                <a:lnTo>
                  <a:pt x="7418" y="5256"/>
                </a:lnTo>
                <a:lnTo>
                  <a:pt x="7406" y="5237"/>
                </a:lnTo>
                <a:lnTo>
                  <a:pt x="7391" y="5216"/>
                </a:lnTo>
                <a:lnTo>
                  <a:pt x="7373" y="5195"/>
                </a:lnTo>
                <a:lnTo>
                  <a:pt x="7352" y="5172"/>
                </a:lnTo>
                <a:close/>
                <a:moveTo>
                  <a:pt x="7490" y="5310"/>
                </a:moveTo>
                <a:lnTo>
                  <a:pt x="7496" y="5294"/>
                </a:lnTo>
                <a:lnTo>
                  <a:pt x="7505" y="5279"/>
                </a:lnTo>
                <a:lnTo>
                  <a:pt x="7520" y="5258"/>
                </a:lnTo>
                <a:lnTo>
                  <a:pt x="7539" y="5234"/>
                </a:lnTo>
                <a:lnTo>
                  <a:pt x="7565" y="5210"/>
                </a:lnTo>
                <a:lnTo>
                  <a:pt x="7598" y="5183"/>
                </a:lnTo>
                <a:lnTo>
                  <a:pt x="7637" y="5153"/>
                </a:lnTo>
                <a:lnTo>
                  <a:pt x="7665" y="5135"/>
                </a:lnTo>
                <a:lnTo>
                  <a:pt x="7665" y="5142"/>
                </a:lnTo>
                <a:lnTo>
                  <a:pt x="7680" y="5153"/>
                </a:lnTo>
                <a:lnTo>
                  <a:pt x="7722" y="5183"/>
                </a:lnTo>
                <a:lnTo>
                  <a:pt x="7755" y="5210"/>
                </a:lnTo>
                <a:lnTo>
                  <a:pt x="7781" y="5234"/>
                </a:lnTo>
                <a:lnTo>
                  <a:pt x="7800" y="5258"/>
                </a:lnTo>
                <a:lnTo>
                  <a:pt x="7815" y="5279"/>
                </a:lnTo>
                <a:lnTo>
                  <a:pt x="7823" y="5294"/>
                </a:lnTo>
                <a:lnTo>
                  <a:pt x="7829" y="5310"/>
                </a:lnTo>
                <a:lnTo>
                  <a:pt x="7833" y="5322"/>
                </a:lnTo>
                <a:lnTo>
                  <a:pt x="7829" y="5333"/>
                </a:lnTo>
                <a:lnTo>
                  <a:pt x="7823" y="5348"/>
                </a:lnTo>
                <a:lnTo>
                  <a:pt x="7815" y="5364"/>
                </a:lnTo>
                <a:lnTo>
                  <a:pt x="7800" y="5384"/>
                </a:lnTo>
                <a:lnTo>
                  <a:pt x="7781" y="5408"/>
                </a:lnTo>
                <a:lnTo>
                  <a:pt x="7755" y="5432"/>
                </a:lnTo>
                <a:lnTo>
                  <a:pt x="7722" y="5460"/>
                </a:lnTo>
                <a:lnTo>
                  <a:pt x="7680" y="5490"/>
                </a:lnTo>
                <a:lnTo>
                  <a:pt x="7665" y="5501"/>
                </a:lnTo>
                <a:lnTo>
                  <a:pt x="7665" y="5508"/>
                </a:lnTo>
                <a:lnTo>
                  <a:pt x="7637" y="5490"/>
                </a:lnTo>
                <a:lnTo>
                  <a:pt x="7598" y="5460"/>
                </a:lnTo>
                <a:lnTo>
                  <a:pt x="7565" y="5432"/>
                </a:lnTo>
                <a:lnTo>
                  <a:pt x="7539" y="5408"/>
                </a:lnTo>
                <a:lnTo>
                  <a:pt x="7520" y="5384"/>
                </a:lnTo>
                <a:lnTo>
                  <a:pt x="7505" y="5364"/>
                </a:lnTo>
                <a:lnTo>
                  <a:pt x="7496" y="5348"/>
                </a:lnTo>
                <a:lnTo>
                  <a:pt x="7490" y="5333"/>
                </a:lnTo>
                <a:lnTo>
                  <a:pt x="7487" y="5322"/>
                </a:lnTo>
                <a:lnTo>
                  <a:pt x="7490" y="5310"/>
                </a:lnTo>
                <a:close/>
                <a:moveTo>
                  <a:pt x="7818" y="5172"/>
                </a:moveTo>
                <a:lnTo>
                  <a:pt x="7791" y="5148"/>
                </a:lnTo>
                <a:lnTo>
                  <a:pt x="7761" y="5123"/>
                </a:lnTo>
                <a:lnTo>
                  <a:pt x="7722" y="5096"/>
                </a:lnTo>
                <a:lnTo>
                  <a:pt x="7716" y="5093"/>
                </a:lnTo>
                <a:lnTo>
                  <a:pt x="7779" y="5051"/>
                </a:lnTo>
                <a:lnTo>
                  <a:pt x="7806" y="5030"/>
                </a:lnTo>
                <a:lnTo>
                  <a:pt x="7829" y="5010"/>
                </a:lnTo>
                <a:lnTo>
                  <a:pt x="7851" y="4991"/>
                </a:lnTo>
                <a:lnTo>
                  <a:pt x="7866" y="4970"/>
                </a:lnTo>
                <a:lnTo>
                  <a:pt x="7883" y="4949"/>
                </a:lnTo>
                <a:lnTo>
                  <a:pt x="7893" y="4926"/>
                </a:lnTo>
                <a:lnTo>
                  <a:pt x="7905" y="4949"/>
                </a:lnTo>
                <a:lnTo>
                  <a:pt x="7919" y="4970"/>
                </a:lnTo>
                <a:lnTo>
                  <a:pt x="7937" y="4991"/>
                </a:lnTo>
                <a:lnTo>
                  <a:pt x="7956" y="5010"/>
                </a:lnTo>
                <a:lnTo>
                  <a:pt x="7980" y="5030"/>
                </a:lnTo>
                <a:lnTo>
                  <a:pt x="8007" y="5051"/>
                </a:lnTo>
                <a:lnTo>
                  <a:pt x="8069" y="5093"/>
                </a:lnTo>
                <a:lnTo>
                  <a:pt x="8063" y="5096"/>
                </a:lnTo>
                <a:lnTo>
                  <a:pt x="8027" y="5123"/>
                </a:lnTo>
                <a:lnTo>
                  <a:pt x="7995" y="5148"/>
                </a:lnTo>
                <a:lnTo>
                  <a:pt x="7968" y="5172"/>
                </a:lnTo>
                <a:lnTo>
                  <a:pt x="7947" y="5195"/>
                </a:lnTo>
                <a:lnTo>
                  <a:pt x="7929" y="5216"/>
                </a:lnTo>
                <a:lnTo>
                  <a:pt x="7913" y="5237"/>
                </a:lnTo>
                <a:lnTo>
                  <a:pt x="7902" y="5256"/>
                </a:lnTo>
                <a:lnTo>
                  <a:pt x="7893" y="5274"/>
                </a:lnTo>
                <a:lnTo>
                  <a:pt x="7884" y="5256"/>
                </a:lnTo>
                <a:lnTo>
                  <a:pt x="7872" y="5237"/>
                </a:lnTo>
                <a:lnTo>
                  <a:pt x="7859" y="5216"/>
                </a:lnTo>
                <a:lnTo>
                  <a:pt x="7841" y="5195"/>
                </a:lnTo>
                <a:lnTo>
                  <a:pt x="7818" y="5172"/>
                </a:lnTo>
                <a:close/>
                <a:moveTo>
                  <a:pt x="7956" y="5310"/>
                </a:moveTo>
                <a:lnTo>
                  <a:pt x="7962" y="5294"/>
                </a:lnTo>
                <a:lnTo>
                  <a:pt x="7973" y="5279"/>
                </a:lnTo>
                <a:lnTo>
                  <a:pt x="7986" y="5258"/>
                </a:lnTo>
                <a:lnTo>
                  <a:pt x="8007" y="5234"/>
                </a:lnTo>
                <a:lnTo>
                  <a:pt x="8033" y="5210"/>
                </a:lnTo>
                <a:lnTo>
                  <a:pt x="8064" y="5183"/>
                </a:lnTo>
                <a:lnTo>
                  <a:pt x="8105" y="5153"/>
                </a:lnTo>
                <a:lnTo>
                  <a:pt x="8133" y="5135"/>
                </a:lnTo>
                <a:lnTo>
                  <a:pt x="8160" y="5153"/>
                </a:lnTo>
                <a:lnTo>
                  <a:pt x="8202" y="5183"/>
                </a:lnTo>
                <a:lnTo>
                  <a:pt x="8235" y="5210"/>
                </a:lnTo>
                <a:lnTo>
                  <a:pt x="8261" y="5234"/>
                </a:lnTo>
                <a:lnTo>
                  <a:pt x="8280" y="5258"/>
                </a:lnTo>
                <a:lnTo>
                  <a:pt x="8294" y="5279"/>
                </a:lnTo>
                <a:lnTo>
                  <a:pt x="8303" y="5294"/>
                </a:lnTo>
                <a:lnTo>
                  <a:pt x="8309" y="5310"/>
                </a:lnTo>
                <a:lnTo>
                  <a:pt x="8312" y="5322"/>
                </a:lnTo>
                <a:lnTo>
                  <a:pt x="8309" y="5333"/>
                </a:lnTo>
                <a:lnTo>
                  <a:pt x="8303" y="5348"/>
                </a:lnTo>
                <a:lnTo>
                  <a:pt x="8294" y="5364"/>
                </a:lnTo>
                <a:lnTo>
                  <a:pt x="8280" y="5384"/>
                </a:lnTo>
                <a:lnTo>
                  <a:pt x="8261" y="5408"/>
                </a:lnTo>
                <a:lnTo>
                  <a:pt x="8235" y="5432"/>
                </a:lnTo>
                <a:lnTo>
                  <a:pt x="8202" y="5460"/>
                </a:lnTo>
                <a:lnTo>
                  <a:pt x="8160" y="5490"/>
                </a:lnTo>
                <a:lnTo>
                  <a:pt x="8133" y="5508"/>
                </a:lnTo>
                <a:lnTo>
                  <a:pt x="8105" y="5490"/>
                </a:lnTo>
                <a:lnTo>
                  <a:pt x="8064" y="5460"/>
                </a:lnTo>
                <a:lnTo>
                  <a:pt x="8033" y="5432"/>
                </a:lnTo>
                <a:lnTo>
                  <a:pt x="8007" y="5408"/>
                </a:lnTo>
                <a:lnTo>
                  <a:pt x="7986" y="5384"/>
                </a:lnTo>
                <a:lnTo>
                  <a:pt x="7973" y="5364"/>
                </a:lnTo>
                <a:lnTo>
                  <a:pt x="7962" y="5348"/>
                </a:lnTo>
                <a:lnTo>
                  <a:pt x="7956" y="5333"/>
                </a:lnTo>
                <a:lnTo>
                  <a:pt x="7955" y="5322"/>
                </a:lnTo>
                <a:lnTo>
                  <a:pt x="7956" y="5310"/>
                </a:lnTo>
                <a:close/>
                <a:moveTo>
                  <a:pt x="8298" y="5172"/>
                </a:moveTo>
                <a:lnTo>
                  <a:pt x="8271" y="5148"/>
                </a:lnTo>
                <a:lnTo>
                  <a:pt x="8241" y="5123"/>
                </a:lnTo>
                <a:lnTo>
                  <a:pt x="8202" y="5096"/>
                </a:lnTo>
                <a:lnTo>
                  <a:pt x="8196" y="5093"/>
                </a:lnTo>
                <a:lnTo>
                  <a:pt x="8259" y="5051"/>
                </a:lnTo>
                <a:lnTo>
                  <a:pt x="8286" y="5030"/>
                </a:lnTo>
                <a:lnTo>
                  <a:pt x="8309" y="5010"/>
                </a:lnTo>
                <a:lnTo>
                  <a:pt x="8330" y="4991"/>
                </a:lnTo>
                <a:lnTo>
                  <a:pt x="8346" y="4970"/>
                </a:lnTo>
                <a:lnTo>
                  <a:pt x="8363" y="4949"/>
                </a:lnTo>
                <a:lnTo>
                  <a:pt x="8372" y="4926"/>
                </a:lnTo>
                <a:lnTo>
                  <a:pt x="8384" y="4949"/>
                </a:lnTo>
                <a:lnTo>
                  <a:pt x="8399" y="4970"/>
                </a:lnTo>
                <a:lnTo>
                  <a:pt x="8417" y="4991"/>
                </a:lnTo>
                <a:lnTo>
                  <a:pt x="8436" y="5010"/>
                </a:lnTo>
                <a:lnTo>
                  <a:pt x="8460" y="5030"/>
                </a:lnTo>
                <a:lnTo>
                  <a:pt x="8486" y="5051"/>
                </a:lnTo>
                <a:lnTo>
                  <a:pt x="8549" y="5093"/>
                </a:lnTo>
                <a:lnTo>
                  <a:pt x="8543" y="5096"/>
                </a:lnTo>
                <a:lnTo>
                  <a:pt x="8507" y="5123"/>
                </a:lnTo>
                <a:lnTo>
                  <a:pt x="8474" y="5148"/>
                </a:lnTo>
                <a:lnTo>
                  <a:pt x="8448" y="5172"/>
                </a:lnTo>
                <a:lnTo>
                  <a:pt x="8426" y="5195"/>
                </a:lnTo>
                <a:lnTo>
                  <a:pt x="8408" y="5216"/>
                </a:lnTo>
                <a:lnTo>
                  <a:pt x="8393" y="5237"/>
                </a:lnTo>
                <a:lnTo>
                  <a:pt x="8382" y="5256"/>
                </a:lnTo>
                <a:lnTo>
                  <a:pt x="8372" y="5274"/>
                </a:lnTo>
                <a:lnTo>
                  <a:pt x="8364" y="5256"/>
                </a:lnTo>
                <a:lnTo>
                  <a:pt x="8352" y="5237"/>
                </a:lnTo>
                <a:lnTo>
                  <a:pt x="8339" y="5216"/>
                </a:lnTo>
                <a:lnTo>
                  <a:pt x="8321" y="5195"/>
                </a:lnTo>
                <a:lnTo>
                  <a:pt x="8298" y="5172"/>
                </a:lnTo>
                <a:close/>
                <a:moveTo>
                  <a:pt x="8436" y="5310"/>
                </a:moveTo>
                <a:lnTo>
                  <a:pt x="8442" y="5294"/>
                </a:lnTo>
                <a:lnTo>
                  <a:pt x="8453" y="5279"/>
                </a:lnTo>
                <a:lnTo>
                  <a:pt x="8466" y="5258"/>
                </a:lnTo>
                <a:lnTo>
                  <a:pt x="8486" y="5234"/>
                </a:lnTo>
                <a:lnTo>
                  <a:pt x="8513" y="5210"/>
                </a:lnTo>
                <a:lnTo>
                  <a:pt x="8544" y="5183"/>
                </a:lnTo>
                <a:lnTo>
                  <a:pt x="8586" y="5153"/>
                </a:lnTo>
                <a:lnTo>
                  <a:pt x="8612" y="5135"/>
                </a:lnTo>
                <a:lnTo>
                  <a:pt x="8627" y="5142"/>
                </a:lnTo>
                <a:lnTo>
                  <a:pt x="8640" y="5153"/>
                </a:lnTo>
                <a:lnTo>
                  <a:pt x="8682" y="5183"/>
                </a:lnTo>
                <a:lnTo>
                  <a:pt x="8714" y="5210"/>
                </a:lnTo>
                <a:lnTo>
                  <a:pt x="8741" y="5234"/>
                </a:lnTo>
                <a:lnTo>
                  <a:pt x="8760" y="5258"/>
                </a:lnTo>
                <a:lnTo>
                  <a:pt x="8774" y="5279"/>
                </a:lnTo>
                <a:lnTo>
                  <a:pt x="8783" y="5294"/>
                </a:lnTo>
                <a:lnTo>
                  <a:pt x="8789" y="5310"/>
                </a:lnTo>
                <a:lnTo>
                  <a:pt x="8792" y="5322"/>
                </a:lnTo>
                <a:lnTo>
                  <a:pt x="8789" y="5333"/>
                </a:lnTo>
                <a:lnTo>
                  <a:pt x="8783" y="5348"/>
                </a:lnTo>
                <a:lnTo>
                  <a:pt x="8774" y="5364"/>
                </a:lnTo>
                <a:lnTo>
                  <a:pt x="8760" y="5384"/>
                </a:lnTo>
                <a:lnTo>
                  <a:pt x="8741" y="5408"/>
                </a:lnTo>
                <a:lnTo>
                  <a:pt x="8714" y="5432"/>
                </a:lnTo>
                <a:lnTo>
                  <a:pt x="8682" y="5460"/>
                </a:lnTo>
                <a:lnTo>
                  <a:pt x="8640" y="5490"/>
                </a:lnTo>
                <a:lnTo>
                  <a:pt x="8627" y="5501"/>
                </a:lnTo>
                <a:lnTo>
                  <a:pt x="8612" y="5508"/>
                </a:lnTo>
                <a:lnTo>
                  <a:pt x="8586" y="5490"/>
                </a:lnTo>
                <a:lnTo>
                  <a:pt x="8544" y="5460"/>
                </a:lnTo>
                <a:lnTo>
                  <a:pt x="8513" y="5432"/>
                </a:lnTo>
                <a:lnTo>
                  <a:pt x="8486" y="5408"/>
                </a:lnTo>
                <a:lnTo>
                  <a:pt x="8466" y="5384"/>
                </a:lnTo>
                <a:lnTo>
                  <a:pt x="8453" y="5364"/>
                </a:lnTo>
                <a:lnTo>
                  <a:pt x="8442" y="5348"/>
                </a:lnTo>
                <a:lnTo>
                  <a:pt x="8436" y="5333"/>
                </a:lnTo>
                <a:lnTo>
                  <a:pt x="8435" y="5322"/>
                </a:lnTo>
                <a:lnTo>
                  <a:pt x="8436" y="5310"/>
                </a:lnTo>
                <a:close/>
                <a:moveTo>
                  <a:pt x="8778" y="5172"/>
                </a:moveTo>
                <a:lnTo>
                  <a:pt x="8750" y="5148"/>
                </a:lnTo>
                <a:lnTo>
                  <a:pt x="8720" y="5123"/>
                </a:lnTo>
                <a:lnTo>
                  <a:pt x="8682" y="5096"/>
                </a:lnTo>
                <a:lnTo>
                  <a:pt x="8676" y="5093"/>
                </a:lnTo>
                <a:lnTo>
                  <a:pt x="8738" y="5051"/>
                </a:lnTo>
                <a:lnTo>
                  <a:pt x="8766" y="5030"/>
                </a:lnTo>
                <a:lnTo>
                  <a:pt x="8790" y="5010"/>
                </a:lnTo>
                <a:lnTo>
                  <a:pt x="8810" y="4991"/>
                </a:lnTo>
                <a:lnTo>
                  <a:pt x="8828" y="4970"/>
                </a:lnTo>
                <a:lnTo>
                  <a:pt x="8843" y="4949"/>
                </a:lnTo>
                <a:lnTo>
                  <a:pt x="8852" y="4926"/>
                </a:lnTo>
                <a:lnTo>
                  <a:pt x="8864" y="4949"/>
                </a:lnTo>
                <a:lnTo>
                  <a:pt x="8879" y="4970"/>
                </a:lnTo>
                <a:lnTo>
                  <a:pt x="8897" y="4991"/>
                </a:lnTo>
                <a:lnTo>
                  <a:pt x="8916" y="5010"/>
                </a:lnTo>
                <a:lnTo>
                  <a:pt x="8940" y="5030"/>
                </a:lnTo>
                <a:lnTo>
                  <a:pt x="8966" y="5051"/>
                </a:lnTo>
                <a:lnTo>
                  <a:pt x="9030" y="5093"/>
                </a:lnTo>
                <a:lnTo>
                  <a:pt x="9024" y="5096"/>
                </a:lnTo>
                <a:lnTo>
                  <a:pt x="8985" y="5123"/>
                </a:lnTo>
                <a:lnTo>
                  <a:pt x="8954" y="5148"/>
                </a:lnTo>
                <a:lnTo>
                  <a:pt x="8928" y="5172"/>
                </a:lnTo>
                <a:lnTo>
                  <a:pt x="8906" y="5195"/>
                </a:lnTo>
                <a:lnTo>
                  <a:pt x="8888" y="5216"/>
                </a:lnTo>
                <a:lnTo>
                  <a:pt x="8873" y="5237"/>
                </a:lnTo>
                <a:lnTo>
                  <a:pt x="8862" y="5256"/>
                </a:lnTo>
                <a:lnTo>
                  <a:pt x="8852" y="5274"/>
                </a:lnTo>
                <a:lnTo>
                  <a:pt x="8844" y="5256"/>
                </a:lnTo>
                <a:lnTo>
                  <a:pt x="8832" y="5237"/>
                </a:lnTo>
                <a:lnTo>
                  <a:pt x="8819" y="5216"/>
                </a:lnTo>
                <a:lnTo>
                  <a:pt x="8801" y="5195"/>
                </a:lnTo>
                <a:lnTo>
                  <a:pt x="8778" y="5172"/>
                </a:lnTo>
                <a:close/>
                <a:moveTo>
                  <a:pt x="8918" y="5310"/>
                </a:moveTo>
                <a:lnTo>
                  <a:pt x="8922" y="5294"/>
                </a:lnTo>
                <a:lnTo>
                  <a:pt x="8933" y="5279"/>
                </a:lnTo>
                <a:lnTo>
                  <a:pt x="8946" y="5258"/>
                </a:lnTo>
                <a:lnTo>
                  <a:pt x="8966" y="5234"/>
                </a:lnTo>
                <a:lnTo>
                  <a:pt x="8991" y="5210"/>
                </a:lnTo>
                <a:lnTo>
                  <a:pt x="9024" y="5183"/>
                </a:lnTo>
                <a:lnTo>
                  <a:pt x="9066" y="5153"/>
                </a:lnTo>
                <a:lnTo>
                  <a:pt x="9093" y="5135"/>
                </a:lnTo>
                <a:lnTo>
                  <a:pt x="9120" y="5153"/>
                </a:lnTo>
                <a:lnTo>
                  <a:pt x="9162" y="5183"/>
                </a:lnTo>
                <a:lnTo>
                  <a:pt x="9194" y="5210"/>
                </a:lnTo>
                <a:lnTo>
                  <a:pt x="9219" y="5234"/>
                </a:lnTo>
                <a:lnTo>
                  <a:pt x="9240" y="5258"/>
                </a:lnTo>
                <a:lnTo>
                  <a:pt x="9254" y="5279"/>
                </a:lnTo>
                <a:lnTo>
                  <a:pt x="9264" y="5294"/>
                </a:lnTo>
                <a:lnTo>
                  <a:pt x="9267" y="5310"/>
                </a:lnTo>
                <a:lnTo>
                  <a:pt x="9272" y="5322"/>
                </a:lnTo>
                <a:lnTo>
                  <a:pt x="9267" y="5333"/>
                </a:lnTo>
                <a:lnTo>
                  <a:pt x="9264" y="5348"/>
                </a:lnTo>
                <a:lnTo>
                  <a:pt x="9254" y="5364"/>
                </a:lnTo>
                <a:lnTo>
                  <a:pt x="9240" y="5384"/>
                </a:lnTo>
                <a:lnTo>
                  <a:pt x="9219" y="5408"/>
                </a:lnTo>
                <a:lnTo>
                  <a:pt x="9194" y="5432"/>
                </a:lnTo>
                <a:lnTo>
                  <a:pt x="9162" y="5460"/>
                </a:lnTo>
                <a:lnTo>
                  <a:pt x="9120" y="5490"/>
                </a:lnTo>
                <a:lnTo>
                  <a:pt x="9093" y="5508"/>
                </a:lnTo>
                <a:lnTo>
                  <a:pt x="9066" y="5490"/>
                </a:lnTo>
                <a:lnTo>
                  <a:pt x="9024" y="5460"/>
                </a:lnTo>
                <a:lnTo>
                  <a:pt x="8991" y="5432"/>
                </a:lnTo>
                <a:lnTo>
                  <a:pt x="8966" y="5408"/>
                </a:lnTo>
                <a:lnTo>
                  <a:pt x="8946" y="5384"/>
                </a:lnTo>
                <a:lnTo>
                  <a:pt x="8933" y="5364"/>
                </a:lnTo>
                <a:lnTo>
                  <a:pt x="8922" y="5348"/>
                </a:lnTo>
                <a:lnTo>
                  <a:pt x="8918" y="5333"/>
                </a:lnTo>
                <a:lnTo>
                  <a:pt x="8915" y="5322"/>
                </a:lnTo>
                <a:lnTo>
                  <a:pt x="8918" y="5310"/>
                </a:lnTo>
                <a:close/>
                <a:moveTo>
                  <a:pt x="9258" y="5172"/>
                </a:moveTo>
                <a:lnTo>
                  <a:pt x="9231" y="5148"/>
                </a:lnTo>
                <a:lnTo>
                  <a:pt x="9200" y="5123"/>
                </a:lnTo>
                <a:lnTo>
                  <a:pt x="9162" y="5096"/>
                </a:lnTo>
                <a:lnTo>
                  <a:pt x="9156" y="5093"/>
                </a:lnTo>
                <a:lnTo>
                  <a:pt x="9219" y="5051"/>
                </a:lnTo>
                <a:lnTo>
                  <a:pt x="9246" y="5030"/>
                </a:lnTo>
                <a:lnTo>
                  <a:pt x="9270" y="5010"/>
                </a:lnTo>
                <a:lnTo>
                  <a:pt x="9290" y="4991"/>
                </a:lnTo>
                <a:lnTo>
                  <a:pt x="9308" y="4970"/>
                </a:lnTo>
                <a:lnTo>
                  <a:pt x="9321" y="4949"/>
                </a:lnTo>
                <a:lnTo>
                  <a:pt x="9333" y="4926"/>
                </a:lnTo>
                <a:lnTo>
                  <a:pt x="9344" y="4949"/>
                </a:lnTo>
                <a:lnTo>
                  <a:pt x="9360" y="4970"/>
                </a:lnTo>
                <a:lnTo>
                  <a:pt x="9375" y="4991"/>
                </a:lnTo>
                <a:lnTo>
                  <a:pt x="9398" y="5010"/>
                </a:lnTo>
                <a:lnTo>
                  <a:pt x="9420" y="5030"/>
                </a:lnTo>
                <a:lnTo>
                  <a:pt x="9447" y="5051"/>
                </a:lnTo>
                <a:lnTo>
                  <a:pt x="9510" y="5093"/>
                </a:lnTo>
                <a:lnTo>
                  <a:pt x="9504" y="5096"/>
                </a:lnTo>
                <a:lnTo>
                  <a:pt x="9465" y="5123"/>
                </a:lnTo>
                <a:lnTo>
                  <a:pt x="9435" y="5148"/>
                </a:lnTo>
                <a:lnTo>
                  <a:pt x="9408" y="5172"/>
                </a:lnTo>
                <a:lnTo>
                  <a:pt x="9386" y="5195"/>
                </a:lnTo>
                <a:lnTo>
                  <a:pt x="9368" y="5216"/>
                </a:lnTo>
                <a:lnTo>
                  <a:pt x="9354" y="5237"/>
                </a:lnTo>
                <a:lnTo>
                  <a:pt x="9342" y="5256"/>
                </a:lnTo>
                <a:lnTo>
                  <a:pt x="9333" y="5274"/>
                </a:lnTo>
                <a:lnTo>
                  <a:pt x="9324" y="5256"/>
                </a:lnTo>
                <a:lnTo>
                  <a:pt x="9314" y="5237"/>
                </a:lnTo>
                <a:lnTo>
                  <a:pt x="9297" y="5216"/>
                </a:lnTo>
                <a:lnTo>
                  <a:pt x="9279" y="5195"/>
                </a:lnTo>
                <a:lnTo>
                  <a:pt x="9258" y="5172"/>
                </a:lnTo>
                <a:close/>
                <a:moveTo>
                  <a:pt x="9398" y="5310"/>
                </a:moveTo>
                <a:lnTo>
                  <a:pt x="9404" y="5294"/>
                </a:lnTo>
                <a:lnTo>
                  <a:pt x="9411" y="5279"/>
                </a:lnTo>
                <a:lnTo>
                  <a:pt x="9426" y="5258"/>
                </a:lnTo>
                <a:lnTo>
                  <a:pt x="9446" y="5234"/>
                </a:lnTo>
                <a:lnTo>
                  <a:pt x="9471" y="5210"/>
                </a:lnTo>
                <a:lnTo>
                  <a:pt x="9504" y="5183"/>
                </a:lnTo>
                <a:lnTo>
                  <a:pt x="9546" y="5153"/>
                </a:lnTo>
                <a:lnTo>
                  <a:pt x="9573" y="5135"/>
                </a:lnTo>
                <a:lnTo>
                  <a:pt x="9585" y="5142"/>
                </a:lnTo>
                <a:lnTo>
                  <a:pt x="9600" y="5153"/>
                </a:lnTo>
                <a:lnTo>
                  <a:pt x="9641" y="5183"/>
                </a:lnTo>
                <a:lnTo>
                  <a:pt x="9674" y="5210"/>
                </a:lnTo>
                <a:lnTo>
                  <a:pt x="9699" y="5234"/>
                </a:lnTo>
                <a:lnTo>
                  <a:pt x="9719" y="5258"/>
                </a:lnTo>
                <a:lnTo>
                  <a:pt x="9734" y="5279"/>
                </a:lnTo>
                <a:lnTo>
                  <a:pt x="9743" y="5294"/>
                </a:lnTo>
                <a:lnTo>
                  <a:pt x="9749" y="5310"/>
                </a:lnTo>
                <a:lnTo>
                  <a:pt x="9752" y="5322"/>
                </a:lnTo>
                <a:lnTo>
                  <a:pt x="9749" y="5333"/>
                </a:lnTo>
                <a:lnTo>
                  <a:pt x="9743" y="5348"/>
                </a:lnTo>
                <a:lnTo>
                  <a:pt x="9734" y="5364"/>
                </a:lnTo>
                <a:lnTo>
                  <a:pt x="9719" y="5384"/>
                </a:lnTo>
                <a:lnTo>
                  <a:pt x="9699" y="5408"/>
                </a:lnTo>
                <a:lnTo>
                  <a:pt x="9674" y="5432"/>
                </a:lnTo>
                <a:lnTo>
                  <a:pt x="9641" y="5460"/>
                </a:lnTo>
                <a:lnTo>
                  <a:pt x="9600" y="5490"/>
                </a:lnTo>
                <a:lnTo>
                  <a:pt x="9585" y="5501"/>
                </a:lnTo>
                <a:lnTo>
                  <a:pt x="9573" y="5508"/>
                </a:lnTo>
                <a:lnTo>
                  <a:pt x="9546" y="5490"/>
                </a:lnTo>
                <a:lnTo>
                  <a:pt x="9504" y="5460"/>
                </a:lnTo>
                <a:lnTo>
                  <a:pt x="9471" y="5432"/>
                </a:lnTo>
                <a:lnTo>
                  <a:pt x="9446" y="5408"/>
                </a:lnTo>
                <a:lnTo>
                  <a:pt x="9426" y="5384"/>
                </a:lnTo>
                <a:lnTo>
                  <a:pt x="9411" y="5364"/>
                </a:lnTo>
                <a:lnTo>
                  <a:pt x="9404" y="5348"/>
                </a:lnTo>
                <a:lnTo>
                  <a:pt x="9398" y="5333"/>
                </a:lnTo>
                <a:lnTo>
                  <a:pt x="9393" y="5322"/>
                </a:lnTo>
                <a:lnTo>
                  <a:pt x="9398" y="5310"/>
                </a:lnTo>
                <a:close/>
                <a:moveTo>
                  <a:pt x="9737" y="5172"/>
                </a:moveTo>
                <a:lnTo>
                  <a:pt x="9711" y="5148"/>
                </a:lnTo>
                <a:lnTo>
                  <a:pt x="9680" y="5123"/>
                </a:lnTo>
                <a:lnTo>
                  <a:pt x="9644" y="5096"/>
                </a:lnTo>
                <a:lnTo>
                  <a:pt x="9638" y="5093"/>
                </a:lnTo>
                <a:lnTo>
                  <a:pt x="9699" y="5051"/>
                </a:lnTo>
                <a:lnTo>
                  <a:pt x="9725" y="5030"/>
                </a:lnTo>
                <a:lnTo>
                  <a:pt x="9749" y="5010"/>
                </a:lnTo>
                <a:lnTo>
                  <a:pt x="9770" y="4991"/>
                </a:lnTo>
                <a:lnTo>
                  <a:pt x="9788" y="4970"/>
                </a:lnTo>
                <a:lnTo>
                  <a:pt x="9801" y="4949"/>
                </a:lnTo>
                <a:lnTo>
                  <a:pt x="9813" y="4926"/>
                </a:lnTo>
                <a:lnTo>
                  <a:pt x="9824" y="4949"/>
                </a:lnTo>
                <a:lnTo>
                  <a:pt x="9839" y="4970"/>
                </a:lnTo>
                <a:lnTo>
                  <a:pt x="9855" y="4991"/>
                </a:lnTo>
                <a:lnTo>
                  <a:pt x="9878" y="5010"/>
                </a:lnTo>
                <a:lnTo>
                  <a:pt x="9899" y="5030"/>
                </a:lnTo>
                <a:lnTo>
                  <a:pt x="9927" y="5051"/>
                </a:lnTo>
                <a:lnTo>
                  <a:pt x="9989" y="5093"/>
                </a:lnTo>
                <a:lnTo>
                  <a:pt x="9983" y="5096"/>
                </a:lnTo>
                <a:lnTo>
                  <a:pt x="9945" y="5123"/>
                </a:lnTo>
                <a:lnTo>
                  <a:pt x="9915" y="5148"/>
                </a:lnTo>
                <a:lnTo>
                  <a:pt x="9887" y="5172"/>
                </a:lnTo>
                <a:lnTo>
                  <a:pt x="9866" y="5195"/>
                </a:lnTo>
                <a:lnTo>
                  <a:pt x="9848" y="5216"/>
                </a:lnTo>
                <a:lnTo>
                  <a:pt x="9833" y="5237"/>
                </a:lnTo>
                <a:lnTo>
                  <a:pt x="9821" y="5256"/>
                </a:lnTo>
                <a:lnTo>
                  <a:pt x="9813" y="5274"/>
                </a:lnTo>
                <a:lnTo>
                  <a:pt x="9803" y="5256"/>
                </a:lnTo>
                <a:lnTo>
                  <a:pt x="9794" y="5237"/>
                </a:lnTo>
                <a:lnTo>
                  <a:pt x="9777" y="5216"/>
                </a:lnTo>
                <a:lnTo>
                  <a:pt x="9759" y="5195"/>
                </a:lnTo>
                <a:lnTo>
                  <a:pt x="9737" y="5172"/>
                </a:lnTo>
                <a:close/>
                <a:moveTo>
                  <a:pt x="9878" y="5310"/>
                </a:moveTo>
                <a:lnTo>
                  <a:pt x="9884" y="5294"/>
                </a:lnTo>
                <a:lnTo>
                  <a:pt x="9891" y="5279"/>
                </a:lnTo>
                <a:lnTo>
                  <a:pt x="9905" y="5258"/>
                </a:lnTo>
                <a:lnTo>
                  <a:pt x="9926" y="5234"/>
                </a:lnTo>
                <a:lnTo>
                  <a:pt x="9951" y="5210"/>
                </a:lnTo>
                <a:lnTo>
                  <a:pt x="9983" y="5183"/>
                </a:lnTo>
                <a:lnTo>
                  <a:pt x="10025" y="5153"/>
                </a:lnTo>
                <a:lnTo>
                  <a:pt x="10053" y="5135"/>
                </a:lnTo>
                <a:lnTo>
                  <a:pt x="10082" y="5153"/>
                </a:lnTo>
                <a:lnTo>
                  <a:pt x="10121" y="5183"/>
                </a:lnTo>
                <a:lnTo>
                  <a:pt x="10154" y="5210"/>
                </a:lnTo>
                <a:lnTo>
                  <a:pt x="10179" y="5234"/>
                </a:lnTo>
                <a:lnTo>
                  <a:pt x="10199" y="5258"/>
                </a:lnTo>
                <a:lnTo>
                  <a:pt x="10214" y="5279"/>
                </a:lnTo>
                <a:lnTo>
                  <a:pt x="10223" y="5294"/>
                </a:lnTo>
                <a:lnTo>
                  <a:pt x="10229" y="5310"/>
                </a:lnTo>
                <a:lnTo>
                  <a:pt x="10232" y="5322"/>
                </a:lnTo>
                <a:lnTo>
                  <a:pt x="10229" y="5333"/>
                </a:lnTo>
                <a:lnTo>
                  <a:pt x="10223" y="5348"/>
                </a:lnTo>
                <a:lnTo>
                  <a:pt x="10214" y="5364"/>
                </a:lnTo>
                <a:lnTo>
                  <a:pt x="10199" y="5384"/>
                </a:lnTo>
                <a:lnTo>
                  <a:pt x="10179" y="5408"/>
                </a:lnTo>
                <a:lnTo>
                  <a:pt x="10154" y="5432"/>
                </a:lnTo>
                <a:lnTo>
                  <a:pt x="10121" y="5460"/>
                </a:lnTo>
                <a:lnTo>
                  <a:pt x="10082" y="5490"/>
                </a:lnTo>
                <a:lnTo>
                  <a:pt x="10053" y="5508"/>
                </a:lnTo>
                <a:lnTo>
                  <a:pt x="10025" y="5490"/>
                </a:lnTo>
                <a:lnTo>
                  <a:pt x="9983" y="5460"/>
                </a:lnTo>
                <a:lnTo>
                  <a:pt x="9951" y="5432"/>
                </a:lnTo>
                <a:lnTo>
                  <a:pt x="9926" y="5408"/>
                </a:lnTo>
                <a:lnTo>
                  <a:pt x="9905" y="5384"/>
                </a:lnTo>
                <a:lnTo>
                  <a:pt x="9891" y="5364"/>
                </a:lnTo>
                <a:lnTo>
                  <a:pt x="9884" y="5348"/>
                </a:lnTo>
                <a:lnTo>
                  <a:pt x="9878" y="5333"/>
                </a:lnTo>
                <a:lnTo>
                  <a:pt x="9873" y="5322"/>
                </a:lnTo>
                <a:lnTo>
                  <a:pt x="9878" y="5310"/>
                </a:lnTo>
                <a:close/>
                <a:moveTo>
                  <a:pt x="10217" y="5172"/>
                </a:moveTo>
                <a:lnTo>
                  <a:pt x="10191" y="5148"/>
                </a:lnTo>
                <a:lnTo>
                  <a:pt x="10160" y="5123"/>
                </a:lnTo>
                <a:lnTo>
                  <a:pt x="10124" y="5096"/>
                </a:lnTo>
                <a:lnTo>
                  <a:pt x="10118" y="5093"/>
                </a:lnTo>
                <a:lnTo>
                  <a:pt x="10179" y="5051"/>
                </a:lnTo>
                <a:lnTo>
                  <a:pt x="10205" y="5030"/>
                </a:lnTo>
                <a:lnTo>
                  <a:pt x="10229" y="5010"/>
                </a:lnTo>
                <a:lnTo>
                  <a:pt x="10250" y="4991"/>
                </a:lnTo>
                <a:lnTo>
                  <a:pt x="10268" y="4970"/>
                </a:lnTo>
                <a:lnTo>
                  <a:pt x="10281" y="4949"/>
                </a:lnTo>
                <a:lnTo>
                  <a:pt x="10293" y="4926"/>
                </a:lnTo>
                <a:lnTo>
                  <a:pt x="10302" y="4949"/>
                </a:lnTo>
                <a:lnTo>
                  <a:pt x="10319" y="4970"/>
                </a:lnTo>
                <a:lnTo>
                  <a:pt x="10335" y="4991"/>
                </a:lnTo>
                <a:lnTo>
                  <a:pt x="10356" y="5010"/>
                </a:lnTo>
                <a:lnTo>
                  <a:pt x="10379" y="5030"/>
                </a:lnTo>
                <a:lnTo>
                  <a:pt x="10407" y="5051"/>
                </a:lnTo>
                <a:lnTo>
                  <a:pt x="10469" y="5093"/>
                </a:lnTo>
                <a:lnTo>
                  <a:pt x="10463" y="5096"/>
                </a:lnTo>
                <a:lnTo>
                  <a:pt x="10425" y="5123"/>
                </a:lnTo>
                <a:lnTo>
                  <a:pt x="10395" y="5148"/>
                </a:lnTo>
                <a:lnTo>
                  <a:pt x="10367" y="5172"/>
                </a:lnTo>
                <a:lnTo>
                  <a:pt x="10344" y="5195"/>
                </a:lnTo>
                <a:lnTo>
                  <a:pt x="10326" y="5216"/>
                </a:lnTo>
                <a:lnTo>
                  <a:pt x="10313" y="5237"/>
                </a:lnTo>
                <a:lnTo>
                  <a:pt x="10301" y="5256"/>
                </a:lnTo>
                <a:lnTo>
                  <a:pt x="10293" y="5274"/>
                </a:lnTo>
                <a:lnTo>
                  <a:pt x="10283" y="5256"/>
                </a:lnTo>
                <a:lnTo>
                  <a:pt x="10272" y="5237"/>
                </a:lnTo>
                <a:lnTo>
                  <a:pt x="10257" y="5216"/>
                </a:lnTo>
                <a:lnTo>
                  <a:pt x="10239" y="5195"/>
                </a:lnTo>
                <a:lnTo>
                  <a:pt x="10217" y="5172"/>
                </a:lnTo>
                <a:close/>
                <a:moveTo>
                  <a:pt x="10356" y="5310"/>
                </a:moveTo>
                <a:lnTo>
                  <a:pt x="10362" y="5294"/>
                </a:lnTo>
                <a:lnTo>
                  <a:pt x="10371" y="5279"/>
                </a:lnTo>
                <a:lnTo>
                  <a:pt x="10385" y="5258"/>
                </a:lnTo>
                <a:lnTo>
                  <a:pt x="10404" y="5234"/>
                </a:lnTo>
                <a:lnTo>
                  <a:pt x="10431" y="5210"/>
                </a:lnTo>
                <a:lnTo>
                  <a:pt x="10463" y="5183"/>
                </a:lnTo>
                <a:lnTo>
                  <a:pt x="10505" y="5153"/>
                </a:lnTo>
                <a:lnTo>
                  <a:pt x="10533" y="5135"/>
                </a:lnTo>
                <a:lnTo>
                  <a:pt x="10545" y="5142"/>
                </a:lnTo>
                <a:lnTo>
                  <a:pt x="10560" y="5153"/>
                </a:lnTo>
                <a:lnTo>
                  <a:pt x="10601" y="5183"/>
                </a:lnTo>
                <a:lnTo>
                  <a:pt x="10635" y="5210"/>
                </a:lnTo>
                <a:lnTo>
                  <a:pt x="10659" y="5234"/>
                </a:lnTo>
                <a:lnTo>
                  <a:pt x="10679" y="5258"/>
                </a:lnTo>
                <a:lnTo>
                  <a:pt x="10692" y="5279"/>
                </a:lnTo>
                <a:lnTo>
                  <a:pt x="10703" y="5294"/>
                </a:lnTo>
                <a:lnTo>
                  <a:pt x="10709" y="5310"/>
                </a:lnTo>
                <a:lnTo>
                  <a:pt x="10710" y="5322"/>
                </a:lnTo>
                <a:lnTo>
                  <a:pt x="10709" y="5333"/>
                </a:lnTo>
                <a:lnTo>
                  <a:pt x="10703" y="5348"/>
                </a:lnTo>
                <a:lnTo>
                  <a:pt x="10692" y="5364"/>
                </a:lnTo>
                <a:lnTo>
                  <a:pt x="10679" y="5384"/>
                </a:lnTo>
                <a:lnTo>
                  <a:pt x="10659" y="5408"/>
                </a:lnTo>
                <a:lnTo>
                  <a:pt x="10635" y="5432"/>
                </a:lnTo>
                <a:lnTo>
                  <a:pt x="10601" y="5460"/>
                </a:lnTo>
                <a:lnTo>
                  <a:pt x="10560" y="5490"/>
                </a:lnTo>
                <a:lnTo>
                  <a:pt x="10545" y="5501"/>
                </a:lnTo>
                <a:lnTo>
                  <a:pt x="10533" y="5508"/>
                </a:lnTo>
                <a:lnTo>
                  <a:pt x="10505" y="5490"/>
                </a:lnTo>
                <a:lnTo>
                  <a:pt x="10463" y="5460"/>
                </a:lnTo>
                <a:lnTo>
                  <a:pt x="10431" y="5432"/>
                </a:lnTo>
                <a:lnTo>
                  <a:pt x="10404" y="5408"/>
                </a:lnTo>
                <a:lnTo>
                  <a:pt x="10385" y="5384"/>
                </a:lnTo>
                <a:lnTo>
                  <a:pt x="10371" y="5364"/>
                </a:lnTo>
                <a:lnTo>
                  <a:pt x="10362" y="5348"/>
                </a:lnTo>
                <a:lnTo>
                  <a:pt x="10356" y="5333"/>
                </a:lnTo>
                <a:lnTo>
                  <a:pt x="10353" y="5322"/>
                </a:lnTo>
                <a:lnTo>
                  <a:pt x="10356" y="5310"/>
                </a:lnTo>
                <a:close/>
                <a:moveTo>
                  <a:pt x="10697" y="5172"/>
                </a:moveTo>
                <a:lnTo>
                  <a:pt x="10671" y="5148"/>
                </a:lnTo>
                <a:lnTo>
                  <a:pt x="10638" y="5123"/>
                </a:lnTo>
                <a:lnTo>
                  <a:pt x="10602" y="5096"/>
                </a:lnTo>
                <a:lnTo>
                  <a:pt x="10596" y="5093"/>
                </a:lnTo>
                <a:lnTo>
                  <a:pt x="10659" y="5051"/>
                </a:lnTo>
                <a:lnTo>
                  <a:pt x="10685" y="5030"/>
                </a:lnTo>
                <a:lnTo>
                  <a:pt x="10709" y="5010"/>
                </a:lnTo>
                <a:lnTo>
                  <a:pt x="10728" y="4991"/>
                </a:lnTo>
                <a:lnTo>
                  <a:pt x="10746" y="4970"/>
                </a:lnTo>
                <a:lnTo>
                  <a:pt x="10761" y="4949"/>
                </a:lnTo>
                <a:lnTo>
                  <a:pt x="10773" y="4926"/>
                </a:lnTo>
                <a:lnTo>
                  <a:pt x="10785" y="4949"/>
                </a:lnTo>
                <a:lnTo>
                  <a:pt x="10799" y="4970"/>
                </a:lnTo>
                <a:lnTo>
                  <a:pt x="10817" y="4991"/>
                </a:lnTo>
                <a:lnTo>
                  <a:pt x="10836" y="5010"/>
                </a:lnTo>
                <a:lnTo>
                  <a:pt x="10860" y="5030"/>
                </a:lnTo>
                <a:lnTo>
                  <a:pt x="10887" y="5051"/>
                </a:lnTo>
                <a:lnTo>
                  <a:pt x="10949" y="5093"/>
                </a:lnTo>
                <a:lnTo>
                  <a:pt x="10943" y="5096"/>
                </a:lnTo>
                <a:lnTo>
                  <a:pt x="10907" y="5123"/>
                </a:lnTo>
                <a:lnTo>
                  <a:pt x="10875" y="5148"/>
                </a:lnTo>
                <a:lnTo>
                  <a:pt x="10847" y="5172"/>
                </a:lnTo>
                <a:lnTo>
                  <a:pt x="10824" y="5195"/>
                </a:lnTo>
                <a:lnTo>
                  <a:pt x="10806" y="5216"/>
                </a:lnTo>
                <a:lnTo>
                  <a:pt x="10793" y="5237"/>
                </a:lnTo>
                <a:lnTo>
                  <a:pt x="10781" y="5256"/>
                </a:lnTo>
                <a:lnTo>
                  <a:pt x="10773" y="5274"/>
                </a:lnTo>
                <a:lnTo>
                  <a:pt x="10764" y="5256"/>
                </a:lnTo>
                <a:lnTo>
                  <a:pt x="10752" y="5237"/>
                </a:lnTo>
                <a:lnTo>
                  <a:pt x="10739" y="5216"/>
                </a:lnTo>
                <a:lnTo>
                  <a:pt x="10719" y="5195"/>
                </a:lnTo>
                <a:lnTo>
                  <a:pt x="10697" y="5172"/>
                </a:lnTo>
                <a:close/>
                <a:moveTo>
                  <a:pt x="10799" y="4710"/>
                </a:moveTo>
                <a:lnTo>
                  <a:pt x="10785" y="4731"/>
                </a:lnTo>
                <a:lnTo>
                  <a:pt x="10773" y="4752"/>
                </a:lnTo>
                <a:lnTo>
                  <a:pt x="10761" y="4731"/>
                </a:lnTo>
                <a:lnTo>
                  <a:pt x="10746" y="4710"/>
                </a:lnTo>
                <a:lnTo>
                  <a:pt x="10728" y="4691"/>
                </a:lnTo>
                <a:lnTo>
                  <a:pt x="10709" y="4671"/>
                </a:lnTo>
                <a:lnTo>
                  <a:pt x="10685" y="4650"/>
                </a:lnTo>
                <a:lnTo>
                  <a:pt x="10659" y="4632"/>
                </a:lnTo>
                <a:lnTo>
                  <a:pt x="10596" y="4590"/>
                </a:lnTo>
                <a:lnTo>
                  <a:pt x="10602" y="4587"/>
                </a:lnTo>
                <a:lnTo>
                  <a:pt x="10638" y="4560"/>
                </a:lnTo>
                <a:lnTo>
                  <a:pt x="10671" y="4535"/>
                </a:lnTo>
                <a:lnTo>
                  <a:pt x="10697" y="4511"/>
                </a:lnTo>
                <a:lnTo>
                  <a:pt x="10719" y="4488"/>
                </a:lnTo>
                <a:lnTo>
                  <a:pt x="10739" y="4467"/>
                </a:lnTo>
                <a:lnTo>
                  <a:pt x="10752" y="4446"/>
                </a:lnTo>
                <a:lnTo>
                  <a:pt x="10764" y="4427"/>
                </a:lnTo>
                <a:lnTo>
                  <a:pt x="10773" y="4409"/>
                </a:lnTo>
                <a:lnTo>
                  <a:pt x="10781" y="4427"/>
                </a:lnTo>
                <a:lnTo>
                  <a:pt x="10793" y="4446"/>
                </a:lnTo>
                <a:lnTo>
                  <a:pt x="10806" y="4467"/>
                </a:lnTo>
                <a:lnTo>
                  <a:pt x="10824" y="4488"/>
                </a:lnTo>
                <a:lnTo>
                  <a:pt x="10847" y="4511"/>
                </a:lnTo>
                <a:lnTo>
                  <a:pt x="10875" y="4535"/>
                </a:lnTo>
                <a:lnTo>
                  <a:pt x="10907" y="4560"/>
                </a:lnTo>
                <a:lnTo>
                  <a:pt x="10943" y="4587"/>
                </a:lnTo>
                <a:lnTo>
                  <a:pt x="10949" y="4590"/>
                </a:lnTo>
                <a:lnTo>
                  <a:pt x="10887" y="4632"/>
                </a:lnTo>
                <a:lnTo>
                  <a:pt x="10859" y="4650"/>
                </a:lnTo>
                <a:lnTo>
                  <a:pt x="10836" y="4671"/>
                </a:lnTo>
                <a:lnTo>
                  <a:pt x="10817" y="4691"/>
                </a:lnTo>
                <a:lnTo>
                  <a:pt x="10799" y="4710"/>
                </a:lnTo>
                <a:close/>
                <a:moveTo>
                  <a:pt x="10806" y="4257"/>
                </a:moveTo>
                <a:lnTo>
                  <a:pt x="10793" y="4277"/>
                </a:lnTo>
                <a:lnTo>
                  <a:pt x="10781" y="4296"/>
                </a:lnTo>
                <a:lnTo>
                  <a:pt x="10773" y="4314"/>
                </a:lnTo>
                <a:lnTo>
                  <a:pt x="10764" y="4296"/>
                </a:lnTo>
                <a:lnTo>
                  <a:pt x="10752" y="4277"/>
                </a:lnTo>
                <a:lnTo>
                  <a:pt x="10739" y="4257"/>
                </a:lnTo>
                <a:lnTo>
                  <a:pt x="10719" y="4235"/>
                </a:lnTo>
                <a:lnTo>
                  <a:pt x="10697" y="4211"/>
                </a:lnTo>
                <a:lnTo>
                  <a:pt x="10671" y="4187"/>
                </a:lnTo>
                <a:lnTo>
                  <a:pt x="10638" y="4163"/>
                </a:lnTo>
                <a:lnTo>
                  <a:pt x="10602" y="4137"/>
                </a:lnTo>
                <a:lnTo>
                  <a:pt x="10596" y="4133"/>
                </a:lnTo>
                <a:lnTo>
                  <a:pt x="10659" y="4089"/>
                </a:lnTo>
                <a:lnTo>
                  <a:pt x="10685" y="4070"/>
                </a:lnTo>
                <a:lnTo>
                  <a:pt x="10709" y="4049"/>
                </a:lnTo>
                <a:lnTo>
                  <a:pt x="10728" y="4031"/>
                </a:lnTo>
                <a:lnTo>
                  <a:pt x="10746" y="4010"/>
                </a:lnTo>
                <a:lnTo>
                  <a:pt x="10761" y="3989"/>
                </a:lnTo>
                <a:lnTo>
                  <a:pt x="10773" y="3968"/>
                </a:lnTo>
                <a:lnTo>
                  <a:pt x="10785" y="3989"/>
                </a:lnTo>
                <a:lnTo>
                  <a:pt x="10799" y="4010"/>
                </a:lnTo>
                <a:lnTo>
                  <a:pt x="10817" y="4031"/>
                </a:lnTo>
                <a:lnTo>
                  <a:pt x="10836" y="4049"/>
                </a:lnTo>
                <a:lnTo>
                  <a:pt x="10860" y="4070"/>
                </a:lnTo>
                <a:lnTo>
                  <a:pt x="10887" y="4089"/>
                </a:lnTo>
                <a:lnTo>
                  <a:pt x="10949" y="4133"/>
                </a:lnTo>
                <a:lnTo>
                  <a:pt x="10943" y="4137"/>
                </a:lnTo>
                <a:lnTo>
                  <a:pt x="10907" y="4163"/>
                </a:lnTo>
                <a:lnTo>
                  <a:pt x="10875" y="4187"/>
                </a:lnTo>
                <a:lnTo>
                  <a:pt x="10847" y="4211"/>
                </a:lnTo>
                <a:lnTo>
                  <a:pt x="10824" y="4235"/>
                </a:lnTo>
                <a:lnTo>
                  <a:pt x="10806" y="4257"/>
                </a:lnTo>
                <a:close/>
                <a:moveTo>
                  <a:pt x="10799" y="3749"/>
                </a:moveTo>
                <a:lnTo>
                  <a:pt x="10785" y="3771"/>
                </a:lnTo>
                <a:lnTo>
                  <a:pt x="10773" y="3794"/>
                </a:lnTo>
                <a:lnTo>
                  <a:pt x="10761" y="3771"/>
                </a:lnTo>
                <a:lnTo>
                  <a:pt x="10746" y="3749"/>
                </a:lnTo>
                <a:lnTo>
                  <a:pt x="10728" y="3729"/>
                </a:lnTo>
                <a:lnTo>
                  <a:pt x="10709" y="3711"/>
                </a:lnTo>
                <a:lnTo>
                  <a:pt x="10685" y="3692"/>
                </a:lnTo>
                <a:lnTo>
                  <a:pt x="10659" y="3671"/>
                </a:lnTo>
                <a:lnTo>
                  <a:pt x="10596" y="3629"/>
                </a:lnTo>
                <a:lnTo>
                  <a:pt x="10602" y="3627"/>
                </a:lnTo>
                <a:lnTo>
                  <a:pt x="10638" y="3602"/>
                </a:lnTo>
                <a:lnTo>
                  <a:pt x="10671" y="3576"/>
                </a:lnTo>
                <a:lnTo>
                  <a:pt x="10697" y="3552"/>
                </a:lnTo>
                <a:lnTo>
                  <a:pt x="10719" y="3530"/>
                </a:lnTo>
                <a:lnTo>
                  <a:pt x="10739" y="3507"/>
                </a:lnTo>
                <a:lnTo>
                  <a:pt x="10752" y="3486"/>
                </a:lnTo>
                <a:lnTo>
                  <a:pt x="10764" y="3468"/>
                </a:lnTo>
                <a:lnTo>
                  <a:pt x="10773" y="3450"/>
                </a:lnTo>
                <a:lnTo>
                  <a:pt x="10781" y="3468"/>
                </a:lnTo>
                <a:lnTo>
                  <a:pt x="10793" y="3486"/>
                </a:lnTo>
                <a:lnTo>
                  <a:pt x="10806" y="3507"/>
                </a:lnTo>
                <a:lnTo>
                  <a:pt x="10824" y="3530"/>
                </a:lnTo>
                <a:lnTo>
                  <a:pt x="10847" y="3552"/>
                </a:lnTo>
                <a:lnTo>
                  <a:pt x="10875" y="3576"/>
                </a:lnTo>
                <a:lnTo>
                  <a:pt x="10907" y="3602"/>
                </a:lnTo>
                <a:lnTo>
                  <a:pt x="10943" y="3627"/>
                </a:lnTo>
                <a:lnTo>
                  <a:pt x="10949" y="3629"/>
                </a:lnTo>
                <a:lnTo>
                  <a:pt x="10887" y="3671"/>
                </a:lnTo>
                <a:lnTo>
                  <a:pt x="10859" y="3692"/>
                </a:lnTo>
                <a:lnTo>
                  <a:pt x="10836" y="3711"/>
                </a:lnTo>
                <a:lnTo>
                  <a:pt x="10817" y="3729"/>
                </a:lnTo>
                <a:lnTo>
                  <a:pt x="10799" y="3749"/>
                </a:lnTo>
                <a:close/>
                <a:moveTo>
                  <a:pt x="10806" y="3297"/>
                </a:moveTo>
                <a:lnTo>
                  <a:pt x="10793" y="3318"/>
                </a:lnTo>
                <a:lnTo>
                  <a:pt x="10781" y="3338"/>
                </a:lnTo>
                <a:lnTo>
                  <a:pt x="10773" y="3354"/>
                </a:lnTo>
                <a:lnTo>
                  <a:pt x="10764" y="3338"/>
                </a:lnTo>
                <a:lnTo>
                  <a:pt x="10752" y="3318"/>
                </a:lnTo>
                <a:lnTo>
                  <a:pt x="10739" y="3297"/>
                </a:lnTo>
                <a:lnTo>
                  <a:pt x="10719" y="3276"/>
                </a:lnTo>
                <a:lnTo>
                  <a:pt x="10697" y="3252"/>
                </a:lnTo>
                <a:lnTo>
                  <a:pt x="10671" y="3228"/>
                </a:lnTo>
                <a:lnTo>
                  <a:pt x="10638" y="3204"/>
                </a:lnTo>
                <a:lnTo>
                  <a:pt x="10602" y="3177"/>
                </a:lnTo>
                <a:lnTo>
                  <a:pt x="10596" y="3174"/>
                </a:lnTo>
                <a:lnTo>
                  <a:pt x="10659" y="3129"/>
                </a:lnTo>
                <a:lnTo>
                  <a:pt x="10685" y="3110"/>
                </a:lnTo>
                <a:lnTo>
                  <a:pt x="10709" y="3090"/>
                </a:lnTo>
                <a:lnTo>
                  <a:pt x="10728" y="3069"/>
                </a:lnTo>
                <a:lnTo>
                  <a:pt x="10746" y="3050"/>
                </a:lnTo>
                <a:lnTo>
                  <a:pt x="10761" y="3030"/>
                </a:lnTo>
                <a:lnTo>
                  <a:pt x="10773" y="3008"/>
                </a:lnTo>
                <a:lnTo>
                  <a:pt x="10785" y="3030"/>
                </a:lnTo>
                <a:lnTo>
                  <a:pt x="10799" y="3050"/>
                </a:lnTo>
                <a:lnTo>
                  <a:pt x="10817" y="3069"/>
                </a:lnTo>
                <a:lnTo>
                  <a:pt x="10836" y="3090"/>
                </a:lnTo>
                <a:lnTo>
                  <a:pt x="10860" y="3110"/>
                </a:lnTo>
                <a:lnTo>
                  <a:pt x="10887" y="3129"/>
                </a:lnTo>
                <a:lnTo>
                  <a:pt x="10949" y="3174"/>
                </a:lnTo>
                <a:lnTo>
                  <a:pt x="10943" y="3177"/>
                </a:lnTo>
                <a:lnTo>
                  <a:pt x="10907" y="3204"/>
                </a:lnTo>
                <a:lnTo>
                  <a:pt x="10875" y="3228"/>
                </a:lnTo>
                <a:lnTo>
                  <a:pt x="10847" y="3252"/>
                </a:lnTo>
                <a:lnTo>
                  <a:pt x="10824" y="3276"/>
                </a:lnTo>
                <a:lnTo>
                  <a:pt x="10806" y="3297"/>
                </a:lnTo>
                <a:close/>
                <a:moveTo>
                  <a:pt x="10799" y="2790"/>
                </a:moveTo>
                <a:lnTo>
                  <a:pt x="10785" y="2813"/>
                </a:lnTo>
                <a:lnTo>
                  <a:pt x="10773" y="2834"/>
                </a:lnTo>
                <a:lnTo>
                  <a:pt x="10761" y="2813"/>
                </a:lnTo>
                <a:lnTo>
                  <a:pt x="10746" y="2790"/>
                </a:lnTo>
                <a:lnTo>
                  <a:pt x="10728" y="2771"/>
                </a:lnTo>
                <a:lnTo>
                  <a:pt x="10709" y="2753"/>
                </a:lnTo>
                <a:lnTo>
                  <a:pt x="10685" y="2732"/>
                </a:lnTo>
                <a:lnTo>
                  <a:pt x="10659" y="2712"/>
                </a:lnTo>
                <a:lnTo>
                  <a:pt x="10596" y="2670"/>
                </a:lnTo>
                <a:lnTo>
                  <a:pt x="10602" y="2666"/>
                </a:lnTo>
                <a:lnTo>
                  <a:pt x="10638" y="2640"/>
                </a:lnTo>
                <a:lnTo>
                  <a:pt x="10671" y="2616"/>
                </a:lnTo>
                <a:lnTo>
                  <a:pt x="10697" y="2592"/>
                </a:lnTo>
                <a:lnTo>
                  <a:pt x="10719" y="2568"/>
                </a:lnTo>
                <a:lnTo>
                  <a:pt x="10739" y="2549"/>
                </a:lnTo>
                <a:lnTo>
                  <a:pt x="10752" y="2526"/>
                </a:lnTo>
                <a:lnTo>
                  <a:pt x="10764" y="2508"/>
                </a:lnTo>
                <a:lnTo>
                  <a:pt x="10773" y="2490"/>
                </a:lnTo>
                <a:lnTo>
                  <a:pt x="10781" y="2508"/>
                </a:lnTo>
                <a:lnTo>
                  <a:pt x="10793" y="2526"/>
                </a:lnTo>
                <a:lnTo>
                  <a:pt x="10806" y="2549"/>
                </a:lnTo>
                <a:lnTo>
                  <a:pt x="10824" y="2568"/>
                </a:lnTo>
                <a:lnTo>
                  <a:pt x="10847" y="2592"/>
                </a:lnTo>
                <a:lnTo>
                  <a:pt x="10875" y="2616"/>
                </a:lnTo>
                <a:lnTo>
                  <a:pt x="10907" y="2640"/>
                </a:lnTo>
                <a:lnTo>
                  <a:pt x="10943" y="2666"/>
                </a:lnTo>
                <a:lnTo>
                  <a:pt x="10949" y="2670"/>
                </a:lnTo>
                <a:lnTo>
                  <a:pt x="10887" y="2712"/>
                </a:lnTo>
                <a:lnTo>
                  <a:pt x="10859" y="2732"/>
                </a:lnTo>
                <a:lnTo>
                  <a:pt x="10836" y="2753"/>
                </a:lnTo>
                <a:lnTo>
                  <a:pt x="10817" y="2771"/>
                </a:lnTo>
                <a:lnTo>
                  <a:pt x="10799" y="2790"/>
                </a:lnTo>
                <a:close/>
                <a:moveTo>
                  <a:pt x="10806" y="2336"/>
                </a:moveTo>
                <a:lnTo>
                  <a:pt x="10793" y="2358"/>
                </a:lnTo>
                <a:lnTo>
                  <a:pt x="10781" y="2376"/>
                </a:lnTo>
                <a:lnTo>
                  <a:pt x="10773" y="2394"/>
                </a:lnTo>
                <a:lnTo>
                  <a:pt x="10764" y="2376"/>
                </a:lnTo>
                <a:lnTo>
                  <a:pt x="10752" y="2358"/>
                </a:lnTo>
                <a:lnTo>
                  <a:pt x="10739" y="2336"/>
                </a:lnTo>
                <a:lnTo>
                  <a:pt x="10719" y="2316"/>
                </a:lnTo>
                <a:lnTo>
                  <a:pt x="10697" y="2292"/>
                </a:lnTo>
                <a:lnTo>
                  <a:pt x="10671" y="2268"/>
                </a:lnTo>
                <a:lnTo>
                  <a:pt x="10638" y="2243"/>
                </a:lnTo>
                <a:lnTo>
                  <a:pt x="10602" y="2219"/>
                </a:lnTo>
                <a:lnTo>
                  <a:pt x="10596" y="2214"/>
                </a:lnTo>
                <a:lnTo>
                  <a:pt x="10659" y="2171"/>
                </a:lnTo>
                <a:lnTo>
                  <a:pt x="10685" y="2151"/>
                </a:lnTo>
                <a:lnTo>
                  <a:pt x="10709" y="2130"/>
                </a:lnTo>
                <a:lnTo>
                  <a:pt x="10728" y="2111"/>
                </a:lnTo>
                <a:lnTo>
                  <a:pt x="10746" y="2091"/>
                </a:lnTo>
                <a:lnTo>
                  <a:pt x="10761" y="2070"/>
                </a:lnTo>
                <a:lnTo>
                  <a:pt x="10773" y="2046"/>
                </a:lnTo>
                <a:lnTo>
                  <a:pt x="10785" y="2070"/>
                </a:lnTo>
                <a:lnTo>
                  <a:pt x="10799" y="2091"/>
                </a:lnTo>
                <a:lnTo>
                  <a:pt x="10817" y="2111"/>
                </a:lnTo>
                <a:lnTo>
                  <a:pt x="10836" y="2130"/>
                </a:lnTo>
                <a:lnTo>
                  <a:pt x="10860" y="2151"/>
                </a:lnTo>
                <a:lnTo>
                  <a:pt x="10887" y="2171"/>
                </a:lnTo>
                <a:lnTo>
                  <a:pt x="10949" y="2214"/>
                </a:lnTo>
                <a:lnTo>
                  <a:pt x="10943" y="2219"/>
                </a:lnTo>
                <a:lnTo>
                  <a:pt x="10907" y="2243"/>
                </a:lnTo>
                <a:lnTo>
                  <a:pt x="10875" y="2268"/>
                </a:lnTo>
                <a:lnTo>
                  <a:pt x="10847" y="2292"/>
                </a:lnTo>
                <a:lnTo>
                  <a:pt x="10824" y="2316"/>
                </a:lnTo>
                <a:lnTo>
                  <a:pt x="10806" y="2336"/>
                </a:lnTo>
                <a:close/>
                <a:moveTo>
                  <a:pt x="10799" y="1830"/>
                </a:moveTo>
                <a:lnTo>
                  <a:pt x="10785" y="1851"/>
                </a:lnTo>
                <a:lnTo>
                  <a:pt x="10773" y="1875"/>
                </a:lnTo>
                <a:lnTo>
                  <a:pt x="10761" y="1851"/>
                </a:lnTo>
                <a:lnTo>
                  <a:pt x="10746" y="1830"/>
                </a:lnTo>
                <a:lnTo>
                  <a:pt x="10728" y="1811"/>
                </a:lnTo>
                <a:lnTo>
                  <a:pt x="10709" y="1791"/>
                </a:lnTo>
                <a:lnTo>
                  <a:pt x="10685" y="1773"/>
                </a:lnTo>
                <a:lnTo>
                  <a:pt x="10659" y="1752"/>
                </a:lnTo>
                <a:lnTo>
                  <a:pt x="10596" y="1710"/>
                </a:lnTo>
                <a:lnTo>
                  <a:pt x="10602" y="1707"/>
                </a:lnTo>
                <a:lnTo>
                  <a:pt x="10638" y="1680"/>
                </a:lnTo>
                <a:lnTo>
                  <a:pt x="10671" y="1656"/>
                </a:lnTo>
                <a:lnTo>
                  <a:pt x="10697" y="1634"/>
                </a:lnTo>
                <a:lnTo>
                  <a:pt x="10719" y="1610"/>
                </a:lnTo>
                <a:lnTo>
                  <a:pt x="10739" y="1587"/>
                </a:lnTo>
                <a:lnTo>
                  <a:pt x="10752" y="1568"/>
                </a:lnTo>
                <a:lnTo>
                  <a:pt x="10764" y="1547"/>
                </a:lnTo>
                <a:lnTo>
                  <a:pt x="10773" y="1532"/>
                </a:lnTo>
                <a:lnTo>
                  <a:pt x="10781" y="1547"/>
                </a:lnTo>
                <a:lnTo>
                  <a:pt x="10793" y="1568"/>
                </a:lnTo>
                <a:lnTo>
                  <a:pt x="10806" y="1587"/>
                </a:lnTo>
                <a:lnTo>
                  <a:pt x="10824" y="1610"/>
                </a:lnTo>
                <a:lnTo>
                  <a:pt x="10847" y="1634"/>
                </a:lnTo>
                <a:lnTo>
                  <a:pt x="10875" y="1656"/>
                </a:lnTo>
                <a:lnTo>
                  <a:pt x="10907" y="1680"/>
                </a:lnTo>
                <a:lnTo>
                  <a:pt x="10943" y="1707"/>
                </a:lnTo>
                <a:lnTo>
                  <a:pt x="10949" y="1710"/>
                </a:lnTo>
                <a:lnTo>
                  <a:pt x="10887" y="1752"/>
                </a:lnTo>
                <a:lnTo>
                  <a:pt x="10859" y="1773"/>
                </a:lnTo>
                <a:lnTo>
                  <a:pt x="10836" y="1791"/>
                </a:lnTo>
                <a:lnTo>
                  <a:pt x="10817" y="1811"/>
                </a:lnTo>
                <a:lnTo>
                  <a:pt x="10799" y="1830"/>
                </a:lnTo>
                <a:close/>
                <a:moveTo>
                  <a:pt x="10806" y="1377"/>
                </a:moveTo>
                <a:lnTo>
                  <a:pt x="10793" y="1400"/>
                </a:lnTo>
                <a:lnTo>
                  <a:pt x="10781" y="1418"/>
                </a:lnTo>
                <a:lnTo>
                  <a:pt x="10773" y="1436"/>
                </a:lnTo>
                <a:lnTo>
                  <a:pt x="10764" y="1418"/>
                </a:lnTo>
                <a:lnTo>
                  <a:pt x="10752" y="1400"/>
                </a:lnTo>
                <a:lnTo>
                  <a:pt x="10739" y="1377"/>
                </a:lnTo>
                <a:lnTo>
                  <a:pt x="10719" y="1355"/>
                </a:lnTo>
                <a:lnTo>
                  <a:pt x="10697" y="1334"/>
                </a:lnTo>
                <a:lnTo>
                  <a:pt x="10671" y="1310"/>
                </a:lnTo>
                <a:lnTo>
                  <a:pt x="10638" y="1283"/>
                </a:lnTo>
                <a:lnTo>
                  <a:pt x="10602" y="1257"/>
                </a:lnTo>
                <a:lnTo>
                  <a:pt x="10596" y="1253"/>
                </a:lnTo>
                <a:lnTo>
                  <a:pt x="10659" y="1211"/>
                </a:lnTo>
                <a:lnTo>
                  <a:pt x="10685" y="1191"/>
                </a:lnTo>
                <a:lnTo>
                  <a:pt x="10709" y="1172"/>
                </a:lnTo>
                <a:lnTo>
                  <a:pt x="10728" y="1151"/>
                </a:lnTo>
                <a:lnTo>
                  <a:pt x="10746" y="1131"/>
                </a:lnTo>
                <a:lnTo>
                  <a:pt x="10761" y="1109"/>
                </a:lnTo>
                <a:lnTo>
                  <a:pt x="10773" y="1088"/>
                </a:lnTo>
                <a:lnTo>
                  <a:pt x="10785" y="1109"/>
                </a:lnTo>
                <a:lnTo>
                  <a:pt x="10799" y="1131"/>
                </a:lnTo>
                <a:lnTo>
                  <a:pt x="10817" y="1151"/>
                </a:lnTo>
                <a:lnTo>
                  <a:pt x="10836" y="1172"/>
                </a:lnTo>
                <a:lnTo>
                  <a:pt x="10860" y="1191"/>
                </a:lnTo>
                <a:lnTo>
                  <a:pt x="10887" y="1211"/>
                </a:lnTo>
                <a:lnTo>
                  <a:pt x="10949" y="1253"/>
                </a:lnTo>
                <a:lnTo>
                  <a:pt x="10943" y="1257"/>
                </a:lnTo>
                <a:lnTo>
                  <a:pt x="10907" y="1283"/>
                </a:lnTo>
                <a:lnTo>
                  <a:pt x="10875" y="1310"/>
                </a:lnTo>
                <a:lnTo>
                  <a:pt x="10847" y="1334"/>
                </a:lnTo>
                <a:lnTo>
                  <a:pt x="10824" y="1355"/>
                </a:lnTo>
                <a:lnTo>
                  <a:pt x="10806" y="1377"/>
                </a:lnTo>
                <a:close/>
                <a:moveTo>
                  <a:pt x="10601" y="1343"/>
                </a:moveTo>
                <a:lnTo>
                  <a:pt x="10635" y="1371"/>
                </a:lnTo>
                <a:lnTo>
                  <a:pt x="10659" y="1395"/>
                </a:lnTo>
                <a:lnTo>
                  <a:pt x="10679" y="1419"/>
                </a:lnTo>
                <a:lnTo>
                  <a:pt x="10692" y="1439"/>
                </a:lnTo>
                <a:lnTo>
                  <a:pt x="10703" y="1457"/>
                </a:lnTo>
                <a:lnTo>
                  <a:pt x="10709" y="1472"/>
                </a:lnTo>
                <a:lnTo>
                  <a:pt x="10710" y="1484"/>
                </a:lnTo>
                <a:lnTo>
                  <a:pt x="10709" y="1496"/>
                </a:lnTo>
                <a:lnTo>
                  <a:pt x="10703" y="1509"/>
                </a:lnTo>
                <a:lnTo>
                  <a:pt x="10692" y="1527"/>
                </a:lnTo>
                <a:lnTo>
                  <a:pt x="10679" y="1547"/>
                </a:lnTo>
                <a:lnTo>
                  <a:pt x="10659" y="1569"/>
                </a:lnTo>
                <a:lnTo>
                  <a:pt x="10635" y="1595"/>
                </a:lnTo>
                <a:lnTo>
                  <a:pt x="10601" y="1622"/>
                </a:lnTo>
                <a:lnTo>
                  <a:pt x="10560" y="1650"/>
                </a:lnTo>
                <a:lnTo>
                  <a:pt x="10545" y="1661"/>
                </a:lnTo>
                <a:lnTo>
                  <a:pt x="10533" y="1668"/>
                </a:lnTo>
                <a:lnTo>
                  <a:pt x="10505" y="1650"/>
                </a:lnTo>
                <a:lnTo>
                  <a:pt x="10463" y="1622"/>
                </a:lnTo>
                <a:lnTo>
                  <a:pt x="10431" y="1595"/>
                </a:lnTo>
                <a:lnTo>
                  <a:pt x="10404" y="1569"/>
                </a:lnTo>
                <a:lnTo>
                  <a:pt x="10385" y="1547"/>
                </a:lnTo>
                <a:lnTo>
                  <a:pt x="10371" y="1527"/>
                </a:lnTo>
                <a:lnTo>
                  <a:pt x="10362" y="1509"/>
                </a:lnTo>
                <a:lnTo>
                  <a:pt x="10356" y="1496"/>
                </a:lnTo>
                <a:lnTo>
                  <a:pt x="10353" y="1484"/>
                </a:lnTo>
                <a:lnTo>
                  <a:pt x="10356" y="1472"/>
                </a:lnTo>
                <a:lnTo>
                  <a:pt x="10362" y="1457"/>
                </a:lnTo>
                <a:lnTo>
                  <a:pt x="10371" y="1439"/>
                </a:lnTo>
                <a:lnTo>
                  <a:pt x="10385" y="1419"/>
                </a:lnTo>
                <a:lnTo>
                  <a:pt x="10404" y="1395"/>
                </a:lnTo>
                <a:lnTo>
                  <a:pt x="10431" y="1371"/>
                </a:lnTo>
                <a:lnTo>
                  <a:pt x="10463" y="1343"/>
                </a:lnTo>
                <a:lnTo>
                  <a:pt x="10505" y="1316"/>
                </a:lnTo>
                <a:lnTo>
                  <a:pt x="10533" y="1298"/>
                </a:lnTo>
                <a:lnTo>
                  <a:pt x="10545" y="1305"/>
                </a:lnTo>
                <a:lnTo>
                  <a:pt x="10560" y="1316"/>
                </a:lnTo>
                <a:lnTo>
                  <a:pt x="10601" y="1343"/>
                </a:lnTo>
                <a:close/>
                <a:moveTo>
                  <a:pt x="10463" y="1257"/>
                </a:moveTo>
                <a:lnTo>
                  <a:pt x="10425" y="1283"/>
                </a:lnTo>
                <a:lnTo>
                  <a:pt x="10395" y="1310"/>
                </a:lnTo>
                <a:lnTo>
                  <a:pt x="10367" y="1334"/>
                </a:lnTo>
                <a:lnTo>
                  <a:pt x="10344" y="1355"/>
                </a:lnTo>
                <a:lnTo>
                  <a:pt x="10326" y="1377"/>
                </a:lnTo>
                <a:lnTo>
                  <a:pt x="10313" y="1400"/>
                </a:lnTo>
                <a:lnTo>
                  <a:pt x="10301" y="1418"/>
                </a:lnTo>
                <a:lnTo>
                  <a:pt x="10293" y="1436"/>
                </a:lnTo>
                <a:lnTo>
                  <a:pt x="10283" y="1418"/>
                </a:lnTo>
                <a:lnTo>
                  <a:pt x="10272" y="1400"/>
                </a:lnTo>
                <a:lnTo>
                  <a:pt x="10257" y="1377"/>
                </a:lnTo>
                <a:lnTo>
                  <a:pt x="10239" y="1355"/>
                </a:lnTo>
                <a:lnTo>
                  <a:pt x="10217" y="1334"/>
                </a:lnTo>
                <a:lnTo>
                  <a:pt x="10191" y="1310"/>
                </a:lnTo>
                <a:lnTo>
                  <a:pt x="10160" y="1283"/>
                </a:lnTo>
                <a:lnTo>
                  <a:pt x="10124" y="1257"/>
                </a:lnTo>
                <a:lnTo>
                  <a:pt x="10118" y="1253"/>
                </a:lnTo>
                <a:lnTo>
                  <a:pt x="10179" y="1211"/>
                </a:lnTo>
                <a:lnTo>
                  <a:pt x="10205" y="1191"/>
                </a:lnTo>
                <a:lnTo>
                  <a:pt x="10229" y="1172"/>
                </a:lnTo>
                <a:lnTo>
                  <a:pt x="10250" y="1151"/>
                </a:lnTo>
                <a:lnTo>
                  <a:pt x="10268" y="1131"/>
                </a:lnTo>
                <a:lnTo>
                  <a:pt x="10281" y="1109"/>
                </a:lnTo>
                <a:lnTo>
                  <a:pt x="10293" y="1088"/>
                </a:lnTo>
                <a:lnTo>
                  <a:pt x="10302" y="1109"/>
                </a:lnTo>
                <a:lnTo>
                  <a:pt x="10319" y="1131"/>
                </a:lnTo>
                <a:lnTo>
                  <a:pt x="10335" y="1151"/>
                </a:lnTo>
                <a:lnTo>
                  <a:pt x="10356" y="1172"/>
                </a:lnTo>
                <a:lnTo>
                  <a:pt x="10379" y="1191"/>
                </a:lnTo>
                <a:lnTo>
                  <a:pt x="10407" y="1211"/>
                </a:lnTo>
                <a:lnTo>
                  <a:pt x="10469" y="1253"/>
                </a:lnTo>
                <a:lnTo>
                  <a:pt x="10463" y="1257"/>
                </a:lnTo>
                <a:close/>
                <a:moveTo>
                  <a:pt x="10121" y="1343"/>
                </a:moveTo>
                <a:lnTo>
                  <a:pt x="10154" y="1371"/>
                </a:lnTo>
                <a:lnTo>
                  <a:pt x="10179" y="1395"/>
                </a:lnTo>
                <a:lnTo>
                  <a:pt x="10199" y="1419"/>
                </a:lnTo>
                <a:lnTo>
                  <a:pt x="10214" y="1439"/>
                </a:lnTo>
                <a:lnTo>
                  <a:pt x="10223" y="1457"/>
                </a:lnTo>
                <a:lnTo>
                  <a:pt x="10229" y="1472"/>
                </a:lnTo>
                <a:lnTo>
                  <a:pt x="10232" y="1484"/>
                </a:lnTo>
                <a:lnTo>
                  <a:pt x="10229" y="1496"/>
                </a:lnTo>
                <a:lnTo>
                  <a:pt x="10223" y="1509"/>
                </a:lnTo>
                <a:lnTo>
                  <a:pt x="10214" y="1527"/>
                </a:lnTo>
                <a:lnTo>
                  <a:pt x="10199" y="1547"/>
                </a:lnTo>
                <a:lnTo>
                  <a:pt x="10179" y="1569"/>
                </a:lnTo>
                <a:lnTo>
                  <a:pt x="10154" y="1595"/>
                </a:lnTo>
                <a:lnTo>
                  <a:pt x="10121" y="1622"/>
                </a:lnTo>
                <a:lnTo>
                  <a:pt x="10082" y="1650"/>
                </a:lnTo>
                <a:lnTo>
                  <a:pt x="10053" y="1668"/>
                </a:lnTo>
                <a:lnTo>
                  <a:pt x="10025" y="1650"/>
                </a:lnTo>
                <a:lnTo>
                  <a:pt x="9983" y="1622"/>
                </a:lnTo>
                <a:lnTo>
                  <a:pt x="9951" y="1595"/>
                </a:lnTo>
                <a:lnTo>
                  <a:pt x="9926" y="1569"/>
                </a:lnTo>
                <a:lnTo>
                  <a:pt x="9905" y="1547"/>
                </a:lnTo>
                <a:lnTo>
                  <a:pt x="9891" y="1527"/>
                </a:lnTo>
                <a:lnTo>
                  <a:pt x="9884" y="1509"/>
                </a:lnTo>
                <a:lnTo>
                  <a:pt x="9878" y="1496"/>
                </a:lnTo>
                <a:lnTo>
                  <a:pt x="9873" y="1484"/>
                </a:lnTo>
                <a:lnTo>
                  <a:pt x="9878" y="1472"/>
                </a:lnTo>
                <a:lnTo>
                  <a:pt x="9884" y="1457"/>
                </a:lnTo>
                <a:lnTo>
                  <a:pt x="9891" y="1439"/>
                </a:lnTo>
                <a:lnTo>
                  <a:pt x="9905" y="1419"/>
                </a:lnTo>
                <a:lnTo>
                  <a:pt x="9926" y="1395"/>
                </a:lnTo>
                <a:lnTo>
                  <a:pt x="9951" y="1371"/>
                </a:lnTo>
                <a:lnTo>
                  <a:pt x="9983" y="1343"/>
                </a:lnTo>
                <a:lnTo>
                  <a:pt x="10025" y="1316"/>
                </a:lnTo>
                <a:lnTo>
                  <a:pt x="10053" y="1298"/>
                </a:lnTo>
                <a:lnTo>
                  <a:pt x="10082" y="1316"/>
                </a:lnTo>
                <a:lnTo>
                  <a:pt x="10121" y="1343"/>
                </a:lnTo>
                <a:close/>
                <a:moveTo>
                  <a:pt x="9983" y="1257"/>
                </a:moveTo>
                <a:lnTo>
                  <a:pt x="9945" y="1283"/>
                </a:lnTo>
                <a:lnTo>
                  <a:pt x="9915" y="1310"/>
                </a:lnTo>
                <a:lnTo>
                  <a:pt x="9887" y="1334"/>
                </a:lnTo>
                <a:lnTo>
                  <a:pt x="9866" y="1355"/>
                </a:lnTo>
                <a:lnTo>
                  <a:pt x="9848" y="1377"/>
                </a:lnTo>
                <a:lnTo>
                  <a:pt x="9833" y="1400"/>
                </a:lnTo>
                <a:lnTo>
                  <a:pt x="9821" y="1418"/>
                </a:lnTo>
                <a:lnTo>
                  <a:pt x="9813" y="1436"/>
                </a:lnTo>
                <a:lnTo>
                  <a:pt x="9803" y="1418"/>
                </a:lnTo>
                <a:lnTo>
                  <a:pt x="9794" y="1400"/>
                </a:lnTo>
                <a:lnTo>
                  <a:pt x="9777" y="1377"/>
                </a:lnTo>
                <a:lnTo>
                  <a:pt x="9759" y="1355"/>
                </a:lnTo>
                <a:lnTo>
                  <a:pt x="9737" y="1334"/>
                </a:lnTo>
                <a:lnTo>
                  <a:pt x="9711" y="1310"/>
                </a:lnTo>
                <a:lnTo>
                  <a:pt x="9680" y="1283"/>
                </a:lnTo>
                <a:lnTo>
                  <a:pt x="9644" y="1257"/>
                </a:lnTo>
                <a:lnTo>
                  <a:pt x="9638" y="1253"/>
                </a:lnTo>
                <a:lnTo>
                  <a:pt x="9699" y="1211"/>
                </a:lnTo>
                <a:lnTo>
                  <a:pt x="9725" y="1191"/>
                </a:lnTo>
                <a:lnTo>
                  <a:pt x="9749" y="1172"/>
                </a:lnTo>
                <a:lnTo>
                  <a:pt x="9770" y="1151"/>
                </a:lnTo>
                <a:lnTo>
                  <a:pt x="9788" y="1131"/>
                </a:lnTo>
                <a:lnTo>
                  <a:pt x="9801" y="1109"/>
                </a:lnTo>
                <a:lnTo>
                  <a:pt x="9813" y="1088"/>
                </a:lnTo>
                <a:lnTo>
                  <a:pt x="9824" y="1109"/>
                </a:lnTo>
                <a:lnTo>
                  <a:pt x="9839" y="1131"/>
                </a:lnTo>
                <a:lnTo>
                  <a:pt x="9855" y="1151"/>
                </a:lnTo>
                <a:lnTo>
                  <a:pt x="9878" y="1172"/>
                </a:lnTo>
                <a:lnTo>
                  <a:pt x="9899" y="1191"/>
                </a:lnTo>
                <a:lnTo>
                  <a:pt x="9927" y="1211"/>
                </a:lnTo>
                <a:lnTo>
                  <a:pt x="9989" y="1253"/>
                </a:lnTo>
                <a:lnTo>
                  <a:pt x="9983" y="1257"/>
                </a:lnTo>
                <a:close/>
                <a:moveTo>
                  <a:pt x="9641" y="1343"/>
                </a:moveTo>
                <a:lnTo>
                  <a:pt x="9674" y="1371"/>
                </a:lnTo>
                <a:lnTo>
                  <a:pt x="9699" y="1395"/>
                </a:lnTo>
                <a:lnTo>
                  <a:pt x="9719" y="1419"/>
                </a:lnTo>
                <a:lnTo>
                  <a:pt x="9734" y="1439"/>
                </a:lnTo>
                <a:lnTo>
                  <a:pt x="9743" y="1457"/>
                </a:lnTo>
                <a:lnTo>
                  <a:pt x="9749" y="1472"/>
                </a:lnTo>
                <a:lnTo>
                  <a:pt x="9752" y="1484"/>
                </a:lnTo>
                <a:lnTo>
                  <a:pt x="9749" y="1496"/>
                </a:lnTo>
                <a:lnTo>
                  <a:pt x="9743" y="1509"/>
                </a:lnTo>
                <a:lnTo>
                  <a:pt x="9734" y="1527"/>
                </a:lnTo>
                <a:lnTo>
                  <a:pt x="9719" y="1547"/>
                </a:lnTo>
                <a:lnTo>
                  <a:pt x="9699" y="1569"/>
                </a:lnTo>
                <a:lnTo>
                  <a:pt x="9674" y="1595"/>
                </a:lnTo>
                <a:lnTo>
                  <a:pt x="9641" y="1622"/>
                </a:lnTo>
                <a:lnTo>
                  <a:pt x="9600" y="1650"/>
                </a:lnTo>
                <a:lnTo>
                  <a:pt x="9585" y="1661"/>
                </a:lnTo>
                <a:lnTo>
                  <a:pt x="9573" y="1668"/>
                </a:lnTo>
                <a:lnTo>
                  <a:pt x="9546" y="1650"/>
                </a:lnTo>
                <a:lnTo>
                  <a:pt x="9504" y="1622"/>
                </a:lnTo>
                <a:lnTo>
                  <a:pt x="9471" y="1595"/>
                </a:lnTo>
                <a:lnTo>
                  <a:pt x="9446" y="1569"/>
                </a:lnTo>
                <a:lnTo>
                  <a:pt x="9426" y="1547"/>
                </a:lnTo>
                <a:lnTo>
                  <a:pt x="9411" y="1527"/>
                </a:lnTo>
                <a:lnTo>
                  <a:pt x="9404" y="1509"/>
                </a:lnTo>
                <a:lnTo>
                  <a:pt x="9398" y="1496"/>
                </a:lnTo>
                <a:lnTo>
                  <a:pt x="9393" y="1484"/>
                </a:lnTo>
                <a:lnTo>
                  <a:pt x="9398" y="1472"/>
                </a:lnTo>
                <a:lnTo>
                  <a:pt x="9404" y="1457"/>
                </a:lnTo>
                <a:lnTo>
                  <a:pt x="9411" y="1439"/>
                </a:lnTo>
                <a:lnTo>
                  <a:pt x="9426" y="1419"/>
                </a:lnTo>
                <a:lnTo>
                  <a:pt x="9446" y="1395"/>
                </a:lnTo>
                <a:lnTo>
                  <a:pt x="9471" y="1371"/>
                </a:lnTo>
                <a:lnTo>
                  <a:pt x="9504" y="1343"/>
                </a:lnTo>
                <a:lnTo>
                  <a:pt x="9546" y="1316"/>
                </a:lnTo>
                <a:lnTo>
                  <a:pt x="9573" y="1298"/>
                </a:lnTo>
                <a:lnTo>
                  <a:pt x="9585" y="1305"/>
                </a:lnTo>
                <a:lnTo>
                  <a:pt x="9600" y="1316"/>
                </a:lnTo>
                <a:lnTo>
                  <a:pt x="9641" y="1343"/>
                </a:lnTo>
                <a:close/>
                <a:moveTo>
                  <a:pt x="9504" y="1257"/>
                </a:moveTo>
                <a:lnTo>
                  <a:pt x="9465" y="1283"/>
                </a:lnTo>
                <a:lnTo>
                  <a:pt x="9435" y="1310"/>
                </a:lnTo>
                <a:lnTo>
                  <a:pt x="9408" y="1334"/>
                </a:lnTo>
                <a:lnTo>
                  <a:pt x="9386" y="1355"/>
                </a:lnTo>
                <a:lnTo>
                  <a:pt x="9368" y="1377"/>
                </a:lnTo>
                <a:lnTo>
                  <a:pt x="9354" y="1400"/>
                </a:lnTo>
                <a:lnTo>
                  <a:pt x="9342" y="1418"/>
                </a:lnTo>
                <a:lnTo>
                  <a:pt x="9333" y="1436"/>
                </a:lnTo>
                <a:lnTo>
                  <a:pt x="9324" y="1418"/>
                </a:lnTo>
                <a:lnTo>
                  <a:pt x="9314" y="1400"/>
                </a:lnTo>
                <a:lnTo>
                  <a:pt x="9297" y="1377"/>
                </a:lnTo>
                <a:lnTo>
                  <a:pt x="9279" y="1355"/>
                </a:lnTo>
                <a:lnTo>
                  <a:pt x="9258" y="1334"/>
                </a:lnTo>
                <a:lnTo>
                  <a:pt x="9231" y="1310"/>
                </a:lnTo>
                <a:lnTo>
                  <a:pt x="9200" y="1283"/>
                </a:lnTo>
                <a:lnTo>
                  <a:pt x="9162" y="1257"/>
                </a:lnTo>
                <a:lnTo>
                  <a:pt x="9156" y="1253"/>
                </a:lnTo>
                <a:lnTo>
                  <a:pt x="9219" y="1211"/>
                </a:lnTo>
                <a:lnTo>
                  <a:pt x="9246" y="1191"/>
                </a:lnTo>
                <a:lnTo>
                  <a:pt x="9270" y="1172"/>
                </a:lnTo>
                <a:lnTo>
                  <a:pt x="9290" y="1151"/>
                </a:lnTo>
                <a:lnTo>
                  <a:pt x="9308" y="1131"/>
                </a:lnTo>
                <a:lnTo>
                  <a:pt x="9321" y="1109"/>
                </a:lnTo>
                <a:lnTo>
                  <a:pt x="9333" y="1088"/>
                </a:lnTo>
                <a:lnTo>
                  <a:pt x="9344" y="1109"/>
                </a:lnTo>
                <a:lnTo>
                  <a:pt x="9360" y="1131"/>
                </a:lnTo>
                <a:lnTo>
                  <a:pt x="9375" y="1151"/>
                </a:lnTo>
                <a:lnTo>
                  <a:pt x="9398" y="1172"/>
                </a:lnTo>
                <a:lnTo>
                  <a:pt x="9420" y="1191"/>
                </a:lnTo>
                <a:lnTo>
                  <a:pt x="9447" y="1211"/>
                </a:lnTo>
                <a:lnTo>
                  <a:pt x="9510" y="1253"/>
                </a:lnTo>
                <a:lnTo>
                  <a:pt x="9504" y="1257"/>
                </a:lnTo>
                <a:close/>
                <a:moveTo>
                  <a:pt x="9162" y="1343"/>
                </a:moveTo>
                <a:lnTo>
                  <a:pt x="9194" y="1371"/>
                </a:lnTo>
                <a:lnTo>
                  <a:pt x="9219" y="1395"/>
                </a:lnTo>
                <a:lnTo>
                  <a:pt x="9240" y="1419"/>
                </a:lnTo>
                <a:lnTo>
                  <a:pt x="9254" y="1439"/>
                </a:lnTo>
                <a:lnTo>
                  <a:pt x="9264" y="1457"/>
                </a:lnTo>
                <a:lnTo>
                  <a:pt x="9267" y="1472"/>
                </a:lnTo>
                <a:lnTo>
                  <a:pt x="9272" y="1484"/>
                </a:lnTo>
                <a:lnTo>
                  <a:pt x="9267" y="1496"/>
                </a:lnTo>
                <a:lnTo>
                  <a:pt x="9264" y="1509"/>
                </a:lnTo>
                <a:lnTo>
                  <a:pt x="9254" y="1527"/>
                </a:lnTo>
                <a:lnTo>
                  <a:pt x="9240" y="1547"/>
                </a:lnTo>
                <a:lnTo>
                  <a:pt x="9219" y="1569"/>
                </a:lnTo>
                <a:lnTo>
                  <a:pt x="9194" y="1595"/>
                </a:lnTo>
                <a:lnTo>
                  <a:pt x="9162" y="1622"/>
                </a:lnTo>
                <a:lnTo>
                  <a:pt x="9120" y="1650"/>
                </a:lnTo>
                <a:lnTo>
                  <a:pt x="9093" y="1668"/>
                </a:lnTo>
                <a:lnTo>
                  <a:pt x="9066" y="1650"/>
                </a:lnTo>
                <a:lnTo>
                  <a:pt x="9024" y="1622"/>
                </a:lnTo>
                <a:lnTo>
                  <a:pt x="8991" y="1595"/>
                </a:lnTo>
                <a:lnTo>
                  <a:pt x="8966" y="1569"/>
                </a:lnTo>
                <a:lnTo>
                  <a:pt x="8946" y="1547"/>
                </a:lnTo>
                <a:lnTo>
                  <a:pt x="8933" y="1527"/>
                </a:lnTo>
                <a:lnTo>
                  <a:pt x="8922" y="1509"/>
                </a:lnTo>
                <a:lnTo>
                  <a:pt x="8918" y="1496"/>
                </a:lnTo>
                <a:lnTo>
                  <a:pt x="8915" y="1484"/>
                </a:lnTo>
                <a:lnTo>
                  <a:pt x="8918" y="1472"/>
                </a:lnTo>
                <a:lnTo>
                  <a:pt x="8922" y="1457"/>
                </a:lnTo>
                <a:lnTo>
                  <a:pt x="8933" y="1439"/>
                </a:lnTo>
                <a:lnTo>
                  <a:pt x="8946" y="1419"/>
                </a:lnTo>
                <a:lnTo>
                  <a:pt x="8966" y="1395"/>
                </a:lnTo>
                <a:lnTo>
                  <a:pt x="8991" y="1371"/>
                </a:lnTo>
                <a:lnTo>
                  <a:pt x="9024" y="1343"/>
                </a:lnTo>
                <a:lnTo>
                  <a:pt x="9066" y="1316"/>
                </a:lnTo>
                <a:lnTo>
                  <a:pt x="9093" y="1298"/>
                </a:lnTo>
                <a:lnTo>
                  <a:pt x="9120" y="1316"/>
                </a:lnTo>
                <a:lnTo>
                  <a:pt x="9162" y="1343"/>
                </a:lnTo>
                <a:close/>
                <a:moveTo>
                  <a:pt x="9024" y="1257"/>
                </a:moveTo>
                <a:lnTo>
                  <a:pt x="8985" y="1283"/>
                </a:lnTo>
                <a:lnTo>
                  <a:pt x="8954" y="1310"/>
                </a:lnTo>
                <a:lnTo>
                  <a:pt x="8928" y="1334"/>
                </a:lnTo>
                <a:lnTo>
                  <a:pt x="8906" y="1355"/>
                </a:lnTo>
                <a:lnTo>
                  <a:pt x="8888" y="1377"/>
                </a:lnTo>
                <a:lnTo>
                  <a:pt x="8873" y="1400"/>
                </a:lnTo>
                <a:lnTo>
                  <a:pt x="8862" y="1418"/>
                </a:lnTo>
                <a:lnTo>
                  <a:pt x="8852" y="1436"/>
                </a:lnTo>
                <a:lnTo>
                  <a:pt x="8844" y="1418"/>
                </a:lnTo>
                <a:lnTo>
                  <a:pt x="8832" y="1400"/>
                </a:lnTo>
                <a:lnTo>
                  <a:pt x="8819" y="1377"/>
                </a:lnTo>
                <a:lnTo>
                  <a:pt x="8801" y="1355"/>
                </a:lnTo>
                <a:lnTo>
                  <a:pt x="8778" y="1334"/>
                </a:lnTo>
                <a:lnTo>
                  <a:pt x="8750" y="1310"/>
                </a:lnTo>
                <a:lnTo>
                  <a:pt x="8720" y="1283"/>
                </a:lnTo>
                <a:lnTo>
                  <a:pt x="8682" y="1257"/>
                </a:lnTo>
                <a:lnTo>
                  <a:pt x="8676" y="1253"/>
                </a:lnTo>
                <a:lnTo>
                  <a:pt x="8738" y="1211"/>
                </a:lnTo>
                <a:lnTo>
                  <a:pt x="8766" y="1191"/>
                </a:lnTo>
                <a:lnTo>
                  <a:pt x="8790" y="1172"/>
                </a:lnTo>
                <a:lnTo>
                  <a:pt x="8810" y="1151"/>
                </a:lnTo>
                <a:lnTo>
                  <a:pt x="8828" y="1131"/>
                </a:lnTo>
                <a:lnTo>
                  <a:pt x="8843" y="1109"/>
                </a:lnTo>
                <a:lnTo>
                  <a:pt x="8852" y="1088"/>
                </a:lnTo>
                <a:lnTo>
                  <a:pt x="8864" y="1109"/>
                </a:lnTo>
                <a:lnTo>
                  <a:pt x="8879" y="1131"/>
                </a:lnTo>
                <a:lnTo>
                  <a:pt x="8897" y="1151"/>
                </a:lnTo>
                <a:lnTo>
                  <a:pt x="8916" y="1172"/>
                </a:lnTo>
                <a:lnTo>
                  <a:pt x="8940" y="1191"/>
                </a:lnTo>
                <a:lnTo>
                  <a:pt x="8966" y="1211"/>
                </a:lnTo>
                <a:lnTo>
                  <a:pt x="9030" y="1253"/>
                </a:lnTo>
                <a:lnTo>
                  <a:pt x="9024" y="1257"/>
                </a:lnTo>
                <a:close/>
                <a:moveTo>
                  <a:pt x="8682" y="1343"/>
                </a:moveTo>
                <a:lnTo>
                  <a:pt x="8714" y="1371"/>
                </a:lnTo>
                <a:lnTo>
                  <a:pt x="8741" y="1395"/>
                </a:lnTo>
                <a:lnTo>
                  <a:pt x="8760" y="1419"/>
                </a:lnTo>
                <a:lnTo>
                  <a:pt x="8774" y="1439"/>
                </a:lnTo>
                <a:lnTo>
                  <a:pt x="8783" y="1457"/>
                </a:lnTo>
                <a:lnTo>
                  <a:pt x="8789" y="1472"/>
                </a:lnTo>
                <a:lnTo>
                  <a:pt x="8792" y="1484"/>
                </a:lnTo>
                <a:lnTo>
                  <a:pt x="8789" y="1496"/>
                </a:lnTo>
                <a:lnTo>
                  <a:pt x="8783" y="1509"/>
                </a:lnTo>
                <a:lnTo>
                  <a:pt x="8774" y="1527"/>
                </a:lnTo>
                <a:lnTo>
                  <a:pt x="8760" y="1547"/>
                </a:lnTo>
                <a:lnTo>
                  <a:pt x="8741" y="1569"/>
                </a:lnTo>
                <a:lnTo>
                  <a:pt x="8714" y="1595"/>
                </a:lnTo>
                <a:lnTo>
                  <a:pt x="8682" y="1622"/>
                </a:lnTo>
                <a:lnTo>
                  <a:pt x="8640" y="1650"/>
                </a:lnTo>
                <a:lnTo>
                  <a:pt x="8627" y="1661"/>
                </a:lnTo>
                <a:lnTo>
                  <a:pt x="8612" y="1668"/>
                </a:lnTo>
                <a:lnTo>
                  <a:pt x="8586" y="1650"/>
                </a:lnTo>
                <a:lnTo>
                  <a:pt x="8544" y="1622"/>
                </a:lnTo>
                <a:lnTo>
                  <a:pt x="8513" y="1595"/>
                </a:lnTo>
                <a:lnTo>
                  <a:pt x="8486" y="1569"/>
                </a:lnTo>
                <a:lnTo>
                  <a:pt x="8466" y="1547"/>
                </a:lnTo>
                <a:lnTo>
                  <a:pt x="8453" y="1527"/>
                </a:lnTo>
                <a:lnTo>
                  <a:pt x="8442" y="1509"/>
                </a:lnTo>
                <a:lnTo>
                  <a:pt x="8436" y="1496"/>
                </a:lnTo>
                <a:lnTo>
                  <a:pt x="8435" y="1484"/>
                </a:lnTo>
                <a:lnTo>
                  <a:pt x="8436" y="1472"/>
                </a:lnTo>
                <a:lnTo>
                  <a:pt x="8442" y="1457"/>
                </a:lnTo>
                <a:lnTo>
                  <a:pt x="8453" y="1439"/>
                </a:lnTo>
                <a:lnTo>
                  <a:pt x="8466" y="1419"/>
                </a:lnTo>
                <a:lnTo>
                  <a:pt x="8486" y="1395"/>
                </a:lnTo>
                <a:lnTo>
                  <a:pt x="8513" y="1371"/>
                </a:lnTo>
                <a:lnTo>
                  <a:pt x="8544" y="1343"/>
                </a:lnTo>
                <a:lnTo>
                  <a:pt x="8586" y="1316"/>
                </a:lnTo>
                <a:lnTo>
                  <a:pt x="8612" y="1298"/>
                </a:lnTo>
                <a:lnTo>
                  <a:pt x="8627" y="1305"/>
                </a:lnTo>
                <a:lnTo>
                  <a:pt x="8640" y="1316"/>
                </a:lnTo>
                <a:lnTo>
                  <a:pt x="8682" y="1343"/>
                </a:lnTo>
                <a:close/>
                <a:moveTo>
                  <a:pt x="8543" y="1257"/>
                </a:moveTo>
                <a:lnTo>
                  <a:pt x="8507" y="1283"/>
                </a:lnTo>
                <a:lnTo>
                  <a:pt x="8474" y="1310"/>
                </a:lnTo>
                <a:lnTo>
                  <a:pt x="8448" y="1334"/>
                </a:lnTo>
                <a:lnTo>
                  <a:pt x="8426" y="1355"/>
                </a:lnTo>
                <a:lnTo>
                  <a:pt x="8408" y="1377"/>
                </a:lnTo>
                <a:lnTo>
                  <a:pt x="8393" y="1400"/>
                </a:lnTo>
                <a:lnTo>
                  <a:pt x="8382" y="1418"/>
                </a:lnTo>
                <a:lnTo>
                  <a:pt x="8372" y="1436"/>
                </a:lnTo>
                <a:lnTo>
                  <a:pt x="8364" y="1418"/>
                </a:lnTo>
                <a:lnTo>
                  <a:pt x="8352" y="1400"/>
                </a:lnTo>
                <a:lnTo>
                  <a:pt x="8339" y="1377"/>
                </a:lnTo>
                <a:lnTo>
                  <a:pt x="8321" y="1355"/>
                </a:lnTo>
                <a:lnTo>
                  <a:pt x="8298" y="1334"/>
                </a:lnTo>
                <a:lnTo>
                  <a:pt x="8271" y="1310"/>
                </a:lnTo>
                <a:lnTo>
                  <a:pt x="8241" y="1283"/>
                </a:lnTo>
                <a:lnTo>
                  <a:pt x="8202" y="1257"/>
                </a:lnTo>
                <a:lnTo>
                  <a:pt x="8196" y="1253"/>
                </a:lnTo>
                <a:lnTo>
                  <a:pt x="8259" y="1211"/>
                </a:lnTo>
                <a:lnTo>
                  <a:pt x="8286" y="1191"/>
                </a:lnTo>
                <a:lnTo>
                  <a:pt x="8309" y="1172"/>
                </a:lnTo>
                <a:lnTo>
                  <a:pt x="8330" y="1151"/>
                </a:lnTo>
                <a:lnTo>
                  <a:pt x="8346" y="1131"/>
                </a:lnTo>
                <a:lnTo>
                  <a:pt x="8363" y="1109"/>
                </a:lnTo>
                <a:lnTo>
                  <a:pt x="8372" y="1088"/>
                </a:lnTo>
                <a:lnTo>
                  <a:pt x="8384" y="1109"/>
                </a:lnTo>
                <a:lnTo>
                  <a:pt x="8399" y="1131"/>
                </a:lnTo>
                <a:lnTo>
                  <a:pt x="8417" y="1151"/>
                </a:lnTo>
                <a:lnTo>
                  <a:pt x="8436" y="1172"/>
                </a:lnTo>
                <a:lnTo>
                  <a:pt x="8460" y="1191"/>
                </a:lnTo>
                <a:lnTo>
                  <a:pt x="8486" y="1211"/>
                </a:lnTo>
                <a:lnTo>
                  <a:pt x="8549" y="1253"/>
                </a:lnTo>
                <a:lnTo>
                  <a:pt x="8543" y="1257"/>
                </a:lnTo>
                <a:close/>
                <a:moveTo>
                  <a:pt x="8202" y="1343"/>
                </a:moveTo>
                <a:lnTo>
                  <a:pt x="8235" y="1371"/>
                </a:lnTo>
                <a:lnTo>
                  <a:pt x="8261" y="1395"/>
                </a:lnTo>
                <a:lnTo>
                  <a:pt x="8280" y="1419"/>
                </a:lnTo>
                <a:lnTo>
                  <a:pt x="8294" y="1439"/>
                </a:lnTo>
                <a:lnTo>
                  <a:pt x="8303" y="1457"/>
                </a:lnTo>
                <a:lnTo>
                  <a:pt x="8309" y="1472"/>
                </a:lnTo>
                <a:lnTo>
                  <a:pt x="8312" y="1484"/>
                </a:lnTo>
                <a:lnTo>
                  <a:pt x="8309" y="1496"/>
                </a:lnTo>
                <a:lnTo>
                  <a:pt x="8303" y="1509"/>
                </a:lnTo>
                <a:lnTo>
                  <a:pt x="8294" y="1527"/>
                </a:lnTo>
                <a:lnTo>
                  <a:pt x="8280" y="1547"/>
                </a:lnTo>
                <a:lnTo>
                  <a:pt x="8261" y="1569"/>
                </a:lnTo>
                <a:lnTo>
                  <a:pt x="8235" y="1595"/>
                </a:lnTo>
                <a:lnTo>
                  <a:pt x="8202" y="1622"/>
                </a:lnTo>
                <a:lnTo>
                  <a:pt x="8160" y="1650"/>
                </a:lnTo>
                <a:lnTo>
                  <a:pt x="8133" y="1668"/>
                </a:lnTo>
                <a:lnTo>
                  <a:pt x="8105" y="1650"/>
                </a:lnTo>
                <a:lnTo>
                  <a:pt x="8064" y="1622"/>
                </a:lnTo>
                <a:lnTo>
                  <a:pt x="8033" y="1595"/>
                </a:lnTo>
                <a:lnTo>
                  <a:pt x="8007" y="1569"/>
                </a:lnTo>
                <a:lnTo>
                  <a:pt x="7986" y="1547"/>
                </a:lnTo>
                <a:lnTo>
                  <a:pt x="7973" y="1527"/>
                </a:lnTo>
                <a:lnTo>
                  <a:pt x="7962" y="1509"/>
                </a:lnTo>
                <a:lnTo>
                  <a:pt x="7956" y="1496"/>
                </a:lnTo>
                <a:lnTo>
                  <a:pt x="7955" y="1484"/>
                </a:lnTo>
                <a:lnTo>
                  <a:pt x="7956" y="1472"/>
                </a:lnTo>
                <a:lnTo>
                  <a:pt x="7962" y="1457"/>
                </a:lnTo>
                <a:lnTo>
                  <a:pt x="7973" y="1439"/>
                </a:lnTo>
                <a:lnTo>
                  <a:pt x="7986" y="1419"/>
                </a:lnTo>
                <a:lnTo>
                  <a:pt x="8007" y="1395"/>
                </a:lnTo>
                <a:lnTo>
                  <a:pt x="8033" y="1371"/>
                </a:lnTo>
                <a:lnTo>
                  <a:pt x="8064" y="1343"/>
                </a:lnTo>
                <a:lnTo>
                  <a:pt x="8105" y="1316"/>
                </a:lnTo>
                <a:lnTo>
                  <a:pt x="8133" y="1298"/>
                </a:lnTo>
                <a:lnTo>
                  <a:pt x="8160" y="1316"/>
                </a:lnTo>
                <a:lnTo>
                  <a:pt x="8202" y="1343"/>
                </a:lnTo>
                <a:close/>
                <a:moveTo>
                  <a:pt x="8063" y="1257"/>
                </a:moveTo>
                <a:lnTo>
                  <a:pt x="8027" y="1283"/>
                </a:lnTo>
                <a:lnTo>
                  <a:pt x="7995" y="1310"/>
                </a:lnTo>
                <a:lnTo>
                  <a:pt x="7968" y="1334"/>
                </a:lnTo>
                <a:lnTo>
                  <a:pt x="7947" y="1355"/>
                </a:lnTo>
                <a:lnTo>
                  <a:pt x="7929" y="1377"/>
                </a:lnTo>
                <a:lnTo>
                  <a:pt x="7913" y="1400"/>
                </a:lnTo>
                <a:lnTo>
                  <a:pt x="7902" y="1418"/>
                </a:lnTo>
                <a:lnTo>
                  <a:pt x="7893" y="1436"/>
                </a:lnTo>
                <a:lnTo>
                  <a:pt x="7884" y="1418"/>
                </a:lnTo>
                <a:lnTo>
                  <a:pt x="7872" y="1400"/>
                </a:lnTo>
                <a:lnTo>
                  <a:pt x="7859" y="1377"/>
                </a:lnTo>
                <a:lnTo>
                  <a:pt x="7841" y="1355"/>
                </a:lnTo>
                <a:lnTo>
                  <a:pt x="7818" y="1334"/>
                </a:lnTo>
                <a:lnTo>
                  <a:pt x="7791" y="1310"/>
                </a:lnTo>
                <a:lnTo>
                  <a:pt x="7761" y="1283"/>
                </a:lnTo>
                <a:lnTo>
                  <a:pt x="7722" y="1257"/>
                </a:lnTo>
                <a:lnTo>
                  <a:pt x="7716" y="1253"/>
                </a:lnTo>
                <a:lnTo>
                  <a:pt x="7779" y="1211"/>
                </a:lnTo>
                <a:lnTo>
                  <a:pt x="7806" y="1191"/>
                </a:lnTo>
                <a:lnTo>
                  <a:pt x="7829" y="1172"/>
                </a:lnTo>
                <a:lnTo>
                  <a:pt x="7851" y="1151"/>
                </a:lnTo>
                <a:lnTo>
                  <a:pt x="7866" y="1131"/>
                </a:lnTo>
                <a:lnTo>
                  <a:pt x="7883" y="1109"/>
                </a:lnTo>
                <a:lnTo>
                  <a:pt x="7893" y="1088"/>
                </a:lnTo>
                <a:lnTo>
                  <a:pt x="7905" y="1109"/>
                </a:lnTo>
                <a:lnTo>
                  <a:pt x="7919" y="1131"/>
                </a:lnTo>
                <a:lnTo>
                  <a:pt x="7937" y="1151"/>
                </a:lnTo>
                <a:lnTo>
                  <a:pt x="7956" y="1172"/>
                </a:lnTo>
                <a:lnTo>
                  <a:pt x="7980" y="1191"/>
                </a:lnTo>
                <a:lnTo>
                  <a:pt x="8007" y="1211"/>
                </a:lnTo>
                <a:lnTo>
                  <a:pt x="8069" y="1253"/>
                </a:lnTo>
                <a:lnTo>
                  <a:pt x="8063" y="1257"/>
                </a:lnTo>
                <a:close/>
                <a:moveTo>
                  <a:pt x="7595" y="1257"/>
                </a:moveTo>
                <a:lnTo>
                  <a:pt x="7559" y="1283"/>
                </a:lnTo>
                <a:lnTo>
                  <a:pt x="7527" y="1310"/>
                </a:lnTo>
                <a:lnTo>
                  <a:pt x="7502" y="1334"/>
                </a:lnTo>
                <a:lnTo>
                  <a:pt x="7479" y="1355"/>
                </a:lnTo>
                <a:lnTo>
                  <a:pt x="7461" y="1377"/>
                </a:lnTo>
                <a:lnTo>
                  <a:pt x="7445" y="1400"/>
                </a:lnTo>
                <a:lnTo>
                  <a:pt x="7436" y="1418"/>
                </a:lnTo>
                <a:lnTo>
                  <a:pt x="7425" y="1436"/>
                </a:lnTo>
                <a:lnTo>
                  <a:pt x="7418" y="1418"/>
                </a:lnTo>
                <a:lnTo>
                  <a:pt x="7406" y="1400"/>
                </a:lnTo>
                <a:lnTo>
                  <a:pt x="7391" y="1377"/>
                </a:lnTo>
                <a:lnTo>
                  <a:pt x="7373" y="1355"/>
                </a:lnTo>
                <a:lnTo>
                  <a:pt x="7352" y="1334"/>
                </a:lnTo>
                <a:lnTo>
                  <a:pt x="7323" y="1310"/>
                </a:lnTo>
                <a:lnTo>
                  <a:pt x="7293" y="1283"/>
                </a:lnTo>
                <a:lnTo>
                  <a:pt x="7256" y="1257"/>
                </a:lnTo>
                <a:lnTo>
                  <a:pt x="7250" y="1253"/>
                </a:lnTo>
                <a:lnTo>
                  <a:pt x="7311" y="1211"/>
                </a:lnTo>
                <a:lnTo>
                  <a:pt x="7340" y="1191"/>
                </a:lnTo>
                <a:lnTo>
                  <a:pt x="7361" y="1172"/>
                </a:lnTo>
                <a:lnTo>
                  <a:pt x="7383" y="1151"/>
                </a:lnTo>
                <a:lnTo>
                  <a:pt x="7400" y="1131"/>
                </a:lnTo>
                <a:lnTo>
                  <a:pt x="7415" y="1109"/>
                </a:lnTo>
                <a:lnTo>
                  <a:pt x="7425" y="1088"/>
                </a:lnTo>
                <a:lnTo>
                  <a:pt x="7437" y="1109"/>
                </a:lnTo>
                <a:lnTo>
                  <a:pt x="7451" y="1131"/>
                </a:lnTo>
                <a:lnTo>
                  <a:pt x="7469" y="1151"/>
                </a:lnTo>
                <a:lnTo>
                  <a:pt x="7490" y="1172"/>
                </a:lnTo>
                <a:lnTo>
                  <a:pt x="7514" y="1191"/>
                </a:lnTo>
                <a:lnTo>
                  <a:pt x="7539" y="1211"/>
                </a:lnTo>
                <a:lnTo>
                  <a:pt x="7601" y="1253"/>
                </a:lnTo>
                <a:lnTo>
                  <a:pt x="7595" y="1257"/>
                </a:lnTo>
                <a:close/>
                <a:moveTo>
                  <a:pt x="7256" y="1343"/>
                </a:moveTo>
                <a:lnTo>
                  <a:pt x="7287" y="1371"/>
                </a:lnTo>
                <a:lnTo>
                  <a:pt x="7313" y="1395"/>
                </a:lnTo>
                <a:lnTo>
                  <a:pt x="7334" y="1419"/>
                </a:lnTo>
                <a:lnTo>
                  <a:pt x="7347" y="1439"/>
                </a:lnTo>
                <a:lnTo>
                  <a:pt x="7355" y="1457"/>
                </a:lnTo>
                <a:lnTo>
                  <a:pt x="7361" y="1472"/>
                </a:lnTo>
                <a:lnTo>
                  <a:pt x="7365" y="1484"/>
                </a:lnTo>
                <a:lnTo>
                  <a:pt x="7361" y="1496"/>
                </a:lnTo>
                <a:lnTo>
                  <a:pt x="7355" y="1509"/>
                </a:lnTo>
                <a:lnTo>
                  <a:pt x="7347" y="1527"/>
                </a:lnTo>
                <a:lnTo>
                  <a:pt x="7334" y="1547"/>
                </a:lnTo>
                <a:lnTo>
                  <a:pt x="7313" y="1569"/>
                </a:lnTo>
                <a:lnTo>
                  <a:pt x="7287" y="1595"/>
                </a:lnTo>
                <a:lnTo>
                  <a:pt x="7256" y="1622"/>
                </a:lnTo>
                <a:lnTo>
                  <a:pt x="7214" y="1650"/>
                </a:lnTo>
                <a:lnTo>
                  <a:pt x="7185" y="1668"/>
                </a:lnTo>
                <a:lnTo>
                  <a:pt x="7157" y="1650"/>
                </a:lnTo>
                <a:lnTo>
                  <a:pt x="7118" y="1622"/>
                </a:lnTo>
                <a:lnTo>
                  <a:pt x="7083" y="1595"/>
                </a:lnTo>
                <a:lnTo>
                  <a:pt x="7059" y="1569"/>
                </a:lnTo>
                <a:lnTo>
                  <a:pt x="7040" y="1547"/>
                </a:lnTo>
                <a:lnTo>
                  <a:pt x="7025" y="1527"/>
                </a:lnTo>
                <a:lnTo>
                  <a:pt x="7016" y="1509"/>
                </a:lnTo>
                <a:lnTo>
                  <a:pt x="7010" y="1496"/>
                </a:lnTo>
                <a:lnTo>
                  <a:pt x="7007" y="1484"/>
                </a:lnTo>
                <a:lnTo>
                  <a:pt x="7010" y="1472"/>
                </a:lnTo>
                <a:lnTo>
                  <a:pt x="7016" y="1457"/>
                </a:lnTo>
                <a:lnTo>
                  <a:pt x="7025" y="1439"/>
                </a:lnTo>
                <a:lnTo>
                  <a:pt x="7040" y="1419"/>
                </a:lnTo>
                <a:lnTo>
                  <a:pt x="7059" y="1395"/>
                </a:lnTo>
                <a:lnTo>
                  <a:pt x="7083" y="1371"/>
                </a:lnTo>
                <a:lnTo>
                  <a:pt x="7118" y="1343"/>
                </a:lnTo>
                <a:lnTo>
                  <a:pt x="7157" y="1316"/>
                </a:lnTo>
                <a:lnTo>
                  <a:pt x="7185" y="1298"/>
                </a:lnTo>
                <a:lnTo>
                  <a:pt x="7214" y="1316"/>
                </a:lnTo>
                <a:lnTo>
                  <a:pt x="7256" y="1343"/>
                </a:lnTo>
                <a:close/>
                <a:moveTo>
                  <a:pt x="7115" y="1257"/>
                </a:moveTo>
                <a:lnTo>
                  <a:pt x="7079" y="1283"/>
                </a:lnTo>
                <a:lnTo>
                  <a:pt x="7047" y="1310"/>
                </a:lnTo>
                <a:lnTo>
                  <a:pt x="7022" y="1334"/>
                </a:lnTo>
                <a:lnTo>
                  <a:pt x="6999" y="1355"/>
                </a:lnTo>
                <a:lnTo>
                  <a:pt x="6980" y="1377"/>
                </a:lnTo>
                <a:lnTo>
                  <a:pt x="6966" y="1400"/>
                </a:lnTo>
                <a:lnTo>
                  <a:pt x="6954" y="1418"/>
                </a:lnTo>
                <a:lnTo>
                  <a:pt x="6945" y="1436"/>
                </a:lnTo>
                <a:lnTo>
                  <a:pt x="6938" y="1418"/>
                </a:lnTo>
                <a:lnTo>
                  <a:pt x="6926" y="1400"/>
                </a:lnTo>
                <a:lnTo>
                  <a:pt x="6912" y="1377"/>
                </a:lnTo>
                <a:lnTo>
                  <a:pt x="6894" y="1355"/>
                </a:lnTo>
                <a:lnTo>
                  <a:pt x="6872" y="1334"/>
                </a:lnTo>
                <a:lnTo>
                  <a:pt x="6843" y="1310"/>
                </a:lnTo>
                <a:lnTo>
                  <a:pt x="6812" y="1283"/>
                </a:lnTo>
                <a:lnTo>
                  <a:pt x="6776" y="1257"/>
                </a:lnTo>
                <a:lnTo>
                  <a:pt x="6770" y="1253"/>
                </a:lnTo>
                <a:lnTo>
                  <a:pt x="6831" y="1211"/>
                </a:lnTo>
                <a:lnTo>
                  <a:pt x="6858" y="1191"/>
                </a:lnTo>
                <a:lnTo>
                  <a:pt x="6882" y="1172"/>
                </a:lnTo>
                <a:lnTo>
                  <a:pt x="6903" y="1151"/>
                </a:lnTo>
                <a:lnTo>
                  <a:pt x="6920" y="1131"/>
                </a:lnTo>
                <a:lnTo>
                  <a:pt x="6933" y="1109"/>
                </a:lnTo>
                <a:lnTo>
                  <a:pt x="6945" y="1088"/>
                </a:lnTo>
                <a:lnTo>
                  <a:pt x="6957" y="1109"/>
                </a:lnTo>
                <a:lnTo>
                  <a:pt x="6972" y="1131"/>
                </a:lnTo>
                <a:lnTo>
                  <a:pt x="6989" y="1151"/>
                </a:lnTo>
                <a:lnTo>
                  <a:pt x="7010" y="1172"/>
                </a:lnTo>
                <a:lnTo>
                  <a:pt x="7034" y="1191"/>
                </a:lnTo>
                <a:lnTo>
                  <a:pt x="7059" y="1211"/>
                </a:lnTo>
                <a:lnTo>
                  <a:pt x="7121" y="1253"/>
                </a:lnTo>
                <a:lnTo>
                  <a:pt x="7115" y="1257"/>
                </a:lnTo>
                <a:close/>
                <a:moveTo>
                  <a:pt x="6774" y="1343"/>
                </a:moveTo>
                <a:lnTo>
                  <a:pt x="6807" y="1371"/>
                </a:lnTo>
                <a:lnTo>
                  <a:pt x="6834" y="1395"/>
                </a:lnTo>
                <a:lnTo>
                  <a:pt x="6852" y="1419"/>
                </a:lnTo>
                <a:lnTo>
                  <a:pt x="6866" y="1439"/>
                </a:lnTo>
                <a:lnTo>
                  <a:pt x="6876" y="1457"/>
                </a:lnTo>
                <a:lnTo>
                  <a:pt x="6882" y="1472"/>
                </a:lnTo>
                <a:lnTo>
                  <a:pt x="6885" y="1484"/>
                </a:lnTo>
                <a:lnTo>
                  <a:pt x="6882" y="1496"/>
                </a:lnTo>
                <a:lnTo>
                  <a:pt x="6876" y="1509"/>
                </a:lnTo>
                <a:lnTo>
                  <a:pt x="6866" y="1527"/>
                </a:lnTo>
                <a:lnTo>
                  <a:pt x="6852" y="1547"/>
                </a:lnTo>
                <a:lnTo>
                  <a:pt x="6834" y="1569"/>
                </a:lnTo>
                <a:lnTo>
                  <a:pt x="6807" y="1595"/>
                </a:lnTo>
                <a:lnTo>
                  <a:pt x="6774" y="1622"/>
                </a:lnTo>
                <a:lnTo>
                  <a:pt x="6734" y="1650"/>
                </a:lnTo>
                <a:lnTo>
                  <a:pt x="6717" y="1661"/>
                </a:lnTo>
                <a:lnTo>
                  <a:pt x="6705" y="1668"/>
                </a:lnTo>
                <a:lnTo>
                  <a:pt x="6678" y="1650"/>
                </a:lnTo>
                <a:lnTo>
                  <a:pt x="6638" y="1622"/>
                </a:lnTo>
                <a:lnTo>
                  <a:pt x="6603" y="1595"/>
                </a:lnTo>
                <a:lnTo>
                  <a:pt x="6579" y="1569"/>
                </a:lnTo>
                <a:lnTo>
                  <a:pt x="6560" y="1547"/>
                </a:lnTo>
                <a:lnTo>
                  <a:pt x="6546" y="1527"/>
                </a:lnTo>
                <a:lnTo>
                  <a:pt x="6536" y="1509"/>
                </a:lnTo>
                <a:lnTo>
                  <a:pt x="6530" y="1496"/>
                </a:lnTo>
                <a:lnTo>
                  <a:pt x="6528" y="1484"/>
                </a:lnTo>
                <a:lnTo>
                  <a:pt x="6530" y="1472"/>
                </a:lnTo>
                <a:lnTo>
                  <a:pt x="6536" y="1457"/>
                </a:lnTo>
                <a:lnTo>
                  <a:pt x="6546" y="1439"/>
                </a:lnTo>
                <a:lnTo>
                  <a:pt x="6560" y="1419"/>
                </a:lnTo>
                <a:lnTo>
                  <a:pt x="6579" y="1395"/>
                </a:lnTo>
                <a:lnTo>
                  <a:pt x="6603" y="1371"/>
                </a:lnTo>
                <a:lnTo>
                  <a:pt x="6638" y="1343"/>
                </a:lnTo>
                <a:lnTo>
                  <a:pt x="6678" y="1316"/>
                </a:lnTo>
                <a:lnTo>
                  <a:pt x="6705" y="1298"/>
                </a:lnTo>
                <a:lnTo>
                  <a:pt x="6717" y="1305"/>
                </a:lnTo>
                <a:lnTo>
                  <a:pt x="6734" y="1316"/>
                </a:lnTo>
                <a:lnTo>
                  <a:pt x="6774" y="1343"/>
                </a:lnTo>
                <a:close/>
                <a:moveTo>
                  <a:pt x="6636" y="1257"/>
                </a:moveTo>
                <a:lnTo>
                  <a:pt x="6600" y="1283"/>
                </a:lnTo>
                <a:lnTo>
                  <a:pt x="6567" y="1310"/>
                </a:lnTo>
                <a:lnTo>
                  <a:pt x="6542" y="1334"/>
                </a:lnTo>
                <a:lnTo>
                  <a:pt x="6519" y="1355"/>
                </a:lnTo>
                <a:lnTo>
                  <a:pt x="6500" y="1377"/>
                </a:lnTo>
                <a:lnTo>
                  <a:pt x="6486" y="1400"/>
                </a:lnTo>
                <a:lnTo>
                  <a:pt x="6474" y="1418"/>
                </a:lnTo>
                <a:lnTo>
                  <a:pt x="6465" y="1436"/>
                </a:lnTo>
                <a:lnTo>
                  <a:pt x="6458" y="1418"/>
                </a:lnTo>
                <a:lnTo>
                  <a:pt x="6446" y="1400"/>
                </a:lnTo>
                <a:lnTo>
                  <a:pt x="6432" y="1377"/>
                </a:lnTo>
                <a:lnTo>
                  <a:pt x="6414" y="1355"/>
                </a:lnTo>
                <a:lnTo>
                  <a:pt x="6390" y="1334"/>
                </a:lnTo>
                <a:lnTo>
                  <a:pt x="6363" y="1310"/>
                </a:lnTo>
                <a:lnTo>
                  <a:pt x="6332" y="1283"/>
                </a:lnTo>
                <a:lnTo>
                  <a:pt x="6296" y="1257"/>
                </a:lnTo>
                <a:lnTo>
                  <a:pt x="6290" y="1253"/>
                </a:lnTo>
                <a:lnTo>
                  <a:pt x="6351" y="1211"/>
                </a:lnTo>
                <a:lnTo>
                  <a:pt x="6378" y="1191"/>
                </a:lnTo>
                <a:lnTo>
                  <a:pt x="6402" y="1172"/>
                </a:lnTo>
                <a:lnTo>
                  <a:pt x="6422" y="1151"/>
                </a:lnTo>
                <a:lnTo>
                  <a:pt x="6440" y="1131"/>
                </a:lnTo>
                <a:lnTo>
                  <a:pt x="6453" y="1109"/>
                </a:lnTo>
                <a:lnTo>
                  <a:pt x="6465" y="1088"/>
                </a:lnTo>
                <a:lnTo>
                  <a:pt x="6477" y="1109"/>
                </a:lnTo>
                <a:lnTo>
                  <a:pt x="6492" y="1131"/>
                </a:lnTo>
                <a:lnTo>
                  <a:pt x="6510" y="1151"/>
                </a:lnTo>
                <a:lnTo>
                  <a:pt x="6530" y="1172"/>
                </a:lnTo>
                <a:lnTo>
                  <a:pt x="6554" y="1191"/>
                </a:lnTo>
                <a:lnTo>
                  <a:pt x="6579" y="1211"/>
                </a:lnTo>
                <a:lnTo>
                  <a:pt x="6642" y="1253"/>
                </a:lnTo>
                <a:lnTo>
                  <a:pt x="6636" y="1257"/>
                </a:lnTo>
                <a:close/>
                <a:moveTo>
                  <a:pt x="6294" y="1343"/>
                </a:moveTo>
                <a:lnTo>
                  <a:pt x="6327" y="1371"/>
                </a:lnTo>
                <a:lnTo>
                  <a:pt x="6354" y="1395"/>
                </a:lnTo>
                <a:lnTo>
                  <a:pt x="6372" y="1419"/>
                </a:lnTo>
                <a:lnTo>
                  <a:pt x="6386" y="1439"/>
                </a:lnTo>
                <a:lnTo>
                  <a:pt x="6396" y="1457"/>
                </a:lnTo>
                <a:lnTo>
                  <a:pt x="6402" y="1472"/>
                </a:lnTo>
                <a:lnTo>
                  <a:pt x="6404" y="1484"/>
                </a:lnTo>
                <a:lnTo>
                  <a:pt x="6402" y="1496"/>
                </a:lnTo>
                <a:lnTo>
                  <a:pt x="6396" y="1509"/>
                </a:lnTo>
                <a:lnTo>
                  <a:pt x="6386" y="1527"/>
                </a:lnTo>
                <a:lnTo>
                  <a:pt x="6372" y="1547"/>
                </a:lnTo>
                <a:lnTo>
                  <a:pt x="6354" y="1569"/>
                </a:lnTo>
                <a:lnTo>
                  <a:pt x="6327" y="1595"/>
                </a:lnTo>
                <a:lnTo>
                  <a:pt x="6294" y="1622"/>
                </a:lnTo>
                <a:lnTo>
                  <a:pt x="6254" y="1650"/>
                </a:lnTo>
                <a:lnTo>
                  <a:pt x="6227" y="1668"/>
                </a:lnTo>
                <a:lnTo>
                  <a:pt x="6198" y="1650"/>
                </a:lnTo>
                <a:lnTo>
                  <a:pt x="6158" y="1622"/>
                </a:lnTo>
                <a:lnTo>
                  <a:pt x="6125" y="1595"/>
                </a:lnTo>
                <a:lnTo>
                  <a:pt x="6098" y="1569"/>
                </a:lnTo>
                <a:lnTo>
                  <a:pt x="6080" y="1547"/>
                </a:lnTo>
                <a:lnTo>
                  <a:pt x="6066" y="1527"/>
                </a:lnTo>
                <a:lnTo>
                  <a:pt x="6056" y="1509"/>
                </a:lnTo>
                <a:lnTo>
                  <a:pt x="6050" y="1496"/>
                </a:lnTo>
                <a:lnTo>
                  <a:pt x="6048" y="1484"/>
                </a:lnTo>
                <a:lnTo>
                  <a:pt x="6050" y="1472"/>
                </a:lnTo>
                <a:lnTo>
                  <a:pt x="6056" y="1457"/>
                </a:lnTo>
                <a:lnTo>
                  <a:pt x="6066" y="1439"/>
                </a:lnTo>
                <a:lnTo>
                  <a:pt x="6080" y="1419"/>
                </a:lnTo>
                <a:lnTo>
                  <a:pt x="6098" y="1395"/>
                </a:lnTo>
                <a:lnTo>
                  <a:pt x="6125" y="1371"/>
                </a:lnTo>
                <a:lnTo>
                  <a:pt x="6158" y="1343"/>
                </a:lnTo>
                <a:lnTo>
                  <a:pt x="6198" y="1316"/>
                </a:lnTo>
                <a:lnTo>
                  <a:pt x="6227" y="1298"/>
                </a:lnTo>
                <a:lnTo>
                  <a:pt x="6254" y="1316"/>
                </a:lnTo>
                <a:lnTo>
                  <a:pt x="6294" y="1343"/>
                </a:lnTo>
                <a:close/>
                <a:moveTo>
                  <a:pt x="6156" y="1257"/>
                </a:moveTo>
                <a:lnTo>
                  <a:pt x="6120" y="1283"/>
                </a:lnTo>
                <a:lnTo>
                  <a:pt x="6089" y="1310"/>
                </a:lnTo>
                <a:lnTo>
                  <a:pt x="6062" y="1334"/>
                </a:lnTo>
                <a:lnTo>
                  <a:pt x="6038" y="1355"/>
                </a:lnTo>
                <a:lnTo>
                  <a:pt x="6020" y="1377"/>
                </a:lnTo>
                <a:lnTo>
                  <a:pt x="6006" y="1400"/>
                </a:lnTo>
                <a:lnTo>
                  <a:pt x="5994" y="1418"/>
                </a:lnTo>
                <a:lnTo>
                  <a:pt x="5987" y="1436"/>
                </a:lnTo>
                <a:lnTo>
                  <a:pt x="5978" y="1418"/>
                </a:lnTo>
                <a:lnTo>
                  <a:pt x="5966" y="1400"/>
                </a:lnTo>
                <a:lnTo>
                  <a:pt x="5952" y="1377"/>
                </a:lnTo>
                <a:lnTo>
                  <a:pt x="5934" y="1355"/>
                </a:lnTo>
                <a:lnTo>
                  <a:pt x="5910" y="1334"/>
                </a:lnTo>
                <a:lnTo>
                  <a:pt x="5885" y="1310"/>
                </a:lnTo>
                <a:lnTo>
                  <a:pt x="5852" y="1283"/>
                </a:lnTo>
                <a:lnTo>
                  <a:pt x="5816" y="1257"/>
                </a:lnTo>
                <a:lnTo>
                  <a:pt x="5810" y="1253"/>
                </a:lnTo>
                <a:lnTo>
                  <a:pt x="5873" y="1211"/>
                </a:lnTo>
                <a:lnTo>
                  <a:pt x="5898" y="1191"/>
                </a:lnTo>
                <a:lnTo>
                  <a:pt x="5922" y="1172"/>
                </a:lnTo>
                <a:lnTo>
                  <a:pt x="5942" y="1151"/>
                </a:lnTo>
                <a:lnTo>
                  <a:pt x="5960" y="1131"/>
                </a:lnTo>
                <a:lnTo>
                  <a:pt x="5975" y="1109"/>
                </a:lnTo>
                <a:lnTo>
                  <a:pt x="5987" y="1088"/>
                </a:lnTo>
                <a:lnTo>
                  <a:pt x="5999" y="1109"/>
                </a:lnTo>
                <a:lnTo>
                  <a:pt x="6012" y="1131"/>
                </a:lnTo>
                <a:lnTo>
                  <a:pt x="6030" y="1151"/>
                </a:lnTo>
                <a:lnTo>
                  <a:pt x="6050" y="1172"/>
                </a:lnTo>
                <a:lnTo>
                  <a:pt x="6074" y="1191"/>
                </a:lnTo>
                <a:lnTo>
                  <a:pt x="6101" y="1211"/>
                </a:lnTo>
                <a:lnTo>
                  <a:pt x="6162" y="1253"/>
                </a:lnTo>
                <a:lnTo>
                  <a:pt x="6156" y="1257"/>
                </a:lnTo>
                <a:close/>
                <a:moveTo>
                  <a:pt x="5814" y="1343"/>
                </a:moveTo>
                <a:lnTo>
                  <a:pt x="5849" y="1371"/>
                </a:lnTo>
                <a:lnTo>
                  <a:pt x="5874" y="1395"/>
                </a:lnTo>
                <a:lnTo>
                  <a:pt x="5892" y="1419"/>
                </a:lnTo>
                <a:lnTo>
                  <a:pt x="5906" y="1439"/>
                </a:lnTo>
                <a:lnTo>
                  <a:pt x="5916" y="1457"/>
                </a:lnTo>
                <a:lnTo>
                  <a:pt x="5922" y="1472"/>
                </a:lnTo>
                <a:lnTo>
                  <a:pt x="5924" y="1484"/>
                </a:lnTo>
                <a:lnTo>
                  <a:pt x="5922" y="1496"/>
                </a:lnTo>
                <a:lnTo>
                  <a:pt x="5916" y="1509"/>
                </a:lnTo>
                <a:lnTo>
                  <a:pt x="5906" y="1527"/>
                </a:lnTo>
                <a:lnTo>
                  <a:pt x="5892" y="1547"/>
                </a:lnTo>
                <a:lnTo>
                  <a:pt x="5874" y="1569"/>
                </a:lnTo>
                <a:lnTo>
                  <a:pt x="5849" y="1595"/>
                </a:lnTo>
                <a:lnTo>
                  <a:pt x="5814" y="1622"/>
                </a:lnTo>
                <a:lnTo>
                  <a:pt x="5774" y="1650"/>
                </a:lnTo>
                <a:lnTo>
                  <a:pt x="5759" y="1661"/>
                </a:lnTo>
                <a:lnTo>
                  <a:pt x="5747" y="1668"/>
                </a:lnTo>
                <a:lnTo>
                  <a:pt x="5718" y="1650"/>
                </a:lnTo>
                <a:lnTo>
                  <a:pt x="5678" y="1622"/>
                </a:lnTo>
                <a:lnTo>
                  <a:pt x="5645" y="1595"/>
                </a:lnTo>
                <a:lnTo>
                  <a:pt x="5619" y="1569"/>
                </a:lnTo>
                <a:lnTo>
                  <a:pt x="5601" y="1547"/>
                </a:lnTo>
                <a:lnTo>
                  <a:pt x="5586" y="1527"/>
                </a:lnTo>
                <a:lnTo>
                  <a:pt x="5577" y="1509"/>
                </a:lnTo>
                <a:lnTo>
                  <a:pt x="5571" y="1496"/>
                </a:lnTo>
                <a:lnTo>
                  <a:pt x="5568" y="1484"/>
                </a:lnTo>
                <a:lnTo>
                  <a:pt x="5571" y="1472"/>
                </a:lnTo>
                <a:lnTo>
                  <a:pt x="5577" y="1457"/>
                </a:lnTo>
                <a:lnTo>
                  <a:pt x="5586" y="1439"/>
                </a:lnTo>
                <a:lnTo>
                  <a:pt x="5601" y="1419"/>
                </a:lnTo>
                <a:lnTo>
                  <a:pt x="5619" y="1395"/>
                </a:lnTo>
                <a:lnTo>
                  <a:pt x="5645" y="1371"/>
                </a:lnTo>
                <a:lnTo>
                  <a:pt x="5678" y="1343"/>
                </a:lnTo>
                <a:lnTo>
                  <a:pt x="5718" y="1316"/>
                </a:lnTo>
                <a:lnTo>
                  <a:pt x="5747" y="1298"/>
                </a:lnTo>
                <a:lnTo>
                  <a:pt x="5759" y="1305"/>
                </a:lnTo>
                <a:lnTo>
                  <a:pt x="5774" y="1316"/>
                </a:lnTo>
                <a:lnTo>
                  <a:pt x="5814" y="1343"/>
                </a:lnTo>
                <a:close/>
                <a:moveTo>
                  <a:pt x="5676" y="1257"/>
                </a:moveTo>
                <a:lnTo>
                  <a:pt x="5640" y="1283"/>
                </a:lnTo>
                <a:lnTo>
                  <a:pt x="5609" y="1310"/>
                </a:lnTo>
                <a:lnTo>
                  <a:pt x="5583" y="1334"/>
                </a:lnTo>
                <a:lnTo>
                  <a:pt x="5559" y="1355"/>
                </a:lnTo>
                <a:lnTo>
                  <a:pt x="5541" y="1377"/>
                </a:lnTo>
                <a:lnTo>
                  <a:pt x="5526" y="1400"/>
                </a:lnTo>
                <a:lnTo>
                  <a:pt x="5514" y="1418"/>
                </a:lnTo>
                <a:lnTo>
                  <a:pt x="5507" y="1436"/>
                </a:lnTo>
                <a:lnTo>
                  <a:pt x="5499" y="1418"/>
                </a:lnTo>
                <a:lnTo>
                  <a:pt x="5487" y="1400"/>
                </a:lnTo>
                <a:lnTo>
                  <a:pt x="5472" y="1377"/>
                </a:lnTo>
                <a:lnTo>
                  <a:pt x="5453" y="1355"/>
                </a:lnTo>
                <a:lnTo>
                  <a:pt x="5430" y="1334"/>
                </a:lnTo>
                <a:lnTo>
                  <a:pt x="5405" y="1310"/>
                </a:lnTo>
                <a:lnTo>
                  <a:pt x="5373" y="1283"/>
                </a:lnTo>
                <a:lnTo>
                  <a:pt x="5337" y="1257"/>
                </a:lnTo>
                <a:lnTo>
                  <a:pt x="5331" y="1253"/>
                </a:lnTo>
                <a:lnTo>
                  <a:pt x="5393" y="1211"/>
                </a:lnTo>
                <a:lnTo>
                  <a:pt x="5418" y="1191"/>
                </a:lnTo>
                <a:lnTo>
                  <a:pt x="5442" y="1172"/>
                </a:lnTo>
                <a:lnTo>
                  <a:pt x="5463" y="1151"/>
                </a:lnTo>
                <a:lnTo>
                  <a:pt x="5481" y="1131"/>
                </a:lnTo>
                <a:lnTo>
                  <a:pt x="5495" y="1109"/>
                </a:lnTo>
                <a:lnTo>
                  <a:pt x="5507" y="1088"/>
                </a:lnTo>
                <a:lnTo>
                  <a:pt x="5519" y="1109"/>
                </a:lnTo>
                <a:lnTo>
                  <a:pt x="5532" y="1131"/>
                </a:lnTo>
                <a:lnTo>
                  <a:pt x="5550" y="1151"/>
                </a:lnTo>
                <a:lnTo>
                  <a:pt x="5571" y="1172"/>
                </a:lnTo>
                <a:lnTo>
                  <a:pt x="5595" y="1191"/>
                </a:lnTo>
                <a:lnTo>
                  <a:pt x="5621" y="1211"/>
                </a:lnTo>
                <a:lnTo>
                  <a:pt x="5682" y="1253"/>
                </a:lnTo>
                <a:lnTo>
                  <a:pt x="5676" y="1257"/>
                </a:lnTo>
                <a:close/>
                <a:moveTo>
                  <a:pt x="5334" y="1343"/>
                </a:moveTo>
                <a:lnTo>
                  <a:pt x="5369" y="1371"/>
                </a:lnTo>
                <a:lnTo>
                  <a:pt x="5393" y="1395"/>
                </a:lnTo>
                <a:lnTo>
                  <a:pt x="5412" y="1419"/>
                </a:lnTo>
                <a:lnTo>
                  <a:pt x="5427" y="1439"/>
                </a:lnTo>
                <a:lnTo>
                  <a:pt x="5436" y="1457"/>
                </a:lnTo>
                <a:lnTo>
                  <a:pt x="5442" y="1472"/>
                </a:lnTo>
                <a:lnTo>
                  <a:pt x="5445" y="1484"/>
                </a:lnTo>
                <a:lnTo>
                  <a:pt x="5442" y="1496"/>
                </a:lnTo>
                <a:lnTo>
                  <a:pt x="5436" y="1509"/>
                </a:lnTo>
                <a:lnTo>
                  <a:pt x="5427" y="1527"/>
                </a:lnTo>
                <a:lnTo>
                  <a:pt x="5412" y="1547"/>
                </a:lnTo>
                <a:lnTo>
                  <a:pt x="5393" y="1569"/>
                </a:lnTo>
                <a:lnTo>
                  <a:pt x="5369" y="1595"/>
                </a:lnTo>
                <a:lnTo>
                  <a:pt x="5334" y="1622"/>
                </a:lnTo>
                <a:lnTo>
                  <a:pt x="5295" y="1650"/>
                </a:lnTo>
                <a:lnTo>
                  <a:pt x="5267" y="1668"/>
                </a:lnTo>
                <a:lnTo>
                  <a:pt x="5238" y="1650"/>
                </a:lnTo>
                <a:lnTo>
                  <a:pt x="5199" y="1622"/>
                </a:lnTo>
                <a:lnTo>
                  <a:pt x="5165" y="1595"/>
                </a:lnTo>
                <a:lnTo>
                  <a:pt x="5139" y="1569"/>
                </a:lnTo>
                <a:lnTo>
                  <a:pt x="5121" y="1547"/>
                </a:lnTo>
                <a:lnTo>
                  <a:pt x="5106" y="1527"/>
                </a:lnTo>
                <a:lnTo>
                  <a:pt x="5097" y="1509"/>
                </a:lnTo>
                <a:lnTo>
                  <a:pt x="5091" y="1496"/>
                </a:lnTo>
                <a:lnTo>
                  <a:pt x="5087" y="1484"/>
                </a:lnTo>
                <a:lnTo>
                  <a:pt x="5091" y="1472"/>
                </a:lnTo>
                <a:lnTo>
                  <a:pt x="5097" y="1457"/>
                </a:lnTo>
                <a:lnTo>
                  <a:pt x="5106" y="1439"/>
                </a:lnTo>
                <a:lnTo>
                  <a:pt x="5121" y="1419"/>
                </a:lnTo>
                <a:lnTo>
                  <a:pt x="5139" y="1395"/>
                </a:lnTo>
                <a:lnTo>
                  <a:pt x="5165" y="1371"/>
                </a:lnTo>
                <a:lnTo>
                  <a:pt x="5199" y="1343"/>
                </a:lnTo>
                <a:lnTo>
                  <a:pt x="5238" y="1316"/>
                </a:lnTo>
                <a:lnTo>
                  <a:pt x="5267" y="1298"/>
                </a:lnTo>
                <a:lnTo>
                  <a:pt x="5295" y="1316"/>
                </a:lnTo>
                <a:lnTo>
                  <a:pt x="5334" y="1343"/>
                </a:lnTo>
                <a:close/>
                <a:moveTo>
                  <a:pt x="5196" y="1257"/>
                </a:moveTo>
                <a:lnTo>
                  <a:pt x="5160" y="1283"/>
                </a:lnTo>
                <a:lnTo>
                  <a:pt x="5129" y="1310"/>
                </a:lnTo>
                <a:lnTo>
                  <a:pt x="5100" y="1334"/>
                </a:lnTo>
                <a:lnTo>
                  <a:pt x="5079" y="1355"/>
                </a:lnTo>
                <a:lnTo>
                  <a:pt x="5061" y="1377"/>
                </a:lnTo>
                <a:lnTo>
                  <a:pt x="5046" y="1400"/>
                </a:lnTo>
                <a:lnTo>
                  <a:pt x="5034" y="1418"/>
                </a:lnTo>
                <a:lnTo>
                  <a:pt x="5027" y="1436"/>
                </a:lnTo>
                <a:lnTo>
                  <a:pt x="5019" y="1418"/>
                </a:lnTo>
                <a:lnTo>
                  <a:pt x="5007" y="1400"/>
                </a:lnTo>
                <a:lnTo>
                  <a:pt x="4994" y="1377"/>
                </a:lnTo>
                <a:lnTo>
                  <a:pt x="4973" y="1355"/>
                </a:lnTo>
                <a:lnTo>
                  <a:pt x="4952" y="1334"/>
                </a:lnTo>
                <a:lnTo>
                  <a:pt x="4925" y="1310"/>
                </a:lnTo>
                <a:lnTo>
                  <a:pt x="4893" y="1283"/>
                </a:lnTo>
                <a:lnTo>
                  <a:pt x="4857" y="1257"/>
                </a:lnTo>
                <a:lnTo>
                  <a:pt x="4851" y="1253"/>
                </a:lnTo>
                <a:lnTo>
                  <a:pt x="4913" y="1211"/>
                </a:lnTo>
                <a:lnTo>
                  <a:pt x="4940" y="1191"/>
                </a:lnTo>
                <a:lnTo>
                  <a:pt x="4964" y="1172"/>
                </a:lnTo>
                <a:lnTo>
                  <a:pt x="4983" y="1151"/>
                </a:lnTo>
                <a:lnTo>
                  <a:pt x="5001" y="1131"/>
                </a:lnTo>
                <a:lnTo>
                  <a:pt x="5015" y="1109"/>
                </a:lnTo>
                <a:lnTo>
                  <a:pt x="5027" y="1088"/>
                </a:lnTo>
                <a:lnTo>
                  <a:pt x="5039" y="1109"/>
                </a:lnTo>
                <a:lnTo>
                  <a:pt x="5052" y="1131"/>
                </a:lnTo>
                <a:lnTo>
                  <a:pt x="5069" y="1151"/>
                </a:lnTo>
                <a:lnTo>
                  <a:pt x="5091" y="1172"/>
                </a:lnTo>
                <a:lnTo>
                  <a:pt x="5115" y="1191"/>
                </a:lnTo>
                <a:lnTo>
                  <a:pt x="5141" y="1211"/>
                </a:lnTo>
                <a:lnTo>
                  <a:pt x="5202" y="1253"/>
                </a:lnTo>
                <a:lnTo>
                  <a:pt x="5196" y="1257"/>
                </a:lnTo>
                <a:close/>
                <a:moveTo>
                  <a:pt x="4856" y="1343"/>
                </a:moveTo>
                <a:lnTo>
                  <a:pt x="4889" y="1371"/>
                </a:lnTo>
                <a:lnTo>
                  <a:pt x="4913" y="1395"/>
                </a:lnTo>
                <a:lnTo>
                  <a:pt x="4934" y="1419"/>
                </a:lnTo>
                <a:lnTo>
                  <a:pt x="4947" y="1439"/>
                </a:lnTo>
                <a:lnTo>
                  <a:pt x="4958" y="1457"/>
                </a:lnTo>
                <a:lnTo>
                  <a:pt x="4964" y="1472"/>
                </a:lnTo>
                <a:lnTo>
                  <a:pt x="4965" y="1484"/>
                </a:lnTo>
                <a:lnTo>
                  <a:pt x="4964" y="1496"/>
                </a:lnTo>
                <a:lnTo>
                  <a:pt x="4958" y="1509"/>
                </a:lnTo>
                <a:lnTo>
                  <a:pt x="4947" y="1527"/>
                </a:lnTo>
                <a:lnTo>
                  <a:pt x="4934" y="1547"/>
                </a:lnTo>
                <a:lnTo>
                  <a:pt x="4913" y="1569"/>
                </a:lnTo>
                <a:lnTo>
                  <a:pt x="4889" y="1595"/>
                </a:lnTo>
                <a:lnTo>
                  <a:pt x="4856" y="1622"/>
                </a:lnTo>
                <a:lnTo>
                  <a:pt x="4815" y="1650"/>
                </a:lnTo>
                <a:lnTo>
                  <a:pt x="4799" y="1661"/>
                </a:lnTo>
                <a:lnTo>
                  <a:pt x="4787" y="1668"/>
                </a:lnTo>
                <a:lnTo>
                  <a:pt x="4760" y="1650"/>
                </a:lnTo>
                <a:lnTo>
                  <a:pt x="4718" y="1622"/>
                </a:lnTo>
                <a:lnTo>
                  <a:pt x="4685" y="1595"/>
                </a:lnTo>
                <a:lnTo>
                  <a:pt x="4659" y="1569"/>
                </a:lnTo>
                <a:lnTo>
                  <a:pt x="4640" y="1547"/>
                </a:lnTo>
                <a:lnTo>
                  <a:pt x="4625" y="1527"/>
                </a:lnTo>
                <a:lnTo>
                  <a:pt x="4617" y="1509"/>
                </a:lnTo>
                <a:lnTo>
                  <a:pt x="4611" y="1496"/>
                </a:lnTo>
                <a:lnTo>
                  <a:pt x="4607" y="1484"/>
                </a:lnTo>
                <a:lnTo>
                  <a:pt x="4611" y="1472"/>
                </a:lnTo>
                <a:lnTo>
                  <a:pt x="4617" y="1457"/>
                </a:lnTo>
                <a:lnTo>
                  <a:pt x="4625" y="1439"/>
                </a:lnTo>
                <a:lnTo>
                  <a:pt x="4640" y="1419"/>
                </a:lnTo>
                <a:lnTo>
                  <a:pt x="4659" y="1395"/>
                </a:lnTo>
                <a:lnTo>
                  <a:pt x="4685" y="1371"/>
                </a:lnTo>
                <a:lnTo>
                  <a:pt x="4718" y="1343"/>
                </a:lnTo>
                <a:lnTo>
                  <a:pt x="4760" y="1316"/>
                </a:lnTo>
                <a:lnTo>
                  <a:pt x="4787" y="1298"/>
                </a:lnTo>
                <a:lnTo>
                  <a:pt x="4799" y="1305"/>
                </a:lnTo>
                <a:lnTo>
                  <a:pt x="4815" y="1316"/>
                </a:lnTo>
                <a:lnTo>
                  <a:pt x="4856" y="1343"/>
                </a:lnTo>
                <a:close/>
                <a:moveTo>
                  <a:pt x="4718" y="1257"/>
                </a:moveTo>
                <a:lnTo>
                  <a:pt x="4679" y="1283"/>
                </a:lnTo>
                <a:lnTo>
                  <a:pt x="4649" y="1310"/>
                </a:lnTo>
                <a:lnTo>
                  <a:pt x="4622" y="1334"/>
                </a:lnTo>
                <a:lnTo>
                  <a:pt x="4599" y="1355"/>
                </a:lnTo>
                <a:lnTo>
                  <a:pt x="4581" y="1377"/>
                </a:lnTo>
                <a:lnTo>
                  <a:pt x="4568" y="1400"/>
                </a:lnTo>
                <a:lnTo>
                  <a:pt x="4556" y="1418"/>
                </a:lnTo>
                <a:lnTo>
                  <a:pt x="4547" y="1436"/>
                </a:lnTo>
                <a:lnTo>
                  <a:pt x="4538" y="1418"/>
                </a:lnTo>
                <a:lnTo>
                  <a:pt x="4527" y="1400"/>
                </a:lnTo>
                <a:lnTo>
                  <a:pt x="4511" y="1377"/>
                </a:lnTo>
                <a:lnTo>
                  <a:pt x="4493" y="1355"/>
                </a:lnTo>
                <a:lnTo>
                  <a:pt x="4472" y="1334"/>
                </a:lnTo>
                <a:lnTo>
                  <a:pt x="4445" y="1310"/>
                </a:lnTo>
                <a:lnTo>
                  <a:pt x="4413" y="1283"/>
                </a:lnTo>
                <a:lnTo>
                  <a:pt x="4377" y="1257"/>
                </a:lnTo>
                <a:lnTo>
                  <a:pt x="4371" y="1253"/>
                </a:lnTo>
                <a:lnTo>
                  <a:pt x="4433" y="1211"/>
                </a:lnTo>
                <a:lnTo>
                  <a:pt x="4460" y="1191"/>
                </a:lnTo>
                <a:lnTo>
                  <a:pt x="4484" y="1172"/>
                </a:lnTo>
                <a:lnTo>
                  <a:pt x="4503" y="1151"/>
                </a:lnTo>
                <a:lnTo>
                  <a:pt x="4521" y="1131"/>
                </a:lnTo>
                <a:lnTo>
                  <a:pt x="4535" y="1109"/>
                </a:lnTo>
                <a:lnTo>
                  <a:pt x="4547" y="1088"/>
                </a:lnTo>
                <a:lnTo>
                  <a:pt x="4557" y="1109"/>
                </a:lnTo>
                <a:lnTo>
                  <a:pt x="4574" y="1131"/>
                </a:lnTo>
                <a:lnTo>
                  <a:pt x="4589" y="1151"/>
                </a:lnTo>
                <a:lnTo>
                  <a:pt x="4611" y="1172"/>
                </a:lnTo>
                <a:lnTo>
                  <a:pt x="4634" y="1191"/>
                </a:lnTo>
                <a:lnTo>
                  <a:pt x="4661" y="1211"/>
                </a:lnTo>
                <a:lnTo>
                  <a:pt x="4724" y="1253"/>
                </a:lnTo>
                <a:lnTo>
                  <a:pt x="4718" y="1257"/>
                </a:lnTo>
                <a:close/>
                <a:moveTo>
                  <a:pt x="4376" y="1343"/>
                </a:moveTo>
                <a:lnTo>
                  <a:pt x="4407" y="1371"/>
                </a:lnTo>
                <a:lnTo>
                  <a:pt x="4433" y="1395"/>
                </a:lnTo>
                <a:lnTo>
                  <a:pt x="4454" y="1419"/>
                </a:lnTo>
                <a:lnTo>
                  <a:pt x="4467" y="1439"/>
                </a:lnTo>
                <a:lnTo>
                  <a:pt x="4478" y="1457"/>
                </a:lnTo>
                <a:lnTo>
                  <a:pt x="4484" y="1472"/>
                </a:lnTo>
                <a:lnTo>
                  <a:pt x="4485" y="1484"/>
                </a:lnTo>
                <a:lnTo>
                  <a:pt x="4484" y="1496"/>
                </a:lnTo>
                <a:lnTo>
                  <a:pt x="4478" y="1509"/>
                </a:lnTo>
                <a:lnTo>
                  <a:pt x="4467" y="1527"/>
                </a:lnTo>
                <a:lnTo>
                  <a:pt x="4454" y="1547"/>
                </a:lnTo>
                <a:lnTo>
                  <a:pt x="4433" y="1569"/>
                </a:lnTo>
                <a:lnTo>
                  <a:pt x="4407" y="1595"/>
                </a:lnTo>
                <a:lnTo>
                  <a:pt x="4376" y="1622"/>
                </a:lnTo>
                <a:lnTo>
                  <a:pt x="4335" y="1650"/>
                </a:lnTo>
                <a:lnTo>
                  <a:pt x="4308" y="1668"/>
                </a:lnTo>
                <a:lnTo>
                  <a:pt x="4280" y="1650"/>
                </a:lnTo>
                <a:lnTo>
                  <a:pt x="4238" y="1622"/>
                </a:lnTo>
                <a:lnTo>
                  <a:pt x="4206" y="1595"/>
                </a:lnTo>
                <a:lnTo>
                  <a:pt x="4179" y="1569"/>
                </a:lnTo>
                <a:lnTo>
                  <a:pt x="4160" y="1547"/>
                </a:lnTo>
                <a:lnTo>
                  <a:pt x="4146" y="1527"/>
                </a:lnTo>
                <a:lnTo>
                  <a:pt x="4137" y="1509"/>
                </a:lnTo>
                <a:lnTo>
                  <a:pt x="4131" y="1496"/>
                </a:lnTo>
                <a:lnTo>
                  <a:pt x="4128" y="1484"/>
                </a:lnTo>
                <a:lnTo>
                  <a:pt x="4131" y="1472"/>
                </a:lnTo>
                <a:lnTo>
                  <a:pt x="4137" y="1457"/>
                </a:lnTo>
                <a:lnTo>
                  <a:pt x="4146" y="1439"/>
                </a:lnTo>
                <a:lnTo>
                  <a:pt x="4160" y="1419"/>
                </a:lnTo>
                <a:lnTo>
                  <a:pt x="4179" y="1395"/>
                </a:lnTo>
                <a:lnTo>
                  <a:pt x="4206" y="1371"/>
                </a:lnTo>
                <a:lnTo>
                  <a:pt x="4238" y="1343"/>
                </a:lnTo>
                <a:lnTo>
                  <a:pt x="4280" y="1316"/>
                </a:lnTo>
                <a:lnTo>
                  <a:pt x="4308" y="1298"/>
                </a:lnTo>
                <a:lnTo>
                  <a:pt x="4335" y="1316"/>
                </a:lnTo>
                <a:lnTo>
                  <a:pt x="4376" y="1343"/>
                </a:lnTo>
                <a:close/>
                <a:moveTo>
                  <a:pt x="4238" y="1257"/>
                </a:moveTo>
                <a:lnTo>
                  <a:pt x="4200" y="1283"/>
                </a:lnTo>
                <a:lnTo>
                  <a:pt x="4170" y="1310"/>
                </a:lnTo>
                <a:lnTo>
                  <a:pt x="4142" y="1334"/>
                </a:lnTo>
                <a:lnTo>
                  <a:pt x="4119" y="1355"/>
                </a:lnTo>
                <a:lnTo>
                  <a:pt x="4101" y="1377"/>
                </a:lnTo>
                <a:lnTo>
                  <a:pt x="4088" y="1400"/>
                </a:lnTo>
                <a:lnTo>
                  <a:pt x="4076" y="1418"/>
                </a:lnTo>
                <a:lnTo>
                  <a:pt x="4068" y="1436"/>
                </a:lnTo>
                <a:lnTo>
                  <a:pt x="4058" y="1418"/>
                </a:lnTo>
                <a:lnTo>
                  <a:pt x="4047" y="1400"/>
                </a:lnTo>
                <a:lnTo>
                  <a:pt x="4032" y="1377"/>
                </a:lnTo>
                <a:lnTo>
                  <a:pt x="4014" y="1355"/>
                </a:lnTo>
                <a:lnTo>
                  <a:pt x="3992" y="1334"/>
                </a:lnTo>
                <a:lnTo>
                  <a:pt x="3966" y="1310"/>
                </a:lnTo>
                <a:lnTo>
                  <a:pt x="3933" y="1283"/>
                </a:lnTo>
                <a:lnTo>
                  <a:pt x="3897" y="1257"/>
                </a:lnTo>
                <a:lnTo>
                  <a:pt x="3890" y="1253"/>
                </a:lnTo>
                <a:lnTo>
                  <a:pt x="3954" y="1211"/>
                </a:lnTo>
                <a:lnTo>
                  <a:pt x="3980" y="1191"/>
                </a:lnTo>
                <a:lnTo>
                  <a:pt x="4004" y="1172"/>
                </a:lnTo>
                <a:lnTo>
                  <a:pt x="4023" y="1151"/>
                </a:lnTo>
                <a:lnTo>
                  <a:pt x="4041" y="1131"/>
                </a:lnTo>
                <a:lnTo>
                  <a:pt x="4056" y="1109"/>
                </a:lnTo>
                <a:lnTo>
                  <a:pt x="4068" y="1088"/>
                </a:lnTo>
                <a:lnTo>
                  <a:pt x="4077" y="1109"/>
                </a:lnTo>
                <a:lnTo>
                  <a:pt x="4094" y="1131"/>
                </a:lnTo>
                <a:lnTo>
                  <a:pt x="4110" y="1151"/>
                </a:lnTo>
                <a:lnTo>
                  <a:pt x="4131" y="1172"/>
                </a:lnTo>
                <a:lnTo>
                  <a:pt x="4154" y="1191"/>
                </a:lnTo>
                <a:lnTo>
                  <a:pt x="4182" y="1211"/>
                </a:lnTo>
                <a:lnTo>
                  <a:pt x="4244" y="1253"/>
                </a:lnTo>
                <a:lnTo>
                  <a:pt x="4238" y="1257"/>
                </a:lnTo>
                <a:close/>
                <a:moveTo>
                  <a:pt x="3896" y="1343"/>
                </a:moveTo>
                <a:lnTo>
                  <a:pt x="3927" y="1371"/>
                </a:lnTo>
                <a:lnTo>
                  <a:pt x="3954" y="1395"/>
                </a:lnTo>
                <a:lnTo>
                  <a:pt x="3974" y="1419"/>
                </a:lnTo>
                <a:lnTo>
                  <a:pt x="3987" y="1439"/>
                </a:lnTo>
                <a:lnTo>
                  <a:pt x="3998" y="1457"/>
                </a:lnTo>
                <a:lnTo>
                  <a:pt x="4002" y="1472"/>
                </a:lnTo>
                <a:lnTo>
                  <a:pt x="4005" y="1484"/>
                </a:lnTo>
                <a:lnTo>
                  <a:pt x="4002" y="1496"/>
                </a:lnTo>
                <a:lnTo>
                  <a:pt x="3998" y="1509"/>
                </a:lnTo>
                <a:lnTo>
                  <a:pt x="3987" y="1527"/>
                </a:lnTo>
                <a:lnTo>
                  <a:pt x="3974" y="1547"/>
                </a:lnTo>
                <a:lnTo>
                  <a:pt x="3954" y="1569"/>
                </a:lnTo>
                <a:lnTo>
                  <a:pt x="3927" y="1595"/>
                </a:lnTo>
                <a:lnTo>
                  <a:pt x="3896" y="1622"/>
                </a:lnTo>
                <a:lnTo>
                  <a:pt x="3854" y="1650"/>
                </a:lnTo>
                <a:lnTo>
                  <a:pt x="3840" y="1661"/>
                </a:lnTo>
                <a:lnTo>
                  <a:pt x="3828" y="1668"/>
                </a:lnTo>
                <a:lnTo>
                  <a:pt x="3800" y="1650"/>
                </a:lnTo>
                <a:lnTo>
                  <a:pt x="3758" y="1622"/>
                </a:lnTo>
                <a:lnTo>
                  <a:pt x="3726" y="1595"/>
                </a:lnTo>
                <a:lnTo>
                  <a:pt x="3699" y="1569"/>
                </a:lnTo>
                <a:lnTo>
                  <a:pt x="3680" y="1547"/>
                </a:lnTo>
                <a:lnTo>
                  <a:pt x="3666" y="1527"/>
                </a:lnTo>
                <a:lnTo>
                  <a:pt x="3659" y="1509"/>
                </a:lnTo>
                <a:lnTo>
                  <a:pt x="3653" y="1496"/>
                </a:lnTo>
                <a:lnTo>
                  <a:pt x="3648" y="1484"/>
                </a:lnTo>
                <a:lnTo>
                  <a:pt x="3653" y="1472"/>
                </a:lnTo>
                <a:lnTo>
                  <a:pt x="3659" y="1457"/>
                </a:lnTo>
                <a:lnTo>
                  <a:pt x="3666" y="1439"/>
                </a:lnTo>
                <a:lnTo>
                  <a:pt x="3680" y="1419"/>
                </a:lnTo>
                <a:lnTo>
                  <a:pt x="3699" y="1395"/>
                </a:lnTo>
                <a:lnTo>
                  <a:pt x="3726" y="1371"/>
                </a:lnTo>
                <a:lnTo>
                  <a:pt x="3758" y="1343"/>
                </a:lnTo>
                <a:lnTo>
                  <a:pt x="3800" y="1316"/>
                </a:lnTo>
                <a:lnTo>
                  <a:pt x="3828" y="1298"/>
                </a:lnTo>
                <a:lnTo>
                  <a:pt x="3840" y="1305"/>
                </a:lnTo>
                <a:lnTo>
                  <a:pt x="3854" y="1316"/>
                </a:lnTo>
                <a:lnTo>
                  <a:pt x="3896" y="1343"/>
                </a:lnTo>
                <a:close/>
                <a:moveTo>
                  <a:pt x="3758" y="1257"/>
                </a:moveTo>
                <a:lnTo>
                  <a:pt x="3720" y="1283"/>
                </a:lnTo>
                <a:lnTo>
                  <a:pt x="3687" y="1310"/>
                </a:lnTo>
                <a:lnTo>
                  <a:pt x="3662" y="1334"/>
                </a:lnTo>
                <a:lnTo>
                  <a:pt x="3641" y="1355"/>
                </a:lnTo>
                <a:lnTo>
                  <a:pt x="3623" y="1377"/>
                </a:lnTo>
                <a:lnTo>
                  <a:pt x="3606" y="1400"/>
                </a:lnTo>
                <a:lnTo>
                  <a:pt x="3596" y="1418"/>
                </a:lnTo>
                <a:lnTo>
                  <a:pt x="3588" y="1436"/>
                </a:lnTo>
                <a:lnTo>
                  <a:pt x="3578" y="1418"/>
                </a:lnTo>
                <a:lnTo>
                  <a:pt x="3569" y="1400"/>
                </a:lnTo>
                <a:lnTo>
                  <a:pt x="3552" y="1377"/>
                </a:lnTo>
                <a:lnTo>
                  <a:pt x="3534" y="1355"/>
                </a:lnTo>
                <a:lnTo>
                  <a:pt x="3512" y="1334"/>
                </a:lnTo>
                <a:lnTo>
                  <a:pt x="3486" y="1310"/>
                </a:lnTo>
                <a:lnTo>
                  <a:pt x="3455" y="1283"/>
                </a:lnTo>
                <a:lnTo>
                  <a:pt x="3416" y="1257"/>
                </a:lnTo>
                <a:lnTo>
                  <a:pt x="3410" y="1253"/>
                </a:lnTo>
                <a:lnTo>
                  <a:pt x="3474" y="1211"/>
                </a:lnTo>
                <a:lnTo>
                  <a:pt x="3500" y="1191"/>
                </a:lnTo>
                <a:lnTo>
                  <a:pt x="3524" y="1172"/>
                </a:lnTo>
                <a:lnTo>
                  <a:pt x="3545" y="1151"/>
                </a:lnTo>
                <a:lnTo>
                  <a:pt x="3563" y="1131"/>
                </a:lnTo>
                <a:lnTo>
                  <a:pt x="3576" y="1109"/>
                </a:lnTo>
                <a:lnTo>
                  <a:pt x="3588" y="1088"/>
                </a:lnTo>
                <a:lnTo>
                  <a:pt x="3599" y="1109"/>
                </a:lnTo>
                <a:lnTo>
                  <a:pt x="3612" y="1131"/>
                </a:lnTo>
                <a:lnTo>
                  <a:pt x="3630" y="1151"/>
                </a:lnTo>
                <a:lnTo>
                  <a:pt x="3650" y="1172"/>
                </a:lnTo>
                <a:lnTo>
                  <a:pt x="3674" y="1191"/>
                </a:lnTo>
                <a:lnTo>
                  <a:pt x="3702" y="1211"/>
                </a:lnTo>
                <a:lnTo>
                  <a:pt x="3764" y="1253"/>
                </a:lnTo>
                <a:lnTo>
                  <a:pt x="3758" y="1257"/>
                </a:lnTo>
                <a:close/>
                <a:moveTo>
                  <a:pt x="3416" y="1343"/>
                </a:moveTo>
                <a:lnTo>
                  <a:pt x="3449" y="1371"/>
                </a:lnTo>
                <a:lnTo>
                  <a:pt x="3474" y="1395"/>
                </a:lnTo>
                <a:lnTo>
                  <a:pt x="3494" y="1419"/>
                </a:lnTo>
                <a:lnTo>
                  <a:pt x="3509" y="1439"/>
                </a:lnTo>
                <a:lnTo>
                  <a:pt x="3518" y="1457"/>
                </a:lnTo>
                <a:lnTo>
                  <a:pt x="3522" y="1472"/>
                </a:lnTo>
                <a:lnTo>
                  <a:pt x="3527" y="1484"/>
                </a:lnTo>
                <a:lnTo>
                  <a:pt x="3522" y="1496"/>
                </a:lnTo>
                <a:lnTo>
                  <a:pt x="3518" y="1509"/>
                </a:lnTo>
                <a:lnTo>
                  <a:pt x="3509" y="1527"/>
                </a:lnTo>
                <a:lnTo>
                  <a:pt x="3494" y="1547"/>
                </a:lnTo>
                <a:lnTo>
                  <a:pt x="3474" y="1569"/>
                </a:lnTo>
                <a:lnTo>
                  <a:pt x="3449" y="1595"/>
                </a:lnTo>
                <a:lnTo>
                  <a:pt x="3416" y="1622"/>
                </a:lnTo>
                <a:lnTo>
                  <a:pt x="3374" y="1650"/>
                </a:lnTo>
                <a:lnTo>
                  <a:pt x="3347" y="1668"/>
                </a:lnTo>
                <a:lnTo>
                  <a:pt x="3320" y="1650"/>
                </a:lnTo>
                <a:lnTo>
                  <a:pt x="3278" y="1622"/>
                </a:lnTo>
                <a:lnTo>
                  <a:pt x="3246" y="1595"/>
                </a:lnTo>
                <a:lnTo>
                  <a:pt x="3221" y="1569"/>
                </a:lnTo>
                <a:lnTo>
                  <a:pt x="3200" y="1547"/>
                </a:lnTo>
                <a:lnTo>
                  <a:pt x="3186" y="1527"/>
                </a:lnTo>
                <a:lnTo>
                  <a:pt x="3176" y="1509"/>
                </a:lnTo>
                <a:lnTo>
                  <a:pt x="3173" y="1496"/>
                </a:lnTo>
                <a:lnTo>
                  <a:pt x="3168" y="1484"/>
                </a:lnTo>
                <a:lnTo>
                  <a:pt x="3173" y="1472"/>
                </a:lnTo>
                <a:lnTo>
                  <a:pt x="3176" y="1457"/>
                </a:lnTo>
                <a:lnTo>
                  <a:pt x="3186" y="1439"/>
                </a:lnTo>
                <a:lnTo>
                  <a:pt x="3200" y="1419"/>
                </a:lnTo>
                <a:lnTo>
                  <a:pt x="3221" y="1395"/>
                </a:lnTo>
                <a:lnTo>
                  <a:pt x="3246" y="1371"/>
                </a:lnTo>
                <a:lnTo>
                  <a:pt x="3278" y="1343"/>
                </a:lnTo>
                <a:lnTo>
                  <a:pt x="3320" y="1316"/>
                </a:lnTo>
                <a:lnTo>
                  <a:pt x="3347" y="1298"/>
                </a:lnTo>
                <a:lnTo>
                  <a:pt x="3374" y="1316"/>
                </a:lnTo>
                <a:lnTo>
                  <a:pt x="3416" y="1343"/>
                </a:lnTo>
                <a:close/>
                <a:moveTo>
                  <a:pt x="3278" y="1257"/>
                </a:moveTo>
                <a:lnTo>
                  <a:pt x="3240" y="1283"/>
                </a:lnTo>
                <a:lnTo>
                  <a:pt x="3209" y="1310"/>
                </a:lnTo>
                <a:lnTo>
                  <a:pt x="3182" y="1334"/>
                </a:lnTo>
                <a:lnTo>
                  <a:pt x="3161" y="1355"/>
                </a:lnTo>
                <a:lnTo>
                  <a:pt x="3143" y="1377"/>
                </a:lnTo>
                <a:lnTo>
                  <a:pt x="3126" y="1400"/>
                </a:lnTo>
                <a:lnTo>
                  <a:pt x="3116" y="1418"/>
                </a:lnTo>
                <a:lnTo>
                  <a:pt x="3107" y="1436"/>
                </a:lnTo>
                <a:lnTo>
                  <a:pt x="3098" y="1418"/>
                </a:lnTo>
                <a:lnTo>
                  <a:pt x="3086" y="1400"/>
                </a:lnTo>
                <a:lnTo>
                  <a:pt x="3072" y="1377"/>
                </a:lnTo>
                <a:lnTo>
                  <a:pt x="3054" y="1355"/>
                </a:lnTo>
                <a:lnTo>
                  <a:pt x="3032" y="1334"/>
                </a:lnTo>
                <a:lnTo>
                  <a:pt x="3005" y="1310"/>
                </a:lnTo>
                <a:lnTo>
                  <a:pt x="2975" y="1283"/>
                </a:lnTo>
                <a:lnTo>
                  <a:pt x="2937" y="1257"/>
                </a:lnTo>
                <a:lnTo>
                  <a:pt x="2931" y="1253"/>
                </a:lnTo>
                <a:lnTo>
                  <a:pt x="2993" y="1211"/>
                </a:lnTo>
                <a:lnTo>
                  <a:pt x="3021" y="1191"/>
                </a:lnTo>
                <a:lnTo>
                  <a:pt x="3042" y="1172"/>
                </a:lnTo>
                <a:lnTo>
                  <a:pt x="3065" y="1151"/>
                </a:lnTo>
                <a:lnTo>
                  <a:pt x="3080" y="1131"/>
                </a:lnTo>
                <a:lnTo>
                  <a:pt x="3096" y="1109"/>
                </a:lnTo>
                <a:lnTo>
                  <a:pt x="3107" y="1088"/>
                </a:lnTo>
                <a:lnTo>
                  <a:pt x="3119" y="1109"/>
                </a:lnTo>
                <a:lnTo>
                  <a:pt x="3132" y="1131"/>
                </a:lnTo>
                <a:lnTo>
                  <a:pt x="3150" y="1151"/>
                </a:lnTo>
                <a:lnTo>
                  <a:pt x="3170" y="1172"/>
                </a:lnTo>
                <a:lnTo>
                  <a:pt x="3194" y="1191"/>
                </a:lnTo>
                <a:lnTo>
                  <a:pt x="3221" y="1211"/>
                </a:lnTo>
                <a:lnTo>
                  <a:pt x="3284" y="1253"/>
                </a:lnTo>
                <a:lnTo>
                  <a:pt x="3278" y="1257"/>
                </a:lnTo>
                <a:close/>
                <a:moveTo>
                  <a:pt x="2937" y="1343"/>
                </a:moveTo>
                <a:lnTo>
                  <a:pt x="2969" y="1371"/>
                </a:lnTo>
                <a:lnTo>
                  <a:pt x="2994" y="1395"/>
                </a:lnTo>
                <a:lnTo>
                  <a:pt x="3015" y="1419"/>
                </a:lnTo>
                <a:lnTo>
                  <a:pt x="3029" y="1439"/>
                </a:lnTo>
                <a:lnTo>
                  <a:pt x="3036" y="1457"/>
                </a:lnTo>
                <a:lnTo>
                  <a:pt x="3042" y="1472"/>
                </a:lnTo>
                <a:lnTo>
                  <a:pt x="3047" y="1484"/>
                </a:lnTo>
                <a:lnTo>
                  <a:pt x="3042" y="1496"/>
                </a:lnTo>
                <a:lnTo>
                  <a:pt x="3036" y="1509"/>
                </a:lnTo>
                <a:lnTo>
                  <a:pt x="3029" y="1527"/>
                </a:lnTo>
                <a:lnTo>
                  <a:pt x="3015" y="1547"/>
                </a:lnTo>
                <a:lnTo>
                  <a:pt x="2994" y="1569"/>
                </a:lnTo>
                <a:lnTo>
                  <a:pt x="2969" y="1595"/>
                </a:lnTo>
                <a:lnTo>
                  <a:pt x="2937" y="1622"/>
                </a:lnTo>
                <a:lnTo>
                  <a:pt x="2895" y="1650"/>
                </a:lnTo>
                <a:lnTo>
                  <a:pt x="2879" y="1661"/>
                </a:lnTo>
                <a:lnTo>
                  <a:pt x="2867" y="1668"/>
                </a:lnTo>
                <a:lnTo>
                  <a:pt x="2841" y="1650"/>
                </a:lnTo>
                <a:lnTo>
                  <a:pt x="2799" y="1622"/>
                </a:lnTo>
                <a:lnTo>
                  <a:pt x="2766" y="1595"/>
                </a:lnTo>
                <a:lnTo>
                  <a:pt x="2741" y="1569"/>
                </a:lnTo>
                <a:lnTo>
                  <a:pt x="2721" y="1547"/>
                </a:lnTo>
                <a:lnTo>
                  <a:pt x="2706" y="1527"/>
                </a:lnTo>
                <a:lnTo>
                  <a:pt x="2697" y="1509"/>
                </a:lnTo>
                <a:lnTo>
                  <a:pt x="2691" y="1496"/>
                </a:lnTo>
                <a:lnTo>
                  <a:pt x="2688" y="1484"/>
                </a:lnTo>
                <a:lnTo>
                  <a:pt x="2691" y="1472"/>
                </a:lnTo>
                <a:lnTo>
                  <a:pt x="2697" y="1457"/>
                </a:lnTo>
                <a:lnTo>
                  <a:pt x="2706" y="1439"/>
                </a:lnTo>
                <a:lnTo>
                  <a:pt x="2721" y="1419"/>
                </a:lnTo>
                <a:lnTo>
                  <a:pt x="2741" y="1395"/>
                </a:lnTo>
                <a:lnTo>
                  <a:pt x="2766" y="1371"/>
                </a:lnTo>
                <a:lnTo>
                  <a:pt x="2799" y="1343"/>
                </a:lnTo>
                <a:lnTo>
                  <a:pt x="2841" y="1316"/>
                </a:lnTo>
                <a:lnTo>
                  <a:pt x="2867" y="1298"/>
                </a:lnTo>
                <a:lnTo>
                  <a:pt x="2879" y="1305"/>
                </a:lnTo>
                <a:lnTo>
                  <a:pt x="2895" y="1316"/>
                </a:lnTo>
                <a:lnTo>
                  <a:pt x="2937" y="1343"/>
                </a:lnTo>
                <a:close/>
                <a:moveTo>
                  <a:pt x="2796" y="1257"/>
                </a:moveTo>
                <a:lnTo>
                  <a:pt x="2760" y="1283"/>
                </a:lnTo>
                <a:lnTo>
                  <a:pt x="2729" y="1310"/>
                </a:lnTo>
                <a:lnTo>
                  <a:pt x="2703" y="1334"/>
                </a:lnTo>
                <a:lnTo>
                  <a:pt x="2681" y="1355"/>
                </a:lnTo>
                <a:lnTo>
                  <a:pt x="2663" y="1377"/>
                </a:lnTo>
                <a:lnTo>
                  <a:pt x="2646" y="1400"/>
                </a:lnTo>
                <a:lnTo>
                  <a:pt x="2637" y="1418"/>
                </a:lnTo>
                <a:lnTo>
                  <a:pt x="2627" y="1436"/>
                </a:lnTo>
                <a:lnTo>
                  <a:pt x="2619" y="1418"/>
                </a:lnTo>
                <a:lnTo>
                  <a:pt x="2607" y="1400"/>
                </a:lnTo>
                <a:lnTo>
                  <a:pt x="2592" y="1377"/>
                </a:lnTo>
                <a:lnTo>
                  <a:pt x="2574" y="1355"/>
                </a:lnTo>
                <a:lnTo>
                  <a:pt x="2553" y="1334"/>
                </a:lnTo>
                <a:lnTo>
                  <a:pt x="2525" y="1310"/>
                </a:lnTo>
                <a:lnTo>
                  <a:pt x="2495" y="1283"/>
                </a:lnTo>
                <a:lnTo>
                  <a:pt x="2457" y="1257"/>
                </a:lnTo>
                <a:lnTo>
                  <a:pt x="2451" y="1253"/>
                </a:lnTo>
                <a:lnTo>
                  <a:pt x="2513" y="1211"/>
                </a:lnTo>
                <a:lnTo>
                  <a:pt x="2541" y="1191"/>
                </a:lnTo>
                <a:lnTo>
                  <a:pt x="2562" y="1172"/>
                </a:lnTo>
                <a:lnTo>
                  <a:pt x="2585" y="1151"/>
                </a:lnTo>
                <a:lnTo>
                  <a:pt x="2601" y="1131"/>
                </a:lnTo>
                <a:lnTo>
                  <a:pt x="2616" y="1109"/>
                </a:lnTo>
                <a:lnTo>
                  <a:pt x="2627" y="1088"/>
                </a:lnTo>
                <a:lnTo>
                  <a:pt x="2639" y="1109"/>
                </a:lnTo>
                <a:lnTo>
                  <a:pt x="2652" y="1131"/>
                </a:lnTo>
                <a:lnTo>
                  <a:pt x="2670" y="1151"/>
                </a:lnTo>
                <a:lnTo>
                  <a:pt x="2691" y="1172"/>
                </a:lnTo>
                <a:lnTo>
                  <a:pt x="2715" y="1191"/>
                </a:lnTo>
                <a:lnTo>
                  <a:pt x="2741" y="1211"/>
                </a:lnTo>
                <a:lnTo>
                  <a:pt x="2802" y="1253"/>
                </a:lnTo>
                <a:lnTo>
                  <a:pt x="2796" y="1257"/>
                </a:lnTo>
                <a:close/>
                <a:moveTo>
                  <a:pt x="2457" y="1343"/>
                </a:moveTo>
                <a:lnTo>
                  <a:pt x="2489" y="1371"/>
                </a:lnTo>
                <a:lnTo>
                  <a:pt x="2514" y="1395"/>
                </a:lnTo>
                <a:lnTo>
                  <a:pt x="2535" y="1419"/>
                </a:lnTo>
                <a:lnTo>
                  <a:pt x="2549" y="1439"/>
                </a:lnTo>
                <a:lnTo>
                  <a:pt x="2556" y="1457"/>
                </a:lnTo>
                <a:lnTo>
                  <a:pt x="2562" y="1472"/>
                </a:lnTo>
                <a:lnTo>
                  <a:pt x="2567" y="1484"/>
                </a:lnTo>
                <a:lnTo>
                  <a:pt x="2562" y="1496"/>
                </a:lnTo>
                <a:lnTo>
                  <a:pt x="2556" y="1509"/>
                </a:lnTo>
                <a:lnTo>
                  <a:pt x="2549" y="1527"/>
                </a:lnTo>
                <a:lnTo>
                  <a:pt x="2535" y="1547"/>
                </a:lnTo>
                <a:lnTo>
                  <a:pt x="2514" y="1569"/>
                </a:lnTo>
                <a:lnTo>
                  <a:pt x="2489" y="1595"/>
                </a:lnTo>
                <a:lnTo>
                  <a:pt x="2457" y="1622"/>
                </a:lnTo>
                <a:lnTo>
                  <a:pt x="2415" y="1650"/>
                </a:lnTo>
                <a:lnTo>
                  <a:pt x="2387" y="1668"/>
                </a:lnTo>
                <a:lnTo>
                  <a:pt x="2358" y="1650"/>
                </a:lnTo>
                <a:lnTo>
                  <a:pt x="2319" y="1622"/>
                </a:lnTo>
                <a:lnTo>
                  <a:pt x="2285" y="1595"/>
                </a:lnTo>
                <a:lnTo>
                  <a:pt x="2261" y="1569"/>
                </a:lnTo>
                <a:lnTo>
                  <a:pt x="2241" y="1547"/>
                </a:lnTo>
                <a:lnTo>
                  <a:pt x="2228" y="1527"/>
                </a:lnTo>
                <a:lnTo>
                  <a:pt x="2217" y="1509"/>
                </a:lnTo>
                <a:lnTo>
                  <a:pt x="2211" y="1496"/>
                </a:lnTo>
                <a:lnTo>
                  <a:pt x="2210" y="1484"/>
                </a:lnTo>
                <a:lnTo>
                  <a:pt x="2211" y="1472"/>
                </a:lnTo>
                <a:lnTo>
                  <a:pt x="2217" y="1457"/>
                </a:lnTo>
                <a:lnTo>
                  <a:pt x="2228" y="1439"/>
                </a:lnTo>
                <a:lnTo>
                  <a:pt x="2241" y="1419"/>
                </a:lnTo>
                <a:lnTo>
                  <a:pt x="2261" y="1395"/>
                </a:lnTo>
                <a:lnTo>
                  <a:pt x="2285" y="1371"/>
                </a:lnTo>
                <a:lnTo>
                  <a:pt x="2319" y="1343"/>
                </a:lnTo>
                <a:lnTo>
                  <a:pt x="2358" y="1316"/>
                </a:lnTo>
                <a:lnTo>
                  <a:pt x="2387" y="1298"/>
                </a:lnTo>
                <a:lnTo>
                  <a:pt x="2415" y="1316"/>
                </a:lnTo>
                <a:lnTo>
                  <a:pt x="2457" y="1343"/>
                </a:lnTo>
                <a:close/>
                <a:moveTo>
                  <a:pt x="2318" y="1257"/>
                </a:moveTo>
                <a:lnTo>
                  <a:pt x="2282" y="1283"/>
                </a:lnTo>
                <a:lnTo>
                  <a:pt x="2249" y="1310"/>
                </a:lnTo>
                <a:lnTo>
                  <a:pt x="2223" y="1334"/>
                </a:lnTo>
                <a:lnTo>
                  <a:pt x="2201" y="1355"/>
                </a:lnTo>
                <a:lnTo>
                  <a:pt x="2183" y="1377"/>
                </a:lnTo>
                <a:lnTo>
                  <a:pt x="2168" y="1400"/>
                </a:lnTo>
                <a:lnTo>
                  <a:pt x="2156" y="1418"/>
                </a:lnTo>
                <a:lnTo>
                  <a:pt x="2147" y="1436"/>
                </a:lnTo>
                <a:lnTo>
                  <a:pt x="2139" y="1418"/>
                </a:lnTo>
                <a:lnTo>
                  <a:pt x="2127" y="1400"/>
                </a:lnTo>
                <a:lnTo>
                  <a:pt x="2114" y="1377"/>
                </a:lnTo>
                <a:lnTo>
                  <a:pt x="2096" y="1355"/>
                </a:lnTo>
                <a:lnTo>
                  <a:pt x="2073" y="1334"/>
                </a:lnTo>
                <a:lnTo>
                  <a:pt x="2045" y="1310"/>
                </a:lnTo>
                <a:lnTo>
                  <a:pt x="2013" y="1283"/>
                </a:lnTo>
                <a:lnTo>
                  <a:pt x="1977" y="1257"/>
                </a:lnTo>
                <a:lnTo>
                  <a:pt x="1971" y="1253"/>
                </a:lnTo>
                <a:lnTo>
                  <a:pt x="2033" y="1211"/>
                </a:lnTo>
                <a:lnTo>
                  <a:pt x="2061" y="1191"/>
                </a:lnTo>
                <a:lnTo>
                  <a:pt x="2084" y="1172"/>
                </a:lnTo>
                <a:lnTo>
                  <a:pt x="2105" y="1151"/>
                </a:lnTo>
                <a:lnTo>
                  <a:pt x="2121" y="1131"/>
                </a:lnTo>
                <a:lnTo>
                  <a:pt x="2138" y="1109"/>
                </a:lnTo>
                <a:lnTo>
                  <a:pt x="2147" y="1088"/>
                </a:lnTo>
                <a:lnTo>
                  <a:pt x="2159" y="1109"/>
                </a:lnTo>
                <a:lnTo>
                  <a:pt x="2174" y="1131"/>
                </a:lnTo>
                <a:lnTo>
                  <a:pt x="2192" y="1151"/>
                </a:lnTo>
                <a:lnTo>
                  <a:pt x="2211" y="1172"/>
                </a:lnTo>
                <a:lnTo>
                  <a:pt x="2235" y="1191"/>
                </a:lnTo>
                <a:lnTo>
                  <a:pt x="2261" y="1211"/>
                </a:lnTo>
                <a:lnTo>
                  <a:pt x="2324" y="1253"/>
                </a:lnTo>
                <a:lnTo>
                  <a:pt x="2318" y="1257"/>
                </a:lnTo>
                <a:close/>
                <a:moveTo>
                  <a:pt x="1977" y="1343"/>
                </a:moveTo>
                <a:lnTo>
                  <a:pt x="2009" y="1371"/>
                </a:lnTo>
                <a:lnTo>
                  <a:pt x="2036" y="1395"/>
                </a:lnTo>
                <a:lnTo>
                  <a:pt x="2055" y="1419"/>
                </a:lnTo>
                <a:lnTo>
                  <a:pt x="2069" y="1439"/>
                </a:lnTo>
                <a:lnTo>
                  <a:pt x="2078" y="1457"/>
                </a:lnTo>
                <a:lnTo>
                  <a:pt x="2084" y="1472"/>
                </a:lnTo>
                <a:lnTo>
                  <a:pt x="2087" y="1484"/>
                </a:lnTo>
                <a:lnTo>
                  <a:pt x="2084" y="1496"/>
                </a:lnTo>
                <a:lnTo>
                  <a:pt x="2078" y="1509"/>
                </a:lnTo>
                <a:lnTo>
                  <a:pt x="2069" y="1527"/>
                </a:lnTo>
                <a:lnTo>
                  <a:pt x="2055" y="1547"/>
                </a:lnTo>
                <a:lnTo>
                  <a:pt x="2036" y="1569"/>
                </a:lnTo>
                <a:lnTo>
                  <a:pt x="2009" y="1595"/>
                </a:lnTo>
                <a:lnTo>
                  <a:pt x="1977" y="1622"/>
                </a:lnTo>
                <a:lnTo>
                  <a:pt x="1935" y="1650"/>
                </a:lnTo>
                <a:lnTo>
                  <a:pt x="1919" y="1661"/>
                </a:lnTo>
                <a:lnTo>
                  <a:pt x="1907" y="1668"/>
                </a:lnTo>
                <a:lnTo>
                  <a:pt x="1880" y="1650"/>
                </a:lnTo>
                <a:lnTo>
                  <a:pt x="1839" y="1622"/>
                </a:lnTo>
                <a:lnTo>
                  <a:pt x="1805" y="1595"/>
                </a:lnTo>
                <a:lnTo>
                  <a:pt x="1781" y="1569"/>
                </a:lnTo>
                <a:lnTo>
                  <a:pt x="1761" y="1547"/>
                </a:lnTo>
                <a:lnTo>
                  <a:pt x="1748" y="1527"/>
                </a:lnTo>
                <a:lnTo>
                  <a:pt x="1737" y="1509"/>
                </a:lnTo>
                <a:lnTo>
                  <a:pt x="1731" y="1496"/>
                </a:lnTo>
                <a:lnTo>
                  <a:pt x="1730" y="1484"/>
                </a:lnTo>
                <a:lnTo>
                  <a:pt x="1731" y="1472"/>
                </a:lnTo>
                <a:lnTo>
                  <a:pt x="1737" y="1457"/>
                </a:lnTo>
                <a:lnTo>
                  <a:pt x="1748" y="1439"/>
                </a:lnTo>
                <a:lnTo>
                  <a:pt x="1761" y="1419"/>
                </a:lnTo>
                <a:lnTo>
                  <a:pt x="1781" y="1395"/>
                </a:lnTo>
                <a:lnTo>
                  <a:pt x="1805" y="1371"/>
                </a:lnTo>
                <a:lnTo>
                  <a:pt x="1839" y="1343"/>
                </a:lnTo>
                <a:lnTo>
                  <a:pt x="1880" y="1316"/>
                </a:lnTo>
                <a:lnTo>
                  <a:pt x="1907" y="1298"/>
                </a:lnTo>
                <a:lnTo>
                  <a:pt x="1919" y="1305"/>
                </a:lnTo>
                <a:lnTo>
                  <a:pt x="1935" y="1316"/>
                </a:lnTo>
                <a:lnTo>
                  <a:pt x="1977" y="1343"/>
                </a:lnTo>
                <a:close/>
                <a:moveTo>
                  <a:pt x="1838" y="1257"/>
                </a:moveTo>
                <a:lnTo>
                  <a:pt x="1802" y="1283"/>
                </a:lnTo>
                <a:lnTo>
                  <a:pt x="1769" y="1310"/>
                </a:lnTo>
                <a:lnTo>
                  <a:pt x="1743" y="1334"/>
                </a:lnTo>
                <a:lnTo>
                  <a:pt x="1721" y="1355"/>
                </a:lnTo>
                <a:lnTo>
                  <a:pt x="1701" y="1377"/>
                </a:lnTo>
                <a:lnTo>
                  <a:pt x="1688" y="1400"/>
                </a:lnTo>
                <a:lnTo>
                  <a:pt x="1676" y="1418"/>
                </a:lnTo>
                <a:lnTo>
                  <a:pt x="1668" y="1436"/>
                </a:lnTo>
                <a:lnTo>
                  <a:pt x="1659" y="1418"/>
                </a:lnTo>
                <a:lnTo>
                  <a:pt x="1647" y="1400"/>
                </a:lnTo>
                <a:lnTo>
                  <a:pt x="1634" y="1377"/>
                </a:lnTo>
                <a:lnTo>
                  <a:pt x="1616" y="1355"/>
                </a:lnTo>
                <a:lnTo>
                  <a:pt x="1593" y="1334"/>
                </a:lnTo>
                <a:lnTo>
                  <a:pt x="1566" y="1310"/>
                </a:lnTo>
                <a:lnTo>
                  <a:pt x="1533" y="1283"/>
                </a:lnTo>
                <a:lnTo>
                  <a:pt x="1497" y="1257"/>
                </a:lnTo>
                <a:lnTo>
                  <a:pt x="1491" y="1253"/>
                </a:lnTo>
                <a:lnTo>
                  <a:pt x="1554" y="1211"/>
                </a:lnTo>
                <a:lnTo>
                  <a:pt x="1580" y="1191"/>
                </a:lnTo>
                <a:lnTo>
                  <a:pt x="1604" y="1172"/>
                </a:lnTo>
                <a:lnTo>
                  <a:pt x="1623" y="1151"/>
                </a:lnTo>
                <a:lnTo>
                  <a:pt x="1641" y="1131"/>
                </a:lnTo>
                <a:lnTo>
                  <a:pt x="1656" y="1109"/>
                </a:lnTo>
                <a:lnTo>
                  <a:pt x="1668" y="1088"/>
                </a:lnTo>
                <a:lnTo>
                  <a:pt x="1680" y="1109"/>
                </a:lnTo>
                <a:lnTo>
                  <a:pt x="1694" y="1131"/>
                </a:lnTo>
                <a:lnTo>
                  <a:pt x="1712" y="1151"/>
                </a:lnTo>
                <a:lnTo>
                  <a:pt x="1731" y="1172"/>
                </a:lnTo>
                <a:lnTo>
                  <a:pt x="1755" y="1191"/>
                </a:lnTo>
                <a:lnTo>
                  <a:pt x="1781" y="1211"/>
                </a:lnTo>
                <a:lnTo>
                  <a:pt x="1844" y="1253"/>
                </a:lnTo>
                <a:lnTo>
                  <a:pt x="1838" y="1257"/>
                </a:lnTo>
                <a:close/>
                <a:moveTo>
                  <a:pt x="1496" y="1343"/>
                </a:moveTo>
                <a:lnTo>
                  <a:pt x="1530" y="1371"/>
                </a:lnTo>
                <a:lnTo>
                  <a:pt x="1556" y="1395"/>
                </a:lnTo>
                <a:lnTo>
                  <a:pt x="1574" y="1419"/>
                </a:lnTo>
                <a:lnTo>
                  <a:pt x="1587" y="1439"/>
                </a:lnTo>
                <a:lnTo>
                  <a:pt x="1598" y="1457"/>
                </a:lnTo>
                <a:lnTo>
                  <a:pt x="1604" y="1472"/>
                </a:lnTo>
                <a:lnTo>
                  <a:pt x="1608" y="1484"/>
                </a:lnTo>
                <a:lnTo>
                  <a:pt x="1604" y="1496"/>
                </a:lnTo>
                <a:lnTo>
                  <a:pt x="1598" y="1509"/>
                </a:lnTo>
                <a:lnTo>
                  <a:pt x="1587" y="1527"/>
                </a:lnTo>
                <a:lnTo>
                  <a:pt x="1574" y="1547"/>
                </a:lnTo>
                <a:lnTo>
                  <a:pt x="1556" y="1569"/>
                </a:lnTo>
                <a:lnTo>
                  <a:pt x="1530" y="1595"/>
                </a:lnTo>
                <a:lnTo>
                  <a:pt x="1496" y="1622"/>
                </a:lnTo>
                <a:lnTo>
                  <a:pt x="1455" y="1650"/>
                </a:lnTo>
                <a:lnTo>
                  <a:pt x="1428" y="1668"/>
                </a:lnTo>
                <a:lnTo>
                  <a:pt x="1400" y="1650"/>
                </a:lnTo>
                <a:lnTo>
                  <a:pt x="1359" y="1622"/>
                </a:lnTo>
                <a:lnTo>
                  <a:pt x="1326" y="1595"/>
                </a:lnTo>
                <a:lnTo>
                  <a:pt x="1299" y="1569"/>
                </a:lnTo>
                <a:lnTo>
                  <a:pt x="1281" y="1547"/>
                </a:lnTo>
                <a:lnTo>
                  <a:pt x="1268" y="1527"/>
                </a:lnTo>
                <a:lnTo>
                  <a:pt x="1257" y="1509"/>
                </a:lnTo>
                <a:lnTo>
                  <a:pt x="1251" y="1496"/>
                </a:lnTo>
                <a:lnTo>
                  <a:pt x="1250" y="1484"/>
                </a:lnTo>
                <a:lnTo>
                  <a:pt x="1251" y="1472"/>
                </a:lnTo>
                <a:lnTo>
                  <a:pt x="1257" y="1457"/>
                </a:lnTo>
                <a:lnTo>
                  <a:pt x="1268" y="1439"/>
                </a:lnTo>
                <a:lnTo>
                  <a:pt x="1281" y="1419"/>
                </a:lnTo>
                <a:lnTo>
                  <a:pt x="1299" y="1395"/>
                </a:lnTo>
                <a:lnTo>
                  <a:pt x="1326" y="1371"/>
                </a:lnTo>
                <a:lnTo>
                  <a:pt x="1359" y="1343"/>
                </a:lnTo>
                <a:lnTo>
                  <a:pt x="1400" y="1316"/>
                </a:lnTo>
                <a:lnTo>
                  <a:pt x="1428" y="1298"/>
                </a:lnTo>
                <a:lnTo>
                  <a:pt x="1455" y="1316"/>
                </a:lnTo>
                <a:lnTo>
                  <a:pt x="1496" y="1343"/>
                </a:lnTo>
                <a:close/>
                <a:moveTo>
                  <a:pt x="1358" y="1257"/>
                </a:moveTo>
                <a:lnTo>
                  <a:pt x="1322" y="1283"/>
                </a:lnTo>
                <a:lnTo>
                  <a:pt x="1290" y="1310"/>
                </a:lnTo>
                <a:lnTo>
                  <a:pt x="1263" y="1334"/>
                </a:lnTo>
                <a:lnTo>
                  <a:pt x="1239" y="1355"/>
                </a:lnTo>
                <a:lnTo>
                  <a:pt x="1221" y="1377"/>
                </a:lnTo>
                <a:lnTo>
                  <a:pt x="1208" y="1400"/>
                </a:lnTo>
                <a:lnTo>
                  <a:pt x="1196" y="1418"/>
                </a:lnTo>
                <a:lnTo>
                  <a:pt x="1188" y="1436"/>
                </a:lnTo>
                <a:lnTo>
                  <a:pt x="1179" y="1418"/>
                </a:lnTo>
                <a:lnTo>
                  <a:pt x="1167" y="1400"/>
                </a:lnTo>
                <a:lnTo>
                  <a:pt x="1154" y="1377"/>
                </a:lnTo>
                <a:lnTo>
                  <a:pt x="1136" y="1355"/>
                </a:lnTo>
                <a:lnTo>
                  <a:pt x="1112" y="1334"/>
                </a:lnTo>
                <a:lnTo>
                  <a:pt x="1086" y="1310"/>
                </a:lnTo>
                <a:lnTo>
                  <a:pt x="1053" y="1283"/>
                </a:lnTo>
                <a:lnTo>
                  <a:pt x="1019" y="1257"/>
                </a:lnTo>
                <a:lnTo>
                  <a:pt x="1013" y="1253"/>
                </a:lnTo>
                <a:lnTo>
                  <a:pt x="1074" y="1211"/>
                </a:lnTo>
                <a:lnTo>
                  <a:pt x="1100" y="1191"/>
                </a:lnTo>
                <a:lnTo>
                  <a:pt x="1124" y="1172"/>
                </a:lnTo>
                <a:lnTo>
                  <a:pt x="1143" y="1151"/>
                </a:lnTo>
                <a:lnTo>
                  <a:pt x="1161" y="1131"/>
                </a:lnTo>
                <a:lnTo>
                  <a:pt x="1176" y="1109"/>
                </a:lnTo>
                <a:lnTo>
                  <a:pt x="1188" y="1088"/>
                </a:lnTo>
                <a:lnTo>
                  <a:pt x="1200" y="1109"/>
                </a:lnTo>
                <a:lnTo>
                  <a:pt x="1214" y="1131"/>
                </a:lnTo>
                <a:lnTo>
                  <a:pt x="1232" y="1151"/>
                </a:lnTo>
                <a:lnTo>
                  <a:pt x="1251" y="1172"/>
                </a:lnTo>
                <a:lnTo>
                  <a:pt x="1275" y="1191"/>
                </a:lnTo>
                <a:lnTo>
                  <a:pt x="1302" y="1211"/>
                </a:lnTo>
                <a:lnTo>
                  <a:pt x="1364" y="1253"/>
                </a:lnTo>
                <a:lnTo>
                  <a:pt x="1358" y="1257"/>
                </a:lnTo>
                <a:close/>
                <a:moveTo>
                  <a:pt x="1016" y="1343"/>
                </a:moveTo>
                <a:lnTo>
                  <a:pt x="1050" y="1371"/>
                </a:lnTo>
                <a:lnTo>
                  <a:pt x="1076" y="1395"/>
                </a:lnTo>
                <a:lnTo>
                  <a:pt x="1094" y="1419"/>
                </a:lnTo>
                <a:lnTo>
                  <a:pt x="1107" y="1439"/>
                </a:lnTo>
                <a:lnTo>
                  <a:pt x="1118" y="1457"/>
                </a:lnTo>
                <a:lnTo>
                  <a:pt x="1124" y="1472"/>
                </a:lnTo>
                <a:lnTo>
                  <a:pt x="1125" y="1484"/>
                </a:lnTo>
                <a:lnTo>
                  <a:pt x="1124" y="1496"/>
                </a:lnTo>
                <a:lnTo>
                  <a:pt x="1118" y="1509"/>
                </a:lnTo>
                <a:lnTo>
                  <a:pt x="1107" y="1527"/>
                </a:lnTo>
                <a:lnTo>
                  <a:pt x="1094" y="1547"/>
                </a:lnTo>
                <a:lnTo>
                  <a:pt x="1076" y="1569"/>
                </a:lnTo>
                <a:lnTo>
                  <a:pt x="1050" y="1595"/>
                </a:lnTo>
                <a:lnTo>
                  <a:pt x="1016" y="1622"/>
                </a:lnTo>
                <a:lnTo>
                  <a:pt x="977" y="1650"/>
                </a:lnTo>
                <a:lnTo>
                  <a:pt x="960" y="1661"/>
                </a:lnTo>
                <a:lnTo>
                  <a:pt x="948" y="1668"/>
                </a:lnTo>
                <a:lnTo>
                  <a:pt x="920" y="1650"/>
                </a:lnTo>
                <a:lnTo>
                  <a:pt x="881" y="1622"/>
                </a:lnTo>
                <a:lnTo>
                  <a:pt x="846" y="1595"/>
                </a:lnTo>
                <a:lnTo>
                  <a:pt x="821" y="1569"/>
                </a:lnTo>
                <a:lnTo>
                  <a:pt x="803" y="1547"/>
                </a:lnTo>
                <a:lnTo>
                  <a:pt x="788" y="1527"/>
                </a:lnTo>
                <a:lnTo>
                  <a:pt x="779" y="1509"/>
                </a:lnTo>
                <a:lnTo>
                  <a:pt x="773" y="1496"/>
                </a:lnTo>
                <a:lnTo>
                  <a:pt x="770" y="1484"/>
                </a:lnTo>
                <a:lnTo>
                  <a:pt x="773" y="1472"/>
                </a:lnTo>
                <a:lnTo>
                  <a:pt x="779" y="1457"/>
                </a:lnTo>
                <a:lnTo>
                  <a:pt x="788" y="1439"/>
                </a:lnTo>
                <a:lnTo>
                  <a:pt x="803" y="1419"/>
                </a:lnTo>
                <a:lnTo>
                  <a:pt x="821" y="1395"/>
                </a:lnTo>
                <a:lnTo>
                  <a:pt x="846" y="1371"/>
                </a:lnTo>
                <a:lnTo>
                  <a:pt x="881" y="1343"/>
                </a:lnTo>
                <a:lnTo>
                  <a:pt x="920" y="1316"/>
                </a:lnTo>
                <a:lnTo>
                  <a:pt x="948" y="1298"/>
                </a:lnTo>
                <a:lnTo>
                  <a:pt x="960" y="1305"/>
                </a:lnTo>
                <a:lnTo>
                  <a:pt x="977" y="1316"/>
                </a:lnTo>
                <a:lnTo>
                  <a:pt x="1016" y="1343"/>
                </a:lnTo>
                <a:close/>
                <a:moveTo>
                  <a:pt x="878" y="1257"/>
                </a:moveTo>
                <a:lnTo>
                  <a:pt x="842" y="1283"/>
                </a:lnTo>
                <a:lnTo>
                  <a:pt x="810" y="1310"/>
                </a:lnTo>
                <a:lnTo>
                  <a:pt x="785" y="1334"/>
                </a:lnTo>
                <a:lnTo>
                  <a:pt x="761" y="1355"/>
                </a:lnTo>
                <a:lnTo>
                  <a:pt x="743" y="1377"/>
                </a:lnTo>
                <a:lnTo>
                  <a:pt x="728" y="1400"/>
                </a:lnTo>
                <a:lnTo>
                  <a:pt x="716" y="1418"/>
                </a:lnTo>
                <a:lnTo>
                  <a:pt x="708" y="1436"/>
                </a:lnTo>
                <a:lnTo>
                  <a:pt x="701" y="1418"/>
                </a:lnTo>
                <a:lnTo>
                  <a:pt x="689" y="1400"/>
                </a:lnTo>
                <a:lnTo>
                  <a:pt x="674" y="1377"/>
                </a:lnTo>
                <a:lnTo>
                  <a:pt x="654" y="1355"/>
                </a:lnTo>
                <a:lnTo>
                  <a:pt x="632" y="1334"/>
                </a:lnTo>
                <a:lnTo>
                  <a:pt x="606" y="1310"/>
                </a:lnTo>
                <a:lnTo>
                  <a:pt x="575" y="1283"/>
                </a:lnTo>
                <a:lnTo>
                  <a:pt x="539" y="1257"/>
                </a:lnTo>
                <a:lnTo>
                  <a:pt x="533" y="1253"/>
                </a:lnTo>
                <a:lnTo>
                  <a:pt x="594" y="1211"/>
                </a:lnTo>
                <a:lnTo>
                  <a:pt x="620" y="1191"/>
                </a:lnTo>
                <a:lnTo>
                  <a:pt x="644" y="1172"/>
                </a:lnTo>
                <a:lnTo>
                  <a:pt x="665" y="1151"/>
                </a:lnTo>
                <a:lnTo>
                  <a:pt x="683" y="1131"/>
                </a:lnTo>
                <a:lnTo>
                  <a:pt x="696" y="1109"/>
                </a:lnTo>
                <a:lnTo>
                  <a:pt x="708" y="1088"/>
                </a:lnTo>
                <a:lnTo>
                  <a:pt x="720" y="1109"/>
                </a:lnTo>
                <a:lnTo>
                  <a:pt x="734" y="1131"/>
                </a:lnTo>
                <a:lnTo>
                  <a:pt x="752" y="1151"/>
                </a:lnTo>
                <a:lnTo>
                  <a:pt x="773" y="1172"/>
                </a:lnTo>
                <a:lnTo>
                  <a:pt x="797" y="1191"/>
                </a:lnTo>
                <a:lnTo>
                  <a:pt x="822" y="1211"/>
                </a:lnTo>
                <a:lnTo>
                  <a:pt x="884" y="1253"/>
                </a:lnTo>
                <a:lnTo>
                  <a:pt x="878" y="1257"/>
                </a:lnTo>
                <a:close/>
                <a:moveTo>
                  <a:pt x="536" y="1343"/>
                </a:moveTo>
                <a:lnTo>
                  <a:pt x="570" y="1371"/>
                </a:lnTo>
                <a:lnTo>
                  <a:pt x="596" y="1395"/>
                </a:lnTo>
                <a:lnTo>
                  <a:pt x="614" y="1419"/>
                </a:lnTo>
                <a:lnTo>
                  <a:pt x="629" y="1439"/>
                </a:lnTo>
                <a:lnTo>
                  <a:pt x="638" y="1457"/>
                </a:lnTo>
                <a:lnTo>
                  <a:pt x="644" y="1472"/>
                </a:lnTo>
                <a:lnTo>
                  <a:pt x="647" y="1484"/>
                </a:lnTo>
                <a:lnTo>
                  <a:pt x="644" y="1496"/>
                </a:lnTo>
                <a:lnTo>
                  <a:pt x="638" y="1509"/>
                </a:lnTo>
                <a:lnTo>
                  <a:pt x="629" y="1527"/>
                </a:lnTo>
                <a:lnTo>
                  <a:pt x="614" y="1547"/>
                </a:lnTo>
                <a:lnTo>
                  <a:pt x="596" y="1569"/>
                </a:lnTo>
                <a:lnTo>
                  <a:pt x="570" y="1595"/>
                </a:lnTo>
                <a:lnTo>
                  <a:pt x="536" y="1622"/>
                </a:lnTo>
                <a:lnTo>
                  <a:pt x="497" y="1650"/>
                </a:lnTo>
                <a:lnTo>
                  <a:pt x="468" y="1668"/>
                </a:lnTo>
                <a:lnTo>
                  <a:pt x="440" y="1650"/>
                </a:lnTo>
                <a:lnTo>
                  <a:pt x="401" y="1622"/>
                </a:lnTo>
                <a:lnTo>
                  <a:pt x="366" y="1595"/>
                </a:lnTo>
                <a:lnTo>
                  <a:pt x="341" y="1569"/>
                </a:lnTo>
                <a:lnTo>
                  <a:pt x="323" y="1547"/>
                </a:lnTo>
                <a:lnTo>
                  <a:pt x="309" y="1527"/>
                </a:lnTo>
                <a:lnTo>
                  <a:pt x="299" y="1509"/>
                </a:lnTo>
                <a:lnTo>
                  <a:pt x="293" y="1496"/>
                </a:lnTo>
                <a:lnTo>
                  <a:pt x="288" y="1484"/>
                </a:lnTo>
                <a:lnTo>
                  <a:pt x="293" y="1472"/>
                </a:lnTo>
                <a:lnTo>
                  <a:pt x="299" y="1457"/>
                </a:lnTo>
                <a:lnTo>
                  <a:pt x="309" y="1439"/>
                </a:lnTo>
                <a:lnTo>
                  <a:pt x="323" y="1419"/>
                </a:lnTo>
                <a:lnTo>
                  <a:pt x="341" y="1395"/>
                </a:lnTo>
                <a:lnTo>
                  <a:pt x="366" y="1371"/>
                </a:lnTo>
                <a:lnTo>
                  <a:pt x="401" y="1343"/>
                </a:lnTo>
                <a:lnTo>
                  <a:pt x="440" y="1316"/>
                </a:lnTo>
                <a:lnTo>
                  <a:pt x="468" y="1298"/>
                </a:lnTo>
                <a:lnTo>
                  <a:pt x="497" y="1316"/>
                </a:lnTo>
                <a:lnTo>
                  <a:pt x="536" y="1343"/>
                </a:lnTo>
                <a:close/>
                <a:moveTo>
                  <a:pt x="468" y="1752"/>
                </a:moveTo>
                <a:lnTo>
                  <a:pt x="545" y="1805"/>
                </a:lnTo>
                <a:lnTo>
                  <a:pt x="572" y="1824"/>
                </a:lnTo>
                <a:lnTo>
                  <a:pt x="596" y="1845"/>
                </a:lnTo>
                <a:lnTo>
                  <a:pt x="617" y="1863"/>
                </a:lnTo>
                <a:lnTo>
                  <a:pt x="630" y="1881"/>
                </a:lnTo>
                <a:lnTo>
                  <a:pt x="641" y="1899"/>
                </a:lnTo>
                <a:lnTo>
                  <a:pt x="647" y="1919"/>
                </a:lnTo>
                <a:lnTo>
                  <a:pt x="650" y="1941"/>
                </a:lnTo>
                <a:lnTo>
                  <a:pt x="650" y="1962"/>
                </a:lnTo>
                <a:lnTo>
                  <a:pt x="648" y="1991"/>
                </a:lnTo>
                <a:lnTo>
                  <a:pt x="647" y="2004"/>
                </a:lnTo>
                <a:lnTo>
                  <a:pt x="642" y="2016"/>
                </a:lnTo>
                <a:lnTo>
                  <a:pt x="638" y="2028"/>
                </a:lnTo>
                <a:lnTo>
                  <a:pt x="632" y="2039"/>
                </a:lnTo>
                <a:lnTo>
                  <a:pt x="624" y="2051"/>
                </a:lnTo>
                <a:lnTo>
                  <a:pt x="614" y="2061"/>
                </a:lnTo>
                <a:lnTo>
                  <a:pt x="590" y="2085"/>
                </a:lnTo>
                <a:lnTo>
                  <a:pt x="558" y="2111"/>
                </a:lnTo>
                <a:lnTo>
                  <a:pt x="518" y="2139"/>
                </a:lnTo>
                <a:lnTo>
                  <a:pt x="468" y="2171"/>
                </a:lnTo>
                <a:lnTo>
                  <a:pt x="419" y="2139"/>
                </a:lnTo>
                <a:lnTo>
                  <a:pt x="378" y="2111"/>
                </a:lnTo>
                <a:lnTo>
                  <a:pt x="347" y="2085"/>
                </a:lnTo>
                <a:lnTo>
                  <a:pt x="323" y="2061"/>
                </a:lnTo>
                <a:lnTo>
                  <a:pt x="312" y="2051"/>
                </a:lnTo>
                <a:lnTo>
                  <a:pt x="305" y="2039"/>
                </a:lnTo>
                <a:lnTo>
                  <a:pt x="299" y="2028"/>
                </a:lnTo>
                <a:lnTo>
                  <a:pt x="293" y="2016"/>
                </a:lnTo>
                <a:lnTo>
                  <a:pt x="291" y="2004"/>
                </a:lnTo>
                <a:lnTo>
                  <a:pt x="287" y="1991"/>
                </a:lnTo>
                <a:lnTo>
                  <a:pt x="285" y="1962"/>
                </a:lnTo>
                <a:lnTo>
                  <a:pt x="287" y="1941"/>
                </a:lnTo>
                <a:lnTo>
                  <a:pt x="291" y="1919"/>
                </a:lnTo>
                <a:lnTo>
                  <a:pt x="297" y="1899"/>
                </a:lnTo>
                <a:lnTo>
                  <a:pt x="306" y="1881"/>
                </a:lnTo>
                <a:lnTo>
                  <a:pt x="321" y="1863"/>
                </a:lnTo>
                <a:lnTo>
                  <a:pt x="341" y="1845"/>
                </a:lnTo>
                <a:lnTo>
                  <a:pt x="363" y="1824"/>
                </a:lnTo>
                <a:lnTo>
                  <a:pt x="392" y="1805"/>
                </a:lnTo>
                <a:lnTo>
                  <a:pt x="468" y="1752"/>
                </a:lnTo>
                <a:close/>
                <a:moveTo>
                  <a:pt x="440" y="2274"/>
                </a:moveTo>
                <a:lnTo>
                  <a:pt x="468" y="2256"/>
                </a:lnTo>
                <a:lnTo>
                  <a:pt x="497" y="2274"/>
                </a:lnTo>
                <a:lnTo>
                  <a:pt x="536" y="2304"/>
                </a:lnTo>
                <a:lnTo>
                  <a:pt x="570" y="2330"/>
                </a:lnTo>
                <a:lnTo>
                  <a:pt x="596" y="2357"/>
                </a:lnTo>
                <a:lnTo>
                  <a:pt x="614" y="2378"/>
                </a:lnTo>
                <a:lnTo>
                  <a:pt x="629" y="2399"/>
                </a:lnTo>
                <a:lnTo>
                  <a:pt x="638" y="2417"/>
                </a:lnTo>
                <a:lnTo>
                  <a:pt x="644" y="2430"/>
                </a:lnTo>
                <a:lnTo>
                  <a:pt x="647" y="2442"/>
                </a:lnTo>
                <a:lnTo>
                  <a:pt x="644" y="2454"/>
                </a:lnTo>
                <a:lnTo>
                  <a:pt x="638" y="2468"/>
                </a:lnTo>
                <a:lnTo>
                  <a:pt x="629" y="2486"/>
                </a:lnTo>
                <a:lnTo>
                  <a:pt x="614" y="2507"/>
                </a:lnTo>
                <a:lnTo>
                  <a:pt x="596" y="2528"/>
                </a:lnTo>
                <a:lnTo>
                  <a:pt x="570" y="2555"/>
                </a:lnTo>
                <a:lnTo>
                  <a:pt x="536" y="2580"/>
                </a:lnTo>
                <a:lnTo>
                  <a:pt x="497" y="2610"/>
                </a:lnTo>
                <a:lnTo>
                  <a:pt x="468" y="2628"/>
                </a:lnTo>
                <a:lnTo>
                  <a:pt x="440" y="2610"/>
                </a:lnTo>
                <a:lnTo>
                  <a:pt x="401" y="2580"/>
                </a:lnTo>
                <a:lnTo>
                  <a:pt x="366" y="2555"/>
                </a:lnTo>
                <a:lnTo>
                  <a:pt x="341" y="2528"/>
                </a:lnTo>
                <a:lnTo>
                  <a:pt x="323" y="2507"/>
                </a:lnTo>
                <a:lnTo>
                  <a:pt x="309" y="2486"/>
                </a:lnTo>
                <a:lnTo>
                  <a:pt x="299" y="2468"/>
                </a:lnTo>
                <a:lnTo>
                  <a:pt x="293" y="2454"/>
                </a:lnTo>
                <a:lnTo>
                  <a:pt x="288" y="2442"/>
                </a:lnTo>
                <a:lnTo>
                  <a:pt x="293" y="2430"/>
                </a:lnTo>
                <a:lnTo>
                  <a:pt x="299" y="2417"/>
                </a:lnTo>
                <a:lnTo>
                  <a:pt x="309" y="2399"/>
                </a:lnTo>
                <a:lnTo>
                  <a:pt x="323" y="2378"/>
                </a:lnTo>
                <a:lnTo>
                  <a:pt x="341" y="2357"/>
                </a:lnTo>
                <a:lnTo>
                  <a:pt x="366" y="2330"/>
                </a:lnTo>
                <a:lnTo>
                  <a:pt x="401" y="2304"/>
                </a:lnTo>
                <a:lnTo>
                  <a:pt x="440" y="2274"/>
                </a:lnTo>
                <a:close/>
                <a:moveTo>
                  <a:pt x="468" y="2712"/>
                </a:moveTo>
                <a:lnTo>
                  <a:pt x="545" y="2765"/>
                </a:lnTo>
                <a:lnTo>
                  <a:pt x="572" y="2784"/>
                </a:lnTo>
                <a:lnTo>
                  <a:pt x="596" y="2804"/>
                </a:lnTo>
                <a:lnTo>
                  <a:pt x="617" y="2822"/>
                </a:lnTo>
                <a:lnTo>
                  <a:pt x="630" y="2840"/>
                </a:lnTo>
                <a:lnTo>
                  <a:pt x="641" y="2861"/>
                </a:lnTo>
                <a:lnTo>
                  <a:pt x="647" y="2880"/>
                </a:lnTo>
                <a:lnTo>
                  <a:pt x="650" y="2900"/>
                </a:lnTo>
                <a:lnTo>
                  <a:pt x="650" y="2922"/>
                </a:lnTo>
                <a:lnTo>
                  <a:pt x="648" y="2951"/>
                </a:lnTo>
                <a:lnTo>
                  <a:pt x="647" y="2964"/>
                </a:lnTo>
                <a:lnTo>
                  <a:pt x="642" y="2976"/>
                </a:lnTo>
                <a:lnTo>
                  <a:pt x="638" y="2988"/>
                </a:lnTo>
                <a:lnTo>
                  <a:pt x="632" y="2997"/>
                </a:lnTo>
                <a:lnTo>
                  <a:pt x="624" y="3009"/>
                </a:lnTo>
                <a:lnTo>
                  <a:pt x="614" y="3021"/>
                </a:lnTo>
                <a:lnTo>
                  <a:pt x="590" y="3044"/>
                </a:lnTo>
                <a:lnTo>
                  <a:pt x="558" y="3069"/>
                </a:lnTo>
                <a:lnTo>
                  <a:pt x="518" y="3098"/>
                </a:lnTo>
                <a:lnTo>
                  <a:pt x="468" y="3132"/>
                </a:lnTo>
                <a:lnTo>
                  <a:pt x="419" y="3098"/>
                </a:lnTo>
                <a:lnTo>
                  <a:pt x="378" y="3069"/>
                </a:lnTo>
                <a:lnTo>
                  <a:pt x="347" y="3044"/>
                </a:lnTo>
                <a:lnTo>
                  <a:pt x="323" y="3021"/>
                </a:lnTo>
                <a:lnTo>
                  <a:pt x="312" y="3009"/>
                </a:lnTo>
                <a:lnTo>
                  <a:pt x="305" y="2997"/>
                </a:lnTo>
                <a:lnTo>
                  <a:pt x="299" y="2988"/>
                </a:lnTo>
                <a:lnTo>
                  <a:pt x="293" y="2976"/>
                </a:lnTo>
                <a:lnTo>
                  <a:pt x="291" y="2964"/>
                </a:lnTo>
                <a:lnTo>
                  <a:pt x="287" y="2951"/>
                </a:lnTo>
                <a:lnTo>
                  <a:pt x="285" y="2922"/>
                </a:lnTo>
                <a:lnTo>
                  <a:pt x="287" y="2900"/>
                </a:lnTo>
                <a:lnTo>
                  <a:pt x="291" y="2880"/>
                </a:lnTo>
                <a:lnTo>
                  <a:pt x="297" y="2861"/>
                </a:lnTo>
                <a:lnTo>
                  <a:pt x="306" y="2840"/>
                </a:lnTo>
                <a:lnTo>
                  <a:pt x="321" y="2822"/>
                </a:lnTo>
                <a:lnTo>
                  <a:pt x="341" y="2804"/>
                </a:lnTo>
                <a:lnTo>
                  <a:pt x="363" y="2784"/>
                </a:lnTo>
                <a:lnTo>
                  <a:pt x="392" y="2765"/>
                </a:lnTo>
                <a:lnTo>
                  <a:pt x="468" y="2712"/>
                </a:lnTo>
                <a:close/>
                <a:moveTo>
                  <a:pt x="440" y="3234"/>
                </a:moveTo>
                <a:lnTo>
                  <a:pt x="468" y="3216"/>
                </a:lnTo>
                <a:lnTo>
                  <a:pt x="497" y="3234"/>
                </a:lnTo>
                <a:lnTo>
                  <a:pt x="536" y="3264"/>
                </a:lnTo>
                <a:lnTo>
                  <a:pt x="570" y="3290"/>
                </a:lnTo>
                <a:lnTo>
                  <a:pt x="596" y="3315"/>
                </a:lnTo>
                <a:lnTo>
                  <a:pt x="614" y="3338"/>
                </a:lnTo>
                <a:lnTo>
                  <a:pt x="629" y="3357"/>
                </a:lnTo>
                <a:lnTo>
                  <a:pt x="638" y="3375"/>
                </a:lnTo>
                <a:lnTo>
                  <a:pt x="644" y="3390"/>
                </a:lnTo>
                <a:lnTo>
                  <a:pt x="647" y="3402"/>
                </a:lnTo>
                <a:lnTo>
                  <a:pt x="644" y="3414"/>
                </a:lnTo>
                <a:lnTo>
                  <a:pt x="638" y="3428"/>
                </a:lnTo>
                <a:lnTo>
                  <a:pt x="629" y="3446"/>
                </a:lnTo>
                <a:lnTo>
                  <a:pt x="614" y="3465"/>
                </a:lnTo>
                <a:lnTo>
                  <a:pt x="596" y="3488"/>
                </a:lnTo>
                <a:lnTo>
                  <a:pt x="570" y="3513"/>
                </a:lnTo>
                <a:lnTo>
                  <a:pt x="536" y="3542"/>
                </a:lnTo>
                <a:lnTo>
                  <a:pt x="497" y="3570"/>
                </a:lnTo>
                <a:lnTo>
                  <a:pt x="468" y="3588"/>
                </a:lnTo>
                <a:lnTo>
                  <a:pt x="440" y="3570"/>
                </a:lnTo>
                <a:lnTo>
                  <a:pt x="401" y="3542"/>
                </a:lnTo>
                <a:lnTo>
                  <a:pt x="366" y="3513"/>
                </a:lnTo>
                <a:lnTo>
                  <a:pt x="341" y="3488"/>
                </a:lnTo>
                <a:lnTo>
                  <a:pt x="323" y="3465"/>
                </a:lnTo>
                <a:lnTo>
                  <a:pt x="309" y="3446"/>
                </a:lnTo>
                <a:lnTo>
                  <a:pt x="299" y="3428"/>
                </a:lnTo>
                <a:lnTo>
                  <a:pt x="293" y="3414"/>
                </a:lnTo>
                <a:lnTo>
                  <a:pt x="288" y="3402"/>
                </a:lnTo>
                <a:lnTo>
                  <a:pt x="293" y="3390"/>
                </a:lnTo>
                <a:lnTo>
                  <a:pt x="299" y="3375"/>
                </a:lnTo>
                <a:lnTo>
                  <a:pt x="309" y="3357"/>
                </a:lnTo>
                <a:lnTo>
                  <a:pt x="323" y="3338"/>
                </a:lnTo>
                <a:lnTo>
                  <a:pt x="341" y="3315"/>
                </a:lnTo>
                <a:lnTo>
                  <a:pt x="366" y="3290"/>
                </a:lnTo>
                <a:lnTo>
                  <a:pt x="401" y="3264"/>
                </a:lnTo>
                <a:lnTo>
                  <a:pt x="440" y="3234"/>
                </a:lnTo>
                <a:close/>
                <a:moveTo>
                  <a:pt x="468" y="3674"/>
                </a:moveTo>
                <a:lnTo>
                  <a:pt x="545" y="3723"/>
                </a:lnTo>
                <a:lnTo>
                  <a:pt x="572" y="3743"/>
                </a:lnTo>
                <a:lnTo>
                  <a:pt x="596" y="3764"/>
                </a:lnTo>
                <a:lnTo>
                  <a:pt x="617" y="3782"/>
                </a:lnTo>
                <a:lnTo>
                  <a:pt x="630" y="3800"/>
                </a:lnTo>
                <a:lnTo>
                  <a:pt x="641" y="3819"/>
                </a:lnTo>
                <a:lnTo>
                  <a:pt x="647" y="3839"/>
                </a:lnTo>
                <a:lnTo>
                  <a:pt x="650" y="3860"/>
                </a:lnTo>
                <a:lnTo>
                  <a:pt x="650" y="3881"/>
                </a:lnTo>
                <a:lnTo>
                  <a:pt x="648" y="3909"/>
                </a:lnTo>
                <a:lnTo>
                  <a:pt x="647" y="3923"/>
                </a:lnTo>
                <a:lnTo>
                  <a:pt x="642" y="3935"/>
                </a:lnTo>
                <a:lnTo>
                  <a:pt x="638" y="3947"/>
                </a:lnTo>
                <a:lnTo>
                  <a:pt x="632" y="3959"/>
                </a:lnTo>
                <a:lnTo>
                  <a:pt x="624" y="3969"/>
                </a:lnTo>
                <a:lnTo>
                  <a:pt x="614" y="3981"/>
                </a:lnTo>
                <a:lnTo>
                  <a:pt x="590" y="4004"/>
                </a:lnTo>
                <a:lnTo>
                  <a:pt x="558" y="4029"/>
                </a:lnTo>
                <a:lnTo>
                  <a:pt x="518" y="4058"/>
                </a:lnTo>
                <a:lnTo>
                  <a:pt x="468" y="4091"/>
                </a:lnTo>
                <a:lnTo>
                  <a:pt x="419" y="4058"/>
                </a:lnTo>
                <a:lnTo>
                  <a:pt x="378" y="4029"/>
                </a:lnTo>
                <a:lnTo>
                  <a:pt x="347" y="4004"/>
                </a:lnTo>
                <a:lnTo>
                  <a:pt x="323" y="3981"/>
                </a:lnTo>
                <a:lnTo>
                  <a:pt x="312" y="3969"/>
                </a:lnTo>
                <a:lnTo>
                  <a:pt x="305" y="3959"/>
                </a:lnTo>
                <a:lnTo>
                  <a:pt x="299" y="3947"/>
                </a:lnTo>
                <a:lnTo>
                  <a:pt x="293" y="3935"/>
                </a:lnTo>
                <a:lnTo>
                  <a:pt x="291" y="3923"/>
                </a:lnTo>
                <a:lnTo>
                  <a:pt x="287" y="3909"/>
                </a:lnTo>
                <a:lnTo>
                  <a:pt x="285" y="3881"/>
                </a:lnTo>
                <a:lnTo>
                  <a:pt x="287" y="3860"/>
                </a:lnTo>
                <a:lnTo>
                  <a:pt x="291" y="3839"/>
                </a:lnTo>
                <a:lnTo>
                  <a:pt x="297" y="3819"/>
                </a:lnTo>
                <a:lnTo>
                  <a:pt x="306" y="3800"/>
                </a:lnTo>
                <a:lnTo>
                  <a:pt x="321" y="3782"/>
                </a:lnTo>
                <a:lnTo>
                  <a:pt x="341" y="3764"/>
                </a:lnTo>
                <a:lnTo>
                  <a:pt x="363" y="3743"/>
                </a:lnTo>
                <a:lnTo>
                  <a:pt x="392" y="3723"/>
                </a:lnTo>
                <a:lnTo>
                  <a:pt x="468" y="3674"/>
                </a:lnTo>
                <a:close/>
                <a:moveTo>
                  <a:pt x="440" y="4193"/>
                </a:moveTo>
                <a:lnTo>
                  <a:pt x="468" y="4175"/>
                </a:lnTo>
                <a:lnTo>
                  <a:pt x="497" y="4193"/>
                </a:lnTo>
                <a:lnTo>
                  <a:pt x="536" y="4223"/>
                </a:lnTo>
                <a:lnTo>
                  <a:pt x="570" y="4251"/>
                </a:lnTo>
                <a:lnTo>
                  <a:pt x="596" y="4275"/>
                </a:lnTo>
                <a:lnTo>
                  <a:pt x="614" y="4296"/>
                </a:lnTo>
                <a:lnTo>
                  <a:pt x="629" y="4319"/>
                </a:lnTo>
                <a:lnTo>
                  <a:pt x="638" y="4335"/>
                </a:lnTo>
                <a:lnTo>
                  <a:pt x="644" y="4350"/>
                </a:lnTo>
                <a:lnTo>
                  <a:pt x="647" y="4361"/>
                </a:lnTo>
                <a:lnTo>
                  <a:pt x="644" y="4373"/>
                </a:lnTo>
                <a:lnTo>
                  <a:pt x="638" y="4386"/>
                </a:lnTo>
                <a:lnTo>
                  <a:pt x="629" y="4404"/>
                </a:lnTo>
                <a:lnTo>
                  <a:pt x="614" y="4425"/>
                </a:lnTo>
                <a:lnTo>
                  <a:pt x="596" y="4449"/>
                </a:lnTo>
                <a:lnTo>
                  <a:pt x="570" y="4473"/>
                </a:lnTo>
                <a:lnTo>
                  <a:pt x="536" y="4500"/>
                </a:lnTo>
                <a:lnTo>
                  <a:pt x="497" y="4529"/>
                </a:lnTo>
                <a:lnTo>
                  <a:pt x="468" y="4548"/>
                </a:lnTo>
                <a:lnTo>
                  <a:pt x="440" y="4529"/>
                </a:lnTo>
                <a:lnTo>
                  <a:pt x="401" y="4500"/>
                </a:lnTo>
                <a:lnTo>
                  <a:pt x="366" y="4473"/>
                </a:lnTo>
                <a:lnTo>
                  <a:pt x="341" y="4449"/>
                </a:lnTo>
                <a:lnTo>
                  <a:pt x="323" y="4425"/>
                </a:lnTo>
                <a:lnTo>
                  <a:pt x="309" y="4404"/>
                </a:lnTo>
                <a:lnTo>
                  <a:pt x="299" y="4386"/>
                </a:lnTo>
                <a:lnTo>
                  <a:pt x="293" y="4373"/>
                </a:lnTo>
                <a:lnTo>
                  <a:pt x="288" y="4361"/>
                </a:lnTo>
                <a:lnTo>
                  <a:pt x="293" y="4350"/>
                </a:lnTo>
                <a:lnTo>
                  <a:pt x="299" y="4335"/>
                </a:lnTo>
                <a:lnTo>
                  <a:pt x="309" y="4319"/>
                </a:lnTo>
                <a:lnTo>
                  <a:pt x="323" y="4296"/>
                </a:lnTo>
                <a:lnTo>
                  <a:pt x="341" y="4275"/>
                </a:lnTo>
                <a:lnTo>
                  <a:pt x="366" y="4251"/>
                </a:lnTo>
                <a:lnTo>
                  <a:pt x="401" y="4223"/>
                </a:lnTo>
                <a:lnTo>
                  <a:pt x="440" y="4193"/>
                </a:lnTo>
                <a:close/>
                <a:moveTo>
                  <a:pt x="468" y="4632"/>
                </a:moveTo>
                <a:lnTo>
                  <a:pt x="545" y="4683"/>
                </a:lnTo>
                <a:lnTo>
                  <a:pt x="572" y="4704"/>
                </a:lnTo>
                <a:lnTo>
                  <a:pt x="596" y="4722"/>
                </a:lnTo>
                <a:lnTo>
                  <a:pt x="617" y="4740"/>
                </a:lnTo>
                <a:lnTo>
                  <a:pt x="630" y="4761"/>
                </a:lnTo>
                <a:lnTo>
                  <a:pt x="641" y="4779"/>
                </a:lnTo>
                <a:lnTo>
                  <a:pt x="647" y="4799"/>
                </a:lnTo>
                <a:lnTo>
                  <a:pt x="650" y="4818"/>
                </a:lnTo>
                <a:lnTo>
                  <a:pt x="650" y="4841"/>
                </a:lnTo>
                <a:lnTo>
                  <a:pt x="648" y="4871"/>
                </a:lnTo>
                <a:lnTo>
                  <a:pt x="647" y="4883"/>
                </a:lnTo>
                <a:lnTo>
                  <a:pt x="642" y="4895"/>
                </a:lnTo>
                <a:lnTo>
                  <a:pt x="638" y="4907"/>
                </a:lnTo>
                <a:lnTo>
                  <a:pt x="632" y="4919"/>
                </a:lnTo>
                <a:lnTo>
                  <a:pt x="624" y="4929"/>
                </a:lnTo>
                <a:lnTo>
                  <a:pt x="614" y="4940"/>
                </a:lnTo>
                <a:lnTo>
                  <a:pt x="590" y="4964"/>
                </a:lnTo>
                <a:lnTo>
                  <a:pt x="558" y="4988"/>
                </a:lnTo>
                <a:lnTo>
                  <a:pt x="518" y="5016"/>
                </a:lnTo>
                <a:lnTo>
                  <a:pt x="468" y="5051"/>
                </a:lnTo>
                <a:lnTo>
                  <a:pt x="419" y="5016"/>
                </a:lnTo>
                <a:lnTo>
                  <a:pt x="378" y="4988"/>
                </a:lnTo>
                <a:lnTo>
                  <a:pt x="347" y="4964"/>
                </a:lnTo>
                <a:lnTo>
                  <a:pt x="323" y="4940"/>
                </a:lnTo>
                <a:lnTo>
                  <a:pt x="312" y="4929"/>
                </a:lnTo>
                <a:lnTo>
                  <a:pt x="305" y="4919"/>
                </a:lnTo>
                <a:lnTo>
                  <a:pt x="299" y="4907"/>
                </a:lnTo>
                <a:lnTo>
                  <a:pt x="293" y="4895"/>
                </a:lnTo>
                <a:lnTo>
                  <a:pt x="291" y="4883"/>
                </a:lnTo>
                <a:lnTo>
                  <a:pt x="287" y="4871"/>
                </a:lnTo>
                <a:lnTo>
                  <a:pt x="285" y="4841"/>
                </a:lnTo>
                <a:lnTo>
                  <a:pt x="287" y="4818"/>
                </a:lnTo>
                <a:lnTo>
                  <a:pt x="291" y="4799"/>
                </a:lnTo>
                <a:lnTo>
                  <a:pt x="297" y="4779"/>
                </a:lnTo>
                <a:lnTo>
                  <a:pt x="306" y="4761"/>
                </a:lnTo>
                <a:lnTo>
                  <a:pt x="321" y="4740"/>
                </a:lnTo>
                <a:lnTo>
                  <a:pt x="341" y="4722"/>
                </a:lnTo>
                <a:lnTo>
                  <a:pt x="363" y="4704"/>
                </a:lnTo>
                <a:lnTo>
                  <a:pt x="392" y="4683"/>
                </a:lnTo>
                <a:lnTo>
                  <a:pt x="468" y="4632"/>
                </a:lnTo>
                <a:close/>
                <a:moveTo>
                  <a:pt x="440" y="5153"/>
                </a:moveTo>
                <a:lnTo>
                  <a:pt x="468" y="5135"/>
                </a:lnTo>
                <a:lnTo>
                  <a:pt x="497" y="5153"/>
                </a:lnTo>
                <a:lnTo>
                  <a:pt x="536" y="5183"/>
                </a:lnTo>
                <a:lnTo>
                  <a:pt x="570" y="5210"/>
                </a:lnTo>
                <a:lnTo>
                  <a:pt x="596" y="5234"/>
                </a:lnTo>
                <a:lnTo>
                  <a:pt x="614" y="5258"/>
                </a:lnTo>
                <a:lnTo>
                  <a:pt x="629" y="5279"/>
                </a:lnTo>
                <a:lnTo>
                  <a:pt x="638" y="5294"/>
                </a:lnTo>
                <a:lnTo>
                  <a:pt x="644" y="5310"/>
                </a:lnTo>
                <a:lnTo>
                  <a:pt x="647" y="5322"/>
                </a:lnTo>
                <a:lnTo>
                  <a:pt x="644" y="5333"/>
                </a:lnTo>
                <a:lnTo>
                  <a:pt x="638" y="5348"/>
                </a:lnTo>
                <a:lnTo>
                  <a:pt x="629" y="5364"/>
                </a:lnTo>
                <a:lnTo>
                  <a:pt x="614" y="5384"/>
                </a:lnTo>
                <a:lnTo>
                  <a:pt x="596" y="5408"/>
                </a:lnTo>
                <a:lnTo>
                  <a:pt x="570" y="5432"/>
                </a:lnTo>
                <a:lnTo>
                  <a:pt x="536" y="5460"/>
                </a:lnTo>
                <a:lnTo>
                  <a:pt x="497" y="5490"/>
                </a:lnTo>
                <a:lnTo>
                  <a:pt x="468" y="5508"/>
                </a:lnTo>
                <a:lnTo>
                  <a:pt x="440" y="5490"/>
                </a:lnTo>
                <a:lnTo>
                  <a:pt x="401" y="5460"/>
                </a:lnTo>
                <a:lnTo>
                  <a:pt x="366" y="5432"/>
                </a:lnTo>
                <a:lnTo>
                  <a:pt x="341" y="5408"/>
                </a:lnTo>
                <a:lnTo>
                  <a:pt x="323" y="5384"/>
                </a:lnTo>
                <a:lnTo>
                  <a:pt x="309" y="5364"/>
                </a:lnTo>
                <a:lnTo>
                  <a:pt x="299" y="5348"/>
                </a:lnTo>
                <a:lnTo>
                  <a:pt x="293" y="5333"/>
                </a:lnTo>
                <a:lnTo>
                  <a:pt x="288" y="5322"/>
                </a:lnTo>
                <a:lnTo>
                  <a:pt x="293" y="5310"/>
                </a:lnTo>
                <a:lnTo>
                  <a:pt x="299" y="5294"/>
                </a:lnTo>
                <a:lnTo>
                  <a:pt x="309" y="5279"/>
                </a:lnTo>
                <a:lnTo>
                  <a:pt x="323" y="5258"/>
                </a:lnTo>
                <a:lnTo>
                  <a:pt x="341" y="5234"/>
                </a:lnTo>
                <a:lnTo>
                  <a:pt x="366" y="5210"/>
                </a:lnTo>
                <a:lnTo>
                  <a:pt x="401" y="5183"/>
                </a:lnTo>
                <a:lnTo>
                  <a:pt x="440" y="5153"/>
                </a:lnTo>
                <a:close/>
                <a:moveTo>
                  <a:pt x="468" y="5592"/>
                </a:moveTo>
                <a:lnTo>
                  <a:pt x="545" y="5642"/>
                </a:lnTo>
                <a:lnTo>
                  <a:pt x="572" y="5664"/>
                </a:lnTo>
                <a:lnTo>
                  <a:pt x="596" y="5684"/>
                </a:lnTo>
                <a:lnTo>
                  <a:pt x="617" y="5702"/>
                </a:lnTo>
                <a:lnTo>
                  <a:pt x="630" y="5720"/>
                </a:lnTo>
                <a:lnTo>
                  <a:pt x="641" y="5738"/>
                </a:lnTo>
                <a:lnTo>
                  <a:pt x="647" y="5757"/>
                </a:lnTo>
                <a:lnTo>
                  <a:pt x="650" y="5778"/>
                </a:lnTo>
                <a:lnTo>
                  <a:pt x="650" y="5802"/>
                </a:lnTo>
                <a:lnTo>
                  <a:pt x="648" y="5829"/>
                </a:lnTo>
                <a:lnTo>
                  <a:pt x="647" y="5841"/>
                </a:lnTo>
                <a:lnTo>
                  <a:pt x="642" y="5853"/>
                </a:lnTo>
                <a:lnTo>
                  <a:pt x="638" y="5865"/>
                </a:lnTo>
                <a:lnTo>
                  <a:pt x="632" y="5877"/>
                </a:lnTo>
                <a:lnTo>
                  <a:pt x="624" y="5889"/>
                </a:lnTo>
                <a:lnTo>
                  <a:pt x="614" y="5900"/>
                </a:lnTo>
                <a:lnTo>
                  <a:pt x="590" y="5924"/>
                </a:lnTo>
                <a:lnTo>
                  <a:pt x="558" y="5948"/>
                </a:lnTo>
                <a:lnTo>
                  <a:pt x="518" y="5978"/>
                </a:lnTo>
                <a:lnTo>
                  <a:pt x="468" y="6009"/>
                </a:lnTo>
                <a:lnTo>
                  <a:pt x="419" y="5978"/>
                </a:lnTo>
                <a:lnTo>
                  <a:pt x="378" y="5948"/>
                </a:lnTo>
                <a:lnTo>
                  <a:pt x="347" y="5924"/>
                </a:lnTo>
                <a:lnTo>
                  <a:pt x="323" y="5900"/>
                </a:lnTo>
                <a:lnTo>
                  <a:pt x="312" y="5889"/>
                </a:lnTo>
                <a:lnTo>
                  <a:pt x="305" y="5877"/>
                </a:lnTo>
                <a:lnTo>
                  <a:pt x="299" y="5865"/>
                </a:lnTo>
                <a:lnTo>
                  <a:pt x="293" y="5853"/>
                </a:lnTo>
                <a:lnTo>
                  <a:pt x="291" y="5841"/>
                </a:lnTo>
                <a:lnTo>
                  <a:pt x="287" y="5829"/>
                </a:lnTo>
                <a:lnTo>
                  <a:pt x="285" y="5802"/>
                </a:lnTo>
                <a:lnTo>
                  <a:pt x="287" y="5778"/>
                </a:lnTo>
                <a:lnTo>
                  <a:pt x="291" y="5757"/>
                </a:lnTo>
                <a:lnTo>
                  <a:pt x="297" y="5738"/>
                </a:lnTo>
                <a:lnTo>
                  <a:pt x="306" y="5720"/>
                </a:lnTo>
                <a:lnTo>
                  <a:pt x="321" y="5702"/>
                </a:lnTo>
                <a:lnTo>
                  <a:pt x="341" y="5684"/>
                </a:lnTo>
                <a:lnTo>
                  <a:pt x="363" y="5664"/>
                </a:lnTo>
                <a:lnTo>
                  <a:pt x="392" y="5642"/>
                </a:lnTo>
                <a:lnTo>
                  <a:pt x="468" y="5592"/>
                </a:lnTo>
                <a:close/>
                <a:moveTo>
                  <a:pt x="644" y="5630"/>
                </a:moveTo>
                <a:lnTo>
                  <a:pt x="620" y="5612"/>
                </a:lnTo>
                <a:lnTo>
                  <a:pt x="594" y="5592"/>
                </a:lnTo>
                <a:lnTo>
                  <a:pt x="533" y="5550"/>
                </a:lnTo>
                <a:lnTo>
                  <a:pt x="539" y="5546"/>
                </a:lnTo>
                <a:lnTo>
                  <a:pt x="575" y="5520"/>
                </a:lnTo>
                <a:lnTo>
                  <a:pt x="606" y="5496"/>
                </a:lnTo>
                <a:lnTo>
                  <a:pt x="632" y="5472"/>
                </a:lnTo>
                <a:lnTo>
                  <a:pt x="654" y="5448"/>
                </a:lnTo>
                <a:lnTo>
                  <a:pt x="674" y="5426"/>
                </a:lnTo>
                <a:lnTo>
                  <a:pt x="689" y="5406"/>
                </a:lnTo>
                <a:lnTo>
                  <a:pt x="701" y="5387"/>
                </a:lnTo>
                <a:lnTo>
                  <a:pt x="708" y="5369"/>
                </a:lnTo>
                <a:lnTo>
                  <a:pt x="716" y="5387"/>
                </a:lnTo>
                <a:lnTo>
                  <a:pt x="728" y="5406"/>
                </a:lnTo>
                <a:lnTo>
                  <a:pt x="743" y="5426"/>
                </a:lnTo>
                <a:lnTo>
                  <a:pt x="761" y="5448"/>
                </a:lnTo>
                <a:lnTo>
                  <a:pt x="785" y="5472"/>
                </a:lnTo>
                <a:lnTo>
                  <a:pt x="810" y="5496"/>
                </a:lnTo>
                <a:lnTo>
                  <a:pt x="842" y="5520"/>
                </a:lnTo>
                <a:lnTo>
                  <a:pt x="878" y="5546"/>
                </a:lnTo>
                <a:lnTo>
                  <a:pt x="884" y="5550"/>
                </a:lnTo>
                <a:lnTo>
                  <a:pt x="822" y="5592"/>
                </a:lnTo>
                <a:lnTo>
                  <a:pt x="797" y="5612"/>
                </a:lnTo>
                <a:lnTo>
                  <a:pt x="773" y="5630"/>
                </a:lnTo>
                <a:lnTo>
                  <a:pt x="752" y="5649"/>
                </a:lnTo>
                <a:lnTo>
                  <a:pt x="734" y="5670"/>
                </a:lnTo>
                <a:lnTo>
                  <a:pt x="720" y="5690"/>
                </a:lnTo>
                <a:lnTo>
                  <a:pt x="708" y="5712"/>
                </a:lnTo>
                <a:lnTo>
                  <a:pt x="696" y="5690"/>
                </a:lnTo>
                <a:lnTo>
                  <a:pt x="683" y="5670"/>
                </a:lnTo>
                <a:lnTo>
                  <a:pt x="665" y="5649"/>
                </a:lnTo>
                <a:lnTo>
                  <a:pt x="644" y="5630"/>
                </a:lnTo>
                <a:close/>
                <a:moveTo>
                  <a:pt x="767" y="5778"/>
                </a:moveTo>
                <a:lnTo>
                  <a:pt x="770" y="5757"/>
                </a:lnTo>
                <a:lnTo>
                  <a:pt x="776" y="5738"/>
                </a:lnTo>
                <a:lnTo>
                  <a:pt x="786" y="5720"/>
                </a:lnTo>
                <a:lnTo>
                  <a:pt x="800" y="5702"/>
                </a:lnTo>
                <a:lnTo>
                  <a:pt x="821" y="5684"/>
                </a:lnTo>
                <a:lnTo>
                  <a:pt x="845" y="5664"/>
                </a:lnTo>
                <a:lnTo>
                  <a:pt x="872" y="5642"/>
                </a:lnTo>
                <a:lnTo>
                  <a:pt x="948" y="5592"/>
                </a:lnTo>
                <a:lnTo>
                  <a:pt x="960" y="5600"/>
                </a:lnTo>
                <a:lnTo>
                  <a:pt x="1031" y="5648"/>
                </a:lnTo>
                <a:lnTo>
                  <a:pt x="1058" y="5667"/>
                </a:lnTo>
                <a:lnTo>
                  <a:pt x="1080" y="5685"/>
                </a:lnTo>
                <a:lnTo>
                  <a:pt x="1098" y="5703"/>
                </a:lnTo>
                <a:lnTo>
                  <a:pt x="1110" y="5720"/>
                </a:lnTo>
                <a:lnTo>
                  <a:pt x="1119" y="5738"/>
                </a:lnTo>
                <a:lnTo>
                  <a:pt x="1125" y="5757"/>
                </a:lnTo>
                <a:lnTo>
                  <a:pt x="1130" y="5778"/>
                </a:lnTo>
                <a:lnTo>
                  <a:pt x="1131" y="5802"/>
                </a:lnTo>
                <a:lnTo>
                  <a:pt x="1130" y="5828"/>
                </a:lnTo>
                <a:lnTo>
                  <a:pt x="1125" y="5841"/>
                </a:lnTo>
                <a:lnTo>
                  <a:pt x="1124" y="5853"/>
                </a:lnTo>
                <a:lnTo>
                  <a:pt x="1118" y="5864"/>
                </a:lnTo>
                <a:lnTo>
                  <a:pt x="1112" y="5876"/>
                </a:lnTo>
                <a:lnTo>
                  <a:pt x="1106" y="5886"/>
                </a:lnTo>
                <a:lnTo>
                  <a:pt x="1095" y="5898"/>
                </a:lnTo>
                <a:lnTo>
                  <a:pt x="1074" y="5919"/>
                </a:lnTo>
                <a:lnTo>
                  <a:pt x="1044" y="5943"/>
                </a:lnTo>
                <a:lnTo>
                  <a:pt x="1007" y="5972"/>
                </a:lnTo>
                <a:lnTo>
                  <a:pt x="960" y="6002"/>
                </a:lnTo>
                <a:lnTo>
                  <a:pt x="948" y="6009"/>
                </a:lnTo>
                <a:lnTo>
                  <a:pt x="899" y="5978"/>
                </a:lnTo>
                <a:lnTo>
                  <a:pt x="858" y="5948"/>
                </a:lnTo>
                <a:lnTo>
                  <a:pt x="827" y="5924"/>
                </a:lnTo>
                <a:lnTo>
                  <a:pt x="803" y="5900"/>
                </a:lnTo>
                <a:lnTo>
                  <a:pt x="792" y="5889"/>
                </a:lnTo>
                <a:lnTo>
                  <a:pt x="785" y="5877"/>
                </a:lnTo>
                <a:lnTo>
                  <a:pt x="779" y="5865"/>
                </a:lnTo>
                <a:lnTo>
                  <a:pt x="774" y="5853"/>
                </a:lnTo>
                <a:lnTo>
                  <a:pt x="770" y="5841"/>
                </a:lnTo>
                <a:lnTo>
                  <a:pt x="767" y="5829"/>
                </a:lnTo>
                <a:lnTo>
                  <a:pt x="764" y="5802"/>
                </a:lnTo>
                <a:lnTo>
                  <a:pt x="767" y="5778"/>
                </a:lnTo>
                <a:close/>
                <a:moveTo>
                  <a:pt x="1124" y="5630"/>
                </a:moveTo>
                <a:lnTo>
                  <a:pt x="1100" y="5612"/>
                </a:lnTo>
                <a:lnTo>
                  <a:pt x="1074" y="5592"/>
                </a:lnTo>
                <a:lnTo>
                  <a:pt x="1013" y="5550"/>
                </a:lnTo>
                <a:lnTo>
                  <a:pt x="1019" y="5546"/>
                </a:lnTo>
                <a:lnTo>
                  <a:pt x="1053" y="5520"/>
                </a:lnTo>
                <a:lnTo>
                  <a:pt x="1086" y="5496"/>
                </a:lnTo>
                <a:lnTo>
                  <a:pt x="1112" y="5472"/>
                </a:lnTo>
                <a:lnTo>
                  <a:pt x="1136" y="5448"/>
                </a:lnTo>
                <a:lnTo>
                  <a:pt x="1154" y="5426"/>
                </a:lnTo>
                <a:lnTo>
                  <a:pt x="1167" y="5406"/>
                </a:lnTo>
                <a:lnTo>
                  <a:pt x="1179" y="5387"/>
                </a:lnTo>
                <a:lnTo>
                  <a:pt x="1188" y="5369"/>
                </a:lnTo>
                <a:lnTo>
                  <a:pt x="1196" y="5387"/>
                </a:lnTo>
                <a:lnTo>
                  <a:pt x="1208" y="5406"/>
                </a:lnTo>
                <a:lnTo>
                  <a:pt x="1221" y="5426"/>
                </a:lnTo>
                <a:lnTo>
                  <a:pt x="1239" y="5448"/>
                </a:lnTo>
                <a:lnTo>
                  <a:pt x="1263" y="5472"/>
                </a:lnTo>
                <a:lnTo>
                  <a:pt x="1290" y="5496"/>
                </a:lnTo>
                <a:lnTo>
                  <a:pt x="1322" y="5520"/>
                </a:lnTo>
                <a:lnTo>
                  <a:pt x="1358" y="5546"/>
                </a:lnTo>
                <a:lnTo>
                  <a:pt x="1364" y="5550"/>
                </a:lnTo>
                <a:lnTo>
                  <a:pt x="1302" y="5592"/>
                </a:lnTo>
                <a:lnTo>
                  <a:pt x="1275" y="5612"/>
                </a:lnTo>
                <a:lnTo>
                  <a:pt x="1251" y="5630"/>
                </a:lnTo>
                <a:lnTo>
                  <a:pt x="1232" y="5649"/>
                </a:lnTo>
                <a:lnTo>
                  <a:pt x="1214" y="5670"/>
                </a:lnTo>
                <a:lnTo>
                  <a:pt x="1200" y="5690"/>
                </a:lnTo>
                <a:lnTo>
                  <a:pt x="1188" y="5712"/>
                </a:lnTo>
                <a:lnTo>
                  <a:pt x="1176" y="5690"/>
                </a:lnTo>
                <a:lnTo>
                  <a:pt x="1161" y="5670"/>
                </a:lnTo>
                <a:lnTo>
                  <a:pt x="1143" y="5649"/>
                </a:lnTo>
                <a:lnTo>
                  <a:pt x="1124" y="5630"/>
                </a:lnTo>
                <a:close/>
                <a:moveTo>
                  <a:pt x="1245" y="5802"/>
                </a:moveTo>
                <a:lnTo>
                  <a:pt x="1245" y="5778"/>
                </a:lnTo>
                <a:lnTo>
                  <a:pt x="1250" y="5757"/>
                </a:lnTo>
                <a:lnTo>
                  <a:pt x="1256" y="5738"/>
                </a:lnTo>
                <a:lnTo>
                  <a:pt x="1266" y="5720"/>
                </a:lnTo>
                <a:lnTo>
                  <a:pt x="1280" y="5702"/>
                </a:lnTo>
                <a:lnTo>
                  <a:pt x="1299" y="5684"/>
                </a:lnTo>
                <a:lnTo>
                  <a:pt x="1323" y="5664"/>
                </a:lnTo>
                <a:lnTo>
                  <a:pt x="1352" y="5642"/>
                </a:lnTo>
                <a:lnTo>
                  <a:pt x="1428" y="5592"/>
                </a:lnTo>
                <a:lnTo>
                  <a:pt x="1503" y="5642"/>
                </a:lnTo>
                <a:lnTo>
                  <a:pt x="1533" y="5664"/>
                </a:lnTo>
                <a:lnTo>
                  <a:pt x="1556" y="5684"/>
                </a:lnTo>
                <a:lnTo>
                  <a:pt x="1575" y="5702"/>
                </a:lnTo>
                <a:lnTo>
                  <a:pt x="1590" y="5720"/>
                </a:lnTo>
                <a:lnTo>
                  <a:pt x="1599" y="5738"/>
                </a:lnTo>
                <a:lnTo>
                  <a:pt x="1605" y="5757"/>
                </a:lnTo>
                <a:lnTo>
                  <a:pt x="1610" y="5778"/>
                </a:lnTo>
                <a:lnTo>
                  <a:pt x="1611" y="5802"/>
                </a:lnTo>
                <a:lnTo>
                  <a:pt x="1610" y="5829"/>
                </a:lnTo>
                <a:lnTo>
                  <a:pt x="1605" y="5841"/>
                </a:lnTo>
                <a:lnTo>
                  <a:pt x="1604" y="5853"/>
                </a:lnTo>
                <a:lnTo>
                  <a:pt x="1598" y="5865"/>
                </a:lnTo>
                <a:lnTo>
                  <a:pt x="1592" y="5877"/>
                </a:lnTo>
                <a:lnTo>
                  <a:pt x="1584" y="5889"/>
                </a:lnTo>
                <a:lnTo>
                  <a:pt x="1574" y="5900"/>
                </a:lnTo>
                <a:lnTo>
                  <a:pt x="1550" y="5924"/>
                </a:lnTo>
                <a:lnTo>
                  <a:pt x="1518" y="5948"/>
                </a:lnTo>
                <a:lnTo>
                  <a:pt x="1478" y="5978"/>
                </a:lnTo>
                <a:lnTo>
                  <a:pt x="1428" y="6009"/>
                </a:lnTo>
                <a:lnTo>
                  <a:pt x="1377" y="5978"/>
                </a:lnTo>
                <a:lnTo>
                  <a:pt x="1338" y="5948"/>
                </a:lnTo>
                <a:lnTo>
                  <a:pt x="1305" y="5924"/>
                </a:lnTo>
                <a:lnTo>
                  <a:pt x="1281" y="5900"/>
                </a:lnTo>
                <a:lnTo>
                  <a:pt x="1272" y="5889"/>
                </a:lnTo>
                <a:lnTo>
                  <a:pt x="1263" y="5877"/>
                </a:lnTo>
                <a:lnTo>
                  <a:pt x="1257" y="5865"/>
                </a:lnTo>
                <a:lnTo>
                  <a:pt x="1254" y="5853"/>
                </a:lnTo>
                <a:lnTo>
                  <a:pt x="1250" y="5841"/>
                </a:lnTo>
                <a:lnTo>
                  <a:pt x="1245" y="5829"/>
                </a:lnTo>
                <a:lnTo>
                  <a:pt x="1245" y="5802"/>
                </a:lnTo>
                <a:close/>
                <a:moveTo>
                  <a:pt x="1604" y="5630"/>
                </a:moveTo>
                <a:lnTo>
                  <a:pt x="1580" y="5612"/>
                </a:lnTo>
                <a:lnTo>
                  <a:pt x="1554" y="5592"/>
                </a:lnTo>
                <a:lnTo>
                  <a:pt x="1491" y="5550"/>
                </a:lnTo>
                <a:lnTo>
                  <a:pt x="1497" y="5546"/>
                </a:lnTo>
                <a:lnTo>
                  <a:pt x="1533" y="5520"/>
                </a:lnTo>
                <a:lnTo>
                  <a:pt x="1566" y="5496"/>
                </a:lnTo>
                <a:lnTo>
                  <a:pt x="1593" y="5472"/>
                </a:lnTo>
                <a:lnTo>
                  <a:pt x="1616" y="5448"/>
                </a:lnTo>
                <a:lnTo>
                  <a:pt x="1634" y="5426"/>
                </a:lnTo>
                <a:lnTo>
                  <a:pt x="1647" y="5406"/>
                </a:lnTo>
                <a:lnTo>
                  <a:pt x="1659" y="5387"/>
                </a:lnTo>
                <a:lnTo>
                  <a:pt x="1668" y="5369"/>
                </a:lnTo>
                <a:lnTo>
                  <a:pt x="1676" y="5387"/>
                </a:lnTo>
                <a:lnTo>
                  <a:pt x="1688" y="5406"/>
                </a:lnTo>
                <a:lnTo>
                  <a:pt x="1701" y="5426"/>
                </a:lnTo>
                <a:lnTo>
                  <a:pt x="1721" y="5448"/>
                </a:lnTo>
                <a:lnTo>
                  <a:pt x="1743" y="5472"/>
                </a:lnTo>
                <a:lnTo>
                  <a:pt x="1769" y="5496"/>
                </a:lnTo>
                <a:lnTo>
                  <a:pt x="1802" y="5520"/>
                </a:lnTo>
                <a:lnTo>
                  <a:pt x="1838" y="5546"/>
                </a:lnTo>
                <a:lnTo>
                  <a:pt x="1844" y="5550"/>
                </a:lnTo>
                <a:lnTo>
                  <a:pt x="1781" y="5592"/>
                </a:lnTo>
                <a:lnTo>
                  <a:pt x="1755" y="5612"/>
                </a:lnTo>
                <a:lnTo>
                  <a:pt x="1731" y="5630"/>
                </a:lnTo>
                <a:lnTo>
                  <a:pt x="1712" y="5649"/>
                </a:lnTo>
                <a:lnTo>
                  <a:pt x="1694" y="5670"/>
                </a:lnTo>
                <a:lnTo>
                  <a:pt x="1680" y="5690"/>
                </a:lnTo>
                <a:lnTo>
                  <a:pt x="1668" y="5712"/>
                </a:lnTo>
                <a:lnTo>
                  <a:pt x="1656" y="5690"/>
                </a:lnTo>
                <a:lnTo>
                  <a:pt x="1641" y="5670"/>
                </a:lnTo>
                <a:lnTo>
                  <a:pt x="1623" y="5649"/>
                </a:lnTo>
                <a:lnTo>
                  <a:pt x="1604" y="5630"/>
                </a:lnTo>
                <a:close/>
                <a:moveTo>
                  <a:pt x="1725" y="5778"/>
                </a:moveTo>
                <a:lnTo>
                  <a:pt x="1730" y="5757"/>
                </a:lnTo>
                <a:lnTo>
                  <a:pt x="1736" y="5738"/>
                </a:lnTo>
                <a:lnTo>
                  <a:pt x="1745" y="5720"/>
                </a:lnTo>
                <a:lnTo>
                  <a:pt x="1761" y="5702"/>
                </a:lnTo>
                <a:lnTo>
                  <a:pt x="1779" y="5684"/>
                </a:lnTo>
                <a:lnTo>
                  <a:pt x="1803" y="5664"/>
                </a:lnTo>
                <a:lnTo>
                  <a:pt x="1832" y="5642"/>
                </a:lnTo>
                <a:lnTo>
                  <a:pt x="1907" y="5592"/>
                </a:lnTo>
                <a:lnTo>
                  <a:pt x="1919" y="5600"/>
                </a:lnTo>
                <a:lnTo>
                  <a:pt x="1989" y="5648"/>
                </a:lnTo>
                <a:lnTo>
                  <a:pt x="2018" y="5667"/>
                </a:lnTo>
                <a:lnTo>
                  <a:pt x="2039" y="5685"/>
                </a:lnTo>
                <a:lnTo>
                  <a:pt x="2057" y="5703"/>
                </a:lnTo>
                <a:lnTo>
                  <a:pt x="2069" y="5720"/>
                </a:lnTo>
                <a:lnTo>
                  <a:pt x="2079" y="5738"/>
                </a:lnTo>
                <a:lnTo>
                  <a:pt x="2087" y="5757"/>
                </a:lnTo>
                <a:lnTo>
                  <a:pt x="2090" y="5778"/>
                </a:lnTo>
                <a:lnTo>
                  <a:pt x="2091" y="5802"/>
                </a:lnTo>
                <a:lnTo>
                  <a:pt x="2090" y="5828"/>
                </a:lnTo>
                <a:lnTo>
                  <a:pt x="2087" y="5841"/>
                </a:lnTo>
                <a:lnTo>
                  <a:pt x="2084" y="5853"/>
                </a:lnTo>
                <a:lnTo>
                  <a:pt x="2078" y="5864"/>
                </a:lnTo>
                <a:lnTo>
                  <a:pt x="2072" y="5876"/>
                </a:lnTo>
                <a:lnTo>
                  <a:pt x="2066" y="5886"/>
                </a:lnTo>
                <a:lnTo>
                  <a:pt x="2055" y="5898"/>
                </a:lnTo>
                <a:lnTo>
                  <a:pt x="2033" y="5919"/>
                </a:lnTo>
                <a:lnTo>
                  <a:pt x="2003" y="5943"/>
                </a:lnTo>
                <a:lnTo>
                  <a:pt x="1965" y="5972"/>
                </a:lnTo>
                <a:lnTo>
                  <a:pt x="1919" y="6002"/>
                </a:lnTo>
                <a:lnTo>
                  <a:pt x="1907" y="6009"/>
                </a:lnTo>
                <a:lnTo>
                  <a:pt x="1857" y="5978"/>
                </a:lnTo>
                <a:lnTo>
                  <a:pt x="1817" y="5948"/>
                </a:lnTo>
                <a:lnTo>
                  <a:pt x="1785" y="5924"/>
                </a:lnTo>
                <a:lnTo>
                  <a:pt x="1761" y="5900"/>
                </a:lnTo>
                <a:lnTo>
                  <a:pt x="1754" y="5889"/>
                </a:lnTo>
                <a:lnTo>
                  <a:pt x="1745" y="5877"/>
                </a:lnTo>
                <a:lnTo>
                  <a:pt x="1737" y="5865"/>
                </a:lnTo>
                <a:lnTo>
                  <a:pt x="1733" y="5853"/>
                </a:lnTo>
                <a:lnTo>
                  <a:pt x="1730" y="5841"/>
                </a:lnTo>
                <a:lnTo>
                  <a:pt x="1727" y="5829"/>
                </a:lnTo>
                <a:lnTo>
                  <a:pt x="1725" y="5802"/>
                </a:lnTo>
                <a:lnTo>
                  <a:pt x="1725" y="5778"/>
                </a:lnTo>
                <a:close/>
                <a:moveTo>
                  <a:pt x="2084" y="5630"/>
                </a:moveTo>
                <a:lnTo>
                  <a:pt x="2061" y="5612"/>
                </a:lnTo>
                <a:lnTo>
                  <a:pt x="2033" y="5592"/>
                </a:lnTo>
                <a:lnTo>
                  <a:pt x="1971" y="5550"/>
                </a:lnTo>
                <a:lnTo>
                  <a:pt x="1977" y="5546"/>
                </a:lnTo>
                <a:lnTo>
                  <a:pt x="2013" y="5520"/>
                </a:lnTo>
                <a:lnTo>
                  <a:pt x="2045" y="5496"/>
                </a:lnTo>
                <a:lnTo>
                  <a:pt x="2073" y="5472"/>
                </a:lnTo>
                <a:lnTo>
                  <a:pt x="2096" y="5448"/>
                </a:lnTo>
                <a:lnTo>
                  <a:pt x="2114" y="5426"/>
                </a:lnTo>
                <a:lnTo>
                  <a:pt x="2127" y="5406"/>
                </a:lnTo>
                <a:lnTo>
                  <a:pt x="2139" y="5387"/>
                </a:lnTo>
                <a:lnTo>
                  <a:pt x="2147" y="5369"/>
                </a:lnTo>
                <a:lnTo>
                  <a:pt x="2156" y="5387"/>
                </a:lnTo>
                <a:lnTo>
                  <a:pt x="2168" y="5406"/>
                </a:lnTo>
                <a:lnTo>
                  <a:pt x="2183" y="5426"/>
                </a:lnTo>
                <a:lnTo>
                  <a:pt x="2201" y="5448"/>
                </a:lnTo>
                <a:lnTo>
                  <a:pt x="2223" y="5472"/>
                </a:lnTo>
                <a:lnTo>
                  <a:pt x="2249" y="5496"/>
                </a:lnTo>
                <a:lnTo>
                  <a:pt x="2282" y="5520"/>
                </a:lnTo>
                <a:lnTo>
                  <a:pt x="2318" y="5546"/>
                </a:lnTo>
                <a:lnTo>
                  <a:pt x="2324" y="5550"/>
                </a:lnTo>
                <a:lnTo>
                  <a:pt x="2261" y="5592"/>
                </a:lnTo>
                <a:lnTo>
                  <a:pt x="2235" y="5612"/>
                </a:lnTo>
                <a:lnTo>
                  <a:pt x="2211" y="5630"/>
                </a:lnTo>
                <a:lnTo>
                  <a:pt x="2192" y="5649"/>
                </a:lnTo>
                <a:lnTo>
                  <a:pt x="2174" y="5670"/>
                </a:lnTo>
                <a:lnTo>
                  <a:pt x="2159" y="5690"/>
                </a:lnTo>
                <a:lnTo>
                  <a:pt x="2147" y="5712"/>
                </a:lnTo>
                <a:lnTo>
                  <a:pt x="2138" y="5690"/>
                </a:lnTo>
                <a:lnTo>
                  <a:pt x="2121" y="5670"/>
                </a:lnTo>
                <a:lnTo>
                  <a:pt x="2105" y="5649"/>
                </a:lnTo>
                <a:lnTo>
                  <a:pt x="2084" y="5630"/>
                </a:lnTo>
                <a:close/>
                <a:moveTo>
                  <a:pt x="2205" y="5778"/>
                </a:moveTo>
                <a:lnTo>
                  <a:pt x="2210" y="5757"/>
                </a:lnTo>
                <a:lnTo>
                  <a:pt x="2216" y="5738"/>
                </a:lnTo>
                <a:lnTo>
                  <a:pt x="2225" y="5720"/>
                </a:lnTo>
                <a:lnTo>
                  <a:pt x="2241" y="5702"/>
                </a:lnTo>
                <a:lnTo>
                  <a:pt x="2259" y="5684"/>
                </a:lnTo>
                <a:lnTo>
                  <a:pt x="2283" y="5664"/>
                </a:lnTo>
                <a:lnTo>
                  <a:pt x="2312" y="5642"/>
                </a:lnTo>
                <a:lnTo>
                  <a:pt x="2387" y="5592"/>
                </a:lnTo>
                <a:lnTo>
                  <a:pt x="2463" y="5642"/>
                </a:lnTo>
                <a:lnTo>
                  <a:pt x="2493" y="5664"/>
                </a:lnTo>
                <a:lnTo>
                  <a:pt x="2517" y="5684"/>
                </a:lnTo>
                <a:lnTo>
                  <a:pt x="2535" y="5702"/>
                </a:lnTo>
                <a:lnTo>
                  <a:pt x="2549" y="5720"/>
                </a:lnTo>
                <a:lnTo>
                  <a:pt x="2559" y="5738"/>
                </a:lnTo>
                <a:lnTo>
                  <a:pt x="2567" y="5757"/>
                </a:lnTo>
                <a:lnTo>
                  <a:pt x="2568" y="5778"/>
                </a:lnTo>
                <a:lnTo>
                  <a:pt x="2571" y="5802"/>
                </a:lnTo>
                <a:lnTo>
                  <a:pt x="2568" y="5829"/>
                </a:lnTo>
                <a:lnTo>
                  <a:pt x="2567" y="5841"/>
                </a:lnTo>
                <a:lnTo>
                  <a:pt x="2562" y="5853"/>
                </a:lnTo>
                <a:lnTo>
                  <a:pt x="2556" y="5865"/>
                </a:lnTo>
                <a:lnTo>
                  <a:pt x="2550" y="5877"/>
                </a:lnTo>
                <a:lnTo>
                  <a:pt x="2543" y="5889"/>
                </a:lnTo>
                <a:lnTo>
                  <a:pt x="2532" y="5900"/>
                </a:lnTo>
                <a:lnTo>
                  <a:pt x="2508" y="5924"/>
                </a:lnTo>
                <a:lnTo>
                  <a:pt x="2477" y="5948"/>
                </a:lnTo>
                <a:lnTo>
                  <a:pt x="2436" y="5978"/>
                </a:lnTo>
                <a:lnTo>
                  <a:pt x="2387" y="6009"/>
                </a:lnTo>
                <a:lnTo>
                  <a:pt x="2339" y="5978"/>
                </a:lnTo>
                <a:lnTo>
                  <a:pt x="2297" y="5948"/>
                </a:lnTo>
                <a:lnTo>
                  <a:pt x="2267" y="5924"/>
                </a:lnTo>
                <a:lnTo>
                  <a:pt x="2241" y="5900"/>
                </a:lnTo>
                <a:lnTo>
                  <a:pt x="2234" y="5889"/>
                </a:lnTo>
                <a:lnTo>
                  <a:pt x="2225" y="5877"/>
                </a:lnTo>
                <a:lnTo>
                  <a:pt x="2217" y="5865"/>
                </a:lnTo>
                <a:lnTo>
                  <a:pt x="2213" y="5853"/>
                </a:lnTo>
                <a:lnTo>
                  <a:pt x="2210" y="5841"/>
                </a:lnTo>
                <a:lnTo>
                  <a:pt x="2207" y="5829"/>
                </a:lnTo>
                <a:lnTo>
                  <a:pt x="2205" y="5802"/>
                </a:lnTo>
                <a:lnTo>
                  <a:pt x="2205" y="5778"/>
                </a:lnTo>
                <a:close/>
                <a:moveTo>
                  <a:pt x="2562" y="5630"/>
                </a:moveTo>
                <a:lnTo>
                  <a:pt x="2541" y="5612"/>
                </a:lnTo>
                <a:lnTo>
                  <a:pt x="2513" y="5592"/>
                </a:lnTo>
                <a:lnTo>
                  <a:pt x="2451" y="5550"/>
                </a:lnTo>
                <a:lnTo>
                  <a:pt x="2457" y="5546"/>
                </a:lnTo>
                <a:lnTo>
                  <a:pt x="2495" y="5520"/>
                </a:lnTo>
                <a:lnTo>
                  <a:pt x="2525" y="5496"/>
                </a:lnTo>
                <a:lnTo>
                  <a:pt x="2553" y="5472"/>
                </a:lnTo>
                <a:lnTo>
                  <a:pt x="2574" y="5448"/>
                </a:lnTo>
                <a:lnTo>
                  <a:pt x="2592" y="5426"/>
                </a:lnTo>
                <a:lnTo>
                  <a:pt x="2607" y="5406"/>
                </a:lnTo>
                <a:lnTo>
                  <a:pt x="2619" y="5387"/>
                </a:lnTo>
                <a:lnTo>
                  <a:pt x="2627" y="5369"/>
                </a:lnTo>
                <a:lnTo>
                  <a:pt x="2637" y="5387"/>
                </a:lnTo>
                <a:lnTo>
                  <a:pt x="2646" y="5406"/>
                </a:lnTo>
                <a:lnTo>
                  <a:pt x="2663" y="5426"/>
                </a:lnTo>
                <a:lnTo>
                  <a:pt x="2681" y="5448"/>
                </a:lnTo>
                <a:lnTo>
                  <a:pt x="2703" y="5472"/>
                </a:lnTo>
                <a:lnTo>
                  <a:pt x="2729" y="5496"/>
                </a:lnTo>
                <a:lnTo>
                  <a:pt x="2760" y="5520"/>
                </a:lnTo>
                <a:lnTo>
                  <a:pt x="2796" y="5546"/>
                </a:lnTo>
                <a:lnTo>
                  <a:pt x="2802" y="5550"/>
                </a:lnTo>
                <a:lnTo>
                  <a:pt x="2741" y="5592"/>
                </a:lnTo>
                <a:lnTo>
                  <a:pt x="2715" y="5612"/>
                </a:lnTo>
                <a:lnTo>
                  <a:pt x="2691" y="5630"/>
                </a:lnTo>
                <a:lnTo>
                  <a:pt x="2670" y="5649"/>
                </a:lnTo>
                <a:lnTo>
                  <a:pt x="2652" y="5670"/>
                </a:lnTo>
                <a:lnTo>
                  <a:pt x="2639" y="5690"/>
                </a:lnTo>
                <a:lnTo>
                  <a:pt x="2627" y="5712"/>
                </a:lnTo>
                <a:lnTo>
                  <a:pt x="2616" y="5690"/>
                </a:lnTo>
                <a:lnTo>
                  <a:pt x="2601" y="5670"/>
                </a:lnTo>
                <a:lnTo>
                  <a:pt x="2585" y="5649"/>
                </a:lnTo>
                <a:lnTo>
                  <a:pt x="2562" y="5630"/>
                </a:lnTo>
                <a:close/>
                <a:moveTo>
                  <a:pt x="2685" y="5778"/>
                </a:moveTo>
                <a:lnTo>
                  <a:pt x="2688" y="5757"/>
                </a:lnTo>
                <a:lnTo>
                  <a:pt x="2694" y="5738"/>
                </a:lnTo>
                <a:lnTo>
                  <a:pt x="2706" y="5720"/>
                </a:lnTo>
                <a:lnTo>
                  <a:pt x="2721" y="5702"/>
                </a:lnTo>
                <a:lnTo>
                  <a:pt x="2739" y="5684"/>
                </a:lnTo>
                <a:lnTo>
                  <a:pt x="2763" y="5664"/>
                </a:lnTo>
                <a:lnTo>
                  <a:pt x="2790" y="5642"/>
                </a:lnTo>
                <a:lnTo>
                  <a:pt x="2867" y="5592"/>
                </a:lnTo>
                <a:lnTo>
                  <a:pt x="2879" y="5600"/>
                </a:lnTo>
                <a:lnTo>
                  <a:pt x="2951" y="5648"/>
                </a:lnTo>
                <a:lnTo>
                  <a:pt x="2976" y="5667"/>
                </a:lnTo>
                <a:lnTo>
                  <a:pt x="2999" y="5685"/>
                </a:lnTo>
                <a:lnTo>
                  <a:pt x="3017" y="5703"/>
                </a:lnTo>
                <a:lnTo>
                  <a:pt x="3030" y="5720"/>
                </a:lnTo>
                <a:lnTo>
                  <a:pt x="3041" y="5738"/>
                </a:lnTo>
                <a:lnTo>
                  <a:pt x="3047" y="5757"/>
                </a:lnTo>
                <a:lnTo>
                  <a:pt x="3048" y="5778"/>
                </a:lnTo>
                <a:lnTo>
                  <a:pt x="3050" y="5802"/>
                </a:lnTo>
                <a:lnTo>
                  <a:pt x="3048" y="5828"/>
                </a:lnTo>
                <a:lnTo>
                  <a:pt x="3047" y="5841"/>
                </a:lnTo>
                <a:lnTo>
                  <a:pt x="3042" y="5853"/>
                </a:lnTo>
                <a:lnTo>
                  <a:pt x="3038" y="5864"/>
                </a:lnTo>
                <a:lnTo>
                  <a:pt x="3032" y="5876"/>
                </a:lnTo>
                <a:lnTo>
                  <a:pt x="3024" y="5886"/>
                </a:lnTo>
                <a:lnTo>
                  <a:pt x="3015" y="5898"/>
                </a:lnTo>
                <a:lnTo>
                  <a:pt x="2993" y="5919"/>
                </a:lnTo>
                <a:lnTo>
                  <a:pt x="2963" y="5943"/>
                </a:lnTo>
                <a:lnTo>
                  <a:pt x="2925" y="5972"/>
                </a:lnTo>
                <a:lnTo>
                  <a:pt x="2879" y="6002"/>
                </a:lnTo>
                <a:lnTo>
                  <a:pt x="2867" y="6009"/>
                </a:lnTo>
                <a:lnTo>
                  <a:pt x="2819" y="5978"/>
                </a:lnTo>
                <a:lnTo>
                  <a:pt x="2778" y="5948"/>
                </a:lnTo>
                <a:lnTo>
                  <a:pt x="2747" y="5924"/>
                </a:lnTo>
                <a:lnTo>
                  <a:pt x="2721" y="5900"/>
                </a:lnTo>
                <a:lnTo>
                  <a:pt x="2712" y="5889"/>
                </a:lnTo>
                <a:lnTo>
                  <a:pt x="2705" y="5877"/>
                </a:lnTo>
                <a:lnTo>
                  <a:pt x="2697" y="5865"/>
                </a:lnTo>
                <a:lnTo>
                  <a:pt x="2693" y="5853"/>
                </a:lnTo>
                <a:lnTo>
                  <a:pt x="2688" y="5841"/>
                </a:lnTo>
                <a:lnTo>
                  <a:pt x="2687" y="5829"/>
                </a:lnTo>
                <a:lnTo>
                  <a:pt x="2685" y="5802"/>
                </a:lnTo>
                <a:lnTo>
                  <a:pt x="2685" y="5778"/>
                </a:lnTo>
                <a:close/>
                <a:moveTo>
                  <a:pt x="3044" y="5630"/>
                </a:moveTo>
                <a:lnTo>
                  <a:pt x="3021" y="5612"/>
                </a:lnTo>
                <a:lnTo>
                  <a:pt x="2994" y="5592"/>
                </a:lnTo>
                <a:lnTo>
                  <a:pt x="2933" y="5550"/>
                </a:lnTo>
                <a:lnTo>
                  <a:pt x="2937" y="5546"/>
                </a:lnTo>
                <a:lnTo>
                  <a:pt x="2975" y="5520"/>
                </a:lnTo>
                <a:lnTo>
                  <a:pt x="3005" y="5496"/>
                </a:lnTo>
                <a:lnTo>
                  <a:pt x="3032" y="5472"/>
                </a:lnTo>
                <a:lnTo>
                  <a:pt x="3054" y="5448"/>
                </a:lnTo>
                <a:lnTo>
                  <a:pt x="3072" y="5426"/>
                </a:lnTo>
                <a:lnTo>
                  <a:pt x="3086" y="5406"/>
                </a:lnTo>
                <a:lnTo>
                  <a:pt x="3098" y="5387"/>
                </a:lnTo>
                <a:lnTo>
                  <a:pt x="3107" y="5369"/>
                </a:lnTo>
                <a:lnTo>
                  <a:pt x="3116" y="5387"/>
                </a:lnTo>
                <a:lnTo>
                  <a:pt x="3126" y="5406"/>
                </a:lnTo>
                <a:lnTo>
                  <a:pt x="3143" y="5426"/>
                </a:lnTo>
                <a:lnTo>
                  <a:pt x="3161" y="5448"/>
                </a:lnTo>
                <a:lnTo>
                  <a:pt x="3182" y="5472"/>
                </a:lnTo>
                <a:lnTo>
                  <a:pt x="3209" y="5496"/>
                </a:lnTo>
                <a:lnTo>
                  <a:pt x="3240" y="5520"/>
                </a:lnTo>
                <a:lnTo>
                  <a:pt x="3278" y="5546"/>
                </a:lnTo>
                <a:lnTo>
                  <a:pt x="3282" y="5550"/>
                </a:lnTo>
                <a:lnTo>
                  <a:pt x="3221" y="5592"/>
                </a:lnTo>
                <a:lnTo>
                  <a:pt x="3194" y="5612"/>
                </a:lnTo>
                <a:lnTo>
                  <a:pt x="3170" y="5630"/>
                </a:lnTo>
                <a:lnTo>
                  <a:pt x="3150" y="5649"/>
                </a:lnTo>
                <a:lnTo>
                  <a:pt x="3132" y="5670"/>
                </a:lnTo>
                <a:lnTo>
                  <a:pt x="3119" y="5690"/>
                </a:lnTo>
                <a:lnTo>
                  <a:pt x="3107" y="5712"/>
                </a:lnTo>
                <a:lnTo>
                  <a:pt x="3096" y="5690"/>
                </a:lnTo>
                <a:lnTo>
                  <a:pt x="3080" y="5670"/>
                </a:lnTo>
                <a:lnTo>
                  <a:pt x="3065" y="5649"/>
                </a:lnTo>
                <a:lnTo>
                  <a:pt x="3044" y="5630"/>
                </a:lnTo>
                <a:close/>
                <a:moveTo>
                  <a:pt x="3164" y="5778"/>
                </a:moveTo>
                <a:lnTo>
                  <a:pt x="3168" y="5757"/>
                </a:lnTo>
                <a:lnTo>
                  <a:pt x="3174" y="5738"/>
                </a:lnTo>
                <a:lnTo>
                  <a:pt x="3186" y="5720"/>
                </a:lnTo>
                <a:lnTo>
                  <a:pt x="3200" y="5702"/>
                </a:lnTo>
                <a:lnTo>
                  <a:pt x="3218" y="5684"/>
                </a:lnTo>
                <a:lnTo>
                  <a:pt x="3242" y="5664"/>
                </a:lnTo>
                <a:lnTo>
                  <a:pt x="3272" y="5642"/>
                </a:lnTo>
                <a:lnTo>
                  <a:pt x="3347" y="5592"/>
                </a:lnTo>
                <a:lnTo>
                  <a:pt x="3422" y="5642"/>
                </a:lnTo>
                <a:lnTo>
                  <a:pt x="3452" y="5664"/>
                </a:lnTo>
                <a:lnTo>
                  <a:pt x="3476" y="5684"/>
                </a:lnTo>
                <a:lnTo>
                  <a:pt x="3494" y="5702"/>
                </a:lnTo>
                <a:lnTo>
                  <a:pt x="3509" y="5720"/>
                </a:lnTo>
                <a:lnTo>
                  <a:pt x="3518" y="5738"/>
                </a:lnTo>
                <a:lnTo>
                  <a:pt x="3527" y="5757"/>
                </a:lnTo>
                <a:lnTo>
                  <a:pt x="3530" y="5778"/>
                </a:lnTo>
                <a:lnTo>
                  <a:pt x="3530" y="5802"/>
                </a:lnTo>
                <a:lnTo>
                  <a:pt x="3528" y="5829"/>
                </a:lnTo>
                <a:lnTo>
                  <a:pt x="3527" y="5841"/>
                </a:lnTo>
                <a:lnTo>
                  <a:pt x="3522" y="5853"/>
                </a:lnTo>
                <a:lnTo>
                  <a:pt x="3516" y="5865"/>
                </a:lnTo>
                <a:lnTo>
                  <a:pt x="3510" y="5877"/>
                </a:lnTo>
                <a:lnTo>
                  <a:pt x="3503" y="5889"/>
                </a:lnTo>
                <a:lnTo>
                  <a:pt x="3492" y="5900"/>
                </a:lnTo>
                <a:lnTo>
                  <a:pt x="3468" y="5924"/>
                </a:lnTo>
                <a:lnTo>
                  <a:pt x="3437" y="5948"/>
                </a:lnTo>
                <a:lnTo>
                  <a:pt x="3396" y="5978"/>
                </a:lnTo>
                <a:lnTo>
                  <a:pt x="3347" y="6009"/>
                </a:lnTo>
                <a:lnTo>
                  <a:pt x="3299" y="5978"/>
                </a:lnTo>
                <a:lnTo>
                  <a:pt x="3258" y="5948"/>
                </a:lnTo>
                <a:lnTo>
                  <a:pt x="3227" y="5924"/>
                </a:lnTo>
                <a:lnTo>
                  <a:pt x="3203" y="5900"/>
                </a:lnTo>
                <a:lnTo>
                  <a:pt x="3192" y="5889"/>
                </a:lnTo>
                <a:lnTo>
                  <a:pt x="3185" y="5877"/>
                </a:lnTo>
                <a:lnTo>
                  <a:pt x="3179" y="5865"/>
                </a:lnTo>
                <a:lnTo>
                  <a:pt x="3173" y="5853"/>
                </a:lnTo>
                <a:lnTo>
                  <a:pt x="3168" y="5841"/>
                </a:lnTo>
                <a:lnTo>
                  <a:pt x="3167" y="5829"/>
                </a:lnTo>
                <a:lnTo>
                  <a:pt x="3164" y="5802"/>
                </a:lnTo>
                <a:lnTo>
                  <a:pt x="3164" y="5778"/>
                </a:lnTo>
                <a:close/>
                <a:moveTo>
                  <a:pt x="3524" y="5630"/>
                </a:moveTo>
                <a:lnTo>
                  <a:pt x="3500" y="5612"/>
                </a:lnTo>
                <a:lnTo>
                  <a:pt x="3474" y="5592"/>
                </a:lnTo>
                <a:lnTo>
                  <a:pt x="3413" y="5550"/>
                </a:lnTo>
                <a:lnTo>
                  <a:pt x="3416" y="5546"/>
                </a:lnTo>
                <a:lnTo>
                  <a:pt x="3455" y="5520"/>
                </a:lnTo>
                <a:lnTo>
                  <a:pt x="3486" y="5496"/>
                </a:lnTo>
                <a:lnTo>
                  <a:pt x="3512" y="5472"/>
                </a:lnTo>
                <a:lnTo>
                  <a:pt x="3534" y="5448"/>
                </a:lnTo>
                <a:lnTo>
                  <a:pt x="3552" y="5426"/>
                </a:lnTo>
                <a:lnTo>
                  <a:pt x="3569" y="5406"/>
                </a:lnTo>
                <a:lnTo>
                  <a:pt x="3578" y="5387"/>
                </a:lnTo>
                <a:lnTo>
                  <a:pt x="3588" y="5369"/>
                </a:lnTo>
                <a:lnTo>
                  <a:pt x="3596" y="5387"/>
                </a:lnTo>
                <a:lnTo>
                  <a:pt x="3606" y="5406"/>
                </a:lnTo>
                <a:lnTo>
                  <a:pt x="3623" y="5426"/>
                </a:lnTo>
                <a:lnTo>
                  <a:pt x="3641" y="5448"/>
                </a:lnTo>
                <a:lnTo>
                  <a:pt x="3662" y="5472"/>
                </a:lnTo>
                <a:lnTo>
                  <a:pt x="3687" y="5496"/>
                </a:lnTo>
                <a:lnTo>
                  <a:pt x="3720" y="5520"/>
                </a:lnTo>
                <a:lnTo>
                  <a:pt x="3758" y="5546"/>
                </a:lnTo>
                <a:lnTo>
                  <a:pt x="3762" y="5550"/>
                </a:lnTo>
                <a:lnTo>
                  <a:pt x="3699" y="5592"/>
                </a:lnTo>
                <a:lnTo>
                  <a:pt x="3674" y="5612"/>
                </a:lnTo>
                <a:lnTo>
                  <a:pt x="3650" y="5630"/>
                </a:lnTo>
                <a:lnTo>
                  <a:pt x="3630" y="5649"/>
                </a:lnTo>
                <a:lnTo>
                  <a:pt x="3612" y="5670"/>
                </a:lnTo>
                <a:lnTo>
                  <a:pt x="3599" y="5690"/>
                </a:lnTo>
                <a:lnTo>
                  <a:pt x="3588" y="5712"/>
                </a:lnTo>
                <a:lnTo>
                  <a:pt x="3576" y="5690"/>
                </a:lnTo>
                <a:lnTo>
                  <a:pt x="3563" y="5670"/>
                </a:lnTo>
                <a:lnTo>
                  <a:pt x="3545" y="5649"/>
                </a:lnTo>
                <a:lnTo>
                  <a:pt x="3524" y="5630"/>
                </a:lnTo>
                <a:close/>
                <a:moveTo>
                  <a:pt x="3647" y="5778"/>
                </a:moveTo>
                <a:lnTo>
                  <a:pt x="3648" y="5757"/>
                </a:lnTo>
                <a:lnTo>
                  <a:pt x="3656" y="5738"/>
                </a:lnTo>
                <a:lnTo>
                  <a:pt x="3666" y="5720"/>
                </a:lnTo>
                <a:lnTo>
                  <a:pt x="3680" y="5702"/>
                </a:lnTo>
                <a:lnTo>
                  <a:pt x="3698" y="5684"/>
                </a:lnTo>
                <a:lnTo>
                  <a:pt x="3722" y="5664"/>
                </a:lnTo>
                <a:lnTo>
                  <a:pt x="3752" y="5642"/>
                </a:lnTo>
                <a:lnTo>
                  <a:pt x="3828" y="5592"/>
                </a:lnTo>
                <a:lnTo>
                  <a:pt x="3840" y="5600"/>
                </a:lnTo>
                <a:lnTo>
                  <a:pt x="3909" y="5648"/>
                </a:lnTo>
                <a:lnTo>
                  <a:pt x="3936" y="5667"/>
                </a:lnTo>
                <a:lnTo>
                  <a:pt x="3957" y="5685"/>
                </a:lnTo>
                <a:lnTo>
                  <a:pt x="3975" y="5703"/>
                </a:lnTo>
                <a:lnTo>
                  <a:pt x="3990" y="5720"/>
                </a:lnTo>
                <a:lnTo>
                  <a:pt x="3999" y="5738"/>
                </a:lnTo>
                <a:lnTo>
                  <a:pt x="4005" y="5757"/>
                </a:lnTo>
                <a:lnTo>
                  <a:pt x="4010" y="5778"/>
                </a:lnTo>
                <a:lnTo>
                  <a:pt x="4010" y="5802"/>
                </a:lnTo>
                <a:lnTo>
                  <a:pt x="4008" y="5828"/>
                </a:lnTo>
                <a:lnTo>
                  <a:pt x="4005" y="5841"/>
                </a:lnTo>
                <a:lnTo>
                  <a:pt x="4002" y="5853"/>
                </a:lnTo>
                <a:lnTo>
                  <a:pt x="3998" y="5864"/>
                </a:lnTo>
                <a:lnTo>
                  <a:pt x="3992" y="5876"/>
                </a:lnTo>
                <a:lnTo>
                  <a:pt x="3984" y="5886"/>
                </a:lnTo>
                <a:lnTo>
                  <a:pt x="3975" y="5898"/>
                </a:lnTo>
                <a:lnTo>
                  <a:pt x="3951" y="5919"/>
                </a:lnTo>
                <a:lnTo>
                  <a:pt x="3921" y="5943"/>
                </a:lnTo>
                <a:lnTo>
                  <a:pt x="3885" y="5972"/>
                </a:lnTo>
                <a:lnTo>
                  <a:pt x="3840" y="6002"/>
                </a:lnTo>
                <a:lnTo>
                  <a:pt x="3828" y="6009"/>
                </a:lnTo>
                <a:lnTo>
                  <a:pt x="3777" y="5978"/>
                </a:lnTo>
                <a:lnTo>
                  <a:pt x="3738" y="5948"/>
                </a:lnTo>
                <a:lnTo>
                  <a:pt x="3705" y="5924"/>
                </a:lnTo>
                <a:lnTo>
                  <a:pt x="3681" y="5900"/>
                </a:lnTo>
                <a:lnTo>
                  <a:pt x="3672" y="5889"/>
                </a:lnTo>
                <a:lnTo>
                  <a:pt x="3665" y="5877"/>
                </a:lnTo>
                <a:lnTo>
                  <a:pt x="3659" y="5865"/>
                </a:lnTo>
                <a:lnTo>
                  <a:pt x="3653" y="5853"/>
                </a:lnTo>
                <a:lnTo>
                  <a:pt x="3648" y="5841"/>
                </a:lnTo>
                <a:lnTo>
                  <a:pt x="3647" y="5829"/>
                </a:lnTo>
                <a:lnTo>
                  <a:pt x="3644" y="5802"/>
                </a:lnTo>
                <a:lnTo>
                  <a:pt x="3647" y="5778"/>
                </a:lnTo>
                <a:close/>
                <a:moveTo>
                  <a:pt x="4004" y="5630"/>
                </a:moveTo>
                <a:lnTo>
                  <a:pt x="3980" y="5612"/>
                </a:lnTo>
                <a:lnTo>
                  <a:pt x="3954" y="5592"/>
                </a:lnTo>
                <a:lnTo>
                  <a:pt x="3891" y="5550"/>
                </a:lnTo>
                <a:lnTo>
                  <a:pt x="3897" y="5546"/>
                </a:lnTo>
                <a:lnTo>
                  <a:pt x="3933" y="5520"/>
                </a:lnTo>
                <a:lnTo>
                  <a:pt x="3966" y="5496"/>
                </a:lnTo>
                <a:lnTo>
                  <a:pt x="3992" y="5472"/>
                </a:lnTo>
                <a:lnTo>
                  <a:pt x="4014" y="5448"/>
                </a:lnTo>
                <a:lnTo>
                  <a:pt x="4032" y="5426"/>
                </a:lnTo>
                <a:lnTo>
                  <a:pt x="4047" y="5406"/>
                </a:lnTo>
                <a:lnTo>
                  <a:pt x="4058" y="5387"/>
                </a:lnTo>
                <a:lnTo>
                  <a:pt x="4068" y="5369"/>
                </a:lnTo>
                <a:lnTo>
                  <a:pt x="4076" y="5387"/>
                </a:lnTo>
                <a:lnTo>
                  <a:pt x="4088" y="5406"/>
                </a:lnTo>
                <a:lnTo>
                  <a:pt x="4101" y="5426"/>
                </a:lnTo>
                <a:lnTo>
                  <a:pt x="4119" y="5448"/>
                </a:lnTo>
                <a:lnTo>
                  <a:pt x="4142" y="5472"/>
                </a:lnTo>
                <a:lnTo>
                  <a:pt x="4170" y="5496"/>
                </a:lnTo>
                <a:lnTo>
                  <a:pt x="4200" y="5520"/>
                </a:lnTo>
                <a:lnTo>
                  <a:pt x="4238" y="5546"/>
                </a:lnTo>
                <a:lnTo>
                  <a:pt x="4244" y="5550"/>
                </a:lnTo>
                <a:lnTo>
                  <a:pt x="4182" y="5592"/>
                </a:lnTo>
                <a:lnTo>
                  <a:pt x="4154" y="5612"/>
                </a:lnTo>
                <a:lnTo>
                  <a:pt x="4131" y="5630"/>
                </a:lnTo>
                <a:lnTo>
                  <a:pt x="4110" y="5649"/>
                </a:lnTo>
                <a:lnTo>
                  <a:pt x="4094" y="5670"/>
                </a:lnTo>
                <a:lnTo>
                  <a:pt x="4077" y="5690"/>
                </a:lnTo>
                <a:lnTo>
                  <a:pt x="4068" y="5712"/>
                </a:lnTo>
                <a:lnTo>
                  <a:pt x="4056" y="5690"/>
                </a:lnTo>
                <a:lnTo>
                  <a:pt x="4041" y="5670"/>
                </a:lnTo>
                <a:lnTo>
                  <a:pt x="4023" y="5649"/>
                </a:lnTo>
                <a:lnTo>
                  <a:pt x="4004" y="5630"/>
                </a:lnTo>
                <a:close/>
                <a:moveTo>
                  <a:pt x="4125" y="5778"/>
                </a:moveTo>
                <a:lnTo>
                  <a:pt x="4128" y="5757"/>
                </a:lnTo>
                <a:lnTo>
                  <a:pt x="4136" y="5738"/>
                </a:lnTo>
                <a:lnTo>
                  <a:pt x="4146" y="5720"/>
                </a:lnTo>
                <a:lnTo>
                  <a:pt x="4160" y="5702"/>
                </a:lnTo>
                <a:lnTo>
                  <a:pt x="4178" y="5684"/>
                </a:lnTo>
                <a:lnTo>
                  <a:pt x="4202" y="5664"/>
                </a:lnTo>
                <a:lnTo>
                  <a:pt x="4232" y="5642"/>
                </a:lnTo>
                <a:lnTo>
                  <a:pt x="4308" y="5592"/>
                </a:lnTo>
                <a:lnTo>
                  <a:pt x="4383" y="5642"/>
                </a:lnTo>
                <a:lnTo>
                  <a:pt x="4412" y="5664"/>
                </a:lnTo>
                <a:lnTo>
                  <a:pt x="4436" y="5684"/>
                </a:lnTo>
                <a:lnTo>
                  <a:pt x="4454" y="5702"/>
                </a:lnTo>
                <a:lnTo>
                  <a:pt x="4469" y="5720"/>
                </a:lnTo>
                <a:lnTo>
                  <a:pt x="4479" y="5738"/>
                </a:lnTo>
                <a:lnTo>
                  <a:pt x="4485" y="5757"/>
                </a:lnTo>
                <a:lnTo>
                  <a:pt x="4490" y="5778"/>
                </a:lnTo>
                <a:lnTo>
                  <a:pt x="4490" y="5802"/>
                </a:lnTo>
                <a:lnTo>
                  <a:pt x="4487" y="5829"/>
                </a:lnTo>
                <a:lnTo>
                  <a:pt x="4485" y="5841"/>
                </a:lnTo>
                <a:lnTo>
                  <a:pt x="4481" y="5853"/>
                </a:lnTo>
                <a:lnTo>
                  <a:pt x="4478" y="5865"/>
                </a:lnTo>
                <a:lnTo>
                  <a:pt x="4469" y="5877"/>
                </a:lnTo>
                <a:lnTo>
                  <a:pt x="4461" y="5889"/>
                </a:lnTo>
                <a:lnTo>
                  <a:pt x="4454" y="5900"/>
                </a:lnTo>
                <a:lnTo>
                  <a:pt x="4427" y="5924"/>
                </a:lnTo>
                <a:lnTo>
                  <a:pt x="4395" y="5948"/>
                </a:lnTo>
                <a:lnTo>
                  <a:pt x="4355" y="5978"/>
                </a:lnTo>
                <a:lnTo>
                  <a:pt x="4308" y="6009"/>
                </a:lnTo>
                <a:lnTo>
                  <a:pt x="4257" y="5978"/>
                </a:lnTo>
                <a:lnTo>
                  <a:pt x="4218" y="5948"/>
                </a:lnTo>
                <a:lnTo>
                  <a:pt x="4185" y="5924"/>
                </a:lnTo>
                <a:lnTo>
                  <a:pt x="4161" y="5900"/>
                </a:lnTo>
                <a:lnTo>
                  <a:pt x="4152" y="5889"/>
                </a:lnTo>
                <a:lnTo>
                  <a:pt x="4143" y="5877"/>
                </a:lnTo>
                <a:lnTo>
                  <a:pt x="4137" y="5865"/>
                </a:lnTo>
                <a:lnTo>
                  <a:pt x="4131" y="5853"/>
                </a:lnTo>
                <a:lnTo>
                  <a:pt x="4128" y="5841"/>
                </a:lnTo>
                <a:lnTo>
                  <a:pt x="4125" y="5829"/>
                </a:lnTo>
                <a:lnTo>
                  <a:pt x="4124" y="5802"/>
                </a:lnTo>
                <a:lnTo>
                  <a:pt x="4125" y="5778"/>
                </a:lnTo>
                <a:close/>
                <a:moveTo>
                  <a:pt x="4484" y="5630"/>
                </a:moveTo>
                <a:lnTo>
                  <a:pt x="4460" y="5612"/>
                </a:lnTo>
                <a:lnTo>
                  <a:pt x="4433" y="5592"/>
                </a:lnTo>
                <a:lnTo>
                  <a:pt x="4371" y="5550"/>
                </a:lnTo>
                <a:lnTo>
                  <a:pt x="4377" y="5546"/>
                </a:lnTo>
                <a:lnTo>
                  <a:pt x="4413" y="5520"/>
                </a:lnTo>
                <a:lnTo>
                  <a:pt x="4445" y="5496"/>
                </a:lnTo>
                <a:lnTo>
                  <a:pt x="4472" y="5472"/>
                </a:lnTo>
                <a:lnTo>
                  <a:pt x="4493" y="5448"/>
                </a:lnTo>
                <a:lnTo>
                  <a:pt x="4511" y="5426"/>
                </a:lnTo>
                <a:lnTo>
                  <a:pt x="4527" y="5406"/>
                </a:lnTo>
                <a:lnTo>
                  <a:pt x="4538" y="5387"/>
                </a:lnTo>
                <a:lnTo>
                  <a:pt x="4547" y="5369"/>
                </a:lnTo>
                <a:lnTo>
                  <a:pt x="4556" y="5387"/>
                </a:lnTo>
                <a:lnTo>
                  <a:pt x="4568" y="5406"/>
                </a:lnTo>
                <a:lnTo>
                  <a:pt x="4581" y="5426"/>
                </a:lnTo>
                <a:lnTo>
                  <a:pt x="4599" y="5448"/>
                </a:lnTo>
                <a:lnTo>
                  <a:pt x="4622" y="5472"/>
                </a:lnTo>
                <a:lnTo>
                  <a:pt x="4649" y="5496"/>
                </a:lnTo>
                <a:lnTo>
                  <a:pt x="4679" y="5520"/>
                </a:lnTo>
                <a:lnTo>
                  <a:pt x="4718" y="5546"/>
                </a:lnTo>
                <a:lnTo>
                  <a:pt x="4724" y="5550"/>
                </a:lnTo>
                <a:lnTo>
                  <a:pt x="4661" y="5592"/>
                </a:lnTo>
                <a:lnTo>
                  <a:pt x="4634" y="5612"/>
                </a:lnTo>
                <a:lnTo>
                  <a:pt x="4611" y="5630"/>
                </a:lnTo>
                <a:lnTo>
                  <a:pt x="4589" y="5649"/>
                </a:lnTo>
                <a:lnTo>
                  <a:pt x="4574" y="5670"/>
                </a:lnTo>
                <a:lnTo>
                  <a:pt x="4557" y="5690"/>
                </a:lnTo>
                <a:lnTo>
                  <a:pt x="4547" y="5712"/>
                </a:lnTo>
                <a:lnTo>
                  <a:pt x="4535" y="5690"/>
                </a:lnTo>
                <a:lnTo>
                  <a:pt x="4521" y="5670"/>
                </a:lnTo>
                <a:lnTo>
                  <a:pt x="4503" y="5649"/>
                </a:lnTo>
                <a:lnTo>
                  <a:pt x="4484" y="5630"/>
                </a:lnTo>
                <a:close/>
                <a:moveTo>
                  <a:pt x="4605" y="5778"/>
                </a:moveTo>
                <a:lnTo>
                  <a:pt x="4607" y="5757"/>
                </a:lnTo>
                <a:lnTo>
                  <a:pt x="4616" y="5738"/>
                </a:lnTo>
                <a:lnTo>
                  <a:pt x="4625" y="5720"/>
                </a:lnTo>
                <a:lnTo>
                  <a:pt x="4640" y="5702"/>
                </a:lnTo>
                <a:lnTo>
                  <a:pt x="4658" y="5684"/>
                </a:lnTo>
                <a:lnTo>
                  <a:pt x="4682" y="5664"/>
                </a:lnTo>
                <a:lnTo>
                  <a:pt x="4712" y="5642"/>
                </a:lnTo>
                <a:lnTo>
                  <a:pt x="4787" y="5592"/>
                </a:lnTo>
                <a:lnTo>
                  <a:pt x="4799" y="5600"/>
                </a:lnTo>
                <a:lnTo>
                  <a:pt x="4869" y="5648"/>
                </a:lnTo>
                <a:lnTo>
                  <a:pt x="4895" y="5667"/>
                </a:lnTo>
                <a:lnTo>
                  <a:pt x="4917" y="5685"/>
                </a:lnTo>
                <a:lnTo>
                  <a:pt x="4935" y="5703"/>
                </a:lnTo>
                <a:lnTo>
                  <a:pt x="4949" y="5720"/>
                </a:lnTo>
                <a:lnTo>
                  <a:pt x="4959" y="5738"/>
                </a:lnTo>
                <a:lnTo>
                  <a:pt x="4965" y="5757"/>
                </a:lnTo>
                <a:lnTo>
                  <a:pt x="4970" y="5778"/>
                </a:lnTo>
                <a:lnTo>
                  <a:pt x="4970" y="5802"/>
                </a:lnTo>
                <a:lnTo>
                  <a:pt x="4967" y="5828"/>
                </a:lnTo>
                <a:lnTo>
                  <a:pt x="4965" y="5841"/>
                </a:lnTo>
                <a:lnTo>
                  <a:pt x="4961" y="5853"/>
                </a:lnTo>
                <a:lnTo>
                  <a:pt x="4958" y="5864"/>
                </a:lnTo>
                <a:lnTo>
                  <a:pt x="4952" y="5876"/>
                </a:lnTo>
                <a:lnTo>
                  <a:pt x="4943" y="5886"/>
                </a:lnTo>
                <a:lnTo>
                  <a:pt x="4935" y="5898"/>
                </a:lnTo>
                <a:lnTo>
                  <a:pt x="4911" y="5919"/>
                </a:lnTo>
                <a:lnTo>
                  <a:pt x="4883" y="5943"/>
                </a:lnTo>
                <a:lnTo>
                  <a:pt x="4845" y="5972"/>
                </a:lnTo>
                <a:lnTo>
                  <a:pt x="4799" y="6002"/>
                </a:lnTo>
                <a:lnTo>
                  <a:pt x="4787" y="6009"/>
                </a:lnTo>
                <a:lnTo>
                  <a:pt x="4737" y="5978"/>
                </a:lnTo>
                <a:lnTo>
                  <a:pt x="4697" y="5948"/>
                </a:lnTo>
                <a:lnTo>
                  <a:pt x="4665" y="5924"/>
                </a:lnTo>
                <a:lnTo>
                  <a:pt x="4641" y="5900"/>
                </a:lnTo>
                <a:lnTo>
                  <a:pt x="4631" y="5889"/>
                </a:lnTo>
                <a:lnTo>
                  <a:pt x="4623" y="5877"/>
                </a:lnTo>
                <a:lnTo>
                  <a:pt x="4617" y="5865"/>
                </a:lnTo>
                <a:lnTo>
                  <a:pt x="4611" y="5853"/>
                </a:lnTo>
                <a:lnTo>
                  <a:pt x="4607" y="5841"/>
                </a:lnTo>
                <a:lnTo>
                  <a:pt x="4605" y="5829"/>
                </a:lnTo>
                <a:lnTo>
                  <a:pt x="4604" y="5802"/>
                </a:lnTo>
                <a:lnTo>
                  <a:pt x="4605" y="5778"/>
                </a:lnTo>
                <a:close/>
                <a:moveTo>
                  <a:pt x="4964" y="5630"/>
                </a:moveTo>
                <a:lnTo>
                  <a:pt x="4940" y="5612"/>
                </a:lnTo>
                <a:lnTo>
                  <a:pt x="4913" y="5592"/>
                </a:lnTo>
                <a:lnTo>
                  <a:pt x="4851" y="5550"/>
                </a:lnTo>
                <a:lnTo>
                  <a:pt x="4857" y="5546"/>
                </a:lnTo>
                <a:lnTo>
                  <a:pt x="4893" y="5520"/>
                </a:lnTo>
                <a:lnTo>
                  <a:pt x="4925" y="5496"/>
                </a:lnTo>
                <a:lnTo>
                  <a:pt x="4952" y="5472"/>
                </a:lnTo>
                <a:lnTo>
                  <a:pt x="4973" y="5448"/>
                </a:lnTo>
                <a:lnTo>
                  <a:pt x="4994" y="5426"/>
                </a:lnTo>
                <a:lnTo>
                  <a:pt x="5007" y="5406"/>
                </a:lnTo>
                <a:lnTo>
                  <a:pt x="5019" y="5387"/>
                </a:lnTo>
                <a:lnTo>
                  <a:pt x="5027" y="5369"/>
                </a:lnTo>
                <a:lnTo>
                  <a:pt x="5034" y="5387"/>
                </a:lnTo>
                <a:lnTo>
                  <a:pt x="5046" y="5406"/>
                </a:lnTo>
                <a:lnTo>
                  <a:pt x="5061" y="5426"/>
                </a:lnTo>
                <a:lnTo>
                  <a:pt x="5079" y="5448"/>
                </a:lnTo>
                <a:lnTo>
                  <a:pt x="5100" y="5472"/>
                </a:lnTo>
                <a:lnTo>
                  <a:pt x="5129" y="5496"/>
                </a:lnTo>
                <a:lnTo>
                  <a:pt x="5160" y="5520"/>
                </a:lnTo>
                <a:lnTo>
                  <a:pt x="5196" y="5546"/>
                </a:lnTo>
                <a:lnTo>
                  <a:pt x="5202" y="5550"/>
                </a:lnTo>
                <a:lnTo>
                  <a:pt x="5141" y="5592"/>
                </a:lnTo>
                <a:lnTo>
                  <a:pt x="5112" y="5612"/>
                </a:lnTo>
                <a:lnTo>
                  <a:pt x="5091" y="5630"/>
                </a:lnTo>
                <a:lnTo>
                  <a:pt x="5069" y="5649"/>
                </a:lnTo>
                <a:lnTo>
                  <a:pt x="5052" y="5670"/>
                </a:lnTo>
                <a:lnTo>
                  <a:pt x="5039" y="5690"/>
                </a:lnTo>
                <a:lnTo>
                  <a:pt x="5027" y="5712"/>
                </a:lnTo>
                <a:lnTo>
                  <a:pt x="5015" y="5690"/>
                </a:lnTo>
                <a:lnTo>
                  <a:pt x="5001" y="5670"/>
                </a:lnTo>
                <a:lnTo>
                  <a:pt x="4983" y="5649"/>
                </a:lnTo>
                <a:lnTo>
                  <a:pt x="4964" y="5630"/>
                </a:lnTo>
                <a:close/>
                <a:moveTo>
                  <a:pt x="5085" y="5778"/>
                </a:moveTo>
                <a:lnTo>
                  <a:pt x="5088" y="5757"/>
                </a:lnTo>
                <a:lnTo>
                  <a:pt x="5094" y="5738"/>
                </a:lnTo>
                <a:lnTo>
                  <a:pt x="5105" y="5720"/>
                </a:lnTo>
                <a:lnTo>
                  <a:pt x="5118" y="5702"/>
                </a:lnTo>
                <a:lnTo>
                  <a:pt x="5139" y="5684"/>
                </a:lnTo>
                <a:lnTo>
                  <a:pt x="5160" y="5664"/>
                </a:lnTo>
                <a:lnTo>
                  <a:pt x="5190" y="5642"/>
                </a:lnTo>
                <a:lnTo>
                  <a:pt x="5267" y="5592"/>
                </a:lnTo>
                <a:lnTo>
                  <a:pt x="5343" y="5642"/>
                </a:lnTo>
                <a:lnTo>
                  <a:pt x="5370" y="5664"/>
                </a:lnTo>
                <a:lnTo>
                  <a:pt x="5394" y="5684"/>
                </a:lnTo>
                <a:lnTo>
                  <a:pt x="5415" y="5702"/>
                </a:lnTo>
                <a:lnTo>
                  <a:pt x="5429" y="5720"/>
                </a:lnTo>
                <a:lnTo>
                  <a:pt x="5439" y="5738"/>
                </a:lnTo>
                <a:lnTo>
                  <a:pt x="5445" y="5757"/>
                </a:lnTo>
                <a:lnTo>
                  <a:pt x="5448" y="5778"/>
                </a:lnTo>
                <a:lnTo>
                  <a:pt x="5448" y="5802"/>
                </a:lnTo>
                <a:lnTo>
                  <a:pt x="5447" y="5829"/>
                </a:lnTo>
                <a:lnTo>
                  <a:pt x="5445" y="5841"/>
                </a:lnTo>
                <a:lnTo>
                  <a:pt x="5441" y="5853"/>
                </a:lnTo>
                <a:lnTo>
                  <a:pt x="5436" y="5865"/>
                </a:lnTo>
                <a:lnTo>
                  <a:pt x="5429" y="5877"/>
                </a:lnTo>
                <a:lnTo>
                  <a:pt x="5423" y="5889"/>
                </a:lnTo>
                <a:lnTo>
                  <a:pt x="5412" y="5900"/>
                </a:lnTo>
                <a:lnTo>
                  <a:pt x="5388" y="5924"/>
                </a:lnTo>
                <a:lnTo>
                  <a:pt x="5357" y="5948"/>
                </a:lnTo>
                <a:lnTo>
                  <a:pt x="5316" y="5978"/>
                </a:lnTo>
                <a:lnTo>
                  <a:pt x="5267" y="6009"/>
                </a:lnTo>
                <a:lnTo>
                  <a:pt x="5217" y="5978"/>
                </a:lnTo>
                <a:lnTo>
                  <a:pt x="5177" y="5948"/>
                </a:lnTo>
                <a:lnTo>
                  <a:pt x="5145" y="5924"/>
                </a:lnTo>
                <a:lnTo>
                  <a:pt x="5121" y="5900"/>
                </a:lnTo>
                <a:lnTo>
                  <a:pt x="5111" y="5889"/>
                </a:lnTo>
                <a:lnTo>
                  <a:pt x="5103" y="5877"/>
                </a:lnTo>
                <a:lnTo>
                  <a:pt x="5097" y="5865"/>
                </a:lnTo>
                <a:lnTo>
                  <a:pt x="5091" y="5853"/>
                </a:lnTo>
                <a:lnTo>
                  <a:pt x="5088" y="5841"/>
                </a:lnTo>
                <a:lnTo>
                  <a:pt x="5085" y="5829"/>
                </a:lnTo>
                <a:lnTo>
                  <a:pt x="5082" y="5802"/>
                </a:lnTo>
                <a:lnTo>
                  <a:pt x="5085" y="5778"/>
                </a:lnTo>
                <a:close/>
                <a:moveTo>
                  <a:pt x="5442" y="5630"/>
                </a:moveTo>
                <a:lnTo>
                  <a:pt x="5418" y="5612"/>
                </a:lnTo>
                <a:lnTo>
                  <a:pt x="5393" y="5592"/>
                </a:lnTo>
                <a:lnTo>
                  <a:pt x="5331" y="5550"/>
                </a:lnTo>
                <a:lnTo>
                  <a:pt x="5337" y="5546"/>
                </a:lnTo>
                <a:lnTo>
                  <a:pt x="5373" y="5520"/>
                </a:lnTo>
                <a:lnTo>
                  <a:pt x="5405" y="5496"/>
                </a:lnTo>
                <a:lnTo>
                  <a:pt x="5430" y="5472"/>
                </a:lnTo>
                <a:lnTo>
                  <a:pt x="5453" y="5448"/>
                </a:lnTo>
                <a:lnTo>
                  <a:pt x="5472" y="5426"/>
                </a:lnTo>
                <a:lnTo>
                  <a:pt x="5487" y="5406"/>
                </a:lnTo>
                <a:lnTo>
                  <a:pt x="5499" y="5387"/>
                </a:lnTo>
                <a:lnTo>
                  <a:pt x="5507" y="5369"/>
                </a:lnTo>
                <a:lnTo>
                  <a:pt x="5514" y="5387"/>
                </a:lnTo>
                <a:lnTo>
                  <a:pt x="5526" y="5406"/>
                </a:lnTo>
                <a:lnTo>
                  <a:pt x="5541" y="5426"/>
                </a:lnTo>
                <a:lnTo>
                  <a:pt x="5559" y="5448"/>
                </a:lnTo>
                <a:lnTo>
                  <a:pt x="5583" y="5472"/>
                </a:lnTo>
                <a:lnTo>
                  <a:pt x="5609" y="5496"/>
                </a:lnTo>
                <a:lnTo>
                  <a:pt x="5640" y="5520"/>
                </a:lnTo>
                <a:lnTo>
                  <a:pt x="5676" y="5546"/>
                </a:lnTo>
                <a:lnTo>
                  <a:pt x="5682" y="5550"/>
                </a:lnTo>
                <a:lnTo>
                  <a:pt x="5621" y="5592"/>
                </a:lnTo>
                <a:lnTo>
                  <a:pt x="5595" y="5612"/>
                </a:lnTo>
                <a:lnTo>
                  <a:pt x="5571" y="5630"/>
                </a:lnTo>
                <a:lnTo>
                  <a:pt x="5550" y="5649"/>
                </a:lnTo>
                <a:lnTo>
                  <a:pt x="5532" y="5670"/>
                </a:lnTo>
                <a:lnTo>
                  <a:pt x="5519" y="5690"/>
                </a:lnTo>
                <a:lnTo>
                  <a:pt x="5507" y="5712"/>
                </a:lnTo>
                <a:lnTo>
                  <a:pt x="5495" y="5690"/>
                </a:lnTo>
                <a:lnTo>
                  <a:pt x="5481" y="5670"/>
                </a:lnTo>
                <a:lnTo>
                  <a:pt x="5463" y="5649"/>
                </a:lnTo>
                <a:lnTo>
                  <a:pt x="5442" y="5630"/>
                </a:lnTo>
                <a:close/>
                <a:moveTo>
                  <a:pt x="5565" y="5778"/>
                </a:moveTo>
                <a:lnTo>
                  <a:pt x="5568" y="5757"/>
                </a:lnTo>
                <a:lnTo>
                  <a:pt x="5574" y="5738"/>
                </a:lnTo>
                <a:lnTo>
                  <a:pt x="5585" y="5720"/>
                </a:lnTo>
                <a:lnTo>
                  <a:pt x="5598" y="5702"/>
                </a:lnTo>
                <a:lnTo>
                  <a:pt x="5619" y="5684"/>
                </a:lnTo>
                <a:lnTo>
                  <a:pt x="5643" y="5664"/>
                </a:lnTo>
                <a:lnTo>
                  <a:pt x="5670" y="5642"/>
                </a:lnTo>
                <a:lnTo>
                  <a:pt x="5747" y="5592"/>
                </a:lnTo>
                <a:lnTo>
                  <a:pt x="5759" y="5600"/>
                </a:lnTo>
                <a:lnTo>
                  <a:pt x="5828" y="5648"/>
                </a:lnTo>
                <a:lnTo>
                  <a:pt x="5856" y="5667"/>
                </a:lnTo>
                <a:lnTo>
                  <a:pt x="5879" y="5685"/>
                </a:lnTo>
                <a:lnTo>
                  <a:pt x="5894" y="5703"/>
                </a:lnTo>
                <a:lnTo>
                  <a:pt x="5909" y="5720"/>
                </a:lnTo>
                <a:lnTo>
                  <a:pt x="5918" y="5738"/>
                </a:lnTo>
                <a:lnTo>
                  <a:pt x="5924" y="5757"/>
                </a:lnTo>
                <a:lnTo>
                  <a:pt x="5928" y="5778"/>
                </a:lnTo>
                <a:lnTo>
                  <a:pt x="5930" y="5802"/>
                </a:lnTo>
                <a:lnTo>
                  <a:pt x="5928" y="5828"/>
                </a:lnTo>
                <a:lnTo>
                  <a:pt x="5924" y="5841"/>
                </a:lnTo>
                <a:lnTo>
                  <a:pt x="5922" y="5853"/>
                </a:lnTo>
                <a:lnTo>
                  <a:pt x="5916" y="5864"/>
                </a:lnTo>
                <a:lnTo>
                  <a:pt x="5910" y="5876"/>
                </a:lnTo>
                <a:lnTo>
                  <a:pt x="5903" y="5886"/>
                </a:lnTo>
                <a:lnTo>
                  <a:pt x="5894" y="5898"/>
                </a:lnTo>
                <a:lnTo>
                  <a:pt x="5873" y="5919"/>
                </a:lnTo>
                <a:lnTo>
                  <a:pt x="5843" y="5943"/>
                </a:lnTo>
                <a:lnTo>
                  <a:pt x="5804" y="5972"/>
                </a:lnTo>
                <a:lnTo>
                  <a:pt x="5759" y="6002"/>
                </a:lnTo>
                <a:lnTo>
                  <a:pt x="5747" y="6009"/>
                </a:lnTo>
                <a:lnTo>
                  <a:pt x="5696" y="5978"/>
                </a:lnTo>
                <a:lnTo>
                  <a:pt x="5657" y="5948"/>
                </a:lnTo>
                <a:lnTo>
                  <a:pt x="5625" y="5924"/>
                </a:lnTo>
                <a:lnTo>
                  <a:pt x="5601" y="5900"/>
                </a:lnTo>
                <a:lnTo>
                  <a:pt x="5591" y="5889"/>
                </a:lnTo>
                <a:lnTo>
                  <a:pt x="5583" y="5877"/>
                </a:lnTo>
                <a:lnTo>
                  <a:pt x="5577" y="5865"/>
                </a:lnTo>
                <a:lnTo>
                  <a:pt x="5573" y="5853"/>
                </a:lnTo>
                <a:lnTo>
                  <a:pt x="5568" y="5841"/>
                </a:lnTo>
                <a:lnTo>
                  <a:pt x="5565" y="5829"/>
                </a:lnTo>
                <a:lnTo>
                  <a:pt x="5562" y="5802"/>
                </a:lnTo>
                <a:lnTo>
                  <a:pt x="5565" y="5778"/>
                </a:lnTo>
                <a:close/>
                <a:moveTo>
                  <a:pt x="5922" y="5630"/>
                </a:moveTo>
                <a:lnTo>
                  <a:pt x="5898" y="5612"/>
                </a:lnTo>
                <a:lnTo>
                  <a:pt x="5873" y="5592"/>
                </a:lnTo>
                <a:lnTo>
                  <a:pt x="5810" y="5550"/>
                </a:lnTo>
                <a:lnTo>
                  <a:pt x="5816" y="5546"/>
                </a:lnTo>
                <a:lnTo>
                  <a:pt x="5852" y="5520"/>
                </a:lnTo>
                <a:lnTo>
                  <a:pt x="5885" y="5496"/>
                </a:lnTo>
                <a:lnTo>
                  <a:pt x="5910" y="5472"/>
                </a:lnTo>
                <a:lnTo>
                  <a:pt x="5934" y="5448"/>
                </a:lnTo>
                <a:lnTo>
                  <a:pt x="5952" y="5426"/>
                </a:lnTo>
                <a:lnTo>
                  <a:pt x="5966" y="5406"/>
                </a:lnTo>
                <a:lnTo>
                  <a:pt x="5978" y="5387"/>
                </a:lnTo>
                <a:lnTo>
                  <a:pt x="5987" y="5369"/>
                </a:lnTo>
                <a:lnTo>
                  <a:pt x="5994" y="5387"/>
                </a:lnTo>
                <a:lnTo>
                  <a:pt x="6006" y="5406"/>
                </a:lnTo>
                <a:lnTo>
                  <a:pt x="6020" y="5426"/>
                </a:lnTo>
                <a:lnTo>
                  <a:pt x="6038" y="5448"/>
                </a:lnTo>
                <a:lnTo>
                  <a:pt x="6062" y="5472"/>
                </a:lnTo>
                <a:lnTo>
                  <a:pt x="6089" y="5496"/>
                </a:lnTo>
                <a:lnTo>
                  <a:pt x="6120" y="5520"/>
                </a:lnTo>
                <a:lnTo>
                  <a:pt x="6156" y="5546"/>
                </a:lnTo>
                <a:lnTo>
                  <a:pt x="6162" y="5550"/>
                </a:lnTo>
                <a:lnTo>
                  <a:pt x="6101" y="5592"/>
                </a:lnTo>
                <a:lnTo>
                  <a:pt x="6074" y="5612"/>
                </a:lnTo>
                <a:lnTo>
                  <a:pt x="6050" y="5630"/>
                </a:lnTo>
                <a:lnTo>
                  <a:pt x="6030" y="5649"/>
                </a:lnTo>
                <a:lnTo>
                  <a:pt x="6012" y="5670"/>
                </a:lnTo>
                <a:lnTo>
                  <a:pt x="5999" y="5690"/>
                </a:lnTo>
                <a:lnTo>
                  <a:pt x="5987" y="5712"/>
                </a:lnTo>
                <a:lnTo>
                  <a:pt x="5975" y="5690"/>
                </a:lnTo>
                <a:lnTo>
                  <a:pt x="5960" y="5670"/>
                </a:lnTo>
                <a:lnTo>
                  <a:pt x="5942" y="5649"/>
                </a:lnTo>
                <a:lnTo>
                  <a:pt x="5922" y="5630"/>
                </a:lnTo>
                <a:close/>
                <a:moveTo>
                  <a:pt x="6044" y="5778"/>
                </a:moveTo>
                <a:lnTo>
                  <a:pt x="6048" y="5757"/>
                </a:lnTo>
                <a:lnTo>
                  <a:pt x="6054" y="5738"/>
                </a:lnTo>
                <a:lnTo>
                  <a:pt x="6065" y="5720"/>
                </a:lnTo>
                <a:lnTo>
                  <a:pt x="6078" y="5702"/>
                </a:lnTo>
                <a:lnTo>
                  <a:pt x="6098" y="5684"/>
                </a:lnTo>
                <a:lnTo>
                  <a:pt x="6122" y="5664"/>
                </a:lnTo>
                <a:lnTo>
                  <a:pt x="6150" y="5642"/>
                </a:lnTo>
                <a:lnTo>
                  <a:pt x="6227" y="5592"/>
                </a:lnTo>
                <a:lnTo>
                  <a:pt x="6302" y="5642"/>
                </a:lnTo>
                <a:lnTo>
                  <a:pt x="6330" y="5664"/>
                </a:lnTo>
                <a:lnTo>
                  <a:pt x="6354" y="5684"/>
                </a:lnTo>
                <a:lnTo>
                  <a:pt x="6374" y="5702"/>
                </a:lnTo>
                <a:lnTo>
                  <a:pt x="6387" y="5720"/>
                </a:lnTo>
                <a:lnTo>
                  <a:pt x="6398" y="5738"/>
                </a:lnTo>
                <a:lnTo>
                  <a:pt x="6404" y="5757"/>
                </a:lnTo>
                <a:lnTo>
                  <a:pt x="6408" y="5778"/>
                </a:lnTo>
                <a:lnTo>
                  <a:pt x="6410" y="5802"/>
                </a:lnTo>
                <a:lnTo>
                  <a:pt x="6408" y="5829"/>
                </a:lnTo>
                <a:lnTo>
                  <a:pt x="6404" y="5841"/>
                </a:lnTo>
                <a:lnTo>
                  <a:pt x="6399" y="5853"/>
                </a:lnTo>
                <a:lnTo>
                  <a:pt x="6396" y="5865"/>
                </a:lnTo>
                <a:lnTo>
                  <a:pt x="6390" y="5877"/>
                </a:lnTo>
                <a:lnTo>
                  <a:pt x="6381" y="5889"/>
                </a:lnTo>
                <a:lnTo>
                  <a:pt x="6372" y="5900"/>
                </a:lnTo>
                <a:lnTo>
                  <a:pt x="6348" y="5924"/>
                </a:lnTo>
                <a:lnTo>
                  <a:pt x="6315" y="5948"/>
                </a:lnTo>
                <a:lnTo>
                  <a:pt x="6276" y="5978"/>
                </a:lnTo>
                <a:lnTo>
                  <a:pt x="6227" y="6009"/>
                </a:lnTo>
                <a:lnTo>
                  <a:pt x="6176" y="5978"/>
                </a:lnTo>
                <a:lnTo>
                  <a:pt x="6137" y="5948"/>
                </a:lnTo>
                <a:lnTo>
                  <a:pt x="6104" y="5924"/>
                </a:lnTo>
                <a:lnTo>
                  <a:pt x="6080" y="5900"/>
                </a:lnTo>
                <a:lnTo>
                  <a:pt x="6071" y="5889"/>
                </a:lnTo>
                <a:lnTo>
                  <a:pt x="6062" y="5877"/>
                </a:lnTo>
                <a:lnTo>
                  <a:pt x="6056" y="5865"/>
                </a:lnTo>
                <a:lnTo>
                  <a:pt x="6053" y="5853"/>
                </a:lnTo>
                <a:lnTo>
                  <a:pt x="6048" y="5841"/>
                </a:lnTo>
                <a:lnTo>
                  <a:pt x="6044" y="5829"/>
                </a:lnTo>
                <a:lnTo>
                  <a:pt x="6042" y="5802"/>
                </a:lnTo>
                <a:lnTo>
                  <a:pt x="6044" y="5778"/>
                </a:lnTo>
                <a:close/>
                <a:moveTo>
                  <a:pt x="6402" y="5630"/>
                </a:moveTo>
                <a:lnTo>
                  <a:pt x="6378" y="5612"/>
                </a:lnTo>
                <a:lnTo>
                  <a:pt x="6351" y="5592"/>
                </a:lnTo>
                <a:lnTo>
                  <a:pt x="6290" y="5550"/>
                </a:lnTo>
                <a:lnTo>
                  <a:pt x="6296" y="5546"/>
                </a:lnTo>
                <a:lnTo>
                  <a:pt x="6332" y="5520"/>
                </a:lnTo>
                <a:lnTo>
                  <a:pt x="6363" y="5496"/>
                </a:lnTo>
                <a:lnTo>
                  <a:pt x="6390" y="5472"/>
                </a:lnTo>
                <a:lnTo>
                  <a:pt x="6414" y="5448"/>
                </a:lnTo>
                <a:lnTo>
                  <a:pt x="6432" y="5426"/>
                </a:lnTo>
                <a:lnTo>
                  <a:pt x="6446" y="5406"/>
                </a:lnTo>
                <a:lnTo>
                  <a:pt x="6458" y="5387"/>
                </a:lnTo>
                <a:lnTo>
                  <a:pt x="6465" y="5369"/>
                </a:lnTo>
                <a:lnTo>
                  <a:pt x="6474" y="5387"/>
                </a:lnTo>
                <a:lnTo>
                  <a:pt x="6486" y="5406"/>
                </a:lnTo>
                <a:lnTo>
                  <a:pt x="6500" y="5426"/>
                </a:lnTo>
                <a:lnTo>
                  <a:pt x="6519" y="5448"/>
                </a:lnTo>
                <a:lnTo>
                  <a:pt x="6542" y="5472"/>
                </a:lnTo>
                <a:lnTo>
                  <a:pt x="6567" y="5496"/>
                </a:lnTo>
                <a:lnTo>
                  <a:pt x="6600" y="5520"/>
                </a:lnTo>
                <a:lnTo>
                  <a:pt x="6636" y="5546"/>
                </a:lnTo>
                <a:lnTo>
                  <a:pt x="6642" y="5550"/>
                </a:lnTo>
                <a:lnTo>
                  <a:pt x="6579" y="5592"/>
                </a:lnTo>
                <a:lnTo>
                  <a:pt x="6554" y="5612"/>
                </a:lnTo>
                <a:lnTo>
                  <a:pt x="6530" y="5630"/>
                </a:lnTo>
                <a:lnTo>
                  <a:pt x="6510" y="5649"/>
                </a:lnTo>
                <a:lnTo>
                  <a:pt x="6492" y="5670"/>
                </a:lnTo>
                <a:lnTo>
                  <a:pt x="6477" y="5690"/>
                </a:lnTo>
                <a:lnTo>
                  <a:pt x="6465" y="5712"/>
                </a:lnTo>
                <a:lnTo>
                  <a:pt x="6453" y="5690"/>
                </a:lnTo>
                <a:lnTo>
                  <a:pt x="6440" y="5670"/>
                </a:lnTo>
                <a:lnTo>
                  <a:pt x="6422" y="5649"/>
                </a:lnTo>
                <a:lnTo>
                  <a:pt x="6402" y="5630"/>
                </a:lnTo>
                <a:close/>
                <a:moveTo>
                  <a:pt x="6524" y="5778"/>
                </a:moveTo>
                <a:lnTo>
                  <a:pt x="6528" y="5757"/>
                </a:lnTo>
                <a:lnTo>
                  <a:pt x="6534" y="5738"/>
                </a:lnTo>
                <a:lnTo>
                  <a:pt x="6543" y="5720"/>
                </a:lnTo>
                <a:lnTo>
                  <a:pt x="6558" y="5702"/>
                </a:lnTo>
                <a:lnTo>
                  <a:pt x="6578" y="5684"/>
                </a:lnTo>
                <a:lnTo>
                  <a:pt x="6602" y="5664"/>
                </a:lnTo>
                <a:lnTo>
                  <a:pt x="6630" y="5642"/>
                </a:lnTo>
                <a:lnTo>
                  <a:pt x="6705" y="5592"/>
                </a:lnTo>
                <a:lnTo>
                  <a:pt x="6717" y="5600"/>
                </a:lnTo>
                <a:lnTo>
                  <a:pt x="6788" y="5648"/>
                </a:lnTo>
                <a:lnTo>
                  <a:pt x="6816" y="5667"/>
                </a:lnTo>
                <a:lnTo>
                  <a:pt x="6837" y="5685"/>
                </a:lnTo>
                <a:lnTo>
                  <a:pt x="6855" y="5703"/>
                </a:lnTo>
                <a:lnTo>
                  <a:pt x="6867" y="5720"/>
                </a:lnTo>
                <a:lnTo>
                  <a:pt x="6878" y="5738"/>
                </a:lnTo>
                <a:lnTo>
                  <a:pt x="6884" y="5757"/>
                </a:lnTo>
                <a:lnTo>
                  <a:pt x="6888" y="5778"/>
                </a:lnTo>
                <a:lnTo>
                  <a:pt x="6890" y="5802"/>
                </a:lnTo>
                <a:lnTo>
                  <a:pt x="6888" y="5828"/>
                </a:lnTo>
                <a:lnTo>
                  <a:pt x="6885" y="5841"/>
                </a:lnTo>
                <a:lnTo>
                  <a:pt x="6882" y="5853"/>
                </a:lnTo>
                <a:lnTo>
                  <a:pt x="6876" y="5864"/>
                </a:lnTo>
                <a:lnTo>
                  <a:pt x="6870" y="5876"/>
                </a:lnTo>
                <a:lnTo>
                  <a:pt x="6864" y="5886"/>
                </a:lnTo>
                <a:lnTo>
                  <a:pt x="6854" y="5898"/>
                </a:lnTo>
                <a:lnTo>
                  <a:pt x="6831" y="5919"/>
                </a:lnTo>
                <a:lnTo>
                  <a:pt x="6801" y="5943"/>
                </a:lnTo>
                <a:lnTo>
                  <a:pt x="6764" y="5972"/>
                </a:lnTo>
                <a:lnTo>
                  <a:pt x="6717" y="6002"/>
                </a:lnTo>
                <a:lnTo>
                  <a:pt x="6705" y="6009"/>
                </a:lnTo>
                <a:lnTo>
                  <a:pt x="6656" y="5978"/>
                </a:lnTo>
                <a:lnTo>
                  <a:pt x="6615" y="5948"/>
                </a:lnTo>
                <a:lnTo>
                  <a:pt x="6584" y="5924"/>
                </a:lnTo>
                <a:lnTo>
                  <a:pt x="6560" y="5900"/>
                </a:lnTo>
                <a:lnTo>
                  <a:pt x="6549" y="5889"/>
                </a:lnTo>
                <a:lnTo>
                  <a:pt x="6542" y="5877"/>
                </a:lnTo>
                <a:lnTo>
                  <a:pt x="6536" y="5865"/>
                </a:lnTo>
                <a:lnTo>
                  <a:pt x="6531" y="5853"/>
                </a:lnTo>
                <a:lnTo>
                  <a:pt x="6528" y="5841"/>
                </a:lnTo>
                <a:lnTo>
                  <a:pt x="6525" y="5829"/>
                </a:lnTo>
                <a:lnTo>
                  <a:pt x="6524" y="5802"/>
                </a:lnTo>
                <a:lnTo>
                  <a:pt x="6524" y="5778"/>
                </a:lnTo>
                <a:close/>
                <a:moveTo>
                  <a:pt x="6882" y="5630"/>
                </a:moveTo>
                <a:lnTo>
                  <a:pt x="6860" y="5612"/>
                </a:lnTo>
                <a:lnTo>
                  <a:pt x="6831" y="5592"/>
                </a:lnTo>
                <a:lnTo>
                  <a:pt x="6770" y="5550"/>
                </a:lnTo>
                <a:lnTo>
                  <a:pt x="6776" y="5546"/>
                </a:lnTo>
                <a:lnTo>
                  <a:pt x="6812" y="5520"/>
                </a:lnTo>
                <a:lnTo>
                  <a:pt x="6843" y="5496"/>
                </a:lnTo>
                <a:lnTo>
                  <a:pt x="6872" y="5472"/>
                </a:lnTo>
                <a:lnTo>
                  <a:pt x="6894" y="5448"/>
                </a:lnTo>
                <a:lnTo>
                  <a:pt x="6912" y="5426"/>
                </a:lnTo>
                <a:lnTo>
                  <a:pt x="6926" y="5406"/>
                </a:lnTo>
                <a:lnTo>
                  <a:pt x="6938" y="5387"/>
                </a:lnTo>
                <a:lnTo>
                  <a:pt x="6945" y="5369"/>
                </a:lnTo>
                <a:lnTo>
                  <a:pt x="6954" y="5387"/>
                </a:lnTo>
                <a:lnTo>
                  <a:pt x="6966" y="5406"/>
                </a:lnTo>
                <a:lnTo>
                  <a:pt x="6980" y="5426"/>
                </a:lnTo>
                <a:lnTo>
                  <a:pt x="6999" y="5448"/>
                </a:lnTo>
                <a:lnTo>
                  <a:pt x="7022" y="5472"/>
                </a:lnTo>
                <a:lnTo>
                  <a:pt x="7047" y="5496"/>
                </a:lnTo>
                <a:lnTo>
                  <a:pt x="7079" y="5520"/>
                </a:lnTo>
                <a:lnTo>
                  <a:pt x="7115" y="5546"/>
                </a:lnTo>
                <a:lnTo>
                  <a:pt x="7121" y="5550"/>
                </a:lnTo>
                <a:lnTo>
                  <a:pt x="7059" y="5592"/>
                </a:lnTo>
                <a:lnTo>
                  <a:pt x="7034" y="5612"/>
                </a:lnTo>
                <a:lnTo>
                  <a:pt x="7010" y="5630"/>
                </a:lnTo>
                <a:lnTo>
                  <a:pt x="6989" y="5649"/>
                </a:lnTo>
                <a:lnTo>
                  <a:pt x="6972" y="5670"/>
                </a:lnTo>
                <a:lnTo>
                  <a:pt x="6957" y="5690"/>
                </a:lnTo>
                <a:lnTo>
                  <a:pt x="6945" y="5712"/>
                </a:lnTo>
                <a:lnTo>
                  <a:pt x="6933" y="5690"/>
                </a:lnTo>
                <a:lnTo>
                  <a:pt x="6920" y="5670"/>
                </a:lnTo>
                <a:lnTo>
                  <a:pt x="6903" y="5649"/>
                </a:lnTo>
                <a:lnTo>
                  <a:pt x="6882" y="5630"/>
                </a:lnTo>
                <a:close/>
                <a:moveTo>
                  <a:pt x="7004" y="5778"/>
                </a:moveTo>
                <a:lnTo>
                  <a:pt x="7007" y="5757"/>
                </a:lnTo>
                <a:lnTo>
                  <a:pt x="7013" y="5738"/>
                </a:lnTo>
                <a:lnTo>
                  <a:pt x="7023" y="5720"/>
                </a:lnTo>
                <a:lnTo>
                  <a:pt x="7040" y="5702"/>
                </a:lnTo>
                <a:lnTo>
                  <a:pt x="7058" y="5684"/>
                </a:lnTo>
                <a:lnTo>
                  <a:pt x="7082" y="5664"/>
                </a:lnTo>
                <a:lnTo>
                  <a:pt x="7109" y="5642"/>
                </a:lnTo>
                <a:lnTo>
                  <a:pt x="7185" y="5592"/>
                </a:lnTo>
                <a:lnTo>
                  <a:pt x="7262" y="5642"/>
                </a:lnTo>
                <a:lnTo>
                  <a:pt x="7292" y="5664"/>
                </a:lnTo>
                <a:lnTo>
                  <a:pt x="7316" y="5684"/>
                </a:lnTo>
                <a:lnTo>
                  <a:pt x="7334" y="5702"/>
                </a:lnTo>
                <a:lnTo>
                  <a:pt x="7347" y="5720"/>
                </a:lnTo>
                <a:lnTo>
                  <a:pt x="7358" y="5738"/>
                </a:lnTo>
                <a:lnTo>
                  <a:pt x="7365" y="5757"/>
                </a:lnTo>
                <a:lnTo>
                  <a:pt x="7367" y="5778"/>
                </a:lnTo>
                <a:lnTo>
                  <a:pt x="7370" y="5802"/>
                </a:lnTo>
                <a:lnTo>
                  <a:pt x="7367" y="5829"/>
                </a:lnTo>
                <a:lnTo>
                  <a:pt x="7365" y="5841"/>
                </a:lnTo>
                <a:lnTo>
                  <a:pt x="7361" y="5853"/>
                </a:lnTo>
                <a:lnTo>
                  <a:pt x="7355" y="5865"/>
                </a:lnTo>
                <a:lnTo>
                  <a:pt x="7349" y="5877"/>
                </a:lnTo>
                <a:lnTo>
                  <a:pt x="7341" y="5889"/>
                </a:lnTo>
                <a:lnTo>
                  <a:pt x="7331" y="5900"/>
                </a:lnTo>
                <a:lnTo>
                  <a:pt x="7307" y="5924"/>
                </a:lnTo>
                <a:lnTo>
                  <a:pt x="7275" y="5948"/>
                </a:lnTo>
                <a:lnTo>
                  <a:pt x="7235" y="5978"/>
                </a:lnTo>
                <a:lnTo>
                  <a:pt x="7185" y="6009"/>
                </a:lnTo>
                <a:lnTo>
                  <a:pt x="7137" y="5978"/>
                </a:lnTo>
                <a:lnTo>
                  <a:pt x="7095" y="5948"/>
                </a:lnTo>
                <a:lnTo>
                  <a:pt x="7065" y="5924"/>
                </a:lnTo>
                <a:lnTo>
                  <a:pt x="7040" y="5900"/>
                </a:lnTo>
                <a:lnTo>
                  <a:pt x="7031" y="5889"/>
                </a:lnTo>
                <a:lnTo>
                  <a:pt x="7023" y="5877"/>
                </a:lnTo>
                <a:lnTo>
                  <a:pt x="7016" y="5865"/>
                </a:lnTo>
                <a:lnTo>
                  <a:pt x="7011" y="5853"/>
                </a:lnTo>
                <a:lnTo>
                  <a:pt x="7007" y="5841"/>
                </a:lnTo>
                <a:lnTo>
                  <a:pt x="7005" y="5829"/>
                </a:lnTo>
                <a:lnTo>
                  <a:pt x="7004" y="5802"/>
                </a:lnTo>
                <a:lnTo>
                  <a:pt x="7004" y="5778"/>
                </a:lnTo>
                <a:close/>
                <a:moveTo>
                  <a:pt x="7361" y="5630"/>
                </a:moveTo>
                <a:lnTo>
                  <a:pt x="7340" y="5612"/>
                </a:lnTo>
                <a:lnTo>
                  <a:pt x="7311" y="5592"/>
                </a:lnTo>
                <a:lnTo>
                  <a:pt x="7250" y="5550"/>
                </a:lnTo>
                <a:lnTo>
                  <a:pt x="7256" y="5546"/>
                </a:lnTo>
                <a:lnTo>
                  <a:pt x="7293" y="5520"/>
                </a:lnTo>
                <a:lnTo>
                  <a:pt x="7323" y="5496"/>
                </a:lnTo>
                <a:lnTo>
                  <a:pt x="7352" y="5472"/>
                </a:lnTo>
                <a:lnTo>
                  <a:pt x="7373" y="5448"/>
                </a:lnTo>
                <a:lnTo>
                  <a:pt x="7391" y="5426"/>
                </a:lnTo>
                <a:lnTo>
                  <a:pt x="7406" y="5406"/>
                </a:lnTo>
                <a:lnTo>
                  <a:pt x="7418" y="5387"/>
                </a:lnTo>
                <a:lnTo>
                  <a:pt x="7425" y="5369"/>
                </a:lnTo>
                <a:lnTo>
                  <a:pt x="7436" y="5387"/>
                </a:lnTo>
                <a:lnTo>
                  <a:pt x="7445" y="5406"/>
                </a:lnTo>
                <a:lnTo>
                  <a:pt x="7461" y="5426"/>
                </a:lnTo>
                <a:lnTo>
                  <a:pt x="7479" y="5448"/>
                </a:lnTo>
                <a:lnTo>
                  <a:pt x="7502" y="5472"/>
                </a:lnTo>
                <a:lnTo>
                  <a:pt x="7527" y="5496"/>
                </a:lnTo>
                <a:lnTo>
                  <a:pt x="7559" y="5520"/>
                </a:lnTo>
                <a:lnTo>
                  <a:pt x="7595" y="5546"/>
                </a:lnTo>
                <a:lnTo>
                  <a:pt x="7601" y="5550"/>
                </a:lnTo>
                <a:lnTo>
                  <a:pt x="7539" y="5592"/>
                </a:lnTo>
                <a:lnTo>
                  <a:pt x="7514" y="5612"/>
                </a:lnTo>
                <a:lnTo>
                  <a:pt x="7490" y="5630"/>
                </a:lnTo>
                <a:lnTo>
                  <a:pt x="7469" y="5649"/>
                </a:lnTo>
                <a:lnTo>
                  <a:pt x="7451" y="5670"/>
                </a:lnTo>
                <a:lnTo>
                  <a:pt x="7437" y="5690"/>
                </a:lnTo>
                <a:lnTo>
                  <a:pt x="7425" y="5712"/>
                </a:lnTo>
                <a:lnTo>
                  <a:pt x="7415" y="5690"/>
                </a:lnTo>
                <a:lnTo>
                  <a:pt x="7400" y="5670"/>
                </a:lnTo>
                <a:lnTo>
                  <a:pt x="7383" y="5649"/>
                </a:lnTo>
                <a:lnTo>
                  <a:pt x="7361" y="5630"/>
                </a:lnTo>
                <a:close/>
                <a:moveTo>
                  <a:pt x="7484" y="5778"/>
                </a:moveTo>
                <a:lnTo>
                  <a:pt x="7487" y="5757"/>
                </a:lnTo>
                <a:lnTo>
                  <a:pt x="7493" y="5738"/>
                </a:lnTo>
                <a:lnTo>
                  <a:pt x="7503" y="5720"/>
                </a:lnTo>
                <a:lnTo>
                  <a:pt x="7520" y="5702"/>
                </a:lnTo>
                <a:lnTo>
                  <a:pt x="7538" y="5684"/>
                </a:lnTo>
                <a:lnTo>
                  <a:pt x="7562" y="5664"/>
                </a:lnTo>
                <a:lnTo>
                  <a:pt x="7589" y="5642"/>
                </a:lnTo>
                <a:lnTo>
                  <a:pt x="7665" y="5592"/>
                </a:lnTo>
                <a:lnTo>
                  <a:pt x="7665" y="5600"/>
                </a:lnTo>
                <a:lnTo>
                  <a:pt x="7734" y="5648"/>
                </a:lnTo>
                <a:lnTo>
                  <a:pt x="7763" y="5667"/>
                </a:lnTo>
                <a:lnTo>
                  <a:pt x="7785" y="5685"/>
                </a:lnTo>
                <a:lnTo>
                  <a:pt x="7803" y="5703"/>
                </a:lnTo>
                <a:lnTo>
                  <a:pt x="7815" y="5720"/>
                </a:lnTo>
                <a:lnTo>
                  <a:pt x="7824" y="5738"/>
                </a:lnTo>
                <a:lnTo>
                  <a:pt x="7833" y="5757"/>
                </a:lnTo>
                <a:lnTo>
                  <a:pt x="7835" y="5778"/>
                </a:lnTo>
                <a:lnTo>
                  <a:pt x="7836" y="5802"/>
                </a:lnTo>
                <a:lnTo>
                  <a:pt x="7835" y="5828"/>
                </a:lnTo>
                <a:lnTo>
                  <a:pt x="7833" y="5841"/>
                </a:lnTo>
                <a:lnTo>
                  <a:pt x="7829" y="5853"/>
                </a:lnTo>
                <a:lnTo>
                  <a:pt x="7824" y="5864"/>
                </a:lnTo>
                <a:lnTo>
                  <a:pt x="7817" y="5876"/>
                </a:lnTo>
                <a:lnTo>
                  <a:pt x="7811" y="5886"/>
                </a:lnTo>
                <a:lnTo>
                  <a:pt x="7800" y="5898"/>
                </a:lnTo>
                <a:lnTo>
                  <a:pt x="7779" y="5919"/>
                </a:lnTo>
                <a:lnTo>
                  <a:pt x="7749" y="5943"/>
                </a:lnTo>
                <a:lnTo>
                  <a:pt x="7710" y="5972"/>
                </a:lnTo>
                <a:lnTo>
                  <a:pt x="7665" y="6002"/>
                </a:lnTo>
                <a:lnTo>
                  <a:pt x="7665" y="6009"/>
                </a:lnTo>
                <a:lnTo>
                  <a:pt x="7617" y="5978"/>
                </a:lnTo>
                <a:lnTo>
                  <a:pt x="7577" y="5948"/>
                </a:lnTo>
                <a:lnTo>
                  <a:pt x="7545" y="5924"/>
                </a:lnTo>
                <a:lnTo>
                  <a:pt x="7520" y="5900"/>
                </a:lnTo>
                <a:lnTo>
                  <a:pt x="7511" y="5889"/>
                </a:lnTo>
                <a:lnTo>
                  <a:pt x="7503" y="5877"/>
                </a:lnTo>
                <a:lnTo>
                  <a:pt x="7496" y="5865"/>
                </a:lnTo>
                <a:lnTo>
                  <a:pt x="7491" y="5853"/>
                </a:lnTo>
                <a:lnTo>
                  <a:pt x="7487" y="5841"/>
                </a:lnTo>
                <a:lnTo>
                  <a:pt x="7485" y="5829"/>
                </a:lnTo>
                <a:lnTo>
                  <a:pt x="7484" y="5802"/>
                </a:lnTo>
                <a:lnTo>
                  <a:pt x="7484" y="5778"/>
                </a:lnTo>
                <a:close/>
                <a:moveTo>
                  <a:pt x="7829" y="5630"/>
                </a:moveTo>
                <a:lnTo>
                  <a:pt x="7806" y="5612"/>
                </a:lnTo>
                <a:lnTo>
                  <a:pt x="7779" y="5592"/>
                </a:lnTo>
                <a:lnTo>
                  <a:pt x="7716" y="5550"/>
                </a:lnTo>
                <a:lnTo>
                  <a:pt x="7722" y="5546"/>
                </a:lnTo>
                <a:lnTo>
                  <a:pt x="7761" y="5520"/>
                </a:lnTo>
                <a:lnTo>
                  <a:pt x="7791" y="5496"/>
                </a:lnTo>
                <a:lnTo>
                  <a:pt x="7818" y="5472"/>
                </a:lnTo>
                <a:lnTo>
                  <a:pt x="7841" y="5448"/>
                </a:lnTo>
                <a:lnTo>
                  <a:pt x="7859" y="5426"/>
                </a:lnTo>
                <a:lnTo>
                  <a:pt x="7872" y="5406"/>
                </a:lnTo>
                <a:lnTo>
                  <a:pt x="7884" y="5387"/>
                </a:lnTo>
                <a:lnTo>
                  <a:pt x="7893" y="5369"/>
                </a:lnTo>
                <a:lnTo>
                  <a:pt x="7902" y="5387"/>
                </a:lnTo>
                <a:lnTo>
                  <a:pt x="7913" y="5406"/>
                </a:lnTo>
                <a:lnTo>
                  <a:pt x="7929" y="5426"/>
                </a:lnTo>
                <a:lnTo>
                  <a:pt x="7947" y="5448"/>
                </a:lnTo>
                <a:lnTo>
                  <a:pt x="7968" y="5472"/>
                </a:lnTo>
                <a:lnTo>
                  <a:pt x="7995" y="5496"/>
                </a:lnTo>
                <a:lnTo>
                  <a:pt x="8027" y="5520"/>
                </a:lnTo>
                <a:lnTo>
                  <a:pt x="8063" y="5546"/>
                </a:lnTo>
                <a:lnTo>
                  <a:pt x="8069" y="5550"/>
                </a:lnTo>
                <a:lnTo>
                  <a:pt x="8007" y="5592"/>
                </a:lnTo>
                <a:lnTo>
                  <a:pt x="7980" y="5612"/>
                </a:lnTo>
                <a:lnTo>
                  <a:pt x="7956" y="5630"/>
                </a:lnTo>
                <a:lnTo>
                  <a:pt x="7937" y="5649"/>
                </a:lnTo>
                <a:lnTo>
                  <a:pt x="7919" y="5670"/>
                </a:lnTo>
                <a:lnTo>
                  <a:pt x="7905" y="5690"/>
                </a:lnTo>
                <a:lnTo>
                  <a:pt x="7893" y="5712"/>
                </a:lnTo>
                <a:lnTo>
                  <a:pt x="7883" y="5690"/>
                </a:lnTo>
                <a:lnTo>
                  <a:pt x="7866" y="5670"/>
                </a:lnTo>
                <a:lnTo>
                  <a:pt x="7851" y="5649"/>
                </a:lnTo>
                <a:lnTo>
                  <a:pt x="7829" y="5630"/>
                </a:lnTo>
                <a:close/>
                <a:moveTo>
                  <a:pt x="7950" y="5778"/>
                </a:moveTo>
                <a:lnTo>
                  <a:pt x="7955" y="5757"/>
                </a:lnTo>
                <a:lnTo>
                  <a:pt x="7961" y="5738"/>
                </a:lnTo>
                <a:lnTo>
                  <a:pt x="7971" y="5720"/>
                </a:lnTo>
                <a:lnTo>
                  <a:pt x="7986" y="5702"/>
                </a:lnTo>
                <a:lnTo>
                  <a:pt x="8004" y="5684"/>
                </a:lnTo>
                <a:lnTo>
                  <a:pt x="8028" y="5664"/>
                </a:lnTo>
                <a:lnTo>
                  <a:pt x="8057" y="5642"/>
                </a:lnTo>
                <a:lnTo>
                  <a:pt x="8133" y="5592"/>
                </a:lnTo>
                <a:lnTo>
                  <a:pt x="8208" y="5642"/>
                </a:lnTo>
                <a:lnTo>
                  <a:pt x="8238" y="5664"/>
                </a:lnTo>
                <a:lnTo>
                  <a:pt x="8262" y="5684"/>
                </a:lnTo>
                <a:lnTo>
                  <a:pt x="8280" y="5702"/>
                </a:lnTo>
                <a:lnTo>
                  <a:pt x="8294" y="5720"/>
                </a:lnTo>
                <a:lnTo>
                  <a:pt x="8304" y="5738"/>
                </a:lnTo>
                <a:lnTo>
                  <a:pt x="8312" y="5757"/>
                </a:lnTo>
                <a:lnTo>
                  <a:pt x="8315" y="5778"/>
                </a:lnTo>
                <a:lnTo>
                  <a:pt x="8316" y="5802"/>
                </a:lnTo>
                <a:lnTo>
                  <a:pt x="8315" y="5829"/>
                </a:lnTo>
                <a:lnTo>
                  <a:pt x="8312" y="5841"/>
                </a:lnTo>
                <a:lnTo>
                  <a:pt x="8309" y="5853"/>
                </a:lnTo>
                <a:lnTo>
                  <a:pt x="8303" y="5865"/>
                </a:lnTo>
                <a:lnTo>
                  <a:pt x="8297" y="5877"/>
                </a:lnTo>
                <a:lnTo>
                  <a:pt x="8289" y="5889"/>
                </a:lnTo>
                <a:lnTo>
                  <a:pt x="8279" y="5900"/>
                </a:lnTo>
                <a:lnTo>
                  <a:pt x="8255" y="5924"/>
                </a:lnTo>
                <a:lnTo>
                  <a:pt x="8223" y="5948"/>
                </a:lnTo>
                <a:lnTo>
                  <a:pt x="8183" y="5978"/>
                </a:lnTo>
                <a:lnTo>
                  <a:pt x="8133" y="6009"/>
                </a:lnTo>
                <a:lnTo>
                  <a:pt x="8085" y="5978"/>
                </a:lnTo>
                <a:lnTo>
                  <a:pt x="8045" y="5948"/>
                </a:lnTo>
                <a:lnTo>
                  <a:pt x="8013" y="5924"/>
                </a:lnTo>
                <a:lnTo>
                  <a:pt x="7986" y="5900"/>
                </a:lnTo>
                <a:lnTo>
                  <a:pt x="7979" y="5889"/>
                </a:lnTo>
                <a:lnTo>
                  <a:pt x="7971" y="5877"/>
                </a:lnTo>
                <a:lnTo>
                  <a:pt x="7962" y="5865"/>
                </a:lnTo>
                <a:lnTo>
                  <a:pt x="7959" y="5853"/>
                </a:lnTo>
                <a:lnTo>
                  <a:pt x="7955" y="5841"/>
                </a:lnTo>
                <a:lnTo>
                  <a:pt x="7953" y="5829"/>
                </a:lnTo>
                <a:lnTo>
                  <a:pt x="7950" y="5802"/>
                </a:lnTo>
                <a:lnTo>
                  <a:pt x="7950" y="5778"/>
                </a:lnTo>
                <a:close/>
                <a:moveTo>
                  <a:pt x="8309" y="5630"/>
                </a:moveTo>
                <a:lnTo>
                  <a:pt x="8286" y="5612"/>
                </a:lnTo>
                <a:lnTo>
                  <a:pt x="8259" y="5592"/>
                </a:lnTo>
                <a:lnTo>
                  <a:pt x="8196" y="5550"/>
                </a:lnTo>
                <a:lnTo>
                  <a:pt x="8202" y="5546"/>
                </a:lnTo>
                <a:lnTo>
                  <a:pt x="8241" y="5520"/>
                </a:lnTo>
                <a:lnTo>
                  <a:pt x="8271" y="5496"/>
                </a:lnTo>
                <a:lnTo>
                  <a:pt x="8298" y="5472"/>
                </a:lnTo>
                <a:lnTo>
                  <a:pt x="8321" y="5448"/>
                </a:lnTo>
                <a:lnTo>
                  <a:pt x="8339" y="5426"/>
                </a:lnTo>
                <a:lnTo>
                  <a:pt x="8352" y="5406"/>
                </a:lnTo>
                <a:lnTo>
                  <a:pt x="8364" y="5387"/>
                </a:lnTo>
                <a:lnTo>
                  <a:pt x="8372" y="5369"/>
                </a:lnTo>
                <a:lnTo>
                  <a:pt x="8382" y="5387"/>
                </a:lnTo>
                <a:lnTo>
                  <a:pt x="8393" y="5406"/>
                </a:lnTo>
                <a:lnTo>
                  <a:pt x="8408" y="5426"/>
                </a:lnTo>
                <a:lnTo>
                  <a:pt x="8426" y="5448"/>
                </a:lnTo>
                <a:lnTo>
                  <a:pt x="8448" y="5472"/>
                </a:lnTo>
                <a:lnTo>
                  <a:pt x="8474" y="5496"/>
                </a:lnTo>
                <a:lnTo>
                  <a:pt x="8507" y="5520"/>
                </a:lnTo>
                <a:lnTo>
                  <a:pt x="8543" y="5546"/>
                </a:lnTo>
                <a:lnTo>
                  <a:pt x="8549" y="5550"/>
                </a:lnTo>
                <a:lnTo>
                  <a:pt x="8486" y="5592"/>
                </a:lnTo>
                <a:lnTo>
                  <a:pt x="8460" y="5612"/>
                </a:lnTo>
                <a:lnTo>
                  <a:pt x="8436" y="5630"/>
                </a:lnTo>
                <a:lnTo>
                  <a:pt x="8417" y="5649"/>
                </a:lnTo>
                <a:lnTo>
                  <a:pt x="8399" y="5670"/>
                </a:lnTo>
                <a:lnTo>
                  <a:pt x="8384" y="5690"/>
                </a:lnTo>
                <a:lnTo>
                  <a:pt x="8372" y="5712"/>
                </a:lnTo>
                <a:lnTo>
                  <a:pt x="8363" y="5690"/>
                </a:lnTo>
                <a:lnTo>
                  <a:pt x="8346" y="5670"/>
                </a:lnTo>
                <a:lnTo>
                  <a:pt x="8330" y="5649"/>
                </a:lnTo>
                <a:lnTo>
                  <a:pt x="8309" y="5630"/>
                </a:lnTo>
                <a:close/>
                <a:moveTo>
                  <a:pt x="8430" y="5778"/>
                </a:moveTo>
                <a:lnTo>
                  <a:pt x="8435" y="5757"/>
                </a:lnTo>
                <a:lnTo>
                  <a:pt x="8441" y="5738"/>
                </a:lnTo>
                <a:lnTo>
                  <a:pt x="8453" y="5720"/>
                </a:lnTo>
                <a:lnTo>
                  <a:pt x="8466" y="5702"/>
                </a:lnTo>
                <a:lnTo>
                  <a:pt x="8484" y="5684"/>
                </a:lnTo>
                <a:lnTo>
                  <a:pt x="8508" y="5664"/>
                </a:lnTo>
                <a:lnTo>
                  <a:pt x="8538" y="5642"/>
                </a:lnTo>
                <a:lnTo>
                  <a:pt x="8612" y="5592"/>
                </a:lnTo>
                <a:lnTo>
                  <a:pt x="8627" y="5600"/>
                </a:lnTo>
                <a:lnTo>
                  <a:pt x="8696" y="5648"/>
                </a:lnTo>
                <a:lnTo>
                  <a:pt x="8723" y="5667"/>
                </a:lnTo>
                <a:lnTo>
                  <a:pt x="8744" y="5685"/>
                </a:lnTo>
                <a:lnTo>
                  <a:pt x="8762" y="5703"/>
                </a:lnTo>
                <a:lnTo>
                  <a:pt x="8777" y="5720"/>
                </a:lnTo>
                <a:lnTo>
                  <a:pt x="8786" y="5738"/>
                </a:lnTo>
                <a:lnTo>
                  <a:pt x="8792" y="5757"/>
                </a:lnTo>
                <a:lnTo>
                  <a:pt x="8795" y="5778"/>
                </a:lnTo>
                <a:lnTo>
                  <a:pt x="8796" y="5802"/>
                </a:lnTo>
                <a:lnTo>
                  <a:pt x="8795" y="5828"/>
                </a:lnTo>
                <a:lnTo>
                  <a:pt x="8792" y="5841"/>
                </a:lnTo>
                <a:lnTo>
                  <a:pt x="8789" y="5853"/>
                </a:lnTo>
                <a:lnTo>
                  <a:pt x="8784" y="5864"/>
                </a:lnTo>
                <a:lnTo>
                  <a:pt x="8778" y="5876"/>
                </a:lnTo>
                <a:lnTo>
                  <a:pt x="8771" y="5886"/>
                </a:lnTo>
                <a:lnTo>
                  <a:pt x="8760" y="5898"/>
                </a:lnTo>
                <a:lnTo>
                  <a:pt x="8738" y="5919"/>
                </a:lnTo>
                <a:lnTo>
                  <a:pt x="8708" y="5943"/>
                </a:lnTo>
                <a:lnTo>
                  <a:pt x="8672" y="5972"/>
                </a:lnTo>
                <a:lnTo>
                  <a:pt x="8627" y="6002"/>
                </a:lnTo>
                <a:lnTo>
                  <a:pt x="8612" y="6009"/>
                </a:lnTo>
                <a:lnTo>
                  <a:pt x="8564" y="5978"/>
                </a:lnTo>
                <a:lnTo>
                  <a:pt x="8525" y="5948"/>
                </a:lnTo>
                <a:lnTo>
                  <a:pt x="8492" y="5924"/>
                </a:lnTo>
                <a:lnTo>
                  <a:pt x="8468" y="5900"/>
                </a:lnTo>
                <a:lnTo>
                  <a:pt x="8459" y="5889"/>
                </a:lnTo>
                <a:lnTo>
                  <a:pt x="8450" y="5877"/>
                </a:lnTo>
                <a:lnTo>
                  <a:pt x="8444" y="5865"/>
                </a:lnTo>
                <a:lnTo>
                  <a:pt x="8438" y="5853"/>
                </a:lnTo>
                <a:lnTo>
                  <a:pt x="8435" y="5841"/>
                </a:lnTo>
                <a:lnTo>
                  <a:pt x="8432" y="5829"/>
                </a:lnTo>
                <a:lnTo>
                  <a:pt x="8430" y="5802"/>
                </a:lnTo>
                <a:lnTo>
                  <a:pt x="8430" y="5778"/>
                </a:lnTo>
                <a:close/>
                <a:moveTo>
                  <a:pt x="8790" y="5630"/>
                </a:moveTo>
                <a:lnTo>
                  <a:pt x="8766" y="5612"/>
                </a:lnTo>
                <a:lnTo>
                  <a:pt x="8741" y="5592"/>
                </a:lnTo>
                <a:lnTo>
                  <a:pt x="8678" y="5550"/>
                </a:lnTo>
                <a:lnTo>
                  <a:pt x="8682" y="5546"/>
                </a:lnTo>
                <a:lnTo>
                  <a:pt x="8720" y="5520"/>
                </a:lnTo>
                <a:lnTo>
                  <a:pt x="8750" y="5496"/>
                </a:lnTo>
                <a:lnTo>
                  <a:pt x="8778" y="5472"/>
                </a:lnTo>
                <a:lnTo>
                  <a:pt x="8801" y="5448"/>
                </a:lnTo>
                <a:lnTo>
                  <a:pt x="8819" y="5426"/>
                </a:lnTo>
                <a:lnTo>
                  <a:pt x="8832" y="5406"/>
                </a:lnTo>
                <a:lnTo>
                  <a:pt x="8844" y="5387"/>
                </a:lnTo>
                <a:lnTo>
                  <a:pt x="8852" y="5369"/>
                </a:lnTo>
                <a:lnTo>
                  <a:pt x="8862" y="5387"/>
                </a:lnTo>
                <a:lnTo>
                  <a:pt x="8873" y="5406"/>
                </a:lnTo>
                <a:lnTo>
                  <a:pt x="8888" y="5426"/>
                </a:lnTo>
                <a:lnTo>
                  <a:pt x="8906" y="5448"/>
                </a:lnTo>
                <a:lnTo>
                  <a:pt x="8928" y="5472"/>
                </a:lnTo>
                <a:lnTo>
                  <a:pt x="8954" y="5496"/>
                </a:lnTo>
                <a:lnTo>
                  <a:pt x="8985" y="5520"/>
                </a:lnTo>
                <a:lnTo>
                  <a:pt x="9024" y="5546"/>
                </a:lnTo>
                <a:lnTo>
                  <a:pt x="9027" y="5550"/>
                </a:lnTo>
                <a:lnTo>
                  <a:pt x="8966" y="5592"/>
                </a:lnTo>
                <a:lnTo>
                  <a:pt x="8940" y="5612"/>
                </a:lnTo>
                <a:lnTo>
                  <a:pt x="8916" y="5630"/>
                </a:lnTo>
                <a:lnTo>
                  <a:pt x="8897" y="5649"/>
                </a:lnTo>
                <a:lnTo>
                  <a:pt x="8879" y="5670"/>
                </a:lnTo>
                <a:lnTo>
                  <a:pt x="8864" y="5690"/>
                </a:lnTo>
                <a:lnTo>
                  <a:pt x="8852" y="5712"/>
                </a:lnTo>
                <a:lnTo>
                  <a:pt x="8843" y="5690"/>
                </a:lnTo>
                <a:lnTo>
                  <a:pt x="8828" y="5670"/>
                </a:lnTo>
                <a:lnTo>
                  <a:pt x="8810" y="5649"/>
                </a:lnTo>
                <a:lnTo>
                  <a:pt x="8790" y="5630"/>
                </a:lnTo>
                <a:close/>
                <a:moveTo>
                  <a:pt x="8910" y="5778"/>
                </a:moveTo>
                <a:lnTo>
                  <a:pt x="8915" y="5757"/>
                </a:lnTo>
                <a:lnTo>
                  <a:pt x="8922" y="5738"/>
                </a:lnTo>
                <a:lnTo>
                  <a:pt x="8933" y="5720"/>
                </a:lnTo>
                <a:lnTo>
                  <a:pt x="8946" y="5702"/>
                </a:lnTo>
                <a:lnTo>
                  <a:pt x="8964" y="5684"/>
                </a:lnTo>
                <a:lnTo>
                  <a:pt x="8988" y="5664"/>
                </a:lnTo>
                <a:lnTo>
                  <a:pt x="9018" y="5642"/>
                </a:lnTo>
                <a:lnTo>
                  <a:pt x="9093" y="5592"/>
                </a:lnTo>
                <a:lnTo>
                  <a:pt x="9168" y="5642"/>
                </a:lnTo>
                <a:lnTo>
                  <a:pt x="9198" y="5664"/>
                </a:lnTo>
                <a:lnTo>
                  <a:pt x="9222" y="5684"/>
                </a:lnTo>
                <a:lnTo>
                  <a:pt x="9240" y="5702"/>
                </a:lnTo>
                <a:lnTo>
                  <a:pt x="9254" y="5720"/>
                </a:lnTo>
                <a:lnTo>
                  <a:pt x="9266" y="5738"/>
                </a:lnTo>
                <a:lnTo>
                  <a:pt x="9272" y="5757"/>
                </a:lnTo>
                <a:lnTo>
                  <a:pt x="9276" y="5778"/>
                </a:lnTo>
                <a:lnTo>
                  <a:pt x="9276" y="5802"/>
                </a:lnTo>
                <a:lnTo>
                  <a:pt x="9273" y="5829"/>
                </a:lnTo>
                <a:lnTo>
                  <a:pt x="9272" y="5841"/>
                </a:lnTo>
                <a:lnTo>
                  <a:pt x="9267" y="5853"/>
                </a:lnTo>
                <a:lnTo>
                  <a:pt x="9261" y="5865"/>
                </a:lnTo>
                <a:lnTo>
                  <a:pt x="9255" y="5877"/>
                </a:lnTo>
                <a:lnTo>
                  <a:pt x="9248" y="5889"/>
                </a:lnTo>
                <a:lnTo>
                  <a:pt x="9237" y="5900"/>
                </a:lnTo>
                <a:lnTo>
                  <a:pt x="9213" y="5924"/>
                </a:lnTo>
                <a:lnTo>
                  <a:pt x="9182" y="5948"/>
                </a:lnTo>
                <a:lnTo>
                  <a:pt x="9141" y="5978"/>
                </a:lnTo>
                <a:lnTo>
                  <a:pt x="9093" y="6009"/>
                </a:lnTo>
                <a:lnTo>
                  <a:pt x="9044" y="5978"/>
                </a:lnTo>
                <a:lnTo>
                  <a:pt x="9003" y="5948"/>
                </a:lnTo>
                <a:lnTo>
                  <a:pt x="8972" y="5924"/>
                </a:lnTo>
                <a:lnTo>
                  <a:pt x="8948" y="5900"/>
                </a:lnTo>
                <a:lnTo>
                  <a:pt x="8939" y="5889"/>
                </a:lnTo>
                <a:lnTo>
                  <a:pt x="8930" y="5877"/>
                </a:lnTo>
                <a:lnTo>
                  <a:pt x="8924" y="5865"/>
                </a:lnTo>
                <a:lnTo>
                  <a:pt x="8918" y="5853"/>
                </a:lnTo>
                <a:lnTo>
                  <a:pt x="8915" y="5841"/>
                </a:lnTo>
                <a:lnTo>
                  <a:pt x="8912" y="5829"/>
                </a:lnTo>
                <a:lnTo>
                  <a:pt x="8910" y="5802"/>
                </a:lnTo>
                <a:lnTo>
                  <a:pt x="8910" y="5778"/>
                </a:lnTo>
                <a:close/>
                <a:moveTo>
                  <a:pt x="9270" y="5630"/>
                </a:moveTo>
                <a:lnTo>
                  <a:pt x="9246" y="5612"/>
                </a:lnTo>
                <a:lnTo>
                  <a:pt x="9219" y="5592"/>
                </a:lnTo>
                <a:lnTo>
                  <a:pt x="9158" y="5550"/>
                </a:lnTo>
                <a:lnTo>
                  <a:pt x="9162" y="5546"/>
                </a:lnTo>
                <a:lnTo>
                  <a:pt x="9200" y="5520"/>
                </a:lnTo>
                <a:lnTo>
                  <a:pt x="9231" y="5496"/>
                </a:lnTo>
                <a:lnTo>
                  <a:pt x="9258" y="5472"/>
                </a:lnTo>
                <a:lnTo>
                  <a:pt x="9279" y="5448"/>
                </a:lnTo>
                <a:lnTo>
                  <a:pt x="9297" y="5426"/>
                </a:lnTo>
                <a:lnTo>
                  <a:pt x="9314" y="5406"/>
                </a:lnTo>
                <a:lnTo>
                  <a:pt x="9324" y="5387"/>
                </a:lnTo>
                <a:lnTo>
                  <a:pt x="9333" y="5369"/>
                </a:lnTo>
                <a:lnTo>
                  <a:pt x="9342" y="5387"/>
                </a:lnTo>
                <a:lnTo>
                  <a:pt x="9354" y="5406"/>
                </a:lnTo>
                <a:lnTo>
                  <a:pt x="9368" y="5426"/>
                </a:lnTo>
                <a:lnTo>
                  <a:pt x="9386" y="5448"/>
                </a:lnTo>
                <a:lnTo>
                  <a:pt x="9408" y="5472"/>
                </a:lnTo>
                <a:lnTo>
                  <a:pt x="9435" y="5496"/>
                </a:lnTo>
                <a:lnTo>
                  <a:pt x="9465" y="5520"/>
                </a:lnTo>
                <a:lnTo>
                  <a:pt x="9504" y="5546"/>
                </a:lnTo>
                <a:lnTo>
                  <a:pt x="9507" y="5550"/>
                </a:lnTo>
                <a:lnTo>
                  <a:pt x="9446" y="5592"/>
                </a:lnTo>
                <a:lnTo>
                  <a:pt x="9420" y="5612"/>
                </a:lnTo>
                <a:lnTo>
                  <a:pt x="9396" y="5630"/>
                </a:lnTo>
                <a:lnTo>
                  <a:pt x="9375" y="5649"/>
                </a:lnTo>
                <a:lnTo>
                  <a:pt x="9360" y="5670"/>
                </a:lnTo>
                <a:lnTo>
                  <a:pt x="9344" y="5690"/>
                </a:lnTo>
                <a:lnTo>
                  <a:pt x="9333" y="5712"/>
                </a:lnTo>
                <a:lnTo>
                  <a:pt x="9321" y="5690"/>
                </a:lnTo>
                <a:lnTo>
                  <a:pt x="9308" y="5670"/>
                </a:lnTo>
                <a:lnTo>
                  <a:pt x="9290" y="5649"/>
                </a:lnTo>
                <a:lnTo>
                  <a:pt x="9270" y="5630"/>
                </a:lnTo>
                <a:close/>
                <a:moveTo>
                  <a:pt x="9392" y="5778"/>
                </a:moveTo>
                <a:lnTo>
                  <a:pt x="9393" y="5757"/>
                </a:lnTo>
                <a:lnTo>
                  <a:pt x="9402" y="5738"/>
                </a:lnTo>
                <a:lnTo>
                  <a:pt x="9411" y="5720"/>
                </a:lnTo>
                <a:lnTo>
                  <a:pt x="9426" y="5702"/>
                </a:lnTo>
                <a:lnTo>
                  <a:pt x="9444" y="5684"/>
                </a:lnTo>
                <a:lnTo>
                  <a:pt x="9468" y="5664"/>
                </a:lnTo>
                <a:lnTo>
                  <a:pt x="9498" y="5642"/>
                </a:lnTo>
                <a:lnTo>
                  <a:pt x="9573" y="5592"/>
                </a:lnTo>
                <a:lnTo>
                  <a:pt x="9585" y="5600"/>
                </a:lnTo>
                <a:lnTo>
                  <a:pt x="9656" y="5648"/>
                </a:lnTo>
                <a:lnTo>
                  <a:pt x="9681" y="5667"/>
                </a:lnTo>
                <a:lnTo>
                  <a:pt x="9704" y="5685"/>
                </a:lnTo>
                <a:lnTo>
                  <a:pt x="9722" y="5703"/>
                </a:lnTo>
                <a:lnTo>
                  <a:pt x="9735" y="5720"/>
                </a:lnTo>
                <a:lnTo>
                  <a:pt x="9746" y="5738"/>
                </a:lnTo>
                <a:lnTo>
                  <a:pt x="9752" y="5757"/>
                </a:lnTo>
                <a:lnTo>
                  <a:pt x="9755" y="5778"/>
                </a:lnTo>
                <a:lnTo>
                  <a:pt x="9755" y="5802"/>
                </a:lnTo>
                <a:lnTo>
                  <a:pt x="9753" y="5828"/>
                </a:lnTo>
                <a:lnTo>
                  <a:pt x="9752" y="5841"/>
                </a:lnTo>
                <a:lnTo>
                  <a:pt x="9747" y="5853"/>
                </a:lnTo>
                <a:lnTo>
                  <a:pt x="9743" y="5864"/>
                </a:lnTo>
                <a:lnTo>
                  <a:pt x="9737" y="5876"/>
                </a:lnTo>
                <a:lnTo>
                  <a:pt x="9729" y="5886"/>
                </a:lnTo>
                <a:lnTo>
                  <a:pt x="9722" y="5898"/>
                </a:lnTo>
                <a:lnTo>
                  <a:pt x="9698" y="5919"/>
                </a:lnTo>
                <a:lnTo>
                  <a:pt x="9668" y="5943"/>
                </a:lnTo>
                <a:lnTo>
                  <a:pt x="9632" y="5972"/>
                </a:lnTo>
                <a:lnTo>
                  <a:pt x="9585" y="6002"/>
                </a:lnTo>
                <a:lnTo>
                  <a:pt x="9573" y="6009"/>
                </a:lnTo>
                <a:lnTo>
                  <a:pt x="9524" y="5978"/>
                </a:lnTo>
                <a:lnTo>
                  <a:pt x="9483" y="5948"/>
                </a:lnTo>
                <a:lnTo>
                  <a:pt x="9452" y="5924"/>
                </a:lnTo>
                <a:lnTo>
                  <a:pt x="9428" y="5900"/>
                </a:lnTo>
                <a:lnTo>
                  <a:pt x="9417" y="5889"/>
                </a:lnTo>
                <a:lnTo>
                  <a:pt x="9410" y="5877"/>
                </a:lnTo>
                <a:lnTo>
                  <a:pt x="9404" y="5865"/>
                </a:lnTo>
                <a:lnTo>
                  <a:pt x="9398" y="5853"/>
                </a:lnTo>
                <a:lnTo>
                  <a:pt x="9393" y="5841"/>
                </a:lnTo>
                <a:lnTo>
                  <a:pt x="9392" y="5829"/>
                </a:lnTo>
                <a:lnTo>
                  <a:pt x="9390" y="5802"/>
                </a:lnTo>
                <a:lnTo>
                  <a:pt x="9392" y="5778"/>
                </a:lnTo>
                <a:close/>
                <a:moveTo>
                  <a:pt x="9749" y="5630"/>
                </a:moveTo>
                <a:lnTo>
                  <a:pt x="9725" y="5612"/>
                </a:lnTo>
                <a:lnTo>
                  <a:pt x="9699" y="5592"/>
                </a:lnTo>
                <a:lnTo>
                  <a:pt x="9638" y="5550"/>
                </a:lnTo>
                <a:lnTo>
                  <a:pt x="9644" y="5546"/>
                </a:lnTo>
                <a:lnTo>
                  <a:pt x="9680" y="5520"/>
                </a:lnTo>
                <a:lnTo>
                  <a:pt x="9711" y="5496"/>
                </a:lnTo>
                <a:lnTo>
                  <a:pt x="9737" y="5472"/>
                </a:lnTo>
                <a:lnTo>
                  <a:pt x="9759" y="5448"/>
                </a:lnTo>
                <a:lnTo>
                  <a:pt x="9777" y="5426"/>
                </a:lnTo>
                <a:lnTo>
                  <a:pt x="9794" y="5406"/>
                </a:lnTo>
                <a:lnTo>
                  <a:pt x="9803" y="5387"/>
                </a:lnTo>
                <a:lnTo>
                  <a:pt x="9813" y="5369"/>
                </a:lnTo>
                <a:lnTo>
                  <a:pt x="9821" y="5387"/>
                </a:lnTo>
                <a:lnTo>
                  <a:pt x="9833" y="5406"/>
                </a:lnTo>
                <a:lnTo>
                  <a:pt x="9848" y="5426"/>
                </a:lnTo>
                <a:lnTo>
                  <a:pt x="9866" y="5448"/>
                </a:lnTo>
                <a:lnTo>
                  <a:pt x="9887" y="5472"/>
                </a:lnTo>
                <a:lnTo>
                  <a:pt x="9915" y="5496"/>
                </a:lnTo>
                <a:lnTo>
                  <a:pt x="9945" y="5520"/>
                </a:lnTo>
                <a:lnTo>
                  <a:pt x="9983" y="5546"/>
                </a:lnTo>
                <a:lnTo>
                  <a:pt x="9989" y="5550"/>
                </a:lnTo>
                <a:lnTo>
                  <a:pt x="9927" y="5592"/>
                </a:lnTo>
                <a:lnTo>
                  <a:pt x="9899" y="5612"/>
                </a:lnTo>
                <a:lnTo>
                  <a:pt x="9878" y="5630"/>
                </a:lnTo>
                <a:lnTo>
                  <a:pt x="9855" y="5649"/>
                </a:lnTo>
                <a:lnTo>
                  <a:pt x="9839" y="5670"/>
                </a:lnTo>
                <a:lnTo>
                  <a:pt x="9824" y="5690"/>
                </a:lnTo>
                <a:lnTo>
                  <a:pt x="9813" y="5712"/>
                </a:lnTo>
                <a:lnTo>
                  <a:pt x="9801" y="5690"/>
                </a:lnTo>
                <a:lnTo>
                  <a:pt x="9788" y="5670"/>
                </a:lnTo>
                <a:lnTo>
                  <a:pt x="9770" y="5649"/>
                </a:lnTo>
                <a:lnTo>
                  <a:pt x="9749" y="5630"/>
                </a:lnTo>
                <a:close/>
                <a:moveTo>
                  <a:pt x="9872" y="5778"/>
                </a:moveTo>
                <a:lnTo>
                  <a:pt x="9873" y="5757"/>
                </a:lnTo>
                <a:lnTo>
                  <a:pt x="9881" y="5738"/>
                </a:lnTo>
                <a:lnTo>
                  <a:pt x="9891" y="5720"/>
                </a:lnTo>
                <a:lnTo>
                  <a:pt x="9905" y="5702"/>
                </a:lnTo>
                <a:lnTo>
                  <a:pt x="9923" y="5684"/>
                </a:lnTo>
                <a:lnTo>
                  <a:pt x="9947" y="5664"/>
                </a:lnTo>
                <a:lnTo>
                  <a:pt x="9977" y="5642"/>
                </a:lnTo>
                <a:lnTo>
                  <a:pt x="10053" y="5592"/>
                </a:lnTo>
                <a:lnTo>
                  <a:pt x="10130" y="5642"/>
                </a:lnTo>
                <a:lnTo>
                  <a:pt x="10157" y="5664"/>
                </a:lnTo>
                <a:lnTo>
                  <a:pt x="10181" y="5684"/>
                </a:lnTo>
                <a:lnTo>
                  <a:pt x="10199" y="5702"/>
                </a:lnTo>
                <a:lnTo>
                  <a:pt x="10215" y="5720"/>
                </a:lnTo>
                <a:lnTo>
                  <a:pt x="10226" y="5738"/>
                </a:lnTo>
                <a:lnTo>
                  <a:pt x="10232" y="5757"/>
                </a:lnTo>
                <a:lnTo>
                  <a:pt x="10235" y="5778"/>
                </a:lnTo>
                <a:lnTo>
                  <a:pt x="10235" y="5802"/>
                </a:lnTo>
                <a:lnTo>
                  <a:pt x="10233" y="5829"/>
                </a:lnTo>
                <a:lnTo>
                  <a:pt x="10232" y="5841"/>
                </a:lnTo>
                <a:lnTo>
                  <a:pt x="10227" y="5853"/>
                </a:lnTo>
                <a:lnTo>
                  <a:pt x="10223" y="5865"/>
                </a:lnTo>
                <a:lnTo>
                  <a:pt x="10215" y="5877"/>
                </a:lnTo>
                <a:lnTo>
                  <a:pt x="10208" y="5889"/>
                </a:lnTo>
                <a:lnTo>
                  <a:pt x="10199" y="5900"/>
                </a:lnTo>
                <a:lnTo>
                  <a:pt x="10173" y="5924"/>
                </a:lnTo>
                <a:lnTo>
                  <a:pt x="10143" y="5948"/>
                </a:lnTo>
                <a:lnTo>
                  <a:pt x="10101" y="5978"/>
                </a:lnTo>
                <a:lnTo>
                  <a:pt x="10053" y="6009"/>
                </a:lnTo>
                <a:lnTo>
                  <a:pt x="10004" y="5978"/>
                </a:lnTo>
                <a:lnTo>
                  <a:pt x="9963" y="5948"/>
                </a:lnTo>
                <a:lnTo>
                  <a:pt x="9932" y="5924"/>
                </a:lnTo>
                <a:lnTo>
                  <a:pt x="9908" y="5900"/>
                </a:lnTo>
                <a:lnTo>
                  <a:pt x="9897" y="5889"/>
                </a:lnTo>
                <a:lnTo>
                  <a:pt x="9890" y="5877"/>
                </a:lnTo>
                <a:lnTo>
                  <a:pt x="9884" y="5865"/>
                </a:lnTo>
                <a:lnTo>
                  <a:pt x="9878" y="5853"/>
                </a:lnTo>
                <a:lnTo>
                  <a:pt x="9873" y="5841"/>
                </a:lnTo>
                <a:lnTo>
                  <a:pt x="9872" y="5829"/>
                </a:lnTo>
                <a:lnTo>
                  <a:pt x="9869" y="5802"/>
                </a:lnTo>
                <a:lnTo>
                  <a:pt x="9872" y="5778"/>
                </a:lnTo>
                <a:close/>
                <a:moveTo>
                  <a:pt x="10229" y="5630"/>
                </a:moveTo>
                <a:lnTo>
                  <a:pt x="10205" y="5612"/>
                </a:lnTo>
                <a:lnTo>
                  <a:pt x="10179" y="5592"/>
                </a:lnTo>
                <a:lnTo>
                  <a:pt x="10118" y="5550"/>
                </a:lnTo>
                <a:lnTo>
                  <a:pt x="10124" y="5546"/>
                </a:lnTo>
                <a:lnTo>
                  <a:pt x="10160" y="5520"/>
                </a:lnTo>
                <a:lnTo>
                  <a:pt x="10191" y="5496"/>
                </a:lnTo>
                <a:lnTo>
                  <a:pt x="10217" y="5472"/>
                </a:lnTo>
                <a:lnTo>
                  <a:pt x="10239" y="5448"/>
                </a:lnTo>
                <a:lnTo>
                  <a:pt x="10257" y="5426"/>
                </a:lnTo>
                <a:lnTo>
                  <a:pt x="10272" y="5406"/>
                </a:lnTo>
                <a:lnTo>
                  <a:pt x="10283" y="5387"/>
                </a:lnTo>
                <a:lnTo>
                  <a:pt x="10293" y="5369"/>
                </a:lnTo>
                <a:lnTo>
                  <a:pt x="10301" y="5387"/>
                </a:lnTo>
                <a:lnTo>
                  <a:pt x="10313" y="5406"/>
                </a:lnTo>
                <a:lnTo>
                  <a:pt x="10326" y="5426"/>
                </a:lnTo>
                <a:lnTo>
                  <a:pt x="10344" y="5448"/>
                </a:lnTo>
                <a:lnTo>
                  <a:pt x="10367" y="5472"/>
                </a:lnTo>
                <a:lnTo>
                  <a:pt x="10395" y="5496"/>
                </a:lnTo>
                <a:lnTo>
                  <a:pt x="10425" y="5520"/>
                </a:lnTo>
                <a:lnTo>
                  <a:pt x="10463" y="5546"/>
                </a:lnTo>
                <a:lnTo>
                  <a:pt x="10469" y="5550"/>
                </a:lnTo>
                <a:lnTo>
                  <a:pt x="10407" y="5592"/>
                </a:lnTo>
                <a:lnTo>
                  <a:pt x="10379" y="5612"/>
                </a:lnTo>
                <a:lnTo>
                  <a:pt x="10356" y="5630"/>
                </a:lnTo>
                <a:lnTo>
                  <a:pt x="10335" y="5649"/>
                </a:lnTo>
                <a:lnTo>
                  <a:pt x="10319" y="5670"/>
                </a:lnTo>
                <a:lnTo>
                  <a:pt x="10302" y="5690"/>
                </a:lnTo>
                <a:lnTo>
                  <a:pt x="10293" y="5712"/>
                </a:lnTo>
                <a:lnTo>
                  <a:pt x="10281" y="5690"/>
                </a:lnTo>
                <a:lnTo>
                  <a:pt x="10268" y="5670"/>
                </a:lnTo>
                <a:lnTo>
                  <a:pt x="10250" y="5649"/>
                </a:lnTo>
                <a:lnTo>
                  <a:pt x="10229" y="5630"/>
                </a:lnTo>
                <a:close/>
                <a:moveTo>
                  <a:pt x="10350" y="5778"/>
                </a:moveTo>
                <a:lnTo>
                  <a:pt x="10353" y="5757"/>
                </a:lnTo>
                <a:lnTo>
                  <a:pt x="10361" y="5738"/>
                </a:lnTo>
                <a:lnTo>
                  <a:pt x="10371" y="5720"/>
                </a:lnTo>
                <a:lnTo>
                  <a:pt x="10385" y="5702"/>
                </a:lnTo>
                <a:lnTo>
                  <a:pt x="10404" y="5684"/>
                </a:lnTo>
                <a:lnTo>
                  <a:pt x="10427" y="5664"/>
                </a:lnTo>
                <a:lnTo>
                  <a:pt x="10457" y="5642"/>
                </a:lnTo>
                <a:lnTo>
                  <a:pt x="10533" y="5592"/>
                </a:lnTo>
                <a:lnTo>
                  <a:pt x="10545" y="5600"/>
                </a:lnTo>
                <a:lnTo>
                  <a:pt x="10614" y="5648"/>
                </a:lnTo>
                <a:lnTo>
                  <a:pt x="10643" y="5667"/>
                </a:lnTo>
                <a:lnTo>
                  <a:pt x="10665" y="5685"/>
                </a:lnTo>
                <a:lnTo>
                  <a:pt x="10680" y="5703"/>
                </a:lnTo>
                <a:lnTo>
                  <a:pt x="10695" y="5720"/>
                </a:lnTo>
                <a:lnTo>
                  <a:pt x="10704" y="5738"/>
                </a:lnTo>
                <a:lnTo>
                  <a:pt x="10710" y="5757"/>
                </a:lnTo>
                <a:lnTo>
                  <a:pt x="10715" y="5778"/>
                </a:lnTo>
                <a:lnTo>
                  <a:pt x="10715" y="5802"/>
                </a:lnTo>
                <a:lnTo>
                  <a:pt x="10713" y="5828"/>
                </a:lnTo>
                <a:lnTo>
                  <a:pt x="10710" y="5841"/>
                </a:lnTo>
                <a:lnTo>
                  <a:pt x="10707" y="5853"/>
                </a:lnTo>
                <a:lnTo>
                  <a:pt x="10703" y="5864"/>
                </a:lnTo>
                <a:lnTo>
                  <a:pt x="10697" y="5876"/>
                </a:lnTo>
                <a:lnTo>
                  <a:pt x="10689" y="5886"/>
                </a:lnTo>
                <a:lnTo>
                  <a:pt x="10680" y="5898"/>
                </a:lnTo>
                <a:lnTo>
                  <a:pt x="10659" y="5919"/>
                </a:lnTo>
                <a:lnTo>
                  <a:pt x="10629" y="5943"/>
                </a:lnTo>
                <a:lnTo>
                  <a:pt x="10590" y="5972"/>
                </a:lnTo>
                <a:lnTo>
                  <a:pt x="10545" y="6002"/>
                </a:lnTo>
                <a:lnTo>
                  <a:pt x="10533" y="6009"/>
                </a:lnTo>
                <a:lnTo>
                  <a:pt x="10482" y="5978"/>
                </a:lnTo>
                <a:lnTo>
                  <a:pt x="10443" y="5948"/>
                </a:lnTo>
                <a:lnTo>
                  <a:pt x="10410" y="5924"/>
                </a:lnTo>
                <a:lnTo>
                  <a:pt x="10386" y="5900"/>
                </a:lnTo>
                <a:lnTo>
                  <a:pt x="10377" y="5889"/>
                </a:lnTo>
                <a:lnTo>
                  <a:pt x="10368" y="5877"/>
                </a:lnTo>
                <a:lnTo>
                  <a:pt x="10362" y="5865"/>
                </a:lnTo>
                <a:lnTo>
                  <a:pt x="10356" y="5853"/>
                </a:lnTo>
                <a:lnTo>
                  <a:pt x="10353" y="5841"/>
                </a:lnTo>
                <a:lnTo>
                  <a:pt x="10350" y="5829"/>
                </a:lnTo>
                <a:lnTo>
                  <a:pt x="10349" y="5802"/>
                </a:lnTo>
                <a:lnTo>
                  <a:pt x="10350" y="5778"/>
                </a:lnTo>
                <a:close/>
                <a:moveTo>
                  <a:pt x="10709" y="5630"/>
                </a:moveTo>
                <a:lnTo>
                  <a:pt x="10685" y="5612"/>
                </a:lnTo>
                <a:lnTo>
                  <a:pt x="10659" y="5592"/>
                </a:lnTo>
                <a:lnTo>
                  <a:pt x="10596" y="5550"/>
                </a:lnTo>
                <a:lnTo>
                  <a:pt x="10602" y="5546"/>
                </a:lnTo>
                <a:lnTo>
                  <a:pt x="10638" y="5520"/>
                </a:lnTo>
                <a:lnTo>
                  <a:pt x="10671" y="5496"/>
                </a:lnTo>
                <a:lnTo>
                  <a:pt x="10697" y="5472"/>
                </a:lnTo>
                <a:lnTo>
                  <a:pt x="10719" y="5448"/>
                </a:lnTo>
                <a:lnTo>
                  <a:pt x="10739" y="5426"/>
                </a:lnTo>
                <a:lnTo>
                  <a:pt x="10752" y="5406"/>
                </a:lnTo>
                <a:lnTo>
                  <a:pt x="10764" y="5387"/>
                </a:lnTo>
                <a:lnTo>
                  <a:pt x="10773" y="5369"/>
                </a:lnTo>
                <a:lnTo>
                  <a:pt x="10781" y="5387"/>
                </a:lnTo>
                <a:lnTo>
                  <a:pt x="10793" y="5406"/>
                </a:lnTo>
                <a:lnTo>
                  <a:pt x="10806" y="5426"/>
                </a:lnTo>
                <a:lnTo>
                  <a:pt x="10824" y="5448"/>
                </a:lnTo>
                <a:lnTo>
                  <a:pt x="10847" y="5472"/>
                </a:lnTo>
                <a:lnTo>
                  <a:pt x="10875" y="5496"/>
                </a:lnTo>
                <a:lnTo>
                  <a:pt x="10907" y="5520"/>
                </a:lnTo>
                <a:lnTo>
                  <a:pt x="10943" y="5546"/>
                </a:lnTo>
                <a:lnTo>
                  <a:pt x="10949" y="5550"/>
                </a:lnTo>
                <a:lnTo>
                  <a:pt x="10887" y="5592"/>
                </a:lnTo>
                <a:lnTo>
                  <a:pt x="10859" y="5612"/>
                </a:lnTo>
                <a:lnTo>
                  <a:pt x="10836" y="5630"/>
                </a:lnTo>
                <a:lnTo>
                  <a:pt x="10817" y="5649"/>
                </a:lnTo>
                <a:lnTo>
                  <a:pt x="10799" y="5670"/>
                </a:lnTo>
                <a:lnTo>
                  <a:pt x="10785" y="5690"/>
                </a:lnTo>
                <a:lnTo>
                  <a:pt x="10773" y="5712"/>
                </a:lnTo>
                <a:lnTo>
                  <a:pt x="10761" y="5690"/>
                </a:lnTo>
                <a:lnTo>
                  <a:pt x="10746" y="5670"/>
                </a:lnTo>
                <a:lnTo>
                  <a:pt x="10728" y="5649"/>
                </a:lnTo>
                <a:lnTo>
                  <a:pt x="10709" y="5630"/>
                </a:lnTo>
                <a:close/>
                <a:moveTo>
                  <a:pt x="10830" y="5778"/>
                </a:moveTo>
                <a:lnTo>
                  <a:pt x="10835" y="5757"/>
                </a:lnTo>
                <a:lnTo>
                  <a:pt x="10841" y="5738"/>
                </a:lnTo>
                <a:lnTo>
                  <a:pt x="10851" y="5720"/>
                </a:lnTo>
                <a:lnTo>
                  <a:pt x="10865" y="5702"/>
                </a:lnTo>
                <a:lnTo>
                  <a:pt x="10884" y="5684"/>
                </a:lnTo>
                <a:lnTo>
                  <a:pt x="10907" y="5664"/>
                </a:lnTo>
                <a:lnTo>
                  <a:pt x="10937" y="5642"/>
                </a:lnTo>
                <a:lnTo>
                  <a:pt x="11012" y="5592"/>
                </a:lnTo>
                <a:lnTo>
                  <a:pt x="11088" y="5642"/>
                </a:lnTo>
                <a:lnTo>
                  <a:pt x="11117" y="5664"/>
                </a:lnTo>
                <a:lnTo>
                  <a:pt x="11141" y="5684"/>
                </a:lnTo>
                <a:lnTo>
                  <a:pt x="11160" y="5702"/>
                </a:lnTo>
                <a:lnTo>
                  <a:pt x="11174" y="5720"/>
                </a:lnTo>
                <a:lnTo>
                  <a:pt x="11184" y="5738"/>
                </a:lnTo>
                <a:lnTo>
                  <a:pt x="11190" y="5757"/>
                </a:lnTo>
                <a:lnTo>
                  <a:pt x="11195" y="5778"/>
                </a:lnTo>
                <a:lnTo>
                  <a:pt x="11195" y="5802"/>
                </a:lnTo>
                <a:lnTo>
                  <a:pt x="11192" y="5829"/>
                </a:lnTo>
                <a:lnTo>
                  <a:pt x="11190" y="5841"/>
                </a:lnTo>
                <a:lnTo>
                  <a:pt x="11186" y="5853"/>
                </a:lnTo>
                <a:lnTo>
                  <a:pt x="11183" y="5865"/>
                </a:lnTo>
                <a:lnTo>
                  <a:pt x="11177" y="5877"/>
                </a:lnTo>
                <a:lnTo>
                  <a:pt x="11168" y="5889"/>
                </a:lnTo>
                <a:lnTo>
                  <a:pt x="11159" y="5900"/>
                </a:lnTo>
                <a:lnTo>
                  <a:pt x="11135" y="5924"/>
                </a:lnTo>
                <a:lnTo>
                  <a:pt x="11102" y="5948"/>
                </a:lnTo>
                <a:lnTo>
                  <a:pt x="11063" y="5978"/>
                </a:lnTo>
                <a:lnTo>
                  <a:pt x="11012" y="6009"/>
                </a:lnTo>
                <a:lnTo>
                  <a:pt x="10962" y="5978"/>
                </a:lnTo>
                <a:lnTo>
                  <a:pt x="10923" y="5948"/>
                </a:lnTo>
                <a:lnTo>
                  <a:pt x="10890" y="5924"/>
                </a:lnTo>
                <a:lnTo>
                  <a:pt x="10866" y="5900"/>
                </a:lnTo>
                <a:lnTo>
                  <a:pt x="10857" y="5889"/>
                </a:lnTo>
                <a:lnTo>
                  <a:pt x="10848" y="5877"/>
                </a:lnTo>
                <a:lnTo>
                  <a:pt x="10842" y="5865"/>
                </a:lnTo>
                <a:lnTo>
                  <a:pt x="10836" y="5853"/>
                </a:lnTo>
                <a:lnTo>
                  <a:pt x="10835" y="5841"/>
                </a:lnTo>
                <a:lnTo>
                  <a:pt x="10830" y="5829"/>
                </a:lnTo>
                <a:lnTo>
                  <a:pt x="10829" y="5802"/>
                </a:lnTo>
                <a:lnTo>
                  <a:pt x="10830" y="5778"/>
                </a:lnTo>
                <a:close/>
                <a:moveTo>
                  <a:pt x="11012" y="5508"/>
                </a:moveTo>
                <a:lnTo>
                  <a:pt x="10985" y="5490"/>
                </a:lnTo>
                <a:lnTo>
                  <a:pt x="10944" y="5460"/>
                </a:lnTo>
                <a:lnTo>
                  <a:pt x="10911" y="5432"/>
                </a:lnTo>
                <a:lnTo>
                  <a:pt x="10884" y="5408"/>
                </a:lnTo>
                <a:lnTo>
                  <a:pt x="10866" y="5384"/>
                </a:lnTo>
                <a:lnTo>
                  <a:pt x="10853" y="5364"/>
                </a:lnTo>
                <a:lnTo>
                  <a:pt x="10842" y="5348"/>
                </a:lnTo>
                <a:lnTo>
                  <a:pt x="10836" y="5333"/>
                </a:lnTo>
                <a:lnTo>
                  <a:pt x="10833" y="5322"/>
                </a:lnTo>
                <a:lnTo>
                  <a:pt x="10836" y="5310"/>
                </a:lnTo>
                <a:lnTo>
                  <a:pt x="10842" y="5294"/>
                </a:lnTo>
                <a:lnTo>
                  <a:pt x="10853" y="5279"/>
                </a:lnTo>
                <a:lnTo>
                  <a:pt x="10866" y="5258"/>
                </a:lnTo>
                <a:lnTo>
                  <a:pt x="10884" y="5234"/>
                </a:lnTo>
                <a:lnTo>
                  <a:pt x="10911" y="5210"/>
                </a:lnTo>
                <a:lnTo>
                  <a:pt x="10944" y="5183"/>
                </a:lnTo>
                <a:lnTo>
                  <a:pt x="10985" y="5153"/>
                </a:lnTo>
                <a:lnTo>
                  <a:pt x="11012" y="5135"/>
                </a:lnTo>
                <a:lnTo>
                  <a:pt x="11040" y="5153"/>
                </a:lnTo>
                <a:lnTo>
                  <a:pt x="11081" y="5183"/>
                </a:lnTo>
                <a:lnTo>
                  <a:pt x="11114" y="5210"/>
                </a:lnTo>
                <a:lnTo>
                  <a:pt x="11141" y="5234"/>
                </a:lnTo>
                <a:lnTo>
                  <a:pt x="11159" y="5258"/>
                </a:lnTo>
                <a:lnTo>
                  <a:pt x="11172" y="5279"/>
                </a:lnTo>
                <a:lnTo>
                  <a:pt x="11183" y="5294"/>
                </a:lnTo>
                <a:lnTo>
                  <a:pt x="11189" y="5310"/>
                </a:lnTo>
                <a:lnTo>
                  <a:pt x="11190" y="5322"/>
                </a:lnTo>
                <a:lnTo>
                  <a:pt x="11189" y="5333"/>
                </a:lnTo>
                <a:lnTo>
                  <a:pt x="11183" y="5348"/>
                </a:lnTo>
                <a:lnTo>
                  <a:pt x="11172" y="5364"/>
                </a:lnTo>
                <a:lnTo>
                  <a:pt x="11159" y="5384"/>
                </a:lnTo>
                <a:lnTo>
                  <a:pt x="11141" y="5408"/>
                </a:lnTo>
                <a:lnTo>
                  <a:pt x="11114" y="5432"/>
                </a:lnTo>
                <a:lnTo>
                  <a:pt x="11081" y="5460"/>
                </a:lnTo>
                <a:lnTo>
                  <a:pt x="11040" y="5490"/>
                </a:lnTo>
                <a:lnTo>
                  <a:pt x="11012" y="5508"/>
                </a:lnTo>
                <a:close/>
                <a:moveTo>
                  <a:pt x="11012" y="5051"/>
                </a:moveTo>
                <a:lnTo>
                  <a:pt x="10962" y="5016"/>
                </a:lnTo>
                <a:lnTo>
                  <a:pt x="10923" y="4988"/>
                </a:lnTo>
                <a:lnTo>
                  <a:pt x="10890" y="4964"/>
                </a:lnTo>
                <a:lnTo>
                  <a:pt x="10866" y="4940"/>
                </a:lnTo>
                <a:lnTo>
                  <a:pt x="10857" y="4929"/>
                </a:lnTo>
                <a:lnTo>
                  <a:pt x="10848" y="4919"/>
                </a:lnTo>
                <a:lnTo>
                  <a:pt x="10842" y="4907"/>
                </a:lnTo>
                <a:lnTo>
                  <a:pt x="10836" y="4895"/>
                </a:lnTo>
                <a:lnTo>
                  <a:pt x="10835" y="4883"/>
                </a:lnTo>
                <a:lnTo>
                  <a:pt x="10830" y="4871"/>
                </a:lnTo>
                <a:lnTo>
                  <a:pt x="10829" y="4841"/>
                </a:lnTo>
                <a:lnTo>
                  <a:pt x="10830" y="4818"/>
                </a:lnTo>
                <a:lnTo>
                  <a:pt x="10835" y="4799"/>
                </a:lnTo>
                <a:lnTo>
                  <a:pt x="10841" y="4779"/>
                </a:lnTo>
                <a:lnTo>
                  <a:pt x="10851" y="4761"/>
                </a:lnTo>
                <a:lnTo>
                  <a:pt x="10865" y="4740"/>
                </a:lnTo>
                <a:lnTo>
                  <a:pt x="10884" y="4722"/>
                </a:lnTo>
                <a:lnTo>
                  <a:pt x="10907" y="4704"/>
                </a:lnTo>
                <a:lnTo>
                  <a:pt x="10937" y="4683"/>
                </a:lnTo>
                <a:lnTo>
                  <a:pt x="11012" y="4632"/>
                </a:lnTo>
                <a:lnTo>
                  <a:pt x="11088" y="4683"/>
                </a:lnTo>
                <a:lnTo>
                  <a:pt x="11117" y="4704"/>
                </a:lnTo>
                <a:lnTo>
                  <a:pt x="11141" y="4722"/>
                </a:lnTo>
                <a:lnTo>
                  <a:pt x="11160" y="4740"/>
                </a:lnTo>
                <a:lnTo>
                  <a:pt x="11174" y="4761"/>
                </a:lnTo>
                <a:lnTo>
                  <a:pt x="11184" y="4779"/>
                </a:lnTo>
                <a:lnTo>
                  <a:pt x="11190" y="4799"/>
                </a:lnTo>
                <a:lnTo>
                  <a:pt x="11195" y="4818"/>
                </a:lnTo>
                <a:lnTo>
                  <a:pt x="11195" y="4841"/>
                </a:lnTo>
                <a:lnTo>
                  <a:pt x="11192" y="4871"/>
                </a:lnTo>
                <a:lnTo>
                  <a:pt x="11190" y="4883"/>
                </a:lnTo>
                <a:lnTo>
                  <a:pt x="11186" y="4895"/>
                </a:lnTo>
                <a:lnTo>
                  <a:pt x="11183" y="4907"/>
                </a:lnTo>
                <a:lnTo>
                  <a:pt x="11177" y="4919"/>
                </a:lnTo>
                <a:lnTo>
                  <a:pt x="11168" y="4929"/>
                </a:lnTo>
                <a:lnTo>
                  <a:pt x="11159" y="4940"/>
                </a:lnTo>
                <a:lnTo>
                  <a:pt x="11135" y="4964"/>
                </a:lnTo>
                <a:lnTo>
                  <a:pt x="11102" y="4988"/>
                </a:lnTo>
                <a:lnTo>
                  <a:pt x="11063" y="5016"/>
                </a:lnTo>
                <a:lnTo>
                  <a:pt x="11012" y="5051"/>
                </a:lnTo>
                <a:close/>
                <a:moveTo>
                  <a:pt x="11012" y="4548"/>
                </a:moveTo>
                <a:lnTo>
                  <a:pt x="10985" y="4529"/>
                </a:lnTo>
                <a:lnTo>
                  <a:pt x="10944" y="4500"/>
                </a:lnTo>
                <a:lnTo>
                  <a:pt x="10911" y="4473"/>
                </a:lnTo>
                <a:lnTo>
                  <a:pt x="10884" y="4449"/>
                </a:lnTo>
                <a:lnTo>
                  <a:pt x="10866" y="4425"/>
                </a:lnTo>
                <a:lnTo>
                  <a:pt x="10853" y="4404"/>
                </a:lnTo>
                <a:lnTo>
                  <a:pt x="10842" y="4386"/>
                </a:lnTo>
                <a:lnTo>
                  <a:pt x="10836" y="4373"/>
                </a:lnTo>
                <a:lnTo>
                  <a:pt x="10833" y="4361"/>
                </a:lnTo>
                <a:lnTo>
                  <a:pt x="10836" y="4350"/>
                </a:lnTo>
                <a:lnTo>
                  <a:pt x="10842" y="4335"/>
                </a:lnTo>
                <a:lnTo>
                  <a:pt x="10853" y="4319"/>
                </a:lnTo>
                <a:lnTo>
                  <a:pt x="10866" y="4296"/>
                </a:lnTo>
                <a:lnTo>
                  <a:pt x="10884" y="4275"/>
                </a:lnTo>
                <a:lnTo>
                  <a:pt x="10911" y="4251"/>
                </a:lnTo>
                <a:lnTo>
                  <a:pt x="10944" y="4223"/>
                </a:lnTo>
                <a:lnTo>
                  <a:pt x="10985" y="4193"/>
                </a:lnTo>
                <a:lnTo>
                  <a:pt x="11012" y="4175"/>
                </a:lnTo>
                <a:lnTo>
                  <a:pt x="11040" y="4193"/>
                </a:lnTo>
                <a:lnTo>
                  <a:pt x="11081" y="4223"/>
                </a:lnTo>
                <a:lnTo>
                  <a:pt x="11114" y="4251"/>
                </a:lnTo>
                <a:lnTo>
                  <a:pt x="11141" y="4275"/>
                </a:lnTo>
                <a:lnTo>
                  <a:pt x="11159" y="4296"/>
                </a:lnTo>
                <a:lnTo>
                  <a:pt x="11172" y="4319"/>
                </a:lnTo>
                <a:lnTo>
                  <a:pt x="11183" y="4335"/>
                </a:lnTo>
                <a:lnTo>
                  <a:pt x="11189" y="4350"/>
                </a:lnTo>
                <a:lnTo>
                  <a:pt x="11190" y="4361"/>
                </a:lnTo>
                <a:lnTo>
                  <a:pt x="11189" y="4373"/>
                </a:lnTo>
                <a:lnTo>
                  <a:pt x="11183" y="4386"/>
                </a:lnTo>
                <a:lnTo>
                  <a:pt x="11172" y="4404"/>
                </a:lnTo>
                <a:lnTo>
                  <a:pt x="11159" y="4425"/>
                </a:lnTo>
                <a:lnTo>
                  <a:pt x="11141" y="4449"/>
                </a:lnTo>
                <a:lnTo>
                  <a:pt x="11114" y="4473"/>
                </a:lnTo>
                <a:lnTo>
                  <a:pt x="11081" y="4500"/>
                </a:lnTo>
                <a:lnTo>
                  <a:pt x="11040" y="4529"/>
                </a:lnTo>
                <a:lnTo>
                  <a:pt x="11012" y="4548"/>
                </a:lnTo>
                <a:close/>
                <a:moveTo>
                  <a:pt x="11012" y="4091"/>
                </a:moveTo>
                <a:lnTo>
                  <a:pt x="10962" y="4058"/>
                </a:lnTo>
                <a:lnTo>
                  <a:pt x="10923" y="4029"/>
                </a:lnTo>
                <a:lnTo>
                  <a:pt x="10890" y="4004"/>
                </a:lnTo>
                <a:lnTo>
                  <a:pt x="10866" y="3981"/>
                </a:lnTo>
                <a:lnTo>
                  <a:pt x="10857" y="3969"/>
                </a:lnTo>
                <a:lnTo>
                  <a:pt x="10848" y="3959"/>
                </a:lnTo>
                <a:lnTo>
                  <a:pt x="10842" y="3947"/>
                </a:lnTo>
                <a:lnTo>
                  <a:pt x="10836" y="3935"/>
                </a:lnTo>
                <a:lnTo>
                  <a:pt x="10835" y="3923"/>
                </a:lnTo>
                <a:lnTo>
                  <a:pt x="10830" y="3909"/>
                </a:lnTo>
                <a:lnTo>
                  <a:pt x="10829" y="3881"/>
                </a:lnTo>
                <a:lnTo>
                  <a:pt x="10830" y="3860"/>
                </a:lnTo>
                <a:lnTo>
                  <a:pt x="10835" y="3839"/>
                </a:lnTo>
                <a:lnTo>
                  <a:pt x="10841" y="3819"/>
                </a:lnTo>
                <a:lnTo>
                  <a:pt x="10851" y="3800"/>
                </a:lnTo>
                <a:lnTo>
                  <a:pt x="10865" y="3782"/>
                </a:lnTo>
                <a:lnTo>
                  <a:pt x="10884" y="3764"/>
                </a:lnTo>
                <a:lnTo>
                  <a:pt x="10907" y="3743"/>
                </a:lnTo>
                <a:lnTo>
                  <a:pt x="10937" y="3723"/>
                </a:lnTo>
                <a:lnTo>
                  <a:pt x="11012" y="3674"/>
                </a:lnTo>
                <a:lnTo>
                  <a:pt x="11088" y="3723"/>
                </a:lnTo>
                <a:lnTo>
                  <a:pt x="11117" y="3743"/>
                </a:lnTo>
                <a:lnTo>
                  <a:pt x="11141" y="3764"/>
                </a:lnTo>
                <a:lnTo>
                  <a:pt x="11160" y="3782"/>
                </a:lnTo>
                <a:lnTo>
                  <a:pt x="11174" y="3800"/>
                </a:lnTo>
                <a:lnTo>
                  <a:pt x="11184" y="3819"/>
                </a:lnTo>
                <a:lnTo>
                  <a:pt x="11190" y="3839"/>
                </a:lnTo>
                <a:lnTo>
                  <a:pt x="11195" y="3860"/>
                </a:lnTo>
                <a:lnTo>
                  <a:pt x="11195" y="3881"/>
                </a:lnTo>
                <a:lnTo>
                  <a:pt x="11192" y="3909"/>
                </a:lnTo>
                <a:lnTo>
                  <a:pt x="11190" y="3923"/>
                </a:lnTo>
                <a:lnTo>
                  <a:pt x="11186" y="3935"/>
                </a:lnTo>
                <a:lnTo>
                  <a:pt x="11183" y="3947"/>
                </a:lnTo>
                <a:lnTo>
                  <a:pt x="11177" y="3959"/>
                </a:lnTo>
                <a:lnTo>
                  <a:pt x="11168" y="3969"/>
                </a:lnTo>
                <a:lnTo>
                  <a:pt x="11159" y="3981"/>
                </a:lnTo>
                <a:lnTo>
                  <a:pt x="11135" y="4004"/>
                </a:lnTo>
                <a:lnTo>
                  <a:pt x="11102" y="4029"/>
                </a:lnTo>
                <a:lnTo>
                  <a:pt x="11063" y="4058"/>
                </a:lnTo>
                <a:lnTo>
                  <a:pt x="11012" y="4091"/>
                </a:lnTo>
                <a:close/>
                <a:moveTo>
                  <a:pt x="11012" y="3588"/>
                </a:moveTo>
                <a:lnTo>
                  <a:pt x="10985" y="3570"/>
                </a:lnTo>
                <a:lnTo>
                  <a:pt x="10944" y="3542"/>
                </a:lnTo>
                <a:lnTo>
                  <a:pt x="10911" y="3513"/>
                </a:lnTo>
                <a:lnTo>
                  <a:pt x="10884" y="3488"/>
                </a:lnTo>
                <a:lnTo>
                  <a:pt x="10866" y="3465"/>
                </a:lnTo>
                <a:lnTo>
                  <a:pt x="10853" y="3446"/>
                </a:lnTo>
                <a:lnTo>
                  <a:pt x="10842" y="3428"/>
                </a:lnTo>
                <a:lnTo>
                  <a:pt x="10836" y="3414"/>
                </a:lnTo>
                <a:lnTo>
                  <a:pt x="10833" y="3402"/>
                </a:lnTo>
                <a:lnTo>
                  <a:pt x="10836" y="3390"/>
                </a:lnTo>
                <a:lnTo>
                  <a:pt x="10842" y="3375"/>
                </a:lnTo>
                <a:lnTo>
                  <a:pt x="10853" y="3357"/>
                </a:lnTo>
                <a:lnTo>
                  <a:pt x="10866" y="3338"/>
                </a:lnTo>
                <a:lnTo>
                  <a:pt x="10884" y="3315"/>
                </a:lnTo>
                <a:lnTo>
                  <a:pt x="10911" y="3290"/>
                </a:lnTo>
                <a:lnTo>
                  <a:pt x="10944" y="3264"/>
                </a:lnTo>
                <a:lnTo>
                  <a:pt x="10985" y="3234"/>
                </a:lnTo>
                <a:lnTo>
                  <a:pt x="11012" y="3216"/>
                </a:lnTo>
                <a:lnTo>
                  <a:pt x="11040" y="3234"/>
                </a:lnTo>
                <a:lnTo>
                  <a:pt x="11081" y="3264"/>
                </a:lnTo>
                <a:lnTo>
                  <a:pt x="11114" y="3290"/>
                </a:lnTo>
                <a:lnTo>
                  <a:pt x="11141" y="3315"/>
                </a:lnTo>
                <a:lnTo>
                  <a:pt x="11159" y="3338"/>
                </a:lnTo>
                <a:lnTo>
                  <a:pt x="11172" y="3357"/>
                </a:lnTo>
                <a:lnTo>
                  <a:pt x="11183" y="3375"/>
                </a:lnTo>
                <a:lnTo>
                  <a:pt x="11189" y="3390"/>
                </a:lnTo>
                <a:lnTo>
                  <a:pt x="11190" y="3402"/>
                </a:lnTo>
                <a:lnTo>
                  <a:pt x="11189" y="3414"/>
                </a:lnTo>
                <a:lnTo>
                  <a:pt x="11183" y="3428"/>
                </a:lnTo>
                <a:lnTo>
                  <a:pt x="11172" y="3446"/>
                </a:lnTo>
                <a:lnTo>
                  <a:pt x="11159" y="3465"/>
                </a:lnTo>
                <a:lnTo>
                  <a:pt x="11141" y="3488"/>
                </a:lnTo>
                <a:lnTo>
                  <a:pt x="11114" y="3513"/>
                </a:lnTo>
                <a:lnTo>
                  <a:pt x="11081" y="3542"/>
                </a:lnTo>
                <a:lnTo>
                  <a:pt x="11040" y="3570"/>
                </a:lnTo>
                <a:lnTo>
                  <a:pt x="11012" y="3588"/>
                </a:lnTo>
                <a:close/>
                <a:moveTo>
                  <a:pt x="11012" y="3132"/>
                </a:moveTo>
                <a:lnTo>
                  <a:pt x="10962" y="3098"/>
                </a:lnTo>
                <a:lnTo>
                  <a:pt x="10923" y="3069"/>
                </a:lnTo>
                <a:lnTo>
                  <a:pt x="10890" y="3044"/>
                </a:lnTo>
                <a:lnTo>
                  <a:pt x="10866" y="3021"/>
                </a:lnTo>
                <a:lnTo>
                  <a:pt x="10857" y="3009"/>
                </a:lnTo>
                <a:lnTo>
                  <a:pt x="10848" y="2997"/>
                </a:lnTo>
                <a:lnTo>
                  <a:pt x="10842" y="2988"/>
                </a:lnTo>
                <a:lnTo>
                  <a:pt x="10836" y="2976"/>
                </a:lnTo>
                <a:lnTo>
                  <a:pt x="10835" y="2964"/>
                </a:lnTo>
                <a:lnTo>
                  <a:pt x="10830" y="2951"/>
                </a:lnTo>
                <a:lnTo>
                  <a:pt x="10829" y="2922"/>
                </a:lnTo>
                <a:lnTo>
                  <a:pt x="10830" y="2900"/>
                </a:lnTo>
                <a:lnTo>
                  <a:pt x="10835" y="2880"/>
                </a:lnTo>
                <a:lnTo>
                  <a:pt x="10841" y="2861"/>
                </a:lnTo>
                <a:lnTo>
                  <a:pt x="10851" y="2840"/>
                </a:lnTo>
                <a:lnTo>
                  <a:pt x="10865" y="2822"/>
                </a:lnTo>
                <a:lnTo>
                  <a:pt x="10884" y="2804"/>
                </a:lnTo>
                <a:lnTo>
                  <a:pt x="10907" y="2784"/>
                </a:lnTo>
                <a:lnTo>
                  <a:pt x="10937" y="2765"/>
                </a:lnTo>
                <a:lnTo>
                  <a:pt x="11012" y="2712"/>
                </a:lnTo>
                <a:lnTo>
                  <a:pt x="11088" y="2765"/>
                </a:lnTo>
                <a:lnTo>
                  <a:pt x="11117" y="2784"/>
                </a:lnTo>
                <a:lnTo>
                  <a:pt x="11141" y="2804"/>
                </a:lnTo>
                <a:lnTo>
                  <a:pt x="11160" y="2822"/>
                </a:lnTo>
                <a:lnTo>
                  <a:pt x="11174" y="2840"/>
                </a:lnTo>
                <a:lnTo>
                  <a:pt x="11184" y="2861"/>
                </a:lnTo>
                <a:lnTo>
                  <a:pt x="11190" y="2880"/>
                </a:lnTo>
                <a:lnTo>
                  <a:pt x="11195" y="2900"/>
                </a:lnTo>
                <a:lnTo>
                  <a:pt x="11195" y="2922"/>
                </a:lnTo>
                <a:lnTo>
                  <a:pt x="11192" y="2951"/>
                </a:lnTo>
                <a:lnTo>
                  <a:pt x="11190" y="2964"/>
                </a:lnTo>
                <a:lnTo>
                  <a:pt x="11186" y="2976"/>
                </a:lnTo>
                <a:lnTo>
                  <a:pt x="11183" y="2988"/>
                </a:lnTo>
                <a:lnTo>
                  <a:pt x="11177" y="2997"/>
                </a:lnTo>
                <a:lnTo>
                  <a:pt x="11168" y="3009"/>
                </a:lnTo>
                <a:lnTo>
                  <a:pt x="11159" y="3021"/>
                </a:lnTo>
                <a:lnTo>
                  <a:pt x="11135" y="3044"/>
                </a:lnTo>
                <a:lnTo>
                  <a:pt x="11102" y="3069"/>
                </a:lnTo>
                <a:lnTo>
                  <a:pt x="11063" y="3098"/>
                </a:lnTo>
                <a:lnTo>
                  <a:pt x="11012" y="3132"/>
                </a:lnTo>
                <a:close/>
                <a:moveTo>
                  <a:pt x="11012" y="2628"/>
                </a:moveTo>
                <a:lnTo>
                  <a:pt x="10985" y="2610"/>
                </a:lnTo>
                <a:lnTo>
                  <a:pt x="10944" y="2580"/>
                </a:lnTo>
                <a:lnTo>
                  <a:pt x="10911" y="2555"/>
                </a:lnTo>
                <a:lnTo>
                  <a:pt x="10884" y="2528"/>
                </a:lnTo>
                <a:lnTo>
                  <a:pt x="10866" y="2507"/>
                </a:lnTo>
                <a:lnTo>
                  <a:pt x="10853" y="2486"/>
                </a:lnTo>
                <a:lnTo>
                  <a:pt x="10842" y="2468"/>
                </a:lnTo>
                <a:lnTo>
                  <a:pt x="10836" y="2454"/>
                </a:lnTo>
                <a:lnTo>
                  <a:pt x="10833" y="2442"/>
                </a:lnTo>
                <a:lnTo>
                  <a:pt x="10836" y="2430"/>
                </a:lnTo>
                <a:lnTo>
                  <a:pt x="10842" y="2417"/>
                </a:lnTo>
                <a:lnTo>
                  <a:pt x="10853" y="2399"/>
                </a:lnTo>
                <a:lnTo>
                  <a:pt x="10866" y="2378"/>
                </a:lnTo>
                <a:lnTo>
                  <a:pt x="10884" y="2357"/>
                </a:lnTo>
                <a:lnTo>
                  <a:pt x="10911" y="2330"/>
                </a:lnTo>
                <a:lnTo>
                  <a:pt x="10944" y="2304"/>
                </a:lnTo>
                <a:lnTo>
                  <a:pt x="10985" y="2274"/>
                </a:lnTo>
                <a:lnTo>
                  <a:pt x="11012" y="2256"/>
                </a:lnTo>
                <a:lnTo>
                  <a:pt x="11040" y="2274"/>
                </a:lnTo>
                <a:lnTo>
                  <a:pt x="11081" y="2304"/>
                </a:lnTo>
                <a:lnTo>
                  <a:pt x="11114" y="2330"/>
                </a:lnTo>
                <a:lnTo>
                  <a:pt x="11141" y="2357"/>
                </a:lnTo>
                <a:lnTo>
                  <a:pt x="11159" y="2378"/>
                </a:lnTo>
                <a:lnTo>
                  <a:pt x="11172" y="2399"/>
                </a:lnTo>
                <a:lnTo>
                  <a:pt x="11183" y="2417"/>
                </a:lnTo>
                <a:lnTo>
                  <a:pt x="11189" y="2430"/>
                </a:lnTo>
                <a:lnTo>
                  <a:pt x="11190" y="2442"/>
                </a:lnTo>
                <a:lnTo>
                  <a:pt x="11189" y="2454"/>
                </a:lnTo>
                <a:lnTo>
                  <a:pt x="11183" y="2468"/>
                </a:lnTo>
                <a:lnTo>
                  <a:pt x="11172" y="2486"/>
                </a:lnTo>
                <a:lnTo>
                  <a:pt x="11159" y="2507"/>
                </a:lnTo>
                <a:lnTo>
                  <a:pt x="11141" y="2528"/>
                </a:lnTo>
                <a:lnTo>
                  <a:pt x="11114" y="2555"/>
                </a:lnTo>
                <a:lnTo>
                  <a:pt x="11081" y="2580"/>
                </a:lnTo>
                <a:lnTo>
                  <a:pt x="11040" y="2610"/>
                </a:lnTo>
                <a:lnTo>
                  <a:pt x="11012" y="2628"/>
                </a:lnTo>
                <a:close/>
                <a:moveTo>
                  <a:pt x="11012" y="2171"/>
                </a:moveTo>
                <a:lnTo>
                  <a:pt x="10962" y="2139"/>
                </a:lnTo>
                <a:lnTo>
                  <a:pt x="10923" y="2111"/>
                </a:lnTo>
                <a:lnTo>
                  <a:pt x="10890" y="2085"/>
                </a:lnTo>
                <a:lnTo>
                  <a:pt x="10866" y="2061"/>
                </a:lnTo>
                <a:lnTo>
                  <a:pt x="10857" y="2051"/>
                </a:lnTo>
                <a:lnTo>
                  <a:pt x="10848" y="2039"/>
                </a:lnTo>
                <a:lnTo>
                  <a:pt x="10842" y="2028"/>
                </a:lnTo>
                <a:lnTo>
                  <a:pt x="10836" y="2016"/>
                </a:lnTo>
                <a:lnTo>
                  <a:pt x="10835" y="2004"/>
                </a:lnTo>
                <a:lnTo>
                  <a:pt x="10830" y="1991"/>
                </a:lnTo>
                <a:lnTo>
                  <a:pt x="10829" y="1962"/>
                </a:lnTo>
                <a:lnTo>
                  <a:pt x="10830" y="1941"/>
                </a:lnTo>
                <a:lnTo>
                  <a:pt x="10835" y="1919"/>
                </a:lnTo>
                <a:lnTo>
                  <a:pt x="10841" y="1899"/>
                </a:lnTo>
                <a:lnTo>
                  <a:pt x="10851" y="1881"/>
                </a:lnTo>
                <a:lnTo>
                  <a:pt x="10865" y="1863"/>
                </a:lnTo>
                <a:lnTo>
                  <a:pt x="10884" y="1845"/>
                </a:lnTo>
                <a:lnTo>
                  <a:pt x="10907" y="1824"/>
                </a:lnTo>
                <a:lnTo>
                  <a:pt x="10937" y="1805"/>
                </a:lnTo>
                <a:lnTo>
                  <a:pt x="11012" y="1752"/>
                </a:lnTo>
                <a:lnTo>
                  <a:pt x="11088" y="1805"/>
                </a:lnTo>
                <a:lnTo>
                  <a:pt x="11117" y="1824"/>
                </a:lnTo>
                <a:lnTo>
                  <a:pt x="11141" y="1845"/>
                </a:lnTo>
                <a:lnTo>
                  <a:pt x="11160" y="1863"/>
                </a:lnTo>
                <a:lnTo>
                  <a:pt x="11174" y="1881"/>
                </a:lnTo>
                <a:lnTo>
                  <a:pt x="11184" y="1899"/>
                </a:lnTo>
                <a:lnTo>
                  <a:pt x="11190" y="1919"/>
                </a:lnTo>
                <a:lnTo>
                  <a:pt x="11195" y="1941"/>
                </a:lnTo>
                <a:lnTo>
                  <a:pt x="11195" y="1962"/>
                </a:lnTo>
                <a:lnTo>
                  <a:pt x="11192" y="1991"/>
                </a:lnTo>
                <a:lnTo>
                  <a:pt x="11190" y="2004"/>
                </a:lnTo>
                <a:lnTo>
                  <a:pt x="11186" y="2016"/>
                </a:lnTo>
                <a:lnTo>
                  <a:pt x="11183" y="2028"/>
                </a:lnTo>
                <a:lnTo>
                  <a:pt x="11177" y="2039"/>
                </a:lnTo>
                <a:lnTo>
                  <a:pt x="11168" y="2051"/>
                </a:lnTo>
                <a:lnTo>
                  <a:pt x="11159" y="2061"/>
                </a:lnTo>
                <a:lnTo>
                  <a:pt x="11135" y="2085"/>
                </a:lnTo>
                <a:lnTo>
                  <a:pt x="11102" y="2111"/>
                </a:lnTo>
                <a:lnTo>
                  <a:pt x="11063" y="2139"/>
                </a:lnTo>
                <a:lnTo>
                  <a:pt x="11012" y="2171"/>
                </a:lnTo>
                <a:close/>
                <a:moveTo>
                  <a:pt x="11012" y="1668"/>
                </a:moveTo>
                <a:lnTo>
                  <a:pt x="10985" y="1650"/>
                </a:lnTo>
                <a:lnTo>
                  <a:pt x="10944" y="1622"/>
                </a:lnTo>
                <a:lnTo>
                  <a:pt x="10911" y="1595"/>
                </a:lnTo>
                <a:lnTo>
                  <a:pt x="10884" y="1569"/>
                </a:lnTo>
                <a:lnTo>
                  <a:pt x="10866" y="1547"/>
                </a:lnTo>
                <a:lnTo>
                  <a:pt x="10853" y="1527"/>
                </a:lnTo>
                <a:lnTo>
                  <a:pt x="10842" y="1509"/>
                </a:lnTo>
                <a:lnTo>
                  <a:pt x="10836" y="1496"/>
                </a:lnTo>
                <a:lnTo>
                  <a:pt x="10833" y="1484"/>
                </a:lnTo>
                <a:lnTo>
                  <a:pt x="10836" y="1472"/>
                </a:lnTo>
                <a:lnTo>
                  <a:pt x="10842" y="1457"/>
                </a:lnTo>
                <a:lnTo>
                  <a:pt x="10853" y="1439"/>
                </a:lnTo>
                <a:lnTo>
                  <a:pt x="10866" y="1419"/>
                </a:lnTo>
                <a:lnTo>
                  <a:pt x="10884" y="1395"/>
                </a:lnTo>
                <a:lnTo>
                  <a:pt x="10911" y="1371"/>
                </a:lnTo>
                <a:lnTo>
                  <a:pt x="10944" y="1343"/>
                </a:lnTo>
                <a:lnTo>
                  <a:pt x="10985" y="1316"/>
                </a:lnTo>
                <a:lnTo>
                  <a:pt x="11012" y="1298"/>
                </a:lnTo>
                <a:lnTo>
                  <a:pt x="11040" y="1316"/>
                </a:lnTo>
                <a:lnTo>
                  <a:pt x="11081" y="1343"/>
                </a:lnTo>
                <a:lnTo>
                  <a:pt x="11114" y="1371"/>
                </a:lnTo>
                <a:lnTo>
                  <a:pt x="11141" y="1395"/>
                </a:lnTo>
                <a:lnTo>
                  <a:pt x="11159" y="1419"/>
                </a:lnTo>
                <a:lnTo>
                  <a:pt x="11172" y="1439"/>
                </a:lnTo>
                <a:lnTo>
                  <a:pt x="11183" y="1457"/>
                </a:lnTo>
                <a:lnTo>
                  <a:pt x="11189" y="1472"/>
                </a:lnTo>
                <a:lnTo>
                  <a:pt x="11190" y="1484"/>
                </a:lnTo>
                <a:lnTo>
                  <a:pt x="11189" y="1496"/>
                </a:lnTo>
                <a:lnTo>
                  <a:pt x="11183" y="1509"/>
                </a:lnTo>
                <a:lnTo>
                  <a:pt x="11172" y="1527"/>
                </a:lnTo>
                <a:lnTo>
                  <a:pt x="11159" y="1547"/>
                </a:lnTo>
                <a:lnTo>
                  <a:pt x="11141" y="1569"/>
                </a:lnTo>
                <a:lnTo>
                  <a:pt x="11114" y="1595"/>
                </a:lnTo>
                <a:lnTo>
                  <a:pt x="11081" y="1622"/>
                </a:lnTo>
                <a:lnTo>
                  <a:pt x="11040" y="1650"/>
                </a:lnTo>
                <a:lnTo>
                  <a:pt x="11012" y="1668"/>
                </a:lnTo>
                <a:close/>
                <a:moveTo>
                  <a:pt x="11012" y="1211"/>
                </a:moveTo>
                <a:lnTo>
                  <a:pt x="10962" y="1179"/>
                </a:lnTo>
                <a:lnTo>
                  <a:pt x="10923" y="1149"/>
                </a:lnTo>
                <a:lnTo>
                  <a:pt x="10890" y="1125"/>
                </a:lnTo>
                <a:lnTo>
                  <a:pt x="10866" y="1101"/>
                </a:lnTo>
                <a:lnTo>
                  <a:pt x="10857" y="1091"/>
                </a:lnTo>
                <a:lnTo>
                  <a:pt x="10848" y="1079"/>
                </a:lnTo>
                <a:lnTo>
                  <a:pt x="10842" y="1067"/>
                </a:lnTo>
                <a:lnTo>
                  <a:pt x="10836" y="1055"/>
                </a:lnTo>
                <a:lnTo>
                  <a:pt x="10835" y="1043"/>
                </a:lnTo>
                <a:lnTo>
                  <a:pt x="10830" y="1031"/>
                </a:lnTo>
                <a:lnTo>
                  <a:pt x="10829" y="1004"/>
                </a:lnTo>
                <a:lnTo>
                  <a:pt x="10830" y="980"/>
                </a:lnTo>
                <a:lnTo>
                  <a:pt x="10835" y="960"/>
                </a:lnTo>
                <a:lnTo>
                  <a:pt x="10841" y="939"/>
                </a:lnTo>
                <a:lnTo>
                  <a:pt x="10851" y="921"/>
                </a:lnTo>
                <a:lnTo>
                  <a:pt x="10865" y="903"/>
                </a:lnTo>
                <a:lnTo>
                  <a:pt x="10884" y="885"/>
                </a:lnTo>
                <a:lnTo>
                  <a:pt x="10907" y="866"/>
                </a:lnTo>
                <a:lnTo>
                  <a:pt x="10937" y="843"/>
                </a:lnTo>
                <a:lnTo>
                  <a:pt x="11012" y="794"/>
                </a:lnTo>
                <a:lnTo>
                  <a:pt x="11088" y="843"/>
                </a:lnTo>
                <a:lnTo>
                  <a:pt x="11117" y="866"/>
                </a:lnTo>
                <a:lnTo>
                  <a:pt x="11141" y="885"/>
                </a:lnTo>
                <a:lnTo>
                  <a:pt x="11160" y="903"/>
                </a:lnTo>
                <a:lnTo>
                  <a:pt x="11174" y="921"/>
                </a:lnTo>
                <a:lnTo>
                  <a:pt x="11184" y="939"/>
                </a:lnTo>
                <a:lnTo>
                  <a:pt x="11190" y="960"/>
                </a:lnTo>
                <a:lnTo>
                  <a:pt x="11195" y="980"/>
                </a:lnTo>
                <a:lnTo>
                  <a:pt x="11195" y="1004"/>
                </a:lnTo>
                <a:lnTo>
                  <a:pt x="11192" y="1031"/>
                </a:lnTo>
                <a:lnTo>
                  <a:pt x="11190" y="1043"/>
                </a:lnTo>
                <a:lnTo>
                  <a:pt x="11186" y="1055"/>
                </a:lnTo>
                <a:lnTo>
                  <a:pt x="11183" y="1067"/>
                </a:lnTo>
                <a:lnTo>
                  <a:pt x="11177" y="1079"/>
                </a:lnTo>
                <a:lnTo>
                  <a:pt x="11168" y="1091"/>
                </a:lnTo>
                <a:lnTo>
                  <a:pt x="11159" y="1101"/>
                </a:lnTo>
                <a:lnTo>
                  <a:pt x="11135" y="1125"/>
                </a:lnTo>
                <a:lnTo>
                  <a:pt x="11102" y="1149"/>
                </a:lnTo>
                <a:lnTo>
                  <a:pt x="11063" y="1179"/>
                </a:lnTo>
                <a:lnTo>
                  <a:pt x="11012" y="1211"/>
                </a:lnTo>
                <a:close/>
                <a:moveTo>
                  <a:pt x="10887" y="794"/>
                </a:moveTo>
                <a:lnTo>
                  <a:pt x="10859" y="813"/>
                </a:lnTo>
                <a:lnTo>
                  <a:pt x="10836" y="831"/>
                </a:lnTo>
                <a:lnTo>
                  <a:pt x="10817" y="852"/>
                </a:lnTo>
                <a:lnTo>
                  <a:pt x="10799" y="872"/>
                </a:lnTo>
                <a:lnTo>
                  <a:pt x="10785" y="891"/>
                </a:lnTo>
                <a:lnTo>
                  <a:pt x="10773" y="914"/>
                </a:lnTo>
                <a:lnTo>
                  <a:pt x="10761" y="891"/>
                </a:lnTo>
                <a:lnTo>
                  <a:pt x="10746" y="872"/>
                </a:lnTo>
                <a:lnTo>
                  <a:pt x="10728" y="852"/>
                </a:lnTo>
                <a:lnTo>
                  <a:pt x="10709" y="831"/>
                </a:lnTo>
                <a:lnTo>
                  <a:pt x="10685" y="813"/>
                </a:lnTo>
                <a:lnTo>
                  <a:pt x="10659" y="794"/>
                </a:lnTo>
                <a:lnTo>
                  <a:pt x="10596" y="752"/>
                </a:lnTo>
                <a:lnTo>
                  <a:pt x="10602" y="747"/>
                </a:lnTo>
                <a:lnTo>
                  <a:pt x="10638" y="722"/>
                </a:lnTo>
                <a:lnTo>
                  <a:pt x="10671" y="698"/>
                </a:lnTo>
                <a:lnTo>
                  <a:pt x="10697" y="674"/>
                </a:lnTo>
                <a:lnTo>
                  <a:pt x="10719" y="650"/>
                </a:lnTo>
                <a:lnTo>
                  <a:pt x="10739" y="627"/>
                </a:lnTo>
                <a:lnTo>
                  <a:pt x="10752" y="608"/>
                </a:lnTo>
                <a:lnTo>
                  <a:pt x="10764" y="588"/>
                </a:lnTo>
                <a:lnTo>
                  <a:pt x="10773" y="570"/>
                </a:lnTo>
                <a:lnTo>
                  <a:pt x="10781" y="588"/>
                </a:lnTo>
                <a:lnTo>
                  <a:pt x="10793" y="608"/>
                </a:lnTo>
                <a:lnTo>
                  <a:pt x="10806" y="627"/>
                </a:lnTo>
                <a:lnTo>
                  <a:pt x="10824" y="650"/>
                </a:lnTo>
                <a:lnTo>
                  <a:pt x="10847" y="674"/>
                </a:lnTo>
                <a:lnTo>
                  <a:pt x="10875" y="698"/>
                </a:lnTo>
                <a:lnTo>
                  <a:pt x="10907" y="722"/>
                </a:lnTo>
                <a:lnTo>
                  <a:pt x="10943" y="747"/>
                </a:lnTo>
                <a:lnTo>
                  <a:pt x="10949" y="752"/>
                </a:lnTo>
                <a:lnTo>
                  <a:pt x="10887" y="794"/>
                </a:lnTo>
                <a:close/>
                <a:moveTo>
                  <a:pt x="10614" y="849"/>
                </a:moveTo>
                <a:lnTo>
                  <a:pt x="10643" y="870"/>
                </a:lnTo>
                <a:lnTo>
                  <a:pt x="10665" y="888"/>
                </a:lnTo>
                <a:lnTo>
                  <a:pt x="10680" y="906"/>
                </a:lnTo>
                <a:lnTo>
                  <a:pt x="10695" y="921"/>
                </a:lnTo>
                <a:lnTo>
                  <a:pt x="10704" y="939"/>
                </a:lnTo>
                <a:lnTo>
                  <a:pt x="10710" y="960"/>
                </a:lnTo>
                <a:lnTo>
                  <a:pt x="10715" y="980"/>
                </a:lnTo>
                <a:lnTo>
                  <a:pt x="10715" y="1004"/>
                </a:lnTo>
                <a:lnTo>
                  <a:pt x="10713" y="1031"/>
                </a:lnTo>
                <a:lnTo>
                  <a:pt x="10710" y="1043"/>
                </a:lnTo>
                <a:lnTo>
                  <a:pt x="10707" y="1055"/>
                </a:lnTo>
                <a:lnTo>
                  <a:pt x="10703" y="1065"/>
                </a:lnTo>
                <a:lnTo>
                  <a:pt x="10697" y="1077"/>
                </a:lnTo>
                <a:lnTo>
                  <a:pt x="10689" y="1089"/>
                </a:lnTo>
                <a:lnTo>
                  <a:pt x="10680" y="1100"/>
                </a:lnTo>
                <a:lnTo>
                  <a:pt x="10659" y="1121"/>
                </a:lnTo>
                <a:lnTo>
                  <a:pt x="10629" y="1145"/>
                </a:lnTo>
                <a:lnTo>
                  <a:pt x="10590" y="1173"/>
                </a:lnTo>
                <a:lnTo>
                  <a:pt x="10545" y="1203"/>
                </a:lnTo>
                <a:lnTo>
                  <a:pt x="10533" y="1211"/>
                </a:lnTo>
                <a:lnTo>
                  <a:pt x="10482" y="1179"/>
                </a:lnTo>
                <a:lnTo>
                  <a:pt x="10443" y="1149"/>
                </a:lnTo>
                <a:lnTo>
                  <a:pt x="10410" y="1125"/>
                </a:lnTo>
                <a:lnTo>
                  <a:pt x="10386" y="1101"/>
                </a:lnTo>
                <a:lnTo>
                  <a:pt x="10377" y="1091"/>
                </a:lnTo>
                <a:lnTo>
                  <a:pt x="10368" y="1079"/>
                </a:lnTo>
                <a:lnTo>
                  <a:pt x="10362" y="1067"/>
                </a:lnTo>
                <a:lnTo>
                  <a:pt x="10356" y="1055"/>
                </a:lnTo>
                <a:lnTo>
                  <a:pt x="10353" y="1043"/>
                </a:lnTo>
                <a:lnTo>
                  <a:pt x="10350" y="1031"/>
                </a:lnTo>
                <a:lnTo>
                  <a:pt x="10349" y="1004"/>
                </a:lnTo>
                <a:lnTo>
                  <a:pt x="10350" y="980"/>
                </a:lnTo>
                <a:lnTo>
                  <a:pt x="10353" y="960"/>
                </a:lnTo>
                <a:lnTo>
                  <a:pt x="10361" y="939"/>
                </a:lnTo>
                <a:lnTo>
                  <a:pt x="10371" y="921"/>
                </a:lnTo>
                <a:lnTo>
                  <a:pt x="10385" y="903"/>
                </a:lnTo>
                <a:lnTo>
                  <a:pt x="10404" y="885"/>
                </a:lnTo>
                <a:lnTo>
                  <a:pt x="10427" y="866"/>
                </a:lnTo>
                <a:lnTo>
                  <a:pt x="10457" y="843"/>
                </a:lnTo>
                <a:lnTo>
                  <a:pt x="10533" y="794"/>
                </a:lnTo>
                <a:lnTo>
                  <a:pt x="10545" y="801"/>
                </a:lnTo>
                <a:lnTo>
                  <a:pt x="10614" y="849"/>
                </a:lnTo>
                <a:close/>
                <a:moveTo>
                  <a:pt x="10407" y="794"/>
                </a:moveTo>
                <a:lnTo>
                  <a:pt x="10379" y="813"/>
                </a:lnTo>
                <a:lnTo>
                  <a:pt x="10356" y="831"/>
                </a:lnTo>
                <a:lnTo>
                  <a:pt x="10335" y="852"/>
                </a:lnTo>
                <a:lnTo>
                  <a:pt x="10319" y="872"/>
                </a:lnTo>
                <a:lnTo>
                  <a:pt x="10302" y="891"/>
                </a:lnTo>
                <a:lnTo>
                  <a:pt x="10293" y="914"/>
                </a:lnTo>
                <a:lnTo>
                  <a:pt x="10281" y="891"/>
                </a:lnTo>
                <a:lnTo>
                  <a:pt x="10268" y="872"/>
                </a:lnTo>
                <a:lnTo>
                  <a:pt x="10250" y="852"/>
                </a:lnTo>
                <a:lnTo>
                  <a:pt x="10229" y="831"/>
                </a:lnTo>
                <a:lnTo>
                  <a:pt x="10205" y="813"/>
                </a:lnTo>
                <a:lnTo>
                  <a:pt x="10179" y="794"/>
                </a:lnTo>
                <a:lnTo>
                  <a:pt x="10118" y="752"/>
                </a:lnTo>
                <a:lnTo>
                  <a:pt x="10124" y="747"/>
                </a:lnTo>
                <a:lnTo>
                  <a:pt x="10160" y="722"/>
                </a:lnTo>
                <a:lnTo>
                  <a:pt x="10191" y="698"/>
                </a:lnTo>
                <a:lnTo>
                  <a:pt x="10217" y="674"/>
                </a:lnTo>
                <a:lnTo>
                  <a:pt x="10239" y="650"/>
                </a:lnTo>
                <a:lnTo>
                  <a:pt x="10257" y="627"/>
                </a:lnTo>
                <a:lnTo>
                  <a:pt x="10272" y="608"/>
                </a:lnTo>
                <a:lnTo>
                  <a:pt x="10283" y="588"/>
                </a:lnTo>
                <a:lnTo>
                  <a:pt x="10293" y="570"/>
                </a:lnTo>
                <a:lnTo>
                  <a:pt x="10301" y="588"/>
                </a:lnTo>
                <a:lnTo>
                  <a:pt x="10313" y="608"/>
                </a:lnTo>
                <a:lnTo>
                  <a:pt x="10326" y="627"/>
                </a:lnTo>
                <a:lnTo>
                  <a:pt x="10344" y="650"/>
                </a:lnTo>
                <a:lnTo>
                  <a:pt x="10367" y="674"/>
                </a:lnTo>
                <a:lnTo>
                  <a:pt x="10395" y="698"/>
                </a:lnTo>
                <a:lnTo>
                  <a:pt x="10425" y="722"/>
                </a:lnTo>
                <a:lnTo>
                  <a:pt x="10463" y="747"/>
                </a:lnTo>
                <a:lnTo>
                  <a:pt x="10469" y="752"/>
                </a:lnTo>
                <a:lnTo>
                  <a:pt x="10407" y="794"/>
                </a:lnTo>
                <a:close/>
                <a:moveTo>
                  <a:pt x="10130" y="843"/>
                </a:moveTo>
                <a:lnTo>
                  <a:pt x="10157" y="866"/>
                </a:lnTo>
                <a:lnTo>
                  <a:pt x="10181" y="885"/>
                </a:lnTo>
                <a:lnTo>
                  <a:pt x="10199" y="903"/>
                </a:lnTo>
                <a:lnTo>
                  <a:pt x="10215" y="921"/>
                </a:lnTo>
                <a:lnTo>
                  <a:pt x="10226" y="939"/>
                </a:lnTo>
                <a:lnTo>
                  <a:pt x="10232" y="960"/>
                </a:lnTo>
                <a:lnTo>
                  <a:pt x="10235" y="980"/>
                </a:lnTo>
                <a:lnTo>
                  <a:pt x="10235" y="1004"/>
                </a:lnTo>
                <a:lnTo>
                  <a:pt x="10233" y="1031"/>
                </a:lnTo>
                <a:lnTo>
                  <a:pt x="10232" y="1043"/>
                </a:lnTo>
                <a:lnTo>
                  <a:pt x="10227" y="1055"/>
                </a:lnTo>
                <a:lnTo>
                  <a:pt x="10223" y="1067"/>
                </a:lnTo>
                <a:lnTo>
                  <a:pt x="10215" y="1079"/>
                </a:lnTo>
                <a:lnTo>
                  <a:pt x="10208" y="1091"/>
                </a:lnTo>
                <a:lnTo>
                  <a:pt x="10199" y="1101"/>
                </a:lnTo>
                <a:lnTo>
                  <a:pt x="10173" y="1125"/>
                </a:lnTo>
                <a:lnTo>
                  <a:pt x="10143" y="1149"/>
                </a:lnTo>
                <a:lnTo>
                  <a:pt x="10101" y="1179"/>
                </a:lnTo>
                <a:lnTo>
                  <a:pt x="10053" y="1211"/>
                </a:lnTo>
                <a:lnTo>
                  <a:pt x="10004" y="1179"/>
                </a:lnTo>
                <a:lnTo>
                  <a:pt x="9963" y="1149"/>
                </a:lnTo>
                <a:lnTo>
                  <a:pt x="9932" y="1125"/>
                </a:lnTo>
                <a:lnTo>
                  <a:pt x="9908" y="1101"/>
                </a:lnTo>
                <a:lnTo>
                  <a:pt x="9897" y="1091"/>
                </a:lnTo>
                <a:lnTo>
                  <a:pt x="9890" y="1079"/>
                </a:lnTo>
                <a:lnTo>
                  <a:pt x="9884" y="1067"/>
                </a:lnTo>
                <a:lnTo>
                  <a:pt x="9878" y="1055"/>
                </a:lnTo>
                <a:lnTo>
                  <a:pt x="9873" y="1043"/>
                </a:lnTo>
                <a:lnTo>
                  <a:pt x="9872" y="1031"/>
                </a:lnTo>
                <a:lnTo>
                  <a:pt x="9869" y="1004"/>
                </a:lnTo>
                <a:lnTo>
                  <a:pt x="9872" y="980"/>
                </a:lnTo>
                <a:lnTo>
                  <a:pt x="9873" y="960"/>
                </a:lnTo>
                <a:lnTo>
                  <a:pt x="9881" y="939"/>
                </a:lnTo>
                <a:lnTo>
                  <a:pt x="9891" y="921"/>
                </a:lnTo>
                <a:lnTo>
                  <a:pt x="9905" y="903"/>
                </a:lnTo>
                <a:lnTo>
                  <a:pt x="9923" y="885"/>
                </a:lnTo>
                <a:lnTo>
                  <a:pt x="9947" y="866"/>
                </a:lnTo>
                <a:lnTo>
                  <a:pt x="9977" y="843"/>
                </a:lnTo>
                <a:lnTo>
                  <a:pt x="10053" y="794"/>
                </a:lnTo>
                <a:lnTo>
                  <a:pt x="10130" y="843"/>
                </a:lnTo>
                <a:close/>
                <a:moveTo>
                  <a:pt x="9927" y="794"/>
                </a:moveTo>
                <a:lnTo>
                  <a:pt x="9899" y="813"/>
                </a:lnTo>
                <a:lnTo>
                  <a:pt x="9878" y="831"/>
                </a:lnTo>
                <a:lnTo>
                  <a:pt x="9855" y="852"/>
                </a:lnTo>
                <a:lnTo>
                  <a:pt x="9839" y="872"/>
                </a:lnTo>
                <a:lnTo>
                  <a:pt x="9824" y="891"/>
                </a:lnTo>
                <a:lnTo>
                  <a:pt x="9813" y="914"/>
                </a:lnTo>
                <a:lnTo>
                  <a:pt x="9801" y="891"/>
                </a:lnTo>
                <a:lnTo>
                  <a:pt x="9788" y="872"/>
                </a:lnTo>
                <a:lnTo>
                  <a:pt x="9770" y="852"/>
                </a:lnTo>
                <a:lnTo>
                  <a:pt x="9749" y="831"/>
                </a:lnTo>
                <a:lnTo>
                  <a:pt x="9725" y="813"/>
                </a:lnTo>
                <a:lnTo>
                  <a:pt x="9699" y="794"/>
                </a:lnTo>
                <a:lnTo>
                  <a:pt x="9638" y="752"/>
                </a:lnTo>
                <a:lnTo>
                  <a:pt x="9644" y="747"/>
                </a:lnTo>
                <a:lnTo>
                  <a:pt x="9680" y="722"/>
                </a:lnTo>
                <a:lnTo>
                  <a:pt x="9711" y="698"/>
                </a:lnTo>
                <a:lnTo>
                  <a:pt x="9737" y="674"/>
                </a:lnTo>
                <a:lnTo>
                  <a:pt x="9759" y="650"/>
                </a:lnTo>
                <a:lnTo>
                  <a:pt x="9777" y="627"/>
                </a:lnTo>
                <a:lnTo>
                  <a:pt x="9794" y="608"/>
                </a:lnTo>
                <a:lnTo>
                  <a:pt x="9803" y="588"/>
                </a:lnTo>
                <a:lnTo>
                  <a:pt x="9813" y="570"/>
                </a:lnTo>
                <a:lnTo>
                  <a:pt x="9821" y="588"/>
                </a:lnTo>
                <a:lnTo>
                  <a:pt x="9833" y="608"/>
                </a:lnTo>
                <a:lnTo>
                  <a:pt x="9848" y="627"/>
                </a:lnTo>
                <a:lnTo>
                  <a:pt x="9866" y="650"/>
                </a:lnTo>
                <a:lnTo>
                  <a:pt x="9887" y="674"/>
                </a:lnTo>
                <a:lnTo>
                  <a:pt x="9915" y="698"/>
                </a:lnTo>
                <a:lnTo>
                  <a:pt x="9945" y="722"/>
                </a:lnTo>
                <a:lnTo>
                  <a:pt x="9983" y="747"/>
                </a:lnTo>
                <a:lnTo>
                  <a:pt x="9989" y="752"/>
                </a:lnTo>
                <a:lnTo>
                  <a:pt x="9927" y="794"/>
                </a:lnTo>
                <a:close/>
                <a:moveTo>
                  <a:pt x="9656" y="849"/>
                </a:moveTo>
                <a:lnTo>
                  <a:pt x="9681" y="870"/>
                </a:lnTo>
                <a:lnTo>
                  <a:pt x="9704" y="888"/>
                </a:lnTo>
                <a:lnTo>
                  <a:pt x="9722" y="906"/>
                </a:lnTo>
                <a:lnTo>
                  <a:pt x="9735" y="921"/>
                </a:lnTo>
                <a:lnTo>
                  <a:pt x="9746" y="939"/>
                </a:lnTo>
                <a:lnTo>
                  <a:pt x="9752" y="960"/>
                </a:lnTo>
                <a:lnTo>
                  <a:pt x="9755" y="980"/>
                </a:lnTo>
                <a:lnTo>
                  <a:pt x="9755" y="1004"/>
                </a:lnTo>
                <a:lnTo>
                  <a:pt x="9753" y="1031"/>
                </a:lnTo>
                <a:lnTo>
                  <a:pt x="9752" y="1043"/>
                </a:lnTo>
                <a:lnTo>
                  <a:pt x="9747" y="1055"/>
                </a:lnTo>
                <a:lnTo>
                  <a:pt x="9743" y="1065"/>
                </a:lnTo>
                <a:lnTo>
                  <a:pt x="9737" y="1077"/>
                </a:lnTo>
                <a:lnTo>
                  <a:pt x="9729" y="1089"/>
                </a:lnTo>
                <a:lnTo>
                  <a:pt x="9722" y="1100"/>
                </a:lnTo>
                <a:lnTo>
                  <a:pt x="9698" y="1121"/>
                </a:lnTo>
                <a:lnTo>
                  <a:pt x="9668" y="1145"/>
                </a:lnTo>
                <a:lnTo>
                  <a:pt x="9632" y="1173"/>
                </a:lnTo>
                <a:lnTo>
                  <a:pt x="9585" y="1203"/>
                </a:lnTo>
                <a:lnTo>
                  <a:pt x="9573" y="1211"/>
                </a:lnTo>
                <a:lnTo>
                  <a:pt x="9524" y="1179"/>
                </a:lnTo>
                <a:lnTo>
                  <a:pt x="9483" y="1149"/>
                </a:lnTo>
                <a:lnTo>
                  <a:pt x="9452" y="1125"/>
                </a:lnTo>
                <a:lnTo>
                  <a:pt x="9428" y="1101"/>
                </a:lnTo>
                <a:lnTo>
                  <a:pt x="9417" y="1091"/>
                </a:lnTo>
                <a:lnTo>
                  <a:pt x="9410" y="1079"/>
                </a:lnTo>
                <a:lnTo>
                  <a:pt x="9404" y="1067"/>
                </a:lnTo>
                <a:lnTo>
                  <a:pt x="9398" y="1055"/>
                </a:lnTo>
                <a:lnTo>
                  <a:pt x="9393" y="1043"/>
                </a:lnTo>
                <a:lnTo>
                  <a:pt x="9392" y="1031"/>
                </a:lnTo>
                <a:lnTo>
                  <a:pt x="9390" y="1004"/>
                </a:lnTo>
                <a:lnTo>
                  <a:pt x="9392" y="980"/>
                </a:lnTo>
                <a:lnTo>
                  <a:pt x="9393" y="960"/>
                </a:lnTo>
                <a:lnTo>
                  <a:pt x="9402" y="939"/>
                </a:lnTo>
                <a:lnTo>
                  <a:pt x="9411" y="921"/>
                </a:lnTo>
                <a:lnTo>
                  <a:pt x="9426" y="903"/>
                </a:lnTo>
                <a:lnTo>
                  <a:pt x="9444" y="885"/>
                </a:lnTo>
                <a:lnTo>
                  <a:pt x="9468" y="866"/>
                </a:lnTo>
                <a:lnTo>
                  <a:pt x="9498" y="843"/>
                </a:lnTo>
                <a:lnTo>
                  <a:pt x="9573" y="794"/>
                </a:lnTo>
                <a:lnTo>
                  <a:pt x="9585" y="801"/>
                </a:lnTo>
                <a:lnTo>
                  <a:pt x="9656" y="849"/>
                </a:lnTo>
                <a:close/>
                <a:moveTo>
                  <a:pt x="9446" y="794"/>
                </a:moveTo>
                <a:lnTo>
                  <a:pt x="9420" y="813"/>
                </a:lnTo>
                <a:lnTo>
                  <a:pt x="9396" y="831"/>
                </a:lnTo>
                <a:lnTo>
                  <a:pt x="9375" y="852"/>
                </a:lnTo>
                <a:lnTo>
                  <a:pt x="9360" y="872"/>
                </a:lnTo>
                <a:lnTo>
                  <a:pt x="9344" y="891"/>
                </a:lnTo>
                <a:lnTo>
                  <a:pt x="9333" y="914"/>
                </a:lnTo>
                <a:lnTo>
                  <a:pt x="9321" y="891"/>
                </a:lnTo>
                <a:lnTo>
                  <a:pt x="9308" y="872"/>
                </a:lnTo>
                <a:lnTo>
                  <a:pt x="9290" y="852"/>
                </a:lnTo>
                <a:lnTo>
                  <a:pt x="9270" y="831"/>
                </a:lnTo>
                <a:lnTo>
                  <a:pt x="9246" y="813"/>
                </a:lnTo>
                <a:lnTo>
                  <a:pt x="9219" y="794"/>
                </a:lnTo>
                <a:lnTo>
                  <a:pt x="9158" y="752"/>
                </a:lnTo>
                <a:lnTo>
                  <a:pt x="9162" y="747"/>
                </a:lnTo>
                <a:lnTo>
                  <a:pt x="9200" y="722"/>
                </a:lnTo>
                <a:lnTo>
                  <a:pt x="9231" y="698"/>
                </a:lnTo>
                <a:lnTo>
                  <a:pt x="9258" y="674"/>
                </a:lnTo>
                <a:lnTo>
                  <a:pt x="9279" y="650"/>
                </a:lnTo>
                <a:lnTo>
                  <a:pt x="9297" y="627"/>
                </a:lnTo>
                <a:lnTo>
                  <a:pt x="9314" y="608"/>
                </a:lnTo>
                <a:lnTo>
                  <a:pt x="9324" y="588"/>
                </a:lnTo>
                <a:lnTo>
                  <a:pt x="9333" y="570"/>
                </a:lnTo>
                <a:lnTo>
                  <a:pt x="9342" y="588"/>
                </a:lnTo>
                <a:lnTo>
                  <a:pt x="9354" y="608"/>
                </a:lnTo>
                <a:lnTo>
                  <a:pt x="9368" y="627"/>
                </a:lnTo>
                <a:lnTo>
                  <a:pt x="9386" y="650"/>
                </a:lnTo>
                <a:lnTo>
                  <a:pt x="9408" y="674"/>
                </a:lnTo>
                <a:lnTo>
                  <a:pt x="9435" y="698"/>
                </a:lnTo>
                <a:lnTo>
                  <a:pt x="9465" y="722"/>
                </a:lnTo>
                <a:lnTo>
                  <a:pt x="9504" y="747"/>
                </a:lnTo>
                <a:lnTo>
                  <a:pt x="9507" y="752"/>
                </a:lnTo>
                <a:lnTo>
                  <a:pt x="9446" y="794"/>
                </a:lnTo>
                <a:close/>
                <a:moveTo>
                  <a:pt x="9168" y="843"/>
                </a:moveTo>
                <a:lnTo>
                  <a:pt x="9198" y="866"/>
                </a:lnTo>
                <a:lnTo>
                  <a:pt x="9222" y="885"/>
                </a:lnTo>
                <a:lnTo>
                  <a:pt x="9240" y="903"/>
                </a:lnTo>
                <a:lnTo>
                  <a:pt x="9254" y="921"/>
                </a:lnTo>
                <a:lnTo>
                  <a:pt x="9266" y="939"/>
                </a:lnTo>
                <a:lnTo>
                  <a:pt x="9272" y="960"/>
                </a:lnTo>
                <a:lnTo>
                  <a:pt x="9276" y="980"/>
                </a:lnTo>
                <a:lnTo>
                  <a:pt x="9276" y="1004"/>
                </a:lnTo>
                <a:lnTo>
                  <a:pt x="9273" y="1031"/>
                </a:lnTo>
                <a:lnTo>
                  <a:pt x="9272" y="1043"/>
                </a:lnTo>
                <a:lnTo>
                  <a:pt x="9267" y="1055"/>
                </a:lnTo>
                <a:lnTo>
                  <a:pt x="9261" y="1067"/>
                </a:lnTo>
                <a:lnTo>
                  <a:pt x="9255" y="1079"/>
                </a:lnTo>
                <a:lnTo>
                  <a:pt x="9248" y="1091"/>
                </a:lnTo>
                <a:lnTo>
                  <a:pt x="9237" y="1101"/>
                </a:lnTo>
                <a:lnTo>
                  <a:pt x="9213" y="1125"/>
                </a:lnTo>
                <a:lnTo>
                  <a:pt x="9182" y="1149"/>
                </a:lnTo>
                <a:lnTo>
                  <a:pt x="9141" y="1179"/>
                </a:lnTo>
                <a:lnTo>
                  <a:pt x="9093" y="1211"/>
                </a:lnTo>
                <a:lnTo>
                  <a:pt x="9044" y="1179"/>
                </a:lnTo>
                <a:lnTo>
                  <a:pt x="9003" y="1149"/>
                </a:lnTo>
                <a:lnTo>
                  <a:pt x="8972" y="1125"/>
                </a:lnTo>
                <a:lnTo>
                  <a:pt x="8948" y="1101"/>
                </a:lnTo>
                <a:lnTo>
                  <a:pt x="8939" y="1091"/>
                </a:lnTo>
                <a:lnTo>
                  <a:pt x="8930" y="1079"/>
                </a:lnTo>
                <a:lnTo>
                  <a:pt x="8924" y="1067"/>
                </a:lnTo>
                <a:lnTo>
                  <a:pt x="8918" y="1055"/>
                </a:lnTo>
                <a:lnTo>
                  <a:pt x="8915" y="1043"/>
                </a:lnTo>
                <a:lnTo>
                  <a:pt x="8912" y="1031"/>
                </a:lnTo>
                <a:lnTo>
                  <a:pt x="8910" y="1004"/>
                </a:lnTo>
                <a:lnTo>
                  <a:pt x="8910" y="980"/>
                </a:lnTo>
                <a:lnTo>
                  <a:pt x="8915" y="960"/>
                </a:lnTo>
                <a:lnTo>
                  <a:pt x="8922" y="939"/>
                </a:lnTo>
                <a:lnTo>
                  <a:pt x="8933" y="921"/>
                </a:lnTo>
                <a:lnTo>
                  <a:pt x="8946" y="903"/>
                </a:lnTo>
                <a:lnTo>
                  <a:pt x="8964" y="885"/>
                </a:lnTo>
                <a:lnTo>
                  <a:pt x="8988" y="866"/>
                </a:lnTo>
                <a:lnTo>
                  <a:pt x="9018" y="843"/>
                </a:lnTo>
                <a:lnTo>
                  <a:pt x="9093" y="794"/>
                </a:lnTo>
                <a:lnTo>
                  <a:pt x="9168" y="843"/>
                </a:lnTo>
                <a:close/>
                <a:moveTo>
                  <a:pt x="8966" y="794"/>
                </a:moveTo>
                <a:lnTo>
                  <a:pt x="8940" y="813"/>
                </a:lnTo>
                <a:lnTo>
                  <a:pt x="8916" y="831"/>
                </a:lnTo>
                <a:lnTo>
                  <a:pt x="8897" y="852"/>
                </a:lnTo>
                <a:lnTo>
                  <a:pt x="8879" y="872"/>
                </a:lnTo>
                <a:lnTo>
                  <a:pt x="8864" y="891"/>
                </a:lnTo>
                <a:lnTo>
                  <a:pt x="8852" y="914"/>
                </a:lnTo>
                <a:lnTo>
                  <a:pt x="8843" y="891"/>
                </a:lnTo>
                <a:lnTo>
                  <a:pt x="8828" y="872"/>
                </a:lnTo>
                <a:lnTo>
                  <a:pt x="8810" y="852"/>
                </a:lnTo>
                <a:lnTo>
                  <a:pt x="8790" y="831"/>
                </a:lnTo>
                <a:lnTo>
                  <a:pt x="8766" y="813"/>
                </a:lnTo>
                <a:lnTo>
                  <a:pt x="8741" y="794"/>
                </a:lnTo>
                <a:lnTo>
                  <a:pt x="8678" y="752"/>
                </a:lnTo>
                <a:lnTo>
                  <a:pt x="8682" y="747"/>
                </a:lnTo>
                <a:lnTo>
                  <a:pt x="8720" y="722"/>
                </a:lnTo>
                <a:lnTo>
                  <a:pt x="8750" y="698"/>
                </a:lnTo>
                <a:lnTo>
                  <a:pt x="8778" y="674"/>
                </a:lnTo>
                <a:lnTo>
                  <a:pt x="8801" y="650"/>
                </a:lnTo>
                <a:lnTo>
                  <a:pt x="8819" y="627"/>
                </a:lnTo>
                <a:lnTo>
                  <a:pt x="8832" y="608"/>
                </a:lnTo>
                <a:lnTo>
                  <a:pt x="8844" y="588"/>
                </a:lnTo>
                <a:lnTo>
                  <a:pt x="8852" y="570"/>
                </a:lnTo>
                <a:lnTo>
                  <a:pt x="8862" y="588"/>
                </a:lnTo>
                <a:lnTo>
                  <a:pt x="8873" y="608"/>
                </a:lnTo>
                <a:lnTo>
                  <a:pt x="8888" y="627"/>
                </a:lnTo>
                <a:lnTo>
                  <a:pt x="8906" y="650"/>
                </a:lnTo>
                <a:lnTo>
                  <a:pt x="8928" y="674"/>
                </a:lnTo>
                <a:lnTo>
                  <a:pt x="8954" y="698"/>
                </a:lnTo>
                <a:lnTo>
                  <a:pt x="8985" y="722"/>
                </a:lnTo>
                <a:lnTo>
                  <a:pt x="9024" y="747"/>
                </a:lnTo>
                <a:lnTo>
                  <a:pt x="9027" y="752"/>
                </a:lnTo>
                <a:lnTo>
                  <a:pt x="8966" y="794"/>
                </a:lnTo>
                <a:close/>
                <a:moveTo>
                  <a:pt x="8696" y="849"/>
                </a:moveTo>
                <a:lnTo>
                  <a:pt x="8723" y="870"/>
                </a:lnTo>
                <a:lnTo>
                  <a:pt x="8744" y="888"/>
                </a:lnTo>
                <a:lnTo>
                  <a:pt x="8762" y="906"/>
                </a:lnTo>
                <a:lnTo>
                  <a:pt x="8777" y="921"/>
                </a:lnTo>
                <a:lnTo>
                  <a:pt x="8786" y="939"/>
                </a:lnTo>
                <a:lnTo>
                  <a:pt x="8792" y="960"/>
                </a:lnTo>
                <a:lnTo>
                  <a:pt x="8795" y="980"/>
                </a:lnTo>
                <a:lnTo>
                  <a:pt x="8796" y="1004"/>
                </a:lnTo>
                <a:lnTo>
                  <a:pt x="8795" y="1031"/>
                </a:lnTo>
                <a:lnTo>
                  <a:pt x="8792" y="1043"/>
                </a:lnTo>
                <a:lnTo>
                  <a:pt x="8789" y="1055"/>
                </a:lnTo>
                <a:lnTo>
                  <a:pt x="8784" y="1065"/>
                </a:lnTo>
                <a:lnTo>
                  <a:pt x="8778" y="1077"/>
                </a:lnTo>
                <a:lnTo>
                  <a:pt x="8771" y="1089"/>
                </a:lnTo>
                <a:lnTo>
                  <a:pt x="8760" y="1100"/>
                </a:lnTo>
                <a:lnTo>
                  <a:pt x="8738" y="1121"/>
                </a:lnTo>
                <a:lnTo>
                  <a:pt x="8708" y="1145"/>
                </a:lnTo>
                <a:lnTo>
                  <a:pt x="8672" y="1173"/>
                </a:lnTo>
                <a:lnTo>
                  <a:pt x="8627" y="1203"/>
                </a:lnTo>
                <a:lnTo>
                  <a:pt x="8612" y="1211"/>
                </a:lnTo>
                <a:lnTo>
                  <a:pt x="8564" y="1179"/>
                </a:lnTo>
                <a:lnTo>
                  <a:pt x="8525" y="1149"/>
                </a:lnTo>
                <a:lnTo>
                  <a:pt x="8492" y="1125"/>
                </a:lnTo>
                <a:lnTo>
                  <a:pt x="8468" y="1101"/>
                </a:lnTo>
                <a:lnTo>
                  <a:pt x="8459" y="1091"/>
                </a:lnTo>
                <a:lnTo>
                  <a:pt x="8450" y="1079"/>
                </a:lnTo>
                <a:lnTo>
                  <a:pt x="8444" y="1067"/>
                </a:lnTo>
                <a:lnTo>
                  <a:pt x="8438" y="1055"/>
                </a:lnTo>
                <a:lnTo>
                  <a:pt x="8435" y="1043"/>
                </a:lnTo>
                <a:lnTo>
                  <a:pt x="8432" y="1031"/>
                </a:lnTo>
                <a:lnTo>
                  <a:pt x="8430" y="1004"/>
                </a:lnTo>
                <a:lnTo>
                  <a:pt x="8430" y="980"/>
                </a:lnTo>
                <a:lnTo>
                  <a:pt x="8435" y="960"/>
                </a:lnTo>
                <a:lnTo>
                  <a:pt x="8441" y="939"/>
                </a:lnTo>
                <a:lnTo>
                  <a:pt x="8453" y="921"/>
                </a:lnTo>
                <a:lnTo>
                  <a:pt x="8466" y="903"/>
                </a:lnTo>
                <a:lnTo>
                  <a:pt x="8484" y="885"/>
                </a:lnTo>
                <a:lnTo>
                  <a:pt x="8508" y="866"/>
                </a:lnTo>
                <a:lnTo>
                  <a:pt x="8538" y="843"/>
                </a:lnTo>
                <a:lnTo>
                  <a:pt x="8612" y="794"/>
                </a:lnTo>
                <a:lnTo>
                  <a:pt x="8627" y="801"/>
                </a:lnTo>
                <a:lnTo>
                  <a:pt x="8696" y="849"/>
                </a:lnTo>
                <a:close/>
                <a:moveTo>
                  <a:pt x="8486" y="794"/>
                </a:moveTo>
                <a:lnTo>
                  <a:pt x="8460" y="813"/>
                </a:lnTo>
                <a:lnTo>
                  <a:pt x="8436" y="831"/>
                </a:lnTo>
                <a:lnTo>
                  <a:pt x="8417" y="852"/>
                </a:lnTo>
                <a:lnTo>
                  <a:pt x="8399" y="872"/>
                </a:lnTo>
                <a:lnTo>
                  <a:pt x="8384" y="891"/>
                </a:lnTo>
                <a:lnTo>
                  <a:pt x="8372" y="914"/>
                </a:lnTo>
                <a:lnTo>
                  <a:pt x="8363" y="891"/>
                </a:lnTo>
                <a:lnTo>
                  <a:pt x="8346" y="872"/>
                </a:lnTo>
                <a:lnTo>
                  <a:pt x="8330" y="852"/>
                </a:lnTo>
                <a:lnTo>
                  <a:pt x="8309" y="831"/>
                </a:lnTo>
                <a:lnTo>
                  <a:pt x="8286" y="813"/>
                </a:lnTo>
                <a:lnTo>
                  <a:pt x="8259" y="794"/>
                </a:lnTo>
                <a:lnTo>
                  <a:pt x="8196" y="752"/>
                </a:lnTo>
                <a:lnTo>
                  <a:pt x="8202" y="747"/>
                </a:lnTo>
                <a:lnTo>
                  <a:pt x="8241" y="722"/>
                </a:lnTo>
                <a:lnTo>
                  <a:pt x="8271" y="698"/>
                </a:lnTo>
                <a:lnTo>
                  <a:pt x="8298" y="674"/>
                </a:lnTo>
                <a:lnTo>
                  <a:pt x="8321" y="650"/>
                </a:lnTo>
                <a:lnTo>
                  <a:pt x="8339" y="627"/>
                </a:lnTo>
                <a:lnTo>
                  <a:pt x="8352" y="608"/>
                </a:lnTo>
                <a:lnTo>
                  <a:pt x="8364" y="588"/>
                </a:lnTo>
                <a:lnTo>
                  <a:pt x="8372" y="570"/>
                </a:lnTo>
                <a:lnTo>
                  <a:pt x="8382" y="588"/>
                </a:lnTo>
                <a:lnTo>
                  <a:pt x="8393" y="608"/>
                </a:lnTo>
                <a:lnTo>
                  <a:pt x="8408" y="627"/>
                </a:lnTo>
                <a:lnTo>
                  <a:pt x="8426" y="650"/>
                </a:lnTo>
                <a:lnTo>
                  <a:pt x="8448" y="674"/>
                </a:lnTo>
                <a:lnTo>
                  <a:pt x="8474" y="698"/>
                </a:lnTo>
                <a:lnTo>
                  <a:pt x="8507" y="722"/>
                </a:lnTo>
                <a:lnTo>
                  <a:pt x="8543" y="747"/>
                </a:lnTo>
                <a:lnTo>
                  <a:pt x="8549" y="752"/>
                </a:lnTo>
                <a:lnTo>
                  <a:pt x="8486" y="794"/>
                </a:lnTo>
                <a:close/>
                <a:moveTo>
                  <a:pt x="8208" y="843"/>
                </a:moveTo>
                <a:lnTo>
                  <a:pt x="8238" y="866"/>
                </a:lnTo>
                <a:lnTo>
                  <a:pt x="8262" y="885"/>
                </a:lnTo>
                <a:lnTo>
                  <a:pt x="8280" y="903"/>
                </a:lnTo>
                <a:lnTo>
                  <a:pt x="8294" y="921"/>
                </a:lnTo>
                <a:lnTo>
                  <a:pt x="8304" y="939"/>
                </a:lnTo>
                <a:lnTo>
                  <a:pt x="8312" y="960"/>
                </a:lnTo>
                <a:lnTo>
                  <a:pt x="8315" y="980"/>
                </a:lnTo>
                <a:lnTo>
                  <a:pt x="8316" y="1004"/>
                </a:lnTo>
                <a:lnTo>
                  <a:pt x="8315" y="1031"/>
                </a:lnTo>
                <a:lnTo>
                  <a:pt x="8312" y="1043"/>
                </a:lnTo>
                <a:lnTo>
                  <a:pt x="8309" y="1055"/>
                </a:lnTo>
                <a:lnTo>
                  <a:pt x="8303" y="1067"/>
                </a:lnTo>
                <a:lnTo>
                  <a:pt x="8297" y="1079"/>
                </a:lnTo>
                <a:lnTo>
                  <a:pt x="8289" y="1091"/>
                </a:lnTo>
                <a:lnTo>
                  <a:pt x="8279" y="1101"/>
                </a:lnTo>
                <a:lnTo>
                  <a:pt x="8255" y="1125"/>
                </a:lnTo>
                <a:lnTo>
                  <a:pt x="8223" y="1149"/>
                </a:lnTo>
                <a:lnTo>
                  <a:pt x="8183" y="1179"/>
                </a:lnTo>
                <a:lnTo>
                  <a:pt x="8133" y="1211"/>
                </a:lnTo>
                <a:lnTo>
                  <a:pt x="8085" y="1179"/>
                </a:lnTo>
                <a:lnTo>
                  <a:pt x="8045" y="1149"/>
                </a:lnTo>
                <a:lnTo>
                  <a:pt x="8013" y="1125"/>
                </a:lnTo>
                <a:lnTo>
                  <a:pt x="7986" y="1101"/>
                </a:lnTo>
                <a:lnTo>
                  <a:pt x="7979" y="1091"/>
                </a:lnTo>
                <a:lnTo>
                  <a:pt x="7971" y="1079"/>
                </a:lnTo>
                <a:lnTo>
                  <a:pt x="7962" y="1067"/>
                </a:lnTo>
                <a:lnTo>
                  <a:pt x="7959" y="1055"/>
                </a:lnTo>
                <a:lnTo>
                  <a:pt x="7955" y="1043"/>
                </a:lnTo>
                <a:lnTo>
                  <a:pt x="7953" y="1031"/>
                </a:lnTo>
                <a:lnTo>
                  <a:pt x="7950" y="1004"/>
                </a:lnTo>
                <a:lnTo>
                  <a:pt x="7950" y="980"/>
                </a:lnTo>
                <a:lnTo>
                  <a:pt x="7955" y="960"/>
                </a:lnTo>
                <a:lnTo>
                  <a:pt x="7961" y="939"/>
                </a:lnTo>
                <a:lnTo>
                  <a:pt x="7971" y="921"/>
                </a:lnTo>
                <a:lnTo>
                  <a:pt x="7986" y="903"/>
                </a:lnTo>
                <a:lnTo>
                  <a:pt x="8004" y="885"/>
                </a:lnTo>
                <a:lnTo>
                  <a:pt x="8028" y="866"/>
                </a:lnTo>
                <a:lnTo>
                  <a:pt x="8057" y="843"/>
                </a:lnTo>
                <a:lnTo>
                  <a:pt x="8133" y="794"/>
                </a:lnTo>
                <a:lnTo>
                  <a:pt x="8208" y="843"/>
                </a:lnTo>
                <a:close/>
                <a:moveTo>
                  <a:pt x="8007" y="794"/>
                </a:moveTo>
                <a:lnTo>
                  <a:pt x="7980" y="813"/>
                </a:lnTo>
                <a:lnTo>
                  <a:pt x="7956" y="831"/>
                </a:lnTo>
                <a:lnTo>
                  <a:pt x="7937" y="852"/>
                </a:lnTo>
                <a:lnTo>
                  <a:pt x="7919" y="872"/>
                </a:lnTo>
                <a:lnTo>
                  <a:pt x="7905" y="891"/>
                </a:lnTo>
                <a:lnTo>
                  <a:pt x="7893" y="914"/>
                </a:lnTo>
                <a:lnTo>
                  <a:pt x="7883" y="891"/>
                </a:lnTo>
                <a:lnTo>
                  <a:pt x="7866" y="872"/>
                </a:lnTo>
                <a:lnTo>
                  <a:pt x="7851" y="852"/>
                </a:lnTo>
                <a:lnTo>
                  <a:pt x="7829" y="831"/>
                </a:lnTo>
                <a:lnTo>
                  <a:pt x="7806" y="813"/>
                </a:lnTo>
                <a:lnTo>
                  <a:pt x="7779" y="794"/>
                </a:lnTo>
                <a:lnTo>
                  <a:pt x="7716" y="752"/>
                </a:lnTo>
                <a:lnTo>
                  <a:pt x="7722" y="747"/>
                </a:lnTo>
                <a:lnTo>
                  <a:pt x="7761" y="722"/>
                </a:lnTo>
                <a:lnTo>
                  <a:pt x="7791" y="698"/>
                </a:lnTo>
                <a:lnTo>
                  <a:pt x="7818" y="674"/>
                </a:lnTo>
                <a:lnTo>
                  <a:pt x="7841" y="650"/>
                </a:lnTo>
                <a:lnTo>
                  <a:pt x="7859" y="627"/>
                </a:lnTo>
                <a:lnTo>
                  <a:pt x="7872" y="608"/>
                </a:lnTo>
                <a:lnTo>
                  <a:pt x="7884" y="588"/>
                </a:lnTo>
                <a:lnTo>
                  <a:pt x="7893" y="570"/>
                </a:lnTo>
                <a:lnTo>
                  <a:pt x="7902" y="588"/>
                </a:lnTo>
                <a:lnTo>
                  <a:pt x="7913" y="608"/>
                </a:lnTo>
                <a:lnTo>
                  <a:pt x="7929" y="627"/>
                </a:lnTo>
                <a:lnTo>
                  <a:pt x="7947" y="650"/>
                </a:lnTo>
                <a:lnTo>
                  <a:pt x="7968" y="674"/>
                </a:lnTo>
                <a:lnTo>
                  <a:pt x="7995" y="698"/>
                </a:lnTo>
                <a:lnTo>
                  <a:pt x="8027" y="722"/>
                </a:lnTo>
                <a:lnTo>
                  <a:pt x="8063" y="747"/>
                </a:lnTo>
                <a:lnTo>
                  <a:pt x="8069" y="752"/>
                </a:lnTo>
                <a:lnTo>
                  <a:pt x="8007" y="794"/>
                </a:lnTo>
                <a:close/>
                <a:moveTo>
                  <a:pt x="7539" y="794"/>
                </a:moveTo>
                <a:lnTo>
                  <a:pt x="7514" y="813"/>
                </a:lnTo>
                <a:lnTo>
                  <a:pt x="7490" y="831"/>
                </a:lnTo>
                <a:lnTo>
                  <a:pt x="7469" y="852"/>
                </a:lnTo>
                <a:lnTo>
                  <a:pt x="7451" y="872"/>
                </a:lnTo>
                <a:lnTo>
                  <a:pt x="7437" y="891"/>
                </a:lnTo>
                <a:lnTo>
                  <a:pt x="7425" y="914"/>
                </a:lnTo>
                <a:lnTo>
                  <a:pt x="7415" y="891"/>
                </a:lnTo>
                <a:lnTo>
                  <a:pt x="7400" y="872"/>
                </a:lnTo>
                <a:lnTo>
                  <a:pt x="7383" y="852"/>
                </a:lnTo>
                <a:lnTo>
                  <a:pt x="7361" y="831"/>
                </a:lnTo>
                <a:lnTo>
                  <a:pt x="7340" y="813"/>
                </a:lnTo>
                <a:lnTo>
                  <a:pt x="7311" y="794"/>
                </a:lnTo>
                <a:lnTo>
                  <a:pt x="7250" y="752"/>
                </a:lnTo>
                <a:lnTo>
                  <a:pt x="7256" y="747"/>
                </a:lnTo>
                <a:lnTo>
                  <a:pt x="7293" y="722"/>
                </a:lnTo>
                <a:lnTo>
                  <a:pt x="7323" y="698"/>
                </a:lnTo>
                <a:lnTo>
                  <a:pt x="7352" y="674"/>
                </a:lnTo>
                <a:lnTo>
                  <a:pt x="7373" y="650"/>
                </a:lnTo>
                <a:lnTo>
                  <a:pt x="7391" y="627"/>
                </a:lnTo>
                <a:lnTo>
                  <a:pt x="7406" y="608"/>
                </a:lnTo>
                <a:lnTo>
                  <a:pt x="7418" y="588"/>
                </a:lnTo>
                <a:lnTo>
                  <a:pt x="7425" y="570"/>
                </a:lnTo>
                <a:lnTo>
                  <a:pt x="7436" y="588"/>
                </a:lnTo>
                <a:lnTo>
                  <a:pt x="7445" y="608"/>
                </a:lnTo>
                <a:lnTo>
                  <a:pt x="7461" y="627"/>
                </a:lnTo>
                <a:lnTo>
                  <a:pt x="7479" y="650"/>
                </a:lnTo>
                <a:lnTo>
                  <a:pt x="7502" y="674"/>
                </a:lnTo>
                <a:lnTo>
                  <a:pt x="7527" y="698"/>
                </a:lnTo>
                <a:lnTo>
                  <a:pt x="7559" y="722"/>
                </a:lnTo>
                <a:lnTo>
                  <a:pt x="7595" y="747"/>
                </a:lnTo>
                <a:lnTo>
                  <a:pt x="7601" y="752"/>
                </a:lnTo>
                <a:lnTo>
                  <a:pt x="7539" y="794"/>
                </a:lnTo>
                <a:close/>
                <a:moveTo>
                  <a:pt x="7262" y="843"/>
                </a:moveTo>
                <a:lnTo>
                  <a:pt x="7292" y="866"/>
                </a:lnTo>
                <a:lnTo>
                  <a:pt x="7316" y="885"/>
                </a:lnTo>
                <a:lnTo>
                  <a:pt x="7334" y="903"/>
                </a:lnTo>
                <a:lnTo>
                  <a:pt x="7347" y="921"/>
                </a:lnTo>
                <a:lnTo>
                  <a:pt x="7358" y="939"/>
                </a:lnTo>
                <a:lnTo>
                  <a:pt x="7365" y="960"/>
                </a:lnTo>
                <a:lnTo>
                  <a:pt x="7367" y="980"/>
                </a:lnTo>
                <a:lnTo>
                  <a:pt x="7370" y="1004"/>
                </a:lnTo>
                <a:lnTo>
                  <a:pt x="7367" y="1031"/>
                </a:lnTo>
                <a:lnTo>
                  <a:pt x="7365" y="1043"/>
                </a:lnTo>
                <a:lnTo>
                  <a:pt x="7361" y="1055"/>
                </a:lnTo>
                <a:lnTo>
                  <a:pt x="7355" y="1067"/>
                </a:lnTo>
                <a:lnTo>
                  <a:pt x="7349" y="1079"/>
                </a:lnTo>
                <a:lnTo>
                  <a:pt x="7341" y="1091"/>
                </a:lnTo>
                <a:lnTo>
                  <a:pt x="7331" y="1101"/>
                </a:lnTo>
                <a:lnTo>
                  <a:pt x="7307" y="1125"/>
                </a:lnTo>
                <a:lnTo>
                  <a:pt x="7275" y="1149"/>
                </a:lnTo>
                <a:lnTo>
                  <a:pt x="7235" y="1179"/>
                </a:lnTo>
                <a:lnTo>
                  <a:pt x="7185" y="1211"/>
                </a:lnTo>
                <a:lnTo>
                  <a:pt x="7137" y="1179"/>
                </a:lnTo>
                <a:lnTo>
                  <a:pt x="7095" y="1149"/>
                </a:lnTo>
                <a:lnTo>
                  <a:pt x="7065" y="1125"/>
                </a:lnTo>
                <a:lnTo>
                  <a:pt x="7040" y="1101"/>
                </a:lnTo>
                <a:lnTo>
                  <a:pt x="7031" y="1091"/>
                </a:lnTo>
                <a:lnTo>
                  <a:pt x="7023" y="1079"/>
                </a:lnTo>
                <a:lnTo>
                  <a:pt x="7016" y="1067"/>
                </a:lnTo>
                <a:lnTo>
                  <a:pt x="7011" y="1055"/>
                </a:lnTo>
                <a:lnTo>
                  <a:pt x="7007" y="1043"/>
                </a:lnTo>
                <a:lnTo>
                  <a:pt x="7005" y="1031"/>
                </a:lnTo>
                <a:lnTo>
                  <a:pt x="7004" y="1004"/>
                </a:lnTo>
                <a:lnTo>
                  <a:pt x="7004" y="980"/>
                </a:lnTo>
                <a:lnTo>
                  <a:pt x="7007" y="960"/>
                </a:lnTo>
                <a:lnTo>
                  <a:pt x="7013" y="939"/>
                </a:lnTo>
                <a:lnTo>
                  <a:pt x="7023" y="921"/>
                </a:lnTo>
                <a:lnTo>
                  <a:pt x="7040" y="903"/>
                </a:lnTo>
                <a:lnTo>
                  <a:pt x="7058" y="885"/>
                </a:lnTo>
                <a:lnTo>
                  <a:pt x="7082" y="866"/>
                </a:lnTo>
                <a:lnTo>
                  <a:pt x="7109" y="843"/>
                </a:lnTo>
                <a:lnTo>
                  <a:pt x="7185" y="794"/>
                </a:lnTo>
                <a:lnTo>
                  <a:pt x="7262" y="843"/>
                </a:lnTo>
                <a:close/>
                <a:moveTo>
                  <a:pt x="7059" y="794"/>
                </a:moveTo>
                <a:lnTo>
                  <a:pt x="7034" y="813"/>
                </a:lnTo>
                <a:lnTo>
                  <a:pt x="7010" y="831"/>
                </a:lnTo>
                <a:lnTo>
                  <a:pt x="6989" y="852"/>
                </a:lnTo>
                <a:lnTo>
                  <a:pt x="6972" y="872"/>
                </a:lnTo>
                <a:lnTo>
                  <a:pt x="6957" y="891"/>
                </a:lnTo>
                <a:lnTo>
                  <a:pt x="6945" y="914"/>
                </a:lnTo>
                <a:lnTo>
                  <a:pt x="6933" y="891"/>
                </a:lnTo>
                <a:lnTo>
                  <a:pt x="6920" y="872"/>
                </a:lnTo>
                <a:lnTo>
                  <a:pt x="6903" y="852"/>
                </a:lnTo>
                <a:lnTo>
                  <a:pt x="6882" y="831"/>
                </a:lnTo>
                <a:lnTo>
                  <a:pt x="6860" y="813"/>
                </a:lnTo>
                <a:lnTo>
                  <a:pt x="6831" y="794"/>
                </a:lnTo>
                <a:lnTo>
                  <a:pt x="6770" y="752"/>
                </a:lnTo>
                <a:lnTo>
                  <a:pt x="6776" y="747"/>
                </a:lnTo>
                <a:lnTo>
                  <a:pt x="6812" y="722"/>
                </a:lnTo>
                <a:lnTo>
                  <a:pt x="6843" y="698"/>
                </a:lnTo>
                <a:lnTo>
                  <a:pt x="6872" y="674"/>
                </a:lnTo>
                <a:lnTo>
                  <a:pt x="6894" y="650"/>
                </a:lnTo>
                <a:lnTo>
                  <a:pt x="6912" y="627"/>
                </a:lnTo>
                <a:lnTo>
                  <a:pt x="6926" y="608"/>
                </a:lnTo>
                <a:lnTo>
                  <a:pt x="6938" y="588"/>
                </a:lnTo>
                <a:lnTo>
                  <a:pt x="6945" y="570"/>
                </a:lnTo>
                <a:lnTo>
                  <a:pt x="6954" y="588"/>
                </a:lnTo>
                <a:lnTo>
                  <a:pt x="6966" y="608"/>
                </a:lnTo>
                <a:lnTo>
                  <a:pt x="6980" y="627"/>
                </a:lnTo>
                <a:lnTo>
                  <a:pt x="6999" y="650"/>
                </a:lnTo>
                <a:lnTo>
                  <a:pt x="7022" y="674"/>
                </a:lnTo>
                <a:lnTo>
                  <a:pt x="7047" y="698"/>
                </a:lnTo>
                <a:lnTo>
                  <a:pt x="7079" y="722"/>
                </a:lnTo>
                <a:lnTo>
                  <a:pt x="7115" y="747"/>
                </a:lnTo>
                <a:lnTo>
                  <a:pt x="7121" y="752"/>
                </a:lnTo>
                <a:lnTo>
                  <a:pt x="7059" y="794"/>
                </a:lnTo>
                <a:close/>
                <a:moveTo>
                  <a:pt x="6788" y="849"/>
                </a:moveTo>
                <a:lnTo>
                  <a:pt x="6816" y="870"/>
                </a:lnTo>
                <a:lnTo>
                  <a:pt x="6837" y="888"/>
                </a:lnTo>
                <a:lnTo>
                  <a:pt x="6855" y="906"/>
                </a:lnTo>
                <a:lnTo>
                  <a:pt x="6867" y="921"/>
                </a:lnTo>
                <a:lnTo>
                  <a:pt x="6878" y="939"/>
                </a:lnTo>
                <a:lnTo>
                  <a:pt x="6884" y="960"/>
                </a:lnTo>
                <a:lnTo>
                  <a:pt x="6888" y="980"/>
                </a:lnTo>
                <a:lnTo>
                  <a:pt x="6890" y="1004"/>
                </a:lnTo>
                <a:lnTo>
                  <a:pt x="6888" y="1031"/>
                </a:lnTo>
                <a:lnTo>
                  <a:pt x="6885" y="1043"/>
                </a:lnTo>
                <a:lnTo>
                  <a:pt x="6882" y="1055"/>
                </a:lnTo>
                <a:lnTo>
                  <a:pt x="6876" y="1065"/>
                </a:lnTo>
                <a:lnTo>
                  <a:pt x="6870" y="1077"/>
                </a:lnTo>
                <a:lnTo>
                  <a:pt x="6864" y="1089"/>
                </a:lnTo>
                <a:lnTo>
                  <a:pt x="6854" y="1100"/>
                </a:lnTo>
                <a:lnTo>
                  <a:pt x="6831" y="1121"/>
                </a:lnTo>
                <a:lnTo>
                  <a:pt x="6801" y="1145"/>
                </a:lnTo>
                <a:lnTo>
                  <a:pt x="6764" y="1173"/>
                </a:lnTo>
                <a:lnTo>
                  <a:pt x="6717" y="1203"/>
                </a:lnTo>
                <a:lnTo>
                  <a:pt x="6705" y="1211"/>
                </a:lnTo>
                <a:lnTo>
                  <a:pt x="6656" y="1179"/>
                </a:lnTo>
                <a:lnTo>
                  <a:pt x="6615" y="1149"/>
                </a:lnTo>
                <a:lnTo>
                  <a:pt x="6584" y="1125"/>
                </a:lnTo>
                <a:lnTo>
                  <a:pt x="6560" y="1101"/>
                </a:lnTo>
                <a:lnTo>
                  <a:pt x="6549" y="1091"/>
                </a:lnTo>
                <a:lnTo>
                  <a:pt x="6542" y="1079"/>
                </a:lnTo>
                <a:lnTo>
                  <a:pt x="6536" y="1067"/>
                </a:lnTo>
                <a:lnTo>
                  <a:pt x="6531" y="1055"/>
                </a:lnTo>
                <a:lnTo>
                  <a:pt x="6528" y="1043"/>
                </a:lnTo>
                <a:lnTo>
                  <a:pt x="6525" y="1031"/>
                </a:lnTo>
                <a:lnTo>
                  <a:pt x="6524" y="1004"/>
                </a:lnTo>
                <a:lnTo>
                  <a:pt x="6524" y="980"/>
                </a:lnTo>
                <a:lnTo>
                  <a:pt x="6528" y="960"/>
                </a:lnTo>
                <a:lnTo>
                  <a:pt x="6534" y="939"/>
                </a:lnTo>
                <a:lnTo>
                  <a:pt x="6543" y="921"/>
                </a:lnTo>
                <a:lnTo>
                  <a:pt x="6558" y="903"/>
                </a:lnTo>
                <a:lnTo>
                  <a:pt x="6578" y="885"/>
                </a:lnTo>
                <a:lnTo>
                  <a:pt x="6602" y="866"/>
                </a:lnTo>
                <a:lnTo>
                  <a:pt x="6630" y="843"/>
                </a:lnTo>
                <a:lnTo>
                  <a:pt x="6705" y="794"/>
                </a:lnTo>
                <a:lnTo>
                  <a:pt x="6717" y="801"/>
                </a:lnTo>
                <a:lnTo>
                  <a:pt x="6788" y="849"/>
                </a:lnTo>
                <a:close/>
                <a:moveTo>
                  <a:pt x="6579" y="794"/>
                </a:moveTo>
                <a:lnTo>
                  <a:pt x="6554" y="813"/>
                </a:lnTo>
                <a:lnTo>
                  <a:pt x="6530" y="831"/>
                </a:lnTo>
                <a:lnTo>
                  <a:pt x="6510" y="852"/>
                </a:lnTo>
                <a:lnTo>
                  <a:pt x="6492" y="872"/>
                </a:lnTo>
                <a:lnTo>
                  <a:pt x="6477" y="891"/>
                </a:lnTo>
                <a:lnTo>
                  <a:pt x="6465" y="914"/>
                </a:lnTo>
                <a:lnTo>
                  <a:pt x="6453" y="891"/>
                </a:lnTo>
                <a:lnTo>
                  <a:pt x="6440" y="872"/>
                </a:lnTo>
                <a:lnTo>
                  <a:pt x="6422" y="852"/>
                </a:lnTo>
                <a:lnTo>
                  <a:pt x="6402" y="831"/>
                </a:lnTo>
                <a:lnTo>
                  <a:pt x="6378" y="813"/>
                </a:lnTo>
                <a:lnTo>
                  <a:pt x="6351" y="794"/>
                </a:lnTo>
                <a:lnTo>
                  <a:pt x="6290" y="752"/>
                </a:lnTo>
                <a:lnTo>
                  <a:pt x="6296" y="747"/>
                </a:lnTo>
                <a:lnTo>
                  <a:pt x="6332" y="722"/>
                </a:lnTo>
                <a:lnTo>
                  <a:pt x="6363" y="698"/>
                </a:lnTo>
                <a:lnTo>
                  <a:pt x="6390" y="674"/>
                </a:lnTo>
                <a:lnTo>
                  <a:pt x="6414" y="650"/>
                </a:lnTo>
                <a:lnTo>
                  <a:pt x="6432" y="627"/>
                </a:lnTo>
                <a:lnTo>
                  <a:pt x="6446" y="608"/>
                </a:lnTo>
                <a:lnTo>
                  <a:pt x="6458" y="588"/>
                </a:lnTo>
                <a:lnTo>
                  <a:pt x="6465" y="570"/>
                </a:lnTo>
                <a:lnTo>
                  <a:pt x="6474" y="588"/>
                </a:lnTo>
                <a:lnTo>
                  <a:pt x="6486" y="608"/>
                </a:lnTo>
                <a:lnTo>
                  <a:pt x="6500" y="627"/>
                </a:lnTo>
                <a:lnTo>
                  <a:pt x="6519" y="650"/>
                </a:lnTo>
                <a:lnTo>
                  <a:pt x="6542" y="674"/>
                </a:lnTo>
                <a:lnTo>
                  <a:pt x="6567" y="698"/>
                </a:lnTo>
                <a:lnTo>
                  <a:pt x="6600" y="722"/>
                </a:lnTo>
                <a:lnTo>
                  <a:pt x="6636" y="747"/>
                </a:lnTo>
                <a:lnTo>
                  <a:pt x="6642" y="752"/>
                </a:lnTo>
                <a:lnTo>
                  <a:pt x="6579" y="794"/>
                </a:lnTo>
                <a:close/>
                <a:moveTo>
                  <a:pt x="6302" y="843"/>
                </a:moveTo>
                <a:lnTo>
                  <a:pt x="6330" y="866"/>
                </a:lnTo>
                <a:lnTo>
                  <a:pt x="6354" y="885"/>
                </a:lnTo>
                <a:lnTo>
                  <a:pt x="6374" y="903"/>
                </a:lnTo>
                <a:lnTo>
                  <a:pt x="6387" y="921"/>
                </a:lnTo>
                <a:lnTo>
                  <a:pt x="6398" y="939"/>
                </a:lnTo>
                <a:lnTo>
                  <a:pt x="6404" y="960"/>
                </a:lnTo>
                <a:lnTo>
                  <a:pt x="6408" y="980"/>
                </a:lnTo>
                <a:lnTo>
                  <a:pt x="6410" y="1004"/>
                </a:lnTo>
                <a:lnTo>
                  <a:pt x="6408" y="1031"/>
                </a:lnTo>
                <a:lnTo>
                  <a:pt x="6404" y="1043"/>
                </a:lnTo>
                <a:lnTo>
                  <a:pt x="6399" y="1055"/>
                </a:lnTo>
                <a:lnTo>
                  <a:pt x="6396" y="1067"/>
                </a:lnTo>
                <a:lnTo>
                  <a:pt x="6390" y="1079"/>
                </a:lnTo>
                <a:lnTo>
                  <a:pt x="6381" y="1091"/>
                </a:lnTo>
                <a:lnTo>
                  <a:pt x="6372" y="1101"/>
                </a:lnTo>
                <a:lnTo>
                  <a:pt x="6348" y="1125"/>
                </a:lnTo>
                <a:lnTo>
                  <a:pt x="6315" y="1149"/>
                </a:lnTo>
                <a:lnTo>
                  <a:pt x="6276" y="1179"/>
                </a:lnTo>
                <a:lnTo>
                  <a:pt x="6227" y="1211"/>
                </a:lnTo>
                <a:lnTo>
                  <a:pt x="6176" y="1179"/>
                </a:lnTo>
                <a:lnTo>
                  <a:pt x="6137" y="1149"/>
                </a:lnTo>
                <a:lnTo>
                  <a:pt x="6104" y="1125"/>
                </a:lnTo>
                <a:lnTo>
                  <a:pt x="6080" y="1101"/>
                </a:lnTo>
                <a:lnTo>
                  <a:pt x="6071" y="1091"/>
                </a:lnTo>
                <a:lnTo>
                  <a:pt x="6062" y="1079"/>
                </a:lnTo>
                <a:lnTo>
                  <a:pt x="6056" y="1067"/>
                </a:lnTo>
                <a:lnTo>
                  <a:pt x="6053" y="1055"/>
                </a:lnTo>
                <a:lnTo>
                  <a:pt x="6048" y="1043"/>
                </a:lnTo>
                <a:lnTo>
                  <a:pt x="6044" y="1031"/>
                </a:lnTo>
                <a:lnTo>
                  <a:pt x="6042" y="1004"/>
                </a:lnTo>
                <a:lnTo>
                  <a:pt x="6044" y="980"/>
                </a:lnTo>
                <a:lnTo>
                  <a:pt x="6048" y="960"/>
                </a:lnTo>
                <a:lnTo>
                  <a:pt x="6054" y="939"/>
                </a:lnTo>
                <a:lnTo>
                  <a:pt x="6065" y="921"/>
                </a:lnTo>
                <a:lnTo>
                  <a:pt x="6078" y="903"/>
                </a:lnTo>
                <a:lnTo>
                  <a:pt x="6098" y="885"/>
                </a:lnTo>
                <a:lnTo>
                  <a:pt x="6122" y="866"/>
                </a:lnTo>
                <a:lnTo>
                  <a:pt x="6150" y="843"/>
                </a:lnTo>
                <a:lnTo>
                  <a:pt x="6227" y="794"/>
                </a:lnTo>
                <a:lnTo>
                  <a:pt x="6302" y="843"/>
                </a:lnTo>
                <a:close/>
                <a:moveTo>
                  <a:pt x="6101" y="794"/>
                </a:moveTo>
                <a:lnTo>
                  <a:pt x="6074" y="813"/>
                </a:lnTo>
                <a:lnTo>
                  <a:pt x="6050" y="831"/>
                </a:lnTo>
                <a:lnTo>
                  <a:pt x="6030" y="852"/>
                </a:lnTo>
                <a:lnTo>
                  <a:pt x="6012" y="872"/>
                </a:lnTo>
                <a:lnTo>
                  <a:pt x="5999" y="891"/>
                </a:lnTo>
                <a:lnTo>
                  <a:pt x="5987" y="914"/>
                </a:lnTo>
                <a:lnTo>
                  <a:pt x="5975" y="891"/>
                </a:lnTo>
                <a:lnTo>
                  <a:pt x="5960" y="872"/>
                </a:lnTo>
                <a:lnTo>
                  <a:pt x="5942" y="852"/>
                </a:lnTo>
                <a:lnTo>
                  <a:pt x="5922" y="831"/>
                </a:lnTo>
                <a:lnTo>
                  <a:pt x="5898" y="813"/>
                </a:lnTo>
                <a:lnTo>
                  <a:pt x="5873" y="794"/>
                </a:lnTo>
                <a:lnTo>
                  <a:pt x="5810" y="752"/>
                </a:lnTo>
                <a:lnTo>
                  <a:pt x="5816" y="747"/>
                </a:lnTo>
                <a:lnTo>
                  <a:pt x="5852" y="722"/>
                </a:lnTo>
                <a:lnTo>
                  <a:pt x="5885" y="698"/>
                </a:lnTo>
                <a:lnTo>
                  <a:pt x="5910" y="674"/>
                </a:lnTo>
                <a:lnTo>
                  <a:pt x="5934" y="650"/>
                </a:lnTo>
                <a:lnTo>
                  <a:pt x="5952" y="627"/>
                </a:lnTo>
                <a:lnTo>
                  <a:pt x="5966" y="608"/>
                </a:lnTo>
                <a:lnTo>
                  <a:pt x="5978" y="588"/>
                </a:lnTo>
                <a:lnTo>
                  <a:pt x="5987" y="570"/>
                </a:lnTo>
                <a:lnTo>
                  <a:pt x="5994" y="588"/>
                </a:lnTo>
                <a:lnTo>
                  <a:pt x="6006" y="608"/>
                </a:lnTo>
                <a:lnTo>
                  <a:pt x="6020" y="627"/>
                </a:lnTo>
                <a:lnTo>
                  <a:pt x="6038" y="650"/>
                </a:lnTo>
                <a:lnTo>
                  <a:pt x="6062" y="674"/>
                </a:lnTo>
                <a:lnTo>
                  <a:pt x="6089" y="698"/>
                </a:lnTo>
                <a:lnTo>
                  <a:pt x="6120" y="722"/>
                </a:lnTo>
                <a:lnTo>
                  <a:pt x="6156" y="747"/>
                </a:lnTo>
                <a:lnTo>
                  <a:pt x="6162" y="752"/>
                </a:lnTo>
                <a:lnTo>
                  <a:pt x="6101" y="794"/>
                </a:lnTo>
                <a:close/>
                <a:moveTo>
                  <a:pt x="5828" y="849"/>
                </a:moveTo>
                <a:lnTo>
                  <a:pt x="5856" y="870"/>
                </a:lnTo>
                <a:lnTo>
                  <a:pt x="5879" y="888"/>
                </a:lnTo>
                <a:lnTo>
                  <a:pt x="5894" y="906"/>
                </a:lnTo>
                <a:lnTo>
                  <a:pt x="5909" y="921"/>
                </a:lnTo>
                <a:lnTo>
                  <a:pt x="5918" y="939"/>
                </a:lnTo>
                <a:lnTo>
                  <a:pt x="5924" y="960"/>
                </a:lnTo>
                <a:lnTo>
                  <a:pt x="5928" y="980"/>
                </a:lnTo>
                <a:lnTo>
                  <a:pt x="5930" y="1004"/>
                </a:lnTo>
                <a:lnTo>
                  <a:pt x="5928" y="1031"/>
                </a:lnTo>
                <a:lnTo>
                  <a:pt x="5924" y="1043"/>
                </a:lnTo>
                <a:lnTo>
                  <a:pt x="5922" y="1055"/>
                </a:lnTo>
                <a:lnTo>
                  <a:pt x="5916" y="1065"/>
                </a:lnTo>
                <a:lnTo>
                  <a:pt x="5910" y="1077"/>
                </a:lnTo>
                <a:lnTo>
                  <a:pt x="5903" y="1089"/>
                </a:lnTo>
                <a:lnTo>
                  <a:pt x="5894" y="1100"/>
                </a:lnTo>
                <a:lnTo>
                  <a:pt x="5873" y="1121"/>
                </a:lnTo>
                <a:lnTo>
                  <a:pt x="5843" y="1145"/>
                </a:lnTo>
                <a:lnTo>
                  <a:pt x="5804" y="1173"/>
                </a:lnTo>
                <a:lnTo>
                  <a:pt x="5759" y="1203"/>
                </a:lnTo>
                <a:lnTo>
                  <a:pt x="5747" y="1211"/>
                </a:lnTo>
                <a:lnTo>
                  <a:pt x="5696" y="1179"/>
                </a:lnTo>
                <a:lnTo>
                  <a:pt x="5657" y="1149"/>
                </a:lnTo>
                <a:lnTo>
                  <a:pt x="5625" y="1125"/>
                </a:lnTo>
                <a:lnTo>
                  <a:pt x="5601" y="1101"/>
                </a:lnTo>
                <a:lnTo>
                  <a:pt x="5591" y="1091"/>
                </a:lnTo>
                <a:lnTo>
                  <a:pt x="5583" y="1079"/>
                </a:lnTo>
                <a:lnTo>
                  <a:pt x="5577" y="1067"/>
                </a:lnTo>
                <a:lnTo>
                  <a:pt x="5573" y="1055"/>
                </a:lnTo>
                <a:lnTo>
                  <a:pt x="5568" y="1043"/>
                </a:lnTo>
                <a:lnTo>
                  <a:pt x="5565" y="1031"/>
                </a:lnTo>
                <a:lnTo>
                  <a:pt x="5562" y="1004"/>
                </a:lnTo>
                <a:lnTo>
                  <a:pt x="5565" y="980"/>
                </a:lnTo>
                <a:lnTo>
                  <a:pt x="5568" y="960"/>
                </a:lnTo>
                <a:lnTo>
                  <a:pt x="5574" y="939"/>
                </a:lnTo>
                <a:lnTo>
                  <a:pt x="5585" y="921"/>
                </a:lnTo>
                <a:lnTo>
                  <a:pt x="5598" y="903"/>
                </a:lnTo>
                <a:lnTo>
                  <a:pt x="5619" y="885"/>
                </a:lnTo>
                <a:lnTo>
                  <a:pt x="5643" y="866"/>
                </a:lnTo>
                <a:lnTo>
                  <a:pt x="5670" y="843"/>
                </a:lnTo>
                <a:lnTo>
                  <a:pt x="5747" y="794"/>
                </a:lnTo>
                <a:lnTo>
                  <a:pt x="5759" y="801"/>
                </a:lnTo>
                <a:lnTo>
                  <a:pt x="5828" y="849"/>
                </a:lnTo>
                <a:close/>
                <a:moveTo>
                  <a:pt x="5621" y="794"/>
                </a:moveTo>
                <a:lnTo>
                  <a:pt x="5595" y="813"/>
                </a:lnTo>
                <a:lnTo>
                  <a:pt x="5571" y="831"/>
                </a:lnTo>
                <a:lnTo>
                  <a:pt x="5550" y="852"/>
                </a:lnTo>
                <a:lnTo>
                  <a:pt x="5532" y="872"/>
                </a:lnTo>
                <a:lnTo>
                  <a:pt x="5519" y="891"/>
                </a:lnTo>
                <a:lnTo>
                  <a:pt x="5507" y="914"/>
                </a:lnTo>
                <a:lnTo>
                  <a:pt x="5495" y="891"/>
                </a:lnTo>
                <a:lnTo>
                  <a:pt x="5481" y="872"/>
                </a:lnTo>
                <a:lnTo>
                  <a:pt x="5463" y="852"/>
                </a:lnTo>
                <a:lnTo>
                  <a:pt x="5442" y="831"/>
                </a:lnTo>
                <a:lnTo>
                  <a:pt x="5418" y="813"/>
                </a:lnTo>
                <a:lnTo>
                  <a:pt x="5393" y="794"/>
                </a:lnTo>
                <a:lnTo>
                  <a:pt x="5331" y="752"/>
                </a:lnTo>
                <a:lnTo>
                  <a:pt x="5337" y="747"/>
                </a:lnTo>
                <a:lnTo>
                  <a:pt x="5373" y="722"/>
                </a:lnTo>
                <a:lnTo>
                  <a:pt x="5405" y="698"/>
                </a:lnTo>
                <a:lnTo>
                  <a:pt x="5430" y="674"/>
                </a:lnTo>
                <a:lnTo>
                  <a:pt x="5453" y="650"/>
                </a:lnTo>
                <a:lnTo>
                  <a:pt x="5472" y="627"/>
                </a:lnTo>
                <a:lnTo>
                  <a:pt x="5487" y="608"/>
                </a:lnTo>
                <a:lnTo>
                  <a:pt x="5499" y="588"/>
                </a:lnTo>
                <a:lnTo>
                  <a:pt x="5507" y="570"/>
                </a:lnTo>
                <a:lnTo>
                  <a:pt x="5514" y="588"/>
                </a:lnTo>
                <a:lnTo>
                  <a:pt x="5526" y="608"/>
                </a:lnTo>
                <a:lnTo>
                  <a:pt x="5541" y="627"/>
                </a:lnTo>
                <a:lnTo>
                  <a:pt x="5559" y="650"/>
                </a:lnTo>
                <a:lnTo>
                  <a:pt x="5583" y="674"/>
                </a:lnTo>
                <a:lnTo>
                  <a:pt x="5609" y="698"/>
                </a:lnTo>
                <a:lnTo>
                  <a:pt x="5640" y="722"/>
                </a:lnTo>
                <a:lnTo>
                  <a:pt x="5676" y="747"/>
                </a:lnTo>
                <a:lnTo>
                  <a:pt x="5682" y="752"/>
                </a:lnTo>
                <a:lnTo>
                  <a:pt x="5621" y="794"/>
                </a:lnTo>
                <a:close/>
                <a:moveTo>
                  <a:pt x="5343" y="843"/>
                </a:moveTo>
                <a:lnTo>
                  <a:pt x="5370" y="866"/>
                </a:lnTo>
                <a:lnTo>
                  <a:pt x="5394" y="885"/>
                </a:lnTo>
                <a:lnTo>
                  <a:pt x="5415" y="903"/>
                </a:lnTo>
                <a:lnTo>
                  <a:pt x="5429" y="921"/>
                </a:lnTo>
                <a:lnTo>
                  <a:pt x="5439" y="939"/>
                </a:lnTo>
                <a:lnTo>
                  <a:pt x="5445" y="960"/>
                </a:lnTo>
                <a:lnTo>
                  <a:pt x="5448" y="980"/>
                </a:lnTo>
                <a:lnTo>
                  <a:pt x="5448" y="1004"/>
                </a:lnTo>
                <a:lnTo>
                  <a:pt x="5447" y="1031"/>
                </a:lnTo>
                <a:lnTo>
                  <a:pt x="5445" y="1043"/>
                </a:lnTo>
                <a:lnTo>
                  <a:pt x="5441" y="1055"/>
                </a:lnTo>
                <a:lnTo>
                  <a:pt x="5436" y="1067"/>
                </a:lnTo>
                <a:lnTo>
                  <a:pt x="5429" y="1079"/>
                </a:lnTo>
                <a:lnTo>
                  <a:pt x="5423" y="1091"/>
                </a:lnTo>
                <a:lnTo>
                  <a:pt x="5412" y="1101"/>
                </a:lnTo>
                <a:lnTo>
                  <a:pt x="5388" y="1125"/>
                </a:lnTo>
                <a:lnTo>
                  <a:pt x="5357" y="1149"/>
                </a:lnTo>
                <a:lnTo>
                  <a:pt x="5316" y="1179"/>
                </a:lnTo>
                <a:lnTo>
                  <a:pt x="5267" y="1211"/>
                </a:lnTo>
                <a:lnTo>
                  <a:pt x="5217" y="1179"/>
                </a:lnTo>
                <a:lnTo>
                  <a:pt x="5177" y="1149"/>
                </a:lnTo>
                <a:lnTo>
                  <a:pt x="5145" y="1125"/>
                </a:lnTo>
                <a:lnTo>
                  <a:pt x="5121" y="1101"/>
                </a:lnTo>
                <a:lnTo>
                  <a:pt x="5111" y="1091"/>
                </a:lnTo>
                <a:lnTo>
                  <a:pt x="5103" y="1079"/>
                </a:lnTo>
                <a:lnTo>
                  <a:pt x="5097" y="1067"/>
                </a:lnTo>
                <a:lnTo>
                  <a:pt x="5091" y="1055"/>
                </a:lnTo>
                <a:lnTo>
                  <a:pt x="5088" y="1043"/>
                </a:lnTo>
                <a:lnTo>
                  <a:pt x="5085" y="1031"/>
                </a:lnTo>
                <a:lnTo>
                  <a:pt x="5082" y="1004"/>
                </a:lnTo>
                <a:lnTo>
                  <a:pt x="5085" y="980"/>
                </a:lnTo>
                <a:lnTo>
                  <a:pt x="5088" y="960"/>
                </a:lnTo>
                <a:lnTo>
                  <a:pt x="5094" y="939"/>
                </a:lnTo>
                <a:lnTo>
                  <a:pt x="5105" y="921"/>
                </a:lnTo>
                <a:lnTo>
                  <a:pt x="5118" y="903"/>
                </a:lnTo>
                <a:lnTo>
                  <a:pt x="5139" y="885"/>
                </a:lnTo>
                <a:lnTo>
                  <a:pt x="5160" y="866"/>
                </a:lnTo>
                <a:lnTo>
                  <a:pt x="5190" y="843"/>
                </a:lnTo>
                <a:lnTo>
                  <a:pt x="5267" y="794"/>
                </a:lnTo>
                <a:lnTo>
                  <a:pt x="5343" y="843"/>
                </a:lnTo>
                <a:close/>
                <a:moveTo>
                  <a:pt x="5141" y="794"/>
                </a:moveTo>
                <a:lnTo>
                  <a:pt x="5112" y="813"/>
                </a:lnTo>
                <a:lnTo>
                  <a:pt x="5091" y="831"/>
                </a:lnTo>
                <a:lnTo>
                  <a:pt x="5069" y="852"/>
                </a:lnTo>
                <a:lnTo>
                  <a:pt x="5052" y="872"/>
                </a:lnTo>
                <a:lnTo>
                  <a:pt x="5039" y="891"/>
                </a:lnTo>
                <a:lnTo>
                  <a:pt x="5027" y="914"/>
                </a:lnTo>
                <a:lnTo>
                  <a:pt x="5015" y="891"/>
                </a:lnTo>
                <a:lnTo>
                  <a:pt x="5001" y="872"/>
                </a:lnTo>
                <a:lnTo>
                  <a:pt x="4983" y="852"/>
                </a:lnTo>
                <a:lnTo>
                  <a:pt x="4964" y="831"/>
                </a:lnTo>
                <a:lnTo>
                  <a:pt x="4940" y="813"/>
                </a:lnTo>
                <a:lnTo>
                  <a:pt x="4913" y="794"/>
                </a:lnTo>
                <a:lnTo>
                  <a:pt x="4851" y="752"/>
                </a:lnTo>
                <a:lnTo>
                  <a:pt x="4857" y="747"/>
                </a:lnTo>
                <a:lnTo>
                  <a:pt x="4893" y="722"/>
                </a:lnTo>
                <a:lnTo>
                  <a:pt x="4925" y="698"/>
                </a:lnTo>
                <a:lnTo>
                  <a:pt x="4952" y="674"/>
                </a:lnTo>
                <a:lnTo>
                  <a:pt x="4973" y="650"/>
                </a:lnTo>
                <a:lnTo>
                  <a:pt x="4994" y="627"/>
                </a:lnTo>
                <a:lnTo>
                  <a:pt x="5007" y="608"/>
                </a:lnTo>
                <a:lnTo>
                  <a:pt x="5019" y="588"/>
                </a:lnTo>
                <a:lnTo>
                  <a:pt x="5027" y="570"/>
                </a:lnTo>
                <a:lnTo>
                  <a:pt x="5034" y="588"/>
                </a:lnTo>
                <a:lnTo>
                  <a:pt x="5046" y="608"/>
                </a:lnTo>
                <a:lnTo>
                  <a:pt x="5061" y="627"/>
                </a:lnTo>
                <a:lnTo>
                  <a:pt x="5079" y="650"/>
                </a:lnTo>
                <a:lnTo>
                  <a:pt x="5100" y="674"/>
                </a:lnTo>
                <a:lnTo>
                  <a:pt x="5129" y="698"/>
                </a:lnTo>
                <a:lnTo>
                  <a:pt x="5160" y="722"/>
                </a:lnTo>
                <a:lnTo>
                  <a:pt x="5196" y="747"/>
                </a:lnTo>
                <a:lnTo>
                  <a:pt x="5202" y="752"/>
                </a:lnTo>
                <a:lnTo>
                  <a:pt x="5141" y="794"/>
                </a:lnTo>
                <a:close/>
                <a:moveTo>
                  <a:pt x="4869" y="849"/>
                </a:moveTo>
                <a:lnTo>
                  <a:pt x="4895" y="870"/>
                </a:lnTo>
                <a:lnTo>
                  <a:pt x="4917" y="888"/>
                </a:lnTo>
                <a:lnTo>
                  <a:pt x="4935" y="906"/>
                </a:lnTo>
                <a:lnTo>
                  <a:pt x="4949" y="921"/>
                </a:lnTo>
                <a:lnTo>
                  <a:pt x="4959" y="939"/>
                </a:lnTo>
                <a:lnTo>
                  <a:pt x="4965" y="960"/>
                </a:lnTo>
                <a:lnTo>
                  <a:pt x="4970" y="980"/>
                </a:lnTo>
                <a:lnTo>
                  <a:pt x="4970" y="1004"/>
                </a:lnTo>
                <a:lnTo>
                  <a:pt x="4967" y="1031"/>
                </a:lnTo>
                <a:lnTo>
                  <a:pt x="4965" y="1043"/>
                </a:lnTo>
                <a:lnTo>
                  <a:pt x="4961" y="1055"/>
                </a:lnTo>
                <a:lnTo>
                  <a:pt x="4958" y="1065"/>
                </a:lnTo>
                <a:lnTo>
                  <a:pt x="4952" y="1077"/>
                </a:lnTo>
                <a:lnTo>
                  <a:pt x="4943" y="1089"/>
                </a:lnTo>
                <a:lnTo>
                  <a:pt x="4935" y="1100"/>
                </a:lnTo>
                <a:lnTo>
                  <a:pt x="4911" y="1121"/>
                </a:lnTo>
                <a:lnTo>
                  <a:pt x="4883" y="1145"/>
                </a:lnTo>
                <a:lnTo>
                  <a:pt x="4845" y="1173"/>
                </a:lnTo>
                <a:lnTo>
                  <a:pt x="4799" y="1203"/>
                </a:lnTo>
                <a:lnTo>
                  <a:pt x="4787" y="1211"/>
                </a:lnTo>
                <a:lnTo>
                  <a:pt x="4737" y="1179"/>
                </a:lnTo>
                <a:lnTo>
                  <a:pt x="4697" y="1149"/>
                </a:lnTo>
                <a:lnTo>
                  <a:pt x="4665" y="1125"/>
                </a:lnTo>
                <a:lnTo>
                  <a:pt x="4641" y="1101"/>
                </a:lnTo>
                <a:lnTo>
                  <a:pt x="4631" y="1091"/>
                </a:lnTo>
                <a:lnTo>
                  <a:pt x="4623" y="1079"/>
                </a:lnTo>
                <a:lnTo>
                  <a:pt x="4617" y="1067"/>
                </a:lnTo>
                <a:lnTo>
                  <a:pt x="4611" y="1055"/>
                </a:lnTo>
                <a:lnTo>
                  <a:pt x="4607" y="1043"/>
                </a:lnTo>
                <a:lnTo>
                  <a:pt x="4605" y="1031"/>
                </a:lnTo>
                <a:lnTo>
                  <a:pt x="4604" y="1004"/>
                </a:lnTo>
                <a:lnTo>
                  <a:pt x="4605" y="980"/>
                </a:lnTo>
                <a:lnTo>
                  <a:pt x="4607" y="960"/>
                </a:lnTo>
                <a:lnTo>
                  <a:pt x="4616" y="939"/>
                </a:lnTo>
                <a:lnTo>
                  <a:pt x="4625" y="921"/>
                </a:lnTo>
                <a:lnTo>
                  <a:pt x="4640" y="903"/>
                </a:lnTo>
                <a:lnTo>
                  <a:pt x="4658" y="885"/>
                </a:lnTo>
                <a:lnTo>
                  <a:pt x="4682" y="866"/>
                </a:lnTo>
                <a:lnTo>
                  <a:pt x="4712" y="843"/>
                </a:lnTo>
                <a:lnTo>
                  <a:pt x="4787" y="794"/>
                </a:lnTo>
                <a:lnTo>
                  <a:pt x="4799" y="801"/>
                </a:lnTo>
                <a:lnTo>
                  <a:pt x="4869" y="849"/>
                </a:lnTo>
                <a:close/>
                <a:moveTo>
                  <a:pt x="4661" y="794"/>
                </a:moveTo>
                <a:lnTo>
                  <a:pt x="4634" y="813"/>
                </a:lnTo>
                <a:lnTo>
                  <a:pt x="4611" y="831"/>
                </a:lnTo>
                <a:lnTo>
                  <a:pt x="4589" y="852"/>
                </a:lnTo>
                <a:lnTo>
                  <a:pt x="4574" y="872"/>
                </a:lnTo>
                <a:lnTo>
                  <a:pt x="4557" y="891"/>
                </a:lnTo>
                <a:lnTo>
                  <a:pt x="4547" y="914"/>
                </a:lnTo>
                <a:lnTo>
                  <a:pt x="4535" y="891"/>
                </a:lnTo>
                <a:lnTo>
                  <a:pt x="4521" y="872"/>
                </a:lnTo>
                <a:lnTo>
                  <a:pt x="4503" y="852"/>
                </a:lnTo>
                <a:lnTo>
                  <a:pt x="4484" y="831"/>
                </a:lnTo>
                <a:lnTo>
                  <a:pt x="4460" y="813"/>
                </a:lnTo>
                <a:lnTo>
                  <a:pt x="4433" y="794"/>
                </a:lnTo>
                <a:lnTo>
                  <a:pt x="4371" y="752"/>
                </a:lnTo>
                <a:lnTo>
                  <a:pt x="4377" y="747"/>
                </a:lnTo>
                <a:lnTo>
                  <a:pt x="4413" y="722"/>
                </a:lnTo>
                <a:lnTo>
                  <a:pt x="4445" y="698"/>
                </a:lnTo>
                <a:lnTo>
                  <a:pt x="4472" y="674"/>
                </a:lnTo>
                <a:lnTo>
                  <a:pt x="4493" y="650"/>
                </a:lnTo>
                <a:lnTo>
                  <a:pt x="4511" y="627"/>
                </a:lnTo>
                <a:lnTo>
                  <a:pt x="4527" y="608"/>
                </a:lnTo>
                <a:lnTo>
                  <a:pt x="4538" y="588"/>
                </a:lnTo>
                <a:lnTo>
                  <a:pt x="4547" y="570"/>
                </a:lnTo>
                <a:lnTo>
                  <a:pt x="4556" y="588"/>
                </a:lnTo>
                <a:lnTo>
                  <a:pt x="4568" y="608"/>
                </a:lnTo>
                <a:lnTo>
                  <a:pt x="4581" y="627"/>
                </a:lnTo>
                <a:lnTo>
                  <a:pt x="4599" y="650"/>
                </a:lnTo>
                <a:lnTo>
                  <a:pt x="4622" y="674"/>
                </a:lnTo>
                <a:lnTo>
                  <a:pt x="4649" y="698"/>
                </a:lnTo>
                <a:lnTo>
                  <a:pt x="4679" y="722"/>
                </a:lnTo>
                <a:lnTo>
                  <a:pt x="4718" y="747"/>
                </a:lnTo>
                <a:lnTo>
                  <a:pt x="4724" y="752"/>
                </a:lnTo>
                <a:lnTo>
                  <a:pt x="4661" y="794"/>
                </a:lnTo>
                <a:close/>
                <a:moveTo>
                  <a:pt x="4383" y="843"/>
                </a:moveTo>
                <a:lnTo>
                  <a:pt x="4412" y="866"/>
                </a:lnTo>
                <a:lnTo>
                  <a:pt x="4436" y="885"/>
                </a:lnTo>
                <a:lnTo>
                  <a:pt x="4454" y="903"/>
                </a:lnTo>
                <a:lnTo>
                  <a:pt x="4469" y="921"/>
                </a:lnTo>
                <a:lnTo>
                  <a:pt x="4479" y="939"/>
                </a:lnTo>
                <a:lnTo>
                  <a:pt x="4485" y="960"/>
                </a:lnTo>
                <a:lnTo>
                  <a:pt x="4490" y="980"/>
                </a:lnTo>
                <a:lnTo>
                  <a:pt x="4490" y="1004"/>
                </a:lnTo>
                <a:lnTo>
                  <a:pt x="4487" y="1031"/>
                </a:lnTo>
                <a:lnTo>
                  <a:pt x="4485" y="1043"/>
                </a:lnTo>
                <a:lnTo>
                  <a:pt x="4481" y="1055"/>
                </a:lnTo>
                <a:lnTo>
                  <a:pt x="4478" y="1067"/>
                </a:lnTo>
                <a:lnTo>
                  <a:pt x="4469" y="1079"/>
                </a:lnTo>
                <a:lnTo>
                  <a:pt x="4461" y="1091"/>
                </a:lnTo>
                <a:lnTo>
                  <a:pt x="4454" y="1101"/>
                </a:lnTo>
                <a:lnTo>
                  <a:pt x="4427" y="1125"/>
                </a:lnTo>
                <a:lnTo>
                  <a:pt x="4395" y="1149"/>
                </a:lnTo>
                <a:lnTo>
                  <a:pt x="4355" y="1179"/>
                </a:lnTo>
                <a:lnTo>
                  <a:pt x="4308" y="1211"/>
                </a:lnTo>
                <a:lnTo>
                  <a:pt x="4257" y="1179"/>
                </a:lnTo>
                <a:lnTo>
                  <a:pt x="4218" y="1149"/>
                </a:lnTo>
                <a:lnTo>
                  <a:pt x="4185" y="1125"/>
                </a:lnTo>
                <a:lnTo>
                  <a:pt x="4161" y="1101"/>
                </a:lnTo>
                <a:lnTo>
                  <a:pt x="4152" y="1091"/>
                </a:lnTo>
                <a:lnTo>
                  <a:pt x="4143" y="1079"/>
                </a:lnTo>
                <a:lnTo>
                  <a:pt x="4137" y="1067"/>
                </a:lnTo>
                <a:lnTo>
                  <a:pt x="4131" y="1055"/>
                </a:lnTo>
                <a:lnTo>
                  <a:pt x="4128" y="1043"/>
                </a:lnTo>
                <a:lnTo>
                  <a:pt x="4125" y="1031"/>
                </a:lnTo>
                <a:lnTo>
                  <a:pt x="4124" y="1004"/>
                </a:lnTo>
                <a:lnTo>
                  <a:pt x="4125" y="980"/>
                </a:lnTo>
                <a:lnTo>
                  <a:pt x="4128" y="960"/>
                </a:lnTo>
                <a:lnTo>
                  <a:pt x="4136" y="939"/>
                </a:lnTo>
                <a:lnTo>
                  <a:pt x="4146" y="921"/>
                </a:lnTo>
                <a:lnTo>
                  <a:pt x="4160" y="903"/>
                </a:lnTo>
                <a:lnTo>
                  <a:pt x="4178" y="885"/>
                </a:lnTo>
                <a:lnTo>
                  <a:pt x="4202" y="866"/>
                </a:lnTo>
                <a:lnTo>
                  <a:pt x="4232" y="843"/>
                </a:lnTo>
                <a:lnTo>
                  <a:pt x="4308" y="794"/>
                </a:lnTo>
                <a:lnTo>
                  <a:pt x="4383" y="843"/>
                </a:lnTo>
                <a:close/>
                <a:moveTo>
                  <a:pt x="4182" y="794"/>
                </a:moveTo>
                <a:lnTo>
                  <a:pt x="4154" y="813"/>
                </a:lnTo>
                <a:lnTo>
                  <a:pt x="4131" y="831"/>
                </a:lnTo>
                <a:lnTo>
                  <a:pt x="4110" y="852"/>
                </a:lnTo>
                <a:lnTo>
                  <a:pt x="4094" y="872"/>
                </a:lnTo>
                <a:lnTo>
                  <a:pt x="4077" y="891"/>
                </a:lnTo>
                <a:lnTo>
                  <a:pt x="4068" y="914"/>
                </a:lnTo>
                <a:lnTo>
                  <a:pt x="4056" y="891"/>
                </a:lnTo>
                <a:lnTo>
                  <a:pt x="4041" y="872"/>
                </a:lnTo>
                <a:lnTo>
                  <a:pt x="4023" y="852"/>
                </a:lnTo>
                <a:lnTo>
                  <a:pt x="4004" y="831"/>
                </a:lnTo>
                <a:lnTo>
                  <a:pt x="3980" y="813"/>
                </a:lnTo>
                <a:lnTo>
                  <a:pt x="3954" y="794"/>
                </a:lnTo>
                <a:lnTo>
                  <a:pt x="3891" y="752"/>
                </a:lnTo>
                <a:lnTo>
                  <a:pt x="3897" y="747"/>
                </a:lnTo>
                <a:lnTo>
                  <a:pt x="3933" y="722"/>
                </a:lnTo>
                <a:lnTo>
                  <a:pt x="3966" y="698"/>
                </a:lnTo>
                <a:lnTo>
                  <a:pt x="3992" y="674"/>
                </a:lnTo>
                <a:lnTo>
                  <a:pt x="4014" y="650"/>
                </a:lnTo>
                <a:lnTo>
                  <a:pt x="4032" y="627"/>
                </a:lnTo>
                <a:lnTo>
                  <a:pt x="4047" y="608"/>
                </a:lnTo>
                <a:lnTo>
                  <a:pt x="4058" y="588"/>
                </a:lnTo>
                <a:lnTo>
                  <a:pt x="4068" y="570"/>
                </a:lnTo>
                <a:lnTo>
                  <a:pt x="4076" y="588"/>
                </a:lnTo>
                <a:lnTo>
                  <a:pt x="4088" y="608"/>
                </a:lnTo>
                <a:lnTo>
                  <a:pt x="4101" y="627"/>
                </a:lnTo>
                <a:lnTo>
                  <a:pt x="4119" y="650"/>
                </a:lnTo>
                <a:lnTo>
                  <a:pt x="4142" y="674"/>
                </a:lnTo>
                <a:lnTo>
                  <a:pt x="4170" y="698"/>
                </a:lnTo>
                <a:lnTo>
                  <a:pt x="4200" y="722"/>
                </a:lnTo>
                <a:lnTo>
                  <a:pt x="4238" y="747"/>
                </a:lnTo>
                <a:lnTo>
                  <a:pt x="4244" y="752"/>
                </a:lnTo>
                <a:lnTo>
                  <a:pt x="4182" y="794"/>
                </a:lnTo>
                <a:close/>
                <a:moveTo>
                  <a:pt x="3909" y="849"/>
                </a:moveTo>
                <a:lnTo>
                  <a:pt x="3936" y="870"/>
                </a:lnTo>
                <a:lnTo>
                  <a:pt x="3957" y="888"/>
                </a:lnTo>
                <a:lnTo>
                  <a:pt x="3975" y="906"/>
                </a:lnTo>
                <a:lnTo>
                  <a:pt x="3990" y="921"/>
                </a:lnTo>
                <a:lnTo>
                  <a:pt x="3999" y="939"/>
                </a:lnTo>
                <a:lnTo>
                  <a:pt x="4005" y="960"/>
                </a:lnTo>
                <a:lnTo>
                  <a:pt x="4010" y="980"/>
                </a:lnTo>
                <a:lnTo>
                  <a:pt x="4010" y="1004"/>
                </a:lnTo>
                <a:lnTo>
                  <a:pt x="4008" y="1031"/>
                </a:lnTo>
                <a:lnTo>
                  <a:pt x="4005" y="1043"/>
                </a:lnTo>
                <a:lnTo>
                  <a:pt x="4002" y="1055"/>
                </a:lnTo>
                <a:lnTo>
                  <a:pt x="3998" y="1065"/>
                </a:lnTo>
                <a:lnTo>
                  <a:pt x="3992" y="1077"/>
                </a:lnTo>
                <a:lnTo>
                  <a:pt x="3984" y="1089"/>
                </a:lnTo>
                <a:lnTo>
                  <a:pt x="3975" y="1100"/>
                </a:lnTo>
                <a:lnTo>
                  <a:pt x="3951" y="1121"/>
                </a:lnTo>
                <a:lnTo>
                  <a:pt x="3921" y="1145"/>
                </a:lnTo>
                <a:lnTo>
                  <a:pt x="3885" y="1173"/>
                </a:lnTo>
                <a:lnTo>
                  <a:pt x="3840" y="1203"/>
                </a:lnTo>
                <a:lnTo>
                  <a:pt x="3828" y="1211"/>
                </a:lnTo>
                <a:lnTo>
                  <a:pt x="3777" y="1179"/>
                </a:lnTo>
                <a:lnTo>
                  <a:pt x="3738" y="1149"/>
                </a:lnTo>
                <a:lnTo>
                  <a:pt x="3705" y="1125"/>
                </a:lnTo>
                <a:lnTo>
                  <a:pt x="3681" y="1101"/>
                </a:lnTo>
                <a:lnTo>
                  <a:pt x="3672" y="1091"/>
                </a:lnTo>
                <a:lnTo>
                  <a:pt x="3665" y="1079"/>
                </a:lnTo>
                <a:lnTo>
                  <a:pt x="3659" y="1067"/>
                </a:lnTo>
                <a:lnTo>
                  <a:pt x="3653" y="1055"/>
                </a:lnTo>
                <a:lnTo>
                  <a:pt x="3648" y="1043"/>
                </a:lnTo>
                <a:lnTo>
                  <a:pt x="3647" y="1031"/>
                </a:lnTo>
                <a:lnTo>
                  <a:pt x="3644" y="1004"/>
                </a:lnTo>
                <a:lnTo>
                  <a:pt x="3647" y="980"/>
                </a:lnTo>
                <a:lnTo>
                  <a:pt x="3648" y="960"/>
                </a:lnTo>
                <a:lnTo>
                  <a:pt x="3656" y="939"/>
                </a:lnTo>
                <a:lnTo>
                  <a:pt x="3666" y="921"/>
                </a:lnTo>
                <a:lnTo>
                  <a:pt x="3680" y="903"/>
                </a:lnTo>
                <a:lnTo>
                  <a:pt x="3698" y="885"/>
                </a:lnTo>
                <a:lnTo>
                  <a:pt x="3722" y="866"/>
                </a:lnTo>
                <a:lnTo>
                  <a:pt x="3752" y="843"/>
                </a:lnTo>
                <a:lnTo>
                  <a:pt x="3828" y="794"/>
                </a:lnTo>
                <a:lnTo>
                  <a:pt x="3840" y="801"/>
                </a:lnTo>
                <a:lnTo>
                  <a:pt x="3909" y="849"/>
                </a:lnTo>
                <a:close/>
                <a:moveTo>
                  <a:pt x="3699" y="794"/>
                </a:moveTo>
                <a:lnTo>
                  <a:pt x="3674" y="813"/>
                </a:lnTo>
                <a:lnTo>
                  <a:pt x="3650" y="831"/>
                </a:lnTo>
                <a:lnTo>
                  <a:pt x="3630" y="852"/>
                </a:lnTo>
                <a:lnTo>
                  <a:pt x="3612" y="872"/>
                </a:lnTo>
                <a:lnTo>
                  <a:pt x="3599" y="891"/>
                </a:lnTo>
                <a:lnTo>
                  <a:pt x="3588" y="914"/>
                </a:lnTo>
                <a:lnTo>
                  <a:pt x="3576" y="891"/>
                </a:lnTo>
                <a:lnTo>
                  <a:pt x="3563" y="872"/>
                </a:lnTo>
                <a:lnTo>
                  <a:pt x="3545" y="852"/>
                </a:lnTo>
                <a:lnTo>
                  <a:pt x="3524" y="831"/>
                </a:lnTo>
                <a:lnTo>
                  <a:pt x="3500" y="813"/>
                </a:lnTo>
                <a:lnTo>
                  <a:pt x="3474" y="794"/>
                </a:lnTo>
                <a:lnTo>
                  <a:pt x="3413" y="752"/>
                </a:lnTo>
                <a:lnTo>
                  <a:pt x="3416" y="747"/>
                </a:lnTo>
                <a:lnTo>
                  <a:pt x="3455" y="722"/>
                </a:lnTo>
                <a:lnTo>
                  <a:pt x="3486" y="698"/>
                </a:lnTo>
                <a:lnTo>
                  <a:pt x="3512" y="674"/>
                </a:lnTo>
                <a:lnTo>
                  <a:pt x="3534" y="650"/>
                </a:lnTo>
                <a:lnTo>
                  <a:pt x="3552" y="627"/>
                </a:lnTo>
                <a:lnTo>
                  <a:pt x="3569" y="608"/>
                </a:lnTo>
                <a:lnTo>
                  <a:pt x="3578" y="588"/>
                </a:lnTo>
                <a:lnTo>
                  <a:pt x="3588" y="570"/>
                </a:lnTo>
                <a:lnTo>
                  <a:pt x="3596" y="588"/>
                </a:lnTo>
                <a:lnTo>
                  <a:pt x="3606" y="608"/>
                </a:lnTo>
                <a:lnTo>
                  <a:pt x="3623" y="627"/>
                </a:lnTo>
                <a:lnTo>
                  <a:pt x="3641" y="650"/>
                </a:lnTo>
                <a:lnTo>
                  <a:pt x="3662" y="674"/>
                </a:lnTo>
                <a:lnTo>
                  <a:pt x="3687" y="698"/>
                </a:lnTo>
                <a:lnTo>
                  <a:pt x="3720" y="722"/>
                </a:lnTo>
                <a:lnTo>
                  <a:pt x="3758" y="747"/>
                </a:lnTo>
                <a:lnTo>
                  <a:pt x="3762" y="752"/>
                </a:lnTo>
                <a:lnTo>
                  <a:pt x="3699" y="794"/>
                </a:lnTo>
                <a:close/>
                <a:moveTo>
                  <a:pt x="3422" y="843"/>
                </a:moveTo>
                <a:lnTo>
                  <a:pt x="3452" y="866"/>
                </a:lnTo>
                <a:lnTo>
                  <a:pt x="3476" y="885"/>
                </a:lnTo>
                <a:lnTo>
                  <a:pt x="3494" y="903"/>
                </a:lnTo>
                <a:lnTo>
                  <a:pt x="3509" y="921"/>
                </a:lnTo>
                <a:lnTo>
                  <a:pt x="3518" y="939"/>
                </a:lnTo>
                <a:lnTo>
                  <a:pt x="3527" y="960"/>
                </a:lnTo>
                <a:lnTo>
                  <a:pt x="3530" y="980"/>
                </a:lnTo>
                <a:lnTo>
                  <a:pt x="3530" y="1004"/>
                </a:lnTo>
                <a:lnTo>
                  <a:pt x="3528" y="1031"/>
                </a:lnTo>
                <a:lnTo>
                  <a:pt x="3527" y="1043"/>
                </a:lnTo>
                <a:lnTo>
                  <a:pt x="3522" y="1055"/>
                </a:lnTo>
                <a:lnTo>
                  <a:pt x="3516" y="1067"/>
                </a:lnTo>
                <a:lnTo>
                  <a:pt x="3510" y="1079"/>
                </a:lnTo>
                <a:lnTo>
                  <a:pt x="3503" y="1091"/>
                </a:lnTo>
                <a:lnTo>
                  <a:pt x="3492" y="1101"/>
                </a:lnTo>
                <a:lnTo>
                  <a:pt x="3468" y="1125"/>
                </a:lnTo>
                <a:lnTo>
                  <a:pt x="3437" y="1149"/>
                </a:lnTo>
                <a:lnTo>
                  <a:pt x="3396" y="1179"/>
                </a:lnTo>
                <a:lnTo>
                  <a:pt x="3347" y="1211"/>
                </a:lnTo>
                <a:lnTo>
                  <a:pt x="3299" y="1179"/>
                </a:lnTo>
                <a:lnTo>
                  <a:pt x="3258" y="1149"/>
                </a:lnTo>
                <a:lnTo>
                  <a:pt x="3227" y="1125"/>
                </a:lnTo>
                <a:lnTo>
                  <a:pt x="3203" y="1101"/>
                </a:lnTo>
                <a:lnTo>
                  <a:pt x="3192" y="1091"/>
                </a:lnTo>
                <a:lnTo>
                  <a:pt x="3185" y="1079"/>
                </a:lnTo>
                <a:lnTo>
                  <a:pt x="3179" y="1067"/>
                </a:lnTo>
                <a:lnTo>
                  <a:pt x="3173" y="1055"/>
                </a:lnTo>
                <a:lnTo>
                  <a:pt x="3168" y="1043"/>
                </a:lnTo>
                <a:lnTo>
                  <a:pt x="3167" y="1031"/>
                </a:lnTo>
                <a:lnTo>
                  <a:pt x="3164" y="1004"/>
                </a:lnTo>
                <a:lnTo>
                  <a:pt x="3164" y="980"/>
                </a:lnTo>
                <a:lnTo>
                  <a:pt x="3168" y="960"/>
                </a:lnTo>
                <a:lnTo>
                  <a:pt x="3174" y="939"/>
                </a:lnTo>
                <a:lnTo>
                  <a:pt x="3186" y="921"/>
                </a:lnTo>
                <a:lnTo>
                  <a:pt x="3200" y="903"/>
                </a:lnTo>
                <a:lnTo>
                  <a:pt x="3218" y="885"/>
                </a:lnTo>
                <a:lnTo>
                  <a:pt x="3242" y="866"/>
                </a:lnTo>
                <a:lnTo>
                  <a:pt x="3272" y="843"/>
                </a:lnTo>
                <a:lnTo>
                  <a:pt x="3347" y="794"/>
                </a:lnTo>
                <a:lnTo>
                  <a:pt x="3422" y="843"/>
                </a:lnTo>
                <a:close/>
                <a:moveTo>
                  <a:pt x="3221" y="794"/>
                </a:moveTo>
                <a:lnTo>
                  <a:pt x="3194" y="813"/>
                </a:lnTo>
                <a:lnTo>
                  <a:pt x="3170" y="831"/>
                </a:lnTo>
                <a:lnTo>
                  <a:pt x="3150" y="852"/>
                </a:lnTo>
                <a:lnTo>
                  <a:pt x="3132" y="872"/>
                </a:lnTo>
                <a:lnTo>
                  <a:pt x="3119" y="891"/>
                </a:lnTo>
                <a:lnTo>
                  <a:pt x="3107" y="914"/>
                </a:lnTo>
                <a:lnTo>
                  <a:pt x="3096" y="891"/>
                </a:lnTo>
                <a:lnTo>
                  <a:pt x="3080" y="872"/>
                </a:lnTo>
                <a:lnTo>
                  <a:pt x="3065" y="852"/>
                </a:lnTo>
                <a:lnTo>
                  <a:pt x="3044" y="831"/>
                </a:lnTo>
                <a:lnTo>
                  <a:pt x="3021" y="813"/>
                </a:lnTo>
                <a:lnTo>
                  <a:pt x="2994" y="794"/>
                </a:lnTo>
                <a:lnTo>
                  <a:pt x="2933" y="752"/>
                </a:lnTo>
                <a:lnTo>
                  <a:pt x="2937" y="747"/>
                </a:lnTo>
                <a:lnTo>
                  <a:pt x="2975" y="722"/>
                </a:lnTo>
                <a:lnTo>
                  <a:pt x="3005" y="698"/>
                </a:lnTo>
                <a:lnTo>
                  <a:pt x="3032" y="674"/>
                </a:lnTo>
                <a:lnTo>
                  <a:pt x="3054" y="650"/>
                </a:lnTo>
                <a:lnTo>
                  <a:pt x="3072" y="627"/>
                </a:lnTo>
                <a:lnTo>
                  <a:pt x="3086" y="608"/>
                </a:lnTo>
                <a:lnTo>
                  <a:pt x="3098" y="588"/>
                </a:lnTo>
                <a:lnTo>
                  <a:pt x="3107" y="570"/>
                </a:lnTo>
                <a:lnTo>
                  <a:pt x="3116" y="588"/>
                </a:lnTo>
                <a:lnTo>
                  <a:pt x="3126" y="608"/>
                </a:lnTo>
                <a:lnTo>
                  <a:pt x="3143" y="627"/>
                </a:lnTo>
                <a:lnTo>
                  <a:pt x="3161" y="650"/>
                </a:lnTo>
                <a:lnTo>
                  <a:pt x="3182" y="674"/>
                </a:lnTo>
                <a:lnTo>
                  <a:pt x="3209" y="698"/>
                </a:lnTo>
                <a:lnTo>
                  <a:pt x="3240" y="722"/>
                </a:lnTo>
                <a:lnTo>
                  <a:pt x="3278" y="747"/>
                </a:lnTo>
                <a:lnTo>
                  <a:pt x="3282" y="752"/>
                </a:lnTo>
                <a:lnTo>
                  <a:pt x="3221" y="794"/>
                </a:lnTo>
                <a:close/>
                <a:moveTo>
                  <a:pt x="2951" y="849"/>
                </a:moveTo>
                <a:lnTo>
                  <a:pt x="2976" y="870"/>
                </a:lnTo>
                <a:lnTo>
                  <a:pt x="2999" y="888"/>
                </a:lnTo>
                <a:lnTo>
                  <a:pt x="3017" y="906"/>
                </a:lnTo>
                <a:lnTo>
                  <a:pt x="3030" y="921"/>
                </a:lnTo>
                <a:lnTo>
                  <a:pt x="3041" y="939"/>
                </a:lnTo>
                <a:lnTo>
                  <a:pt x="3047" y="960"/>
                </a:lnTo>
                <a:lnTo>
                  <a:pt x="3048" y="980"/>
                </a:lnTo>
                <a:lnTo>
                  <a:pt x="3050" y="1004"/>
                </a:lnTo>
                <a:lnTo>
                  <a:pt x="3048" y="1031"/>
                </a:lnTo>
                <a:lnTo>
                  <a:pt x="3047" y="1043"/>
                </a:lnTo>
                <a:lnTo>
                  <a:pt x="3042" y="1055"/>
                </a:lnTo>
                <a:lnTo>
                  <a:pt x="3038" y="1065"/>
                </a:lnTo>
                <a:lnTo>
                  <a:pt x="3032" y="1077"/>
                </a:lnTo>
                <a:lnTo>
                  <a:pt x="3024" y="1089"/>
                </a:lnTo>
                <a:lnTo>
                  <a:pt x="3015" y="1100"/>
                </a:lnTo>
                <a:lnTo>
                  <a:pt x="2993" y="1121"/>
                </a:lnTo>
                <a:lnTo>
                  <a:pt x="2963" y="1145"/>
                </a:lnTo>
                <a:lnTo>
                  <a:pt x="2925" y="1173"/>
                </a:lnTo>
                <a:lnTo>
                  <a:pt x="2879" y="1203"/>
                </a:lnTo>
                <a:lnTo>
                  <a:pt x="2867" y="1211"/>
                </a:lnTo>
                <a:lnTo>
                  <a:pt x="2819" y="1179"/>
                </a:lnTo>
                <a:lnTo>
                  <a:pt x="2778" y="1149"/>
                </a:lnTo>
                <a:lnTo>
                  <a:pt x="2747" y="1125"/>
                </a:lnTo>
                <a:lnTo>
                  <a:pt x="2721" y="1101"/>
                </a:lnTo>
                <a:lnTo>
                  <a:pt x="2712" y="1091"/>
                </a:lnTo>
                <a:lnTo>
                  <a:pt x="2705" y="1079"/>
                </a:lnTo>
                <a:lnTo>
                  <a:pt x="2697" y="1067"/>
                </a:lnTo>
                <a:lnTo>
                  <a:pt x="2693" y="1055"/>
                </a:lnTo>
                <a:lnTo>
                  <a:pt x="2688" y="1043"/>
                </a:lnTo>
                <a:lnTo>
                  <a:pt x="2687" y="1031"/>
                </a:lnTo>
                <a:lnTo>
                  <a:pt x="2685" y="1004"/>
                </a:lnTo>
                <a:lnTo>
                  <a:pt x="2685" y="980"/>
                </a:lnTo>
                <a:lnTo>
                  <a:pt x="2688" y="960"/>
                </a:lnTo>
                <a:lnTo>
                  <a:pt x="2694" y="939"/>
                </a:lnTo>
                <a:lnTo>
                  <a:pt x="2706" y="921"/>
                </a:lnTo>
                <a:lnTo>
                  <a:pt x="2721" y="903"/>
                </a:lnTo>
                <a:lnTo>
                  <a:pt x="2739" y="885"/>
                </a:lnTo>
                <a:lnTo>
                  <a:pt x="2763" y="866"/>
                </a:lnTo>
                <a:lnTo>
                  <a:pt x="2790" y="843"/>
                </a:lnTo>
                <a:lnTo>
                  <a:pt x="2867" y="794"/>
                </a:lnTo>
                <a:lnTo>
                  <a:pt x="2879" y="801"/>
                </a:lnTo>
                <a:lnTo>
                  <a:pt x="2951" y="849"/>
                </a:lnTo>
                <a:close/>
                <a:moveTo>
                  <a:pt x="2741" y="794"/>
                </a:moveTo>
                <a:lnTo>
                  <a:pt x="2715" y="813"/>
                </a:lnTo>
                <a:lnTo>
                  <a:pt x="2691" y="831"/>
                </a:lnTo>
                <a:lnTo>
                  <a:pt x="2670" y="852"/>
                </a:lnTo>
                <a:lnTo>
                  <a:pt x="2652" y="872"/>
                </a:lnTo>
                <a:lnTo>
                  <a:pt x="2639" y="891"/>
                </a:lnTo>
                <a:lnTo>
                  <a:pt x="2627" y="914"/>
                </a:lnTo>
                <a:lnTo>
                  <a:pt x="2616" y="891"/>
                </a:lnTo>
                <a:lnTo>
                  <a:pt x="2601" y="872"/>
                </a:lnTo>
                <a:lnTo>
                  <a:pt x="2585" y="852"/>
                </a:lnTo>
                <a:lnTo>
                  <a:pt x="2562" y="831"/>
                </a:lnTo>
                <a:lnTo>
                  <a:pt x="2541" y="813"/>
                </a:lnTo>
                <a:lnTo>
                  <a:pt x="2513" y="794"/>
                </a:lnTo>
                <a:lnTo>
                  <a:pt x="2451" y="752"/>
                </a:lnTo>
                <a:lnTo>
                  <a:pt x="2457" y="747"/>
                </a:lnTo>
                <a:lnTo>
                  <a:pt x="2495" y="722"/>
                </a:lnTo>
                <a:lnTo>
                  <a:pt x="2525" y="698"/>
                </a:lnTo>
                <a:lnTo>
                  <a:pt x="2553" y="674"/>
                </a:lnTo>
                <a:lnTo>
                  <a:pt x="2574" y="650"/>
                </a:lnTo>
                <a:lnTo>
                  <a:pt x="2592" y="627"/>
                </a:lnTo>
                <a:lnTo>
                  <a:pt x="2607" y="608"/>
                </a:lnTo>
                <a:lnTo>
                  <a:pt x="2619" y="588"/>
                </a:lnTo>
                <a:lnTo>
                  <a:pt x="2627" y="570"/>
                </a:lnTo>
                <a:lnTo>
                  <a:pt x="2637" y="588"/>
                </a:lnTo>
                <a:lnTo>
                  <a:pt x="2646" y="608"/>
                </a:lnTo>
                <a:lnTo>
                  <a:pt x="2663" y="627"/>
                </a:lnTo>
                <a:lnTo>
                  <a:pt x="2681" y="650"/>
                </a:lnTo>
                <a:lnTo>
                  <a:pt x="2703" y="674"/>
                </a:lnTo>
                <a:lnTo>
                  <a:pt x="2729" y="698"/>
                </a:lnTo>
                <a:lnTo>
                  <a:pt x="2760" y="722"/>
                </a:lnTo>
                <a:lnTo>
                  <a:pt x="2796" y="747"/>
                </a:lnTo>
                <a:lnTo>
                  <a:pt x="2802" y="752"/>
                </a:lnTo>
                <a:lnTo>
                  <a:pt x="2741" y="794"/>
                </a:lnTo>
                <a:close/>
                <a:moveTo>
                  <a:pt x="2463" y="843"/>
                </a:moveTo>
                <a:lnTo>
                  <a:pt x="2493" y="866"/>
                </a:lnTo>
                <a:lnTo>
                  <a:pt x="2517" y="885"/>
                </a:lnTo>
                <a:lnTo>
                  <a:pt x="2535" y="903"/>
                </a:lnTo>
                <a:lnTo>
                  <a:pt x="2549" y="921"/>
                </a:lnTo>
                <a:lnTo>
                  <a:pt x="2559" y="939"/>
                </a:lnTo>
                <a:lnTo>
                  <a:pt x="2567" y="960"/>
                </a:lnTo>
                <a:lnTo>
                  <a:pt x="2568" y="980"/>
                </a:lnTo>
                <a:lnTo>
                  <a:pt x="2571" y="1004"/>
                </a:lnTo>
                <a:lnTo>
                  <a:pt x="2568" y="1031"/>
                </a:lnTo>
                <a:lnTo>
                  <a:pt x="2567" y="1043"/>
                </a:lnTo>
                <a:lnTo>
                  <a:pt x="2562" y="1055"/>
                </a:lnTo>
                <a:lnTo>
                  <a:pt x="2556" y="1067"/>
                </a:lnTo>
                <a:lnTo>
                  <a:pt x="2550" y="1079"/>
                </a:lnTo>
                <a:lnTo>
                  <a:pt x="2543" y="1091"/>
                </a:lnTo>
                <a:lnTo>
                  <a:pt x="2532" y="1101"/>
                </a:lnTo>
                <a:lnTo>
                  <a:pt x="2508" y="1125"/>
                </a:lnTo>
                <a:lnTo>
                  <a:pt x="2477" y="1149"/>
                </a:lnTo>
                <a:lnTo>
                  <a:pt x="2436" y="1179"/>
                </a:lnTo>
                <a:lnTo>
                  <a:pt x="2387" y="1211"/>
                </a:lnTo>
                <a:lnTo>
                  <a:pt x="2339" y="1179"/>
                </a:lnTo>
                <a:lnTo>
                  <a:pt x="2297" y="1149"/>
                </a:lnTo>
                <a:lnTo>
                  <a:pt x="2267" y="1125"/>
                </a:lnTo>
                <a:lnTo>
                  <a:pt x="2241" y="1101"/>
                </a:lnTo>
                <a:lnTo>
                  <a:pt x="2234" y="1091"/>
                </a:lnTo>
                <a:lnTo>
                  <a:pt x="2225" y="1079"/>
                </a:lnTo>
                <a:lnTo>
                  <a:pt x="2217" y="1067"/>
                </a:lnTo>
                <a:lnTo>
                  <a:pt x="2213" y="1055"/>
                </a:lnTo>
                <a:lnTo>
                  <a:pt x="2210" y="1043"/>
                </a:lnTo>
                <a:lnTo>
                  <a:pt x="2207" y="1031"/>
                </a:lnTo>
                <a:lnTo>
                  <a:pt x="2205" y="1004"/>
                </a:lnTo>
                <a:lnTo>
                  <a:pt x="2205" y="980"/>
                </a:lnTo>
                <a:lnTo>
                  <a:pt x="2210" y="960"/>
                </a:lnTo>
                <a:lnTo>
                  <a:pt x="2216" y="939"/>
                </a:lnTo>
                <a:lnTo>
                  <a:pt x="2225" y="921"/>
                </a:lnTo>
                <a:lnTo>
                  <a:pt x="2241" y="903"/>
                </a:lnTo>
                <a:lnTo>
                  <a:pt x="2259" y="885"/>
                </a:lnTo>
                <a:lnTo>
                  <a:pt x="2283" y="866"/>
                </a:lnTo>
                <a:lnTo>
                  <a:pt x="2312" y="843"/>
                </a:lnTo>
                <a:lnTo>
                  <a:pt x="2387" y="794"/>
                </a:lnTo>
                <a:lnTo>
                  <a:pt x="2463" y="843"/>
                </a:lnTo>
                <a:close/>
                <a:moveTo>
                  <a:pt x="2261" y="794"/>
                </a:moveTo>
                <a:lnTo>
                  <a:pt x="2235" y="813"/>
                </a:lnTo>
                <a:lnTo>
                  <a:pt x="2211" y="831"/>
                </a:lnTo>
                <a:lnTo>
                  <a:pt x="2192" y="852"/>
                </a:lnTo>
                <a:lnTo>
                  <a:pt x="2174" y="872"/>
                </a:lnTo>
                <a:lnTo>
                  <a:pt x="2159" y="891"/>
                </a:lnTo>
                <a:lnTo>
                  <a:pt x="2147" y="914"/>
                </a:lnTo>
                <a:lnTo>
                  <a:pt x="2138" y="891"/>
                </a:lnTo>
                <a:lnTo>
                  <a:pt x="2121" y="872"/>
                </a:lnTo>
                <a:lnTo>
                  <a:pt x="2105" y="852"/>
                </a:lnTo>
                <a:lnTo>
                  <a:pt x="2084" y="831"/>
                </a:lnTo>
                <a:lnTo>
                  <a:pt x="2061" y="813"/>
                </a:lnTo>
                <a:lnTo>
                  <a:pt x="2033" y="794"/>
                </a:lnTo>
                <a:lnTo>
                  <a:pt x="1971" y="752"/>
                </a:lnTo>
                <a:lnTo>
                  <a:pt x="1977" y="747"/>
                </a:lnTo>
                <a:lnTo>
                  <a:pt x="2013" y="722"/>
                </a:lnTo>
                <a:lnTo>
                  <a:pt x="2045" y="698"/>
                </a:lnTo>
                <a:lnTo>
                  <a:pt x="2073" y="674"/>
                </a:lnTo>
                <a:lnTo>
                  <a:pt x="2096" y="650"/>
                </a:lnTo>
                <a:lnTo>
                  <a:pt x="2114" y="627"/>
                </a:lnTo>
                <a:lnTo>
                  <a:pt x="2127" y="608"/>
                </a:lnTo>
                <a:lnTo>
                  <a:pt x="2139" y="588"/>
                </a:lnTo>
                <a:lnTo>
                  <a:pt x="2147" y="570"/>
                </a:lnTo>
                <a:lnTo>
                  <a:pt x="2156" y="588"/>
                </a:lnTo>
                <a:lnTo>
                  <a:pt x="2168" y="608"/>
                </a:lnTo>
                <a:lnTo>
                  <a:pt x="2183" y="627"/>
                </a:lnTo>
                <a:lnTo>
                  <a:pt x="2201" y="650"/>
                </a:lnTo>
                <a:lnTo>
                  <a:pt x="2223" y="674"/>
                </a:lnTo>
                <a:lnTo>
                  <a:pt x="2249" y="698"/>
                </a:lnTo>
                <a:lnTo>
                  <a:pt x="2282" y="722"/>
                </a:lnTo>
                <a:lnTo>
                  <a:pt x="2318" y="747"/>
                </a:lnTo>
                <a:lnTo>
                  <a:pt x="2324" y="752"/>
                </a:lnTo>
                <a:lnTo>
                  <a:pt x="2261" y="794"/>
                </a:lnTo>
                <a:close/>
                <a:moveTo>
                  <a:pt x="1989" y="849"/>
                </a:moveTo>
                <a:lnTo>
                  <a:pt x="2018" y="870"/>
                </a:lnTo>
                <a:lnTo>
                  <a:pt x="2039" y="888"/>
                </a:lnTo>
                <a:lnTo>
                  <a:pt x="2057" y="906"/>
                </a:lnTo>
                <a:lnTo>
                  <a:pt x="2069" y="921"/>
                </a:lnTo>
                <a:lnTo>
                  <a:pt x="2079" y="939"/>
                </a:lnTo>
                <a:lnTo>
                  <a:pt x="2087" y="960"/>
                </a:lnTo>
                <a:lnTo>
                  <a:pt x="2090" y="980"/>
                </a:lnTo>
                <a:lnTo>
                  <a:pt x="2091" y="1004"/>
                </a:lnTo>
                <a:lnTo>
                  <a:pt x="2090" y="1031"/>
                </a:lnTo>
                <a:lnTo>
                  <a:pt x="2087" y="1043"/>
                </a:lnTo>
                <a:lnTo>
                  <a:pt x="2084" y="1055"/>
                </a:lnTo>
                <a:lnTo>
                  <a:pt x="2078" y="1065"/>
                </a:lnTo>
                <a:lnTo>
                  <a:pt x="2072" y="1077"/>
                </a:lnTo>
                <a:lnTo>
                  <a:pt x="2066" y="1089"/>
                </a:lnTo>
                <a:lnTo>
                  <a:pt x="2055" y="1100"/>
                </a:lnTo>
                <a:lnTo>
                  <a:pt x="2033" y="1121"/>
                </a:lnTo>
                <a:lnTo>
                  <a:pt x="2003" y="1145"/>
                </a:lnTo>
                <a:lnTo>
                  <a:pt x="1965" y="1173"/>
                </a:lnTo>
                <a:lnTo>
                  <a:pt x="1919" y="1203"/>
                </a:lnTo>
                <a:lnTo>
                  <a:pt x="1907" y="1211"/>
                </a:lnTo>
                <a:lnTo>
                  <a:pt x="1857" y="1179"/>
                </a:lnTo>
                <a:lnTo>
                  <a:pt x="1817" y="1149"/>
                </a:lnTo>
                <a:lnTo>
                  <a:pt x="1785" y="1125"/>
                </a:lnTo>
                <a:lnTo>
                  <a:pt x="1761" y="1101"/>
                </a:lnTo>
                <a:lnTo>
                  <a:pt x="1754" y="1091"/>
                </a:lnTo>
                <a:lnTo>
                  <a:pt x="1745" y="1079"/>
                </a:lnTo>
                <a:lnTo>
                  <a:pt x="1737" y="1067"/>
                </a:lnTo>
                <a:lnTo>
                  <a:pt x="1733" y="1055"/>
                </a:lnTo>
                <a:lnTo>
                  <a:pt x="1730" y="1043"/>
                </a:lnTo>
                <a:lnTo>
                  <a:pt x="1727" y="1031"/>
                </a:lnTo>
                <a:lnTo>
                  <a:pt x="1725" y="1004"/>
                </a:lnTo>
                <a:lnTo>
                  <a:pt x="1725" y="980"/>
                </a:lnTo>
                <a:lnTo>
                  <a:pt x="1730" y="960"/>
                </a:lnTo>
                <a:lnTo>
                  <a:pt x="1736" y="939"/>
                </a:lnTo>
                <a:lnTo>
                  <a:pt x="1745" y="921"/>
                </a:lnTo>
                <a:lnTo>
                  <a:pt x="1761" y="903"/>
                </a:lnTo>
                <a:lnTo>
                  <a:pt x="1779" y="885"/>
                </a:lnTo>
                <a:lnTo>
                  <a:pt x="1803" y="866"/>
                </a:lnTo>
                <a:lnTo>
                  <a:pt x="1832" y="843"/>
                </a:lnTo>
                <a:lnTo>
                  <a:pt x="1907" y="794"/>
                </a:lnTo>
                <a:lnTo>
                  <a:pt x="1919" y="801"/>
                </a:lnTo>
                <a:lnTo>
                  <a:pt x="1989" y="849"/>
                </a:lnTo>
                <a:close/>
                <a:moveTo>
                  <a:pt x="1781" y="794"/>
                </a:moveTo>
                <a:lnTo>
                  <a:pt x="1755" y="813"/>
                </a:lnTo>
                <a:lnTo>
                  <a:pt x="1731" y="831"/>
                </a:lnTo>
                <a:lnTo>
                  <a:pt x="1712" y="852"/>
                </a:lnTo>
                <a:lnTo>
                  <a:pt x="1694" y="872"/>
                </a:lnTo>
                <a:lnTo>
                  <a:pt x="1680" y="891"/>
                </a:lnTo>
                <a:lnTo>
                  <a:pt x="1668" y="914"/>
                </a:lnTo>
                <a:lnTo>
                  <a:pt x="1656" y="891"/>
                </a:lnTo>
                <a:lnTo>
                  <a:pt x="1641" y="872"/>
                </a:lnTo>
                <a:lnTo>
                  <a:pt x="1623" y="852"/>
                </a:lnTo>
                <a:lnTo>
                  <a:pt x="1604" y="831"/>
                </a:lnTo>
                <a:lnTo>
                  <a:pt x="1580" y="813"/>
                </a:lnTo>
                <a:lnTo>
                  <a:pt x="1554" y="794"/>
                </a:lnTo>
                <a:lnTo>
                  <a:pt x="1491" y="752"/>
                </a:lnTo>
                <a:lnTo>
                  <a:pt x="1497" y="747"/>
                </a:lnTo>
                <a:lnTo>
                  <a:pt x="1533" y="722"/>
                </a:lnTo>
                <a:lnTo>
                  <a:pt x="1566" y="698"/>
                </a:lnTo>
                <a:lnTo>
                  <a:pt x="1593" y="674"/>
                </a:lnTo>
                <a:lnTo>
                  <a:pt x="1616" y="650"/>
                </a:lnTo>
                <a:lnTo>
                  <a:pt x="1634" y="627"/>
                </a:lnTo>
                <a:lnTo>
                  <a:pt x="1647" y="608"/>
                </a:lnTo>
                <a:lnTo>
                  <a:pt x="1659" y="588"/>
                </a:lnTo>
                <a:lnTo>
                  <a:pt x="1668" y="570"/>
                </a:lnTo>
                <a:lnTo>
                  <a:pt x="1676" y="588"/>
                </a:lnTo>
                <a:lnTo>
                  <a:pt x="1688" y="608"/>
                </a:lnTo>
                <a:lnTo>
                  <a:pt x="1701" y="627"/>
                </a:lnTo>
                <a:lnTo>
                  <a:pt x="1721" y="650"/>
                </a:lnTo>
                <a:lnTo>
                  <a:pt x="1743" y="674"/>
                </a:lnTo>
                <a:lnTo>
                  <a:pt x="1769" y="698"/>
                </a:lnTo>
                <a:lnTo>
                  <a:pt x="1802" y="722"/>
                </a:lnTo>
                <a:lnTo>
                  <a:pt x="1838" y="747"/>
                </a:lnTo>
                <a:lnTo>
                  <a:pt x="1844" y="752"/>
                </a:lnTo>
                <a:lnTo>
                  <a:pt x="1781" y="794"/>
                </a:lnTo>
                <a:close/>
                <a:moveTo>
                  <a:pt x="1503" y="843"/>
                </a:moveTo>
                <a:lnTo>
                  <a:pt x="1533" y="866"/>
                </a:lnTo>
                <a:lnTo>
                  <a:pt x="1556" y="885"/>
                </a:lnTo>
                <a:lnTo>
                  <a:pt x="1575" y="903"/>
                </a:lnTo>
                <a:lnTo>
                  <a:pt x="1590" y="921"/>
                </a:lnTo>
                <a:lnTo>
                  <a:pt x="1599" y="939"/>
                </a:lnTo>
                <a:lnTo>
                  <a:pt x="1605" y="960"/>
                </a:lnTo>
                <a:lnTo>
                  <a:pt x="1610" y="980"/>
                </a:lnTo>
                <a:lnTo>
                  <a:pt x="1611" y="1004"/>
                </a:lnTo>
                <a:lnTo>
                  <a:pt x="1610" y="1031"/>
                </a:lnTo>
                <a:lnTo>
                  <a:pt x="1605" y="1043"/>
                </a:lnTo>
                <a:lnTo>
                  <a:pt x="1604" y="1055"/>
                </a:lnTo>
                <a:lnTo>
                  <a:pt x="1598" y="1067"/>
                </a:lnTo>
                <a:lnTo>
                  <a:pt x="1592" y="1079"/>
                </a:lnTo>
                <a:lnTo>
                  <a:pt x="1584" y="1091"/>
                </a:lnTo>
                <a:lnTo>
                  <a:pt x="1574" y="1101"/>
                </a:lnTo>
                <a:lnTo>
                  <a:pt x="1550" y="1125"/>
                </a:lnTo>
                <a:lnTo>
                  <a:pt x="1518" y="1149"/>
                </a:lnTo>
                <a:lnTo>
                  <a:pt x="1478" y="1179"/>
                </a:lnTo>
                <a:lnTo>
                  <a:pt x="1428" y="1211"/>
                </a:lnTo>
                <a:lnTo>
                  <a:pt x="1377" y="1179"/>
                </a:lnTo>
                <a:lnTo>
                  <a:pt x="1338" y="1149"/>
                </a:lnTo>
                <a:lnTo>
                  <a:pt x="1305" y="1125"/>
                </a:lnTo>
                <a:lnTo>
                  <a:pt x="1281" y="1101"/>
                </a:lnTo>
                <a:lnTo>
                  <a:pt x="1272" y="1091"/>
                </a:lnTo>
                <a:lnTo>
                  <a:pt x="1263" y="1079"/>
                </a:lnTo>
                <a:lnTo>
                  <a:pt x="1257" y="1067"/>
                </a:lnTo>
                <a:lnTo>
                  <a:pt x="1254" y="1055"/>
                </a:lnTo>
                <a:lnTo>
                  <a:pt x="1250" y="1043"/>
                </a:lnTo>
                <a:lnTo>
                  <a:pt x="1245" y="1031"/>
                </a:lnTo>
                <a:lnTo>
                  <a:pt x="1245" y="1004"/>
                </a:lnTo>
                <a:lnTo>
                  <a:pt x="1245" y="980"/>
                </a:lnTo>
                <a:lnTo>
                  <a:pt x="1250" y="960"/>
                </a:lnTo>
                <a:lnTo>
                  <a:pt x="1256" y="939"/>
                </a:lnTo>
                <a:lnTo>
                  <a:pt x="1266" y="921"/>
                </a:lnTo>
                <a:lnTo>
                  <a:pt x="1280" y="903"/>
                </a:lnTo>
                <a:lnTo>
                  <a:pt x="1299" y="885"/>
                </a:lnTo>
                <a:lnTo>
                  <a:pt x="1323" y="866"/>
                </a:lnTo>
                <a:lnTo>
                  <a:pt x="1352" y="843"/>
                </a:lnTo>
                <a:lnTo>
                  <a:pt x="1428" y="794"/>
                </a:lnTo>
                <a:lnTo>
                  <a:pt x="1503" y="843"/>
                </a:lnTo>
                <a:close/>
                <a:moveTo>
                  <a:pt x="1302" y="794"/>
                </a:moveTo>
                <a:lnTo>
                  <a:pt x="1275" y="813"/>
                </a:lnTo>
                <a:lnTo>
                  <a:pt x="1251" y="831"/>
                </a:lnTo>
                <a:lnTo>
                  <a:pt x="1232" y="852"/>
                </a:lnTo>
                <a:lnTo>
                  <a:pt x="1214" y="872"/>
                </a:lnTo>
                <a:lnTo>
                  <a:pt x="1200" y="891"/>
                </a:lnTo>
                <a:lnTo>
                  <a:pt x="1188" y="914"/>
                </a:lnTo>
                <a:lnTo>
                  <a:pt x="1176" y="891"/>
                </a:lnTo>
                <a:lnTo>
                  <a:pt x="1161" y="872"/>
                </a:lnTo>
                <a:lnTo>
                  <a:pt x="1143" y="852"/>
                </a:lnTo>
                <a:lnTo>
                  <a:pt x="1124" y="831"/>
                </a:lnTo>
                <a:lnTo>
                  <a:pt x="1100" y="813"/>
                </a:lnTo>
                <a:lnTo>
                  <a:pt x="1074" y="794"/>
                </a:lnTo>
                <a:lnTo>
                  <a:pt x="1013" y="752"/>
                </a:lnTo>
                <a:lnTo>
                  <a:pt x="1019" y="747"/>
                </a:lnTo>
                <a:lnTo>
                  <a:pt x="1053" y="722"/>
                </a:lnTo>
                <a:lnTo>
                  <a:pt x="1086" y="698"/>
                </a:lnTo>
                <a:lnTo>
                  <a:pt x="1112" y="674"/>
                </a:lnTo>
                <a:lnTo>
                  <a:pt x="1136" y="650"/>
                </a:lnTo>
                <a:lnTo>
                  <a:pt x="1154" y="627"/>
                </a:lnTo>
                <a:lnTo>
                  <a:pt x="1167" y="608"/>
                </a:lnTo>
                <a:lnTo>
                  <a:pt x="1179" y="588"/>
                </a:lnTo>
                <a:lnTo>
                  <a:pt x="1188" y="570"/>
                </a:lnTo>
                <a:lnTo>
                  <a:pt x="1196" y="588"/>
                </a:lnTo>
                <a:lnTo>
                  <a:pt x="1208" y="608"/>
                </a:lnTo>
                <a:lnTo>
                  <a:pt x="1221" y="627"/>
                </a:lnTo>
                <a:lnTo>
                  <a:pt x="1239" y="650"/>
                </a:lnTo>
                <a:lnTo>
                  <a:pt x="1263" y="674"/>
                </a:lnTo>
                <a:lnTo>
                  <a:pt x="1290" y="698"/>
                </a:lnTo>
                <a:lnTo>
                  <a:pt x="1322" y="722"/>
                </a:lnTo>
                <a:lnTo>
                  <a:pt x="1358" y="747"/>
                </a:lnTo>
                <a:lnTo>
                  <a:pt x="1364" y="752"/>
                </a:lnTo>
                <a:lnTo>
                  <a:pt x="1302" y="794"/>
                </a:lnTo>
                <a:close/>
                <a:moveTo>
                  <a:pt x="1031" y="849"/>
                </a:moveTo>
                <a:lnTo>
                  <a:pt x="1058" y="870"/>
                </a:lnTo>
                <a:lnTo>
                  <a:pt x="1080" y="888"/>
                </a:lnTo>
                <a:lnTo>
                  <a:pt x="1098" y="906"/>
                </a:lnTo>
                <a:lnTo>
                  <a:pt x="1110" y="921"/>
                </a:lnTo>
                <a:lnTo>
                  <a:pt x="1119" y="939"/>
                </a:lnTo>
                <a:lnTo>
                  <a:pt x="1125" y="960"/>
                </a:lnTo>
                <a:lnTo>
                  <a:pt x="1130" y="980"/>
                </a:lnTo>
                <a:lnTo>
                  <a:pt x="1131" y="1004"/>
                </a:lnTo>
                <a:lnTo>
                  <a:pt x="1130" y="1031"/>
                </a:lnTo>
                <a:lnTo>
                  <a:pt x="1125" y="1043"/>
                </a:lnTo>
                <a:lnTo>
                  <a:pt x="1124" y="1055"/>
                </a:lnTo>
                <a:lnTo>
                  <a:pt x="1118" y="1065"/>
                </a:lnTo>
                <a:lnTo>
                  <a:pt x="1112" y="1077"/>
                </a:lnTo>
                <a:lnTo>
                  <a:pt x="1106" y="1089"/>
                </a:lnTo>
                <a:lnTo>
                  <a:pt x="1095" y="1100"/>
                </a:lnTo>
                <a:lnTo>
                  <a:pt x="1074" y="1121"/>
                </a:lnTo>
                <a:lnTo>
                  <a:pt x="1044" y="1145"/>
                </a:lnTo>
                <a:lnTo>
                  <a:pt x="1007" y="1173"/>
                </a:lnTo>
                <a:lnTo>
                  <a:pt x="960" y="1203"/>
                </a:lnTo>
                <a:lnTo>
                  <a:pt x="948" y="1211"/>
                </a:lnTo>
                <a:lnTo>
                  <a:pt x="899" y="1179"/>
                </a:lnTo>
                <a:lnTo>
                  <a:pt x="858" y="1149"/>
                </a:lnTo>
                <a:lnTo>
                  <a:pt x="827" y="1125"/>
                </a:lnTo>
                <a:lnTo>
                  <a:pt x="803" y="1101"/>
                </a:lnTo>
                <a:lnTo>
                  <a:pt x="792" y="1091"/>
                </a:lnTo>
                <a:lnTo>
                  <a:pt x="785" y="1079"/>
                </a:lnTo>
                <a:lnTo>
                  <a:pt x="779" y="1067"/>
                </a:lnTo>
                <a:lnTo>
                  <a:pt x="774" y="1055"/>
                </a:lnTo>
                <a:lnTo>
                  <a:pt x="770" y="1043"/>
                </a:lnTo>
                <a:lnTo>
                  <a:pt x="767" y="1031"/>
                </a:lnTo>
                <a:lnTo>
                  <a:pt x="764" y="1004"/>
                </a:lnTo>
                <a:lnTo>
                  <a:pt x="767" y="980"/>
                </a:lnTo>
                <a:lnTo>
                  <a:pt x="770" y="960"/>
                </a:lnTo>
                <a:lnTo>
                  <a:pt x="776" y="939"/>
                </a:lnTo>
                <a:lnTo>
                  <a:pt x="786" y="921"/>
                </a:lnTo>
                <a:lnTo>
                  <a:pt x="800" y="903"/>
                </a:lnTo>
                <a:lnTo>
                  <a:pt x="821" y="885"/>
                </a:lnTo>
                <a:lnTo>
                  <a:pt x="845" y="866"/>
                </a:lnTo>
                <a:lnTo>
                  <a:pt x="872" y="843"/>
                </a:lnTo>
                <a:lnTo>
                  <a:pt x="948" y="794"/>
                </a:lnTo>
                <a:lnTo>
                  <a:pt x="960" y="801"/>
                </a:lnTo>
                <a:lnTo>
                  <a:pt x="1031" y="849"/>
                </a:lnTo>
                <a:close/>
                <a:moveTo>
                  <a:pt x="822" y="794"/>
                </a:moveTo>
                <a:lnTo>
                  <a:pt x="797" y="813"/>
                </a:lnTo>
                <a:lnTo>
                  <a:pt x="773" y="831"/>
                </a:lnTo>
                <a:lnTo>
                  <a:pt x="752" y="852"/>
                </a:lnTo>
                <a:lnTo>
                  <a:pt x="734" y="872"/>
                </a:lnTo>
                <a:lnTo>
                  <a:pt x="720" y="891"/>
                </a:lnTo>
                <a:lnTo>
                  <a:pt x="708" y="914"/>
                </a:lnTo>
                <a:lnTo>
                  <a:pt x="696" y="891"/>
                </a:lnTo>
                <a:lnTo>
                  <a:pt x="683" y="872"/>
                </a:lnTo>
                <a:lnTo>
                  <a:pt x="665" y="852"/>
                </a:lnTo>
                <a:lnTo>
                  <a:pt x="644" y="831"/>
                </a:lnTo>
                <a:lnTo>
                  <a:pt x="620" y="813"/>
                </a:lnTo>
                <a:lnTo>
                  <a:pt x="594" y="794"/>
                </a:lnTo>
                <a:lnTo>
                  <a:pt x="533" y="752"/>
                </a:lnTo>
                <a:lnTo>
                  <a:pt x="539" y="747"/>
                </a:lnTo>
                <a:lnTo>
                  <a:pt x="575" y="722"/>
                </a:lnTo>
                <a:lnTo>
                  <a:pt x="606" y="698"/>
                </a:lnTo>
                <a:lnTo>
                  <a:pt x="632" y="674"/>
                </a:lnTo>
                <a:lnTo>
                  <a:pt x="654" y="650"/>
                </a:lnTo>
                <a:lnTo>
                  <a:pt x="674" y="627"/>
                </a:lnTo>
                <a:lnTo>
                  <a:pt x="689" y="608"/>
                </a:lnTo>
                <a:lnTo>
                  <a:pt x="701" y="588"/>
                </a:lnTo>
                <a:lnTo>
                  <a:pt x="708" y="570"/>
                </a:lnTo>
                <a:lnTo>
                  <a:pt x="716" y="588"/>
                </a:lnTo>
                <a:lnTo>
                  <a:pt x="728" y="608"/>
                </a:lnTo>
                <a:lnTo>
                  <a:pt x="743" y="627"/>
                </a:lnTo>
                <a:lnTo>
                  <a:pt x="761" y="650"/>
                </a:lnTo>
                <a:lnTo>
                  <a:pt x="785" y="674"/>
                </a:lnTo>
                <a:lnTo>
                  <a:pt x="810" y="698"/>
                </a:lnTo>
                <a:lnTo>
                  <a:pt x="842" y="722"/>
                </a:lnTo>
                <a:lnTo>
                  <a:pt x="878" y="747"/>
                </a:lnTo>
                <a:lnTo>
                  <a:pt x="884" y="752"/>
                </a:lnTo>
                <a:lnTo>
                  <a:pt x="822" y="794"/>
                </a:lnTo>
                <a:close/>
                <a:moveTo>
                  <a:pt x="545" y="843"/>
                </a:moveTo>
                <a:lnTo>
                  <a:pt x="572" y="866"/>
                </a:lnTo>
                <a:lnTo>
                  <a:pt x="596" y="885"/>
                </a:lnTo>
                <a:lnTo>
                  <a:pt x="617" y="903"/>
                </a:lnTo>
                <a:lnTo>
                  <a:pt x="630" y="921"/>
                </a:lnTo>
                <a:lnTo>
                  <a:pt x="641" y="939"/>
                </a:lnTo>
                <a:lnTo>
                  <a:pt x="647" y="960"/>
                </a:lnTo>
                <a:lnTo>
                  <a:pt x="650" y="980"/>
                </a:lnTo>
                <a:lnTo>
                  <a:pt x="650" y="1004"/>
                </a:lnTo>
                <a:lnTo>
                  <a:pt x="648" y="1031"/>
                </a:lnTo>
                <a:lnTo>
                  <a:pt x="647" y="1043"/>
                </a:lnTo>
                <a:lnTo>
                  <a:pt x="642" y="1055"/>
                </a:lnTo>
                <a:lnTo>
                  <a:pt x="638" y="1067"/>
                </a:lnTo>
                <a:lnTo>
                  <a:pt x="632" y="1079"/>
                </a:lnTo>
                <a:lnTo>
                  <a:pt x="624" y="1091"/>
                </a:lnTo>
                <a:lnTo>
                  <a:pt x="614" y="1101"/>
                </a:lnTo>
                <a:lnTo>
                  <a:pt x="590" y="1125"/>
                </a:lnTo>
                <a:lnTo>
                  <a:pt x="558" y="1149"/>
                </a:lnTo>
                <a:lnTo>
                  <a:pt x="518" y="1179"/>
                </a:lnTo>
                <a:lnTo>
                  <a:pt x="468" y="1211"/>
                </a:lnTo>
                <a:lnTo>
                  <a:pt x="419" y="1179"/>
                </a:lnTo>
                <a:lnTo>
                  <a:pt x="378" y="1149"/>
                </a:lnTo>
                <a:lnTo>
                  <a:pt x="347" y="1125"/>
                </a:lnTo>
                <a:lnTo>
                  <a:pt x="323" y="1101"/>
                </a:lnTo>
                <a:lnTo>
                  <a:pt x="312" y="1091"/>
                </a:lnTo>
                <a:lnTo>
                  <a:pt x="305" y="1079"/>
                </a:lnTo>
                <a:lnTo>
                  <a:pt x="299" y="1067"/>
                </a:lnTo>
                <a:lnTo>
                  <a:pt x="293" y="1055"/>
                </a:lnTo>
                <a:lnTo>
                  <a:pt x="291" y="1043"/>
                </a:lnTo>
                <a:lnTo>
                  <a:pt x="287" y="1031"/>
                </a:lnTo>
                <a:lnTo>
                  <a:pt x="285" y="1004"/>
                </a:lnTo>
                <a:lnTo>
                  <a:pt x="287" y="980"/>
                </a:lnTo>
                <a:lnTo>
                  <a:pt x="291" y="960"/>
                </a:lnTo>
                <a:lnTo>
                  <a:pt x="297" y="939"/>
                </a:lnTo>
                <a:lnTo>
                  <a:pt x="306" y="921"/>
                </a:lnTo>
                <a:lnTo>
                  <a:pt x="321" y="903"/>
                </a:lnTo>
                <a:lnTo>
                  <a:pt x="341" y="885"/>
                </a:lnTo>
                <a:lnTo>
                  <a:pt x="363" y="866"/>
                </a:lnTo>
                <a:lnTo>
                  <a:pt x="392" y="843"/>
                </a:lnTo>
                <a:lnTo>
                  <a:pt x="468" y="794"/>
                </a:lnTo>
                <a:lnTo>
                  <a:pt x="545" y="843"/>
                </a:lnTo>
                <a:close/>
                <a:moveTo>
                  <a:pt x="153" y="1334"/>
                </a:moveTo>
                <a:lnTo>
                  <a:pt x="126" y="1310"/>
                </a:lnTo>
                <a:lnTo>
                  <a:pt x="95" y="1283"/>
                </a:lnTo>
                <a:lnTo>
                  <a:pt x="59" y="1257"/>
                </a:lnTo>
                <a:lnTo>
                  <a:pt x="53" y="1253"/>
                </a:lnTo>
                <a:lnTo>
                  <a:pt x="114" y="1211"/>
                </a:lnTo>
                <a:lnTo>
                  <a:pt x="141" y="1191"/>
                </a:lnTo>
                <a:lnTo>
                  <a:pt x="165" y="1172"/>
                </a:lnTo>
                <a:lnTo>
                  <a:pt x="185" y="1151"/>
                </a:lnTo>
                <a:lnTo>
                  <a:pt x="203" y="1131"/>
                </a:lnTo>
                <a:lnTo>
                  <a:pt x="216" y="1109"/>
                </a:lnTo>
                <a:lnTo>
                  <a:pt x="228" y="1088"/>
                </a:lnTo>
                <a:lnTo>
                  <a:pt x="240" y="1109"/>
                </a:lnTo>
                <a:lnTo>
                  <a:pt x="255" y="1131"/>
                </a:lnTo>
                <a:lnTo>
                  <a:pt x="273" y="1151"/>
                </a:lnTo>
                <a:lnTo>
                  <a:pt x="293" y="1172"/>
                </a:lnTo>
                <a:lnTo>
                  <a:pt x="317" y="1191"/>
                </a:lnTo>
                <a:lnTo>
                  <a:pt x="342" y="1211"/>
                </a:lnTo>
                <a:lnTo>
                  <a:pt x="404" y="1253"/>
                </a:lnTo>
                <a:lnTo>
                  <a:pt x="398" y="1257"/>
                </a:lnTo>
                <a:lnTo>
                  <a:pt x="363" y="1283"/>
                </a:lnTo>
                <a:lnTo>
                  <a:pt x="330" y="1310"/>
                </a:lnTo>
                <a:lnTo>
                  <a:pt x="303" y="1334"/>
                </a:lnTo>
                <a:lnTo>
                  <a:pt x="281" y="1355"/>
                </a:lnTo>
                <a:lnTo>
                  <a:pt x="263" y="1377"/>
                </a:lnTo>
                <a:lnTo>
                  <a:pt x="249" y="1400"/>
                </a:lnTo>
                <a:lnTo>
                  <a:pt x="237" y="1418"/>
                </a:lnTo>
                <a:lnTo>
                  <a:pt x="228" y="1436"/>
                </a:lnTo>
                <a:lnTo>
                  <a:pt x="221" y="1418"/>
                </a:lnTo>
                <a:lnTo>
                  <a:pt x="209" y="1400"/>
                </a:lnTo>
                <a:lnTo>
                  <a:pt x="195" y="1377"/>
                </a:lnTo>
                <a:lnTo>
                  <a:pt x="174" y="1355"/>
                </a:lnTo>
                <a:lnTo>
                  <a:pt x="153" y="1334"/>
                </a:lnTo>
                <a:close/>
                <a:moveTo>
                  <a:pt x="165" y="1791"/>
                </a:moveTo>
                <a:lnTo>
                  <a:pt x="141" y="1773"/>
                </a:lnTo>
                <a:lnTo>
                  <a:pt x="114" y="1752"/>
                </a:lnTo>
                <a:lnTo>
                  <a:pt x="53" y="1710"/>
                </a:lnTo>
                <a:lnTo>
                  <a:pt x="59" y="1707"/>
                </a:lnTo>
                <a:lnTo>
                  <a:pt x="95" y="1680"/>
                </a:lnTo>
                <a:lnTo>
                  <a:pt x="126" y="1656"/>
                </a:lnTo>
                <a:lnTo>
                  <a:pt x="153" y="1634"/>
                </a:lnTo>
                <a:lnTo>
                  <a:pt x="174" y="1610"/>
                </a:lnTo>
                <a:lnTo>
                  <a:pt x="195" y="1587"/>
                </a:lnTo>
                <a:lnTo>
                  <a:pt x="209" y="1568"/>
                </a:lnTo>
                <a:lnTo>
                  <a:pt x="221" y="1547"/>
                </a:lnTo>
                <a:lnTo>
                  <a:pt x="228" y="1532"/>
                </a:lnTo>
                <a:lnTo>
                  <a:pt x="237" y="1547"/>
                </a:lnTo>
                <a:lnTo>
                  <a:pt x="249" y="1568"/>
                </a:lnTo>
                <a:lnTo>
                  <a:pt x="263" y="1587"/>
                </a:lnTo>
                <a:lnTo>
                  <a:pt x="281" y="1610"/>
                </a:lnTo>
                <a:lnTo>
                  <a:pt x="303" y="1634"/>
                </a:lnTo>
                <a:lnTo>
                  <a:pt x="330" y="1656"/>
                </a:lnTo>
                <a:lnTo>
                  <a:pt x="363" y="1680"/>
                </a:lnTo>
                <a:lnTo>
                  <a:pt x="398" y="1707"/>
                </a:lnTo>
                <a:lnTo>
                  <a:pt x="404" y="1710"/>
                </a:lnTo>
                <a:lnTo>
                  <a:pt x="342" y="1752"/>
                </a:lnTo>
                <a:lnTo>
                  <a:pt x="315" y="1773"/>
                </a:lnTo>
                <a:lnTo>
                  <a:pt x="293" y="1791"/>
                </a:lnTo>
                <a:lnTo>
                  <a:pt x="273" y="1811"/>
                </a:lnTo>
                <a:lnTo>
                  <a:pt x="255" y="1830"/>
                </a:lnTo>
                <a:lnTo>
                  <a:pt x="240" y="1851"/>
                </a:lnTo>
                <a:lnTo>
                  <a:pt x="228" y="1875"/>
                </a:lnTo>
                <a:lnTo>
                  <a:pt x="216" y="1851"/>
                </a:lnTo>
                <a:lnTo>
                  <a:pt x="203" y="1830"/>
                </a:lnTo>
                <a:lnTo>
                  <a:pt x="185" y="1811"/>
                </a:lnTo>
                <a:lnTo>
                  <a:pt x="165" y="1791"/>
                </a:lnTo>
                <a:close/>
                <a:moveTo>
                  <a:pt x="153" y="2292"/>
                </a:moveTo>
                <a:lnTo>
                  <a:pt x="126" y="2268"/>
                </a:lnTo>
                <a:lnTo>
                  <a:pt x="95" y="2243"/>
                </a:lnTo>
                <a:lnTo>
                  <a:pt x="59" y="2219"/>
                </a:lnTo>
                <a:lnTo>
                  <a:pt x="53" y="2214"/>
                </a:lnTo>
                <a:lnTo>
                  <a:pt x="114" y="2171"/>
                </a:lnTo>
                <a:lnTo>
                  <a:pt x="141" y="2151"/>
                </a:lnTo>
                <a:lnTo>
                  <a:pt x="165" y="2130"/>
                </a:lnTo>
                <a:lnTo>
                  <a:pt x="185" y="2111"/>
                </a:lnTo>
                <a:lnTo>
                  <a:pt x="203" y="2091"/>
                </a:lnTo>
                <a:lnTo>
                  <a:pt x="216" y="2070"/>
                </a:lnTo>
                <a:lnTo>
                  <a:pt x="228" y="2046"/>
                </a:lnTo>
                <a:lnTo>
                  <a:pt x="240" y="2070"/>
                </a:lnTo>
                <a:lnTo>
                  <a:pt x="255" y="2091"/>
                </a:lnTo>
                <a:lnTo>
                  <a:pt x="273" y="2111"/>
                </a:lnTo>
                <a:lnTo>
                  <a:pt x="293" y="2130"/>
                </a:lnTo>
                <a:lnTo>
                  <a:pt x="317" y="2151"/>
                </a:lnTo>
                <a:lnTo>
                  <a:pt x="342" y="2171"/>
                </a:lnTo>
                <a:lnTo>
                  <a:pt x="404" y="2214"/>
                </a:lnTo>
                <a:lnTo>
                  <a:pt x="398" y="2219"/>
                </a:lnTo>
                <a:lnTo>
                  <a:pt x="363" y="2243"/>
                </a:lnTo>
                <a:lnTo>
                  <a:pt x="330" y="2268"/>
                </a:lnTo>
                <a:lnTo>
                  <a:pt x="303" y="2292"/>
                </a:lnTo>
                <a:lnTo>
                  <a:pt x="281" y="2316"/>
                </a:lnTo>
                <a:lnTo>
                  <a:pt x="263" y="2336"/>
                </a:lnTo>
                <a:lnTo>
                  <a:pt x="249" y="2358"/>
                </a:lnTo>
                <a:lnTo>
                  <a:pt x="237" y="2376"/>
                </a:lnTo>
                <a:lnTo>
                  <a:pt x="228" y="2394"/>
                </a:lnTo>
                <a:lnTo>
                  <a:pt x="221" y="2376"/>
                </a:lnTo>
                <a:lnTo>
                  <a:pt x="209" y="2358"/>
                </a:lnTo>
                <a:lnTo>
                  <a:pt x="195" y="2336"/>
                </a:lnTo>
                <a:lnTo>
                  <a:pt x="174" y="2316"/>
                </a:lnTo>
                <a:lnTo>
                  <a:pt x="153" y="2292"/>
                </a:lnTo>
                <a:close/>
                <a:moveTo>
                  <a:pt x="165" y="2753"/>
                </a:moveTo>
                <a:lnTo>
                  <a:pt x="141" y="2732"/>
                </a:lnTo>
                <a:lnTo>
                  <a:pt x="114" y="2712"/>
                </a:lnTo>
                <a:lnTo>
                  <a:pt x="53" y="2670"/>
                </a:lnTo>
                <a:lnTo>
                  <a:pt x="59" y="2666"/>
                </a:lnTo>
                <a:lnTo>
                  <a:pt x="95" y="2640"/>
                </a:lnTo>
                <a:lnTo>
                  <a:pt x="126" y="2616"/>
                </a:lnTo>
                <a:lnTo>
                  <a:pt x="153" y="2592"/>
                </a:lnTo>
                <a:lnTo>
                  <a:pt x="174" y="2568"/>
                </a:lnTo>
                <a:lnTo>
                  <a:pt x="195" y="2549"/>
                </a:lnTo>
                <a:lnTo>
                  <a:pt x="209" y="2526"/>
                </a:lnTo>
                <a:lnTo>
                  <a:pt x="221" y="2508"/>
                </a:lnTo>
                <a:lnTo>
                  <a:pt x="228" y="2490"/>
                </a:lnTo>
                <a:lnTo>
                  <a:pt x="237" y="2508"/>
                </a:lnTo>
                <a:lnTo>
                  <a:pt x="249" y="2526"/>
                </a:lnTo>
                <a:lnTo>
                  <a:pt x="263" y="2549"/>
                </a:lnTo>
                <a:lnTo>
                  <a:pt x="281" y="2568"/>
                </a:lnTo>
                <a:lnTo>
                  <a:pt x="303" y="2592"/>
                </a:lnTo>
                <a:lnTo>
                  <a:pt x="330" y="2616"/>
                </a:lnTo>
                <a:lnTo>
                  <a:pt x="363" y="2640"/>
                </a:lnTo>
                <a:lnTo>
                  <a:pt x="398" y="2666"/>
                </a:lnTo>
                <a:lnTo>
                  <a:pt x="404" y="2670"/>
                </a:lnTo>
                <a:lnTo>
                  <a:pt x="342" y="2712"/>
                </a:lnTo>
                <a:lnTo>
                  <a:pt x="315" y="2732"/>
                </a:lnTo>
                <a:lnTo>
                  <a:pt x="293" y="2753"/>
                </a:lnTo>
                <a:lnTo>
                  <a:pt x="273" y="2771"/>
                </a:lnTo>
                <a:lnTo>
                  <a:pt x="255" y="2790"/>
                </a:lnTo>
                <a:lnTo>
                  <a:pt x="240" y="2813"/>
                </a:lnTo>
                <a:lnTo>
                  <a:pt x="228" y="2834"/>
                </a:lnTo>
                <a:lnTo>
                  <a:pt x="216" y="2813"/>
                </a:lnTo>
                <a:lnTo>
                  <a:pt x="203" y="2790"/>
                </a:lnTo>
                <a:lnTo>
                  <a:pt x="185" y="2771"/>
                </a:lnTo>
                <a:lnTo>
                  <a:pt x="165" y="2753"/>
                </a:lnTo>
                <a:close/>
                <a:moveTo>
                  <a:pt x="153" y="3252"/>
                </a:moveTo>
                <a:lnTo>
                  <a:pt x="126" y="3228"/>
                </a:lnTo>
                <a:lnTo>
                  <a:pt x="95" y="3204"/>
                </a:lnTo>
                <a:lnTo>
                  <a:pt x="59" y="3177"/>
                </a:lnTo>
                <a:lnTo>
                  <a:pt x="53" y="3174"/>
                </a:lnTo>
                <a:lnTo>
                  <a:pt x="114" y="3129"/>
                </a:lnTo>
                <a:lnTo>
                  <a:pt x="141" y="3110"/>
                </a:lnTo>
                <a:lnTo>
                  <a:pt x="165" y="3090"/>
                </a:lnTo>
                <a:lnTo>
                  <a:pt x="185" y="3069"/>
                </a:lnTo>
                <a:lnTo>
                  <a:pt x="203" y="3050"/>
                </a:lnTo>
                <a:lnTo>
                  <a:pt x="216" y="3030"/>
                </a:lnTo>
                <a:lnTo>
                  <a:pt x="228" y="3008"/>
                </a:lnTo>
                <a:lnTo>
                  <a:pt x="240" y="3030"/>
                </a:lnTo>
                <a:lnTo>
                  <a:pt x="255" y="3050"/>
                </a:lnTo>
                <a:lnTo>
                  <a:pt x="273" y="3069"/>
                </a:lnTo>
                <a:lnTo>
                  <a:pt x="293" y="3090"/>
                </a:lnTo>
                <a:lnTo>
                  <a:pt x="317" y="3110"/>
                </a:lnTo>
                <a:lnTo>
                  <a:pt x="342" y="3129"/>
                </a:lnTo>
                <a:lnTo>
                  <a:pt x="404" y="3174"/>
                </a:lnTo>
                <a:lnTo>
                  <a:pt x="398" y="3177"/>
                </a:lnTo>
                <a:lnTo>
                  <a:pt x="363" y="3204"/>
                </a:lnTo>
                <a:lnTo>
                  <a:pt x="330" y="3228"/>
                </a:lnTo>
                <a:lnTo>
                  <a:pt x="303" y="3252"/>
                </a:lnTo>
                <a:lnTo>
                  <a:pt x="281" y="3276"/>
                </a:lnTo>
                <a:lnTo>
                  <a:pt x="263" y="3297"/>
                </a:lnTo>
                <a:lnTo>
                  <a:pt x="249" y="3318"/>
                </a:lnTo>
                <a:lnTo>
                  <a:pt x="237" y="3338"/>
                </a:lnTo>
                <a:lnTo>
                  <a:pt x="228" y="3354"/>
                </a:lnTo>
                <a:lnTo>
                  <a:pt x="221" y="3338"/>
                </a:lnTo>
                <a:lnTo>
                  <a:pt x="209" y="3318"/>
                </a:lnTo>
                <a:lnTo>
                  <a:pt x="195" y="3297"/>
                </a:lnTo>
                <a:lnTo>
                  <a:pt x="174" y="3276"/>
                </a:lnTo>
                <a:lnTo>
                  <a:pt x="153" y="3252"/>
                </a:lnTo>
                <a:close/>
                <a:moveTo>
                  <a:pt x="165" y="3711"/>
                </a:moveTo>
                <a:lnTo>
                  <a:pt x="141" y="3692"/>
                </a:lnTo>
                <a:lnTo>
                  <a:pt x="114" y="3671"/>
                </a:lnTo>
                <a:lnTo>
                  <a:pt x="53" y="3629"/>
                </a:lnTo>
                <a:lnTo>
                  <a:pt x="59" y="3627"/>
                </a:lnTo>
                <a:lnTo>
                  <a:pt x="95" y="3602"/>
                </a:lnTo>
                <a:lnTo>
                  <a:pt x="126" y="3576"/>
                </a:lnTo>
                <a:lnTo>
                  <a:pt x="153" y="3552"/>
                </a:lnTo>
                <a:lnTo>
                  <a:pt x="174" y="3530"/>
                </a:lnTo>
                <a:lnTo>
                  <a:pt x="195" y="3507"/>
                </a:lnTo>
                <a:lnTo>
                  <a:pt x="209" y="3486"/>
                </a:lnTo>
                <a:lnTo>
                  <a:pt x="221" y="3468"/>
                </a:lnTo>
                <a:lnTo>
                  <a:pt x="228" y="3450"/>
                </a:lnTo>
                <a:lnTo>
                  <a:pt x="237" y="3468"/>
                </a:lnTo>
                <a:lnTo>
                  <a:pt x="249" y="3486"/>
                </a:lnTo>
                <a:lnTo>
                  <a:pt x="263" y="3507"/>
                </a:lnTo>
                <a:lnTo>
                  <a:pt x="281" y="3530"/>
                </a:lnTo>
                <a:lnTo>
                  <a:pt x="303" y="3552"/>
                </a:lnTo>
                <a:lnTo>
                  <a:pt x="330" y="3576"/>
                </a:lnTo>
                <a:lnTo>
                  <a:pt x="363" y="3602"/>
                </a:lnTo>
                <a:lnTo>
                  <a:pt x="398" y="3627"/>
                </a:lnTo>
                <a:lnTo>
                  <a:pt x="404" y="3629"/>
                </a:lnTo>
                <a:lnTo>
                  <a:pt x="342" y="3671"/>
                </a:lnTo>
                <a:lnTo>
                  <a:pt x="315" y="3692"/>
                </a:lnTo>
                <a:lnTo>
                  <a:pt x="293" y="3711"/>
                </a:lnTo>
                <a:lnTo>
                  <a:pt x="273" y="3729"/>
                </a:lnTo>
                <a:lnTo>
                  <a:pt x="255" y="3749"/>
                </a:lnTo>
                <a:lnTo>
                  <a:pt x="240" y="3771"/>
                </a:lnTo>
                <a:lnTo>
                  <a:pt x="228" y="3794"/>
                </a:lnTo>
                <a:lnTo>
                  <a:pt x="216" y="3771"/>
                </a:lnTo>
                <a:lnTo>
                  <a:pt x="203" y="3749"/>
                </a:lnTo>
                <a:lnTo>
                  <a:pt x="185" y="3729"/>
                </a:lnTo>
                <a:lnTo>
                  <a:pt x="165" y="3711"/>
                </a:lnTo>
                <a:close/>
                <a:moveTo>
                  <a:pt x="153" y="4211"/>
                </a:moveTo>
                <a:lnTo>
                  <a:pt x="126" y="4187"/>
                </a:lnTo>
                <a:lnTo>
                  <a:pt x="95" y="4163"/>
                </a:lnTo>
                <a:lnTo>
                  <a:pt x="59" y="4137"/>
                </a:lnTo>
                <a:lnTo>
                  <a:pt x="53" y="4133"/>
                </a:lnTo>
                <a:lnTo>
                  <a:pt x="114" y="4089"/>
                </a:lnTo>
                <a:lnTo>
                  <a:pt x="141" y="4070"/>
                </a:lnTo>
                <a:lnTo>
                  <a:pt x="165" y="4049"/>
                </a:lnTo>
                <a:lnTo>
                  <a:pt x="185" y="4031"/>
                </a:lnTo>
                <a:lnTo>
                  <a:pt x="203" y="4010"/>
                </a:lnTo>
                <a:lnTo>
                  <a:pt x="216" y="3989"/>
                </a:lnTo>
                <a:lnTo>
                  <a:pt x="228" y="3968"/>
                </a:lnTo>
                <a:lnTo>
                  <a:pt x="240" y="3989"/>
                </a:lnTo>
                <a:lnTo>
                  <a:pt x="255" y="4010"/>
                </a:lnTo>
                <a:lnTo>
                  <a:pt x="273" y="4031"/>
                </a:lnTo>
                <a:lnTo>
                  <a:pt x="293" y="4049"/>
                </a:lnTo>
                <a:lnTo>
                  <a:pt x="317" y="4070"/>
                </a:lnTo>
                <a:lnTo>
                  <a:pt x="342" y="4089"/>
                </a:lnTo>
                <a:lnTo>
                  <a:pt x="404" y="4133"/>
                </a:lnTo>
                <a:lnTo>
                  <a:pt x="398" y="4137"/>
                </a:lnTo>
                <a:lnTo>
                  <a:pt x="363" y="4163"/>
                </a:lnTo>
                <a:lnTo>
                  <a:pt x="330" y="4187"/>
                </a:lnTo>
                <a:lnTo>
                  <a:pt x="303" y="4211"/>
                </a:lnTo>
                <a:lnTo>
                  <a:pt x="281" y="4235"/>
                </a:lnTo>
                <a:lnTo>
                  <a:pt x="263" y="4257"/>
                </a:lnTo>
                <a:lnTo>
                  <a:pt x="249" y="4277"/>
                </a:lnTo>
                <a:lnTo>
                  <a:pt x="237" y="4296"/>
                </a:lnTo>
                <a:lnTo>
                  <a:pt x="228" y="4314"/>
                </a:lnTo>
                <a:lnTo>
                  <a:pt x="221" y="4296"/>
                </a:lnTo>
                <a:lnTo>
                  <a:pt x="209" y="4277"/>
                </a:lnTo>
                <a:lnTo>
                  <a:pt x="195" y="4257"/>
                </a:lnTo>
                <a:lnTo>
                  <a:pt x="174" y="4235"/>
                </a:lnTo>
                <a:lnTo>
                  <a:pt x="153" y="4211"/>
                </a:lnTo>
                <a:close/>
                <a:moveTo>
                  <a:pt x="165" y="4671"/>
                </a:moveTo>
                <a:lnTo>
                  <a:pt x="141" y="4650"/>
                </a:lnTo>
                <a:lnTo>
                  <a:pt x="114" y="4632"/>
                </a:lnTo>
                <a:lnTo>
                  <a:pt x="53" y="4590"/>
                </a:lnTo>
                <a:lnTo>
                  <a:pt x="59" y="4587"/>
                </a:lnTo>
                <a:lnTo>
                  <a:pt x="95" y="4560"/>
                </a:lnTo>
                <a:lnTo>
                  <a:pt x="126" y="4535"/>
                </a:lnTo>
                <a:lnTo>
                  <a:pt x="153" y="4511"/>
                </a:lnTo>
                <a:lnTo>
                  <a:pt x="174" y="4488"/>
                </a:lnTo>
                <a:lnTo>
                  <a:pt x="195" y="4467"/>
                </a:lnTo>
                <a:lnTo>
                  <a:pt x="209" y="4446"/>
                </a:lnTo>
                <a:lnTo>
                  <a:pt x="221" y="4427"/>
                </a:lnTo>
                <a:lnTo>
                  <a:pt x="228" y="4409"/>
                </a:lnTo>
                <a:lnTo>
                  <a:pt x="237" y="4427"/>
                </a:lnTo>
                <a:lnTo>
                  <a:pt x="249" y="4446"/>
                </a:lnTo>
                <a:lnTo>
                  <a:pt x="263" y="4467"/>
                </a:lnTo>
                <a:lnTo>
                  <a:pt x="281" y="4488"/>
                </a:lnTo>
                <a:lnTo>
                  <a:pt x="303" y="4511"/>
                </a:lnTo>
                <a:lnTo>
                  <a:pt x="330" y="4535"/>
                </a:lnTo>
                <a:lnTo>
                  <a:pt x="363" y="4560"/>
                </a:lnTo>
                <a:lnTo>
                  <a:pt x="398" y="4587"/>
                </a:lnTo>
                <a:lnTo>
                  <a:pt x="404" y="4590"/>
                </a:lnTo>
                <a:lnTo>
                  <a:pt x="342" y="4632"/>
                </a:lnTo>
                <a:lnTo>
                  <a:pt x="315" y="4650"/>
                </a:lnTo>
                <a:lnTo>
                  <a:pt x="293" y="4671"/>
                </a:lnTo>
                <a:lnTo>
                  <a:pt x="273" y="4691"/>
                </a:lnTo>
                <a:lnTo>
                  <a:pt x="255" y="4710"/>
                </a:lnTo>
                <a:lnTo>
                  <a:pt x="240" y="4731"/>
                </a:lnTo>
                <a:lnTo>
                  <a:pt x="228" y="4752"/>
                </a:lnTo>
                <a:lnTo>
                  <a:pt x="216" y="4731"/>
                </a:lnTo>
                <a:lnTo>
                  <a:pt x="203" y="4710"/>
                </a:lnTo>
                <a:lnTo>
                  <a:pt x="185" y="4691"/>
                </a:lnTo>
                <a:lnTo>
                  <a:pt x="165" y="4671"/>
                </a:lnTo>
                <a:close/>
                <a:moveTo>
                  <a:pt x="153" y="5172"/>
                </a:moveTo>
                <a:lnTo>
                  <a:pt x="126" y="5148"/>
                </a:lnTo>
                <a:lnTo>
                  <a:pt x="95" y="5123"/>
                </a:lnTo>
                <a:lnTo>
                  <a:pt x="59" y="5096"/>
                </a:lnTo>
                <a:lnTo>
                  <a:pt x="53" y="5093"/>
                </a:lnTo>
                <a:lnTo>
                  <a:pt x="114" y="5051"/>
                </a:lnTo>
                <a:lnTo>
                  <a:pt x="141" y="5030"/>
                </a:lnTo>
                <a:lnTo>
                  <a:pt x="165" y="5010"/>
                </a:lnTo>
                <a:lnTo>
                  <a:pt x="185" y="4991"/>
                </a:lnTo>
                <a:lnTo>
                  <a:pt x="203" y="4970"/>
                </a:lnTo>
                <a:lnTo>
                  <a:pt x="216" y="4949"/>
                </a:lnTo>
                <a:lnTo>
                  <a:pt x="228" y="4926"/>
                </a:lnTo>
                <a:lnTo>
                  <a:pt x="240" y="4949"/>
                </a:lnTo>
                <a:lnTo>
                  <a:pt x="255" y="4970"/>
                </a:lnTo>
                <a:lnTo>
                  <a:pt x="273" y="4991"/>
                </a:lnTo>
                <a:lnTo>
                  <a:pt x="293" y="5010"/>
                </a:lnTo>
                <a:lnTo>
                  <a:pt x="317" y="5030"/>
                </a:lnTo>
                <a:lnTo>
                  <a:pt x="342" y="5051"/>
                </a:lnTo>
                <a:lnTo>
                  <a:pt x="404" y="5093"/>
                </a:lnTo>
                <a:lnTo>
                  <a:pt x="398" y="5096"/>
                </a:lnTo>
                <a:lnTo>
                  <a:pt x="363" y="5123"/>
                </a:lnTo>
                <a:lnTo>
                  <a:pt x="330" y="5148"/>
                </a:lnTo>
                <a:lnTo>
                  <a:pt x="303" y="5172"/>
                </a:lnTo>
                <a:lnTo>
                  <a:pt x="281" y="5195"/>
                </a:lnTo>
                <a:lnTo>
                  <a:pt x="263" y="5216"/>
                </a:lnTo>
                <a:lnTo>
                  <a:pt x="249" y="5237"/>
                </a:lnTo>
                <a:lnTo>
                  <a:pt x="237" y="5256"/>
                </a:lnTo>
                <a:lnTo>
                  <a:pt x="228" y="5274"/>
                </a:lnTo>
                <a:lnTo>
                  <a:pt x="221" y="5256"/>
                </a:lnTo>
                <a:lnTo>
                  <a:pt x="209" y="5237"/>
                </a:lnTo>
                <a:lnTo>
                  <a:pt x="195" y="5216"/>
                </a:lnTo>
                <a:lnTo>
                  <a:pt x="174" y="5195"/>
                </a:lnTo>
                <a:lnTo>
                  <a:pt x="153" y="5172"/>
                </a:lnTo>
                <a:close/>
                <a:moveTo>
                  <a:pt x="165" y="5630"/>
                </a:moveTo>
                <a:lnTo>
                  <a:pt x="141" y="5612"/>
                </a:lnTo>
                <a:lnTo>
                  <a:pt x="114" y="5592"/>
                </a:lnTo>
                <a:lnTo>
                  <a:pt x="53" y="5550"/>
                </a:lnTo>
                <a:lnTo>
                  <a:pt x="59" y="5546"/>
                </a:lnTo>
                <a:lnTo>
                  <a:pt x="95" y="5520"/>
                </a:lnTo>
                <a:lnTo>
                  <a:pt x="126" y="5496"/>
                </a:lnTo>
                <a:lnTo>
                  <a:pt x="153" y="5472"/>
                </a:lnTo>
                <a:lnTo>
                  <a:pt x="174" y="5448"/>
                </a:lnTo>
                <a:lnTo>
                  <a:pt x="195" y="5426"/>
                </a:lnTo>
                <a:lnTo>
                  <a:pt x="209" y="5406"/>
                </a:lnTo>
                <a:lnTo>
                  <a:pt x="221" y="5387"/>
                </a:lnTo>
                <a:lnTo>
                  <a:pt x="228" y="5369"/>
                </a:lnTo>
                <a:lnTo>
                  <a:pt x="237" y="5387"/>
                </a:lnTo>
                <a:lnTo>
                  <a:pt x="249" y="5406"/>
                </a:lnTo>
                <a:lnTo>
                  <a:pt x="263" y="5426"/>
                </a:lnTo>
                <a:lnTo>
                  <a:pt x="281" y="5448"/>
                </a:lnTo>
                <a:lnTo>
                  <a:pt x="303" y="5472"/>
                </a:lnTo>
                <a:lnTo>
                  <a:pt x="330" y="5496"/>
                </a:lnTo>
                <a:lnTo>
                  <a:pt x="363" y="5520"/>
                </a:lnTo>
                <a:lnTo>
                  <a:pt x="398" y="5546"/>
                </a:lnTo>
                <a:lnTo>
                  <a:pt x="404" y="5550"/>
                </a:lnTo>
                <a:lnTo>
                  <a:pt x="342" y="5592"/>
                </a:lnTo>
                <a:lnTo>
                  <a:pt x="315" y="5612"/>
                </a:lnTo>
                <a:lnTo>
                  <a:pt x="293" y="5630"/>
                </a:lnTo>
                <a:lnTo>
                  <a:pt x="273" y="5649"/>
                </a:lnTo>
                <a:lnTo>
                  <a:pt x="255" y="5670"/>
                </a:lnTo>
                <a:lnTo>
                  <a:pt x="240" y="5690"/>
                </a:lnTo>
                <a:lnTo>
                  <a:pt x="228" y="5712"/>
                </a:lnTo>
                <a:lnTo>
                  <a:pt x="216" y="5690"/>
                </a:lnTo>
                <a:lnTo>
                  <a:pt x="203" y="5670"/>
                </a:lnTo>
                <a:lnTo>
                  <a:pt x="185" y="5649"/>
                </a:lnTo>
                <a:lnTo>
                  <a:pt x="165" y="5630"/>
                </a:lnTo>
                <a:close/>
                <a:moveTo>
                  <a:pt x="263" y="6176"/>
                </a:moveTo>
                <a:lnTo>
                  <a:pt x="249" y="6198"/>
                </a:lnTo>
                <a:lnTo>
                  <a:pt x="237" y="6216"/>
                </a:lnTo>
                <a:lnTo>
                  <a:pt x="228" y="6234"/>
                </a:lnTo>
                <a:lnTo>
                  <a:pt x="221" y="6216"/>
                </a:lnTo>
                <a:lnTo>
                  <a:pt x="209" y="6198"/>
                </a:lnTo>
                <a:lnTo>
                  <a:pt x="195" y="6176"/>
                </a:lnTo>
                <a:lnTo>
                  <a:pt x="174" y="6153"/>
                </a:lnTo>
                <a:lnTo>
                  <a:pt x="153" y="6132"/>
                </a:lnTo>
                <a:lnTo>
                  <a:pt x="126" y="6108"/>
                </a:lnTo>
                <a:lnTo>
                  <a:pt x="95" y="6081"/>
                </a:lnTo>
                <a:lnTo>
                  <a:pt x="59" y="6056"/>
                </a:lnTo>
                <a:lnTo>
                  <a:pt x="53" y="6051"/>
                </a:lnTo>
                <a:lnTo>
                  <a:pt x="114" y="6009"/>
                </a:lnTo>
                <a:lnTo>
                  <a:pt x="141" y="5990"/>
                </a:lnTo>
                <a:lnTo>
                  <a:pt x="165" y="5970"/>
                </a:lnTo>
                <a:lnTo>
                  <a:pt x="185" y="5949"/>
                </a:lnTo>
                <a:lnTo>
                  <a:pt x="203" y="5930"/>
                </a:lnTo>
                <a:lnTo>
                  <a:pt x="216" y="5907"/>
                </a:lnTo>
                <a:lnTo>
                  <a:pt x="228" y="5886"/>
                </a:lnTo>
                <a:lnTo>
                  <a:pt x="240" y="5907"/>
                </a:lnTo>
                <a:lnTo>
                  <a:pt x="255" y="5930"/>
                </a:lnTo>
                <a:lnTo>
                  <a:pt x="273" y="5949"/>
                </a:lnTo>
                <a:lnTo>
                  <a:pt x="293" y="5970"/>
                </a:lnTo>
                <a:lnTo>
                  <a:pt x="317" y="5990"/>
                </a:lnTo>
                <a:lnTo>
                  <a:pt x="342" y="6009"/>
                </a:lnTo>
                <a:lnTo>
                  <a:pt x="404" y="6051"/>
                </a:lnTo>
                <a:lnTo>
                  <a:pt x="398" y="6056"/>
                </a:lnTo>
                <a:lnTo>
                  <a:pt x="363" y="6081"/>
                </a:lnTo>
                <a:lnTo>
                  <a:pt x="330" y="6108"/>
                </a:lnTo>
                <a:lnTo>
                  <a:pt x="303" y="6132"/>
                </a:lnTo>
                <a:lnTo>
                  <a:pt x="281" y="6153"/>
                </a:lnTo>
                <a:lnTo>
                  <a:pt x="263" y="6176"/>
                </a:lnTo>
                <a:close/>
                <a:moveTo>
                  <a:pt x="644" y="6293"/>
                </a:moveTo>
                <a:lnTo>
                  <a:pt x="638" y="6308"/>
                </a:lnTo>
                <a:lnTo>
                  <a:pt x="629" y="6326"/>
                </a:lnTo>
                <a:lnTo>
                  <a:pt x="614" y="6345"/>
                </a:lnTo>
                <a:lnTo>
                  <a:pt x="596" y="6368"/>
                </a:lnTo>
                <a:lnTo>
                  <a:pt x="570" y="6393"/>
                </a:lnTo>
                <a:lnTo>
                  <a:pt x="536" y="6419"/>
                </a:lnTo>
                <a:lnTo>
                  <a:pt x="497" y="6449"/>
                </a:lnTo>
                <a:lnTo>
                  <a:pt x="468" y="6467"/>
                </a:lnTo>
                <a:lnTo>
                  <a:pt x="440" y="6449"/>
                </a:lnTo>
                <a:lnTo>
                  <a:pt x="401" y="6419"/>
                </a:lnTo>
                <a:lnTo>
                  <a:pt x="366" y="6393"/>
                </a:lnTo>
                <a:lnTo>
                  <a:pt x="341" y="6368"/>
                </a:lnTo>
                <a:lnTo>
                  <a:pt x="323" y="6345"/>
                </a:lnTo>
                <a:lnTo>
                  <a:pt x="309" y="6326"/>
                </a:lnTo>
                <a:lnTo>
                  <a:pt x="299" y="6308"/>
                </a:lnTo>
                <a:lnTo>
                  <a:pt x="293" y="6293"/>
                </a:lnTo>
                <a:lnTo>
                  <a:pt x="288" y="6281"/>
                </a:lnTo>
                <a:lnTo>
                  <a:pt x="293" y="6269"/>
                </a:lnTo>
                <a:lnTo>
                  <a:pt x="299" y="6255"/>
                </a:lnTo>
                <a:lnTo>
                  <a:pt x="309" y="6237"/>
                </a:lnTo>
                <a:lnTo>
                  <a:pt x="323" y="6218"/>
                </a:lnTo>
                <a:lnTo>
                  <a:pt x="341" y="6194"/>
                </a:lnTo>
                <a:lnTo>
                  <a:pt x="366" y="6170"/>
                </a:lnTo>
                <a:lnTo>
                  <a:pt x="401" y="6141"/>
                </a:lnTo>
                <a:lnTo>
                  <a:pt x="440" y="6114"/>
                </a:lnTo>
                <a:lnTo>
                  <a:pt x="468" y="6093"/>
                </a:lnTo>
                <a:lnTo>
                  <a:pt x="497" y="6114"/>
                </a:lnTo>
                <a:lnTo>
                  <a:pt x="536" y="6141"/>
                </a:lnTo>
                <a:lnTo>
                  <a:pt x="570" y="6170"/>
                </a:lnTo>
                <a:lnTo>
                  <a:pt x="596" y="6194"/>
                </a:lnTo>
                <a:lnTo>
                  <a:pt x="614" y="6218"/>
                </a:lnTo>
                <a:lnTo>
                  <a:pt x="629" y="6237"/>
                </a:lnTo>
                <a:lnTo>
                  <a:pt x="638" y="6255"/>
                </a:lnTo>
                <a:lnTo>
                  <a:pt x="644" y="6269"/>
                </a:lnTo>
                <a:lnTo>
                  <a:pt x="647" y="6281"/>
                </a:lnTo>
                <a:lnTo>
                  <a:pt x="644" y="6293"/>
                </a:lnTo>
                <a:close/>
                <a:moveTo>
                  <a:pt x="743" y="6176"/>
                </a:moveTo>
                <a:lnTo>
                  <a:pt x="728" y="6198"/>
                </a:lnTo>
                <a:lnTo>
                  <a:pt x="716" y="6216"/>
                </a:lnTo>
                <a:lnTo>
                  <a:pt x="708" y="6234"/>
                </a:lnTo>
                <a:lnTo>
                  <a:pt x="701" y="6216"/>
                </a:lnTo>
                <a:lnTo>
                  <a:pt x="689" y="6198"/>
                </a:lnTo>
                <a:lnTo>
                  <a:pt x="674" y="6176"/>
                </a:lnTo>
                <a:lnTo>
                  <a:pt x="654" y="6153"/>
                </a:lnTo>
                <a:lnTo>
                  <a:pt x="632" y="6132"/>
                </a:lnTo>
                <a:lnTo>
                  <a:pt x="606" y="6108"/>
                </a:lnTo>
                <a:lnTo>
                  <a:pt x="575" y="6081"/>
                </a:lnTo>
                <a:lnTo>
                  <a:pt x="539" y="6056"/>
                </a:lnTo>
                <a:lnTo>
                  <a:pt x="533" y="6051"/>
                </a:lnTo>
                <a:lnTo>
                  <a:pt x="594" y="6009"/>
                </a:lnTo>
                <a:lnTo>
                  <a:pt x="620" y="5990"/>
                </a:lnTo>
                <a:lnTo>
                  <a:pt x="644" y="5970"/>
                </a:lnTo>
                <a:lnTo>
                  <a:pt x="665" y="5949"/>
                </a:lnTo>
                <a:lnTo>
                  <a:pt x="683" y="5930"/>
                </a:lnTo>
                <a:lnTo>
                  <a:pt x="696" y="5907"/>
                </a:lnTo>
                <a:lnTo>
                  <a:pt x="708" y="5886"/>
                </a:lnTo>
                <a:lnTo>
                  <a:pt x="720" y="5907"/>
                </a:lnTo>
                <a:lnTo>
                  <a:pt x="734" y="5930"/>
                </a:lnTo>
                <a:lnTo>
                  <a:pt x="752" y="5949"/>
                </a:lnTo>
                <a:lnTo>
                  <a:pt x="773" y="5970"/>
                </a:lnTo>
                <a:lnTo>
                  <a:pt x="797" y="5990"/>
                </a:lnTo>
                <a:lnTo>
                  <a:pt x="822" y="6009"/>
                </a:lnTo>
                <a:lnTo>
                  <a:pt x="884" y="6051"/>
                </a:lnTo>
                <a:lnTo>
                  <a:pt x="878" y="6056"/>
                </a:lnTo>
                <a:lnTo>
                  <a:pt x="842" y="6081"/>
                </a:lnTo>
                <a:lnTo>
                  <a:pt x="810" y="6108"/>
                </a:lnTo>
                <a:lnTo>
                  <a:pt x="785" y="6132"/>
                </a:lnTo>
                <a:lnTo>
                  <a:pt x="761" y="6153"/>
                </a:lnTo>
                <a:lnTo>
                  <a:pt x="743" y="6176"/>
                </a:lnTo>
                <a:close/>
                <a:moveTo>
                  <a:pt x="1124" y="6293"/>
                </a:moveTo>
                <a:lnTo>
                  <a:pt x="1118" y="6308"/>
                </a:lnTo>
                <a:lnTo>
                  <a:pt x="1107" y="6326"/>
                </a:lnTo>
                <a:lnTo>
                  <a:pt x="1094" y="6345"/>
                </a:lnTo>
                <a:lnTo>
                  <a:pt x="1076" y="6368"/>
                </a:lnTo>
                <a:lnTo>
                  <a:pt x="1050" y="6393"/>
                </a:lnTo>
                <a:lnTo>
                  <a:pt x="1016" y="6419"/>
                </a:lnTo>
                <a:lnTo>
                  <a:pt x="977" y="6449"/>
                </a:lnTo>
                <a:lnTo>
                  <a:pt x="960" y="6459"/>
                </a:lnTo>
                <a:lnTo>
                  <a:pt x="948" y="6467"/>
                </a:lnTo>
                <a:lnTo>
                  <a:pt x="920" y="6449"/>
                </a:lnTo>
                <a:lnTo>
                  <a:pt x="881" y="6419"/>
                </a:lnTo>
                <a:lnTo>
                  <a:pt x="846" y="6393"/>
                </a:lnTo>
                <a:lnTo>
                  <a:pt x="821" y="6368"/>
                </a:lnTo>
                <a:lnTo>
                  <a:pt x="803" y="6345"/>
                </a:lnTo>
                <a:lnTo>
                  <a:pt x="788" y="6326"/>
                </a:lnTo>
                <a:lnTo>
                  <a:pt x="779" y="6308"/>
                </a:lnTo>
                <a:lnTo>
                  <a:pt x="773" y="6293"/>
                </a:lnTo>
                <a:lnTo>
                  <a:pt x="770" y="6281"/>
                </a:lnTo>
                <a:lnTo>
                  <a:pt x="773" y="6269"/>
                </a:lnTo>
                <a:lnTo>
                  <a:pt x="779" y="6255"/>
                </a:lnTo>
                <a:lnTo>
                  <a:pt x="788" y="6237"/>
                </a:lnTo>
                <a:lnTo>
                  <a:pt x="803" y="6218"/>
                </a:lnTo>
                <a:lnTo>
                  <a:pt x="821" y="6194"/>
                </a:lnTo>
                <a:lnTo>
                  <a:pt x="846" y="6170"/>
                </a:lnTo>
                <a:lnTo>
                  <a:pt x="881" y="6141"/>
                </a:lnTo>
                <a:lnTo>
                  <a:pt x="920" y="6114"/>
                </a:lnTo>
                <a:lnTo>
                  <a:pt x="948" y="6093"/>
                </a:lnTo>
                <a:lnTo>
                  <a:pt x="960" y="6104"/>
                </a:lnTo>
                <a:lnTo>
                  <a:pt x="977" y="6114"/>
                </a:lnTo>
                <a:lnTo>
                  <a:pt x="1016" y="6141"/>
                </a:lnTo>
                <a:lnTo>
                  <a:pt x="1050" y="6170"/>
                </a:lnTo>
                <a:lnTo>
                  <a:pt x="1076" y="6194"/>
                </a:lnTo>
                <a:lnTo>
                  <a:pt x="1094" y="6218"/>
                </a:lnTo>
                <a:lnTo>
                  <a:pt x="1107" y="6237"/>
                </a:lnTo>
                <a:lnTo>
                  <a:pt x="1118" y="6255"/>
                </a:lnTo>
                <a:lnTo>
                  <a:pt x="1124" y="6269"/>
                </a:lnTo>
                <a:lnTo>
                  <a:pt x="1125" y="6281"/>
                </a:lnTo>
                <a:lnTo>
                  <a:pt x="1124" y="6293"/>
                </a:lnTo>
                <a:close/>
                <a:moveTo>
                  <a:pt x="1221" y="6176"/>
                </a:moveTo>
                <a:lnTo>
                  <a:pt x="1208" y="6198"/>
                </a:lnTo>
                <a:lnTo>
                  <a:pt x="1196" y="6216"/>
                </a:lnTo>
                <a:lnTo>
                  <a:pt x="1188" y="6234"/>
                </a:lnTo>
                <a:lnTo>
                  <a:pt x="1179" y="6216"/>
                </a:lnTo>
                <a:lnTo>
                  <a:pt x="1167" y="6198"/>
                </a:lnTo>
                <a:lnTo>
                  <a:pt x="1154" y="6176"/>
                </a:lnTo>
                <a:lnTo>
                  <a:pt x="1136" y="6153"/>
                </a:lnTo>
                <a:lnTo>
                  <a:pt x="1112" y="6132"/>
                </a:lnTo>
                <a:lnTo>
                  <a:pt x="1086" y="6108"/>
                </a:lnTo>
                <a:lnTo>
                  <a:pt x="1053" y="6081"/>
                </a:lnTo>
                <a:lnTo>
                  <a:pt x="1019" y="6056"/>
                </a:lnTo>
                <a:lnTo>
                  <a:pt x="1013" y="6051"/>
                </a:lnTo>
                <a:lnTo>
                  <a:pt x="1074" y="6009"/>
                </a:lnTo>
                <a:lnTo>
                  <a:pt x="1100" y="5990"/>
                </a:lnTo>
                <a:lnTo>
                  <a:pt x="1124" y="5970"/>
                </a:lnTo>
                <a:lnTo>
                  <a:pt x="1143" y="5949"/>
                </a:lnTo>
                <a:lnTo>
                  <a:pt x="1161" y="5930"/>
                </a:lnTo>
                <a:lnTo>
                  <a:pt x="1176" y="5907"/>
                </a:lnTo>
                <a:lnTo>
                  <a:pt x="1188" y="5886"/>
                </a:lnTo>
                <a:lnTo>
                  <a:pt x="1200" y="5907"/>
                </a:lnTo>
                <a:lnTo>
                  <a:pt x="1214" y="5930"/>
                </a:lnTo>
                <a:lnTo>
                  <a:pt x="1232" y="5949"/>
                </a:lnTo>
                <a:lnTo>
                  <a:pt x="1251" y="5970"/>
                </a:lnTo>
                <a:lnTo>
                  <a:pt x="1275" y="5990"/>
                </a:lnTo>
                <a:lnTo>
                  <a:pt x="1302" y="6009"/>
                </a:lnTo>
                <a:lnTo>
                  <a:pt x="1364" y="6051"/>
                </a:lnTo>
                <a:lnTo>
                  <a:pt x="1358" y="6056"/>
                </a:lnTo>
                <a:lnTo>
                  <a:pt x="1322" y="6081"/>
                </a:lnTo>
                <a:lnTo>
                  <a:pt x="1290" y="6108"/>
                </a:lnTo>
                <a:lnTo>
                  <a:pt x="1263" y="6132"/>
                </a:lnTo>
                <a:lnTo>
                  <a:pt x="1239" y="6153"/>
                </a:lnTo>
                <a:lnTo>
                  <a:pt x="1221" y="6176"/>
                </a:lnTo>
                <a:close/>
                <a:moveTo>
                  <a:pt x="1604" y="6293"/>
                </a:moveTo>
                <a:lnTo>
                  <a:pt x="1598" y="6308"/>
                </a:lnTo>
                <a:lnTo>
                  <a:pt x="1587" y="6326"/>
                </a:lnTo>
                <a:lnTo>
                  <a:pt x="1574" y="6345"/>
                </a:lnTo>
                <a:lnTo>
                  <a:pt x="1556" y="6368"/>
                </a:lnTo>
                <a:lnTo>
                  <a:pt x="1530" y="6393"/>
                </a:lnTo>
                <a:lnTo>
                  <a:pt x="1496" y="6419"/>
                </a:lnTo>
                <a:lnTo>
                  <a:pt x="1455" y="6449"/>
                </a:lnTo>
                <a:lnTo>
                  <a:pt x="1428" y="6467"/>
                </a:lnTo>
                <a:lnTo>
                  <a:pt x="1400" y="6449"/>
                </a:lnTo>
                <a:lnTo>
                  <a:pt x="1359" y="6419"/>
                </a:lnTo>
                <a:lnTo>
                  <a:pt x="1326" y="6393"/>
                </a:lnTo>
                <a:lnTo>
                  <a:pt x="1299" y="6368"/>
                </a:lnTo>
                <a:lnTo>
                  <a:pt x="1281" y="6345"/>
                </a:lnTo>
                <a:lnTo>
                  <a:pt x="1268" y="6326"/>
                </a:lnTo>
                <a:lnTo>
                  <a:pt x="1257" y="6308"/>
                </a:lnTo>
                <a:lnTo>
                  <a:pt x="1251" y="6293"/>
                </a:lnTo>
                <a:lnTo>
                  <a:pt x="1250" y="6281"/>
                </a:lnTo>
                <a:lnTo>
                  <a:pt x="1251" y="6269"/>
                </a:lnTo>
                <a:lnTo>
                  <a:pt x="1257" y="6255"/>
                </a:lnTo>
                <a:lnTo>
                  <a:pt x="1268" y="6237"/>
                </a:lnTo>
                <a:lnTo>
                  <a:pt x="1281" y="6218"/>
                </a:lnTo>
                <a:lnTo>
                  <a:pt x="1299" y="6194"/>
                </a:lnTo>
                <a:lnTo>
                  <a:pt x="1326" y="6170"/>
                </a:lnTo>
                <a:lnTo>
                  <a:pt x="1359" y="6141"/>
                </a:lnTo>
                <a:lnTo>
                  <a:pt x="1400" y="6114"/>
                </a:lnTo>
                <a:lnTo>
                  <a:pt x="1428" y="6093"/>
                </a:lnTo>
                <a:lnTo>
                  <a:pt x="1455" y="6114"/>
                </a:lnTo>
                <a:lnTo>
                  <a:pt x="1496" y="6141"/>
                </a:lnTo>
                <a:lnTo>
                  <a:pt x="1530" y="6170"/>
                </a:lnTo>
                <a:lnTo>
                  <a:pt x="1556" y="6194"/>
                </a:lnTo>
                <a:lnTo>
                  <a:pt x="1574" y="6218"/>
                </a:lnTo>
                <a:lnTo>
                  <a:pt x="1587" y="6237"/>
                </a:lnTo>
                <a:lnTo>
                  <a:pt x="1598" y="6255"/>
                </a:lnTo>
                <a:lnTo>
                  <a:pt x="1604" y="6269"/>
                </a:lnTo>
                <a:lnTo>
                  <a:pt x="1608" y="6281"/>
                </a:lnTo>
                <a:lnTo>
                  <a:pt x="1604" y="6293"/>
                </a:lnTo>
                <a:close/>
                <a:moveTo>
                  <a:pt x="1701" y="6176"/>
                </a:moveTo>
                <a:lnTo>
                  <a:pt x="1688" y="6198"/>
                </a:lnTo>
                <a:lnTo>
                  <a:pt x="1676" y="6216"/>
                </a:lnTo>
                <a:lnTo>
                  <a:pt x="1668" y="6234"/>
                </a:lnTo>
                <a:lnTo>
                  <a:pt x="1659" y="6216"/>
                </a:lnTo>
                <a:lnTo>
                  <a:pt x="1647" y="6198"/>
                </a:lnTo>
                <a:lnTo>
                  <a:pt x="1634" y="6176"/>
                </a:lnTo>
                <a:lnTo>
                  <a:pt x="1616" y="6153"/>
                </a:lnTo>
                <a:lnTo>
                  <a:pt x="1593" y="6132"/>
                </a:lnTo>
                <a:lnTo>
                  <a:pt x="1566" y="6108"/>
                </a:lnTo>
                <a:lnTo>
                  <a:pt x="1533" y="6081"/>
                </a:lnTo>
                <a:lnTo>
                  <a:pt x="1497" y="6056"/>
                </a:lnTo>
                <a:lnTo>
                  <a:pt x="1491" y="6051"/>
                </a:lnTo>
                <a:lnTo>
                  <a:pt x="1554" y="6009"/>
                </a:lnTo>
                <a:lnTo>
                  <a:pt x="1580" y="5990"/>
                </a:lnTo>
                <a:lnTo>
                  <a:pt x="1604" y="5970"/>
                </a:lnTo>
                <a:lnTo>
                  <a:pt x="1623" y="5949"/>
                </a:lnTo>
                <a:lnTo>
                  <a:pt x="1641" y="5930"/>
                </a:lnTo>
                <a:lnTo>
                  <a:pt x="1656" y="5907"/>
                </a:lnTo>
                <a:lnTo>
                  <a:pt x="1668" y="5886"/>
                </a:lnTo>
                <a:lnTo>
                  <a:pt x="1680" y="5907"/>
                </a:lnTo>
                <a:lnTo>
                  <a:pt x="1694" y="5930"/>
                </a:lnTo>
                <a:lnTo>
                  <a:pt x="1712" y="5949"/>
                </a:lnTo>
                <a:lnTo>
                  <a:pt x="1731" y="5970"/>
                </a:lnTo>
                <a:lnTo>
                  <a:pt x="1755" y="5990"/>
                </a:lnTo>
                <a:lnTo>
                  <a:pt x="1781" y="6009"/>
                </a:lnTo>
                <a:lnTo>
                  <a:pt x="1844" y="6051"/>
                </a:lnTo>
                <a:lnTo>
                  <a:pt x="1838" y="6056"/>
                </a:lnTo>
                <a:lnTo>
                  <a:pt x="1802" y="6081"/>
                </a:lnTo>
                <a:lnTo>
                  <a:pt x="1769" y="6108"/>
                </a:lnTo>
                <a:lnTo>
                  <a:pt x="1743" y="6132"/>
                </a:lnTo>
                <a:lnTo>
                  <a:pt x="1721" y="6153"/>
                </a:lnTo>
                <a:lnTo>
                  <a:pt x="1701" y="6176"/>
                </a:lnTo>
                <a:close/>
                <a:moveTo>
                  <a:pt x="2084" y="6293"/>
                </a:moveTo>
                <a:lnTo>
                  <a:pt x="2078" y="6308"/>
                </a:lnTo>
                <a:lnTo>
                  <a:pt x="2069" y="6326"/>
                </a:lnTo>
                <a:lnTo>
                  <a:pt x="2055" y="6345"/>
                </a:lnTo>
                <a:lnTo>
                  <a:pt x="2036" y="6368"/>
                </a:lnTo>
                <a:lnTo>
                  <a:pt x="2009" y="6393"/>
                </a:lnTo>
                <a:lnTo>
                  <a:pt x="1977" y="6419"/>
                </a:lnTo>
                <a:lnTo>
                  <a:pt x="1935" y="6449"/>
                </a:lnTo>
                <a:lnTo>
                  <a:pt x="1919" y="6459"/>
                </a:lnTo>
                <a:lnTo>
                  <a:pt x="1907" y="6467"/>
                </a:lnTo>
                <a:lnTo>
                  <a:pt x="1880" y="6449"/>
                </a:lnTo>
                <a:lnTo>
                  <a:pt x="1839" y="6419"/>
                </a:lnTo>
                <a:lnTo>
                  <a:pt x="1805" y="6393"/>
                </a:lnTo>
                <a:lnTo>
                  <a:pt x="1781" y="6368"/>
                </a:lnTo>
                <a:lnTo>
                  <a:pt x="1761" y="6345"/>
                </a:lnTo>
                <a:lnTo>
                  <a:pt x="1748" y="6326"/>
                </a:lnTo>
                <a:lnTo>
                  <a:pt x="1737" y="6308"/>
                </a:lnTo>
                <a:lnTo>
                  <a:pt x="1731" y="6293"/>
                </a:lnTo>
                <a:lnTo>
                  <a:pt x="1730" y="6281"/>
                </a:lnTo>
                <a:lnTo>
                  <a:pt x="1731" y="6269"/>
                </a:lnTo>
                <a:lnTo>
                  <a:pt x="1737" y="6255"/>
                </a:lnTo>
                <a:lnTo>
                  <a:pt x="1748" y="6237"/>
                </a:lnTo>
                <a:lnTo>
                  <a:pt x="1761" y="6218"/>
                </a:lnTo>
                <a:lnTo>
                  <a:pt x="1781" y="6194"/>
                </a:lnTo>
                <a:lnTo>
                  <a:pt x="1805" y="6170"/>
                </a:lnTo>
                <a:lnTo>
                  <a:pt x="1839" y="6141"/>
                </a:lnTo>
                <a:lnTo>
                  <a:pt x="1880" y="6114"/>
                </a:lnTo>
                <a:lnTo>
                  <a:pt x="1907" y="6093"/>
                </a:lnTo>
                <a:lnTo>
                  <a:pt x="1919" y="6104"/>
                </a:lnTo>
                <a:lnTo>
                  <a:pt x="1935" y="6114"/>
                </a:lnTo>
                <a:lnTo>
                  <a:pt x="1977" y="6141"/>
                </a:lnTo>
                <a:lnTo>
                  <a:pt x="2009" y="6170"/>
                </a:lnTo>
                <a:lnTo>
                  <a:pt x="2036" y="6194"/>
                </a:lnTo>
                <a:lnTo>
                  <a:pt x="2055" y="6218"/>
                </a:lnTo>
                <a:lnTo>
                  <a:pt x="2069" y="6237"/>
                </a:lnTo>
                <a:lnTo>
                  <a:pt x="2078" y="6255"/>
                </a:lnTo>
                <a:lnTo>
                  <a:pt x="2084" y="6269"/>
                </a:lnTo>
                <a:lnTo>
                  <a:pt x="2087" y="6281"/>
                </a:lnTo>
                <a:lnTo>
                  <a:pt x="2084" y="6293"/>
                </a:lnTo>
                <a:close/>
                <a:moveTo>
                  <a:pt x="2183" y="6176"/>
                </a:moveTo>
                <a:lnTo>
                  <a:pt x="2168" y="6198"/>
                </a:lnTo>
                <a:lnTo>
                  <a:pt x="2156" y="6216"/>
                </a:lnTo>
                <a:lnTo>
                  <a:pt x="2147" y="6234"/>
                </a:lnTo>
                <a:lnTo>
                  <a:pt x="2139" y="6216"/>
                </a:lnTo>
                <a:lnTo>
                  <a:pt x="2127" y="6198"/>
                </a:lnTo>
                <a:lnTo>
                  <a:pt x="2114" y="6176"/>
                </a:lnTo>
                <a:lnTo>
                  <a:pt x="2096" y="6153"/>
                </a:lnTo>
                <a:lnTo>
                  <a:pt x="2073" y="6132"/>
                </a:lnTo>
                <a:lnTo>
                  <a:pt x="2045" y="6108"/>
                </a:lnTo>
                <a:lnTo>
                  <a:pt x="2013" y="6081"/>
                </a:lnTo>
                <a:lnTo>
                  <a:pt x="1977" y="6056"/>
                </a:lnTo>
                <a:lnTo>
                  <a:pt x="1971" y="6051"/>
                </a:lnTo>
                <a:lnTo>
                  <a:pt x="2033" y="6009"/>
                </a:lnTo>
                <a:lnTo>
                  <a:pt x="2061" y="5990"/>
                </a:lnTo>
                <a:lnTo>
                  <a:pt x="2084" y="5970"/>
                </a:lnTo>
                <a:lnTo>
                  <a:pt x="2105" y="5949"/>
                </a:lnTo>
                <a:lnTo>
                  <a:pt x="2121" y="5930"/>
                </a:lnTo>
                <a:lnTo>
                  <a:pt x="2138" y="5907"/>
                </a:lnTo>
                <a:lnTo>
                  <a:pt x="2147" y="5886"/>
                </a:lnTo>
                <a:lnTo>
                  <a:pt x="2159" y="5907"/>
                </a:lnTo>
                <a:lnTo>
                  <a:pt x="2174" y="5930"/>
                </a:lnTo>
                <a:lnTo>
                  <a:pt x="2192" y="5949"/>
                </a:lnTo>
                <a:lnTo>
                  <a:pt x="2211" y="5970"/>
                </a:lnTo>
                <a:lnTo>
                  <a:pt x="2235" y="5990"/>
                </a:lnTo>
                <a:lnTo>
                  <a:pt x="2261" y="6009"/>
                </a:lnTo>
                <a:lnTo>
                  <a:pt x="2324" y="6051"/>
                </a:lnTo>
                <a:lnTo>
                  <a:pt x="2318" y="6056"/>
                </a:lnTo>
                <a:lnTo>
                  <a:pt x="2282" y="6081"/>
                </a:lnTo>
                <a:lnTo>
                  <a:pt x="2249" y="6108"/>
                </a:lnTo>
                <a:lnTo>
                  <a:pt x="2223" y="6132"/>
                </a:lnTo>
                <a:lnTo>
                  <a:pt x="2201" y="6153"/>
                </a:lnTo>
                <a:lnTo>
                  <a:pt x="2183" y="6176"/>
                </a:lnTo>
                <a:close/>
                <a:moveTo>
                  <a:pt x="2562" y="6293"/>
                </a:moveTo>
                <a:lnTo>
                  <a:pt x="2556" y="6308"/>
                </a:lnTo>
                <a:lnTo>
                  <a:pt x="2549" y="6326"/>
                </a:lnTo>
                <a:lnTo>
                  <a:pt x="2535" y="6345"/>
                </a:lnTo>
                <a:lnTo>
                  <a:pt x="2514" y="6368"/>
                </a:lnTo>
                <a:lnTo>
                  <a:pt x="2489" y="6393"/>
                </a:lnTo>
                <a:lnTo>
                  <a:pt x="2457" y="6419"/>
                </a:lnTo>
                <a:lnTo>
                  <a:pt x="2415" y="6449"/>
                </a:lnTo>
                <a:lnTo>
                  <a:pt x="2387" y="6467"/>
                </a:lnTo>
                <a:lnTo>
                  <a:pt x="2358" y="6449"/>
                </a:lnTo>
                <a:lnTo>
                  <a:pt x="2319" y="6419"/>
                </a:lnTo>
                <a:lnTo>
                  <a:pt x="2285" y="6393"/>
                </a:lnTo>
                <a:lnTo>
                  <a:pt x="2261" y="6368"/>
                </a:lnTo>
                <a:lnTo>
                  <a:pt x="2241" y="6345"/>
                </a:lnTo>
                <a:lnTo>
                  <a:pt x="2228" y="6326"/>
                </a:lnTo>
                <a:lnTo>
                  <a:pt x="2217" y="6308"/>
                </a:lnTo>
                <a:lnTo>
                  <a:pt x="2211" y="6293"/>
                </a:lnTo>
                <a:lnTo>
                  <a:pt x="2210" y="6281"/>
                </a:lnTo>
                <a:lnTo>
                  <a:pt x="2211" y="6269"/>
                </a:lnTo>
                <a:lnTo>
                  <a:pt x="2217" y="6255"/>
                </a:lnTo>
                <a:lnTo>
                  <a:pt x="2228" y="6237"/>
                </a:lnTo>
                <a:lnTo>
                  <a:pt x="2241" y="6218"/>
                </a:lnTo>
                <a:lnTo>
                  <a:pt x="2261" y="6194"/>
                </a:lnTo>
                <a:lnTo>
                  <a:pt x="2285" y="6170"/>
                </a:lnTo>
                <a:lnTo>
                  <a:pt x="2319" y="6141"/>
                </a:lnTo>
                <a:lnTo>
                  <a:pt x="2358" y="6114"/>
                </a:lnTo>
                <a:lnTo>
                  <a:pt x="2387" y="6093"/>
                </a:lnTo>
                <a:lnTo>
                  <a:pt x="2415" y="6114"/>
                </a:lnTo>
                <a:lnTo>
                  <a:pt x="2457" y="6141"/>
                </a:lnTo>
                <a:lnTo>
                  <a:pt x="2489" y="6170"/>
                </a:lnTo>
                <a:lnTo>
                  <a:pt x="2514" y="6194"/>
                </a:lnTo>
                <a:lnTo>
                  <a:pt x="2535" y="6218"/>
                </a:lnTo>
                <a:lnTo>
                  <a:pt x="2549" y="6237"/>
                </a:lnTo>
                <a:lnTo>
                  <a:pt x="2556" y="6255"/>
                </a:lnTo>
                <a:lnTo>
                  <a:pt x="2562" y="6269"/>
                </a:lnTo>
                <a:lnTo>
                  <a:pt x="2567" y="6281"/>
                </a:lnTo>
                <a:lnTo>
                  <a:pt x="2562" y="6293"/>
                </a:lnTo>
                <a:close/>
                <a:moveTo>
                  <a:pt x="2663" y="6176"/>
                </a:moveTo>
                <a:lnTo>
                  <a:pt x="2646" y="6198"/>
                </a:lnTo>
                <a:lnTo>
                  <a:pt x="2637" y="6216"/>
                </a:lnTo>
                <a:lnTo>
                  <a:pt x="2627" y="6234"/>
                </a:lnTo>
                <a:lnTo>
                  <a:pt x="2619" y="6216"/>
                </a:lnTo>
                <a:lnTo>
                  <a:pt x="2607" y="6198"/>
                </a:lnTo>
                <a:lnTo>
                  <a:pt x="2592" y="6176"/>
                </a:lnTo>
                <a:lnTo>
                  <a:pt x="2574" y="6153"/>
                </a:lnTo>
                <a:lnTo>
                  <a:pt x="2553" y="6132"/>
                </a:lnTo>
                <a:lnTo>
                  <a:pt x="2525" y="6108"/>
                </a:lnTo>
                <a:lnTo>
                  <a:pt x="2495" y="6081"/>
                </a:lnTo>
                <a:lnTo>
                  <a:pt x="2457" y="6056"/>
                </a:lnTo>
                <a:lnTo>
                  <a:pt x="2451" y="6051"/>
                </a:lnTo>
                <a:lnTo>
                  <a:pt x="2513" y="6009"/>
                </a:lnTo>
                <a:lnTo>
                  <a:pt x="2541" y="5990"/>
                </a:lnTo>
                <a:lnTo>
                  <a:pt x="2562" y="5970"/>
                </a:lnTo>
                <a:lnTo>
                  <a:pt x="2585" y="5949"/>
                </a:lnTo>
                <a:lnTo>
                  <a:pt x="2601" y="5930"/>
                </a:lnTo>
                <a:lnTo>
                  <a:pt x="2616" y="5907"/>
                </a:lnTo>
                <a:lnTo>
                  <a:pt x="2627" y="5886"/>
                </a:lnTo>
                <a:lnTo>
                  <a:pt x="2639" y="5907"/>
                </a:lnTo>
                <a:lnTo>
                  <a:pt x="2652" y="5930"/>
                </a:lnTo>
                <a:lnTo>
                  <a:pt x="2670" y="5949"/>
                </a:lnTo>
                <a:lnTo>
                  <a:pt x="2691" y="5970"/>
                </a:lnTo>
                <a:lnTo>
                  <a:pt x="2715" y="5990"/>
                </a:lnTo>
                <a:lnTo>
                  <a:pt x="2741" y="6009"/>
                </a:lnTo>
                <a:lnTo>
                  <a:pt x="2802" y="6051"/>
                </a:lnTo>
                <a:lnTo>
                  <a:pt x="2796" y="6056"/>
                </a:lnTo>
                <a:lnTo>
                  <a:pt x="2760" y="6081"/>
                </a:lnTo>
                <a:lnTo>
                  <a:pt x="2729" y="6108"/>
                </a:lnTo>
                <a:lnTo>
                  <a:pt x="2703" y="6132"/>
                </a:lnTo>
                <a:lnTo>
                  <a:pt x="2681" y="6153"/>
                </a:lnTo>
                <a:lnTo>
                  <a:pt x="2663" y="6176"/>
                </a:lnTo>
                <a:close/>
                <a:moveTo>
                  <a:pt x="3042" y="6293"/>
                </a:moveTo>
                <a:lnTo>
                  <a:pt x="3036" y="6308"/>
                </a:lnTo>
                <a:lnTo>
                  <a:pt x="3029" y="6326"/>
                </a:lnTo>
                <a:lnTo>
                  <a:pt x="3015" y="6345"/>
                </a:lnTo>
                <a:lnTo>
                  <a:pt x="2994" y="6368"/>
                </a:lnTo>
                <a:lnTo>
                  <a:pt x="2969" y="6393"/>
                </a:lnTo>
                <a:lnTo>
                  <a:pt x="2937" y="6419"/>
                </a:lnTo>
                <a:lnTo>
                  <a:pt x="2895" y="6449"/>
                </a:lnTo>
                <a:lnTo>
                  <a:pt x="2879" y="6459"/>
                </a:lnTo>
                <a:lnTo>
                  <a:pt x="2867" y="6467"/>
                </a:lnTo>
                <a:lnTo>
                  <a:pt x="2841" y="6449"/>
                </a:lnTo>
                <a:lnTo>
                  <a:pt x="2799" y="6419"/>
                </a:lnTo>
                <a:lnTo>
                  <a:pt x="2766" y="6393"/>
                </a:lnTo>
                <a:lnTo>
                  <a:pt x="2741" y="6368"/>
                </a:lnTo>
                <a:lnTo>
                  <a:pt x="2721" y="6345"/>
                </a:lnTo>
                <a:lnTo>
                  <a:pt x="2706" y="6326"/>
                </a:lnTo>
                <a:lnTo>
                  <a:pt x="2697" y="6308"/>
                </a:lnTo>
                <a:lnTo>
                  <a:pt x="2691" y="6293"/>
                </a:lnTo>
                <a:lnTo>
                  <a:pt x="2688" y="6281"/>
                </a:lnTo>
                <a:lnTo>
                  <a:pt x="2691" y="6269"/>
                </a:lnTo>
                <a:lnTo>
                  <a:pt x="2697" y="6255"/>
                </a:lnTo>
                <a:lnTo>
                  <a:pt x="2706" y="6237"/>
                </a:lnTo>
                <a:lnTo>
                  <a:pt x="2721" y="6218"/>
                </a:lnTo>
                <a:lnTo>
                  <a:pt x="2741" y="6194"/>
                </a:lnTo>
                <a:lnTo>
                  <a:pt x="2766" y="6170"/>
                </a:lnTo>
                <a:lnTo>
                  <a:pt x="2799" y="6141"/>
                </a:lnTo>
                <a:lnTo>
                  <a:pt x="2841" y="6114"/>
                </a:lnTo>
                <a:lnTo>
                  <a:pt x="2867" y="6093"/>
                </a:lnTo>
                <a:lnTo>
                  <a:pt x="2879" y="6104"/>
                </a:lnTo>
                <a:lnTo>
                  <a:pt x="2895" y="6114"/>
                </a:lnTo>
                <a:lnTo>
                  <a:pt x="2937" y="6141"/>
                </a:lnTo>
                <a:lnTo>
                  <a:pt x="2969" y="6170"/>
                </a:lnTo>
                <a:lnTo>
                  <a:pt x="2994" y="6194"/>
                </a:lnTo>
                <a:lnTo>
                  <a:pt x="3015" y="6218"/>
                </a:lnTo>
                <a:lnTo>
                  <a:pt x="3029" y="6237"/>
                </a:lnTo>
                <a:lnTo>
                  <a:pt x="3036" y="6255"/>
                </a:lnTo>
                <a:lnTo>
                  <a:pt x="3042" y="6269"/>
                </a:lnTo>
                <a:lnTo>
                  <a:pt x="3047" y="6281"/>
                </a:lnTo>
                <a:lnTo>
                  <a:pt x="3042" y="6293"/>
                </a:lnTo>
                <a:close/>
                <a:moveTo>
                  <a:pt x="3143" y="6176"/>
                </a:moveTo>
                <a:lnTo>
                  <a:pt x="3126" y="6198"/>
                </a:lnTo>
                <a:lnTo>
                  <a:pt x="3116" y="6216"/>
                </a:lnTo>
                <a:lnTo>
                  <a:pt x="3107" y="6234"/>
                </a:lnTo>
                <a:lnTo>
                  <a:pt x="3098" y="6216"/>
                </a:lnTo>
                <a:lnTo>
                  <a:pt x="3086" y="6198"/>
                </a:lnTo>
                <a:lnTo>
                  <a:pt x="3072" y="6176"/>
                </a:lnTo>
                <a:lnTo>
                  <a:pt x="3054" y="6153"/>
                </a:lnTo>
                <a:lnTo>
                  <a:pt x="3032" y="6132"/>
                </a:lnTo>
                <a:lnTo>
                  <a:pt x="3005" y="6108"/>
                </a:lnTo>
                <a:lnTo>
                  <a:pt x="2975" y="6081"/>
                </a:lnTo>
                <a:lnTo>
                  <a:pt x="2937" y="6056"/>
                </a:lnTo>
                <a:lnTo>
                  <a:pt x="2931" y="6051"/>
                </a:lnTo>
                <a:lnTo>
                  <a:pt x="2993" y="6009"/>
                </a:lnTo>
                <a:lnTo>
                  <a:pt x="3021" y="5990"/>
                </a:lnTo>
                <a:lnTo>
                  <a:pt x="3042" y="5970"/>
                </a:lnTo>
                <a:lnTo>
                  <a:pt x="3065" y="5949"/>
                </a:lnTo>
                <a:lnTo>
                  <a:pt x="3080" y="5930"/>
                </a:lnTo>
                <a:lnTo>
                  <a:pt x="3096" y="5907"/>
                </a:lnTo>
                <a:lnTo>
                  <a:pt x="3107" y="5886"/>
                </a:lnTo>
                <a:lnTo>
                  <a:pt x="3119" y="5907"/>
                </a:lnTo>
                <a:lnTo>
                  <a:pt x="3132" y="5930"/>
                </a:lnTo>
                <a:lnTo>
                  <a:pt x="3150" y="5949"/>
                </a:lnTo>
                <a:lnTo>
                  <a:pt x="3170" y="5970"/>
                </a:lnTo>
                <a:lnTo>
                  <a:pt x="3194" y="5990"/>
                </a:lnTo>
                <a:lnTo>
                  <a:pt x="3221" y="6009"/>
                </a:lnTo>
                <a:lnTo>
                  <a:pt x="3284" y="6051"/>
                </a:lnTo>
                <a:lnTo>
                  <a:pt x="3278" y="6056"/>
                </a:lnTo>
                <a:lnTo>
                  <a:pt x="3240" y="6081"/>
                </a:lnTo>
                <a:lnTo>
                  <a:pt x="3209" y="6108"/>
                </a:lnTo>
                <a:lnTo>
                  <a:pt x="3182" y="6132"/>
                </a:lnTo>
                <a:lnTo>
                  <a:pt x="3161" y="6153"/>
                </a:lnTo>
                <a:lnTo>
                  <a:pt x="3143" y="6176"/>
                </a:lnTo>
                <a:close/>
                <a:moveTo>
                  <a:pt x="3522" y="6293"/>
                </a:moveTo>
                <a:lnTo>
                  <a:pt x="3518" y="6308"/>
                </a:lnTo>
                <a:lnTo>
                  <a:pt x="3509" y="6326"/>
                </a:lnTo>
                <a:lnTo>
                  <a:pt x="3494" y="6345"/>
                </a:lnTo>
                <a:lnTo>
                  <a:pt x="3474" y="6368"/>
                </a:lnTo>
                <a:lnTo>
                  <a:pt x="3449" y="6393"/>
                </a:lnTo>
                <a:lnTo>
                  <a:pt x="3416" y="6419"/>
                </a:lnTo>
                <a:lnTo>
                  <a:pt x="3374" y="6449"/>
                </a:lnTo>
                <a:lnTo>
                  <a:pt x="3347" y="6467"/>
                </a:lnTo>
                <a:lnTo>
                  <a:pt x="3320" y="6449"/>
                </a:lnTo>
                <a:lnTo>
                  <a:pt x="3278" y="6419"/>
                </a:lnTo>
                <a:lnTo>
                  <a:pt x="3246" y="6393"/>
                </a:lnTo>
                <a:lnTo>
                  <a:pt x="3221" y="6368"/>
                </a:lnTo>
                <a:lnTo>
                  <a:pt x="3200" y="6345"/>
                </a:lnTo>
                <a:lnTo>
                  <a:pt x="3186" y="6326"/>
                </a:lnTo>
                <a:lnTo>
                  <a:pt x="3176" y="6308"/>
                </a:lnTo>
                <a:lnTo>
                  <a:pt x="3173" y="6293"/>
                </a:lnTo>
                <a:lnTo>
                  <a:pt x="3168" y="6281"/>
                </a:lnTo>
                <a:lnTo>
                  <a:pt x="3173" y="6269"/>
                </a:lnTo>
                <a:lnTo>
                  <a:pt x="3176" y="6255"/>
                </a:lnTo>
                <a:lnTo>
                  <a:pt x="3186" y="6237"/>
                </a:lnTo>
                <a:lnTo>
                  <a:pt x="3200" y="6218"/>
                </a:lnTo>
                <a:lnTo>
                  <a:pt x="3221" y="6194"/>
                </a:lnTo>
                <a:lnTo>
                  <a:pt x="3246" y="6170"/>
                </a:lnTo>
                <a:lnTo>
                  <a:pt x="3278" y="6141"/>
                </a:lnTo>
                <a:lnTo>
                  <a:pt x="3320" y="6114"/>
                </a:lnTo>
                <a:lnTo>
                  <a:pt x="3347" y="6093"/>
                </a:lnTo>
                <a:lnTo>
                  <a:pt x="3374" y="6114"/>
                </a:lnTo>
                <a:lnTo>
                  <a:pt x="3416" y="6141"/>
                </a:lnTo>
                <a:lnTo>
                  <a:pt x="3449" y="6170"/>
                </a:lnTo>
                <a:lnTo>
                  <a:pt x="3474" y="6194"/>
                </a:lnTo>
                <a:lnTo>
                  <a:pt x="3494" y="6218"/>
                </a:lnTo>
                <a:lnTo>
                  <a:pt x="3509" y="6237"/>
                </a:lnTo>
                <a:lnTo>
                  <a:pt x="3518" y="6255"/>
                </a:lnTo>
                <a:lnTo>
                  <a:pt x="3522" y="6269"/>
                </a:lnTo>
                <a:lnTo>
                  <a:pt x="3527" y="6281"/>
                </a:lnTo>
                <a:lnTo>
                  <a:pt x="3522" y="6293"/>
                </a:lnTo>
                <a:close/>
                <a:moveTo>
                  <a:pt x="3623" y="6176"/>
                </a:moveTo>
                <a:lnTo>
                  <a:pt x="3606" y="6198"/>
                </a:lnTo>
                <a:lnTo>
                  <a:pt x="3596" y="6216"/>
                </a:lnTo>
                <a:lnTo>
                  <a:pt x="3588" y="6234"/>
                </a:lnTo>
                <a:lnTo>
                  <a:pt x="3578" y="6216"/>
                </a:lnTo>
                <a:lnTo>
                  <a:pt x="3569" y="6198"/>
                </a:lnTo>
                <a:lnTo>
                  <a:pt x="3552" y="6176"/>
                </a:lnTo>
                <a:lnTo>
                  <a:pt x="3534" y="6153"/>
                </a:lnTo>
                <a:lnTo>
                  <a:pt x="3512" y="6132"/>
                </a:lnTo>
                <a:lnTo>
                  <a:pt x="3486" y="6108"/>
                </a:lnTo>
                <a:lnTo>
                  <a:pt x="3455" y="6081"/>
                </a:lnTo>
                <a:lnTo>
                  <a:pt x="3416" y="6056"/>
                </a:lnTo>
                <a:lnTo>
                  <a:pt x="3410" y="6051"/>
                </a:lnTo>
                <a:lnTo>
                  <a:pt x="3474" y="6009"/>
                </a:lnTo>
                <a:lnTo>
                  <a:pt x="3500" y="5990"/>
                </a:lnTo>
                <a:lnTo>
                  <a:pt x="3524" y="5970"/>
                </a:lnTo>
                <a:lnTo>
                  <a:pt x="3545" y="5949"/>
                </a:lnTo>
                <a:lnTo>
                  <a:pt x="3563" y="5930"/>
                </a:lnTo>
                <a:lnTo>
                  <a:pt x="3576" y="5907"/>
                </a:lnTo>
                <a:lnTo>
                  <a:pt x="3588" y="5886"/>
                </a:lnTo>
                <a:lnTo>
                  <a:pt x="3599" y="5907"/>
                </a:lnTo>
                <a:lnTo>
                  <a:pt x="3612" y="5930"/>
                </a:lnTo>
                <a:lnTo>
                  <a:pt x="3630" y="5949"/>
                </a:lnTo>
                <a:lnTo>
                  <a:pt x="3650" y="5970"/>
                </a:lnTo>
                <a:lnTo>
                  <a:pt x="3674" y="5990"/>
                </a:lnTo>
                <a:lnTo>
                  <a:pt x="3702" y="6009"/>
                </a:lnTo>
                <a:lnTo>
                  <a:pt x="3764" y="6051"/>
                </a:lnTo>
                <a:lnTo>
                  <a:pt x="3758" y="6056"/>
                </a:lnTo>
                <a:lnTo>
                  <a:pt x="3720" y="6081"/>
                </a:lnTo>
                <a:lnTo>
                  <a:pt x="3687" y="6108"/>
                </a:lnTo>
                <a:lnTo>
                  <a:pt x="3662" y="6132"/>
                </a:lnTo>
                <a:lnTo>
                  <a:pt x="3641" y="6153"/>
                </a:lnTo>
                <a:lnTo>
                  <a:pt x="3623" y="6176"/>
                </a:lnTo>
                <a:close/>
                <a:moveTo>
                  <a:pt x="4002" y="6293"/>
                </a:moveTo>
                <a:lnTo>
                  <a:pt x="3998" y="6308"/>
                </a:lnTo>
                <a:lnTo>
                  <a:pt x="3987" y="6326"/>
                </a:lnTo>
                <a:lnTo>
                  <a:pt x="3974" y="6345"/>
                </a:lnTo>
                <a:lnTo>
                  <a:pt x="3954" y="6368"/>
                </a:lnTo>
                <a:lnTo>
                  <a:pt x="3927" y="6393"/>
                </a:lnTo>
                <a:lnTo>
                  <a:pt x="3896" y="6419"/>
                </a:lnTo>
                <a:lnTo>
                  <a:pt x="3854" y="6449"/>
                </a:lnTo>
                <a:lnTo>
                  <a:pt x="3840" y="6459"/>
                </a:lnTo>
                <a:lnTo>
                  <a:pt x="3828" y="6467"/>
                </a:lnTo>
                <a:lnTo>
                  <a:pt x="3800" y="6449"/>
                </a:lnTo>
                <a:lnTo>
                  <a:pt x="3758" y="6419"/>
                </a:lnTo>
                <a:lnTo>
                  <a:pt x="3726" y="6393"/>
                </a:lnTo>
                <a:lnTo>
                  <a:pt x="3699" y="6368"/>
                </a:lnTo>
                <a:lnTo>
                  <a:pt x="3680" y="6345"/>
                </a:lnTo>
                <a:lnTo>
                  <a:pt x="3666" y="6326"/>
                </a:lnTo>
                <a:lnTo>
                  <a:pt x="3659" y="6308"/>
                </a:lnTo>
                <a:lnTo>
                  <a:pt x="3653" y="6293"/>
                </a:lnTo>
                <a:lnTo>
                  <a:pt x="3648" y="6281"/>
                </a:lnTo>
                <a:lnTo>
                  <a:pt x="3653" y="6269"/>
                </a:lnTo>
                <a:lnTo>
                  <a:pt x="3659" y="6255"/>
                </a:lnTo>
                <a:lnTo>
                  <a:pt x="3666" y="6237"/>
                </a:lnTo>
                <a:lnTo>
                  <a:pt x="3680" y="6218"/>
                </a:lnTo>
                <a:lnTo>
                  <a:pt x="3699" y="6194"/>
                </a:lnTo>
                <a:lnTo>
                  <a:pt x="3726" y="6170"/>
                </a:lnTo>
                <a:lnTo>
                  <a:pt x="3758" y="6141"/>
                </a:lnTo>
                <a:lnTo>
                  <a:pt x="3800" y="6114"/>
                </a:lnTo>
                <a:lnTo>
                  <a:pt x="3828" y="6093"/>
                </a:lnTo>
                <a:lnTo>
                  <a:pt x="3840" y="6104"/>
                </a:lnTo>
                <a:lnTo>
                  <a:pt x="3854" y="6114"/>
                </a:lnTo>
                <a:lnTo>
                  <a:pt x="3896" y="6141"/>
                </a:lnTo>
                <a:lnTo>
                  <a:pt x="3927" y="6170"/>
                </a:lnTo>
                <a:lnTo>
                  <a:pt x="3954" y="6194"/>
                </a:lnTo>
                <a:lnTo>
                  <a:pt x="3974" y="6218"/>
                </a:lnTo>
                <a:lnTo>
                  <a:pt x="3987" y="6237"/>
                </a:lnTo>
                <a:lnTo>
                  <a:pt x="3998" y="6255"/>
                </a:lnTo>
                <a:lnTo>
                  <a:pt x="4002" y="6269"/>
                </a:lnTo>
                <a:lnTo>
                  <a:pt x="4005" y="6281"/>
                </a:lnTo>
                <a:lnTo>
                  <a:pt x="4002" y="6293"/>
                </a:lnTo>
                <a:close/>
                <a:moveTo>
                  <a:pt x="4101" y="6176"/>
                </a:moveTo>
                <a:lnTo>
                  <a:pt x="4088" y="6198"/>
                </a:lnTo>
                <a:lnTo>
                  <a:pt x="4076" y="6216"/>
                </a:lnTo>
                <a:lnTo>
                  <a:pt x="4068" y="6234"/>
                </a:lnTo>
                <a:lnTo>
                  <a:pt x="4058" y="6216"/>
                </a:lnTo>
                <a:lnTo>
                  <a:pt x="4047" y="6198"/>
                </a:lnTo>
                <a:lnTo>
                  <a:pt x="4032" y="6176"/>
                </a:lnTo>
                <a:lnTo>
                  <a:pt x="4014" y="6153"/>
                </a:lnTo>
                <a:lnTo>
                  <a:pt x="3992" y="6132"/>
                </a:lnTo>
                <a:lnTo>
                  <a:pt x="3966" y="6108"/>
                </a:lnTo>
                <a:lnTo>
                  <a:pt x="3933" y="6081"/>
                </a:lnTo>
                <a:lnTo>
                  <a:pt x="3897" y="6056"/>
                </a:lnTo>
                <a:lnTo>
                  <a:pt x="3890" y="6051"/>
                </a:lnTo>
                <a:lnTo>
                  <a:pt x="3954" y="6009"/>
                </a:lnTo>
                <a:lnTo>
                  <a:pt x="3980" y="5990"/>
                </a:lnTo>
                <a:lnTo>
                  <a:pt x="4004" y="5970"/>
                </a:lnTo>
                <a:lnTo>
                  <a:pt x="4023" y="5949"/>
                </a:lnTo>
                <a:lnTo>
                  <a:pt x="4041" y="5930"/>
                </a:lnTo>
                <a:lnTo>
                  <a:pt x="4056" y="5907"/>
                </a:lnTo>
                <a:lnTo>
                  <a:pt x="4068" y="5886"/>
                </a:lnTo>
                <a:lnTo>
                  <a:pt x="4077" y="5907"/>
                </a:lnTo>
                <a:lnTo>
                  <a:pt x="4094" y="5930"/>
                </a:lnTo>
                <a:lnTo>
                  <a:pt x="4110" y="5949"/>
                </a:lnTo>
                <a:lnTo>
                  <a:pt x="4131" y="5970"/>
                </a:lnTo>
                <a:lnTo>
                  <a:pt x="4154" y="5990"/>
                </a:lnTo>
                <a:lnTo>
                  <a:pt x="4182" y="6009"/>
                </a:lnTo>
                <a:lnTo>
                  <a:pt x="4244" y="6051"/>
                </a:lnTo>
                <a:lnTo>
                  <a:pt x="4238" y="6056"/>
                </a:lnTo>
                <a:lnTo>
                  <a:pt x="4200" y="6081"/>
                </a:lnTo>
                <a:lnTo>
                  <a:pt x="4170" y="6108"/>
                </a:lnTo>
                <a:lnTo>
                  <a:pt x="4142" y="6132"/>
                </a:lnTo>
                <a:lnTo>
                  <a:pt x="4119" y="6153"/>
                </a:lnTo>
                <a:lnTo>
                  <a:pt x="4101" y="6176"/>
                </a:lnTo>
                <a:close/>
                <a:moveTo>
                  <a:pt x="4484" y="6293"/>
                </a:moveTo>
                <a:lnTo>
                  <a:pt x="4478" y="6308"/>
                </a:lnTo>
                <a:lnTo>
                  <a:pt x="4467" y="6326"/>
                </a:lnTo>
                <a:lnTo>
                  <a:pt x="4454" y="6345"/>
                </a:lnTo>
                <a:lnTo>
                  <a:pt x="4433" y="6368"/>
                </a:lnTo>
                <a:lnTo>
                  <a:pt x="4407" y="6393"/>
                </a:lnTo>
                <a:lnTo>
                  <a:pt x="4376" y="6419"/>
                </a:lnTo>
                <a:lnTo>
                  <a:pt x="4335" y="6449"/>
                </a:lnTo>
                <a:lnTo>
                  <a:pt x="4308" y="6467"/>
                </a:lnTo>
                <a:lnTo>
                  <a:pt x="4280" y="6449"/>
                </a:lnTo>
                <a:lnTo>
                  <a:pt x="4238" y="6419"/>
                </a:lnTo>
                <a:lnTo>
                  <a:pt x="4206" y="6393"/>
                </a:lnTo>
                <a:lnTo>
                  <a:pt x="4179" y="6368"/>
                </a:lnTo>
                <a:lnTo>
                  <a:pt x="4160" y="6345"/>
                </a:lnTo>
                <a:lnTo>
                  <a:pt x="4146" y="6326"/>
                </a:lnTo>
                <a:lnTo>
                  <a:pt x="4137" y="6308"/>
                </a:lnTo>
                <a:lnTo>
                  <a:pt x="4131" y="6293"/>
                </a:lnTo>
                <a:lnTo>
                  <a:pt x="4128" y="6281"/>
                </a:lnTo>
                <a:lnTo>
                  <a:pt x="4131" y="6269"/>
                </a:lnTo>
                <a:lnTo>
                  <a:pt x="4137" y="6255"/>
                </a:lnTo>
                <a:lnTo>
                  <a:pt x="4146" y="6237"/>
                </a:lnTo>
                <a:lnTo>
                  <a:pt x="4160" y="6218"/>
                </a:lnTo>
                <a:lnTo>
                  <a:pt x="4179" y="6194"/>
                </a:lnTo>
                <a:lnTo>
                  <a:pt x="4206" y="6170"/>
                </a:lnTo>
                <a:lnTo>
                  <a:pt x="4238" y="6141"/>
                </a:lnTo>
                <a:lnTo>
                  <a:pt x="4280" y="6114"/>
                </a:lnTo>
                <a:lnTo>
                  <a:pt x="4308" y="6093"/>
                </a:lnTo>
                <a:lnTo>
                  <a:pt x="4335" y="6114"/>
                </a:lnTo>
                <a:lnTo>
                  <a:pt x="4376" y="6141"/>
                </a:lnTo>
                <a:lnTo>
                  <a:pt x="4407" y="6170"/>
                </a:lnTo>
                <a:lnTo>
                  <a:pt x="4433" y="6194"/>
                </a:lnTo>
                <a:lnTo>
                  <a:pt x="4454" y="6218"/>
                </a:lnTo>
                <a:lnTo>
                  <a:pt x="4467" y="6237"/>
                </a:lnTo>
                <a:lnTo>
                  <a:pt x="4478" y="6255"/>
                </a:lnTo>
                <a:lnTo>
                  <a:pt x="4484" y="6269"/>
                </a:lnTo>
                <a:lnTo>
                  <a:pt x="4485" y="6281"/>
                </a:lnTo>
                <a:lnTo>
                  <a:pt x="4484" y="6293"/>
                </a:lnTo>
                <a:close/>
                <a:moveTo>
                  <a:pt x="4581" y="6176"/>
                </a:moveTo>
                <a:lnTo>
                  <a:pt x="4568" y="6198"/>
                </a:lnTo>
                <a:lnTo>
                  <a:pt x="4556" y="6216"/>
                </a:lnTo>
                <a:lnTo>
                  <a:pt x="4547" y="6234"/>
                </a:lnTo>
                <a:lnTo>
                  <a:pt x="4538" y="6216"/>
                </a:lnTo>
                <a:lnTo>
                  <a:pt x="4527" y="6198"/>
                </a:lnTo>
                <a:lnTo>
                  <a:pt x="4511" y="6176"/>
                </a:lnTo>
                <a:lnTo>
                  <a:pt x="4493" y="6153"/>
                </a:lnTo>
                <a:lnTo>
                  <a:pt x="4472" y="6132"/>
                </a:lnTo>
                <a:lnTo>
                  <a:pt x="4445" y="6108"/>
                </a:lnTo>
                <a:lnTo>
                  <a:pt x="4413" y="6081"/>
                </a:lnTo>
                <a:lnTo>
                  <a:pt x="4377" y="6056"/>
                </a:lnTo>
                <a:lnTo>
                  <a:pt x="4371" y="6051"/>
                </a:lnTo>
                <a:lnTo>
                  <a:pt x="4433" y="6009"/>
                </a:lnTo>
                <a:lnTo>
                  <a:pt x="4460" y="5990"/>
                </a:lnTo>
                <a:lnTo>
                  <a:pt x="4484" y="5970"/>
                </a:lnTo>
                <a:lnTo>
                  <a:pt x="4503" y="5949"/>
                </a:lnTo>
                <a:lnTo>
                  <a:pt x="4521" y="5930"/>
                </a:lnTo>
                <a:lnTo>
                  <a:pt x="4535" y="5907"/>
                </a:lnTo>
                <a:lnTo>
                  <a:pt x="4547" y="5886"/>
                </a:lnTo>
                <a:lnTo>
                  <a:pt x="4557" y="5907"/>
                </a:lnTo>
                <a:lnTo>
                  <a:pt x="4574" y="5930"/>
                </a:lnTo>
                <a:lnTo>
                  <a:pt x="4589" y="5949"/>
                </a:lnTo>
                <a:lnTo>
                  <a:pt x="4611" y="5970"/>
                </a:lnTo>
                <a:lnTo>
                  <a:pt x="4634" y="5990"/>
                </a:lnTo>
                <a:lnTo>
                  <a:pt x="4661" y="6009"/>
                </a:lnTo>
                <a:lnTo>
                  <a:pt x="4724" y="6051"/>
                </a:lnTo>
                <a:lnTo>
                  <a:pt x="4718" y="6056"/>
                </a:lnTo>
                <a:lnTo>
                  <a:pt x="4679" y="6081"/>
                </a:lnTo>
                <a:lnTo>
                  <a:pt x="4649" y="6108"/>
                </a:lnTo>
                <a:lnTo>
                  <a:pt x="4622" y="6132"/>
                </a:lnTo>
                <a:lnTo>
                  <a:pt x="4599" y="6153"/>
                </a:lnTo>
                <a:lnTo>
                  <a:pt x="4581" y="6176"/>
                </a:lnTo>
                <a:close/>
                <a:moveTo>
                  <a:pt x="4964" y="6293"/>
                </a:moveTo>
                <a:lnTo>
                  <a:pt x="4958" y="6308"/>
                </a:lnTo>
                <a:lnTo>
                  <a:pt x="4947" y="6326"/>
                </a:lnTo>
                <a:lnTo>
                  <a:pt x="4934" y="6345"/>
                </a:lnTo>
                <a:lnTo>
                  <a:pt x="4913" y="6368"/>
                </a:lnTo>
                <a:lnTo>
                  <a:pt x="4889" y="6393"/>
                </a:lnTo>
                <a:lnTo>
                  <a:pt x="4856" y="6419"/>
                </a:lnTo>
                <a:lnTo>
                  <a:pt x="4815" y="6449"/>
                </a:lnTo>
                <a:lnTo>
                  <a:pt x="4799" y="6459"/>
                </a:lnTo>
                <a:lnTo>
                  <a:pt x="4787" y="6467"/>
                </a:lnTo>
                <a:lnTo>
                  <a:pt x="4760" y="6449"/>
                </a:lnTo>
                <a:lnTo>
                  <a:pt x="4718" y="6419"/>
                </a:lnTo>
                <a:lnTo>
                  <a:pt x="4685" y="6393"/>
                </a:lnTo>
                <a:lnTo>
                  <a:pt x="4659" y="6368"/>
                </a:lnTo>
                <a:lnTo>
                  <a:pt x="4640" y="6345"/>
                </a:lnTo>
                <a:lnTo>
                  <a:pt x="4625" y="6326"/>
                </a:lnTo>
                <a:lnTo>
                  <a:pt x="4617" y="6308"/>
                </a:lnTo>
                <a:lnTo>
                  <a:pt x="4611" y="6293"/>
                </a:lnTo>
                <a:lnTo>
                  <a:pt x="4607" y="6281"/>
                </a:lnTo>
                <a:lnTo>
                  <a:pt x="4611" y="6269"/>
                </a:lnTo>
                <a:lnTo>
                  <a:pt x="4617" y="6255"/>
                </a:lnTo>
                <a:lnTo>
                  <a:pt x="4625" y="6237"/>
                </a:lnTo>
                <a:lnTo>
                  <a:pt x="4640" y="6218"/>
                </a:lnTo>
                <a:lnTo>
                  <a:pt x="4659" y="6194"/>
                </a:lnTo>
                <a:lnTo>
                  <a:pt x="4685" y="6170"/>
                </a:lnTo>
                <a:lnTo>
                  <a:pt x="4718" y="6141"/>
                </a:lnTo>
                <a:lnTo>
                  <a:pt x="4760" y="6114"/>
                </a:lnTo>
                <a:lnTo>
                  <a:pt x="4787" y="6093"/>
                </a:lnTo>
                <a:lnTo>
                  <a:pt x="4799" y="6104"/>
                </a:lnTo>
                <a:lnTo>
                  <a:pt x="4815" y="6114"/>
                </a:lnTo>
                <a:lnTo>
                  <a:pt x="4856" y="6141"/>
                </a:lnTo>
                <a:lnTo>
                  <a:pt x="4889" y="6170"/>
                </a:lnTo>
                <a:lnTo>
                  <a:pt x="4913" y="6194"/>
                </a:lnTo>
                <a:lnTo>
                  <a:pt x="4934" y="6218"/>
                </a:lnTo>
                <a:lnTo>
                  <a:pt x="4947" y="6237"/>
                </a:lnTo>
                <a:lnTo>
                  <a:pt x="4958" y="6255"/>
                </a:lnTo>
                <a:lnTo>
                  <a:pt x="4964" y="6269"/>
                </a:lnTo>
                <a:lnTo>
                  <a:pt x="4965" y="6281"/>
                </a:lnTo>
                <a:lnTo>
                  <a:pt x="4964" y="6293"/>
                </a:lnTo>
                <a:close/>
                <a:moveTo>
                  <a:pt x="5061" y="6176"/>
                </a:moveTo>
                <a:lnTo>
                  <a:pt x="5046" y="6198"/>
                </a:lnTo>
                <a:lnTo>
                  <a:pt x="5034" y="6216"/>
                </a:lnTo>
                <a:lnTo>
                  <a:pt x="5027" y="6234"/>
                </a:lnTo>
                <a:lnTo>
                  <a:pt x="5019" y="6216"/>
                </a:lnTo>
                <a:lnTo>
                  <a:pt x="5007" y="6198"/>
                </a:lnTo>
                <a:lnTo>
                  <a:pt x="4994" y="6176"/>
                </a:lnTo>
                <a:lnTo>
                  <a:pt x="4973" y="6153"/>
                </a:lnTo>
                <a:lnTo>
                  <a:pt x="4952" y="6132"/>
                </a:lnTo>
                <a:lnTo>
                  <a:pt x="4925" y="6108"/>
                </a:lnTo>
                <a:lnTo>
                  <a:pt x="4893" y="6081"/>
                </a:lnTo>
                <a:lnTo>
                  <a:pt x="4857" y="6056"/>
                </a:lnTo>
                <a:lnTo>
                  <a:pt x="4851" y="6051"/>
                </a:lnTo>
                <a:lnTo>
                  <a:pt x="4913" y="6009"/>
                </a:lnTo>
                <a:lnTo>
                  <a:pt x="4940" y="5990"/>
                </a:lnTo>
                <a:lnTo>
                  <a:pt x="4964" y="5970"/>
                </a:lnTo>
                <a:lnTo>
                  <a:pt x="4983" y="5949"/>
                </a:lnTo>
                <a:lnTo>
                  <a:pt x="5001" y="5930"/>
                </a:lnTo>
                <a:lnTo>
                  <a:pt x="5015" y="5907"/>
                </a:lnTo>
                <a:lnTo>
                  <a:pt x="5027" y="5886"/>
                </a:lnTo>
                <a:lnTo>
                  <a:pt x="5039" y="5907"/>
                </a:lnTo>
                <a:lnTo>
                  <a:pt x="5052" y="5930"/>
                </a:lnTo>
                <a:lnTo>
                  <a:pt x="5069" y="5949"/>
                </a:lnTo>
                <a:lnTo>
                  <a:pt x="5091" y="5970"/>
                </a:lnTo>
                <a:lnTo>
                  <a:pt x="5115" y="5990"/>
                </a:lnTo>
                <a:lnTo>
                  <a:pt x="5141" y="6009"/>
                </a:lnTo>
                <a:lnTo>
                  <a:pt x="5202" y="6051"/>
                </a:lnTo>
                <a:lnTo>
                  <a:pt x="5196" y="6056"/>
                </a:lnTo>
                <a:lnTo>
                  <a:pt x="5160" y="6081"/>
                </a:lnTo>
                <a:lnTo>
                  <a:pt x="5129" y="6108"/>
                </a:lnTo>
                <a:lnTo>
                  <a:pt x="5100" y="6132"/>
                </a:lnTo>
                <a:lnTo>
                  <a:pt x="5079" y="6153"/>
                </a:lnTo>
                <a:lnTo>
                  <a:pt x="5061" y="6176"/>
                </a:lnTo>
                <a:close/>
                <a:moveTo>
                  <a:pt x="5442" y="6293"/>
                </a:moveTo>
                <a:lnTo>
                  <a:pt x="5436" y="6308"/>
                </a:lnTo>
                <a:lnTo>
                  <a:pt x="5427" y="6326"/>
                </a:lnTo>
                <a:lnTo>
                  <a:pt x="5412" y="6345"/>
                </a:lnTo>
                <a:lnTo>
                  <a:pt x="5393" y="6368"/>
                </a:lnTo>
                <a:lnTo>
                  <a:pt x="5369" y="6393"/>
                </a:lnTo>
                <a:lnTo>
                  <a:pt x="5334" y="6419"/>
                </a:lnTo>
                <a:lnTo>
                  <a:pt x="5295" y="6449"/>
                </a:lnTo>
                <a:lnTo>
                  <a:pt x="5267" y="6467"/>
                </a:lnTo>
                <a:lnTo>
                  <a:pt x="5238" y="6449"/>
                </a:lnTo>
                <a:lnTo>
                  <a:pt x="5199" y="6419"/>
                </a:lnTo>
                <a:lnTo>
                  <a:pt x="5165" y="6393"/>
                </a:lnTo>
                <a:lnTo>
                  <a:pt x="5139" y="6368"/>
                </a:lnTo>
                <a:lnTo>
                  <a:pt x="5121" y="6345"/>
                </a:lnTo>
                <a:lnTo>
                  <a:pt x="5106" y="6326"/>
                </a:lnTo>
                <a:lnTo>
                  <a:pt x="5097" y="6308"/>
                </a:lnTo>
                <a:lnTo>
                  <a:pt x="5091" y="6293"/>
                </a:lnTo>
                <a:lnTo>
                  <a:pt x="5087" y="6281"/>
                </a:lnTo>
                <a:lnTo>
                  <a:pt x="5091" y="6269"/>
                </a:lnTo>
                <a:lnTo>
                  <a:pt x="5097" y="6255"/>
                </a:lnTo>
                <a:lnTo>
                  <a:pt x="5106" y="6237"/>
                </a:lnTo>
                <a:lnTo>
                  <a:pt x="5121" y="6218"/>
                </a:lnTo>
                <a:lnTo>
                  <a:pt x="5139" y="6194"/>
                </a:lnTo>
                <a:lnTo>
                  <a:pt x="5165" y="6170"/>
                </a:lnTo>
                <a:lnTo>
                  <a:pt x="5199" y="6141"/>
                </a:lnTo>
                <a:lnTo>
                  <a:pt x="5238" y="6114"/>
                </a:lnTo>
                <a:lnTo>
                  <a:pt x="5267" y="6093"/>
                </a:lnTo>
                <a:lnTo>
                  <a:pt x="5295" y="6114"/>
                </a:lnTo>
                <a:lnTo>
                  <a:pt x="5334" y="6141"/>
                </a:lnTo>
                <a:lnTo>
                  <a:pt x="5369" y="6170"/>
                </a:lnTo>
                <a:lnTo>
                  <a:pt x="5393" y="6194"/>
                </a:lnTo>
                <a:lnTo>
                  <a:pt x="5412" y="6218"/>
                </a:lnTo>
                <a:lnTo>
                  <a:pt x="5427" y="6237"/>
                </a:lnTo>
                <a:lnTo>
                  <a:pt x="5436" y="6255"/>
                </a:lnTo>
                <a:lnTo>
                  <a:pt x="5442" y="6269"/>
                </a:lnTo>
                <a:lnTo>
                  <a:pt x="5445" y="6281"/>
                </a:lnTo>
                <a:lnTo>
                  <a:pt x="5442" y="6293"/>
                </a:lnTo>
                <a:close/>
                <a:moveTo>
                  <a:pt x="5541" y="6176"/>
                </a:moveTo>
                <a:lnTo>
                  <a:pt x="5526" y="6198"/>
                </a:lnTo>
                <a:lnTo>
                  <a:pt x="5514" y="6216"/>
                </a:lnTo>
                <a:lnTo>
                  <a:pt x="5507" y="6234"/>
                </a:lnTo>
                <a:lnTo>
                  <a:pt x="5499" y="6216"/>
                </a:lnTo>
                <a:lnTo>
                  <a:pt x="5487" y="6198"/>
                </a:lnTo>
                <a:lnTo>
                  <a:pt x="5472" y="6176"/>
                </a:lnTo>
                <a:lnTo>
                  <a:pt x="5453" y="6153"/>
                </a:lnTo>
                <a:lnTo>
                  <a:pt x="5430" y="6132"/>
                </a:lnTo>
                <a:lnTo>
                  <a:pt x="5405" y="6108"/>
                </a:lnTo>
                <a:lnTo>
                  <a:pt x="5373" y="6081"/>
                </a:lnTo>
                <a:lnTo>
                  <a:pt x="5337" y="6056"/>
                </a:lnTo>
                <a:lnTo>
                  <a:pt x="5331" y="6051"/>
                </a:lnTo>
                <a:lnTo>
                  <a:pt x="5393" y="6009"/>
                </a:lnTo>
                <a:lnTo>
                  <a:pt x="5418" y="5990"/>
                </a:lnTo>
                <a:lnTo>
                  <a:pt x="5442" y="5970"/>
                </a:lnTo>
                <a:lnTo>
                  <a:pt x="5463" y="5949"/>
                </a:lnTo>
                <a:lnTo>
                  <a:pt x="5481" y="5930"/>
                </a:lnTo>
                <a:lnTo>
                  <a:pt x="5495" y="5907"/>
                </a:lnTo>
                <a:lnTo>
                  <a:pt x="5507" y="5886"/>
                </a:lnTo>
                <a:lnTo>
                  <a:pt x="5519" y="5907"/>
                </a:lnTo>
                <a:lnTo>
                  <a:pt x="5532" y="5930"/>
                </a:lnTo>
                <a:lnTo>
                  <a:pt x="5550" y="5949"/>
                </a:lnTo>
                <a:lnTo>
                  <a:pt x="5571" y="5970"/>
                </a:lnTo>
                <a:lnTo>
                  <a:pt x="5595" y="5990"/>
                </a:lnTo>
                <a:lnTo>
                  <a:pt x="5621" y="6009"/>
                </a:lnTo>
                <a:lnTo>
                  <a:pt x="5682" y="6051"/>
                </a:lnTo>
                <a:lnTo>
                  <a:pt x="5676" y="6056"/>
                </a:lnTo>
                <a:lnTo>
                  <a:pt x="5640" y="6081"/>
                </a:lnTo>
                <a:lnTo>
                  <a:pt x="5609" y="6108"/>
                </a:lnTo>
                <a:lnTo>
                  <a:pt x="5583" y="6132"/>
                </a:lnTo>
                <a:lnTo>
                  <a:pt x="5559" y="6153"/>
                </a:lnTo>
                <a:lnTo>
                  <a:pt x="5541" y="6176"/>
                </a:lnTo>
                <a:close/>
                <a:moveTo>
                  <a:pt x="5922" y="6293"/>
                </a:moveTo>
                <a:lnTo>
                  <a:pt x="5916" y="6308"/>
                </a:lnTo>
                <a:lnTo>
                  <a:pt x="5906" y="6326"/>
                </a:lnTo>
                <a:lnTo>
                  <a:pt x="5892" y="6345"/>
                </a:lnTo>
                <a:lnTo>
                  <a:pt x="5874" y="6368"/>
                </a:lnTo>
                <a:lnTo>
                  <a:pt x="5849" y="6393"/>
                </a:lnTo>
                <a:lnTo>
                  <a:pt x="5814" y="6419"/>
                </a:lnTo>
                <a:lnTo>
                  <a:pt x="5774" y="6449"/>
                </a:lnTo>
                <a:lnTo>
                  <a:pt x="5759" y="6459"/>
                </a:lnTo>
                <a:lnTo>
                  <a:pt x="5747" y="6467"/>
                </a:lnTo>
                <a:lnTo>
                  <a:pt x="5718" y="6449"/>
                </a:lnTo>
                <a:lnTo>
                  <a:pt x="5678" y="6419"/>
                </a:lnTo>
                <a:lnTo>
                  <a:pt x="5645" y="6393"/>
                </a:lnTo>
                <a:lnTo>
                  <a:pt x="5619" y="6368"/>
                </a:lnTo>
                <a:lnTo>
                  <a:pt x="5601" y="6345"/>
                </a:lnTo>
                <a:lnTo>
                  <a:pt x="5586" y="6326"/>
                </a:lnTo>
                <a:lnTo>
                  <a:pt x="5577" y="6308"/>
                </a:lnTo>
                <a:lnTo>
                  <a:pt x="5571" y="6293"/>
                </a:lnTo>
                <a:lnTo>
                  <a:pt x="5568" y="6281"/>
                </a:lnTo>
                <a:lnTo>
                  <a:pt x="5571" y="6269"/>
                </a:lnTo>
                <a:lnTo>
                  <a:pt x="5577" y="6255"/>
                </a:lnTo>
                <a:lnTo>
                  <a:pt x="5586" y="6237"/>
                </a:lnTo>
                <a:lnTo>
                  <a:pt x="5601" y="6218"/>
                </a:lnTo>
                <a:lnTo>
                  <a:pt x="5619" y="6194"/>
                </a:lnTo>
                <a:lnTo>
                  <a:pt x="5645" y="6170"/>
                </a:lnTo>
                <a:lnTo>
                  <a:pt x="5678" y="6141"/>
                </a:lnTo>
                <a:lnTo>
                  <a:pt x="5718" y="6114"/>
                </a:lnTo>
                <a:lnTo>
                  <a:pt x="5747" y="6093"/>
                </a:lnTo>
                <a:lnTo>
                  <a:pt x="5759" y="6104"/>
                </a:lnTo>
                <a:lnTo>
                  <a:pt x="5774" y="6114"/>
                </a:lnTo>
                <a:lnTo>
                  <a:pt x="5814" y="6141"/>
                </a:lnTo>
                <a:lnTo>
                  <a:pt x="5849" y="6170"/>
                </a:lnTo>
                <a:lnTo>
                  <a:pt x="5874" y="6194"/>
                </a:lnTo>
                <a:lnTo>
                  <a:pt x="5892" y="6218"/>
                </a:lnTo>
                <a:lnTo>
                  <a:pt x="5906" y="6237"/>
                </a:lnTo>
                <a:lnTo>
                  <a:pt x="5916" y="6255"/>
                </a:lnTo>
                <a:lnTo>
                  <a:pt x="5922" y="6269"/>
                </a:lnTo>
                <a:lnTo>
                  <a:pt x="5924" y="6281"/>
                </a:lnTo>
                <a:lnTo>
                  <a:pt x="5922" y="6293"/>
                </a:lnTo>
                <a:close/>
                <a:moveTo>
                  <a:pt x="6020" y="6176"/>
                </a:moveTo>
                <a:lnTo>
                  <a:pt x="6006" y="6198"/>
                </a:lnTo>
                <a:lnTo>
                  <a:pt x="5994" y="6216"/>
                </a:lnTo>
                <a:lnTo>
                  <a:pt x="5987" y="6234"/>
                </a:lnTo>
                <a:lnTo>
                  <a:pt x="5978" y="6216"/>
                </a:lnTo>
                <a:lnTo>
                  <a:pt x="5966" y="6198"/>
                </a:lnTo>
                <a:lnTo>
                  <a:pt x="5952" y="6176"/>
                </a:lnTo>
                <a:lnTo>
                  <a:pt x="5934" y="6153"/>
                </a:lnTo>
                <a:lnTo>
                  <a:pt x="5910" y="6132"/>
                </a:lnTo>
                <a:lnTo>
                  <a:pt x="5885" y="6108"/>
                </a:lnTo>
                <a:lnTo>
                  <a:pt x="5852" y="6081"/>
                </a:lnTo>
                <a:lnTo>
                  <a:pt x="5816" y="6056"/>
                </a:lnTo>
                <a:lnTo>
                  <a:pt x="5810" y="6051"/>
                </a:lnTo>
                <a:lnTo>
                  <a:pt x="5873" y="6009"/>
                </a:lnTo>
                <a:lnTo>
                  <a:pt x="5898" y="5990"/>
                </a:lnTo>
                <a:lnTo>
                  <a:pt x="5922" y="5970"/>
                </a:lnTo>
                <a:lnTo>
                  <a:pt x="5942" y="5949"/>
                </a:lnTo>
                <a:lnTo>
                  <a:pt x="5960" y="5930"/>
                </a:lnTo>
                <a:lnTo>
                  <a:pt x="5975" y="5907"/>
                </a:lnTo>
                <a:lnTo>
                  <a:pt x="5987" y="5886"/>
                </a:lnTo>
                <a:lnTo>
                  <a:pt x="5999" y="5907"/>
                </a:lnTo>
                <a:lnTo>
                  <a:pt x="6012" y="5930"/>
                </a:lnTo>
                <a:lnTo>
                  <a:pt x="6030" y="5949"/>
                </a:lnTo>
                <a:lnTo>
                  <a:pt x="6050" y="5970"/>
                </a:lnTo>
                <a:lnTo>
                  <a:pt x="6074" y="5990"/>
                </a:lnTo>
                <a:lnTo>
                  <a:pt x="6101" y="6009"/>
                </a:lnTo>
                <a:lnTo>
                  <a:pt x="6162" y="6051"/>
                </a:lnTo>
                <a:lnTo>
                  <a:pt x="6156" y="6056"/>
                </a:lnTo>
                <a:lnTo>
                  <a:pt x="6120" y="6081"/>
                </a:lnTo>
                <a:lnTo>
                  <a:pt x="6089" y="6108"/>
                </a:lnTo>
                <a:lnTo>
                  <a:pt x="6062" y="6132"/>
                </a:lnTo>
                <a:lnTo>
                  <a:pt x="6038" y="6153"/>
                </a:lnTo>
                <a:lnTo>
                  <a:pt x="6020" y="6176"/>
                </a:lnTo>
                <a:close/>
                <a:moveTo>
                  <a:pt x="6402" y="6293"/>
                </a:moveTo>
                <a:lnTo>
                  <a:pt x="6396" y="6308"/>
                </a:lnTo>
                <a:lnTo>
                  <a:pt x="6386" y="6326"/>
                </a:lnTo>
                <a:lnTo>
                  <a:pt x="6372" y="6345"/>
                </a:lnTo>
                <a:lnTo>
                  <a:pt x="6354" y="6368"/>
                </a:lnTo>
                <a:lnTo>
                  <a:pt x="6327" y="6393"/>
                </a:lnTo>
                <a:lnTo>
                  <a:pt x="6294" y="6419"/>
                </a:lnTo>
                <a:lnTo>
                  <a:pt x="6254" y="6449"/>
                </a:lnTo>
                <a:lnTo>
                  <a:pt x="6227" y="6467"/>
                </a:lnTo>
                <a:lnTo>
                  <a:pt x="6198" y="6449"/>
                </a:lnTo>
                <a:lnTo>
                  <a:pt x="6158" y="6419"/>
                </a:lnTo>
                <a:lnTo>
                  <a:pt x="6125" y="6393"/>
                </a:lnTo>
                <a:lnTo>
                  <a:pt x="6098" y="6368"/>
                </a:lnTo>
                <a:lnTo>
                  <a:pt x="6080" y="6345"/>
                </a:lnTo>
                <a:lnTo>
                  <a:pt x="6066" y="6326"/>
                </a:lnTo>
                <a:lnTo>
                  <a:pt x="6056" y="6308"/>
                </a:lnTo>
                <a:lnTo>
                  <a:pt x="6050" y="6293"/>
                </a:lnTo>
                <a:lnTo>
                  <a:pt x="6048" y="6281"/>
                </a:lnTo>
                <a:lnTo>
                  <a:pt x="6050" y="6269"/>
                </a:lnTo>
                <a:lnTo>
                  <a:pt x="6056" y="6255"/>
                </a:lnTo>
                <a:lnTo>
                  <a:pt x="6066" y="6237"/>
                </a:lnTo>
                <a:lnTo>
                  <a:pt x="6080" y="6218"/>
                </a:lnTo>
                <a:lnTo>
                  <a:pt x="6098" y="6194"/>
                </a:lnTo>
                <a:lnTo>
                  <a:pt x="6125" y="6170"/>
                </a:lnTo>
                <a:lnTo>
                  <a:pt x="6158" y="6141"/>
                </a:lnTo>
                <a:lnTo>
                  <a:pt x="6198" y="6114"/>
                </a:lnTo>
                <a:lnTo>
                  <a:pt x="6227" y="6093"/>
                </a:lnTo>
                <a:lnTo>
                  <a:pt x="6254" y="6114"/>
                </a:lnTo>
                <a:lnTo>
                  <a:pt x="6294" y="6141"/>
                </a:lnTo>
                <a:lnTo>
                  <a:pt x="6327" y="6170"/>
                </a:lnTo>
                <a:lnTo>
                  <a:pt x="6354" y="6194"/>
                </a:lnTo>
                <a:lnTo>
                  <a:pt x="6372" y="6218"/>
                </a:lnTo>
                <a:lnTo>
                  <a:pt x="6386" y="6237"/>
                </a:lnTo>
                <a:lnTo>
                  <a:pt x="6396" y="6255"/>
                </a:lnTo>
                <a:lnTo>
                  <a:pt x="6402" y="6269"/>
                </a:lnTo>
                <a:lnTo>
                  <a:pt x="6404" y="6281"/>
                </a:lnTo>
                <a:lnTo>
                  <a:pt x="6402" y="6293"/>
                </a:lnTo>
                <a:close/>
                <a:moveTo>
                  <a:pt x="6500" y="6176"/>
                </a:moveTo>
                <a:lnTo>
                  <a:pt x="6486" y="6198"/>
                </a:lnTo>
                <a:lnTo>
                  <a:pt x="6474" y="6216"/>
                </a:lnTo>
                <a:lnTo>
                  <a:pt x="6465" y="6234"/>
                </a:lnTo>
                <a:lnTo>
                  <a:pt x="6458" y="6216"/>
                </a:lnTo>
                <a:lnTo>
                  <a:pt x="6446" y="6198"/>
                </a:lnTo>
                <a:lnTo>
                  <a:pt x="6432" y="6176"/>
                </a:lnTo>
                <a:lnTo>
                  <a:pt x="6414" y="6153"/>
                </a:lnTo>
                <a:lnTo>
                  <a:pt x="6390" y="6132"/>
                </a:lnTo>
                <a:lnTo>
                  <a:pt x="6363" y="6108"/>
                </a:lnTo>
                <a:lnTo>
                  <a:pt x="6332" y="6081"/>
                </a:lnTo>
                <a:lnTo>
                  <a:pt x="6296" y="6056"/>
                </a:lnTo>
                <a:lnTo>
                  <a:pt x="6290" y="6051"/>
                </a:lnTo>
                <a:lnTo>
                  <a:pt x="6351" y="6009"/>
                </a:lnTo>
                <a:lnTo>
                  <a:pt x="6378" y="5990"/>
                </a:lnTo>
                <a:lnTo>
                  <a:pt x="6402" y="5970"/>
                </a:lnTo>
                <a:lnTo>
                  <a:pt x="6422" y="5949"/>
                </a:lnTo>
                <a:lnTo>
                  <a:pt x="6440" y="5930"/>
                </a:lnTo>
                <a:lnTo>
                  <a:pt x="6453" y="5907"/>
                </a:lnTo>
                <a:lnTo>
                  <a:pt x="6465" y="5886"/>
                </a:lnTo>
                <a:lnTo>
                  <a:pt x="6477" y="5907"/>
                </a:lnTo>
                <a:lnTo>
                  <a:pt x="6492" y="5930"/>
                </a:lnTo>
                <a:lnTo>
                  <a:pt x="6510" y="5949"/>
                </a:lnTo>
                <a:lnTo>
                  <a:pt x="6530" y="5970"/>
                </a:lnTo>
                <a:lnTo>
                  <a:pt x="6554" y="5990"/>
                </a:lnTo>
                <a:lnTo>
                  <a:pt x="6579" y="6009"/>
                </a:lnTo>
                <a:lnTo>
                  <a:pt x="6642" y="6051"/>
                </a:lnTo>
                <a:lnTo>
                  <a:pt x="6636" y="6056"/>
                </a:lnTo>
                <a:lnTo>
                  <a:pt x="6600" y="6081"/>
                </a:lnTo>
                <a:lnTo>
                  <a:pt x="6567" y="6108"/>
                </a:lnTo>
                <a:lnTo>
                  <a:pt x="6542" y="6132"/>
                </a:lnTo>
                <a:lnTo>
                  <a:pt x="6519" y="6153"/>
                </a:lnTo>
                <a:lnTo>
                  <a:pt x="6500" y="6176"/>
                </a:lnTo>
                <a:close/>
                <a:moveTo>
                  <a:pt x="6882" y="6293"/>
                </a:moveTo>
                <a:lnTo>
                  <a:pt x="6876" y="6308"/>
                </a:lnTo>
                <a:lnTo>
                  <a:pt x="6866" y="6326"/>
                </a:lnTo>
                <a:lnTo>
                  <a:pt x="6852" y="6345"/>
                </a:lnTo>
                <a:lnTo>
                  <a:pt x="6834" y="6368"/>
                </a:lnTo>
                <a:lnTo>
                  <a:pt x="6807" y="6393"/>
                </a:lnTo>
                <a:lnTo>
                  <a:pt x="6774" y="6419"/>
                </a:lnTo>
                <a:lnTo>
                  <a:pt x="6734" y="6449"/>
                </a:lnTo>
                <a:lnTo>
                  <a:pt x="6717" y="6459"/>
                </a:lnTo>
                <a:lnTo>
                  <a:pt x="6705" y="6467"/>
                </a:lnTo>
                <a:lnTo>
                  <a:pt x="6678" y="6449"/>
                </a:lnTo>
                <a:lnTo>
                  <a:pt x="6638" y="6419"/>
                </a:lnTo>
                <a:lnTo>
                  <a:pt x="6603" y="6393"/>
                </a:lnTo>
                <a:lnTo>
                  <a:pt x="6579" y="6368"/>
                </a:lnTo>
                <a:lnTo>
                  <a:pt x="6560" y="6345"/>
                </a:lnTo>
                <a:lnTo>
                  <a:pt x="6546" y="6326"/>
                </a:lnTo>
                <a:lnTo>
                  <a:pt x="6536" y="6308"/>
                </a:lnTo>
                <a:lnTo>
                  <a:pt x="6530" y="6293"/>
                </a:lnTo>
                <a:lnTo>
                  <a:pt x="6528" y="6281"/>
                </a:lnTo>
                <a:lnTo>
                  <a:pt x="6530" y="6269"/>
                </a:lnTo>
                <a:lnTo>
                  <a:pt x="6536" y="6255"/>
                </a:lnTo>
                <a:lnTo>
                  <a:pt x="6546" y="6237"/>
                </a:lnTo>
                <a:lnTo>
                  <a:pt x="6560" y="6218"/>
                </a:lnTo>
                <a:lnTo>
                  <a:pt x="6579" y="6194"/>
                </a:lnTo>
                <a:lnTo>
                  <a:pt x="6603" y="6170"/>
                </a:lnTo>
                <a:lnTo>
                  <a:pt x="6638" y="6141"/>
                </a:lnTo>
                <a:lnTo>
                  <a:pt x="6678" y="6114"/>
                </a:lnTo>
                <a:lnTo>
                  <a:pt x="6705" y="6093"/>
                </a:lnTo>
                <a:lnTo>
                  <a:pt x="6717" y="6104"/>
                </a:lnTo>
                <a:lnTo>
                  <a:pt x="6734" y="6114"/>
                </a:lnTo>
                <a:lnTo>
                  <a:pt x="6774" y="6141"/>
                </a:lnTo>
                <a:lnTo>
                  <a:pt x="6807" y="6170"/>
                </a:lnTo>
                <a:lnTo>
                  <a:pt x="6834" y="6194"/>
                </a:lnTo>
                <a:lnTo>
                  <a:pt x="6852" y="6218"/>
                </a:lnTo>
                <a:lnTo>
                  <a:pt x="6866" y="6237"/>
                </a:lnTo>
                <a:lnTo>
                  <a:pt x="6876" y="6255"/>
                </a:lnTo>
                <a:lnTo>
                  <a:pt x="6882" y="6269"/>
                </a:lnTo>
                <a:lnTo>
                  <a:pt x="6885" y="6281"/>
                </a:lnTo>
                <a:lnTo>
                  <a:pt x="6882" y="6293"/>
                </a:lnTo>
                <a:close/>
                <a:moveTo>
                  <a:pt x="6980" y="6176"/>
                </a:moveTo>
                <a:lnTo>
                  <a:pt x="6966" y="6198"/>
                </a:lnTo>
                <a:lnTo>
                  <a:pt x="6954" y="6216"/>
                </a:lnTo>
                <a:lnTo>
                  <a:pt x="6945" y="6234"/>
                </a:lnTo>
                <a:lnTo>
                  <a:pt x="6938" y="6216"/>
                </a:lnTo>
                <a:lnTo>
                  <a:pt x="6926" y="6198"/>
                </a:lnTo>
                <a:lnTo>
                  <a:pt x="6912" y="6176"/>
                </a:lnTo>
                <a:lnTo>
                  <a:pt x="6894" y="6153"/>
                </a:lnTo>
                <a:lnTo>
                  <a:pt x="6872" y="6132"/>
                </a:lnTo>
                <a:lnTo>
                  <a:pt x="6843" y="6108"/>
                </a:lnTo>
                <a:lnTo>
                  <a:pt x="6812" y="6081"/>
                </a:lnTo>
                <a:lnTo>
                  <a:pt x="6776" y="6056"/>
                </a:lnTo>
                <a:lnTo>
                  <a:pt x="6770" y="6051"/>
                </a:lnTo>
                <a:lnTo>
                  <a:pt x="6831" y="6009"/>
                </a:lnTo>
                <a:lnTo>
                  <a:pt x="6858" y="5990"/>
                </a:lnTo>
                <a:lnTo>
                  <a:pt x="6882" y="5970"/>
                </a:lnTo>
                <a:lnTo>
                  <a:pt x="6903" y="5949"/>
                </a:lnTo>
                <a:lnTo>
                  <a:pt x="6920" y="5930"/>
                </a:lnTo>
                <a:lnTo>
                  <a:pt x="6933" y="5907"/>
                </a:lnTo>
                <a:lnTo>
                  <a:pt x="6945" y="5886"/>
                </a:lnTo>
                <a:lnTo>
                  <a:pt x="6957" y="5907"/>
                </a:lnTo>
                <a:lnTo>
                  <a:pt x="6972" y="5930"/>
                </a:lnTo>
                <a:lnTo>
                  <a:pt x="6989" y="5949"/>
                </a:lnTo>
                <a:lnTo>
                  <a:pt x="7010" y="5970"/>
                </a:lnTo>
                <a:lnTo>
                  <a:pt x="7034" y="5990"/>
                </a:lnTo>
                <a:lnTo>
                  <a:pt x="7059" y="6009"/>
                </a:lnTo>
                <a:lnTo>
                  <a:pt x="7121" y="6051"/>
                </a:lnTo>
                <a:lnTo>
                  <a:pt x="7115" y="6056"/>
                </a:lnTo>
                <a:lnTo>
                  <a:pt x="7079" y="6081"/>
                </a:lnTo>
                <a:lnTo>
                  <a:pt x="7047" y="6108"/>
                </a:lnTo>
                <a:lnTo>
                  <a:pt x="7022" y="6132"/>
                </a:lnTo>
                <a:lnTo>
                  <a:pt x="6999" y="6153"/>
                </a:lnTo>
                <a:lnTo>
                  <a:pt x="6980" y="6176"/>
                </a:lnTo>
                <a:close/>
                <a:moveTo>
                  <a:pt x="7361" y="6293"/>
                </a:moveTo>
                <a:lnTo>
                  <a:pt x="7355" y="6308"/>
                </a:lnTo>
                <a:lnTo>
                  <a:pt x="7347" y="6326"/>
                </a:lnTo>
                <a:lnTo>
                  <a:pt x="7334" y="6345"/>
                </a:lnTo>
                <a:lnTo>
                  <a:pt x="7313" y="6368"/>
                </a:lnTo>
                <a:lnTo>
                  <a:pt x="7287" y="6393"/>
                </a:lnTo>
                <a:lnTo>
                  <a:pt x="7256" y="6419"/>
                </a:lnTo>
                <a:lnTo>
                  <a:pt x="7214" y="6449"/>
                </a:lnTo>
                <a:lnTo>
                  <a:pt x="7185" y="6467"/>
                </a:lnTo>
                <a:lnTo>
                  <a:pt x="7157" y="6449"/>
                </a:lnTo>
                <a:lnTo>
                  <a:pt x="7118" y="6419"/>
                </a:lnTo>
                <a:lnTo>
                  <a:pt x="7083" y="6393"/>
                </a:lnTo>
                <a:lnTo>
                  <a:pt x="7059" y="6368"/>
                </a:lnTo>
                <a:lnTo>
                  <a:pt x="7040" y="6345"/>
                </a:lnTo>
                <a:lnTo>
                  <a:pt x="7025" y="6326"/>
                </a:lnTo>
                <a:lnTo>
                  <a:pt x="7016" y="6308"/>
                </a:lnTo>
                <a:lnTo>
                  <a:pt x="7010" y="6293"/>
                </a:lnTo>
                <a:lnTo>
                  <a:pt x="7007" y="6281"/>
                </a:lnTo>
                <a:lnTo>
                  <a:pt x="7010" y="6269"/>
                </a:lnTo>
                <a:lnTo>
                  <a:pt x="7016" y="6255"/>
                </a:lnTo>
                <a:lnTo>
                  <a:pt x="7025" y="6237"/>
                </a:lnTo>
                <a:lnTo>
                  <a:pt x="7040" y="6218"/>
                </a:lnTo>
                <a:lnTo>
                  <a:pt x="7059" y="6194"/>
                </a:lnTo>
                <a:lnTo>
                  <a:pt x="7083" y="6170"/>
                </a:lnTo>
                <a:lnTo>
                  <a:pt x="7118" y="6141"/>
                </a:lnTo>
                <a:lnTo>
                  <a:pt x="7157" y="6114"/>
                </a:lnTo>
                <a:lnTo>
                  <a:pt x="7185" y="6093"/>
                </a:lnTo>
                <a:lnTo>
                  <a:pt x="7214" y="6114"/>
                </a:lnTo>
                <a:lnTo>
                  <a:pt x="7256" y="6141"/>
                </a:lnTo>
                <a:lnTo>
                  <a:pt x="7287" y="6170"/>
                </a:lnTo>
                <a:lnTo>
                  <a:pt x="7313" y="6194"/>
                </a:lnTo>
                <a:lnTo>
                  <a:pt x="7334" y="6218"/>
                </a:lnTo>
                <a:lnTo>
                  <a:pt x="7347" y="6237"/>
                </a:lnTo>
                <a:lnTo>
                  <a:pt x="7355" y="6255"/>
                </a:lnTo>
                <a:lnTo>
                  <a:pt x="7361" y="6269"/>
                </a:lnTo>
                <a:lnTo>
                  <a:pt x="7365" y="6281"/>
                </a:lnTo>
                <a:lnTo>
                  <a:pt x="7361" y="6293"/>
                </a:lnTo>
                <a:close/>
                <a:moveTo>
                  <a:pt x="7461" y="6176"/>
                </a:moveTo>
                <a:lnTo>
                  <a:pt x="7445" y="6198"/>
                </a:lnTo>
                <a:lnTo>
                  <a:pt x="7436" y="6216"/>
                </a:lnTo>
                <a:lnTo>
                  <a:pt x="7425" y="6234"/>
                </a:lnTo>
                <a:lnTo>
                  <a:pt x="7418" y="6216"/>
                </a:lnTo>
                <a:lnTo>
                  <a:pt x="7406" y="6198"/>
                </a:lnTo>
                <a:lnTo>
                  <a:pt x="7391" y="6176"/>
                </a:lnTo>
                <a:lnTo>
                  <a:pt x="7373" y="6153"/>
                </a:lnTo>
                <a:lnTo>
                  <a:pt x="7352" y="6132"/>
                </a:lnTo>
                <a:lnTo>
                  <a:pt x="7323" y="6108"/>
                </a:lnTo>
                <a:lnTo>
                  <a:pt x="7293" y="6081"/>
                </a:lnTo>
                <a:lnTo>
                  <a:pt x="7256" y="6056"/>
                </a:lnTo>
                <a:lnTo>
                  <a:pt x="7250" y="6051"/>
                </a:lnTo>
                <a:lnTo>
                  <a:pt x="7311" y="6009"/>
                </a:lnTo>
                <a:lnTo>
                  <a:pt x="7340" y="5990"/>
                </a:lnTo>
                <a:lnTo>
                  <a:pt x="7361" y="5970"/>
                </a:lnTo>
                <a:lnTo>
                  <a:pt x="7383" y="5949"/>
                </a:lnTo>
                <a:lnTo>
                  <a:pt x="7400" y="5930"/>
                </a:lnTo>
                <a:lnTo>
                  <a:pt x="7415" y="5907"/>
                </a:lnTo>
                <a:lnTo>
                  <a:pt x="7425" y="5886"/>
                </a:lnTo>
                <a:lnTo>
                  <a:pt x="7437" y="5907"/>
                </a:lnTo>
                <a:lnTo>
                  <a:pt x="7451" y="5930"/>
                </a:lnTo>
                <a:lnTo>
                  <a:pt x="7469" y="5949"/>
                </a:lnTo>
                <a:lnTo>
                  <a:pt x="7490" y="5970"/>
                </a:lnTo>
                <a:lnTo>
                  <a:pt x="7514" y="5990"/>
                </a:lnTo>
                <a:lnTo>
                  <a:pt x="7539" y="6009"/>
                </a:lnTo>
                <a:lnTo>
                  <a:pt x="7601" y="6051"/>
                </a:lnTo>
                <a:lnTo>
                  <a:pt x="7595" y="6056"/>
                </a:lnTo>
                <a:lnTo>
                  <a:pt x="7559" y="6081"/>
                </a:lnTo>
                <a:lnTo>
                  <a:pt x="7527" y="6108"/>
                </a:lnTo>
                <a:lnTo>
                  <a:pt x="7502" y="6132"/>
                </a:lnTo>
                <a:lnTo>
                  <a:pt x="7479" y="6153"/>
                </a:lnTo>
                <a:lnTo>
                  <a:pt x="7461" y="6176"/>
                </a:lnTo>
                <a:close/>
                <a:moveTo>
                  <a:pt x="7829" y="6293"/>
                </a:moveTo>
                <a:lnTo>
                  <a:pt x="7823" y="6308"/>
                </a:lnTo>
                <a:lnTo>
                  <a:pt x="7815" y="6326"/>
                </a:lnTo>
                <a:lnTo>
                  <a:pt x="7800" y="6345"/>
                </a:lnTo>
                <a:lnTo>
                  <a:pt x="7781" y="6368"/>
                </a:lnTo>
                <a:lnTo>
                  <a:pt x="7755" y="6393"/>
                </a:lnTo>
                <a:lnTo>
                  <a:pt x="7722" y="6419"/>
                </a:lnTo>
                <a:lnTo>
                  <a:pt x="7680" y="6449"/>
                </a:lnTo>
                <a:lnTo>
                  <a:pt x="7665" y="6459"/>
                </a:lnTo>
                <a:lnTo>
                  <a:pt x="7665" y="6467"/>
                </a:lnTo>
                <a:lnTo>
                  <a:pt x="7637" y="6449"/>
                </a:lnTo>
                <a:lnTo>
                  <a:pt x="7598" y="6419"/>
                </a:lnTo>
                <a:lnTo>
                  <a:pt x="7565" y="6393"/>
                </a:lnTo>
                <a:lnTo>
                  <a:pt x="7539" y="6368"/>
                </a:lnTo>
                <a:lnTo>
                  <a:pt x="7520" y="6345"/>
                </a:lnTo>
                <a:lnTo>
                  <a:pt x="7505" y="6326"/>
                </a:lnTo>
                <a:lnTo>
                  <a:pt x="7496" y="6308"/>
                </a:lnTo>
                <a:lnTo>
                  <a:pt x="7490" y="6293"/>
                </a:lnTo>
                <a:lnTo>
                  <a:pt x="7487" y="6281"/>
                </a:lnTo>
                <a:lnTo>
                  <a:pt x="7490" y="6269"/>
                </a:lnTo>
                <a:lnTo>
                  <a:pt x="7496" y="6255"/>
                </a:lnTo>
                <a:lnTo>
                  <a:pt x="7505" y="6237"/>
                </a:lnTo>
                <a:lnTo>
                  <a:pt x="7520" y="6218"/>
                </a:lnTo>
                <a:lnTo>
                  <a:pt x="7539" y="6194"/>
                </a:lnTo>
                <a:lnTo>
                  <a:pt x="7565" y="6170"/>
                </a:lnTo>
                <a:lnTo>
                  <a:pt x="7598" y="6141"/>
                </a:lnTo>
                <a:lnTo>
                  <a:pt x="7637" y="6114"/>
                </a:lnTo>
                <a:lnTo>
                  <a:pt x="7665" y="6093"/>
                </a:lnTo>
                <a:lnTo>
                  <a:pt x="7665" y="6104"/>
                </a:lnTo>
                <a:lnTo>
                  <a:pt x="7680" y="6114"/>
                </a:lnTo>
                <a:lnTo>
                  <a:pt x="7722" y="6141"/>
                </a:lnTo>
                <a:lnTo>
                  <a:pt x="7755" y="6170"/>
                </a:lnTo>
                <a:lnTo>
                  <a:pt x="7781" y="6194"/>
                </a:lnTo>
                <a:lnTo>
                  <a:pt x="7800" y="6218"/>
                </a:lnTo>
                <a:lnTo>
                  <a:pt x="7815" y="6237"/>
                </a:lnTo>
                <a:lnTo>
                  <a:pt x="7823" y="6255"/>
                </a:lnTo>
                <a:lnTo>
                  <a:pt x="7829" y="6269"/>
                </a:lnTo>
                <a:lnTo>
                  <a:pt x="7833" y="6281"/>
                </a:lnTo>
                <a:lnTo>
                  <a:pt x="7829" y="6293"/>
                </a:lnTo>
                <a:close/>
                <a:moveTo>
                  <a:pt x="7929" y="6176"/>
                </a:moveTo>
                <a:lnTo>
                  <a:pt x="7913" y="6198"/>
                </a:lnTo>
                <a:lnTo>
                  <a:pt x="7902" y="6216"/>
                </a:lnTo>
                <a:lnTo>
                  <a:pt x="7893" y="6234"/>
                </a:lnTo>
                <a:lnTo>
                  <a:pt x="7884" y="6216"/>
                </a:lnTo>
                <a:lnTo>
                  <a:pt x="7872" y="6198"/>
                </a:lnTo>
                <a:lnTo>
                  <a:pt x="7859" y="6176"/>
                </a:lnTo>
                <a:lnTo>
                  <a:pt x="7841" y="6153"/>
                </a:lnTo>
                <a:lnTo>
                  <a:pt x="7818" y="6132"/>
                </a:lnTo>
                <a:lnTo>
                  <a:pt x="7791" y="6108"/>
                </a:lnTo>
                <a:lnTo>
                  <a:pt x="7761" y="6081"/>
                </a:lnTo>
                <a:lnTo>
                  <a:pt x="7722" y="6056"/>
                </a:lnTo>
                <a:lnTo>
                  <a:pt x="7716" y="6051"/>
                </a:lnTo>
                <a:lnTo>
                  <a:pt x="7779" y="6009"/>
                </a:lnTo>
                <a:lnTo>
                  <a:pt x="7806" y="5990"/>
                </a:lnTo>
                <a:lnTo>
                  <a:pt x="7829" y="5970"/>
                </a:lnTo>
                <a:lnTo>
                  <a:pt x="7851" y="5949"/>
                </a:lnTo>
                <a:lnTo>
                  <a:pt x="7866" y="5930"/>
                </a:lnTo>
                <a:lnTo>
                  <a:pt x="7883" y="5907"/>
                </a:lnTo>
                <a:lnTo>
                  <a:pt x="7893" y="5886"/>
                </a:lnTo>
                <a:lnTo>
                  <a:pt x="7905" y="5907"/>
                </a:lnTo>
                <a:lnTo>
                  <a:pt x="7919" y="5930"/>
                </a:lnTo>
                <a:lnTo>
                  <a:pt x="7937" y="5949"/>
                </a:lnTo>
                <a:lnTo>
                  <a:pt x="7956" y="5970"/>
                </a:lnTo>
                <a:lnTo>
                  <a:pt x="7980" y="5990"/>
                </a:lnTo>
                <a:lnTo>
                  <a:pt x="8007" y="6009"/>
                </a:lnTo>
                <a:lnTo>
                  <a:pt x="8069" y="6051"/>
                </a:lnTo>
                <a:lnTo>
                  <a:pt x="8063" y="6056"/>
                </a:lnTo>
                <a:lnTo>
                  <a:pt x="8027" y="6081"/>
                </a:lnTo>
                <a:lnTo>
                  <a:pt x="7995" y="6108"/>
                </a:lnTo>
                <a:lnTo>
                  <a:pt x="7968" y="6132"/>
                </a:lnTo>
                <a:lnTo>
                  <a:pt x="7947" y="6153"/>
                </a:lnTo>
                <a:lnTo>
                  <a:pt x="7929" y="6176"/>
                </a:lnTo>
                <a:close/>
                <a:moveTo>
                  <a:pt x="8309" y="6293"/>
                </a:moveTo>
                <a:lnTo>
                  <a:pt x="8303" y="6308"/>
                </a:lnTo>
                <a:lnTo>
                  <a:pt x="8294" y="6326"/>
                </a:lnTo>
                <a:lnTo>
                  <a:pt x="8280" y="6345"/>
                </a:lnTo>
                <a:lnTo>
                  <a:pt x="8261" y="6368"/>
                </a:lnTo>
                <a:lnTo>
                  <a:pt x="8235" y="6393"/>
                </a:lnTo>
                <a:lnTo>
                  <a:pt x="8202" y="6419"/>
                </a:lnTo>
                <a:lnTo>
                  <a:pt x="8160" y="6449"/>
                </a:lnTo>
                <a:lnTo>
                  <a:pt x="8133" y="6467"/>
                </a:lnTo>
                <a:lnTo>
                  <a:pt x="8105" y="6449"/>
                </a:lnTo>
                <a:lnTo>
                  <a:pt x="8064" y="6419"/>
                </a:lnTo>
                <a:lnTo>
                  <a:pt x="8033" y="6393"/>
                </a:lnTo>
                <a:lnTo>
                  <a:pt x="8007" y="6368"/>
                </a:lnTo>
                <a:lnTo>
                  <a:pt x="7986" y="6345"/>
                </a:lnTo>
                <a:lnTo>
                  <a:pt x="7973" y="6326"/>
                </a:lnTo>
                <a:lnTo>
                  <a:pt x="7962" y="6308"/>
                </a:lnTo>
                <a:lnTo>
                  <a:pt x="7956" y="6293"/>
                </a:lnTo>
                <a:lnTo>
                  <a:pt x="7955" y="6281"/>
                </a:lnTo>
                <a:lnTo>
                  <a:pt x="7956" y="6269"/>
                </a:lnTo>
                <a:lnTo>
                  <a:pt x="7962" y="6255"/>
                </a:lnTo>
                <a:lnTo>
                  <a:pt x="7973" y="6237"/>
                </a:lnTo>
                <a:lnTo>
                  <a:pt x="7986" y="6218"/>
                </a:lnTo>
                <a:lnTo>
                  <a:pt x="8007" y="6194"/>
                </a:lnTo>
                <a:lnTo>
                  <a:pt x="8033" y="6170"/>
                </a:lnTo>
                <a:lnTo>
                  <a:pt x="8064" y="6141"/>
                </a:lnTo>
                <a:lnTo>
                  <a:pt x="8105" y="6114"/>
                </a:lnTo>
                <a:lnTo>
                  <a:pt x="8133" y="6093"/>
                </a:lnTo>
                <a:lnTo>
                  <a:pt x="8160" y="6114"/>
                </a:lnTo>
                <a:lnTo>
                  <a:pt x="8202" y="6141"/>
                </a:lnTo>
                <a:lnTo>
                  <a:pt x="8235" y="6170"/>
                </a:lnTo>
                <a:lnTo>
                  <a:pt x="8261" y="6194"/>
                </a:lnTo>
                <a:lnTo>
                  <a:pt x="8280" y="6218"/>
                </a:lnTo>
                <a:lnTo>
                  <a:pt x="8294" y="6237"/>
                </a:lnTo>
                <a:lnTo>
                  <a:pt x="8303" y="6255"/>
                </a:lnTo>
                <a:lnTo>
                  <a:pt x="8309" y="6269"/>
                </a:lnTo>
                <a:lnTo>
                  <a:pt x="8312" y="6281"/>
                </a:lnTo>
                <a:lnTo>
                  <a:pt x="8309" y="6293"/>
                </a:lnTo>
                <a:close/>
                <a:moveTo>
                  <a:pt x="8408" y="6176"/>
                </a:moveTo>
                <a:lnTo>
                  <a:pt x="8393" y="6198"/>
                </a:lnTo>
                <a:lnTo>
                  <a:pt x="8382" y="6216"/>
                </a:lnTo>
                <a:lnTo>
                  <a:pt x="8372" y="6234"/>
                </a:lnTo>
                <a:lnTo>
                  <a:pt x="8364" y="6216"/>
                </a:lnTo>
                <a:lnTo>
                  <a:pt x="8352" y="6198"/>
                </a:lnTo>
                <a:lnTo>
                  <a:pt x="8339" y="6176"/>
                </a:lnTo>
                <a:lnTo>
                  <a:pt x="8321" y="6153"/>
                </a:lnTo>
                <a:lnTo>
                  <a:pt x="8298" y="6132"/>
                </a:lnTo>
                <a:lnTo>
                  <a:pt x="8271" y="6108"/>
                </a:lnTo>
                <a:lnTo>
                  <a:pt x="8241" y="6081"/>
                </a:lnTo>
                <a:lnTo>
                  <a:pt x="8202" y="6056"/>
                </a:lnTo>
                <a:lnTo>
                  <a:pt x="8196" y="6051"/>
                </a:lnTo>
                <a:lnTo>
                  <a:pt x="8259" y="6009"/>
                </a:lnTo>
                <a:lnTo>
                  <a:pt x="8286" y="5990"/>
                </a:lnTo>
                <a:lnTo>
                  <a:pt x="8309" y="5970"/>
                </a:lnTo>
                <a:lnTo>
                  <a:pt x="8330" y="5949"/>
                </a:lnTo>
                <a:lnTo>
                  <a:pt x="8346" y="5930"/>
                </a:lnTo>
                <a:lnTo>
                  <a:pt x="8363" y="5907"/>
                </a:lnTo>
                <a:lnTo>
                  <a:pt x="8372" y="5886"/>
                </a:lnTo>
                <a:lnTo>
                  <a:pt x="8384" y="5907"/>
                </a:lnTo>
                <a:lnTo>
                  <a:pt x="8399" y="5930"/>
                </a:lnTo>
                <a:lnTo>
                  <a:pt x="8417" y="5949"/>
                </a:lnTo>
                <a:lnTo>
                  <a:pt x="8436" y="5970"/>
                </a:lnTo>
                <a:lnTo>
                  <a:pt x="8460" y="5990"/>
                </a:lnTo>
                <a:lnTo>
                  <a:pt x="8486" y="6009"/>
                </a:lnTo>
                <a:lnTo>
                  <a:pt x="8549" y="6051"/>
                </a:lnTo>
                <a:lnTo>
                  <a:pt x="8543" y="6056"/>
                </a:lnTo>
                <a:lnTo>
                  <a:pt x="8507" y="6081"/>
                </a:lnTo>
                <a:lnTo>
                  <a:pt x="8474" y="6108"/>
                </a:lnTo>
                <a:lnTo>
                  <a:pt x="8448" y="6132"/>
                </a:lnTo>
                <a:lnTo>
                  <a:pt x="8426" y="6153"/>
                </a:lnTo>
                <a:lnTo>
                  <a:pt x="8408" y="6176"/>
                </a:lnTo>
                <a:close/>
                <a:moveTo>
                  <a:pt x="8789" y="6293"/>
                </a:moveTo>
                <a:lnTo>
                  <a:pt x="8783" y="6308"/>
                </a:lnTo>
                <a:lnTo>
                  <a:pt x="8774" y="6326"/>
                </a:lnTo>
                <a:lnTo>
                  <a:pt x="8760" y="6345"/>
                </a:lnTo>
                <a:lnTo>
                  <a:pt x="8741" y="6368"/>
                </a:lnTo>
                <a:lnTo>
                  <a:pt x="8714" y="6393"/>
                </a:lnTo>
                <a:lnTo>
                  <a:pt x="8682" y="6419"/>
                </a:lnTo>
                <a:lnTo>
                  <a:pt x="8640" y="6449"/>
                </a:lnTo>
                <a:lnTo>
                  <a:pt x="8627" y="6459"/>
                </a:lnTo>
                <a:lnTo>
                  <a:pt x="8612" y="6467"/>
                </a:lnTo>
                <a:lnTo>
                  <a:pt x="8586" y="6449"/>
                </a:lnTo>
                <a:lnTo>
                  <a:pt x="8544" y="6419"/>
                </a:lnTo>
                <a:lnTo>
                  <a:pt x="8513" y="6393"/>
                </a:lnTo>
                <a:lnTo>
                  <a:pt x="8486" y="6368"/>
                </a:lnTo>
                <a:lnTo>
                  <a:pt x="8466" y="6345"/>
                </a:lnTo>
                <a:lnTo>
                  <a:pt x="8453" y="6326"/>
                </a:lnTo>
                <a:lnTo>
                  <a:pt x="8442" y="6308"/>
                </a:lnTo>
                <a:lnTo>
                  <a:pt x="8436" y="6293"/>
                </a:lnTo>
                <a:lnTo>
                  <a:pt x="8435" y="6281"/>
                </a:lnTo>
                <a:lnTo>
                  <a:pt x="8436" y="6269"/>
                </a:lnTo>
                <a:lnTo>
                  <a:pt x="8442" y="6255"/>
                </a:lnTo>
                <a:lnTo>
                  <a:pt x="8453" y="6237"/>
                </a:lnTo>
                <a:lnTo>
                  <a:pt x="8466" y="6218"/>
                </a:lnTo>
                <a:lnTo>
                  <a:pt x="8486" y="6194"/>
                </a:lnTo>
                <a:lnTo>
                  <a:pt x="8513" y="6170"/>
                </a:lnTo>
                <a:lnTo>
                  <a:pt x="8544" y="6141"/>
                </a:lnTo>
                <a:lnTo>
                  <a:pt x="8586" y="6114"/>
                </a:lnTo>
                <a:lnTo>
                  <a:pt x="8612" y="6093"/>
                </a:lnTo>
                <a:lnTo>
                  <a:pt x="8627" y="6104"/>
                </a:lnTo>
                <a:lnTo>
                  <a:pt x="8640" y="6114"/>
                </a:lnTo>
                <a:lnTo>
                  <a:pt x="8682" y="6141"/>
                </a:lnTo>
                <a:lnTo>
                  <a:pt x="8714" y="6170"/>
                </a:lnTo>
                <a:lnTo>
                  <a:pt x="8741" y="6194"/>
                </a:lnTo>
                <a:lnTo>
                  <a:pt x="8760" y="6218"/>
                </a:lnTo>
                <a:lnTo>
                  <a:pt x="8774" y="6237"/>
                </a:lnTo>
                <a:lnTo>
                  <a:pt x="8783" y="6255"/>
                </a:lnTo>
                <a:lnTo>
                  <a:pt x="8789" y="6269"/>
                </a:lnTo>
                <a:lnTo>
                  <a:pt x="8792" y="6281"/>
                </a:lnTo>
                <a:lnTo>
                  <a:pt x="8789" y="6293"/>
                </a:lnTo>
                <a:close/>
                <a:moveTo>
                  <a:pt x="8888" y="6176"/>
                </a:moveTo>
                <a:lnTo>
                  <a:pt x="8873" y="6198"/>
                </a:lnTo>
                <a:lnTo>
                  <a:pt x="8862" y="6216"/>
                </a:lnTo>
                <a:lnTo>
                  <a:pt x="8852" y="6234"/>
                </a:lnTo>
                <a:lnTo>
                  <a:pt x="8844" y="6216"/>
                </a:lnTo>
                <a:lnTo>
                  <a:pt x="8832" y="6198"/>
                </a:lnTo>
                <a:lnTo>
                  <a:pt x="8819" y="6176"/>
                </a:lnTo>
                <a:lnTo>
                  <a:pt x="8801" y="6153"/>
                </a:lnTo>
                <a:lnTo>
                  <a:pt x="8778" y="6132"/>
                </a:lnTo>
                <a:lnTo>
                  <a:pt x="8750" y="6108"/>
                </a:lnTo>
                <a:lnTo>
                  <a:pt x="8720" y="6081"/>
                </a:lnTo>
                <a:lnTo>
                  <a:pt x="8682" y="6056"/>
                </a:lnTo>
                <a:lnTo>
                  <a:pt x="8676" y="6051"/>
                </a:lnTo>
                <a:lnTo>
                  <a:pt x="8738" y="6009"/>
                </a:lnTo>
                <a:lnTo>
                  <a:pt x="8766" y="5990"/>
                </a:lnTo>
                <a:lnTo>
                  <a:pt x="8790" y="5970"/>
                </a:lnTo>
                <a:lnTo>
                  <a:pt x="8810" y="5949"/>
                </a:lnTo>
                <a:lnTo>
                  <a:pt x="8828" y="5930"/>
                </a:lnTo>
                <a:lnTo>
                  <a:pt x="8843" y="5907"/>
                </a:lnTo>
                <a:lnTo>
                  <a:pt x="8852" y="5886"/>
                </a:lnTo>
                <a:lnTo>
                  <a:pt x="8864" y="5907"/>
                </a:lnTo>
                <a:lnTo>
                  <a:pt x="8879" y="5930"/>
                </a:lnTo>
                <a:lnTo>
                  <a:pt x="8897" y="5949"/>
                </a:lnTo>
                <a:lnTo>
                  <a:pt x="8916" y="5970"/>
                </a:lnTo>
                <a:lnTo>
                  <a:pt x="8940" y="5990"/>
                </a:lnTo>
                <a:lnTo>
                  <a:pt x="8966" y="6009"/>
                </a:lnTo>
                <a:lnTo>
                  <a:pt x="9030" y="6051"/>
                </a:lnTo>
                <a:lnTo>
                  <a:pt x="9024" y="6056"/>
                </a:lnTo>
                <a:lnTo>
                  <a:pt x="8985" y="6081"/>
                </a:lnTo>
                <a:lnTo>
                  <a:pt x="8954" y="6108"/>
                </a:lnTo>
                <a:lnTo>
                  <a:pt x="8928" y="6132"/>
                </a:lnTo>
                <a:lnTo>
                  <a:pt x="8906" y="6153"/>
                </a:lnTo>
                <a:lnTo>
                  <a:pt x="8888" y="6176"/>
                </a:lnTo>
                <a:close/>
                <a:moveTo>
                  <a:pt x="9267" y="6293"/>
                </a:moveTo>
                <a:lnTo>
                  <a:pt x="9264" y="6308"/>
                </a:lnTo>
                <a:lnTo>
                  <a:pt x="9254" y="6326"/>
                </a:lnTo>
                <a:lnTo>
                  <a:pt x="9240" y="6345"/>
                </a:lnTo>
                <a:lnTo>
                  <a:pt x="9219" y="6368"/>
                </a:lnTo>
                <a:lnTo>
                  <a:pt x="9194" y="6393"/>
                </a:lnTo>
                <a:lnTo>
                  <a:pt x="9162" y="6419"/>
                </a:lnTo>
                <a:lnTo>
                  <a:pt x="9120" y="6449"/>
                </a:lnTo>
                <a:lnTo>
                  <a:pt x="9093" y="6467"/>
                </a:lnTo>
                <a:lnTo>
                  <a:pt x="9066" y="6449"/>
                </a:lnTo>
                <a:lnTo>
                  <a:pt x="9024" y="6419"/>
                </a:lnTo>
                <a:lnTo>
                  <a:pt x="8991" y="6393"/>
                </a:lnTo>
                <a:lnTo>
                  <a:pt x="8966" y="6368"/>
                </a:lnTo>
                <a:lnTo>
                  <a:pt x="8946" y="6345"/>
                </a:lnTo>
                <a:lnTo>
                  <a:pt x="8933" y="6326"/>
                </a:lnTo>
                <a:lnTo>
                  <a:pt x="8922" y="6308"/>
                </a:lnTo>
                <a:lnTo>
                  <a:pt x="8918" y="6293"/>
                </a:lnTo>
                <a:lnTo>
                  <a:pt x="8915" y="6281"/>
                </a:lnTo>
                <a:lnTo>
                  <a:pt x="8918" y="6269"/>
                </a:lnTo>
                <a:lnTo>
                  <a:pt x="8922" y="6255"/>
                </a:lnTo>
                <a:lnTo>
                  <a:pt x="8933" y="6237"/>
                </a:lnTo>
                <a:lnTo>
                  <a:pt x="8946" y="6218"/>
                </a:lnTo>
                <a:lnTo>
                  <a:pt x="8966" y="6194"/>
                </a:lnTo>
                <a:lnTo>
                  <a:pt x="8991" y="6170"/>
                </a:lnTo>
                <a:lnTo>
                  <a:pt x="9024" y="6141"/>
                </a:lnTo>
                <a:lnTo>
                  <a:pt x="9066" y="6114"/>
                </a:lnTo>
                <a:lnTo>
                  <a:pt x="9093" y="6093"/>
                </a:lnTo>
                <a:lnTo>
                  <a:pt x="9120" y="6114"/>
                </a:lnTo>
                <a:lnTo>
                  <a:pt x="9162" y="6141"/>
                </a:lnTo>
                <a:lnTo>
                  <a:pt x="9194" y="6170"/>
                </a:lnTo>
                <a:lnTo>
                  <a:pt x="9219" y="6194"/>
                </a:lnTo>
                <a:lnTo>
                  <a:pt x="9240" y="6218"/>
                </a:lnTo>
                <a:lnTo>
                  <a:pt x="9254" y="6237"/>
                </a:lnTo>
                <a:lnTo>
                  <a:pt x="9264" y="6255"/>
                </a:lnTo>
                <a:lnTo>
                  <a:pt x="9267" y="6269"/>
                </a:lnTo>
                <a:lnTo>
                  <a:pt x="9272" y="6281"/>
                </a:lnTo>
                <a:lnTo>
                  <a:pt x="9267" y="6293"/>
                </a:lnTo>
                <a:close/>
                <a:moveTo>
                  <a:pt x="9368" y="6176"/>
                </a:moveTo>
                <a:lnTo>
                  <a:pt x="9354" y="6198"/>
                </a:lnTo>
                <a:lnTo>
                  <a:pt x="9342" y="6216"/>
                </a:lnTo>
                <a:lnTo>
                  <a:pt x="9333" y="6234"/>
                </a:lnTo>
                <a:lnTo>
                  <a:pt x="9324" y="6216"/>
                </a:lnTo>
                <a:lnTo>
                  <a:pt x="9314" y="6198"/>
                </a:lnTo>
                <a:lnTo>
                  <a:pt x="9297" y="6176"/>
                </a:lnTo>
                <a:lnTo>
                  <a:pt x="9279" y="6153"/>
                </a:lnTo>
                <a:lnTo>
                  <a:pt x="9258" y="6132"/>
                </a:lnTo>
                <a:lnTo>
                  <a:pt x="9231" y="6108"/>
                </a:lnTo>
                <a:lnTo>
                  <a:pt x="9200" y="6081"/>
                </a:lnTo>
                <a:lnTo>
                  <a:pt x="9162" y="6056"/>
                </a:lnTo>
                <a:lnTo>
                  <a:pt x="9156" y="6051"/>
                </a:lnTo>
                <a:lnTo>
                  <a:pt x="9219" y="6009"/>
                </a:lnTo>
                <a:lnTo>
                  <a:pt x="9246" y="5990"/>
                </a:lnTo>
                <a:lnTo>
                  <a:pt x="9270" y="5970"/>
                </a:lnTo>
                <a:lnTo>
                  <a:pt x="9290" y="5949"/>
                </a:lnTo>
                <a:lnTo>
                  <a:pt x="9308" y="5930"/>
                </a:lnTo>
                <a:lnTo>
                  <a:pt x="9321" y="5907"/>
                </a:lnTo>
                <a:lnTo>
                  <a:pt x="9333" y="5886"/>
                </a:lnTo>
                <a:lnTo>
                  <a:pt x="9344" y="5907"/>
                </a:lnTo>
                <a:lnTo>
                  <a:pt x="9360" y="5930"/>
                </a:lnTo>
                <a:lnTo>
                  <a:pt x="9375" y="5949"/>
                </a:lnTo>
                <a:lnTo>
                  <a:pt x="9398" y="5970"/>
                </a:lnTo>
                <a:lnTo>
                  <a:pt x="9420" y="5990"/>
                </a:lnTo>
                <a:lnTo>
                  <a:pt x="9447" y="6009"/>
                </a:lnTo>
                <a:lnTo>
                  <a:pt x="9510" y="6051"/>
                </a:lnTo>
                <a:lnTo>
                  <a:pt x="9504" y="6056"/>
                </a:lnTo>
                <a:lnTo>
                  <a:pt x="9465" y="6081"/>
                </a:lnTo>
                <a:lnTo>
                  <a:pt x="9435" y="6108"/>
                </a:lnTo>
                <a:lnTo>
                  <a:pt x="9408" y="6132"/>
                </a:lnTo>
                <a:lnTo>
                  <a:pt x="9386" y="6153"/>
                </a:lnTo>
                <a:lnTo>
                  <a:pt x="9368" y="6176"/>
                </a:lnTo>
                <a:close/>
                <a:moveTo>
                  <a:pt x="9749" y="6293"/>
                </a:moveTo>
                <a:lnTo>
                  <a:pt x="9743" y="6308"/>
                </a:lnTo>
                <a:lnTo>
                  <a:pt x="9734" y="6326"/>
                </a:lnTo>
                <a:lnTo>
                  <a:pt x="9719" y="6345"/>
                </a:lnTo>
                <a:lnTo>
                  <a:pt x="9699" y="6368"/>
                </a:lnTo>
                <a:lnTo>
                  <a:pt x="9674" y="6393"/>
                </a:lnTo>
                <a:lnTo>
                  <a:pt x="9641" y="6419"/>
                </a:lnTo>
                <a:lnTo>
                  <a:pt x="9600" y="6449"/>
                </a:lnTo>
                <a:lnTo>
                  <a:pt x="9585" y="6459"/>
                </a:lnTo>
                <a:lnTo>
                  <a:pt x="9573" y="6467"/>
                </a:lnTo>
                <a:lnTo>
                  <a:pt x="9546" y="6449"/>
                </a:lnTo>
                <a:lnTo>
                  <a:pt x="9504" y="6419"/>
                </a:lnTo>
                <a:lnTo>
                  <a:pt x="9471" y="6393"/>
                </a:lnTo>
                <a:lnTo>
                  <a:pt x="9446" y="6368"/>
                </a:lnTo>
                <a:lnTo>
                  <a:pt x="9426" y="6345"/>
                </a:lnTo>
                <a:lnTo>
                  <a:pt x="9411" y="6326"/>
                </a:lnTo>
                <a:lnTo>
                  <a:pt x="9404" y="6308"/>
                </a:lnTo>
                <a:lnTo>
                  <a:pt x="9398" y="6293"/>
                </a:lnTo>
                <a:lnTo>
                  <a:pt x="9393" y="6281"/>
                </a:lnTo>
                <a:lnTo>
                  <a:pt x="9398" y="6269"/>
                </a:lnTo>
                <a:lnTo>
                  <a:pt x="9404" y="6255"/>
                </a:lnTo>
                <a:lnTo>
                  <a:pt x="9411" y="6237"/>
                </a:lnTo>
                <a:lnTo>
                  <a:pt x="9426" y="6218"/>
                </a:lnTo>
                <a:lnTo>
                  <a:pt x="9446" y="6194"/>
                </a:lnTo>
                <a:lnTo>
                  <a:pt x="9471" y="6170"/>
                </a:lnTo>
                <a:lnTo>
                  <a:pt x="9504" y="6141"/>
                </a:lnTo>
                <a:lnTo>
                  <a:pt x="9546" y="6114"/>
                </a:lnTo>
                <a:lnTo>
                  <a:pt x="9573" y="6093"/>
                </a:lnTo>
                <a:lnTo>
                  <a:pt x="9585" y="6104"/>
                </a:lnTo>
                <a:lnTo>
                  <a:pt x="9600" y="6114"/>
                </a:lnTo>
                <a:lnTo>
                  <a:pt x="9641" y="6141"/>
                </a:lnTo>
                <a:lnTo>
                  <a:pt x="9674" y="6170"/>
                </a:lnTo>
                <a:lnTo>
                  <a:pt x="9699" y="6194"/>
                </a:lnTo>
                <a:lnTo>
                  <a:pt x="9719" y="6218"/>
                </a:lnTo>
                <a:lnTo>
                  <a:pt x="9734" y="6237"/>
                </a:lnTo>
                <a:lnTo>
                  <a:pt x="9743" y="6255"/>
                </a:lnTo>
                <a:lnTo>
                  <a:pt x="9749" y="6269"/>
                </a:lnTo>
                <a:lnTo>
                  <a:pt x="9752" y="6281"/>
                </a:lnTo>
                <a:lnTo>
                  <a:pt x="9749" y="6293"/>
                </a:lnTo>
                <a:close/>
                <a:moveTo>
                  <a:pt x="9848" y="6176"/>
                </a:moveTo>
                <a:lnTo>
                  <a:pt x="9833" y="6198"/>
                </a:lnTo>
                <a:lnTo>
                  <a:pt x="9821" y="6216"/>
                </a:lnTo>
                <a:lnTo>
                  <a:pt x="9813" y="6234"/>
                </a:lnTo>
                <a:lnTo>
                  <a:pt x="9803" y="6216"/>
                </a:lnTo>
                <a:lnTo>
                  <a:pt x="9794" y="6198"/>
                </a:lnTo>
                <a:lnTo>
                  <a:pt x="9777" y="6176"/>
                </a:lnTo>
                <a:lnTo>
                  <a:pt x="9759" y="6153"/>
                </a:lnTo>
                <a:lnTo>
                  <a:pt x="9737" y="6132"/>
                </a:lnTo>
                <a:lnTo>
                  <a:pt x="9711" y="6108"/>
                </a:lnTo>
                <a:lnTo>
                  <a:pt x="9680" y="6081"/>
                </a:lnTo>
                <a:lnTo>
                  <a:pt x="9644" y="6056"/>
                </a:lnTo>
                <a:lnTo>
                  <a:pt x="9638" y="6051"/>
                </a:lnTo>
                <a:lnTo>
                  <a:pt x="9699" y="6009"/>
                </a:lnTo>
                <a:lnTo>
                  <a:pt x="9725" y="5990"/>
                </a:lnTo>
                <a:lnTo>
                  <a:pt x="9749" y="5970"/>
                </a:lnTo>
                <a:lnTo>
                  <a:pt x="9770" y="5949"/>
                </a:lnTo>
                <a:lnTo>
                  <a:pt x="9788" y="5930"/>
                </a:lnTo>
                <a:lnTo>
                  <a:pt x="9801" y="5907"/>
                </a:lnTo>
                <a:lnTo>
                  <a:pt x="9813" y="5886"/>
                </a:lnTo>
                <a:lnTo>
                  <a:pt x="9824" y="5907"/>
                </a:lnTo>
                <a:lnTo>
                  <a:pt x="9839" y="5930"/>
                </a:lnTo>
                <a:lnTo>
                  <a:pt x="9855" y="5949"/>
                </a:lnTo>
                <a:lnTo>
                  <a:pt x="9878" y="5970"/>
                </a:lnTo>
                <a:lnTo>
                  <a:pt x="9899" y="5990"/>
                </a:lnTo>
                <a:lnTo>
                  <a:pt x="9927" y="6009"/>
                </a:lnTo>
                <a:lnTo>
                  <a:pt x="9989" y="6051"/>
                </a:lnTo>
                <a:lnTo>
                  <a:pt x="9983" y="6056"/>
                </a:lnTo>
                <a:lnTo>
                  <a:pt x="9945" y="6081"/>
                </a:lnTo>
                <a:lnTo>
                  <a:pt x="9915" y="6108"/>
                </a:lnTo>
                <a:lnTo>
                  <a:pt x="9887" y="6132"/>
                </a:lnTo>
                <a:lnTo>
                  <a:pt x="9866" y="6153"/>
                </a:lnTo>
                <a:lnTo>
                  <a:pt x="9848" y="6176"/>
                </a:lnTo>
                <a:close/>
                <a:moveTo>
                  <a:pt x="10229" y="6293"/>
                </a:moveTo>
                <a:lnTo>
                  <a:pt x="10223" y="6308"/>
                </a:lnTo>
                <a:lnTo>
                  <a:pt x="10214" y="6326"/>
                </a:lnTo>
                <a:lnTo>
                  <a:pt x="10199" y="6345"/>
                </a:lnTo>
                <a:lnTo>
                  <a:pt x="10179" y="6368"/>
                </a:lnTo>
                <a:lnTo>
                  <a:pt x="10154" y="6393"/>
                </a:lnTo>
                <a:lnTo>
                  <a:pt x="10121" y="6419"/>
                </a:lnTo>
                <a:lnTo>
                  <a:pt x="10082" y="6449"/>
                </a:lnTo>
                <a:lnTo>
                  <a:pt x="10053" y="6467"/>
                </a:lnTo>
                <a:lnTo>
                  <a:pt x="10025" y="6449"/>
                </a:lnTo>
                <a:lnTo>
                  <a:pt x="9983" y="6419"/>
                </a:lnTo>
                <a:lnTo>
                  <a:pt x="9951" y="6393"/>
                </a:lnTo>
                <a:lnTo>
                  <a:pt x="9926" y="6368"/>
                </a:lnTo>
                <a:lnTo>
                  <a:pt x="9905" y="6345"/>
                </a:lnTo>
                <a:lnTo>
                  <a:pt x="9891" y="6326"/>
                </a:lnTo>
                <a:lnTo>
                  <a:pt x="9884" y="6308"/>
                </a:lnTo>
                <a:lnTo>
                  <a:pt x="9878" y="6293"/>
                </a:lnTo>
                <a:lnTo>
                  <a:pt x="9873" y="6281"/>
                </a:lnTo>
                <a:lnTo>
                  <a:pt x="9878" y="6269"/>
                </a:lnTo>
                <a:lnTo>
                  <a:pt x="9884" y="6255"/>
                </a:lnTo>
                <a:lnTo>
                  <a:pt x="9891" y="6237"/>
                </a:lnTo>
                <a:lnTo>
                  <a:pt x="9905" y="6218"/>
                </a:lnTo>
                <a:lnTo>
                  <a:pt x="9926" y="6194"/>
                </a:lnTo>
                <a:lnTo>
                  <a:pt x="9951" y="6170"/>
                </a:lnTo>
                <a:lnTo>
                  <a:pt x="9983" y="6141"/>
                </a:lnTo>
                <a:lnTo>
                  <a:pt x="10025" y="6114"/>
                </a:lnTo>
                <a:lnTo>
                  <a:pt x="10053" y="6093"/>
                </a:lnTo>
                <a:lnTo>
                  <a:pt x="10082" y="6114"/>
                </a:lnTo>
                <a:lnTo>
                  <a:pt x="10121" y="6141"/>
                </a:lnTo>
                <a:lnTo>
                  <a:pt x="10154" y="6170"/>
                </a:lnTo>
                <a:lnTo>
                  <a:pt x="10179" y="6194"/>
                </a:lnTo>
                <a:lnTo>
                  <a:pt x="10199" y="6218"/>
                </a:lnTo>
                <a:lnTo>
                  <a:pt x="10214" y="6237"/>
                </a:lnTo>
                <a:lnTo>
                  <a:pt x="10223" y="6255"/>
                </a:lnTo>
                <a:lnTo>
                  <a:pt x="10229" y="6269"/>
                </a:lnTo>
                <a:lnTo>
                  <a:pt x="10232" y="6281"/>
                </a:lnTo>
                <a:lnTo>
                  <a:pt x="10229" y="6293"/>
                </a:lnTo>
                <a:close/>
                <a:moveTo>
                  <a:pt x="10326" y="6176"/>
                </a:moveTo>
                <a:lnTo>
                  <a:pt x="10313" y="6198"/>
                </a:lnTo>
                <a:lnTo>
                  <a:pt x="10301" y="6216"/>
                </a:lnTo>
                <a:lnTo>
                  <a:pt x="10293" y="6234"/>
                </a:lnTo>
                <a:lnTo>
                  <a:pt x="10283" y="6216"/>
                </a:lnTo>
                <a:lnTo>
                  <a:pt x="10272" y="6198"/>
                </a:lnTo>
                <a:lnTo>
                  <a:pt x="10257" y="6176"/>
                </a:lnTo>
                <a:lnTo>
                  <a:pt x="10239" y="6153"/>
                </a:lnTo>
                <a:lnTo>
                  <a:pt x="10217" y="6132"/>
                </a:lnTo>
                <a:lnTo>
                  <a:pt x="10191" y="6108"/>
                </a:lnTo>
                <a:lnTo>
                  <a:pt x="10160" y="6081"/>
                </a:lnTo>
                <a:lnTo>
                  <a:pt x="10124" y="6056"/>
                </a:lnTo>
                <a:lnTo>
                  <a:pt x="10118" y="6051"/>
                </a:lnTo>
                <a:lnTo>
                  <a:pt x="10179" y="6009"/>
                </a:lnTo>
                <a:lnTo>
                  <a:pt x="10205" y="5990"/>
                </a:lnTo>
                <a:lnTo>
                  <a:pt x="10229" y="5970"/>
                </a:lnTo>
                <a:lnTo>
                  <a:pt x="10250" y="5949"/>
                </a:lnTo>
                <a:lnTo>
                  <a:pt x="10268" y="5930"/>
                </a:lnTo>
                <a:lnTo>
                  <a:pt x="10281" y="5907"/>
                </a:lnTo>
                <a:lnTo>
                  <a:pt x="10293" y="5886"/>
                </a:lnTo>
                <a:lnTo>
                  <a:pt x="10302" y="5907"/>
                </a:lnTo>
                <a:lnTo>
                  <a:pt x="10319" y="5930"/>
                </a:lnTo>
                <a:lnTo>
                  <a:pt x="10335" y="5949"/>
                </a:lnTo>
                <a:lnTo>
                  <a:pt x="10356" y="5970"/>
                </a:lnTo>
                <a:lnTo>
                  <a:pt x="10379" y="5990"/>
                </a:lnTo>
                <a:lnTo>
                  <a:pt x="10407" y="6009"/>
                </a:lnTo>
                <a:lnTo>
                  <a:pt x="10469" y="6051"/>
                </a:lnTo>
                <a:lnTo>
                  <a:pt x="10463" y="6056"/>
                </a:lnTo>
                <a:lnTo>
                  <a:pt x="10425" y="6081"/>
                </a:lnTo>
                <a:lnTo>
                  <a:pt x="10395" y="6108"/>
                </a:lnTo>
                <a:lnTo>
                  <a:pt x="10367" y="6132"/>
                </a:lnTo>
                <a:lnTo>
                  <a:pt x="10344" y="6153"/>
                </a:lnTo>
                <a:lnTo>
                  <a:pt x="10326" y="6176"/>
                </a:lnTo>
                <a:close/>
                <a:moveTo>
                  <a:pt x="10709" y="6293"/>
                </a:moveTo>
                <a:lnTo>
                  <a:pt x="10703" y="6308"/>
                </a:lnTo>
                <a:lnTo>
                  <a:pt x="10692" y="6326"/>
                </a:lnTo>
                <a:lnTo>
                  <a:pt x="10679" y="6345"/>
                </a:lnTo>
                <a:lnTo>
                  <a:pt x="10659" y="6368"/>
                </a:lnTo>
                <a:lnTo>
                  <a:pt x="10635" y="6393"/>
                </a:lnTo>
                <a:lnTo>
                  <a:pt x="10601" y="6419"/>
                </a:lnTo>
                <a:lnTo>
                  <a:pt x="10560" y="6449"/>
                </a:lnTo>
                <a:lnTo>
                  <a:pt x="10545" y="6459"/>
                </a:lnTo>
                <a:lnTo>
                  <a:pt x="10533" y="6467"/>
                </a:lnTo>
                <a:lnTo>
                  <a:pt x="10505" y="6449"/>
                </a:lnTo>
                <a:lnTo>
                  <a:pt x="10463" y="6419"/>
                </a:lnTo>
                <a:lnTo>
                  <a:pt x="10431" y="6393"/>
                </a:lnTo>
                <a:lnTo>
                  <a:pt x="10404" y="6368"/>
                </a:lnTo>
                <a:lnTo>
                  <a:pt x="10385" y="6345"/>
                </a:lnTo>
                <a:lnTo>
                  <a:pt x="10371" y="6326"/>
                </a:lnTo>
                <a:lnTo>
                  <a:pt x="10362" y="6308"/>
                </a:lnTo>
                <a:lnTo>
                  <a:pt x="10356" y="6293"/>
                </a:lnTo>
                <a:lnTo>
                  <a:pt x="10353" y="6281"/>
                </a:lnTo>
                <a:lnTo>
                  <a:pt x="10356" y="6269"/>
                </a:lnTo>
                <a:lnTo>
                  <a:pt x="10362" y="6255"/>
                </a:lnTo>
                <a:lnTo>
                  <a:pt x="10371" y="6237"/>
                </a:lnTo>
                <a:lnTo>
                  <a:pt x="10385" y="6218"/>
                </a:lnTo>
                <a:lnTo>
                  <a:pt x="10404" y="6194"/>
                </a:lnTo>
                <a:lnTo>
                  <a:pt x="10431" y="6170"/>
                </a:lnTo>
                <a:lnTo>
                  <a:pt x="10463" y="6141"/>
                </a:lnTo>
                <a:lnTo>
                  <a:pt x="10505" y="6114"/>
                </a:lnTo>
                <a:lnTo>
                  <a:pt x="10533" y="6093"/>
                </a:lnTo>
                <a:lnTo>
                  <a:pt x="10545" y="6104"/>
                </a:lnTo>
                <a:lnTo>
                  <a:pt x="10560" y="6114"/>
                </a:lnTo>
                <a:lnTo>
                  <a:pt x="10601" y="6141"/>
                </a:lnTo>
                <a:lnTo>
                  <a:pt x="10635" y="6170"/>
                </a:lnTo>
                <a:lnTo>
                  <a:pt x="10659" y="6194"/>
                </a:lnTo>
                <a:lnTo>
                  <a:pt x="10679" y="6218"/>
                </a:lnTo>
                <a:lnTo>
                  <a:pt x="10692" y="6237"/>
                </a:lnTo>
                <a:lnTo>
                  <a:pt x="10703" y="6255"/>
                </a:lnTo>
                <a:lnTo>
                  <a:pt x="10709" y="6269"/>
                </a:lnTo>
                <a:lnTo>
                  <a:pt x="10710" y="6281"/>
                </a:lnTo>
                <a:lnTo>
                  <a:pt x="10709" y="6293"/>
                </a:lnTo>
                <a:close/>
                <a:moveTo>
                  <a:pt x="10806" y="6176"/>
                </a:moveTo>
                <a:lnTo>
                  <a:pt x="10793" y="6198"/>
                </a:lnTo>
                <a:lnTo>
                  <a:pt x="10781" y="6216"/>
                </a:lnTo>
                <a:lnTo>
                  <a:pt x="10773" y="6234"/>
                </a:lnTo>
                <a:lnTo>
                  <a:pt x="10764" y="6216"/>
                </a:lnTo>
                <a:lnTo>
                  <a:pt x="10752" y="6198"/>
                </a:lnTo>
                <a:lnTo>
                  <a:pt x="10739" y="6176"/>
                </a:lnTo>
                <a:lnTo>
                  <a:pt x="10719" y="6153"/>
                </a:lnTo>
                <a:lnTo>
                  <a:pt x="10697" y="6132"/>
                </a:lnTo>
                <a:lnTo>
                  <a:pt x="10671" y="6108"/>
                </a:lnTo>
                <a:lnTo>
                  <a:pt x="10638" y="6081"/>
                </a:lnTo>
                <a:lnTo>
                  <a:pt x="10602" y="6056"/>
                </a:lnTo>
                <a:lnTo>
                  <a:pt x="10596" y="6051"/>
                </a:lnTo>
                <a:lnTo>
                  <a:pt x="10659" y="6009"/>
                </a:lnTo>
                <a:lnTo>
                  <a:pt x="10685" y="5990"/>
                </a:lnTo>
                <a:lnTo>
                  <a:pt x="10709" y="5970"/>
                </a:lnTo>
                <a:lnTo>
                  <a:pt x="10728" y="5949"/>
                </a:lnTo>
                <a:lnTo>
                  <a:pt x="10746" y="5930"/>
                </a:lnTo>
                <a:lnTo>
                  <a:pt x="10761" y="5907"/>
                </a:lnTo>
                <a:lnTo>
                  <a:pt x="10773" y="5886"/>
                </a:lnTo>
                <a:lnTo>
                  <a:pt x="10785" y="5907"/>
                </a:lnTo>
                <a:lnTo>
                  <a:pt x="10799" y="5930"/>
                </a:lnTo>
                <a:lnTo>
                  <a:pt x="10817" y="5949"/>
                </a:lnTo>
                <a:lnTo>
                  <a:pt x="10836" y="5970"/>
                </a:lnTo>
                <a:lnTo>
                  <a:pt x="10860" y="5990"/>
                </a:lnTo>
                <a:lnTo>
                  <a:pt x="10887" y="6009"/>
                </a:lnTo>
                <a:lnTo>
                  <a:pt x="10949" y="6051"/>
                </a:lnTo>
                <a:lnTo>
                  <a:pt x="10943" y="6056"/>
                </a:lnTo>
                <a:lnTo>
                  <a:pt x="10907" y="6081"/>
                </a:lnTo>
                <a:lnTo>
                  <a:pt x="10875" y="6108"/>
                </a:lnTo>
                <a:lnTo>
                  <a:pt x="10847" y="6132"/>
                </a:lnTo>
                <a:lnTo>
                  <a:pt x="10824" y="6153"/>
                </a:lnTo>
                <a:lnTo>
                  <a:pt x="10806" y="6176"/>
                </a:lnTo>
                <a:close/>
                <a:moveTo>
                  <a:pt x="11189" y="6293"/>
                </a:moveTo>
                <a:lnTo>
                  <a:pt x="11183" y="6308"/>
                </a:lnTo>
                <a:lnTo>
                  <a:pt x="11172" y="6326"/>
                </a:lnTo>
                <a:lnTo>
                  <a:pt x="11159" y="6345"/>
                </a:lnTo>
                <a:lnTo>
                  <a:pt x="11141" y="6368"/>
                </a:lnTo>
                <a:lnTo>
                  <a:pt x="11114" y="6393"/>
                </a:lnTo>
                <a:lnTo>
                  <a:pt x="11081" y="6419"/>
                </a:lnTo>
                <a:lnTo>
                  <a:pt x="11040" y="6449"/>
                </a:lnTo>
                <a:lnTo>
                  <a:pt x="11012" y="6467"/>
                </a:lnTo>
                <a:lnTo>
                  <a:pt x="10985" y="6449"/>
                </a:lnTo>
                <a:lnTo>
                  <a:pt x="10944" y="6419"/>
                </a:lnTo>
                <a:lnTo>
                  <a:pt x="10911" y="6393"/>
                </a:lnTo>
                <a:lnTo>
                  <a:pt x="10884" y="6368"/>
                </a:lnTo>
                <a:lnTo>
                  <a:pt x="10866" y="6345"/>
                </a:lnTo>
                <a:lnTo>
                  <a:pt x="10853" y="6326"/>
                </a:lnTo>
                <a:lnTo>
                  <a:pt x="10842" y="6308"/>
                </a:lnTo>
                <a:lnTo>
                  <a:pt x="10836" y="6293"/>
                </a:lnTo>
                <a:lnTo>
                  <a:pt x="10833" y="6281"/>
                </a:lnTo>
                <a:lnTo>
                  <a:pt x="10836" y="6269"/>
                </a:lnTo>
                <a:lnTo>
                  <a:pt x="10842" y="6255"/>
                </a:lnTo>
                <a:lnTo>
                  <a:pt x="10853" y="6237"/>
                </a:lnTo>
                <a:lnTo>
                  <a:pt x="10866" y="6218"/>
                </a:lnTo>
                <a:lnTo>
                  <a:pt x="10884" y="6194"/>
                </a:lnTo>
                <a:lnTo>
                  <a:pt x="10911" y="6170"/>
                </a:lnTo>
                <a:lnTo>
                  <a:pt x="10944" y="6141"/>
                </a:lnTo>
                <a:lnTo>
                  <a:pt x="10985" y="6114"/>
                </a:lnTo>
                <a:lnTo>
                  <a:pt x="11012" y="6093"/>
                </a:lnTo>
                <a:lnTo>
                  <a:pt x="11040" y="6114"/>
                </a:lnTo>
                <a:lnTo>
                  <a:pt x="11081" y="6141"/>
                </a:lnTo>
                <a:lnTo>
                  <a:pt x="11114" y="6170"/>
                </a:lnTo>
                <a:lnTo>
                  <a:pt x="11141" y="6194"/>
                </a:lnTo>
                <a:lnTo>
                  <a:pt x="11159" y="6218"/>
                </a:lnTo>
                <a:lnTo>
                  <a:pt x="11172" y="6237"/>
                </a:lnTo>
                <a:lnTo>
                  <a:pt x="11183" y="6255"/>
                </a:lnTo>
                <a:lnTo>
                  <a:pt x="11189" y="6269"/>
                </a:lnTo>
                <a:lnTo>
                  <a:pt x="11190" y="6281"/>
                </a:lnTo>
                <a:lnTo>
                  <a:pt x="11189" y="6293"/>
                </a:lnTo>
                <a:close/>
                <a:moveTo>
                  <a:pt x="11316" y="5970"/>
                </a:moveTo>
                <a:lnTo>
                  <a:pt x="11340" y="5990"/>
                </a:lnTo>
                <a:lnTo>
                  <a:pt x="11366" y="6009"/>
                </a:lnTo>
                <a:lnTo>
                  <a:pt x="11429" y="6051"/>
                </a:lnTo>
                <a:lnTo>
                  <a:pt x="11423" y="6056"/>
                </a:lnTo>
                <a:lnTo>
                  <a:pt x="11387" y="6081"/>
                </a:lnTo>
                <a:lnTo>
                  <a:pt x="11354" y="6108"/>
                </a:lnTo>
                <a:lnTo>
                  <a:pt x="11328" y="6132"/>
                </a:lnTo>
                <a:lnTo>
                  <a:pt x="11304" y="6153"/>
                </a:lnTo>
                <a:lnTo>
                  <a:pt x="11286" y="6176"/>
                </a:lnTo>
                <a:lnTo>
                  <a:pt x="11273" y="6198"/>
                </a:lnTo>
                <a:lnTo>
                  <a:pt x="11261" y="6216"/>
                </a:lnTo>
                <a:lnTo>
                  <a:pt x="11252" y="6234"/>
                </a:lnTo>
                <a:lnTo>
                  <a:pt x="11244" y="6216"/>
                </a:lnTo>
                <a:lnTo>
                  <a:pt x="11232" y="6198"/>
                </a:lnTo>
                <a:lnTo>
                  <a:pt x="11219" y="6176"/>
                </a:lnTo>
                <a:lnTo>
                  <a:pt x="11198" y="6153"/>
                </a:lnTo>
                <a:lnTo>
                  <a:pt x="11177" y="6132"/>
                </a:lnTo>
                <a:lnTo>
                  <a:pt x="11150" y="6108"/>
                </a:lnTo>
                <a:lnTo>
                  <a:pt x="11118" y="6081"/>
                </a:lnTo>
                <a:lnTo>
                  <a:pt x="11082" y="6056"/>
                </a:lnTo>
                <a:lnTo>
                  <a:pt x="11076" y="6051"/>
                </a:lnTo>
                <a:lnTo>
                  <a:pt x="11138" y="6009"/>
                </a:lnTo>
                <a:lnTo>
                  <a:pt x="11165" y="5990"/>
                </a:lnTo>
                <a:lnTo>
                  <a:pt x="11189" y="5970"/>
                </a:lnTo>
                <a:lnTo>
                  <a:pt x="11208" y="5949"/>
                </a:lnTo>
                <a:lnTo>
                  <a:pt x="11226" y="5930"/>
                </a:lnTo>
                <a:lnTo>
                  <a:pt x="11240" y="5907"/>
                </a:lnTo>
                <a:lnTo>
                  <a:pt x="11252" y="5886"/>
                </a:lnTo>
                <a:lnTo>
                  <a:pt x="11264" y="5907"/>
                </a:lnTo>
                <a:lnTo>
                  <a:pt x="11279" y="5930"/>
                </a:lnTo>
                <a:lnTo>
                  <a:pt x="11297" y="5949"/>
                </a:lnTo>
                <a:lnTo>
                  <a:pt x="11316" y="5970"/>
                </a:lnTo>
                <a:close/>
                <a:moveTo>
                  <a:pt x="11328" y="5472"/>
                </a:moveTo>
                <a:lnTo>
                  <a:pt x="11354" y="5496"/>
                </a:lnTo>
                <a:lnTo>
                  <a:pt x="11387" y="5520"/>
                </a:lnTo>
                <a:lnTo>
                  <a:pt x="11423" y="5546"/>
                </a:lnTo>
                <a:lnTo>
                  <a:pt x="11429" y="5550"/>
                </a:lnTo>
                <a:lnTo>
                  <a:pt x="11366" y="5592"/>
                </a:lnTo>
                <a:lnTo>
                  <a:pt x="11340" y="5612"/>
                </a:lnTo>
                <a:lnTo>
                  <a:pt x="11316" y="5630"/>
                </a:lnTo>
                <a:lnTo>
                  <a:pt x="11297" y="5649"/>
                </a:lnTo>
                <a:lnTo>
                  <a:pt x="11279" y="5670"/>
                </a:lnTo>
                <a:lnTo>
                  <a:pt x="11264" y="5690"/>
                </a:lnTo>
                <a:lnTo>
                  <a:pt x="11252" y="5712"/>
                </a:lnTo>
                <a:lnTo>
                  <a:pt x="11240" y="5690"/>
                </a:lnTo>
                <a:lnTo>
                  <a:pt x="11226" y="5670"/>
                </a:lnTo>
                <a:lnTo>
                  <a:pt x="11208" y="5649"/>
                </a:lnTo>
                <a:lnTo>
                  <a:pt x="11189" y="5630"/>
                </a:lnTo>
                <a:lnTo>
                  <a:pt x="11165" y="5612"/>
                </a:lnTo>
                <a:lnTo>
                  <a:pt x="11138" y="5592"/>
                </a:lnTo>
                <a:lnTo>
                  <a:pt x="11076" y="5550"/>
                </a:lnTo>
                <a:lnTo>
                  <a:pt x="11082" y="5546"/>
                </a:lnTo>
                <a:lnTo>
                  <a:pt x="11118" y="5520"/>
                </a:lnTo>
                <a:lnTo>
                  <a:pt x="11150" y="5496"/>
                </a:lnTo>
                <a:lnTo>
                  <a:pt x="11177" y="5472"/>
                </a:lnTo>
                <a:lnTo>
                  <a:pt x="11198" y="5448"/>
                </a:lnTo>
                <a:lnTo>
                  <a:pt x="11219" y="5426"/>
                </a:lnTo>
                <a:lnTo>
                  <a:pt x="11232" y="5406"/>
                </a:lnTo>
                <a:lnTo>
                  <a:pt x="11244" y="5387"/>
                </a:lnTo>
                <a:lnTo>
                  <a:pt x="11252" y="5369"/>
                </a:lnTo>
                <a:lnTo>
                  <a:pt x="11261" y="5387"/>
                </a:lnTo>
                <a:lnTo>
                  <a:pt x="11273" y="5406"/>
                </a:lnTo>
                <a:lnTo>
                  <a:pt x="11286" y="5426"/>
                </a:lnTo>
                <a:lnTo>
                  <a:pt x="11304" y="5448"/>
                </a:lnTo>
                <a:lnTo>
                  <a:pt x="11328" y="5472"/>
                </a:lnTo>
                <a:close/>
                <a:moveTo>
                  <a:pt x="11316" y="5010"/>
                </a:moveTo>
                <a:lnTo>
                  <a:pt x="11340" y="5030"/>
                </a:lnTo>
                <a:lnTo>
                  <a:pt x="11366" y="5051"/>
                </a:lnTo>
                <a:lnTo>
                  <a:pt x="11429" y="5093"/>
                </a:lnTo>
                <a:lnTo>
                  <a:pt x="11423" y="5096"/>
                </a:lnTo>
                <a:lnTo>
                  <a:pt x="11387" y="5123"/>
                </a:lnTo>
                <a:lnTo>
                  <a:pt x="11354" y="5148"/>
                </a:lnTo>
                <a:lnTo>
                  <a:pt x="11328" y="5172"/>
                </a:lnTo>
                <a:lnTo>
                  <a:pt x="11304" y="5195"/>
                </a:lnTo>
                <a:lnTo>
                  <a:pt x="11286" y="5216"/>
                </a:lnTo>
                <a:lnTo>
                  <a:pt x="11273" y="5237"/>
                </a:lnTo>
                <a:lnTo>
                  <a:pt x="11261" y="5256"/>
                </a:lnTo>
                <a:lnTo>
                  <a:pt x="11252" y="5274"/>
                </a:lnTo>
                <a:lnTo>
                  <a:pt x="11244" y="5256"/>
                </a:lnTo>
                <a:lnTo>
                  <a:pt x="11232" y="5237"/>
                </a:lnTo>
                <a:lnTo>
                  <a:pt x="11219" y="5216"/>
                </a:lnTo>
                <a:lnTo>
                  <a:pt x="11198" y="5195"/>
                </a:lnTo>
                <a:lnTo>
                  <a:pt x="11177" y="5172"/>
                </a:lnTo>
                <a:lnTo>
                  <a:pt x="11150" y="5148"/>
                </a:lnTo>
                <a:lnTo>
                  <a:pt x="11118" y="5123"/>
                </a:lnTo>
                <a:lnTo>
                  <a:pt x="11082" y="5096"/>
                </a:lnTo>
                <a:lnTo>
                  <a:pt x="11076" y="5093"/>
                </a:lnTo>
                <a:lnTo>
                  <a:pt x="11138" y="5051"/>
                </a:lnTo>
                <a:lnTo>
                  <a:pt x="11165" y="5030"/>
                </a:lnTo>
                <a:lnTo>
                  <a:pt x="11189" y="5010"/>
                </a:lnTo>
                <a:lnTo>
                  <a:pt x="11208" y="4991"/>
                </a:lnTo>
                <a:lnTo>
                  <a:pt x="11226" y="4970"/>
                </a:lnTo>
                <a:lnTo>
                  <a:pt x="11240" y="4949"/>
                </a:lnTo>
                <a:lnTo>
                  <a:pt x="11252" y="4926"/>
                </a:lnTo>
                <a:lnTo>
                  <a:pt x="11264" y="4949"/>
                </a:lnTo>
                <a:lnTo>
                  <a:pt x="11279" y="4970"/>
                </a:lnTo>
                <a:lnTo>
                  <a:pt x="11297" y="4991"/>
                </a:lnTo>
                <a:lnTo>
                  <a:pt x="11316" y="5010"/>
                </a:lnTo>
                <a:close/>
                <a:moveTo>
                  <a:pt x="11328" y="4511"/>
                </a:moveTo>
                <a:lnTo>
                  <a:pt x="11354" y="4535"/>
                </a:lnTo>
                <a:lnTo>
                  <a:pt x="11387" y="4560"/>
                </a:lnTo>
                <a:lnTo>
                  <a:pt x="11423" y="4587"/>
                </a:lnTo>
                <a:lnTo>
                  <a:pt x="11429" y="4590"/>
                </a:lnTo>
                <a:lnTo>
                  <a:pt x="11366" y="4632"/>
                </a:lnTo>
                <a:lnTo>
                  <a:pt x="11340" y="4650"/>
                </a:lnTo>
                <a:lnTo>
                  <a:pt x="11316" y="4671"/>
                </a:lnTo>
                <a:lnTo>
                  <a:pt x="11297" y="4691"/>
                </a:lnTo>
                <a:lnTo>
                  <a:pt x="11279" y="4710"/>
                </a:lnTo>
                <a:lnTo>
                  <a:pt x="11264" y="4731"/>
                </a:lnTo>
                <a:lnTo>
                  <a:pt x="11252" y="4752"/>
                </a:lnTo>
                <a:lnTo>
                  <a:pt x="11240" y="4731"/>
                </a:lnTo>
                <a:lnTo>
                  <a:pt x="11226" y="4710"/>
                </a:lnTo>
                <a:lnTo>
                  <a:pt x="11208" y="4691"/>
                </a:lnTo>
                <a:lnTo>
                  <a:pt x="11189" y="4671"/>
                </a:lnTo>
                <a:lnTo>
                  <a:pt x="11165" y="4650"/>
                </a:lnTo>
                <a:lnTo>
                  <a:pt x="11138" y="4632"/>
                </a:lnTo>
                <a:lnTo>
                  <a:pt x="11076" y="4590"/>
                </a:lnTo>
                <a:lnTo>
                  <a:pt x="11082" y="4587"/>
                </a:lnTo>
                <a:lnTo>
                  <a:pt x="11118" y="4560"/>
                </a:lnTo>
                <a:lnTo>
                  <a:pt x="11150" y="4535"/>
                </a:lnTo>
                <a:lnTo>
                  <a:pt x="11177" y="4511"/>
                </a:lnTo>
                <a:lnTo>
                  <a:pt x="11198" y="4488"/>
                </a:lnTo>
                <a:lnTo>
                  <a:pt x="11219" y="4467"/>
                </a:lnTo>
                <a:lnTo>
                  <a:pt x="11232" y="4446"/>
                </a:lnTo>
                <a:lnTo>
                  <a:pt x="11244" y="4427"/>
                </a:lnTo>
                <a:lnTo>
                  <a:pt x="11252" y="4409"/>
                </a:lnTo>
                <a:lnTo>
                  <a:pt x="11261" y="4427"/>
                </a:lnTo>
                <a:lnTo>
                  <a:pt x="11273" y="4446"/>
                </a:lnTo>
                <a:lnTo>
                  <a:pt x="11286" y="4467"/>
                </a:lnTo>
                <a:lnTo>
                  <a:pt x="11304" y="4488"/>
                </a:lnTo>
                <a:lnTo>
                  <a:pt x="11328" y="4511"/>
                </a:lnTo>
                <a:close/>
                <a:moveTo>
                  <a:pt x="11316" y="4049"/>
                </a:moveTo>
                <a:lnTo>
                  <a:pt x="11340" y="4070"/>
                </a:lnTo>
                <a:lnTo>
                  <a:pt x="11366" y="4089"/>
                </a:lnTo>
                <a:lnTo>
                  <a:pt x="11429" y="4133"/>
                </a:lnTo>
                <a:lnTo>
                  <a:pt x="11423" y="4137"/>
                </a:lnTo>
                <a:lnTo>
                  <a:pt x="11387" y="4163"/>
                </a:lnTo>
                <a:lnTo>
                  <a:pt x="11354" y="4187"/>
                </a:lnTo>
                <a:lnTo>
                  <a:pt x="11328" y="4211"/>
                </a:lnTo>
                <a:lnTo>
                  <a:pt x="11304" y="4235"/>
                </a:lnTo>
                <a:lnTo>
                  <a:pt x="11286" y="4257"/>
                </a:lnTo>
                <a:lnTo>
                  <a:pt x="11273" y="4277"/>
                </a:lnTo>
                <a:lnTo>
                  <a:pt x="11261" y="4296"/>
                </a:lnTo>
                <a:lnTo>
                  <a:pt x="11252" y="4314"/>
                </a:lnTo>
                <a:lnTo>
                  <a:pt x="11244" y="4296"/>
                </a:lnTo>
                <a:lnTo>
                  <a:pt x="11232" y="4277"/>
                </a:lnTo>
                <a:lnTo>
                  <a:pt x="11219" y="4257"/>
                </a:lnTo>
                <a:lnTo>
                  <a:pt x="11198" y="4235"/>
                </a:lnTo>
                <a:lnTo>
                  <a:pt x="11177" y="4211"/>
                </a:lnTo>
                <a:lnTo>
                  <a:pt x="11150" y="4187"/>
                </a:lnTo>
                <a:lnTo>
                  <a:pt x="11118" y="4163"/>
                </a:lnTo>
                <a:lnTo>
                  <a:pt x="11082" y="4137"/>
                </a:lnTo>
                <a:lnTo>
                  <a:pt x="11076" y="4133"/>
                </a:lnTo>
                <a:lnTo>
                  <a:pt x="11138" y="4089"/>
                </a:lnTo>
                <a:lnTo>
                  <a:pt x="11165" y="4070"/>
                </a:lnTo>
                <a:lnTo>
                  <a:pt x="11189" y="4049"/>
                </a:lnTo>
                <a:lnTo>
                  <a:pt x="11208" y="4031"/>
                </a:lnTo>
                <a:lnTo>
                  <a:pt x="11226" y="4010"/>
                </a:lnTo>
                <a:lnTo>
                  <a:pt x="11240" y="3989"/>
                </a:lnTo>
                <a:lnTo>
                  <a:pt x="11252" y="3968"/>
                </a:lnTo>
                <a:lnTo>
                  <a:pt x="11264" y="3989"/>
                </a:lnTo>
                <a:lnTo>
                  <a:pt x="11279" y="4010"/>
                </a:lnTo>
                <a:lnTo>
                  <a:pt x="11297" y="4031"/>
                </a:lnTo>
                <a:lnTo>
                  <a:pt x="11316" y="4049"/>
                </a:lnTo>
                <a:close/>
                <a:moveTo>
                  <a:pt x="11328" y="3552"/>
                </a:moveTo>
                <a:lnTo>
                  <a:pt x="11354" y="3576"/>
                </a:lnTo>
                <a:lnTo>
                  <a:pt x="11387" y="3602"/>
                </a:lnTo>
                <a:lnTo>
                  <a:pt x="11423" y="3627"/>
                </a:lnTo>
                <a:lnTo>
                  <a:pt x="11429" y="3629"/>
                </a:lnTo>
                <a:lnTo>
                  <a:pt x="11366" y="3671"/>
                </a:lnTo>
                <a:lnTo>
                  <a:pt x="11340" y="3692"/>
                </a:lnTo>
                <a:lnTo>
                  <a:pt x="11316" y="3711"/>
                </a:lnTo>
                <a:lnTo>
                  <a:pt x="11297" y="3729"/>
                </a:lnTo>
                <a:lnTo>
                  <a:pt x="11279" y="3749"/>
                </a:lnTo>
                <a:lnTo>
                  <a:pt x="11264" y="3771"/>
                </a:lnTo>
                <a:lnTo>
                  <a:pt x="11252" y="3794"/>
                </a:lnTo>
                <a:lnTo>
                  <a:pt x="11240" y="3771"/>
                </a:lnTo>
                <a:lnTo>
                  <a:pt x="11226" y="3749"/>
                </a:lnTo>
                <a:lnTo>
                  <a:pt x="11208" y="3729"/>
                </a:lnTo>
                <a:lnTo>
                  <a:pt x="11189" y="3711"/>
                </a:lnTo>
                <a:lnTo>
                  <a:pt x="11165" y="3692"/>
                </a:lnTo>
                <a:lnTo>
                  <a:pt x="11138" y="3671"/>
                </a:lnTo>
                <a:lnTo>
                  <a:pt x="11076" y="3629"/>
                </a:lnTo>
                <a:lnTo>
                  <a:pt x="11082" y="3627"/>
                </a:lnTo>
                <a:lnTo>
                  <a:pt x="11118" y="3602"/>
                </a:lnTo>
                <a:lnTo>
                  <a:pt x="11150" y="3576"/>
                </a:lnTo>
                <a:lnTo>
                  <a:pt x="11177" y="3552"/>
                </a:lnTo>
                <a:lnTo>
                  <a:pt x="11198" y="3530"/>
                </a:lnTo>
                <a:lnTo>
                  <a:pt x="11219" y="3507"/>
                </a:lnTo>
                <a:lnTo>
                  <a:pt x="11232" y="3486"/>
                </a:lnTo>
                <a:lnTo>
                  <a:pt x="11244" y="3468"/>
                </a:lnTo>
                <a:lnTo>
                  <a:pt x="11252" y="3450"/>
                </a:lnTo>
                <a:lnTo>
                  <a:pt x="11261" y="3468"/>
                </a:lnTo>
                <a:lnTo>
                  <a:pt x="11273" y="3486"/>
                </a:lnTo>
                <a:lnTo>
                  <a:pt x="11286" y="3507"/>
                </a:lnTo>
                <a:lnTo>
                  <a:pt x="11304" y="3530"/>
                </a:lnTo>
                <a:lnTo>
                  <a:pt x="11328" y="3552"/>
                </a:lnTo>
                <a:close/>
                <a:moveTo>
                  <a:pt x="11316" y="3090"/>
                </a:moveTo>
                <a:lnTo>
                  <a:pt x="11340" y="3110"/>
                </a:lnTo>
                <a:lnTo>
                  <a:pt x="11366" y="3129"/>
                </a:lnTo>
                <a:lnTo>
                  <a:pt x="11429" y="3174"/>
                </a:lnTo>
                <a:lnTo>
                  <a:pt x="11423" y="3177"/>
                </a:lnTo>
                <a:lnTo>
                  <a:pt x="11387" y="3204"/>
                </a:lnTo>
                <a:lnTo>
                  <a:pt x="11354" y="3228"/>
                </a:lnTo>
                <a:lnTo>
                  <a:pt x="11328" y="3252"/>
                </a:lnTo>
                <a:lnTo>
                  <a:pt x="11304" y="3276"/>
                </a:lnTo>
                <a:lnTo>
                  <a:pt x="11286" y="3297"/>
                </a:lnTo>
                <a:lnTo>
                  <a:pt x="11273" y="3318"/>
                </a:lnTo>
                <a:lnTo>
                  <a:pt x="11261" y="3338"/>
                </a:lnTo>
                <a:lnTo>
                  <a:pt x="11252" y="3354"/>
                </a:lnTo>
                <a:lnTo>
                  <a:pt x="11244" y="3338"/>
                </a:lnTo>
                <a:lnTo>
                  <a:pt x="11232" y="3318"/>
                </a:lnTo>
                <a:lnTo>
                  <a:pt x="11219" y="3297"/>
                </a:lnTo>
                <a:lnTo>
                  <a:pt x="11198" y="3276"/>
                </a:lnTo>
                <a:lnTo>
                  <a:pt x="11177" y="3252"/>
                </a:lnTo>
                <a:lnTo>
                  <a:pt x="11150" y="3228"/>
                </a:lnTo>
                <a:lnTo>
                  <a:pt x="11118" y="3204"/>
                </a:lnTo>
                <a:lnTo>
                  <a:pt x="11082" y="3177"/>
                </a:lnTo>
                <a:lnTo>
                  <a:pt x="11076" y="3174"/>
                </a:lnTo>
                <a:lnTo>
                  <a:pt x="11138" y="3129"/>
                </a:lnTo>
                <a:lnTo>
                  <a:pt x="11165" y="3110"/>
                </a:lnTo>
                <a:lnTo>
                  <a:pt x="11189" y="3090"/>
                </a:lnTo>
                <a:lnTo>
                  <a:pt x="11208" y="3069"/>
                </a:lnTo>
                <a:lnTo>
                  <a:pt x="11226" y="3050"/>
                </a:lnTo>
                <a:lnTo>
                  <a:pt x="11240" y="3030"/>
                </a:lnTo>
                <a:lnTo>
                  <a:pt x="11252" y="3008"/>
                </a:lnTo>
                <a:lnTo>
                  <a:pt x="11264" y="3030"/>
                </a:lnTo>
                <a:lnTo>
                  <a:pt x="11279" y="3050"/>
                </a:lnTo>
                <a:lnTo>
                  <a:pt x="11297" y="3069"/>
                </a:lnTo>
                <a:lnTo>
                  <a:pt x="11316" y="3090"/>
                </a:lnTo>
                <a:close/>
                <a:moveTo>
                  <a:pt x="11328" y="2592"/>
                </a:moveTo>
                <a:lnTo>
                  <a:pt x="11354" y="2616"/>
                </a:lnTo>
                <a:lnTo>
                  <a:pt x="11387" y="2640"/>
                </a:lnTo>
                <a:lnTo>
                  <a:pt x="11423" y="2666"/>
                </a:lnTo>
                <a:lnTo>
                  <a:pt x="11429" y="2670"/>
                </a:lnTo>
                <a:lnTo>
                  <a:pt x="11366" y="2712"/>
                </a:lnTo>
                <a:lnTo>
                  <a:pt x="11340" y="2732"/>
                </a:lnTo>
                <a:lnTo>
                  <a:pt x="11316" y="2753"/>
                </a:lnTo>
                <a:lnTo>
                  <a:pt x="11297" y="2771"/>
                </a:lnTo>
                <a:lnTo>
                  <a:pt x="11279" y="2790"/>
                </a:lnTo>
                <a:lnTo>
                  <a:pt x="11264" y="2813"/>
                </a:lnTo>
                <a:lnTo>
                  <a:pt x="11252" y="2834"/>
                </a:lnTo>
                <a:lnTo>
                  <a:pt x="11240" y="2813"/>
                </a:lnTo>
                <a:lnTo>
                  <a:pt x="11226" y="2790"/>
                </a:lnTo>
                <a:lnTo>
                  <a:pt x="11208" y="2771"/>
                </a:lnTo>
                <a:lnTo>
                  <a:pt x="11189" y="2753"/>
                </a:lnTo>
                <a:lnTo>
                  <a:pt x="11165" y="2732"/>
                </a:lnTo>
                <a:lnTo>
                  <a:pt x="11138" y="2712"/>
                </a:lnTo>
                <a:lnTo>
                  <a:pt x="11076" y="2670"/>
                </a:lnTo>
                <a:lnTo>
                  <a:pt x="11082" y="2666"/>
                </a:lnTo>
                <a:lnTo>
                  <a:pt x="11118" y="2640"/>
                </a:lnTo>
                <a:lnTo>
                  <a:pt x="11150" y="2616"/>
                </a:lnTo>
                <a:lnTo>
                  <a:pt x="11177" y="2592"/>
                </a:lnTo>
                <a:lnTo>
                  <a:pt x="11198" y="2568"/>
                </a:lnTo>
                <a:lnTo>
                  <a:pt x="11219" y="2549"/>
                </a:lnTo>
                <a:lnTo>
                  <a:pt x="11232" y="2526"/>
                </a:lnTo>
                <a:lnTo>
                  <a:pt x="11244" y="2508"/>
                </a:lnTo>
                <a:lnTo>
                  <a:pt x="11252" y="2490"/>
                </a:lnTo>
                <a:lnTo>
                  <a:pt x="11261" y="2508"/>
                </a:lnTo>
                <a:lnTo>
                  <a:pt x="11273" y="2526"/>
                </a:lnTo>
                <a:lnTo>
                  <a:pt x="11286" y="2549"/>
                </a:lnTo>
                <a:lnTo>
                  <a:pt x="11304" y="2568"/>
                </a:lnTo>
                <a:lnTo>
                  <a:pt x="11328" y="2592"/>
                </a:lnTo>
                <a:close/>
                <a:moveTo>
                  <a:pt x="11316" y="2130"/>
                </a:moveTo>
                <a:lnTo>
                  <a:pt x="11340" y="2151"/>
                </a:lnTo>
                <a:lnTo>
                  <a:pt x="11366" y="2171"/>
                </a:lnTo>
                <a:lnTo>
                  <a:pt x="11429" y="2214"/>
                </a:lnTo>
                <a:lnTo>
                  <a:pt x="11423" y="2219"/>
                </a:lnTo>
                <a:lnTo>
                  <a:pt x="11387" y="2243"/>
                </a:lnTo>
                <a:lnTo>
                  <a:pt x="11354" y="2268"/>
                </a:lnTo>
                <a:lnTo>
                  <a:pt x="11328" y="2292"/>
                </a:lnTo>
                <a:lnTo>
                  <a:pt x="11304" y="2316"/>
                </a:lnTo>
                <a:lnTo>
                  <a:pt x="11286" y="2336"/>
                </a:lnTo>
                <a:lnTo>
                  <a:pt x="11273" y="2358"/>
                </a:lnTo>
                <a:lnTo>
                  <a:pt x="11261" y="2376"/>
                </a:lnTo>
                <a:lnTo>
                  <a:pt x="11252" y="2394"/>
                </a:lnTo>
                <a:lnTo>
                  <a:pt x="11244" y="2376"/>
                </a:lnTo>
                <a:lnTo>
                  <a:pt x="11232" y="2358"/>
                </a:lnTo>
                <a:lnTo>
                  <a:pt x="11219" y="2336"/>
                </a:lnTo>
                <a:lnTo>
                  <a:pt x="11198" y="2316"/>
                </a:lnTo>
                <a:lnTo>
                  <a:pt x="11177" y="2292"/>
                </a:lnTo>
                <a:lnTo>
                  <a:pt x="11150" y="2268"/>
                </a:lnTo>
                <a:lnTo>
                  <a:pt x="11118" y="2243"/>
                </a:lnTo>
                <a:lnTo>
                  <a:pt x="11082" y="2219"/>
                </a:lnTo>
                <a:lnTo>
                  <a:pt x="11076" y="2214"/>
                </a:lnTo>
                <a:lnTo>
                  <a:pt x="11138" y="2171"/>
                </a:lnTo>
                <a:lnTo>
                  <a:pt x="11165" y="2151"/>
                </a:lnTo>
                <a:lnTo>
                  <a:pt x="11189" y="2130"/>
                </a:lnTo>
                <a:lnTo>
                  <a:pt x="11208" y="2111"/>
                </a:lnTo>
                <a:lnTo>
                  <a:pt x="11226" y="2091"/>
                </a:lnTo>
                <a:lnTo>
                  <a:pt x="11240" y="2070"/>
                </a:lnTo>
                <a:lnTo>
                  <a:pt x="11252" y="2046"/>
                </a:lnTo>
                <a:lnTo>
                  <a:pt x="11264" y="2070"/>
                </a:lnTo>
                <a:lnTo>
                  <a:pt x="11279" y="2091"/>
                </a:lnTo>
                <a:lnTo>
                  <a:pt x="11297" y="2111"/>
                </a:lnTo>
                <a:lnTo>
                  <a:pt x="11316" y="2130"/>
                </a:lnTo>
                <a:close/>
                <a:moveTo>
                  <a:pt x="11328" y="1634"/>
                </a:moveTo>
                <a:lnTo>
                  <a:pt x="11354" y="1656"/>
                </a:lnTo>
                <a:lnTo>
                  <a:pt x="11387" y="1680"/>
                </a:lnTo>
                <a:lnTo>
                  <a:pt x="11423" y="1707"/>
                </a:lnTo>
                <a:lnTo>
                  <a:pt x="11429" y="1710"/>
                </a:lnTo>
                <a:lnTo>
                  <a:pt x="11366" y="1752"/>
                </a:lnTo>
                <a:lnTo>
                  <a:pt x="11340" y="1773"/>
                </a:lnTo>
                <a:lnTo>
                  <a:pt x="11316" y="1791"/>
                </a:lnTo>
                <a:lnTo>
                  <a:pt x="11297" y="1811"/>
                </a:lnTo>
                <a:lnTo>
                  <a:pt x="11279" y="1830"/>
                </a:lnTo>
                <a:lnTo>
                  <a:pt x="11264" y="1851"/>
                </a:lnTo>
                <a:lnTo>
                  <a:pt x="11252" y="1875"/>
                </a:lnTo>
                <a:lnTo>
                  <a:pt x="11240" y="1851"/>
                </a:lnTo>
                <a:lnTo>
                  <a:pt x="11226" y="1830"/>
                </a:lnTo>
                <a:lnTo>
                  <a:pt x="11208" y="1811"/>
                </a:lnTo>
                <a:lnTo>
                  <a:pt x="11189" y="1791"/>
                </a:lnTo>
                <a:lnTo>
                  <a:pt x="11165" y="1773"/>
                </a:lnTo>
                <a:lnTo>
                  <a:pt x="11138" y="1752"/>
                </a:lnTo>
                <a:lnTo>
                  <a:pt x="11076" y="1710"/>
                </a:lnTo>
                <a:lnTo>
                  <a:pt x="11082" y="1707"/>
                </a:lnTo>
                <a:lnTo>
                  <a:pt x="11118" y="1680"/>
                </a:lnTo>
                <a:lnTo>
                  <a:pt x="11150" y="1656"/>
                </a:lnTo>
                <a:lnTo>
                  <a:pt x="11177" y="1634"/>
                </a:lnTo>
                <a:lnTo>
                  <a:pt x="11198" y="1610"/>
                </a:lnTo>
                <a:lnTo>
                  <a:pt x="11219" y="1587"/>
                </a:lnTo>
                <a:lnTo>
                  <a:pt x="11232" y="1568"/>
                </a:lnTo>
                <a:lnTo>
                  <a:pt x="11244" y="1547"/>
                </a:lnTo>
                <a:lnTo>
                  <a:pt x="11252" y="1532"/>
                </a:lnTo>
                <a:lnTo>
                  <a:pt x="11261" y="1547"/>
                </a:lnTo>
                <a:lnTo>
                  <a:pt x="11273" y="1568"/>
                </a:lnTo>
                <a:lnTo>
                  <a:pt x="11286" y="1587"/>
                </a:lnTo>
                <a:lnTo>
                  <a:pt x="11304" y="1610"/>
                </a:lnTo>
                <a:lnTo>
                  <a:pt x="11328" y="1634"/>
                </a:lnTo>
                <a:close/>
                <a:moveTo>
                  <a:pt x="11316" y="1172"/>
                </a:moveTo>
                <a:lnTo>
                  <a:pt x="11340" y="1191"/>
                </a:lnTo>
                <a:lnTo>
                  <a:pt x="11366" y="1211"/>
                </a:lnTo>
                <a:lnTo>
                  <a:pt x="11429" y="1253"/>
                </a:lnTo>
                <a:lnTo>
                  <a:pt x="11423" y="1257"/>
                </a:lnTo>
                <a:lnTo>
                  <a:pt x="11387" y="1283"/>
                </a:lnTo>
                <a:lnTo>
                  <a:pt x="11354" y="1310"/>
                </a:lnTo>
                <a:lnTo>
                  <a:pt x="11328" y="1334"/>
                </a:lnTo>
                <a:lnTo>
                  <a:pt x="11304" y="1355"/>
                </a:lnTo>
                <a:lnTo>
                  <a:pt x="11286" y="1377"/>
                </a:lnTo>
                <a:lnTo>
                  <a:pt x="11273" y="1400"/>
                </a:lnTo>
                <a:lnTo>
                  <a:pt x="11261" y="1418"/>
                </a:lnTo>
                <a:lnTo>
                  <a:pt x="11252" y="1436"/>
                </a:lnTo>
                <a:lnTo>
                  <a:pt x="11244" y="1418"/>
                </a:lnTo>
                <a:lnTo>
                  <a:pt x="11232" y="1400"/>
                </a:lnTo>
                <a:lnTo>
                  <a:pt x="11219" y="1377"/>
                </a:lnTo>
                <a:lnTo>
                  <a:pt x="11198" y="1355"/>
                </a:lnTo>
                <a:lnTo>
                  <a:pt x="11177" y="1334"/>
                </a:lnTo>
                <a:lnTo>
                  <a:pt x="11150" y="1310"/>
                </a:lnTo>
                <a:lnTo>
                  <a:pt x="11118" y="1283"/>
                </a:lnTo>
                <a:lnTo>
                  <a:pt x="11082" y="1257"/>
                </a:lnTo>
                <a:lnTo>
                  <a:pt x="11076" y="1253"/>
                </a:lnTo>
                <a:lnTo>
                  <a:pt x="11138" y="1211"/>
                </a:lnTo>
                <a:lnTo>
                  <a:pt x="11165" y="1191"/>
                </a:lnTo>
                <a:lnTo>
                  <a:pt x="11189" y="1172"/>
                </a:lnTo>
                <a:lnTo>
                  <a:pt x="11208" y="1151"/>
                </a:lnTo>
                <a:lnTo>
                  <a:pt x="11226" y="1131"/>
                </a:lnTo>
                <a:lnTo>
                  <a:pt x="11240" y="1109"/>
                </a:lnTo>
                <a:lnTo>
                  <a:pt x="11252" y="1088"/>
                </a:lnTo>
                <a:lnTo>
                  <a:pt x="11264" y="1109"/>
                </a:lnTo>
                <a:lnTo>
                  <a:pt x="11279" y="1131"/>
                </a:lnTo>
                <a:lnTo>
                  <a:pt x="11297" y="1151"/>
                </a:lnTo>
                <a:lnTo>
                  <a:pt x="11316" y="1172"/>
                </a:lnTo>
                <a:close/>
                <a:moveTo>
                  <a:pt x="11328" y="674"/>
                </a:moveTo>
                <a:lnTo>
                  <a:pt x="11354" y="698"/>
                </a:lnTo>
                <a:lnTo>
                  <a:pt x="11387" y="722"/>
                </a:lnTo>
                <a:lnTo>
                  <a:pt x="11423" y="747"/>
                </a:lnTo>
                <a:lnTo>
                  <a:pt x="11429" y="752"/>
                </a:lnTo>
                <a:lnTo>
                  <a:pt x="11366" y="794"/>
                </a:lnTo>
                <a:lnTo>
                  <a:pt x="11340" y="813"/>
                </a:lnTo>
                <a:lnTo>
                  <a:pt x="11316" y="831"/>
                </a:lnTo>
                <a:lnTo>
                  <a:pt x="11297" y="852"/>
                </a:lnTo>
                <a:lnTo>
                  <a:pt x="11279" y="872"/>
                </a:lnTo>
                <a:lnTo>
                  <a:pt x="11264" y="891"/>
                </a:lnTo>
                <a:lnTo>
                  <a:pt x="11252" y="914"/>
                </a:lnTo>
                <a:lnTo>
                  <a:pt x="11240" y="891"/>
                </a:lnTo>
                <a:lnTo>
                  <a:pt x="11226" y="872"/>
                </a:lnTo>
                <a:lnTo>
                  <a:pt x="11208" y="852"/>
                </a:lnTo>
                <a:lnTo>
                  <a:pt x="11189" y="831"/>
                </a:lnTo>
                <a:lnTo>
                  <a:pt x="11165" y="813"/>
                </a:lnTo>
                <a:lnTo>
                  <a:pt x="11138" y="794"/>
                </a:lnTo>
                <a:lnTo>
                  <a:pt x="11076" y="752"/>
                </a:lnTo>
                <a:lnTo>
                  <a:pt x="11082" y="747"/>
                </a:lnTo>
                <a:lnTo>
                  <a:pt x="11118" y="722"/>
                </a:lnTo>
                <a:lnTo>
                  <a:pt x="11150" y="698"/>
                </a:lnTo>
                <a:lnTo>
                  <a:pt x="11177" y="674"/>
                </a:lnTo>
                <a:lnTo>
                  <a:pt x="11198" y="650"/>
                </a:lnTo>
                <a:lnTo>
                  <a:pt x="11219" y="627"/>
                </a:lnTo>
                <a:lnTo>
                  <a:pt x="11232" y="608"/>
                </a:lnTo>
                <a:lnTo>
                  <a:pt x="11244" y="588"/>
                </a:lnTo>
                <a:lnTo>
                  <a:pt x="11252" y="570"/>
                </a:lnTo>
                <a:lnTo>
                  <a:pt x="11261" y="588"/>
                </a:lnTo>
                <a:lnTo>
                  <a:pt x="11273" y="608"/>
                </a:lnTo>
                <a:lnTo>
                  <a:pt x="11286" y="627"/>
                </a:lnTo>
                <a:lnTo>
                  <a:pt x="11304" y="650"/>
                </a:lnTo>
                <a:lnTo>
                  <a:pt x="11328" y="674"/>
                </a:lnTo>
                <a:close/>
                <a:moveTo>
                  <a:pt x="11138" y="252"/>
                </a:moveTo>
                <a:lnTo>
                  <a:pt x="11165" y="233"/>
                </a:lnTo>
                <a:lnTo>
                  <a:pt x="11189" y="212"/>
                </a:lnTo>
                <a:lnTo>
                  <a:pt x="11208" y="192"/>
                </a:lnTo>
                <a:lnTo>
                  <a:pt x="11226" y="173"/>
                </a:lnTo>
                <a:lnTo>
                  <a:pt x="11240" y="150"/>
                </a:lnTo>
                <a:lnTo>
                  <a:pt x="11252" y="128"/>
                </a:lnTo>
                <a:lnTo>
                  <a:pt x="11264" y="150"/>
                </a:lnTo>
                <a:lnTo>
                  <a:pt x="11279" y="173"/>
                </a:lnTo>
                <a:lnTo>
                  <a:pt x="11297" y="192"/>
                </a:lnTo>
                <a:lnTo>
                  <a:pt x="11316" y="212"/>
                </a:lnTo>
                <a:lnTo>
                  <a:pt x="11340" y="233"/>
                </a:lnTo>
                <a:lnTo>
                  <a:pt x="11366" y="252"/>
                </a:lnTo>
                <a:lnTo>
                  <a:pt x="11429" y="294"/>
                </a:lnTo>
                <a:lnTo>
                  <a:pt x="11423" y="299"/>
                </a:lnTo>
                <a:lnTo>
                  <a:pt x="11387" y="324"/>
                </a:lnTo>
                <a:lnTo>
                  <a:pt x="11354" y="350"/>
                </a:lnTo>
                <a:lnTo>
                  <a:pt x="11328" y="374"/>
                </a:lnTo>
                <a:lnTo>
                  <a:pt x="11304" y="396"/>
                </a:lnTo>
                <a:lnTo>
                  <a:pt x="11286" y="417"/>
                </a:lnTo>
                <a:lnTo>
                  <a:pt x="11273" y="438"/>
                </a:lnTo>
                <a:lnTo>
                  <a:pt x="11261" y="458"/>
                </a:lnTo>
                <a:lnTo>
                  <a:pt x="11252" y="476"/>
                </a:lnTo>
                <a:lnTo>
                  <a:pt x="11244" y="458"/>
                </a:lnTo>
                <a:lnTo>
                  <a:pt x="11232" y="438"/>
                </a:lnTo>
                <a:lnTo>
                  <a:pt x="11219" y="417"/>
                </a:lnTo>
                <a:lnTo>
                  <a:pt x="11198" y="396"/>
                </a:lnTo>
                <a:lnTo>
                  <a:pt x="11177" y="374"/>
                </a:lnTo>
                <a:lnTo>
                  <a:pt x="11150" y="350"/>
                </a:lnTo>
                <a:lnTo>
                  <a:pt x="11118" y="324"/>
                </a:lnTo>
                <a:lnTo>
                  <a:pt x="11082" y="299"/>
                </a:lnTo>
                <a:lnTo>
                  <a:pt x="11076" y="294"/>
                </a:lnTo>
                <a:lnTo>
                  <a:pt x="11138" y="252"/>
                </a:lnTo>
                <a:close/>
                <a:moveTo>
                  <a:pt x="10985" y="354"/>
                </a:moveTo>
                <a:lnTo>
                  <a:pt x="11012" y="336"/>
                </a:lnTo>
                <a:lnTo>
                  <a:pt x="11040" y="354"/>
                </a:lnTo>
                <a:lnTo>
                  <a:pt x="11081" y="384"/>
                </a:lnTo>
                <a:lnTo>
                  <a:pt x="11114" y="411"/>
                </a:lnTo>
                <a:lnTo>
                  <a:pt x="11141" y="435"/>
                </a:lnTo>
                <a:lnTo>
                  <a:pt x="11159" y="459"/>
                </a:lnTo>
                <a:lnTo>
                  <a:pt x="11172" y="480"/>
                </a:lnTo>
                <a:lnTo>
                  <a:pt x="11183" y="498"/>
                </a:lnTo>
                <a:lnTo>
                  <a:pt x="11189" y="512"/>
                </a:lnTo>
                <a:lnTo>
                  <a:pt x="11190" y="524"/>
                </a:lnTo>
                <a:lnTo>
                  <a:pt x="11189" y="534"/>
                </a:lnTo>
                <a:lnTo>
                  <a:pt x="11183" y="549"/>
                </a:lnTo>
                <a:lnTo>
                  <a:pt x="11172" y="566"/>
                </a:lnTo>
                <a:lnTo>
                  <a:pt x="11159" y="588"/>
                </a:lnTo>
                <a:lnTo>
                  <a:pt x="11141" y="609"/>
                </a:lnTo>
                <a:lnTo>
                  <a:pt x="11114" y="633"/>
                </a:lnTo>
                <a:lnTo>
                  <a:pt x="11081" y="662"/>
                </a:lnTo>
                <a:lnTo>
                  <a:pt x="11040" y="692"/>
                </a:lnTo>
                <a:lnTo>
                  <a:pt x="11012" y="710"/>
                </a:lnTo>
                <a:lnTo>
                  <a:pt x="10985" y="692"/>
                </a:lnTo>
                <a:lnTo>
                  <a:pt x="10944" y="662"/>
                </a:lnTo>
                <a:lnTo>
                  <a:pt x="10911" y="633"/>
                </a:lnTo>
                <a:lnTo>
                  <a:pt x="10884" y="609"/>
                </a:lnTo>
                <a:lnTo>
                  <a:pt x="10866" y="588"/>
                </a:lnTo>
                <a:lnTo>
                  <a:pt x="10853" y="566"/>
                </a:lnTo>
                <a:lnTo>
                  <a:pt x="10842" y="549"/>
                </a:lnTo>
                <a:lnTo>
                  <a:pt x="10836" y="534"/>
                </a:lnTo>
                <a:lnTo>
                  <a:pt x="10833" y="524"/>
                </a:lnTo>
                <a:lnTo>
                  <a:pt x="10836" y="512"/>
                </a:lnTo>
                <a:lnTo>
                  <a:pt x="10842" y="498"/>
                </a:lnTo>
                <a:lnTo>
                  <a:pt x="10853" y="480"/>
                </a:lnTo>
                <a:lnTo>
                  <a:pt x="10866" y="459"/>
                </a:lnTo>
                <a:lnTo>
                  <a:pt x="10884" y="435"/>
                </a:lnTo>
                <a:lnTo>
                  <a:pt x="10911" y="411"/>
                </a:lnTo>
                <a:lnTo>
                  <a:pt x="10944" y="384"/>
                </a:lnTo>
                <a:lnTo>
                  <a:pt x="10985" y="354"/>
                </a:lnTo>
                <a:close/>
                <a:moveTo>
                  <a:pt x="10659" y="252"/>
                </a:moveTo>
                <a:lnTo>
                  <a:pt x="10685" y="233"/>
                </a:lnTo>
                <a:lnTo>
                  <a:pt x="10709" y="212"/>
                </a:lnTo>
                <a:lnTo>
                  <a:pt x="10728" y="192"/>
                </a:lnTo>
                <a:lnTo>
                  <a:pt x="10746" y="173"/>
                </a:lnTo>
                <a:lnTo>
                  <a:pt x="10761" y="150"/>
                </a:lnTo>
                <a:lnTo>
                  <a:pt x="10773" y="128"/>
                </a:lnTo>
                <a:lnTo>
                  <a:pt x="10785" y="150"/>
                </a:lnTo>
                <a:lnTo>
                  <a:pt x="10799" y="173"/>
                </a:lnTo>
                <a:lnTo>
                  <a:pt x="10817" y="192"/>
                </a:lnTo>
                <a:lnTo>
                  <a:pt x="10836" y="212"/>
                </a:lnTo>
                <a:lnTo>
                  <a:pt x="10860" y="233"/>
                </a:lnTo>
                <a:lnTo>
                  <a:pt x="10887" y="252"/>
                </a:lnTo>
                <a:lnTo>
                  <a:pt x="10949" y="294"/>
                </a:lnTo>
                <a:lnTo>
                  <a:pt x="10943" y="299"/>
                </a:lnTo>
                <a:lnTo>
                  <a:pt x="10907" y="324"/>
                </a:lnTo>
                <a:lnTo>
                  <a:pt x="10875" y="350"/>
                </a:lnTo>
                <a:lnTo>
                  <a:pt x="10847" y="374"/>
                </a:lnTo>
                <a:lnTo>
                  <a:pt x="10824" y="396"/>
                </a:lnTo>
                <a:lnTo>
                  <a:pt x="10806" y="417"/>
                </a:lnTo>
                <a:lnTo>
                  <a:pt x="10793" y="438"/>
                </a:lnTo>
                <a:lnTo>
                  <a:pt x="10781" y="458"/>
                </a:lnTo>
                <a:lnTo>
                  <a:pt x="10773" y="476"/>
                </a:lnTo>
                <a:lnTo>
                  <a:pt x="10764" y="458"/>
                </a:lnTo>
                <a:lnTo>
                  <a:pt x="10752" y="438"/>
                </a:lnTo>
                <a:lnTo>
                  <a:pt x="10739" y="417"/>
                </a:lnTo>
                <a:lnTo>
                  <a:pt x="10719" y="396"/>
                </a:lnTo>
                <a:lnTo>
                  <a:pt x="10697" y="374"/>
                </a:lnTo>
                <a:lnTo>
                  <a:pt x="10671" y="350"/>
                </a:lnTo>
                <a:lnTo>
                  <a:pt x="10638" y="324"/>
                </a:lnTo>
                <a:lnTo>
                  <a:pt x="10602" y="299"/>
                </a:lnTo>
                <a:lnTo>
                  <a:pt x="10596" y="294"/>
                </a:lnTo>
                <a:lnTo>
                  <a:pt x="10659" y="252"/>
                </a:lnTo>
                <a:close/>
                <a:moveTo>
                  <a:pt x="10505" y="354"/>
                </a:moveTo>
                <a:lnTo>
                  <a:pt x="10533" y="336"/>
                </a:lnTo>
                <a:lnTo>
                  <a:pt x="10545" y="344"/>
                </a:lnTo>
                <a:lnTo>
                  <a:pt x="10560" y="354"/>
                </a:lnTo>
                <a:lnTo>
                  <a:pt x="10601" y="384"/>
                </a:lnTo>
                <a:lnTo>
                  <a:pt x="10635" y="411"/>
                </a:lnTo>
                <a:lnTo>
                  <a:pt x="10659" y="435"/>
                </a:lnTo>
                <a:lnTo>
                  <a:pt x="10679" y="459"/>
                </a:lnTo>
                <a:lnTo>
                  <a:pt x="10692" y="480"/>
                </a:lnTo>
                <a:lnTo>
                  <a:pt x="10703" y="498"/>
                </a:lnTo>
                <a:lnTo>
                  <a:pt x="10709" y="512"/>
                </a:lnTo>
                <a:lnTo>
                  <a:pt x="10710" y="524"/>
                </a:lnTo>
                <a:lnTo>
                  <a:pt x="10709" y="534"/>
                </a:lnTo>
                <a:lnTo>
                  <a:pt x="10703" y="549"/>
                </a:lnTo>
                <a:lnTo>
                  <a:pt x="10692" y="566"/>
                </a:lnTo>
                <a:lnTo>
                  <a:pt x="10679" y="588"/>
                </a:lnTo>
                <a:lnTo>
                  <a:pt x="10659" y="609"/>
                </a:lnTo>
                <a:lnTo>
                  <a:pt x="10635" y="633"/>
                </a:lnTo>
                <a:lnTo>
                  <a:pt x="10601" y="662"/>
                </a:lnTo>
                <a:lnTo>
                  <a:pt x="10560" y="692"/>
                </a:lnTo>
                <a:lnTo>
                  <a:pt x="10545" y="702"/>
                </a:lnTo>
                <a:lnTo>
                  <a:pt x="10533" y="710"/>
                </a:lnTo>
                <a:lnTo>
                  <a:pt x="10505" y="692"/>
                </a:lnTo>
                <a:lnTo>
                  <a:pt x="10463" y="662"/>
                </a:lnTo>
                <a:lnTo>
                  <a:pt x="10431" y="633"/>
                </a:lnTo>
                <a:lnTo>
                  <a:pt x="10404" y="609"/>
                </a:lnTo>
                <a:lnTo>
                  <a:pt x="10385" y="588"/>
                </a:lnTo>
                <a:lnTo>
                  <a:pt x="10371" y="566"/>
                </a:lnTo>
                <a:lnTo>
                  <a:pt x="10362" y="549"/>
                </a:lnTo>
                <a:lnTo>
                  <a:pt x="10356" y="534"/>
                </a:lnTo>
                <a:lnTo>
                  <a:pt x="10353" y="524"/>
                </a:lnTo>
                <a:lnTo>
                  <a:pt x="10356" y="512"/>
                </a:lnTo>
                <a:lnTo>
                  <a:pt x="10362" y="498"/>
                </a:lnTo>
                <a:lnTo>
                  <a:pt x="10371" y="480"/>
                </a:lnTo>
                <a:lnTo>
                  <a:pt x="10385" y="459"/>
                </a:lnTo>
                <a:lnTo>
                  <a:pt x="10404" y="435"/>
                </a:lnTo>
                <a:lnTo>
                  <a:pt x="10431" y="411"/>
                </a:lnTo>
                <a:lnTo>
                  <a:pt x="10463" y="384"/>
                </a:lnTo>
                <a:lnTo>
                  <a:pt x="10505" y="354"/>
                </a:lnTo>
                <a:close/>
                <a:moveTo>
                  <a:pt x="10179" y="252"/>
                </a:moveTo>
                <a:lnTo>
                  <a:pt x="10205" y="233"/>
                </a:lnTo>
                <a:lnTo>
                  <a:pt x="10229" y="212"/>
                </a:lnTo>
                <a:lnTo>
                  <a:pt x="10250" y="192"/>
                </a:lnTo>
                <a:lnTo>
                  <a:pt x="10268" y="173"/>
                </a:lnTo>
                <a:lnTo>
                  <a:pt x="10281" y="150"/>
                </a:lnTo>
                <a:lnTo>
                  <a:pt x="10293" y="128"/>
                </a:lnTo>
                <a:lnTo>
                  <a:pt x="10302" y="150"/>
                </a:lnTo>
                <a:lnTo>
                  <a:pt x="10319" y="173"/>
                </a:lnTo>
                <a:lnTo>
                  <a:pt x="10335" y="192"/>
                </a:lnTo>
                <a:lnTo>
                  <a:pt x="10356" y="212"/>
                </a:lnTo>
                <a:lnTo>
                  <a:pt x="10379" y="233"/>
                </a:lnTo>
                <a:lnTo>
                  <a:pt x="10407" y="252"/>
                </a:lnTo>
                <a:lnTo>
                  <a:pt x="10469" y="294"/>
                </a:lnTo>
                <a:lnTo>
                  <a:pt x="10463" y="299"/>
                </a:lnTo>
                <a:lnTo>
                  <a:pt x="10425" y="324"/>
                </a:lnTo>
                <a:lnTo>
                  <a:pt x="10395" y="350"/>
                </a:lnTo>
                <a:lnTo>
                  <a:pt x="10367" y="374"/>
                </a:lnTo>
                <a:lnTo>
                  <a:pt x="10344" y="396"/>
                </a:lnTo>
                <a:lnTo>
                  <a:pt x="10326" y="417"/>
                </a:lnTo>
                <a:lnTo>
                  <a:pt x="10313" y="438"/>
                </a:lnTo>
                <a:lnTo>
                  <a:pt x="10301" y="458"/>
                </a:lnTo>
                <a:lnTo>
                  <a:pt x="10293" y="476"/>
                </a:lnTo>
                <a:lnTo>
                  <a:pt x="10283" y="458"/>
                </a:lnTo>
                <a:lnTo>
                  <a:pt x="10272" y="438"/>
                </a:lnTo>
                <a:lnTo>
                  <a:pt x="10257" y="417"/>
                </a:lnTo>
                <a:lnTo>
                  <a:pt x="10239" y="396"/>
                </a:lnTo>
                <a:lnTo>
                  <a:pt x="10217" y="374"/>
                </a:lnTo>
                <a:lnTo>
                  <a:pt x="10191" y="350"/>
                </a:lnTo>
                <a:lnTo>
                  <a:pt x="10160" y="324"/>
                </a:lnTo>
                <a:lnTo>
                  <a:pt x="10124" y="299"/>
                </a:lnTo>
                <a:lnTo>
                  <a:pt x="10118" y="294"/>
                </a:lnTo>
                <a:lnTo>
                  <a:pt x="10179" y="252"/>
                </a:lnTo>
                <a:close/>
                <a:moveTo>
                  <a:pt x="10025" y="354"/>
                </a:moveTo>
                <a:lnTo>
                  <a:pt x="10053" y="336"/>
                </a:lnTo>
                <a:lnTo>
                  <a:pt x="10082" y="354"/>
                </a:lnTo>
                <a:lnTo>
                  <a:pt x="10121" y="384"/>
                </a:lnTo>
                <a:lnTo>
                  <a:pt x="10154" y="411"/>
                </a:lnTo>
                <a:lnTo>
                  <a:pt x="10179" y="435"/>
                </a:lnTo>
                <a:lnTo>
                  <a:pt x="10199" y="459"/>
                </a:lnTo>
                <a:lnTo>
                  <a:pt x="10214" y="480"/>
                </a:lnTo>
                <a:lnTo>
                  <a:pt x="10223" y="498"/>
                </a:lnTo>
                <a:lnTo>
                  <a:pt x="10229" y="512"/>
                </a:lnTo>
                <a:lnTo>
                  <a:pt x="10232" y="524"/>
                </a:lnTo>
                <a:lnTo>
                  <a:pt x="10229" y="534"/>
                </a:lnTo>
                <a:lnTo>
                  <a:pt x="10223" y="549"/>
                </a:lnTo>
                <a:lnTo>
                  <a:pt x="10214" y="566"/>
                </a:lnTo>
                <a:lnTo>
                  <a:pt x="10199" y="588"/>
                </a:lnTo>
                <a:lnTo>
                  <a:pt x="10179" y="609"/>
                </a:lnTo>
                <a:lnTo>
                  <a:pt x="10154" y="633"/>
                </a:lnTo>
                <a:lnTo>
                  <a:pt x="10121" y="662"/>
                </a:lnTo>
                <a:lnTo>
                  <a:pt x="10082" y="692"/>
                </a:lnTo>
                <a:lnTo>
                  <a:pt x="10053" y="710"/>
                </a:lnTo>
                <a:lnTo>
                  <a:pt x="10025" y="692"/>
                </a:lnTo>
                <a:lnTo>
                  <a:pt x="9983" y="662"/>
                </a:lnTo>
                <a:lnTo>
                  <a:pt x="9951" y="633"/>
                </a:lnTo>
                <a:lnTo>
                  <a:pt x="9926" y="609"/>
                </a:lnTo>
                <a:lnTo>
                  <a:pt x="9905" y="588"/>
                </a:lnTo>
                <a:lnTo>
                  <a:pt x="9891" y="566"/>
                </a:lnTo>
                <a:lnTo>
                  <a:pt x="9884" y="549"/>
                </a:lnTo>
                <a:lnTo>
                  <a:pt x="9878" y="534"/>
                </a:lnTo>
                <a:lnTo>
                  <a:pt x="9873" y="524"/>
                </a:lnTo>
                <a:lnTo>
                  <a:pt x="9878" y="512"/>
                </a:lnTo>
                <a:lnTo>
                  <a:pt x="9884" y="498"/>
                </a:lnTo>
                <a:lnTo>
                  <a:pt x="9891" y="480"/>
                </a:lnTo>
                <a:lnTo>
                  <a:pt x="9905" y="459"/>
                </a:lnTo>
                <a:lnTo>
                  <a:pt x="9926" y="435"/>
                </a:lnTo>
                <a:lnTo>
                  <a:pt x="9951" y="411"/>
                </a:lnTo>
                <a:lnTo>
                  <a:pt x="9983" y="384"/>
                </a:lnTo>
                <a:lnTo>
                  <a:pt x="10025" y="354"/>
                </a:lnTo>
                <a:close/>
                <a:moveTo>
                  <a:pt x="9699" y="252"/>
                </a:moveTo>
                <a:lnTo>
                  <a:pt x="9725" y="233"/>
                </a:lnTo>
                <a:lnTo>
                  <a:pt x="9749" y="212"/>
                </a:lnTo>
                <a:lnTo>
                  <a:pt x="9770" y="192"/>
                </a:lnTo>
                <a:lnTo>
                  <a:pt x="9788" y="173"/>
                </a:lnTo>
                <a:lnTo>
                  <a:pt x="9801" y="150"/>
                </a:lnTo>
                <a:lnTo>
                  <a:pt x="9813" y="128"/>
                </a:lnTo>
                <a:lnTo>
                  <a:pt x="9824" y="150"/>
                </a:lnTo>
                <a:lnTo>
                  <a:pt x="9839" y="173"/>
                </a:lnTo>
                <a:lnTo>
                  <a:pt x="9855" y="192"/>
                </a:lnTo>
                <a:lnTo>
                  <a:pt x="9878" y="212"/>
                </a:lnTo>
                <a:lnTo>
                  <a:pt x="9899" y="233"/>
                </a:lnTo>
                <a:lnTo>
                  <a:pt x="9927" y="252"/>
                </a:lnTo>
                <a:lnTo>
                  <a:pt x="9989" y="294"/>
                </a:lnTo>
                <a:lnTo>
                  <a:pt x="9983" y="299"/>
                </a:lnTo>
                <a:lnTo>
                  <a:pt x="9945" y="324"/>
                </a:lnTo>
                <a:lnTo>
                  <a:pt x="9915" y="350"/>
                </a:lnTo>
                <a:lnTo>
                  <a:pt x="9887" y="374"/>
                </a:lnTo>
                <a:lnTo>
                  <a:pt x="9866" y="396"/>
                </a:lnTo>
                <a:lnTo>
                  <a:pt x="9848" y="417"/>
                </a:lnTo>
                <a:lnTo>
                  <a:pt x="9833" y="438"/>
                </a:lnTo>
                <a:lnTo>
                  <a:pt x="9821" y="458"/>
                </a:lnTo>
                <a:lnTo>
                  <a:pt x="9813" y="476"/>
                </a:lnTo>
                <a:lnTo>
                  <a:pt x="9803" y="458"/>
                </a:lnTo>
                <a:lnTo>
                  <a:pt x="9794" y="438"/>
                </a:lnTo>
                <a:lnTo>
                  <a:pt x="9777" y="417"/>
                </a:lnTo>
                <a:lnTo>
                  <a:pt x="9759" y="396"/>
                </a:lnTo>
                <a:lnTo>
                  <a:pt x="9737" y="374"/>
                </a:lnTo>
                <a:lnTo>
                  <a:pt x="9711" y="350"/>
                </a:lnTo>
                <a:lnTo>
                  <a:pt x="9680" y="324"/>
                </a:lnTo>
                <a:lnTo>
                  <a:pt x="9644" y="299"/>
                </a:lnTo>
                <a:lnTo>
                  <a:pt x="9638" y="294"/>
                </a:lnTo>
                <a:lnTo>
                  <a:pt x="9699" y="252"/>
                </a:lnTo>
                <a:close/>
                <a:moveTo>
                  <a:pt x="9546" y="354"/>
                </a:moveTo>
                <a:lnTo>
                  <a:pt x="9573" y="336"/>
                </a:lnTo>
                <a:lnTo>
                  <a:pt x="9585" y="344"/>
                </a:lnTo>
                <a:lnTo>
                  <a:pt x="9600" y="354"/>
                </a:lnTo>
                <a:lnTo>
                  <a:pt x="9641" y="384"/>
                </a:lnTo>
                <a:lnTo>
                  <a:pt x="9674" y="411"/>
                </a:lnTo>
                <a:lnTo>
                  <a:pt x="9699" y="435"/>
                </a:lnTo>
                <a:lnTo>
                  <a:pt x="9719" y="459"/>
                </a:lnTo>
                <a:lnTo>
                  <a:pt x="9734" y="480"/>
                </a:lnTo>
                <a:lnTo>
                  <a:pt x="9743" y="498"/>
                </a:lnTo>
                <a:lnTo>
                  <a:pt x="9749" y="512"/>
                </a:lnTo>
                <a:lnTo>
                  <a:pt x="9752" y="524"/>
                </a:lnTo>
                <a:lnTo>
                  <a:pt x="9749" y="534"/>
                </a:lnTo>
                <a:lnTo>
                  <a:pt x="9743" y="549"/>
                </a:lnTo>
                <a:lnTo>
                  <a:pt x="9734" y="566"/>
                </a:lnTo>
                <a:lnTo>
                  <a:pt x="9719" y="588"/>
                </a:lnTo>
                <a:lnTo>
                  <a:pt x="9699" y="609"/>
                </a:lnTo>
                <a:lnTo>
                  <a:pt x="9674" y="633"/>
                </a:lnTo>
                <a:lnTo>
                  <a:pt x="9641" y="662"/>
                </a:lnTo>
                <a:lnTo>
                  <a:pt x="9600" y="692"/>
                </a:lnTo>
                <a:lnTo>
                  <a:pt x="9585" y="702"/>
                </a:lnTo>
                <a:lnTo>
                  <a:pt x="9573" y="710"/>
                </a:lnTo>
                <a:lnTo>
                  <a:pt x="9546" y="692"/>
                </a:lnTo>
                <a:lnTo>
                  <a:pt x="9504" y="662"/>
                </a:lnTo>
                <a:lnTo>
                  <a:pt x="9471" y="633"/>
                </a:lnTo>
                <a:lnTo>
                  <a:pt x="9446" y="609"/>
                </a:lnTo>
                <a:lnTo>
                  <a:pt x="9426" y="588"/>
                </a:lnTo>
                <a:lnTo>
                  <a:pt x="9411" y="566"/>
                </a:lnTo>
                <a:lnTo>
                  <a:pt x="9404" y="549"/>
                </a:lnTo>
                <a:lnTo>
                  <a:pt x="9398" y="534"/>
                </a:lnTo>
                <a:lnTo>
                  <a:pt x="9393" y="524"/>
                </a:lnTo>
                <a:lnTo>
                  <a:pt x="9398" y="512"/>
                </a:lnTo>
                <a:lnTo>
                  <a:pt x="9404" y="498"/>
                </a:lnTo>
                <a:lnTo>
                  <a:pt x="9411" y="480"/>
                </a:lnTo>
                <a:lnTo>
                  <a:pt x="9426" y="459"/>
                </a:lnTo>
                <a:lnTo>
                  <a:pt x="9446" y="435"/>
                </a:lnTo>
                <a:lnTo>
                  <a:pt x="9471" y="411"/>
                </a:lnTo>
                <a:lnTo>
                  <a:pt x="9504" y="384"/>
                </a:lnTo>
                <a:lnTo>
                  <a:pt x="9546" y="354"/>
                </a:lnTo>
                <a:close/>
                <a:moveTo>
                  <a:pt x="9219" y="252"/>
                </a:moveTo>
                <a:lnTo>
                  <a:pt x="9246" y="233"/>
                </a:lnTo>
                <a:lnTo>
                  <a:pt x="9270" y="212"/>
                </a:lnTo>
                <a:lnTo>
                  <a:pt x="9290" y="192"/>
                </a:lnTo>
                <a:lnTo>
                  <a:pt x="9308" y="173"/>
                </a:lnTo>
                <a:lnTo>
                  <a:pt x="9321" y="150"/>
                </a:lnTo>
                <a:lnTo>
                  <a:pt x="9333" y="128"/>
                </a:lnTo>
                <a:lnTo>
                  <a:pt x="9344" y="150"/>
                </a:lnTo>
                <a:lnTo>
                  <a:pt x="9360" y="173"/>
                </a:lnTo>
                <a:lnTo>
                  <a:pt x="9375" y="192"/>
                </a:lnTo>
                <a:lnTo>
                  <a:pt x="9398" y="212"/>
                </a:lnTo>
                <a:lnTo>
                  <a:pt x="9420" y="233"/>
                </a:lnTo>
                <a:lnTo>
                  <a:pt x="9447" y="252"/>
                </a:lnTo>
                <a:lnTo>
                  <a:pt x="9510" y="294"/>
                </a:lnTo>
                <a:lnTo>
                  <a:pt x="9504" y="299"/>
                </a:lnTo>
                <a:lnTo>
                  <a:pt x="9465" y="324"/>
                </a:lnTo>
                <a:lnTo>
                  <a:pt x="9435" y="350"/>
                </a:lnTo>
                <a:lnTo>
                  <a:pt x="9408" y="374"/>
                </a:lnTo>
                <a:lnTo>
                  <a:pt x="9386" y="396"/>
                </a:lnTo>
                <a:lnTo>
                  <a:pt x="9368" y="417"/>
                </a:lnTo>
                <a:lnTo>
                  <a:pt x="9354" y="438"/>
                </a:lnTo>
                <a:lnTo>
                  <a:pt x="9342" y="458"/>
                </a:lnTo>
                <a:lnTo>
                  <a:pt x="9333" y="476"/>
                </a:lnTo>
                <a:lnTo>
                  <a:pt x="9324" y="458"/>
                </a:lnTo>
                <a:lnTo>
                  <a:pt x="9314" y="438"/>
                </a:lnTo>
                <a:lnTo>
                  <a:pt x="9297" y="417"/>
                </a:lnTo>
                <a:lnTo>
                  <a:pt x="9279" y="396"/>
                </a:lnTo>
                <a:lnTo>
                  <a:pt x="9258" y="374"/>
                </a:lnTo>
                <a:lnTo>
                  <a:pt x="9231" y="350"/>
                </a:lnTo>
                <a:lnTo>
                  <a:pt x="9200" y="324"/>
                </a:lnTo>
                <a:lnTo>
                  <a:pt x="9162" y="299"/>
                </a:lnTo>
                <a:lnTo>
                  <a:pt x="9156" y="294"/>
                </a:lnTo>
                <a:lnTo>
                  <a:pt x="9219" y="252"/>
                </a:lnTo>
                <a:close/>
                <a:moveTo>
                  <a:pt x="9066" y="354"/>
                </a:moveTo>
                <a:lnTo>
                  <a:pt x="9093" y="336"/>
                </a:lnTo>
                <a:lnTo>
                  <a:pt x="9120" y="354"/>
                </a:lnTo>
                <a:lnTo>
                  <a:pt x="9162" y="384"/>
                </a:lnTo>
                <a:lnTo>
                  <a:pt x="9194" y="411"/>
                </a:lnTo>
                <a:lnTo>
                  <a:pt x="9219" y="435"/>
                </a:lnTo>
                <a:lnTo>
                  <a:pt x="9240" y="459"/>
                </a:lnTo>
                <a:lnTo>
                  <a:pt x="9254" y="480"/>
                </a:lnTo>
                <a:lnTo>
                  <a:pt x="9264" y="498"/>
                </a:lnTo>
                <a:lnTo>
                  <a:pt x="9267" y="512"/>
                </a:lnTo>
                <a:lnTo>
                  <a:pt x="9272" y="524"/>
                </a:lnTo>
                <a:lnTo>
                  <a:pt x="9267" y="534"/>
                </a:lnTo>
                <a:lnTo>
                  <a:pt x="9264" y="549"/>
                </a:lnTo>
                <a:lnTo>
                  <a:pt x="9254" y="566"/>
                </a:lnTo>
                <a:lnTo>
                  <a:pt x="9240" y="588"/>
                </a:lnTo>
                <a:lnTo>
                  <a:pt x="9219" y="609"/>
                </a:lnTo>
                <a:lnTo>
                  <a:pt x="9194" y="633"/>
                </a:lnTo>
                <a:lnTo>
                  <a:pt x="9162" y="662"/>
                </a:lnTo>
                <a:lnTo>
                  <a:pt x="9120" y="692"/>
                </a:lnTo>
                <a:lnTo>
                  <a:pt x="9093" y="710"/>
                </a:lnTo>
                <a:lnTo>
                  <a:pt x="9066" y="692"/>
                </a:lnTo>
                <a:lnTo>
                  <a:pt x="9024" y="662"/>
                </a:lnTo>
                <a:lnTo>
                  <a:pt x="8991" y="633"/>
                </a:lnTo>
                <a:lnTo>
                  <a:pt x="8966" y="609"/>
                </a:lnTo>
                <a:lnTo>
                  <a:pt x="8946" y="588"/>
                </a:lnTo>
                <a:lnTo>
                  <a:pt x="8933" y="566"/>
                </a:lnTo>
                <a:lnTo>
                  <a:pt x="8922" y="549"/>
                </a:lnTo>
                <a:lnTo>
                  <a:pt x="8918" y="534"/>
                </a:lnTo>
                <a:lnTo>
                  <a:pt x="8915" y="524"/>
                </a:lnTo>
                <a:lnTo>
                  <a:pt x="8918" y="512"/>
                </a:lnTo>
                <a:lnTo>
                  <a:pt x="8922" y="498"/>
                </a:lnTo>
                <a:lnTo>
                  <a:pt x="8933" y="480"/>
                </a:lnTo>
                <a:lnTo>
                  <a:pt x="8946" y="459"/>
                </a:lnTo>
                <a:lnTo>
                  <a:pt x="8966" y="435"/>
                </a:lnTo>
                <a:lnTo>
                  <a:pt x="8991" y="411"/>
                </a:lnTo>
                <a:lnTo>
                  <a:pt x="9024" y="384"/>
                </a:lnTo>
                <a:lnTo>
                  <a:pt x="9066" y="354"/>
                </a:lnTo>
                <a:close/>
                <a:moveTo>
                  <a:pt x="8738" y="252"/>
                </a:moveTo>
                <a:lnTo>
                  <a:pt x="8766" y="233"/>
                </a:lnTo>
                <a:lnTo>
                  <a:pt x="8790" y="212"/>
                </a:lnTo>
                <a:lnTo>
                  <a:pt x="8810" y="192"/>
                </a:lnTo>
                <a:lnTo>
                  <a:pt x="8828" y="173"/>
                </a:lnTo>
                <a:lnTo>
                  <a:pt x="8843" y="150"/>
                </a:lnTo>
                <a:lnTo>
                  <a:pt x="8852" y="128"/>
                </a:lnTo>
                <a:lnTo>
                  <a:pt x="8864" y="150"/>
                </a:lnTo>
                <a:lnTo>
                  <a:pt x="8879" y="173"/>
                </a:lnTo>
                <a:lnTo>
                  <a:pt x="8897" y="192"/>
                </a:lnTo>
                <a:lnTo>
                  <a:pt x="8916" y="212"/>
                </a:lnTo>
                <a:lnTo>
                  <a:pt x="8940" y="233"/>
                </a:lnTo>
                <a:lnTo>
                  <a:pt x="8966" y="252"/>
                </a:lnTo>
                <a:lnTo>
                  <a:pt x="9030" y="294"/>
                </a:lnTo>
                <a:lnTo>
                  <a:pt x="9024" y="299"/>
                </a:lnTo>
                <a:lnTo>
                  <a:pt x="8985" y="324"/>
                </a:lnTo>
                <a:lnTo>
                  <a:pt x="8954" y="350"/>
                </a:lnTo>
                <a:lnTo>
                  <a:pt x="8928" y="374"/>
                </a:lnTo>
                <a:lnTo>
                  <a:pt x="8906" y="396"/>
                </a:lnTo>
                <a:lnTo>
                  <a:pt x="8888" y="417"/>
                </a:lnTo>
                <a:lnTo>
                  <a:pt x="8873" y="438"/>
                </a:lnTo>
                <a:lnTo>
                  <a:pt x="8862" y="458"/>
                </a:lnTo>
                <a:lnTo>
                  <a:pt x="8852" y="476"/>
                </a:lnTo>
                <a:lnTo>
                  <a:pt x="8844" y="458"/>
                </a:lnTo>
                <a:lnTo>
                  <a:pt x="8832" y="438"/>
                </a:lnTo>
                <a:lnTo>
                  <a:pt x="8819" y="417"/>
                </a:lnTo>
                <a:lnTo>
                  <a:pt x="8801" y="396"/>
                </a:lnTo>
                <a:lnTo>
                  <a:pt x="8778" y="374"/>
                </a:lnTo>
                <a:lnTo>
                  <a:pt x="8750" y="350"/>
                </a:lnTo>
                <a:lnTo>
                  <a:pt x="8720" y="324"/>
                </a:lnTo>
                <a:lnTo>
                  <a:pt x="8682" y="299"/>
                </a:lnTo>
                <a:lnTo>
                  <a:pt x="8676" y="294"/>
                </a:lnTo>
                <a:lnTo>
                  <a:pt x="8738" y="252"/>
                </a:lnTo>
                <a:close/>
                <a:moveTo>
                  <a:pt x="8586" y="354"/>
                </a:moveTo>
                <a:lnTo>
                  <a:pt x="8612" y="336"/>
                </a:lnTo>
                <a:lnTo>
                  <a:pt x="8627" y="344"/>
                </a:lnTo>
                <a:lnTo>
                  <a:pt x="8640" y="354"/>
                </a:lnTo>
                <a:lnTo>
                  <a:pt x="8682" y="384"/>
                </a:lnTo>
                <a:lnTo>
                  <a:pt x="8714" y="411"/>
                </a:lnTo>
                <a:lnTo>
                  <a:pt x="8741" y="435"/>
                </a:lnTo>
                <a:lnTo>
                  <a:pt x="8760" y="459"/>
                </a:lnTo>
                <a:lnTo>
                  <a:pt x="8774" y="480"/>
                </a:lnTo>
                <a:lnTo>
                  <a:pt x="8783" y="498"/>
                </a:lnTo>
                <a:lnTo>
                  <a:pt x="8789" y="512"/>
                </a:lnTo>
                <a:lnTo>
                  <a:pt x="8792" y="524"/>
                </a:lnTo>
                <a:lnTo>
                  <a:pt x="8789" y="534"/>
                </a:lnTo>
                <a:lnTo>
                  <a:pt x="8783" y="549"/>
                </a:lnTo>
                <a:lnTo>
                  <a:pt x="8774" y="566"/>
                </a:lnTo>
                <a:lnTo>
                  <a:pt x="8760" y="588"/>
                </a:lnTo>
                <a:lnTo>
                  <a:pt x="8741" y="609"/>
                </a:lnTo>
                <a:lnTo>
                  <a:pt x="8714" y="633"/>
                </a:lnTo>
                <a:lnTo>
                  <a:pt x="8682" y="662"/>
                </a:lnTo>
                <a:lnTo>
                  <a:pt x="8640" y="692"/>
                </a:lnTo>
                <a:lnTo>
                  <a:pt x="8627" y="702"/>
                </a:lnTo>
                <a:lnTo>
                  <a:pt x="8612" y="710"/>
                </a:lnTo>
                <a:lnTo>
                  <a:pt x="8586" y="692"/>
                </a:lnTo>
                <a:lnTo>
                  <a:pt x="8544" y="662"/>
                </a:lnTo>
                <a:lnTo>
                  <a:pt x="8513" y="633"/>
                </a:lnTo>
                <a:lnTo>
                  <a:pt x="8486" y="609"/>
                </a:lnTo>
                <a:lnTo>
                  <a:pt x="8466" y="588"/>
                </a:lnTo>
                <a:lnTo>
                  <a:pt x="8453" y="566"/>
                </a:lnTo>
                <a:lnTo>
                  <a:pt x="8442" y="549"/>
                </a:lnTo>
                <a:lnTo>
                  <a:pt x="8436" y="534"/>
                </a:lnTo>
                <a:lnTo>
                  <a:pt x="8435" y="524"/>
                </a:lnTo>
                <a:lnTo>
                  <a:pt x="8436" y="512"/>
                </a:lnTo>
                <a:lnTo>
                  <a:pt x="8442" y="498"/>
                </a:lnTo>
                <a:lnTo>
                  <a:pt x="8453" y="480"/>
                </a:lnTo>
                <a:lnTo>
                  <a:pt x="8466" y="459"/>
                </a:lnTo>
                <a:lnTo>
                  <a:pt x="8486" y="435"/>
                </a:lnTo>
                <a:lnTo>
                  <a:pt x="8513" y="411"/>
                </a:lnTo>
                <a:lnTo>
                  <a:pt x="8544" y="384"/>
                </a:lnTo>
                <a:lnTo>
                  <a:pt x="8586" y="354"/>
                </a:lnTo>
                <a:close/>
                <a:moveTo>
                  <a:pt x="8259" y="252"/>
                </a:moveTo>
                <a:lnTo>
                  <a:pt x="8286" y="233"/>
                </a:lnTo>
                <a:lnTo>
                  <a:pt x="8309" y="212"/>
                </a:lnTo>
                <a:lnTo>
                  <a:pt x="8330" y="192"/>
                </a:lnTo>
                <a:lnTo>
                  <a:pt x="8346" y="173"/>
                </a:lnTo>
                <a:lnTo>
                  <a:pt x="8363" y="150"/>
                </a:lnTo>
                <a:lnTo>
                  <a:pt x="8372" y="128"/>
                </a:lnTo>
                <a:lnTo>
                  <a:pt x="8384" y="150"/>
                </a:lnTo>
                <a:lnTo>
                  <a:pt x="8399" y="173"/>
                </a:lnTo>
                <a:lnTo>
                  <a:pt x="8417" y="192"/>
                </a:lnTo>
                <a:lnTo>
                  <a:pt x="8436" y="212"/>
                </a:lnTo>
                <a:lnTo>
                  <a:pt x="8460" y="233"/>
                </a:lnTo>
                <a:lnTo>
                  <a:pt x="8486" y="252"/>
                </a:lnTo>
                <a:lnTo>
                  <a:pt x="8549" y="294"/>
                </a:lnTo>
                <a:lnTo>
                  <a:pt x="8543" y="299"/>
                </a:lnTo>
                <a:lnTo>
                  <a:pt x="8507" y="324"/>
                </a:lnTo>
                <a:lnTo>
                  <a:pt x="8474" y="350"/>
                </a:lnTo>
                <a:lnTo>
                  <a:pt x="8448" y="374"/>
                </a:lnTo>
                <a:lnTo>
                  <a:pt x="8426" y="396"/>
                </a:lnTo>
                <a:lnTo>
                  <a:pt x="8408" y="417"/>
                </a:lnTo>
                <a:lnTo>
                  <a:pt x="8393" y="438"/>
                </a:lnTo>
                <a:lnTo>
                  <a:pt x="8382" y="458"/>
                </a:lnTo>
                <a:lnTo>
                  <a:pt x="8372" y="476"/>
                </a:lnTo>
                <a:lnTo>
                  <a:pt x="8364" y="458"/>
                </a:lnTo>
                <a:lnTo>
                  <a:pt x="8352" y="438"/>
                </a:lnTo>
                <a:lnTo>
                  <a:pt x="8339" y="417"/>
                </a:lnTo>
                <a:lnTo>
                  <a:pt x="8321" y="396"/>
                </a:lnTo>
                <a:lnTo>
                  <a:pt x="8298" y="374"/>
                </a:lnTo>
                <a:lnTo>
                  <a:pt x="8271" y="350"/>
                </a:lnTo>
                <a:lnTo>
                  <a:pt x="8241" y="324"/>
                </a:lnTo>
                <a:lnTo>
                  <a:pt x="8202" y="299"/>
                </a:lnTo>
                <a:lnTo>
                  <a:pt x="8196" y="294"/>
                </a:lnTo>
                <a:lnTo>
                  <a:pt x="8259" y="252"/>
                </a:lnTo>
                <a:close/>
                <a:moveTo>
                  <a:pt x="8105" y="354"/>
                </a:moveTo>
                <a:lnTo>
                  <a:pt x="8133" y="336"/>
                </a:lnTo>
                <a:lnTo>
                  <a:pt x="8160" y="354"/>
                </a:lnTo>
                <a:lnTo>
                  <a:pt x="8202" y="384"/>
                </a:lnTo>
                <a:lnTo>
                  <a:pt x="8235" y="411"/>
                </a:lnTo>
                <a:lnTo>
                  <a:pt x="8261" y="435"/>
                </a:lnTo>
                <a:lnTo>
                  <a:pt x="8280" y="459"/>
                </a:lnTo>
                <a:lnTo>
                  <a:pt x="8294" y="480"/>
                </a:lnTo>
                <a:lnTo>
                  <a:pt x="8303" y="498"/>
                </a:lnTo>
                <a:lnTo>
                  <a:pt x="8309" y="512"/>
                </a:lnTo>
                <a:lnTo>
                  <a:pt x="8312" y="524"/>
                </a:lnTo>
                <a:lnTo>
                  <a:pt x="8309" y="534"/>
                </a:lnTo>
                <a:lnTo>
                  <a:pt x="8303" y="549"/>
                </a:lnTo>
                <a:lnTo>
                  <a:pt x="8294" y="566"/>
                </a:lnTo>
                <a:lnTo>
                  <a:pt x="8280" y="588"/>
                </a:lnTo>
                <a:lnTo>
                  <a:pt x="8261" y="609"/>
                </a:lnTo>
                <a:lnTo>
                  <a:pt x="8235" y="633"/>
                </a:lnTo>
                <a:lnTo>
                  <a:pt x="8202" y="662"/>
                </a:lnTo>
                <a:lnTo>
                  <a:pt x="8160" y="692"/>
                </a:lnTo>
                <a:lnTo>
                  <a:pt x="8133" y="710"/>
                </a:lnTo>
                <a:lnTo>
                  <a:pt x="8105" y="692"/>
                </a:lnTo>
                <a:lnTo>
                  <a:pt x="8064" y="662"/>
                </a:lnTo>
                <a:lnTo>
                  <a:pt x="8033" y="633"/>
                </a:lnTo>
                <a:lnTo>
                  <a:pt x="8007" y="609"/>
                </a:lnTo>
                <a:lnTo>
                  <a:pt x="7986" y="588"/>
                </a:lnTo>
                <a:lnTo>
                  <a:pt x="7973" y="566"/>
                </a:lnTo>
                <a:lnTo>
                  <a:pt x="7962" y="549"/>
                </a:lnTo>
                <a:lnTo>
                  <a:pt x="7956" y="534"/>
                </a:lnTo>
                <a:lnTo>
                  <a:pt x="7955" y="524"/>
                </a:lnTo>
                <a:lnTo>
                  <a:pt x="7956" y="512"/>
                </a:lnTo>
                <a:lnTo>
                  <a:pt x="7962" y="498"/>
                </a:lnTo>
                <a:lnTo>
                  <a:pt x="7973" y="480"/>
                </a:lnTo>
                <a:lnTo>
                  <a:pt x="7986" y="459"/>
                </a:lnTo>
                <a:lnTo>
                  <a:pt x="8007" y="435"/>
                </a:lnTo>
                <a:lnTo>
                  <a:pt x="8033" y="411"/>
                </a:lnTo>
                <a:lnTo>
                  <a:pt x="8064" y="384"/>
                </a:lnTo>
                <a:lnTo>
                  <a:pt x="8105" y="354"/>
                </a:lnTo>
                <a:close/>
                <a:moveTo>
                  <a:pt x="7779" y="252"/>
                </a:moveTo>
                <a:lnTo>
                  <a:pt x="7806" y="233"/>
                </a:lnTo>
                <a:lnTo>
                  <a:pt x="7829" y="212"/>
                </a:lnTo>
                <a:lnTo>
                  <a:pt x="7851" y="192"/>
                </a:lnTo>
                <a:lnTo>
                  <a:pt x="7866" y="173"/>
                </a:lnTo>
                <a:lnTo>
                  <a:pt x="7883" y="150"/>
                </a:lnTo>
                <a:lnTo>
                  <a:pt x="7893" y="128"/>
                </a:lnTo>
                <a:lnTo>
                  <a:pt x="7905" y="150"/>
                </a:lnTo>
                <a:lnTo>
                  <a:pt x="7919" y="173"/>
                </a:lnTo>
                <a:lnTo>
                  <a:pt x="7937" y="192"/>
                </a:lnTo>
                <a:lnTo>
                  <a:pt x="7956" y="212"/>
                </a:lnTo>
                <a:lnTo>
                  <a:pt x="7980" y="233"/>
                </a:lnTo>
                <a:lnTo>
                  <a:pt x="8007" y="252"/>
                </a:lnTo>
                <a:lnTo>
                  <a:pt x="8069" y="294"/>
                </a:lnTo>
                <a:lnTo>
                  <a:pt x="8063" y="299"/>
                </a:lnTo>
                <a:lnTo>
                  <a:pt x="8027" y="324"/>
                </a:lnTo>
                <a:lnTo>
                  <a:pt x="7995" y="350"/>
                </a:lnTo>
                <a:lnTo>
                  <a:pt x="7968" y="374"/>
                </a:lnTo>
                <a:lnTo>
                  <a:pt x="7947" y="396"/>
                </a:lnTo>
                <a:lnTo>
                  <a:pt x="7929" y="417"/>
                </a:lnTo>
                <a:lnTo>
                  <a:pt x="7913" y="438"/>
                </a:lnTo>
                <a:lnTo>
                  <a:pt x="7902" y="458"/>
                </a:lnTo>
                <a:lnTo>
                  <a:pt x="7893" y="476"/>
                </a:lnTo>
                <a:lnTo>
                  <a:pt x="7884" y="458"/>
                </a:lnTo>
                <a:lnTo>
                  <a:pt x="7872" y="438"/>
                </a:lnTo>
                <a:lnTo>
                  <a:pt x="7859" y="417"/>
                </a:lnTo>
                <a:lnTo>
                  <a:pt x="7841" y="396"/>
                </a:lnTo>
                <a:lnTo>
                  <a:pt x="7818" y="374"/>
                </a:lnTo>
                <a:lnTo>
                  <a:pt x="7791" y="350"/>
                </a:lnTo>
                <a:lnTo>
                  <a:pt x="7761" y="324"/>
                </a:lnTo>
                <a:lnTo>
                  <a:pt x="7722" y="299"/>
                </a:lnTo>
                <a:lnTo>
                  <a:pt x="7716" y="294"/>
                </a:lnTo>
                <a:lnTo>
                  <a:pt x="7779" y="252"/>
                </a:lnTo>
                <a:close/>
                <a:moveTo>
                  <a:pt x="7637" y="354"/>
                </a:moveTo>
                <a:lnTo>
                  <a:pt x="7665" y="336"/>
                </a:lnTo>
                <a:lnTo>
                  <a:pt x="7665" y="344"/>
                </a:lnTo>
                <a:lnTo>
                  <a:pt x="7680" y="354"/>
                </a:lnTo>
                <a:lnTo>
                  <a:pt x="7722" y="384"/>
                </a:lnTo>
                <a:lnTo>
                  <a:pt x="7755" y="411"/>
                </a:lnTo>
                <a:lnTo>
                  <a:pt x="7781" y="435"/>
                </a:lnTo>
                <a:lnTo>
                  <a:pt x="7800" y="459"/>
                </a:lnTo>
                <a:lnTo>
                  <a:pt x="7815" y="480"/>
                </a:lnTo>
                <a:lnTo>
                  <a:pt x="7823" y="498"/>
                </a:lnTo>
                <a:lnTo>
                  <a:pt x="7829" y="512"/>
                </a:lnTo>
                <a:lnTo>
                  <a:pt x="7833" y="524"/>
                </a:lnTo>
                <a:lnTo>
                  <a:pt x="7829" y="534"/>
                </a:lnTo>
                <a:lnTo>
                  <a:pt x="7823" y="549"/>
                </a:lnTo>
                <a:lnTo>
                  <a:pt x="7815" y="566"/>
                </a:lnTo>
                <a:lnTo>
                  <a:pt x="7800" y="588"/>
                </a:lnTo>
                <a:lnTo>
                  <a:pt x="7781" y="609"/>
                </a:lnTo>
                <a:lnTo>
                  <a:pt x="7755" y="633"/>
                </a:lnTo>
                <a:lnTo>
                  <a:pt x="7722" y="662"/>
                </a:lnTo>
                <a:lnTo>
                  <a:pt x="7680" y="692"/>
                </a:lnTo>
                <a:lnTo>
                  <a:pt x="7665" y="702"/>
                </a:lnTo>
                <a:lnTo>
                  <a:pt x="7665" y="710"/>
                </a:lnTo>
                <a:lnTo>
                  <a:pt x="7637" y="692"/>
                </a:lnTo>
                <a:lnTo>
                  <a:pt x="7598" y="662"/>
                </a:lnTo>
                <a:lnTo>
                  <a:pt x="7565" y="633"/>
                </a:lnTo>
                <a:lnTo>
                  <a:pt x="7539" y="609"/>
                </a:lnTo>
                <a:lnTo>
                  <a:pt x="7520" y="588"/>
                </a:lnTo>
                <a:lnTo>
                  <a:pt x="7505" y="566"/>
                </a:lnTo>
                <a:lnTo>
                  <a:pt x="7496" y="549"/>
                </a:lnTo>
                <a:lnTo>
                  <a:pt x="7490" y="534"/>
                </a:lnTo>
                <a:lnTo>
                  <a:pt x="7487" y="524"/>
                </a:lnTo>
                <a:lnTo>
                  <a:pt x="7490" y="512"/>
                </a:lnTo>
                <a:lnTo>
                  <a:pt x="7496" y="498"/>
                </a:lnTo>
                <a:lnTo>
                  <a:pt x="7505" y="480"/>
                </a:lnTo>
                <a:lnTo>
                  <a:pt x="7520" y="459"/>
                </a:lnTo>
                <a:lnTo>
                  <a:pt x="7539" y="435"/>
                </a:lnTo>
                <a:lnTo>
                  <a:pt x="7565" y="411"/>
                </a:lnTo>
                <a:lnTo>
                  <a:pt x="7598" y="384"/>
                </a:lnTo>
                <a:lnTo>
                  <a:pt x="7637" y="354"/>
                </a:lnTo>
                <a:close/>
                <a:moveTo>
                  <a:pt x="7311" y="252"/>
                </a:moveTo>
                <a:lnTo>
                  <a:pt x="7340" y="233"/>
                </a:lnTo>
                <a:lnTo>
                  <a:pt x="7361" y="212"/>
                </a:lnTo>
                <a:lnTo>
                  <a:pt x="7383" y="192"/>
                </a:lnTo>
                <a:lnTo>
                  <a:pt x="7400" y="173"/>
                </a:lnTo>
                <a:lnTo>
                  <a:pt x="7415" y="150"/>
                </a:lnTo>
                <a:lnTo>
                  <a:pt x="7425" y="128"/>
                </a:lnTo>
                <a:lnTo>
                  <a:pt x="7437" y="150"/>
                </a:lnTo>
                <a:lnTo>
                  <a:pt x="7451" y="173"/>
                </a:lnTo>
                <a:lnTo>
                  <a:pt x="7469" y="192"/>
                </a:lnTo>
                <a:lnTo>
                  <a:pt x="7490" y="212"/>
                </a:lnTo>
                <a:lnTo>
                  <a:pt x="7514" y="233"/>
                </a:lnTo>
                <a:lnTo>
                  <a:pt x="7539" y="252"/>
                </a:lnTo>
                <a:lnTo>
                  <a:pt x="7601" y="294"/>
                </a:lnTo>
                <a:lnTo>
                  <a:pt x="7595" y="299"/>
                </a:lnTo>
                <a:lnTo>
                  <a:pt x="7559" y="324"/>
                </a:lnTo>
                <a:lnTo>
                  <a:pt x="7527" y="350"/>
                </a:lnTo>
                <a:lnTo>
                  <a:pt x="7502" y="374"/>
                </a:lnTo>
                <a:lnTo>
                  <a:pt x="7479" y="396"/>
                </a:lnTo>
                <a:lnTo>
                  <a:pt x="7461" y="417"/>
                </a:lnTo>
                <a:lnTo>
                  <a:pt x="7445" y="438"/>
                </a:lnTo>
                <a:lnTo>
                  <a:pt x="7436" y="458"/>
                </a:lnTo>
                <a:lnTo>
                  <a:pt x="7425" y="476"/>
                </a:lnTo>
                <a:lnTo>
                  <a:pt x="7418" y="458"/>
                </a:lnTo>
                <a:lnTo>
                  <a:pt x="7406" y="438"/>
                </a:lnTo>
                <a:lnTo>
                  <a:pt x="7391" y="417"/>
                </a:lnTo>
                <a:lnTo>
                  <a:pt x="7373" y="396"/>
                </a:lnTo>
                <a:lnTo>
                  <a:pt x="7352" y="374"/>
                </a:lnTo>
                <a:lnTo>
                  <a:pt x="7323" y="350"/>
                </a:lnTo>
                <a:lnTo>
                  <a:pt x="7293" y="324"/>
                </a:lnTo>
                <a:lnTo>
                  <a:pt x="7256" y="299"/>
                </a:lnTo>
                <a:lnTo>
                  <a:pt x="7250" y="294"/>
                </a:lnTo>
                <a:lnTo>
                  <a:pt x="7311" y="252"/>
                </a:lnTo>
                <a:close/>
                <a:moveTo>
                  <a:pt x="7157" y="354"/>
                </a:moveTo>
                <a:lnTo>
                  <a:pt x="7185" y="336"/>
                </a:lnTo>
                <a:lnTo>
                  <a:pt x="7214" y="354"/>
                </a:lnTo>
                <a:lnTo>
                  <a:pt x="7256" y="384"/>
                </a:lnTo>
                <a:lnTo>
                  <a:pt x="7287" y="411"/>
                </a:lnTo>
                <a:lnTo>
                  <a:pt x="7313" y="435"/>
                </a:lnTo>
                <a:lnTo>
                  <a:pt x="7334" y="459"/>
                </a:lnTo>
                <a:lnTo>
                  <a:pt x="7347" y="480"/>
                </a:lnTo>
                <a:lnTo>
                  <a:pt x="7355" y="498"/>
                </a:lnTo>
                <a:lnTo>
                  <a:pt x="7361" y="512"/>
                </a:lnTo>
                <a:lnTo>
                  <a:pt x="7365" y="524"/>
                </a:lnTo>
                <a:lnTo>
                  <a:pt x="7361" y="534"/>
                </a:lnTo>
                <a:lnTo>
                  <a:pt x="7355" y="549"/>
                </a:lnTo>
                <a:lnTo>
                  <a:pt x="7347" y="566"/>
                </a:lnTo>
                <a:lnTo>
                  <a:pt x="7334" y="588"/>
                </a:lnTo>
                <a:lnTo>
                  <a:pt x="7313" y="609"/>
                </a:lnTo>
                <a:lnTo>
                  <a:pt x="7287" y="633"/>
                </a:lnTo>
                <a:lnTo>
                  <a:pt x="7256" y="662"/>
                </a:lnTo>
                <a:lnTo>
                  <a:pt x="7214" y="692"/>
                </a:lnTo>
                <a:lnTo>
                  <a:pt x="7185" y="710"/>
                </a:lnTo>
                <a:lnTo>
                  <a:pt x="7157" y="692"/>
                </a:lnTo>
                <a:lnTo>
                  <a:pt x="7118" y="662"/>
                </a:lnTo>
                <a:lnTo>
                  <a:pt x="7083" y="633"/>
                </a:lnTo>
                <a:lnTo>
                  <a:pt x="7059" y="609"/>
                </a:lnTo>
                <a:lnTo>
                  <a:pt x="7040" y="588"/>
                </a:lnTo>
                <a:lnTo>
                  <a:pt x="7025" y="566"/>
                </a:lnTo>
                <a:lnTo>
                  <a:pt x="7016" y="549"/>
                </a:lnTo>
                <a:lnTo>
                  <a:pt x="7010" y="534"/>
                </a:lnTo>
                <a:lnTo>
                  <a:pt x="7007" y="524"/>
                </a:lnTo>
                <a:lnTo>
                  <a:pt x="7010" y="512"/>
                </a:lnTo>
                <a:lnTo>
                  <a:pt x="7016" y="498"/>
                </a:lnTo>
                <a:lnTo>
                  <a:pt x="7025" y="480"/>
                </a:lnTo>
                <a:lnTo>
                  <a:pt x="7040" y="459"/>
                </a:lnTo>
                <a:lnTo>
                  <a:pt x="7059" y="435"/>
                </a:lnTo>
                <a:lnTo>
                  <a:pt x="7083" y="411"/>
                </a:lnTo>
                <a:lnTo>
                  <a:pt x="7118" y="384"/>
                </a:lnTo>
                <a:lnTo>
                  <a:pt x="7157" y="354"/>
                </a:lnTo>
                <a:close/>
                <a:moveTo>
                  <a:pt x="6831" y="252"/>
                </a:moveTo>
                <a:lnTo>
                  <a:pt x="6858" y="233"/>
                </a:lnTo>
                <a:lnTo>
                  <a:pt x="6882" y="212"/>
                </a:lnTo>
                <a:lnTo>
                  <a:pt x="6903" y="192"/>
                </a:lnTo>
                <a:lnTo>
                  <a:pt x="6920" y="173"/>
                </a:lnTo>
                <a:lnTo>
                  <a:pt x="6933" y="150"/>
                </a:lnTo>
                <a:lnTo>
                  <a:pt x="6945" y="128"/>
                </a:lnTo>
                <a:lnTo>
                  <a:pt x="6957" y="150"/>
                </a:lnTo>
                <a:lnTo>
                  <a:pt x="6972" y="173"/>
                </a:lnTo>
                <a:lnTo>
                  <a:pt x="6989" y="192"/>
                </a:lnTo>
                <a:lnTo>
                  <a:pt x="7010" y="212"/>
                </a:lnTo>
                <a:lnTo>
                  <a:pt x="7034" y="233"/>
                </a:lnTo>
                <a:lnTo>
                  <a:pt x="7059" y="252"/>
                </a:lnTo>
                <a:lnTo>
                  <a:pt x="7121" y="294"/>
                </a:lnTo>
                <a:lnTo>
                  <a:pt x="7115" y="299"/>
                </a:lnTo>
                <a:lnTo>
                  <a:pt x="7079" y="324"/>
                </a:lnTo>
                <a:lnTo>
                  <a:pt x="7047" y="350"/>
                </a:lnTo>
                <a:lnTo>
                  <a:pt x="7022" y="374"/>
                </a:lnTo>
                <a:lnTo>
                  <a:pt x="6999" y="396"/>
                </a:lnTo>
                <a:lnTo>
                  <a:pt x="6980" y="417"/>
                </a:lnTo>
                <a:lnTo>
                  <a:pt x="6966" y="438"/>
                </a:lnTo>
                <a:lnTo>
                  <a:pt x="6954" y="458"/>
                </a:lnTo>
                <a:lnTo>
                  <a:pt x="6945" y="476"/>
                </a:lnTo>
                <a:lnTo>
                  <a:pt x="6938" y="458"/>
                </a:lnTo>
                <a:lnTo>
                  <a:pt x="6926" y="438"/>
                </a:lnTo>
                <a:lnTo>
                  <a:pt x="6912" y="417"/>
                </a:lnTo>
                <a:lnTo>
                  <a:pt x="6894" y="396"/>
                </a:lnTo>
                <a:lnTo>
                  <a:pt x="6872" y="374"/>
                </a:lnTo>
                <a:lnTo>
                  <a:pt x="6843" y="350"/>
                </a:lnTo>
                <a:lnTo>
                  <a:pt x="6812" y="324"/>
                </a:lnTo>
                <a:lnTo>
                  <a:pt x="6776" y="299"/>
                </a:lnTo>
                <a:lnTo>
                  <a:pt x="6770" y="294"/>
                </a:lnTo>
                <a:lnTo>
                  <a:pt x="6831" y="252"/>
                </a:lnTo>
                <a:close/>
                <a:moveTo>
                  <a:pt x="6678" y="354"/>
                </a:moveTo>
                <a:lnTo>
                  <a:pt x="6705" y="336"/>
                </a:lnTo>
                <a:lnTo>
                  <a:pt x="6717" y="344"/>
                </a:lnTo>
                <a:lnTo>
                  <a:pt x="6734" y="354"/>
                </a:lnTo>
                <a:lnTo>
                  <a:pt x="6774" y="384"/>
                </a:lnTo>
                <a:lnTo>
                  <a:pt x="6807" y="411"/>
                </a:lnTo>
                <a:lnTo>
                  <a:pt x="6834" y="435"/>
                </a:lnTo>
                <a:lnTo>
                  <a:pt x="6852" y="459"/>
                </a:lnTo>
                <a:lnTo>
                  <a:pt x="6866" y="480"/>
                </a:lnTo>
                <a:lnTo>
                  <a:pt x="6876" y="498"/>
                </a:lnTo>
                <a:lnTo>
                  <a:pt x="6882" y="512"/>
                </a:lnTo>
                <a:lnTo>
                  <a:pt x="6885" y="524"/>
                </a:lnTo>
                <a:lnTo>
                  <a:pt x="6882" y="534"/>
                </a:lnTo>
                <a:lnTo>
                  <a:pt x="6876" y="549"/>
                </a:lnTo>
                <a:lnTo>
                  <a:pt x="6866" y="566"/>
                </a:lnTo>
                <a:lnTo>
                  <a:pt x="6852" y="588"/>
                </a:lnTo>
                <a:lnTo>
                  <a:pt x="6834" y="609"/>
                </a:lnTo>
                <a:lnTo>
                  <a:pt x="6807" y="633"/>
                </a:lnTo>
                <a:lnTo>
                  <a:pt x="6774" y="662"/>
                </a:lnTo>
                <a:lnTo>
                  <a:pt x="6734" y="692"/>
                </a:lnTo>
                <a:lnTo>
                  <a:pt x="6717" y="702"/>
                </a:lnTo>
                <a:lnTo>
                  <a:pt x="6705" y="710"/>
                </a:lnTo>
                <a:lnTo>
                  <a:pt x="6678" y="692"/>
                </a:lnTo>
                <a:lnTo>
                  <a:pt x="6638" y="662"/>
                </a:lnTo>
                <a:lnTo>
                  <a:pt x="6603" y="633"/>
                </a:lnTo>
                <a:lnTo>
                  <a:pt x="6579" y="609"/>
                </a:lnTo>
                <a:lnTo>
                  <a:pt x="6560" y="588"/>
                </a:lnTo>
                <a:lnTo>
                  <a:pt x="6546" y="566"/>
                </a:lnTo>
                <a:lnTo>
                  <a:pt x="6536" y="549"/>
                </a:lnTo>
                <a:lnTo>
                  <a:pt x="6530" y="534"/>
                </a:lnTo>
                <a:lnTo>
                  <a:pt x="6528" y="524"/>
                </a:lnTo>
                <a:lnTo>
                  <a:pt x="6530" y="512"/>
                </a:lnTo>
                <a:lnTo>
                  <a:pt x="6536" y="498"/>
                </a:lnTo>
                <a:lnTo>
                  <a:pt x="6546" y="480"/>
                </a:lnTo>
                <a:lnTo>
                  <a:pt x="6560" y="459"/>
                </a:lnTo>
                <a:lnTo>
                  <a:pt x="6579" y="435"/>
                </a:lnTo>
                <a:lnTo>
                  <a:pt x="6603" y="411"/>
                </a:lnTo>
                <a:lnTo>
                  <a:pt x="6638" y="384"/>
                </a:lnTo>
                <a:lnTo>
                  <a:pt x="6678" y="354"/>
                </a:lnTo>
                <a:close/>
                <a:moveTo>
                  <a:pt x="6351" y="252"/>
                </a:moveTo>
                <a:lnTo>
                  <a:pt x="6378" y="233"/>
                </a:lnTo>
                <a:lnTo>
                  <a:pt x="6402" y="212"/>
                </a:lnTo>
                <a:lnTo>
                  <a:pt x="6422" y="192"/>
                </a:lnTo>
                <a:lnTo>
                  <a:pt x="6440" y="173"/>
                </a:lnTo>
                <a:lnTo>
                  <a:pt x="6453" y="150"/>
                </a:lnTo>
                <a:lnTo>
                  <a:pt x="6465" y="128"/>
                </a:lnTo>
                <a:lnTo>
                  <a:pt x="6477" y="150"/>
                </a:lnTo>
                <a:lnTo>
                  <a:pt x="6492" y="173"/>
                </a:lnTo>
                <a:lnTo>
                  <a:pt x="6510" y="192"/>
                </a:lnTo>
                <a:lnTo>
                  <a:pt x="6530" y="212"/>
                </a:lnTo>
                <a:lnTo>
                  <a:pt x="6554" y="233"/>
                </a:lnTo>
                <a:lnTo>
                  <a:pt x="6579" y="252"/>
                </a:lnTo>
                <a:lnTo>
                  <a:pt x="6642" y="294"/>
                </a:lnTo>
                <a:lnTo>
                  <a:pt x="6636" y="299"/>
                </a:lnTo>
                <a:lnTo>
                  <a:pt x="6600" y="324"/>
                </a:lnTo>
                <a:lnTo>
                  <a:pt x="6567" y="350"/>
                </a:lnTo>
                <a:lnTo>
                  <a:pt x="6542" y="374"/>
                </a:lnTo>
                <a:lnTo>
                  <a:pt x="6519" y="396"/>
                </a:lnTo>
                <a:lnTo>
                  <a:pt x="6500" y="417"/>
                </a:lnTo>
                <a:lnTo>
                  <a:pt x="6486" y="438"/>
                </a:lnTo>
                <a:lnTo>
                  <a:pt x="6474" y="458"/>
                </a:lnTo>
                <a:lnTo>
                  <a:pt x="6465" y="476"/>
                </a:lnTo>
                <a:lnTo>
                  <a:pt x="6458" y="458"/>
                </a:lnTo>
                <a:lnTo>
                  <a:pt x="6446" y="438"/>
                </a:lnTo>
                <a:lnTo>
                  <a:pt x="6432" y="417"/>
                </a:lnTo>
                <a:lnTo>
                  <a:pt x="6414" y="396"/>
                </a:lnTo>
                <a:lnTo>
                  <a:pt x="6390" y="374"/>
                </a:lnTo>
                <a:lnTo>
                  <a:pt x="6363" y="350"/>
                </a:lnTo>
                <a:lnTo>
                  <a:pt x="6332" y="324"/>
                </a:lnTo>
                <a:lnTo>
                  <a:pt x="6296" y="299"/>
                </a:lnTo>
                <a:lnTo>
                  <a:pt x="6290" y="294"/>
                </a:lnTo>
                <a:lnTo>
                  <a:pt x="6351" y="252"/>
                </a:lnTo>
                <a:close/>
                <a:moveTo>
                  <a:pt x="6198" y="354"/>
                </a:moveTo>
                <a:lnTo>
                  <a:pt x="6227" y="336"/>
                </a:lnTo>
                <a:lnTo>
                  <a:pt x="6254" y="354"/>
                </a:lnTo>
                <a:lnTo>
                  <a:pt x="6294" y="384"/>
                </a:lnTo>
                <a:lnTo>
                  <a:pt x="6327" y="411"/>
                </a:lnTo>
                <a:lnTo>
                  <a:pt x="6354" y="435"/>
                </a:lnTo>
                <a:lnTo>
                  <a:pt x="6372" y="459"/>
                </a:lnTo>
                <a:lnTo>
                  <a:pt x="6386" y="480"/>
                </a:lnTo>
                <a:lnTo>
                  <a:pt x="6396" y="498"/>
                </a:lnTo>
                <a:lnTo>
                  <a:pt x="6402" y="512"/>
                </a:lnTo>
                <a:lnTo>
                  <a:pt x="6404" y="524"/>
                </a:lnTo>
                <a:lnTo>
                  <a:pt x="6402" y="534"/>
                </a:lnTo>
                <a:lnTo>
                  <a:pt x="6396" y="549"/>
                </a:lnTo>
                <a:lnTo>
                  <a:pt x="6386" y="566"/>
                </a:lnTo>
                <a:lnTo>
                  <a:pt x="6372" y="588"/>
                </a:lnTo>
                <a:lnTo>
                  <a:pt x="6354" y="609"/>
                </a:lnTo>
                <a:lnTo>
                  <a:pt x="6327" y="633"/>
                </a:lnTo>
                <a:lnTo>
                  <a:pt x="6294" y="662"/>
                </a:lnTo>
                <a:lnTo>
                  <a:pt x="6254" y="692"/>
                </a:lnTo>
                <a:lnTo>
                  <a:pt x="6227" y="710"/>
                </a:lnTo>
                <a:lnTo>
                  <a:pt x="6198" y="692"/>
                </a:lnTo>
                <a:lnTo>
                  <a:pt x="6158" y="662"/>
                </a:lnTo>
                <a:lnTo>
                  <a:pt x="6125" y="633"/>
                </a:lnTo>
                <a:lnTo>
                  <a:pt x="6098" y="609"/>
                </a:lnTo>
                <a:lnTo>
                  <a:pt x="6080" y="588"/>
                </a:lnTo>
                <a:lnTo>
                  <a:pt x="6066" y="566"/>
                </a:lnTo>
                <a:lnTo>
                  <a:pt x="6056" y="549"/>
                </a:lnTo>
                <a:lnTo>
                  <a:pt x="6050" y="534"/>
                </a:lnTo>
                <a:lnTo>
                  <a:pt x="6048" y="524"/>
                </a:lnTo>
                <a:lnTo>
                  <a:pt x="6050" y="512"/>
                </a:lnTo>
                <a:lnTo>
                  <a:pt x="6056" y="498"/>
                </a:lnTo>
                <a:lnTo>
                  <a:pt x="6066" y="480"/>
                </a:lnTo>
                <a:lnTo>
                  <a:pt x="6080" y="459"/>
                </a:lnTo>
                <a:lnTo>
                  <a:pt x="6098" y="435"/>
                </a:lnTo>
                <a:lnTo>
                  <a:pt x="6125" y="411"/>
                </a:lnTo>
                <a:lnTo>
                  <a:pt x="6158" y="384"/>
                </a:lnTo>
                <a:lnTo>
                  <a:pt x="6198" y="354"/>
                </a:lnTo>
                <a:close/>
                <a:moveTo>
                  <a:pt x="5873" y="252"/>
                </a:moveTo>
                <a:lnTo>
                  <a:pt x="5898" y="233"/>
                </a:lnTo>
                <a:lnTo>
                  <a:pt x="5922" y="212"/>
                </a:lnTo>
                <a:lnTo>
                  <a:pt x="5942" y="192"/>
                </a:lnTo>
                <a:lnTo>
                  <a:pt x="5960" y="173"/>
                </a:lnTo>
                <a:lnTo>
                  <a:pt x="5975" y="150"/>
                </a:lnTo>
                <a:lnTo>
                  <a:pt x="5987" y="128"/>
                </a:lnTo>
                <a:lnTo>
                  <a:pt x="5999" y="150"/>
                </a:lnTo>
                <a:lnTo>
                  <a:pt x="6012" y="173"/>
                </a:lnTo>
                <a:lnTo>
                  <a:pt x="6030" y="192"/>
                </a:lnTo>
                <a:lnTo>
                  <a:pt x="6050" y="212"/>
                </a:lnTo>
                <a:lnTo>
                  <a:pt x="6074" y="233"/>
                </a:lnTo>
                <a:lnTo>
                  <a:pt x="6101" y="252"/>
                </a:lnTo>
                <a:lnTo>
                  <a:pt x="6162" y="294"/>
                </a:lnTo>
                <a:lnTo>
                  <a:pt x="6156" y="299"/>
                </a:lnTo>
                <a:lnTo>
                  <a:pt x="6120" y="324"/>
                </a:lnTo>
                <a:lnTo>
                  <a:pt x="6089" y="350"/>
                </a:lnTo>
                <a:lnTo>
                  <a:pt x="6062" y="374"/>
                </a:lnTo>
                <a:lnTo>
                  <a:pt x="6038" y="396"/>
                </a:lnTo>
                <a:lnTo>
                  <a:pt x="6020" y="417"/>
                </a:lnTo>
                <a:lnTo>
                  <a:pt x="6006" y="438"/>
                </a:lnTo>
                <a:lnTo>
                  <a:pt x="5994" y="458"/>
                </a:lnTo>
                <a:lnTo>
                  <a:pt x="5987" y="476"/>
                </a:lnTo>
                <a:lnTo>
                  <a:pt x="5978" y="458"/>
                </a:lnTo>
                <a:lnTo>
                  <a:pt x="5966" y="438"/>
                </a:lnTo>
                <a:lnTo>
                  <a:pt x="5952" y="417"/>
                </a:lnTo>
                <a:lnTo>
                  <a:pt x="5934" y="396"/>
                </a:lnTo>
                <a:lnTo>
                  <a:pt x="5910" y="374"/>
                </a:lnTo>
                <a:lnTo>
                  <a:pt x="5885" y="350"/>
                </a:lnTo>
                <a:lnTo>
                  <a:pt x="5852" y="324"/>
                </a:lnTo>
                <a:lnTo>
                  <a:pt x="5816" y="299"/>
                </a:lnTo>
                <a:lnTo>
                  <a:pt x="5810" y="294"/>
                </a:lnTo>
                <a:lnTo>
                  <a:pt x="5873" y="252"/>
                </a:lnTo>
                <a:close/>
                <a:moveTo>
                  <a:pt x="5718" y="354"/>
                </a:moveTo>
                <a:lnTo>
                  <a:pt x="5747" y="336"/>
                </a:lnTo>
                <a:lnTo>
                  <a:pt x="5759" y="344"/>
                </a:lnTo>
                <a:lnTo>
                  <a:pt x="5774" y="354"/>
                </a:lnTo>
                <a:lnTo>
                  <a:pt x="5814" y="384"/>
                </a:lnTo>
                <a:lnTo>
                  <a:pt x="5849" y="411"/>
                </a:lnTo>
                <a:lnTo>
                  <a:pt x="5874" y="435"/>
                </a:lnTo>
                <a:lnTo>
                  <a:pt x="5892" y="459"/>
                </a:lnTo>
                <a:lnTo>
                  <a:pt x="5906" y="480"/>
                </a:lnTo>
                <a:lnTo>
                  <a:pt x="5916" y="498"/>
                </a:lnTo>
                <a:lnTo>
                  <a:pt x="5922" y="512"/>
                </a:lnTo>
                <a:lnTo>
                  <a:pt x="5924" y="524"/>
                </a:lnTo>
                <a:lnTo>
                  <a:pt x="5922" y="534"/>
                </a:lnTo>
                <a:lnTo>
                  <a:pt x="5916" y="549"/>
                </a:lnTo>
                <a:lnTo>
                  <a:pt x="5906" y="566"/>
                </a:lnTo>
                <a:lnTo>
                  <a:pt x="5892" y="588"/>
                </a:lnTo>
                <a:lnTo>
                  <a:pt x="5874" y="609"/>
                </a:lnTo>
                <a:lnTo>
                  <a:pt x="5849" y="633"/>
                </a:lnTo>
                <a:lnTo>
                  <a:pt x="5814" y="662"/>
                </a:lnTo>
                <a:lnTo>
                  <a:pt x="5774" y="692"/>
                </a:lnTo>
                <a:lnTo>
                  <a:pt x="5759" y="702"/>
                </a:lnTo>
                <a:lnTo>
                  <a:pt x="5747" y="710"/>
                </a:lnTo>
                <a:lnTo>
                  <a:pt x="5718" y="692"/>
                </a:lnTo>
                <a:lnTo>
                  <a:pt x="5678" y="662"/>
                </a:lnTo>
                <a:lnTo>
                  <a:pt x="5645" y="633"/>
                </a:lnTo>
                <a:lnTo>
                  <a:pt x="5619" y="609"/>
                </a:lnTo>
                <a:lnTo>
                  <a:pt x="5601" y="588"/>
                </a:lnTo>
                <a:lnTo>
                  <a:pt x="5586" y="566"/>
                </a:lnTo>
                <a:lnTo>
                  <a:pt x="5577" y="549"/>
                </a:lnTo>
                <a:lnTo>
                  <a:pt x="5571" y="534"/>
                </a:lnTo>
                <a:lnTo>
                  <a:pt x="5568" y="524"/>
                </a:lnTo>
                <a:lnTo>
                  <a:pt x="5571" y="512"/>
                </a:lnTo>
                <a:lnTo>
                  <a:pt x="5577" y="498"/>
                </a:lnTo>
                <a:lnTo>
                  <a:pt x="5586" y="480"/>
                </a:lnTo>
                <a:lnTo>
                  <a:pt x="5601" y="459"/>
                </a:lnTo>
                <a:lnTo>
                  <a:pt x="5619" y="435"/>
                </a:lnTo>
                <a:lnTo>
                  <a:pt x="5645" y="411"/>
                </a:lnTo>
                <a:lnTo>
                  <a:pt x="5678" y="384"/>
                </a:lnTo>
                <a:lnTo>
                  <a:pt x="5718" y="354"/>
                </a:lnTo>
                <a:close/>
                <a:moveTo>
                  <a:pt x="5393" y="252"/>
                </a:moveTo>
                <a:lnTo>
                  <a:pt x="5418" y="233"/>
                </a:lnTo>
                <a:lnTo>
                  <a:pt x="5442" y="212"/>
                </a:lnTo>
                <a:lnTo>
                  <a:pt x="5463" y="192"/>
                </a:lnTo>
                <a:lnTo>
                  <a:pt x="5481" y="173"/>
                </a:lnTo>
                <a:lnTo>
                  <a:pt x="5495" y="150"/>
                </a:lnTo>
                <a:lnTo>
                  <a:pt x="5507" y="128"/>
                </a:lnTo>
                <a:lnTo>
                  <a:pt x="5519" y="150"/>
                </a:lnTo>
                <a:lnTo>
                  <a:pt x="5532" y="173"/>
                </a:lnTo>
                <a:lnTo>
                  <a:pt x="5550" y="192"/>
                </a:lnTo>
                <a:lnTo>
                  <a:pt x="5571" y="212"/>
                </a:lnTo>
                <a:lnTo>
                  <a:pt x="5595" y="233"/>
                </a:lnTo>
                <a:lnTo>
                  <a:pt x="5621" y="252"/>
                </a:lnTo>
                <a:lnTo>
                  <a:pt x="5682" y="294"/>
                </a:lnTo>
                <a:lnTo>
                  <a:pt x="5676" y="299"/>
                </a:lnTo>
                <a:lnTo>
                  <a:pt x="5640" y="324"/>
                </a:lnTo>
                <a:lnTo>
                  <a:pt x="5609" y="350"/>
                </a:lnTo>
                <a:lnTo>
                  <a:pt x="5583" y="374"/>
                </a:lnTo>
                <a:lnTo>
                  <a:pt x="5559" y="396"/>
                </a:lnTo>
                <a:lnTo>
                  <a:pt x="5541" y="417"/>
                </a:lnTo>
                <a:lnTo>
                  <a:pt x="5526" y="438"/>
                </a:lnTo>
                <a:lnTo>
                  <a:pt x="5514" y="458"/>
                </a:lnTo>
                <a:lnTo>
                  <a:pt x="5507" y="476"/>
                </a:lnTo>
                <a:lnTo>
                  <a:pt x="5499" y="458"/>
                </a:lnTo>
                <a:lnTo>
                  <a:pt x="5487" y="438"/>
                </a:lnTo>
                <a:lnTo>
                  <a:pt x="5472" y="417"/>
                </a:lnTo>
                <a:lnTo>
                  <a:pt x="5453" y="396"/>
                </a:lnTo>
                <a:lnTo>
                  <a:pt x="5430" y="374"/>
                </a:lnTo>
                <a:lnTo>
                  <a:pt x="5405" y="350"/>
                </a:lnTo>
                <a:lnTo>
                  <a:pt x="5373" y="324"/>
                </a:lnTo>
                <a:lnTo>
                  <a:pt x="5337" y="299"/>
                </a:lnTo>
                <a:lnTo>
                  <a:pt x="5331" y="294"/>
                </a:lnTo>
                <a:lnTo>
                  <a:pt x="5393" y="252"/>
                </a:lnTo>
                <a:close/>
                <a:moveTo>
                  <a:pt x="5238" y="354"/>
                </a:moveTo>
                <a:lnTo>
                  <a:pt x="5267" y="336"/>
                </a:lnTo>
                <a:lnTo>
                  <a:pt x="5295" y="354"/>
                </a:lnTo>
                <a:lnTo>
                  <a:pt x="5334" y="384"/>
                </a:lnTo>
                <a:lnTo>
                  <a:pt x="5369" y="411"/>
                </a:lnTo>
                <a:lnTo>
                  <a:pt x="5393" y="435"/>
                </a:lnTo>
                <a:lnTo>
                  <a:pt x="5412" y="459"/>
                </a:lnTo>
                <a:lnTo>
                  <a:pt x="5427" y="480"/>
                </a:lnTo>
                <a:lnTo>
                  <a:pt x="5436" y="498"/>
                </a:lnTo>
                <a:lnTo>
                  <a:pt x="5442" y="512"/>
                </a:lnTo>
                <a:lnTo>
                  <a:pt x="5445" y="524"/>
                </a:lnTo>
                <a:lnTo>
                  <a:pt x="5442" y="534"/>
                </a:lnTo>
                <a:lnTo>
                  <a:pt x="5436" y="549"/>
                </a:lnTo>
                <a:lnTo>
                  <a:pt x="5427" y="566"/>
                </a:lnTo>
                <a:lnTo>
                  <a:pt x="5412" y="588"/>
                </a:lnTo>
                <a:lnTo>
                  <a:pt x="5393" y="609"/>
                </a:lnTo>
                <a:lnTo>
                  <a:pt x="5369" y="633"/>
                </a:lnTo>
                <a:lnTo>
                  <a:pt x="5334" y="662"/>
                </a:lnTo>
                <a:lnTo>
                  <a:pt x="5295" y="692"/>
                </a:lnTo>
                <a:lnTo>
                  <a:pt x="5267" y="710"/>
                </a:lnTo>
                <a:lnTo>
                  <a:pt x="5238" y="692"/>
                </a:lnTo>
                <a:lnTo>
                  <a:pt x="5199" y="662"/>
                </a:lnTo>
                <a:lnTo>
                  <a:pt x="5165" y="633"/>
                </a:lnTo>
                <a:lnTo>
                  <a:pt x="5139" y="609"/>
                </a:lnTo>
                <a:lnTo>
                  <a:pt x="5121" y="588"/>
                </a:lnTo>
                <a:lnTo>
                  <a:pt x="5106" y="566"/>
                </a:lnTo>
                <a:lnTo>
                  <a:pt x="5097" y="549"/>
                </a:lnTo>
                <a:lnTo>
                  <a:pt x="5091" y="534"/>
                </a:lnTo>
                <a:lnTo>
                  <a:pt x="5087" y="524"/>
                </a:lnTo>
                <a:lnTo>
                  <a:pt x="5091" y="512"/>
                </a:lnTo>
                <a:lnTo>
                  <a:pt x="5097" y="498"/>
                </a:lnTo>
                <a:lnTo>
                  <a:pt x="5106" y="480"/>
                </a:lnTo>
                <a:lnTo>
                  <a:pt x="5121" y="459"/>
                </a:lnTo>
                <a:lnTo>
                  <a:pt x="5139" y="435"/>
                </a:lnTo>
                <a:lnTo>
                  <a:pt x="5165" y="411"/>
                </a:lnTo>
                <a:lnTo>
                  <a:pt x="5199" y="384"/>
                </a:lnTo>
                <a:lnTo>
                  <a:pt x="5238" y="354"/>
                </a:lnTo>
                <a:close/>
                <a:moveTo>
                  <a:pt x="4913" y="252"/>
                </a:moveTo>
                <a:lnTo>
                  <a:pt x="4940" y="233"/>
                </a:lnTo>
                <a:lnTo>
                  <a:pt x="4964" y="212"/>
                </a:lnTo>
                <a:lnTo>
                  <a:pt x="4983" y="192"/>
                </a:lnTo>
                <a:lnTo>
                  <a:pt x="5001" y="173"/>
                </a:lnTo>
                <a:lnTo>
                  <a:pt x="5015" y="150"/>
                </a:lnTo>
                <a:lnTo>
                  <a:pt x="5027" y="128"/>
                </a:lnTo>
                <a:lnTo>
                  <a:pt x="5039" y="150"/>
                </a:lnTo>
                <a:lnTo>
                  <a:pt x="5052" y="173"/>
                </a:lnTo>
                <a:lnTo>
                  <a:pt x="5069" y="192"/>
                </a:lnTo>
                <a:lnTo>
                  <a:pt x="5091" y="212"/>
                </a:lnTo>
                <a:lnTo>
                  <a:pt x="5115" y="233"/>
                </a:lnTo>
                <a:lnTo>
                  <a:pt x="5141" y="252"/>
                </a:lnTo>
                <a:lnTo>
                  <a:pt x="5202" y="294"/>
                </a:lnTo>
                <a:lnTo>
                  <a:pt x="5196" y="299"/>
                </a:lnTo>
                <a:lnTo>
                  <a:pt x="5160" y="324"/>
                </a:lnTo>
                <a:lnTo>
                  <a:pt x="5129" y="350"/>
                </a:lnTo>
                <a:lnTo>
                  <a:pt x="5100" y="374"/>
                </a:lnTo>
                <a:lnTo>
                  <a:pt x="5079" y="396"/>
                </a:lnTo>
                <a:lnTo>
                  <a:pt x="5061" y="417"/>
                </a:lnTo>
                <a:lnTo>
                  <a:pt x="5046" y="438"/>
                </a:lnTo>
                <a:lnTo>
                  <a:pt x="5034" y="458"/>
                </a:lnTo>
                <a:lnTo>
                  <a:pt x="5027" y="476"/>
                </a:lnTo>
                <a:lnTo>
                  <a:pt x="5019" y="458"/>
                </a:lnTo>
                <a:lnTo>
                  <a:pt x="5007" y="438"/>
                </a:lnTo>
                <a:lnTo>
                  <a:pt x="4994" y="417"/>
                </a:lnTo>
                <a:lnTo>
                  <a:pt x="4973" y="396"/>
                </a:lnTo>
                <a:lnTo>
                  <a:pt x="4952" y="374"/>
                </a:lnTo>
                <a:lnTo>
                  <a:pt x="4925" y="350"/>
                </a:lnTo>
                <a:lnTo>
                  <a:pt x="4893" y="324"/>
                </a:lnTo>
                <a:lnTo>
                  <a:pt x="4857" y="299"/>
                </a:lnTo>
                <a:lnTo>
                  <a:pt x="4851" y="294"/>
                </a:lnTo>
                <a:lnTo>
                  <a:pt x="4913" y="252"/>
                </a:lnTo>
                <a:close/>
                <a:moveTo>
                  <a:pt x="4760" y="354"/>
                </a:moveTo>
                <a:lnTo>
                  <a:pt x="4787" y="336"/>
                </a:lnTo>
                <a:lnTo>
                  <a:pt x="4799" y="344"/>
                </a:lnTo>
                <a:lnTo>
                  <a:pt x="4815" y="354"/>
                </a:lnTo>
                <a:lnTo>
                  <a:pt x="4856" y="384"/>
                </a:lnTo>
                <a:lnTo>
                  <a:pt x="4889" y="411"/>
                </a:lnTo>
                <a:lnTo>
                  <a:pt x="4913" y="435"/>
                </a:lnTo>
                <a:lnTo>
                  <a:pt x="4934" y="459"/>
                </a:lnTo>
                <a:lnTo>
                  <a:pt x="4947" y="480"/>
                </a:lnTo>
                <a:lnTo>
                  <a:pt x="4958" y="498"/>
                </a:lnTo>
                <a:lnTo>
                  <a:pt x="4964" y="512"/>
                </a:lnTo>
                <a:lnTo>
                  <a:pt x="4965" y="524"/>
                </a:lnTo>
                <a:lnTo>
                  <a:pt x="4964" y="534"/>
                </a:lnTo>
                <a:lnTo>
                  <a:pt x="4958" y="549"/>
                </a:lnTo>
                <a:lnTo>
                  <a:pt x="4947" y="566"/>
                </a:lnTo>
                <a:lnTo>
                  <a:pt x="4934" y="588"/>
                </a:lnTo>
                <a:lnTo>
                  <a:pt x="4913" y="609"/>
                </a:lnTo>
                <a:lnTo>
                  <a:pt x="4889" y="633"/>
                </a:lnTo>
                <a:lnTo>
                  <a:pt x="4856" y="662"/>
                </a:lnTo>
                <a:lnTo>
                  <a:pt x="4815" y="692"/>
                </a:lnTo>
                <a:lnTo>
                  <a:pt x="4799" y="702"/>
                </a:lnTo>
                <a:lnTo>
                  <a:pt x="4787" y="710"/>
                </a:lnTo>
                <a:lnTo>
                  <a:pt x="4760" y="692"/>
                </a:lnTo>
                <a:lnTo>
                  <a:pt x="4718" y="662"/>
                </a:lnTo>
                <a:lnTo>
                  <a:pt x="4685" y="633"/>
                </a:lnTo>
                <a:lnTo>
                  <a:pt x="4659" y="609"/>
                </a:lnTo>
                <a:lnTo>
                  <a:pt x="4640" y="588"/>
                </a:lnTo>
                <a:lnTo>
                  <a:pt x="4625" y="566"/>
                </a:lnTo>
                <a:lnTo>
                  <a:pt x="4617" y="549"/>
                </a:lnTo>
                <a:lnTo>
                  <a:pt x="4611" y="534"/>
                </a:lnTo>
                <a:lnTo>
                  <a:pt x="4607" y="524"/>
                </a:lnTo>
                <a:lnTo>
                  <a:pt x="4611" y="512"/>
                </a:lnTo>
                <a:lnTo>
                  <a:pt x="4617" y="498"/>
                </a:lnTo>
                <a:lnTo>
                  <a:pt x="4625" y="480"/>
                </a:lnTo>
                <a:lnTo>
                  <a:pt x="4640" y="459"/>
                </a:lnTo>
                <a:lnTo>
                  <a:pt x="4659" y="435"/>
                </a:lnTo>
                <a:lnTo>
                  <a:pt x="4685" y="411"/>
                </a:lnTo>
                <a:lnTo>
                  <a:pt x="4718" y="384"/>
                </a:lnTo>
                <a:lnTo>
                  <a:pt x="4760" y="354"/>
                </a:lnTo>
                <a:close/>
                <a:moveTo>
                  <a:pt x="4433" y="252"/>
                </a:moveTo>
                <a:lnTo>
                  <a:pt x="4460" y="233"/>
                </a:lnTo>
                <a:lnTo>
                  <a:pt x="4484" y="212"/>
                </a:lnTo>
                <a:lnTo>
                  <a:pt x="4503" y="192"/>
                </a:lnTo>
                <a:lnTo>
                  <a:pt x="4521" y="173"/>
                </a:lnTo>
                <a:lnTo>
                  <a:pt x="4535" y="150"/>
                </a:lnTo>
                <a:lnTo>
                  <a:pt x="4547" y="128"/>
                </a:lnTo>
                <a:lnTo>
                  <a:pt x="4557" y="150"/>
                </a:lnTo>
                <a:lnTo>
                  <a:pt x="4574" y="173"/>
                </a:lnTo>
                <a:lnTo>
                  <a:pt x="4589" y="192"/>
                </a:lnTo>
                <a:lnTo>
                  <a:pt x="4611" y="212"/>
                </a:lnTo>
                <a:lnTo>
                  <a:pt x="4634" y="233"/>
                </a:lnTo>
                <a:lnTo>
                  <a:pt x="4661" y="252"/>
                </a:lnTo>
                <a:lnTo>
                  <a:pt x="4724" y="294"/>
                </a:lnTo>
                <a:lnTo>
                  <a:pt x="4718" y="299"/>
                </a:lnTo>
                <a:lnTo>
                  <a:pt x="4679" y="324"/>
                </a:lnTo>
                <a:lnTo>
                  <a:pt x="4649" y="350"/>
                </a:lnTo>
                <a:lnTo>
                  <a:pt x="4622" y="374"/>
                </a:lnTo>
                <a:lnTo>
                  <a:pt x="4599" y="396"/>
                </a:lnTo>
                <a:lnTo>
                  <a:pt x="4581" y="417"/>
                </a:lnTo>
                <a:lnTo>
                  <a:pt x="4568" y="438"/>
                </a:lnTo>
                <a:lnTo>
                  <a:pt x="4556" y="458"/>
                </a:lnTo>
                <a:lnTo>
                  <a:pt x="4547" y="476"/>
                </a:lnTo>
                <a:lnTo>
                  <a:pt x="4538" y="458"/>
                </a:lnTo>
                <a:lnTo>
                  <a:pt x="4527" y="438"/>
                </a:lnTo>
                <a:lnTo>
                  <a:pt x="4511" y="417"/>
                </a:lnTo>
                <a:lnTo>
                  <a:pt x="4493" y="396"/>
                </a:lnTo>
                <a:lnTo>
                  <a:pt x="4472" y="374"/>
                </a:lnTo>
                <a:lnTo>
                  <a:pt x="4445" y="350"/>
                </a:lnTo>
                <a:lnTo>
                  <a:pt x="4413" y="324"/>
                </a:lnTo>
                <a:lnTo>
                  <a:pt x="4377" y="299"/>
                </a:lnTo>
                <a:lnTo>
                  <a:pt x="4371" y="294"/>
                </a:lnTo>
                <a:lnTo>
                  <a:pt x="4433" y="252"/>
                </a:lnTo>
                <a:close/>
                <a:moveTo>
                  <a:pt x="4280" y="354"/>
                </a:moveTo>
                <a:lnTo>
                  <a:pt x="4308" y="336"/>
                </a:lnTo>
                <a:lnTo>
                  <a:pt x="4335" y="354"/>
                </a:lnTo>
                <a:lnTo>
                  <a:pt x="4376" y="384"/>
                </a:lnTo>
                <a:lnTo>
                  <a:pt x="4407" y="411"/>
                </a:lnTo>
                <a:lnTo>
                  <a:pt x="4433" y="435"/>
                </a:lnTo>
                <a:lnTo>
                  <a:pt x="4454" y="459"/>
                </a:lnTo>
                <a:lnTo>
                  <a:pt x="4467" y="480"/>
                </a:lnTo>
                <a:lnTo>
                  <a:pt x="4478" y="498"/>
                </a:lnTo>
                <a:lnTo>
                  <a:pt x="4484" y="512"/>
                </a:lnTo>
                <a:lnTo>
                  <a:pt x="4485" y="524"/>
                </a:lnTo>
                <a:lnTo>
                  <a:pt x="4484" y="534"/>
                </a:lnTo>
                <a:lnTo>
                  <a:pt x="4478" y="549"/>
                </a:lnTo>
                <a:lnTo>
                  <a:pt x="4467" y="566"/>
                </a:lnTo>
                <a:lnTo>
                  <a:pt x="4454" y="588"/>
                </a:lnTo>
                <a:lnTo>
                  <a:pt x="4433" y="609"/>
                </a:lnTo>
                <a:lnTo>
                  <a:pt x="4407" y="633"/>
                </a:lnTo>
                <a:lnTo>
                  <a:pt x="4376" y="662"/>
                </a:lnTo>
                <a:lnTo>
                  <a:pt x="4335" y="692"/>
                </a:lnTo>
                <a:lnTo>
                  <a:pt x="4308" y="710"/>
                </a:lnTo>
                <a:lnTo>
                  <a:pt x="4280" y="692"/>
                </a:lnTo>
                <a:lnTo>
                  <a:pt x="4238" y="662"/>
                </a:lnTo>
                <a:lnTo>
                  <a:pt x="4206" y="633"/>
                </a:lnTo>
                <a:lnTo>
                  <a:pt x="4179" y="609"/>
                </a:lnTo>
                <a:lnTo>
                  <a:pt x="4160" y="588"/>
                </a:lnTo>
                <a:lnTo>
                  <a:pt x="4146" y="566"/>
                </a:lnTo>
                <a:lnTo>
                  <a:pt x="4137" y="549"/>
                </a:lnTo>
                <a:lnTo>
                  <a:pt x="4131" y="534"/>
                </a:lnTo>
                <a:lnTo>
                  <a:pt x="4128" y="524"/>
                </a:lnTo>
                <a:lnTo>
                  <a:pt x="4131" y="512"/>
                </a:lnTo>
                <a:lnTo>
                  <a:pt x="4137" y="498"/>
                </a:lnTo>
                <a:lnTo>
                  <a:pt x="4146" y="480"/>
                </a:lnTo>
                <a:lnTo>
                  <a:pt x="4160" y="459"/>
                </a:lnTo>
                <a:lnTo>
                  <a:pt x="4179" y="435"/>
                </a:lnTo>
                <a:lnTo>
                  <a:pt x="4206" y="411"/>
                </a:lnTo>
                <a:lnTo>
                  <a:pt x="4238" y="384"/>
                </a:lnTo>
                <a:lnTo>
                  <a:pt x="4280" y="354"/>
                </a:lnTo>
                <a:close/>
                <a:moveTo>
                  <a:pt x="3954" y="252"/>
                </a:moveTo>
                <a:lnTo>
                  <a:pt x="3980" y="233"/>
                </a:lnTo>
                <a:lnTo>
                  <a:pt x="4004" y="212"/>
                </a:lnTo>
                <a:lnTo>
                  <a:pt x="4023" y="192"/>
                </a:lnTo>
                <a:lnTo>
                  <a:pt x="4041" y="173"/>
                </a:lnTo>
                <a:lnTo>
                  <a:pt x="4056" y="150"/>
                </a:lnTo>
                <a:lnTo>
                  <a:pt x="4068" y="128"/>
                </a:lnTo>
                <a:lnTo>
                  <a:pt x="4077" y="150"/>
                </a:lnTo>
                <a:lnTo>
                  <a:pt x="4094" y="173"/>
                </a:lnTo>
                <a:lnTo>
                  <a:pt x="4110" y="192"/>
                </a:lnTo>
                <a:lnTo>
                  <a:pt x="4131" y="212"/>
                </a:lnTo>
                <a:lnTo>
                  <a:pt x="4154" y="233"/>
                </a:lnTo>
                <a:lnTo>
                  <a:pt x="4182" y="252"/>
                </a:lnTo>
                <a:lnTo>
                  <a:pt x="4244" y="294"/>
                </a:lnTo>
                <a:lnTo>
                  <a:pt x="4238" y="299"/>
                </a:lnTo>
                <a:lnTo>
                  <a:pt x="4200" y="324"/>
                </a:lnTo>
                <a:lnTo>
                  <a:pt x="4170" y="350"/>
                </a:lnTo>
                <a:lnTo>
                  <a:pt x="4142" y="374"/>
                </a:lnTo>
                <a:lnTo>
                  <a:pt x="4119" y="396"/>
                </a:lnTo>
                <a:lnTo>
                  <a:pt x="4101" y="417"/>
                </a:lnTo>
                <a:lnTo>
                  <a:pt x="4088" y="438"/>
                </a:lnTo>
                <a:lnTo>
                  <a:pt x="4076" y="458"/>
                </a:lnTo>
                <a:lnTo>
                  <a:pt x="4068" y="476"/>
                </a:lnTo>
                <a:lnTo>
                  <a:pt x="4058" y="458"/>
                </a:lnTo>
                <a:lnTo>
                  <a:pt x="4047" y="438"/>
                </a:lnTo>
                <a:lnTo>
                  <a:pt x="4032" y="417"/>
                </a:lnTo>
                <a:lnTo>
                  <a:pt x="4014" y="396"/>
                </a:lnTo>
                <a:lnTo>
                  <a:pt x="3992" y="374"/>
                </a:lnTo>
                <a:lnTo>
                  <a:pt x="3966" y="350"/>
                </a:lnTo>
                <a:lnTo>
                  <a:pt x="3933" y="324"/>
                </a:lnTo>
                <a:lnTo>
                  <a:pt x="3897" y="299"/>
                </a:lnTo>
                <a:lnTo>
                  <a:pt x="3890" y="294"/>
                </a:lnTo>
                <a:lnTo>
                  <a:pt x="3954" y="252"/>
                </a:lnTo>
                <a:close/>
                <a:moveTo>
                  <a:pt x="3800" y="354"/>
                </a:moveTo>
                <a:lnTo>
                  <a:pt x="3828" y="336"/>
                </a:lnTo>
                <a:lnTo>
                  <a:pt x="3840" y="344"/>
                </a:lnTo>
                <a:lnTo>
                  <a:pt x="3854" y="354"/>
                </a:lnTo>
                <a:lnTo>
                  <a:pt x="3896" y="384"/>
                </a:lnTo>
                <a:lnTo>
                  <a:pt x="3927" y="411"/>
                </a:lnTo>
                <a:lnTo>
                  <a:pt x="3954" y="435"/>
                </a:lnTo>
                <a:lnTo>
                  <a:pt x="3974" y="459"/>
                </a:lnTo>
                <a:lnTo>
                  <a:pt x="3987" y="480"/>
                </a:lnTo>
                <a:lnTo>
                  <a:pt x="3998" y="498"/>
                </a:lnTo>
                <a:lnTo>
                  <a:pt x="4002" y="512"/>
                </a:lnTo>
                <a:lnTo>
                  <a:pt x="4005" y="524"/>
                </a:lnTo>
                <a:lnTo>
                  <a:pt x="4002" y="534"/>
                </a:lnTo>
                <a:lnTo>
                  <a:pt x="3998" y="549"/>
                </a:lnTo>
                <a:lnTo>
                  <a:pt x="3987" y="566"/>
                </a:lnTo>
                <a:lnTo>
                  <a:pt x="3974" y="588"/>
                </a:lnTo>
                <a:lnTo>
                  <a:pt x="3954" y="609"/>
                </a:lnTo>
                <a:lnTo>
                  <a:pt x="3927" y="633"/>
                </a:lnTo>
                <a:lnTo>
                  <a:pt x="3896" y="662"/>
                </a:lnTo>
                <a:lnTo>
                  <a:pt x="3854" y="692"/>
                </a:lnTo>
                <a:lnTo>
                  <a:pt x="3840" y="702"/>
                </a:lnTo>
                <a:lnTo>
                  <a:pt x="3828" y="710"/>
                </a:lnTo>
                <a:lnTo>
                  <a:pt x="3800" y="692"/>
                </a:lnTo>
                <a:lnTo>
                  <a:pt x="3758" y="662"/>
                </a:lnTo>
                <a:lnTo>
                  <a:pt x="3726" y="633"/>
                </a:lnTo>
                <a:lnTo>
                  <a:pt x="3699" y="609"/>
                </a:lnTo>
                <a:lnTo>
                  <a:pt x="3680" y="588"/>
                </a:lnTo>
                <a:lnTo>
                  <a:pt x="3666" y="566"/>
                </a:lnTo>
                <a:lnTo>
                  <a:pt x="3659" y="549"/>
                </a:lnTo>
                <a:lnTo>
                  <a:pt x="3653" y="534"/>
                </a:lnTo>
                <a:lnTo>
                  <a:pt x="3648" y="524"/>
                </a:lnTo>
                <a:lnTo>
                  <a:pt x="3653" y="512"/>
                </a:lnTo>
                <a:lnTo>
                  <a:pt x="3659" y="498"/>
                </a:lnTo>
                <a:lnTo>
                  <a:pt x="3666" y="480"/>
                </a:lnTo>
                <a:lnTo>
                  <a:pt x="3680" y="459"/>
                </a:lnTo>
                <a:lnTo>
                  <a:pt x="3699" y="435"/>
                </a:lnTo>
                <a:lnTo>
                  <a:pt x="3726" y="411"/>
                </a:lnTo>
                <a:lnTo>
                  <a:pt x="3758" y="384"/>
                </a:lnTo>
                <a:lnTo>
                  <a:pt x="3800" y="354"/>
                </a:lnTo>
                <a:close/>
                <a:moveTo>
                  <a:pt x="3474" y="252"/>
                </a:moveTo>
                <a:lnTo>
                  <a:pt x="3500" y="233"/>
                </a:lnTo>
                <a:lnTo>
                  <a:pt x="3524" y="212"/>
                </a:lnTo>
                <a:lnTo>
                  <a:pt x="3545" y="192"/>
                </a:lnTo>
                <a:lnTo>
                  <a:pt x="3563" y="173"/>
                </a:lnTo>
                <a:lnTo>
                  <a:pt x="3576" y="150"/>
                </a:lnTo>
                <a:lnTo>
                  <a:pt x="3588" y="128"/>
                </a:lnTo>
                <a:lnTo>
                  <a:pt x="3599" y="150"/>
                </a:lnTo>
                <a:lnTo>
                  <a:pt x="3612" y="173"/>
                </a:lnTo>
                <a:lnTo>
                  <a:pt x="3630" y="192"/>
                </a:lnTo>
                <a:lnTo>
                  <a:pt x="3650" y="212"/>
                </a:lnTo>
                <a:lnTo>
                  <a:pt x="3674" y="233"/>
                </a:lnTo>
                <a:lnTo>
                  <a:pt x="3702" y="252"/>
                </a:lnTo>
                <a:lnTo>
                  <a:pt x="3764" y="294"/>
                </a:lnTo>
                <a:lnTo>
                  <a:pt x="3758" y="299"/>
                </a:lnTo>
                <a:lnTo>
                  <a:pt x="3720" y="324"/>
                </a:lnTo>
                <a:lnTo>
                  <a:pt x="3687" y="350"/>
                </a:lnTo>
                <a:lnTo>
                  <a:pt x="3662" y="374"/>
                </a:lnTo>
                <a:lnTo>
                  <a:pt x="3641" y="396"/>
                </a:lnTo>
                <a:lnTo>
                  <a:pt x="3623" y="417"/>
                </a:lnTo>
                <a:lnTo>
                  <a:pt x="3606" y="438"/>
                </a:lnTo>
                <a:lnTo>
                  <a:pt x="3596" y="458"/>
                </a:lnTo>
                <a:lnTo>
                  <a:pt x="3588" y="476"/>
                </a:lnTo>
                <a:lnTo>
                  <a:pt x="3578" y="458"/>
                </a:lnTo>
                <a:lnTo>
                  <a:pt x="3569" y="438"/>
                </a:lnTo>
                <a:lnTo>
                  <a:pt x="3552" y="417"/>
                </a:lnTo>
                <a:lnTo>
                  <a:pt x="3534" y="396"/>
                </a:lnTo>
                <a:lnTo>
                  <a:pt x="3512" y="374"/>
                </a:lnTo>
                <a:lnTo>
                  <a:pt x="3486" y="350"/>
                </a:lnTo>
                <a:lnTo>
                  <a:pt x="3455" y="324"/>
                </a:lnTo>
                <a:lnTo>
                  <a:pt x="3416" y="299"/>
                </a:lnTo>
                <a:lnTo>
                  <a:pt x="3410" y="294"/>
                </a:lnTo>
                <a:lnTo>
                  <a:pt x="3474" y="252"/>
                </a:lnTo>
                <a:close/>
                <a:moveTo>
                  <a:pt x="3320" y="354"/>
                </a:moveTo>
                <a:lnTo>
                  <a:pt x="3347" y="336"/>
                </a:lnTo>
                <a:lnTo>
                  <a:pt x="3374" y="354"/>
                </a:lnTo>
                <a:lnTo>
                  <a:pt x="3416" y="384"/>
                </a:lnTo>
                <a:lnTo>
                  <a:pt x="3449" y="411"/>
                </a:lnTo>
                <a:lnTo>
                  <a:pt x="3474" y="435"/>
                </a:lnTo>
                <a:lnTo>
                  <a:pt x="3494" y="459"/>
                </a:lnTo>
                <a:lnTo>
                  <a:pt x="3509" y="480"/>
                </a:lnTo>
                <a:lnTo>
                  <a:pt x="3518" y="498"/>
                </a:lnTo>
                <a:lnTo>
                  <a:pt x="3522" y="512"/>
                </a:lnTo>
                <a:lnTo>
                  <a:pt x="3527" y="524"/>
                </a:lnTo>
                <a:lnTo>
                  <a:pt x="3522" y="534"/>
                </a:lnTo>
                <a:lnTo>
                  <a:pt x="3518" y="549"/>
                </a:lnTo>
                <a:lnTo>
                  <a:pt x="3509" y="566"/>
                </a:lnTo>
                <a:lnTo>
                  <a:pt x="3494" y="588"/>
                </a:lnTo>
                <a:lnTo>
                  <a:pt x="3474" y="609"/>
                </a:lnTo>
                <a:lnTo>
                  <a:pt x="3449" y="633"/>
                </a:lnTo>
                <a:lnTo>
                  <a:pt x="3416" y="662"/>
                </a:lnTo>
                <a:lnTo>
                  <a:pt x="3374" y="692"/>
                </a:lnTo>
                <a:lnTo>
                  <a:pt x="3347" y="710"/>
                </a:lnTo>
                <a:lnTo>
                  <a:pt x="3320" y="692"/>
                </a:lnTo>
                <a:lnTo>
                  <a:pt x="3278" y="662"/>
                </a:lnTo>
                <a:lnTo>
                  <a:pt x="3246" y="633"/>
                </a:lnTo>
                <a:lnTo>
                  <a:pt x="3221" y="609"/>
                </a:lnTo>
                <a:lnTo>
                  <a:pt x="3200" y="588"/>
                </a:lnTo>
                <a:lnTo>
                  <a:pt x="3186" y="566"/>
                </a:lnTo>
                <a:lnTo>
                  <a:pt x="3176" y="549"/>
                </a:lnTo>
                <a:lnTo>
                  <a:pt x="3173" y="534"/>
                </a:lnTo>
                <a:lnTo>
                  <a:pt x="3168" y="524"/>
                </a:lnTo>
                <a:lnTo>
                  <a:pt x="3173" y="512"/>
                </a:lnTo>
                <a:lnTo>
                  <a:pt x="3176" y="498"/>
                </a:lnTo>
                <a:lnTo>
                  <a:pt x="3186" y="480"/>
                </a:lnTo>
                <a:lnTo>
                  <a:pt x="3200" y="459"/>
                </a:lnTo>
                <a:lnTo>
                  <a:pt x="3221" y="435"/>
                </a:lnTo>
                <a:lnTo>
                  <a:pt x="3246" y="411"/>
                </a:lnTo>
                <a:lnTo>
                  <a:pt x="3278" y="384"/>
                </a:lnTo>
                <a:lnTo>
                  <a:pt x="3320" y="354"/>
                </a:lnTo>
                <a:close/>
                <a:moveTo>
                  <a:pt x="2993" y="252"/>
                </a:moveTo>
                <a:lnTo>
                  <a:pt x="3021" y="233"/>
                </a:lnTo>
                <a:lnTo>
                  <a:pt x="3042" y="212"/>
                </a:lnTo>
                <a:lnTo>
                  <a:pt x="3065" y="192"/>
                </a:lnTo>
                <a:lnTo>
                  <a:pt x="3080" y="173"/>
                </a:lnTo>
                <a:lnTo>
                  <a:pt x="3096" y="150"/>
                </a:lnTo>
                <a:lnTo>
                  <a:pt x="3107" y="128"/>
                </a:lnTo>
                <a:lnTo>
                  <a:pt x="3119" y="150"/>
                </a:lnTo>
                <a:lnTo>
                  <a:pt x="3132" y="173"/>
                </a:lnTo>
                <a:lnTo>
                  <a:pt x="3150" y="192"/>
                </a:lnTo>
                <a:lnTo>
                  <a:pt x="3170" y="212"/>
                </a:lnTo>
                <a:lnTo>
                  <a:pt x="3194" y="233"/>
                </a:lnTo>
                <a:lnTo>
                  <a:pt x="3221" y="252"/>
                </a:lnTo>
                <a:lnTo>
                  <a:pt x="3284" y="294"/>
                </a:lnTo>
                <a:lnTo>
                  <a:pt x="3278" y="299"/>
                </a:lnTo>
                <a:lnTo>
                  <a:pt x="3240" y="324"/>
                </a:lnTo>
                <a:lnTo>
                  <a:pt x="3209" y="350"/>
                </a:lnTo>
                <a:lnTo>
                  <a:pt x="3182" y="374"/>
                </a:lnTo>
                <a:lnTo>
                  <a:pt x="3161" y="396"/>
                </a:lnTo>
                <a:lnTo>
                  <a:pt x="3143" y="417"/>
                </a:lnTo>
                <a:lnTo>
                  <a:pt x="3126" y="438"/>
                </a:lnTo>
                <a:lnTo>
                  <a:pt x="3116" y="458"/>
                </a:lnTo>
                <a:lnTo>
                  <a:pt x="3107" y="476"/>
                </a:lnTo>
                <a:lnTo>
                  <a:pt x="3098" y="458"/>
                </a:lnTo>
                <a:lnTo>
                  <a:pt x="3086" y="438"/>
                </a:lnTo>
                <a:lnTo>
                  <a:pt x="3072" y="417"/>
                </a:lnTo>
                <a:lnTo>
                  <a:pt x="3054" y="396"/>
                </a:lnTo>
                <a:lnTo>
                  <a:pt x="3032" y="374"/>
                </a:lnTo>
                <a:lnTo>
                  <a:pt x="3005" y="350"/>
                </a:lnTo>
                <a:lnTo>
                  <a:pt x="2975" y="324"/>
                </a:lnTo>
                <a:lnTo>
                  <a:pt x="2937" y="299"/>
                </a:lnTo>
                <a:lnTo>
                  <a:pt x="2931" y="294"/>
                </a:lnTo>
                <a:lnTo>
                  <a:pt x="2993" y="252"/>
                </a:lnTo>
                <a:close/>
                <a:moveTo>
                  <a:pt x="2841" y="354"/>
                </a:moveTo>
                <a:lnTo>
                  <a:pt x="2867" y="336"/>
                </a:lnTo>
                <a:lnTo>
                  <a:pt x="2879" y="344"/>
                </a:lnTo>
                <a:lnTo>
                  <a:pt x="2895" y="354"/>
                </a:lnTo>
                <a:lnTo>
                  <a:pt x="2937" y="384"/>
                </a:lnTo>
                <a:lnTo>
                  <a:pt x="2969" y="411"/>
                </a:lnTo>
                <a:lnTo>
                  <a:pt x="2994" y="435"/>
                </a:lnTo>
                <a:lnTo>
                  <a:pt x="3015" y="459"/>
                </a:lnTo>
                <a:lnTo>
                  <a:pt x="3029" y="480"/>
                </a:lnTo>
                <a:lnTo>
                  <a:pt x="3036" y="498"/>
                </a:lnTo>
                <a:lnTo>
                  <a:pt x="3042" y="512"/>
                </a:lnTo>
                <a:lnTo>
                  <a:pt x="3047" y="524"/>
                </a:lnTo>
                <a:lnTo>
                  <a:pt x="3042" y="534"/>
                </a:lnTo>
                <a:lnTo>
                  <a:pt x="3036" y="549"/>
                </a:lnTo>
                <a:lnTo>
                  <a:pt x="3029" y="566"/>
                </a:lnTo>
                <a:lnTo>
                  <a:pt x="3015" y="588"/>
                </a:lnTo>
                <a:lnTo>
                  <a:pt x="2994" y="609"/>
                </a:lnTo>
                <a:lnTo>
                  <a:pt x="2969" y="633"/>
                </a:lnTo>
                <a:lnTo>
                  <a:pt x="2937" y="662"/>
                </a:lnTo>
                <a:lnTo>
                  <a:pt x="2895" y="692"/>
                </a:lnTo>
                <a:lnTo>
                  <a:pt x="2879" y="702"/>
                </a:lnTo>
                <a:lnTo>
                  <a:pt x="2867" y="710"/>
                </a:lnTo>
                <a:lnTo>
                  <a:pt x="2841" y="692"/>
                </a:lnTo>
                <a:lnTo>
                  <a:pt x="2799" y="662"/>
                </a:lnTo>
                <a:lnTo>
                  <a:pt x="2766" y="633"/>
                </a:lnTo>
                <a:lnTo>
                  <a:pt x="2741" y="609"/>
                </a:lnTo>
                <a:lnTo>
                  <a:pt x="2721" y="588"/>
                </a:lnTo>
                <a:lnTo>
                  <a:pt x="2706" y="566"/>
                </a:lnTo>
                <a:lnTo>
                  <a:pt x="2697" y="549"/>
                </a:lnTo>
                <a:lnTo>
                  <a:pt x="2691" y="534"/>
                </a:lnTo>
                <a:lnTo>
                  <a:pt x="2688" y="524"/>
                </a:lnTo>
                <a:lnTo>
                  <a:pt x="2691" y="512"/>
                </a:lnTo>
                <a:lnTo>
                  <a:pt x="2697" y="498"/>
                </a:lnTo>
                <a:lnTo>
                  <a:pt x="2706" y="480"/>
                </a:lnTo>
                <a:lnTo>
                  <a:pt x="2721" y="459"/>
                </a:lnTo>
                <a:lnTo>
                  <a:pt x="2741" y="435"/>
                </a:lnTo>
                <a:lnTo>
                  <a:pt x="2766" y="411"/>
                </a:lnTo>
                <a:lnTo>
                  <a:pt x="2799" y="384"/>
                </a:lnTo>
                <a:lnTo>
                  <a:pt x="2841" y="354"/>
                </a:lnTo>
                <a:close/>
                <a:moveTo>
                  <a:pt x="2513" y="252"/>
                </a:moveTo>
                <a:lnTo>
                  <a:pt x="2541" y="233"/>
                </a:lnTo>
                <a:lnTo>
                  <a:pt x="2562" y="212"/>
                </a:lnTo>
                <a:lnTo>
                  <a:pt x="2585" y="192"/>
                </a:lnTo>
                <a:lnTo>
                  <a:pt x="2601" y="173"/>
                </a:lnTo>
                <a:lnTo>
                  <a:pt x="2616" y="150"/>
                </a:lnTo>
                <a:lnTo>
                  <a:pt x="2627" y="128"/>
                </a:lnTo>
                <a:lnTo>
                  <a:pt x="2639" y="150"/>
                </a:lnTo>
                <a:lnTo>
                  <a:pt x="2652" y="173"/>
                </a:lnTo>
                <a:lnTo>
                  <a:pt x="2670" y="192"/>
                </a:lnTo>
                <a:lnTo>
                  <a:pt x="2691" y="212"/>
                </a:lnTo>
                <a:lnTo>
                  <a:pt x="2715" y="233"/>
                </a:lnTo>
                <a:lnTo>
                  <a:pt x="2741" y="252"/>
                </a:lnTo>
                <a:lnTo>
                  <a:pt x="2802" y="294"/>
                </a:lnTo>
                <a:lnTo>
                  <a:pt x="2796" y="299"/>
                </a:lnTo>
                <a:lnTo>
                  <a:pt x="2760" y="324"/>
                </a:lnTo>
                <a:lnTo>
                  <a:pt x="2729" y="350"/>
                </a:lnTo>
                <a:lnTo>
                  <a:pt x="2703" y="374"/>
                </a:lnTo>
                <a:lnTo>
                  <a:pt x="2681" y="396"/>
                </a:lnTo>
                <a:lnTo>
                  <a:pt x="2663" y="417"/>
                </a:lnTo>
                <a:lnTo>
                  <a:pt x="2646" y="438"/>
                </a:lnTo>
                <a:lnTo>
                  <a:pt x="2637" y="458"/>
                </a:lnTo>
                <a:lnTo>
                  <a:pt x="2627" y="476"/>
                </a:lnTo>
                <a:lnTo>
                  <a:pt x="2619" y="458"/>
                </a:lnTo>
                <a:lnTo>
                  <a:pt x="2607" y="438"/>
                </a:lnTo>
                <a:lnTo>
                  <a:pt x="2592" y="417"/>
                </a:lnTo>
                <a:lnTo>
                  <a:pt x="2574" y="396"/>
                </a:lnTo>
                <a:lnTo>
                  <a:pt x="2553" y="374"/>
                </a:lnTo>
                <a:lnTo>
                  <a:pt x="2525" y="350"/>
                </a:lnTo>
                <a:lnTo>
                  <a:pt x="2495" y="324"/>
                </a:lnTo>
                <a:lnTo>
                  <a:pt x="2457" y="299"/>
                </a:lnTo>
                <a:lnTo>
                  <a:pt x="2451" y="294"/>
                </a:lnTo>
                <a:lnTo>
                  <a:pt x="2513" y="252"/>
                </a:lnTo>
                <a:close/>
                <a:moveTo>
                  <a:pt x="2358" y="354"/>
                </a:moveTo>
                <a:lnTo>
                  <a:pt x="2387" y="336"/>
                </a:lnTo>
                <a:lnTo>
                  <a:pt x="2415" y="354"/>
                </a:lnTo>
                <a:lnTo>
                  <a:pt x="2457" y="384"/>
                </a:lnTo>
                <a:lnTo>
                  <a:pt x="2489" y="411"/>
                </a:lnTo>
                <a:lnTo>
                  <a:pt x="2514" y="435"/>
                </a:lnTo>
                <a:lnTo>
                  <a:pt x="2535" y="459"/>
                </a:lnTo>
                <a:lnTo>
                  <a:pt x="2549" y="480"/>
                </a:lnTo>
                <a:lnTo>
                  <a:pt x="2556" y="498"/>
                </a:lnTo>
                <a:lnTo>
                  <a:pt x="2562" y="512"/>
                </a:lnTo>
                <a:lnTo>
                  <a:pt x="2567" y="524"/>
                </a:lnTo>
                <a:lnTo>
                  <a:pt x="2562" y="534"/>
                </a:lnTo>
                <a:lnTo>
                  <a:pt x="2556" y="549"/>
                </a:lnTo>
                <a:lnTo>
                  <a:pt x="2549" y="566"/>
                </a:lnTo>
                <a:lnTo>
                  <a:pt x="2535" y="588"/>
                </a:lnTo>
                <a:lnTo>
                  <a:pt x="2514" y="609"/>
                </a:lnTo>
                <a:lnTo>
                  <a:pt x="2489" y="633"/>
                </a:lnTo>
                <a:lnTo>
                  <a:pt x="2457" y="662"/>
                </a:lnTo>
                <a:lnTo>
                  <a:pt x="2415" y="692"/>
                </a:lnTo>
                <a:lnTo>
                  <a:pt x="2387" y="710"/>
                </a:lnTo>
                <a:lnTo>
                  <a:pt x="2358" y="692"/>
                </a:lnTo>
                <a:lnTo>
                  <a:pt x="2319" y="662"/>
                </a:lnTo>
                <a:lnTo>
                  <a:pt x="2285" y="633"/>
                </a:lnTo>
                <a:lnTo>
                  <a:pt x="2261" y="609"/>
                </a:lnTo>
                <a:lnTo>
                  <a:pt x="2241" y="588"/>
                </a:lnTo>
                <a:lnTo>
                  <a:pt x="2228" y="566"/>
                </a:lnTo>
                <a:lnTo>
                  <a:pt x="2217" y="549"/>
                </a:lnTo>
                <a:lnTo>
                  <a:pt x="2211" y="534"/>
                </a:lnTo>
                <a:lnTo>
                  <a:pt x="2210" y="524"/>
                </a:lnTo>
                <a:lnTo>
                  <a:pt x="2211" y="512"/>
                </a:lnTo>
                <a:lnTo>
                  <a:pt x="2217" y="498"/>
                </a:lnTo>
                <a:lnTo>
                  <a:pt x="2228" y="480"/>
                </a:lnTo>
                <a:lnTo>
                  <a:pt x="2241" y="459"/>
                </a:lnTo>
                <a:lnTo>
                  <a:pt x="2261" y="435"/>
                </a:lnTo>
                <a:lnTo>
                  <a:pt x="2285" y="411"/>
                </a:lnTo>
                <a:lnTo>
                  <a:pt x="2319" y="384"/>
                </a:lnTo>
                <a:lnTo>
                  <a:pt x="2358" y="354"/>
                </a:lnTo>
                <a:close/>
                <a:moveTo>
                  <a:pt x="2033" y="252"/>
                </a:moveTo>
                <a:lnTo>
                  <a:pt x="2061" y="233"/>
                </a:lnTo>
                <a:lnTo>
                  <a:pt x="2084" y="212"/>
                </a:lnTo>
                <a:lnTo>
                  <a:pt x="2105" y="192"/>
                </a:lnTo>
                <a:lnTo>
                  <a:pt x="2121" y="173"/>
                </a:lnTo>
                <a:lnTo>
                  <a:pt x="2138" y="150"/>
                </a:lnTo>
                <a:lnTo>
                  <a:pt x="2147" y="128"/>
                </a:lnTo>
                <a:lnTo>
                  <a:pt x="2159" y="150"/>
                </a:lnTo>
                <a:lnTo>
                  <a:pt x="2174" y="173"/>
                </a:lnTo>
                <a:lnTo>
                  <a:pt x="2192" y="192"/>
                </a:lnTo>
                <a:lnTo>
                  <a:pt x="2211" y="212"/>
                </a:lnTo>
                <a:lnTo>
                  <a:pt x="2235" y="233"/>
                </a:lnTo>
                <a:lnTo>
                  <a:pt x="2261" y="252"/>
                </a:lnTo>
                <a:lnTo>
                  <a:pt x="2324" y="294"/>
                </a:lnTo>
                <a:lnTo>
                  <a:pt x="2318" y="299"/>
                </a:lnTo>
                <a:lnTo>
                  <a:pt x="2282" y="324"/>
                </a:lnTo>
                <a:lnTo>
                  <a:pt x="2249" y="350"/>
                </a:lnTo>
                <a:lnTo>
                  <a:pt x="2223" y="374"/>
                </a:lnTo>
                <a:lnTo>
                  <a:pt x="2201" y="396"/>
                </a:lnTo>
                <a:lnTo>
                  <a:pt x="2183" y="417"/>
                </a:lnTo>
                <a:lnTo>
                  <a:pt x="2168" y="438"/>
                </a:lnTo>
                <a:lnTo>
                  <a:pt x="2156" y="458"/>
                </a:lnTo>
                <a:lnTo>
                  <a:pt x="2147" y="476"/>
                </a:lnTo>
                <a:lnTo>
                  <a:pt x="2139" y="458"/>
                </a:lnTo>
                <a:lnTo>
                  <a:pt x="2127" y="438"/>
                </a:lnTo>
                <a:lnTo>
                  <a:pt x="2114" y="417"/>
                </a:lnTo>
                <a:lnTo>
                  <a:pt x="2096" y="396"/>
                </a:lnTo>
                <a:lnTo>
                  <a:pt x="2073" y="374"/>
                </a:lnTo>
                <a:lnTo>
                  <a:pt x="2045" y="350"/>
                </a:lnTo>
                <a:lnTo>
                  <a:pt x="2013" y="324"/>
                </a:lnTo>
                <a:lnTo>
                  <a:pt x="1977" y="299"/>
                </a:lnTo>
                <a:lnTo>
                  <a:pt x="1971" y="294"/>
                </a:lnTo>
                <a:lnTo>
                  <a:pt x="2033" y="252"/>
                </a:lnTo>
                <a:close/>
                <a:moveTo>
                  <a:pt x="1880" y="354"/>
                </a:moveTo>
                <a:lnTo>
                  <a:pt x="1907" y="336"/>
                </a:lnTo>
                <a:lnTo>
                  <a:pt x="1919" y="344"/>
                </a:lnTo>
                <a:lnTo>
                  <a:pt x="1935" y="354"/>
                </a:lnTo>
                <a:lnTo>
                  <a:pt x="1977" y="384"/>
                </a:lnTo>
                <a:lnTo>
                  <a:pt x="2009" y="411"/>
                </a:lnTo>
                <a:lnTo>
                  <a:pt x="2036" y="435"/>
                </a:lnTo>
                <a:lnTo>
                  <a:pt x="2055" y="459"/>
                </a:lnTo>
                <a:lnTo>
                  <a:pt x="2069" y="480"/>
                </a:lnTo>
                <a:lnTo>
                  <a:pt x="2078" y="498"/>
                </a:lnTo>
                <a:lnTo>
                  <a:pt x="2084" y="512"/>
                </a:lnTo>
                <a:lnTo>
                  <a:pt x="2087" y="524"/>
                </a:lnTo>
                <a:lnTo>
                  <a:pt x="2084" y="534"/>
                </a:lnTo>
                <a:lnTo>
                  <a:pt x="2078" y="549"/>
                </a:lnTo>
                <a:lnTo>
                  <a:pt x="2069" y="566"/>
                </a:lnTo>
                <a:lnTo>
                  <a:pt x="2055" y="588"/>
                </a:lnTo>
                <a:lnTo>
                  <a:pt x="2036" y="609"/>
                </a:lnTo>
                <a:lnTo>
                  <a:pt x="2009" y="633"/>
                </a:lnTo>
                <a:lnTo>
                  <a:pt x="1977" y="662"/>
                </a:lnTo>
                <a:lnTo>
                  <a:pt x="1935" y="692"/>
                </a:lnTo>
                <a:lnTo>
                  <a:pt x="1919" y="702"/>
                </a:lnTo>
                <a:lnTo>
                  <a:pt x="1907" y="710"/>
                </a:lnTo>
                <a:lnTo>
                  <a:pt x="1880" y="692"/>
                </a:lnTo>
                <a:lnTo>
                  <a:pt x="1839" y="662"/>
                </a:lnTo>
                <a:lnTo>
                  <a:pt x="1805" y="633"/>
                </a:lnTo>
                <a:lnTo>
                  <a:pt x="1781" y="609"/>
                </a:lnTo>
                <a:lnTo>
                  <a:pt x="1761" y="588"/>
                </a:lnTo>
                <a:lnTo>
                  <a:pt x="1748" y="566"/>
                </a:lnTo>
                <a:lnTo>
                  <a:pt x="1737" y="549"/>
                </a:lnTo>
                <a:lnTo>
                  <a:pt x="1731" y="534"/>
                </a:lnTo>
                <a:lnTo>
                  <a:pt x="1730" y="524"/>
                </a:lnTo>
                <a:lnTo>
                  <a:pt x="1731" y="512"/>
                </a:lnTo>
                <a:lnTo>
                  <a:pt x="1737" y="498"/>
                </a:lnTo>
                <a:lnTo>
                  <a:pt x="1748" y="480"/>
                </a:lnTo>
                <a:lnTo>
                  <a:pt x="1761" y="459"/>
                </a:lnTo>
                <a:lnTo>
                  <a:pt x="1781" y="435"/>
                </a:lnTo>
                <a:lnTo>
                  <a:pt x="1805" y="411"/>
                </a:lnTo>
                <a:lnTo>
                  <a:pt x="1839" y="384"/>
                </a:lnTo>
                <a:lnTo>
                  <a:pt x="1880" y="354"/>
                </a:lnTo>
                <a:close/>
                <a:moveTo>
                  <a:pt x="1554" y="252"/>
                </a:moveTo>
                <a:lnTo>
                  <a:pt x="1580" y="233"/>
                </a:lnTo>
                <a:lnTo>
                  <a:pt x="1604" y="212"/>
                </a:lnTo>
                <a:lnTo>
                  <a:pt x="1623" y="192"/>
                </a:lnTo>
                <a:lnTo>
                  <a:pt x="1641" y="173"/>
                </a:lnTo>
                <a:lnTo>
                  <a:pt x="1656" y="150"/>
                </a:lnTo>
                <a:lnTo>
                  <a:pt x="1668" y="128"/>
                </a:lnTo>
                <a:lnTo>
                  <a:pt x="1680" y="150"/>
                </a:lnTo>
                <a:lnTo>
                  <a:pt x="1694" y="173"/>
                </a:lnTo>
                <a:lnTo>
                  <a:pt x="1712" y="192"/>
                </a:lnTo>
                <a:lnTo>
                  <a:pt x="1731" y="212"/>
                </a:lnTo>
                <a:lnTo>
                  <a:pt x="1755" y="233"/>
                </a:lnTo>
                <a:lnTo>
                  <a:pt x="1781" y="252"/>
                </a:lnTo>
                <a:lnTo>
                  <a:pt x="1844" y="294"/>
                </a:lnTo>
                <a:lnTo>
                  <a:pt x="1838" y="299"/>
                </a:lnTo>
                <a:lnTo>
                  <a:pt x="1802" y="324"/>
                </a:lnTo>
                <a:lnTo>
                  <a:pt x="1769" y="350"/>
                </a:lnTo>
                <a:lnTo>
                  <a:pt x="1743" y="374"/>
                </a:lnTo>
                <a:lnTo>
                  <a:pt x="1721" y="396"/>
                </a:lnTo>
                <a:lnTo>
                  <a:pt x="1701" y="417"/>
                </a:lnTo>
                <a:lnTo>
                  <a:pt x="1688" y="438"/>
                </a:lnTo>
                <a:lnTo>
                  <a:pt x="1676" y="458"/>
                </a:lnTo>
                <a:lnTo>
                  <a:pt x="1668" y="476"/>
                </a:lnTo>
                <a:lnTo>
                  <a:pt x="1659" y="458"/>
                </a:lnTo>
                <a:lnTo>
                  <a:pt x="1647" y="438"/>
                </a:lnTo>
                <a:lnTo>
                  <a:pt x="1634" y="417"/>
                </a:lnTo>
                <a:lnTo>
                  <a:pt x="1616" y="396"/>
                </a:lnTo>
                <a:lnTo>
                  <a:pt x="1593" y="374"/>
                </a:lnTo>
                <a:lnTo>
                  <a:pt x="1566" y="350"/>
                </a:lnTo>
                <a:lnTo>
                  <a:pt x="1533" y="324"/>
                </a:lnTo>
                <a:lnTo>
                  <a:pt x="1497" y="299"/>
                </a:lnTo>
                <a:lnTo>
                  <a:pt x="1491" y="294"/>
                </a:lnTo>
                <a:lnTo>
                  <a:pt x="1554" y="252"/>
                </a:lnTo>
                <a:close/>
                <a:moveTo>
                  <a:pt x="1400" y="354"/>
                </a:moveTo>
                <a:lnTo>
                  <a:pt x="1428" y="336"/>
                </a:lnTo>
                <a:lnTo>
                  <a:pt x="1455" y="354"/>
                </a:lnTo>
                <a:lnTo>
                  <a:pt x="1496" y="384"/>
                </a:lnTo>
                <a:lnTo>
                  <a:pt x="1530" y="411"/>
                </a:lnTo>
                <a:lnTo>
                  <a:pt x="1556" y="435"/>
                </a:lnTo>
                <a:lnTo>
                  <a:pt x="1574" y="459"/>
                </a:lnTo>
                <a:lnTo>
                  <a:pt x="1587" y="480"/>
                </a:lnTo>
                <a:lnTo>
                  <a:pt x="1598" y="498"/>
                </a:lnTo>
                <a:lnTo>
                  <a:pt x="1604" y="512"/>
                </a:lnTo>
                <a:lnTo>
                  <a:pt x="1608" y="524"/>
                </a:lnTo>
                <a:lnTo>
                  <a:pt x="1604" y="534"/>
                </a:lnTo>
                <a:lnTo>
                  <a:pt x="1598" y="549"/>
                </a:lnTo>
                <a:lnTo>
                  <a:pt x="1587" y="566"/>
                </a:lnTo>
                <a:lnTo>
                  <a:pt x="1574" y="588"/>
                </a:lnTo>
                <a:lnTo>
                  <a:pt x="1556" y="609"/>
                </a:lnTo>
                <a:lnTo>
                  <a:pt x="1530" y="633"/>
                </a:lnTo>
                <a:lnTo>
                  <a:pt x="1496" y="662"/>
                </a:lnTo>
                <a:lnTo>
                  <a:pt x="1455" y="692"/>
                </a:lnTo>
                <a:lnTo>
                  <a:pt x="1428" y="710"/>
                </a:lnTo>
                <a:lnTo>
                  <a:pt x="1400" y="692"/>
                </a:lnTo>
                <a:lnTo>
                  <a:pt x="1359" y="662"/>
                </a:lnTo>
                <a:lnTo>
                  <a:pt x="1326" y="633"/>
                </a:lnTo>
                <a:lnTo>
                  <a:pt x="1299" y="609"/>
                </a:lnTo>
                <a:lnTo>
                  <a:pt x="1281" y="588"/>
                </a:lnTo>
                <a:lnTo>
                  <a:pt x="1268" y="566"/>
                </a:lnTo>
                <a:lnTo>
                  <a:pt x="1257" y="549"/>
                </a:lnTo>
                <a:lnTo>
                  <a:pt x="1251" y="534"/>
                </a:lnTo>
                <a:lnTo>
                  <a:pt x="1250" y="524"/>
                </a:lnTo>
                <a:lnTo>
                  <a:pt x="1251" y="512"/>
                </a:lnTo>
                <a:lnTo>
                  <a:pt x="1257" y="498"/>
                </a:lnTo>
                <a:lnTo>
                  <a:pt x="1268" y="480"/>
                </a:lnTo>
                <a:lnTo>
                  <a:pt x="1281" y="459"/>
                </a:lnTo>
                <a:lnTo>
                  <a:pt x="1299" y="435"/>
                </a:lnTo>
                <a:lnTo>
                  <a:pt x="1326" y="411"/>
                </a:lnTo>
                <a:lnTo>
                  <a:pt x="1359" y="384"/>
                </a:lnTo>
                <a:lnTo>
                  <a:pt x="1400" y="354"/>
                </a:lnTo>
                <a:close/>
                <a:moveTo>
                  <a:pt x="1074" y="252"/>
                </a:moveTo>
                <a:lnTo>
                  <a:pt x="1100" y="233"/>
                </a:lnTo>
                <a:lnTo>
                  <a:pt x="1124" y="212"/>
                </a:lnTo>
                <a:lnTo>
                  <a:pt x="1143" y="192"/>
                </a:lnTo>
                <a:lnTo>
                  <a:pt x="1161" y="173"/>
                </a:lnTo>
                <a:lnTo>
                  <a:pt x="1176" y="150"/>
                </a:lnTo>
                <a:lnTo>
                  <a:pt x="1188" y="128"/>
                </a:lnTo>
                <a:lnTo>
                  <a:pt x="1200" y="150"/>
                </a:lnTo>
                <a:lnTo>
                  <a:pt x="1214" y="173"/>
                </a:lnTo>
                <a:lnTo>
                  <a:pt x="1232" y="192"/>
                </a:lnTo>
                <a:lnTo>
                  <a:pt x="1251" y="212"/>
                </a:lnTo>
                <a:lnTo>
                  <a:pt x="1275" y="233"/>
                </a:lnTo>
                <a:lnTo>
                  <a:pt x="1302" y="252"/>
                </a:lnTo>
                <a:lnTo>
                  <a:pt x="1364" y="294"/>
                </a:lnTo>
                <a:lnTo>
                  <a:pt x="1358" y="299"/>
                </a:lnTo>
                <a:lnTo>
                  <a:pt x="1322" y="324"/>
                </a:lnTo>
                <a:lnTo>
                  <a:pt x="1290" y="350"/>
                </a:lnTo>
                <a:lnTo>
                  <a:pt x="1263" y="374"/>
                </a:lnTo>
                <a:lnTo>
                  <a:pt x="1239" y="396"/>
                </a:lnTo>
                <a:lnTo>
                  <a:pt x="1221" y="417"/>
                </a:lnTo>
                <a:lnTo>
                  <a:pt x="1208" y="438"/>
                </a:lnTo>
                <a:lnTo>
                  <a:pt x="1196" y="458"/>
                </a:lnTo>
                <a:lnTo>
                  <a:pt x="1188" y="476"/>
                </a:lnTo>
                <a:lnTo>
                  <a:pt x="1179" y="458"/>
                </a:lnTo>
                <a:lnTo>
                  <a:pt x="1167" y="438"/>
                </a:lnTo>
                <a:lnTo>
                  <a:pt x="1154" y="417"/>
                </a:lnTo>
                <a:lnTo>
                  <a:pt x="1136" y="396"/>
                </a:lnTo>
                <a:lnTo>
                  <a:pt x="1112" y="374"/>
                </a:lnTo>
                <a:lnTo>
                  <a:pt x="1086" y="350"/>
                </a:lnTo>
                <a:lnTo>
                  <a:pt x="1053" y="324"/>
                </a:lnTo>
                <a:lnTo>
                  <a:pt x="1019" y="299"/>
                </a:lnTo>
                <a:lnTo>
                  <a:pt x="1013" y="294"/>
                </a:lnTo>
                <a:lnTo>
                  <a:pt x="1074" y="252"/>
                </a:lnTo>
                <a:close/>
                <a:moveTo>
                  <a:pt x="920" y="354"/>
                </a:moveTo>
                <a:lnTo>
                  <a:pt x="948" y="336"/>
                </a:lnTo>
                <a:lnTo>
                  <a:pt x="960" y="344"/>
                </a:lnTo>
                <a:lnTo>
                  <a:pt x="977" y="354"/>
                </a:lnTo>
                <a:lnTo>
                  <a:pt x="1016" y="384"/>
                </a:lnTo>
                <a:lnTo>
                  <a:pt x="1050" y="411"/>
                </a:lnTo>
                <a:lnTo>
                  <a:pt x="1076" y="435"/>
                </a:lnTo>
                <a:lnTo>
                  <a:pt x="1094" y="459"/>
                </a:lnTo>
                <a:lnTo>
                  <a:pt x="1107" y="480"/>
                </a:lnTo>
                <a:lnTo>
                  <a:pt x="1118" y="498"/>
                </a:lnTo>
                <a:lnTo>
                  <a:pt x="1124" y="512"/>
                </a:lnTo>
                <a:lnTo>
                  <a:pt x="1125" y="524"/>
                </a:lnTo>
                <a:lnTo>
                  <a:pt x="1124" y="534"/>
                </a:lnTo>
                <a:lnTo>
                  <a:pt x="1118" y="549"/>
                </a:lnTo>
                <a:lnTo>
                  <a:pt x="1107" y="566"/>
                </a:lnTo>
                <a:lnTo>
                  <a:pt x="1094" y="588"/>
                </a:lnTo>
                <a:lnTo>
                  <a:pt x="1076" y="609"/>
                </a:lnTo>
                <a:lnTo>
                  <a:pt x="1050" y="633"/>
                </a:lnTo>
                <a:lnTo>
                  <a:pt x="1016" y="662"/>
                </a:lnTo>
                <a:lnTo>
                  <a:pt x="977" y="692"/>
                </a:lnTo>
                <a:lnTo>
                  <a:pt x="960" y="702"/>
                </a:lnTo>
                <a:lnTo>
                  <a:pt x="948" y="710"/>
                </a:lnTo>
                <a:lnTo>
                  <a:pt x="920" y="692"/>
                </a:lnTo>
                <a:lnTo>
                  <a:pt x="881" y="662"/>
                </a:lnTo>
                <a:lnTo>
                  <a:pt x="846" y="633"/>
                </a:lnTo>
                <a:lnTo>
                  <a:pt x="821" y="609"/>
                </a:lnTo>
                <a:lnTo>
                  <a:pt x="803" y="588"/>
                </a:lnTo>
                <a:lnTo>
                  <a:pt x="788" y="566"/>
                </a:lnTo>
                <a:lnTo>
                  <a:pt x="779" y="549"/>
                </a:lnTo>
                <a:lnTo>
                  <a:pt x="773" y="534"/>
                </a:lnTo>
                <a:lnTo>
                  <a:pt x="770" y="524"/>
                </a:lnTo>
                <a:lnTo>
                  <a:pt x="773" y="512"/>
                </a:lnTo>
                <a:lnTo>
                  <a:pt x="779" y="498"/>
                </a:lnTo>
                <a:lnTo>
                  <a:pt x="788" y="480"/>
                </a:lnTo>
                <a:lnTo>
                  <a:pt x="803" y="459"/>
                </a:lnTo>
                <a:lnTo>
                  <a:pt x="821" y="435"/>
                </a:lnTo>
                <a:lnTo>
                  <a:pt x="846" y="411"/>
                </a:lnTo>
                <a:lnTo>
                  <a:pt x="881" y="384"/>
                </a:lnTo>
                <a:lnTo>
                  <a:pt x="920" y="354"/>
                </a:lnTo>
                <a:close/>
                <a:moveTo>
                  <a:pt x="594" y="252"/>
                </a:moveTo>
                <a:lnTo>
                  <a:pt x="620" y="233"/>
                </a:lnTo>
                <a:lnTo>
                  <a:pt x="644" y="212"/>
                </a:lnTo>
                <a:lnTo>
                  <a:pt x="665" y="192"/>
                </a:lnTo>
                <a:lnTo>
                  <a:pt x="683" y="173"/>
                </a:lnTo>
                <a:lnTo>
                  <a:pt x="696" y="150"/>
                </a:lnTo>
                <a:lnTo>
                  <a:pt x="708" y="128"/>
                </a:lnTo>
                <a:lnTo>
                  <a:pt x="720" y="150"/>
                </a:lnTo>
                <a:lnTo>
                  <a:pt x="734" y="173"/>
                </a:lnTo>
                <a:lnTo>
                  <a:pt x="752" y="192"/>
                </a:lnTo>
                <a:lnTo>
                  <a:pt x="773" y="212"/>
                </a:lnTo>
                <a:lnTo>
                  <a:pt x="797" y="233"/>
                </a:lnTo>
                <a:lnTo>
                  <a:pt x="822" y="252"/>
                </a:lnTo>
                <a:lnTo>
                  <a:pt x="884" y="294"/>
                </a:lnTo>
                <a:lnTo>
                  <a:pt x="878" y="299"/>
                </a:lnTo>
                <a:lnTo>
                  <a:pt x="842" y="324"/>
                </a:lnTo>
                <a:lnTo>
                  <a:pt x="810" y="350"/>
                </a:lnTo>
                <a:lnTo>
                  <a:pt x="785" y="374"/>
                </a:lnTo>
                <a:lnTo>
                  <a:pt x="761" y="396"/>
                </a:lnTo>
                <a:lnTo>
                  <a:pt x="743" y="417"/>
                </a:lnTo>
                <a:lnTo>
                  <a:pt x="728" y="438"/>
                </a:lnTo>
                <a:lnTo>
                  <a:pt x="716" y="458"/>
                </a:lnTo>
                <a:lnTo>
                  <a:pt x="708" y="476"/>
                </a:lnTo>
                <a:lnTo>
                  <a:pt x="701" y="458"/>
                </a:lnTo>
                <a:lnTo>
                  <a:pt x="689" y="438"/>
                </a:lnTo>
                <a:lnTo>
                  <a:pt x="674" y="417"/>
                </a:lnTo>
                <a:lnTo>
                  <a:pt x="654" y="396"/>
                </a:lnTo>
                <a:lnTo>
                  <a:pt x="632" y="374"/>
                </a:lnTo>
                <a:lnTo>
                  <a:pt x="606" y="350"/>
                </a:lnTo>
                <a:lnTo>
                  <a:pt x="575" y="324"/>
                </a:lnTo>
                <a:lnTo>
                  <a:pt x="539" y="299"/>
                </a:lnTo>
                <a:lnTo>
                  <a:pt x="533" y="294"/>
                </a:lnTo>
                <a:lnTo>
                  <a:pt x="594" y="252"/>
                </a:lnTo>
                <a:close/>
                <a:moveTo>
                  <a:pt x="440" y="354"/>
                </a:moveTo>
                <a:lnTo>
                  <a:pt x="468" y="336"/>
                </a:lnTo>
                <a:lnTo>
                  <a:pt x="497" y="354"/>
                </a:lnTo>
                <a:lnTo>
                  <a:pt x="536" y="384"/>
                </a:lnTo>
                <a:lnTo>
                  <a:pt x="570" y="411"/>
                </a:lnTo>
                <a:lnTo>
                  <a:pt x="596" y="435"/>
                </a:lnTo>
                <a:lnTo>
                  <a:pt x="614" y="459"/>
                </a:lnTo>
                <a:lnTo>
                  <a:pt x="629" y="480"/>
                </a:lnTo>
                <a:lnTo>
                  <a:pt x="638" y="498"/>
                </a:lnTo>
                <a:lnTo>
                  <a:pt x="644" y="512"/>
                </a:lnTo>
                <a:lnTo>
                  <a:pt x="647" y="524"/>
                </a:lnTo>
                <a:lnTo>
                  <a:pt x="644" y="534"/>
                </a:lnTo>
                <a:lnTo>
                  <a:pt x="638" y="549"/>
                </a:lnTo>
                <a:lnTo>
                  <a:pt x="629" y="566"/>
                </a:lnTo>
                <a:lnTo>
                  <a:pt x="614" y="588"/>
                </a:lnTo>
                <a:lnTo>
                  <a:pt x="596" y="609"/>
                </a:lnTo>
                <a:lnTo>
                  <a:pt x="570" y="633"/>
                </a:lnTo>
                <a:lnTo>
                  <a:pt x="536" y="662"/>
                </a:lnTo>
                <a:lnTo>
                  <a:pt x="497" y="692"/>
                </a:lnTo>
                <a:lnTo>
                  <a:pt x="468" y="710"/>
                </a:lnTo>
                <a:lnTo>
                  <a:pt x="440" y="692"/>
                </a:lnTo>
                <a:lnTo>
                  <a:pt x="401" y="662"/>
                </a:lnTo>
                <a:lnTo>
                  <a:pt x="366" y="633"/>
                </a:lnTo>
                <a:lnTo>
                  <a:pt x="341" y="609"/>
                </a:lnTo>
                <a:lnTo>
                  <a:pt x="323" y="588"/>
                </a:lnTo>
                <a:lnTo>
                  <a:pt x="309" y="566"/>
                </a:lnTo>
                <a:lnTo>
                  <a:pt x="299" y="549"/>
                </a:lnTo>
                <a:lnTo>
                  <a:pt x="293" y="534"/>
                </a:lnTo>
                <a:lnTo>
                  <a:pt x="288" y="524"/>
                </a:lnTo>
                <a:lnTo>
                  <a:pt x="293" y="512"/>
                </a:lnTo>
                <a:lnTo>
                  <a:pt x="299" y="498"/>
                </a:lnTo>
                <a:lnTo>
                  <a:pt x="309" y="480"/>
                </a:lnTo>
                <a:lnTo>
                  <a:pt x="323" y="459"/>
                </a:lnTo>
                <a:lnTo>
                  <a:pt x="341" y="435"/>
                </a:lnTo>
                <a:lnTo>
                  <a:pt x="366" y="411"/>
                </a:lnTo>
                <a:lnTo>
                  <a:pt x="401" y="384"/>
                </a:lnTo>
                <a:lnTo>
                  <a:pt x="440" y="354"/>
                </a:lnTo>
                <a:close/>
                <a:moveTo>
                  <a:pt x="203" y="173"/>
                </a:moveTo>
                <a:lnTo>
                  <a:pt x="216" y="150"/>
                </a:lnTo>
                <a:lnTo>
                  <a:pt x="228" y="128"/>
                </a:lnTo>
                <a:lnTo>
                  <a:pt x="240" y="150"/>
                </a:lnTo>
                <a:lnTo>
                  <a:pt x="255" y="173"/>
                </a:lnTo>
                <a:lnTo>
                  <a:pt x="273" y="192"/>
                </a:lnTo>
                <a:lnTo>
                  <a:pt x="293" y="212"/>
                </a:lnTo>
                <a:lnTo>
                  <a:pt x="317" y="233"/>
                </a:lnTo>
                <a:lnTo>
                  <a:pt x="342" y="252"/>
                </a:lnTo>
                <a:lnTo>
                  <a:pt x="404" y="294"/>
                </a:lnTo>
                <a:lnTo>
                  <a:pt x="398" y="299"/>
                </a:lnTo>
                <a:lnTo>
                  <a:pt x="363" y="324"/>
                </a:lnTo>
                <a:lnTo>
                  <a:pt x="330" y="350"/>
                </a:lnTo>
                <a:lnTo>
                  <a:pt x="303" y="374"/>
                </a:lnTo>
                <a:lnTo>
                  <a:pt x="281" y="396"/>
                </a:lnTo>
                <a:lnTo>
                  <a:pt x="263" y="417"/>
                </a:lnTo>
                <a:lnTo>
                  <a:pt x="249" y="438"/>
                </a:lnTo>
                <a:lnTo>
                  <a:pt x="237" y="458"/>
                </a:lnTo>
                <a:lnTo>
                  <a:pt x="228" y="476"/>
                </a:lnTo>
                <a:lnTo>
                  <a:pt x="221" y="458"/>
                </a:lnTo>
                <a:lnTo>
                  <a:pt x="209" y="438"/>
                </a:lnTo>
                <a:lnTo>
                  <a:pt x="195" y="417"/>
                </a:lnTo>
                <a:lnTo>
                  <a:pt x="174" y="396"/>
                </a:lnTo>
                <a:lnTo>
                  <a:pt x="153" y="374"/>
                </a:lnTo>
                <a:lnTo>
                  <a:pt x="126" y="350"/>
                </a:lnTo>
                <a:lnTo>
                  <a:pt x="95" y="324"/>
                </a:lnTo>
                <a:lnTo>
                  <a:pt x="59" y="299"/>
                </a:lnTo>
                <a:lnTo>
                  <a:pt x="53" y="294"/>
                </a:lnTo>
                <a:lnTo>
                  <a:pt x="114" y="252"/>
                </a:lnTo>
                <a:lnTo>
                  <a:pt x="141" y="233"/>
                </a:lnTo>
                <a:lnTo>
                  <a:pt x="165" y="212"/>
                </a:lnTo>
                <a:lnTo>
                  <a:pt x="185" y="192"/>
                </a:lnTo>
                <a:lnTo>
                  <a:pt x="203" y="173"/>
                </a:lnTo>
                <a:close/>
              </a:path>
            </a:pathLst>
          </a:custGeom>
          <a:solidFill>
            <a:srgbClr val="F9F6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4" name="Freeform 18"/>
          <p:cNvSpPr/>
          <p:nvPr userDrawn="1"/>
        </p:nvSpPr>
        <p:spPr bwMode="auto">
          <a:xfrm>
            <a:off x="862956" y="1766"/>
            <a:ext cx="7418088" cy="5713236"/>
          </a:xfrm>
          <a:custGeom>
            <a:avLst/>
            <a:gdLst>
              <a:gd name="T0" fmla="*/ 1113 w 5277"/>
              <a:gd name="T1" fmla="*/ 34 h 4318"/>
              <a:gd name="T2" fmla="*/ 1238 w 5277"/>
              <a:gd name="T3" fmla="*/ 122 h 4318"/>
              <a:gd name="T4" fmla="*/ 1307 w 5277"/>
              <a:gd name="T5" fmla="*/ 213 h 4318"/>
              <a:gd name="T6" fmla="*/ 1336 w 5277"/>
              <a:gd name="T7" fmla="*/ 330 h 4318"/>
              <a:gd name="T8" fmla="*/ 1315 w 5277"/>
              <a:gd name="T9" fmla="*/ 421 h 4318"/>
              <a:gd name="T10" fmla="*/ 1266 w 5277"/>
              <a:gd name="T11" fmla="*/ 499 h 4318"/>
              <a:gd name="T12" fmla="*/ 1170 w 5277"/>
              <a:gd name="T13" fmla="*/ 572 h 4318"/>
              <a:gd name="T14" fmla="*/ 1015 w 5277"/>
              <a:gd name="T15" fmla="*/ 617 h 4318"/>
              <a:gd name="T16" fmla="*/ 859 w 5277"/>
              <a:gd name="T17" fmla="*/ 616 h 4318"/>
              <a:gd name="T18" fmla="*/ 713 w 5277"/>
              <a:gd name="T19" fmla="*/ 572 h 4318"/>
              <a:gd name="T20" fmla="*/ 550 w 5277"/>
              <a:gd name="T21" fmla="*/ 476 h 4318"/>
              <a:gd name="T22" fmla="*/ 482 w 5277"/>
              <a:gd name="T23" fmla="*/ 413 h 4318"/>
              <a:gd name="T24" fmla="*/ 371 w 5277"/>
              <a:gd name="T25" fmla="*/ 346 h 4318"/>
              <a:gd name="T26" fmla="*/ 267 w 5277"/>
              <a:gd name="T27" fmla="*/ 331 h 4318"/>
              <a:gd name="T28" fmla="*/ 156 w 5277"/>
              <a:gd name="T29" fmla="*/ 381 h 4318"/>
              <a:gd name="T30" fmla="*/ 66 w 5277"/>
              <a:gd name="T31" fmla="*/ 499 h 4318"/>
              <a:gd name="T32" fmla="*/ 16 w 5277"/>
              <a:gd name="T33" fmla="*/ 687 h 4318"/>
              <a:gd name="T34" fmla="*/ 1 w 5277"/>
              <a:gd name="T35" fmla="*/ 909 h 4318"/>
              <a:gd name="T36" fmla="*/ 25 w 5277"/>
              <a:gd name="T37" fmla="*/ 1033 h 4318"/>
              <a:gd name="T38" fmla="*/ 82 w 5277"/>
              <a:gd name="T39" fmla="*/ 1146 h 4318"/>
              <a:gd name="T40" fmla="*/ 183 w 5277"/>
              <a:gd name="T41" fmla="*/ 1236 h 4318"/>
              <a:gd name="T42" fmla="*/ 336 w 5277"/>
              <a:gd name="T43" fmla="*/ 1294 h 4318"/>
              <a:gd name="T44" fmla="*/ 552 w 5277"/>
              <a:gd name="T45" fmla="*/ 1307 h 4318"/>
              <a:gd name="T46" fmla="*/ 785 w 5277"/>
              <a:gd name="T47" fmla="*/ 1276 h 4318"/>
              <a:gd name="T48" fmla="*/ 1058 w 5277"/>
              <a:gd name="T49" fmla="*/ 1226 h 4318"/>
              <a:gd name="T50" fmla="*/ 1448 w 5277"/>
              <a:gd name="T51" fmla="*/ 1203 h 4318"/>
              <a:gd name="T52" fmla="*/ 1707 w 5277"/>
              <a:gd name="T53" fmla="*/ 1224 h 4318"/>
              <a:gd name="T54" fmla="*/ 1931 w 5277"/>
              <a:gd name="T55" fmla="*/ 1274 h 4318"/>
              <a:gd name="T56" fmla="*/ 2145 w 5277"/>
              <a:gd name="T57" fmla="*/ 1363 h 4318"/>
              <a:gd name="T58" fmla="*/ 2338 w 5277"/>
              <a:gd name="T59" fmla="*/ 1498 h 4318"/>
              <a:gd name="T60" fmla="*/ 2495 w 5277"/>
              <a:gd name="T61" fmla="*/ 1688 h 4318"/>
              <a:gd name="T62" fmla="*/ 2581 w 5277"/>
              <a:gd name="T63" fmla="*/ 1859 h 4318"/>
              <a:gd name="T64" fmla="*/ 2705 w 5277"/>
              <a:gd name="T65" fmla="*/ 2086 h 4318"/>
              <a:gd name="T66" fmla="*/ 2873 w 5277"/>
              <a:gd name="T67" fmla="*/ 2303 h 4318"/>
              <a:gd name="T68" fmla="*/ 3022 w 5277"/>
              <a:gd name="T69" fmla="*/ 2442 h 4318"/>
              <a:gd name="T70" fmla="*/ 3204 w 5277"/>
              <a:gd name="T71" fmla="*/ 2557 h 4318"/>
              <a:gd name="T72" fmla="*/ 3419 w 5277"/>
              <a:gd name="T73" fmla="*/ 2632 h 4318"/>
              <a:gd name="T74" fmla="*/ 3665 w 5277"/>
              <a:gd name="T75" fmla="*/ 2654 h 4318"/>
              <a:gd name="T76" fmla="*/ 3947 w 5277"/>
              <a:gd name="T77" fmla="*/ 2605 h 4318"/>
              <a:gd name="T78" fmla="*/ 4210 w 5277"/>
              <a:gd name="T79" fmla="*/ 2499 h 4318"/>
              <a:gd name="T80" fmla="*/ 4352 w 5277"/>
              <a:gd name="T81" fmla="*/ 2412 h 4318"/>
              <a:gd name="T82" fmla="*/ 4538 w 5277"/>
              <a:gd name="T83" fmla="*/ 2343 h 4318"/>
              <a:gd name="T84" fmla="*/ 4703 w 5277"/>
              <a:gd name="T85" fmla="*/ 2328 h 4318"/>
              <a:gd name="T86" fmla="*/ 4820 w 5277"/>
              <a:gd name="T87" fmla="*/ 2348 h 4318"/>
              <a:gd name="T88" fmla="*/ 4935 w 5277"/>
              <a:gd name="T89" fmla="*/ 2399 h 4318"/>
              <a:gd name="T90" fmla="*/ 5047 w 5277"/>
              <a:gd name="T91" fmla="*/ 2491 h 4318"/>
              <a:gd name="T92" fmla="*/ 5134 w 5277"/>
              <a:gd name="T93" fmla="*/ 2604 h 4318"/>
              <a:gd name="T94" fmla="*/ 5205 w 5277"/>
              <a:gd name="T95" fmla="*/ 2761 h 4318"/>
              <a:gd name="T96" fmla="*/ 5262 w 5277"/>
              <a:gd name="T97" fmla="*/ 2970 h 4318"/>
              <a:gd name="T98" fmla="*/ 5273 w 5277"/>
              <a:gd name="T99" fmla="*/ 3226 h 4318"/>
              <a:gd name="T100" fmla="*/ 5246 w 5277"/>
              <a:gd name="T101" fmla="*/ 3362 h 4318"/>
              <a:gd name="T102" fmla="*/ 5191 w 5277"/>
              <a:gd name="T103" fmla="*/ 3498 h 4318"/>
              <a:gd name="T104" fmla="*/ 5101 w 5277"/>
              <a:gd name="T105" fmla="*/ 3629 h 4318"/>
              <a:gd name="T106" fmla="*/ 5021 w 5277"/>
              <a:gd name="T107" fmla="*/ 3704 h 4318"/>
              <a:gd name="T108" fmla="*/ 4830 w 5277"/>
              <a:gd name="T109" fmla="*/ 3805 h 4318"/>
              <a:gd name="T110" fmla="*/ 4665 w 5277"/>
              <a:gd name="T111" fmla="*/ 3855 h 4318"/>
              <a:gd name="T112" fmla="*/ 4459 w 5277"/>
              <a:gd name="T113" fmla="*/ 3880 h 4318"/>
              <a:gd name="T114" fmla="*/ 4203 w 5277"/>
              <a:gd name="T115" fmla="*/ 3897 h 4318"/>
              <a:gd name="T116" fmla="*/ 3968 w 5277"/>
              <a:gd name="T117" fmla="*/ 3941 h 4318"/>
              <a:gd name="T118" fmla="*/ 3785 w 5277"/>
              <a:gd name="T119" fmla="*/ 4010 h 4318"/>
              <a:gd name="T120" fmla="*/ 3705 w 5277"/>
              <a:gd name="T121" fmla="*/ 4071 h 4318"/>
              <a:gd name="T122" fmla="*/ 3659 w 5277"/>
              <a:gd name="T123" fmla="*/ 4148 h 4318"/>
              <a:gd name="T124" fmla="*/ 3659 w 5277"/>
              <a:gd name="T125" fmla="*/ 4243 h 4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277" h="4318">
                <a:moveTo>
                  <a:pt x="1039" y="0"/>
                </a:moveTo>
                <a:lnTo>
                  <a:pt x="1039" y="0"/>
                </a:lnTo>
                <a:lnTo>
                  <a:pt x="1053" y="5"/>
                </a:lnTo>
                <a:lnTo>
                  <a:pt x="1069" y="13"/>
                </a:lnTo>
                <a:lnTo>
                  <a:pt x="1088" y="22"/>
                </a:lnTo>
                <a:lnTo>
                  <a:pt x="1113" y="34"/>
                </a:lnTo>
                <a:lnTo>
                  <a:pt x="1139" y="48"/>
                </a:lnTo>
                <a:lnTo>
                  <a:pt x="1166" y="66"/>
                </a:lnTo>
                <a:lnTo>
                  <a:pt x="1196" y="86"/>
                </a:lnTo>
                <a:lnTo>
                  <a:pt x="1209" y="98"/>
                </a:lnTo>
                <a:lnTo>
                  <a:pt x="1224" y="109"/>
                </a:lnTo>
                <a:lnTo>
                  <a:pt x="1238" y="122"/>
                </a:lnTo>
                <a:lnTo>
                  <a:pt x="1251" y="136"/>
                </a:lnTo>
                <a:lnTo>
                  <a:pt x="1264" y="149"/>
                </a:lnTo>
                <a:lnTo>
                  <a:pt x="1275" y="164"/>
                </a:lnTo>
                <a:lnTo>
                  <a:pt x="1287" y="180"/>
                </a:lnTo>
                <a:lnTo>
                  <a:pt x="1298" y="196"/>
                </a:lnTo>
                <a:lnTo>
                  <a:pt x="1307" y="213"/>
                </a:lnTo>
                <a:lnTo>
                  <a:pt x="1315" y="230"/>
                </a:lnTo>
                <a:lnTo>
                  <a:pt x="1323" y="249"/>
                </a:lnTo>
                <a:lnTo>
                  <a:pt x="1329" y="268"/>
                </a:lnTo>
                <a:lnTo>
                  <a:pt x="1333" y="288"/>
                </a:lnTo>
                <a:lnTo>
                  <a:pt x="1335" y="309"/>
                </a:lnTo>
                <a:lnTo>
                  <a:pt x="1336" y="330"/>
                </a:lnTo>
                <a:lnTo>
                  <a:pt x="1335" y="352"/>
                </a:lnTo>
                <a:lnTo>
                  <a:pt x="1335" y="352"/>
                </a:lnTo>
                <a:lnTo>
                  <a:pt x="1333" y="365"/>
                </a:lnTo>
                <a:lnTo>
                  <a:pt x="1330" y="379"/>
                </a:lnTo>
                <a:lnTo>
                  <a:pt x="1324" y="398"/>
                </a:lnTo>
                <a:lnTo>
                  <a:pt x="1315" y="421"/>
                </a:lnTo>
                <a:lnTo>
                  <a:pt x="1309" y="433"/>
                </a:lnTo>
                <a:lnTo>
                  <a:pt x="1303" y="445"/>
                </a:lnTo>
                <a:lnTo>
                  <a:pt x="1295" y="459"/>
                </a:lnTo>
                <a:lnTo>
                  <a:pt x="1287" y="472"/>
                </a:lnTo>
                <a:lnTo>
                  <a:pt x="1277" y="485"/>
                </a:lnTo>
                <a:lnTo>
                  <a:pt x="1266" y="499"/>
                </a:lnTo>
                <a:lnTo>
                  <a:pt x="1253" y="512"/>
                </a:lnTo>
                <a:lnTo>
                  <a:pt x="1240" y="524"/>
                </a:lnTo>
                <a:lnTo>
                  <a:pt x="1225" y="537"/>
                </a:lnTo>
                <a:lnTo>
                  <a:pt x="1208" y="549"/>
                </a:lnTo>
                <a:lnTo>
                  <a:pt x="1190" y="561"/>
                </a:lnTo>
                <a:lnTo>
                  <a:pt x="1170" y="572"/>
                </a:lnTo>
                <a:lnTo>
                  <a:pt x="1149" y="582"/>
                </a:lnTo>
                <a:lnTo>
                  <a:pt x="1126" y="591"/>
                </a:lnTo>
                <a:lnTo>
                  <a:pt x="1101" y="600"/>
                </a:lnTo>
                <a:lnTo>
                  <a:pt x="1074" y="606"/>
                </a:lnTo>
                <a:lnTo>
                  <a:pt x="1045" y="611"/>
                </a:lnTo>
                <a:lnTo>
                  <a:pt x="1015" y="617"/>
                </a:lnTo>
                <a:lnTo>
                  <a:pt x="981" y="619"/>
                </a:lnTo>
                <a:lnTo>
                  <a:pt x="947" y="620"/>
                </a:lnTo>
                <a:lnTo>
                  <a:pt x="909" y="619"/>
                </a:lnTo>
                <a:lnTo>
                  <a:pt x="869" y="617"/>
                </a:lnTo>
                <a:lnTo>
                  <a:pt x="869" y="617"/>
                </a:lnTo>
                <a:lnTo>
                  <a:pt x="859" y="616"/>
                </a:lnTo>
                <a:lnTo>
                  <a:pt x="832" y="609"/>
                </a:lnTo>
                <a:lnTo>
                  <a:pt x="814" y="605"/>
                </a:lnTo>
                <a:lnTo>
                  <a:pt x="792" y="600"/>
                </a:lnTo>
                <a:lnTo>
                  <a:pt x="768" y="592"/>
                </a:lnTo>
                <a:lnTo>
                  <a:pt x="742" y="583"/>
                </a:lnTo>
                <a:lnTo>
                  <a:pt x="713" y="572"/>
                </a:lnTo>
                <a:lnTo>
                  <a:pt x="685" y="560"/>
                </a:lnTo>
                <a:lnTo>
                  <a:pt x="655" y="545"/>
                </a:lnTo>
                <a:lnTo>
                  <a:pt x="624" y="528"/>
                </a:lnTo>
                <a:lnTo>
                  <a:pt x="594" y="508"/>
                </a:lnTo>
                <a:lnTo>
                  <a:pt x="564" y="487"/>
                </a:lnTo>
                <a:lnTo>
                  <a:pt x="550" y="476"/>
                </a:lnTo>
                <a:lnTo>
                  <a:pt x="535" y="463"/>
                </a:lnTo>
                <a:lnTo>
                  <a:pt x="521" y="450"/>
                </a:lnTo>
                <a:lnTo>
                  <a:pt x="508" y="436"/>
                </a:lnTo>
                <a:lnTo>
                  <a:pt x="508" y="436"/>
                </a:lnTo>
                <a:lnTo>
                  <a:pt x="496" y="424"/>
                </a:lnTo>
                <a:lnTo>
                  <a:pt x="482" y="413"/>
                </a:lnTo>
                <a:lnTo>
                  <a:pt x="464" y="398"/>
                </a:lnTo>
                <a:lnTo>
                  <a:pt x="441" y="382"/>
                </a:lnTo>
                <a:lnTo>
                  <a:pt x="415" y="367"/>
                </a:lnTo>
                <a:lnTo>
                  <a:pt x="401" y="358"/>
                </a:lnTo>
                <a:lnTo>
                  <a:pt x="387" y="352"/>
                </a:lnTo>
                <a:lnTo>
                  <a:pt x="371" y="346"/>
                </a:lnTo>
                <a:lnTo>
                  <a:pt x="355" y="340"/>
                </a:lnTo>
                <a:lnTo>
                  <a:pt x="338" y="335"/>
                </a:lnTo>
                <a:lnTo>
                  <a:pt x="321" y="332"/>
                </a:lnTo>
                <a:lnTo>
                  <a:pt x="304" y="330"/>
                </a:lnTo>
                <a:lnTo>
                  <a:pt x="285" y="330"/>
                </a:lnTo>
                <a:lnTo>
                  <a:pt x="267" y="331"/>
                </a:lnTo>
                <a:lnTo>
                  <a:pt x="249" y="334"/>
                </a:lnTo>
                <a:lnTo>
                  <a:pt x="230" y="338"/>
                </a:lnTo>
                <a:lnTo>
                  <a:pt x="211" y="346"/>
                </a:lnTo>
                <a:lnTo>
                  <a:pt x="192" y="355"/>
                </a:lnTo>
                <a:lnTo>
                  <a:pt x="175" y="367"/>
                </a:lnTo>
                <a:lnTo>
                  <a:pt x="156" y="381"/>
                </a:lnTo>
                <a:lnTo>
                  <a:pt x="137" y="398"/>
                </a:lnTo>
                <a:lnTo>
                  <a:pt x="119" y="419"/>
                </a:lnTo>
                <a:lnTo>
                  <a:pt x="101" y="442"/>
                </a:lnTo>
                <a:lnTo>
                  <a:pt x="83" y="468"/>
                </a:lnTo>
                <a:lnTo>
                  <a:pt x="66" y="499"/>
                </a:lnTo>
                <a:lnTo>
                  <a:pt x="66" y="499"/>
                </a:lnTo>
                <a:lnTo>
                  <a:pt x="62" y="511"/>
                </a:lnTo>
                <a:lnTo>
                  <a:pt x="52" y="541"/>
                </a:lnTo>
                <a:lnTo>
                  <a:pt x="38" y="589"/>
                </a:lnTo>
                <a:lnTo>
                  <a:pt x="30" y="620"/>
                </a:lnTo>
                <a:lnTo>
                  <a:pt x="22" y="651"/>
                </a:lnTo>
                <a:lnTo>
                  <a:pt x="16" y="687"/>
                </a:lnTo>
                <a:lnTo>
                  <a:pt x="10" y="724"/>
                </a:lnTo>
                <a:lnTo>
                  <a:pt x="4" y="764"/>
                </a:lnTo>
                <a:lnTo>
                  <a:pt x="1" y="804"/>
                </a:lnTo>
                <a:lnTo>
                  <a:pt x="0" y="845"/>
                </a:lnTo>
                <a:lnTo>
                  <a:pt x="0" y="887"/>
                </a:lnTo>
                <a:lnTo>
                  <a:pt x="1" y="909"/>
                </a:lnTo>
                <a:lnTo>
                  <a:pt x="3" y="930"/>
                </a:lnTo>
                <a:lnTo>
                  <a:pt x="6" y="951"/>
                </a:lnTo>
                <a:lnTo>
                  <a:pt x="10" y="972"/>
                </a:lnTo>
                <a:lnTo>
                  <a:pt x="14" y="992"/>
                </a:lnTo>
                <a:lnTo>
                  <a:pt x="19" y="1013"/>
                </a:lnTo>
                <a:lnTo>
                  <a:pt x="25" y="1033"/>
                </a:lnTo>
                <a:lnTo>
                  <a:pt x="32" y="1052"/>
                </a:lnTo>
                <a:lnTo>
                  <a:pt x="40" y="1072"/>
                </a:lnTo>
                <a:lnTo>
                  <a:pt x="48" y="1091"/>
                </a:lnTo>
                <a:lnTo>
                  <a:pt x="59" y="1110"/>
                </a:lnTo>
                <a:lnTo>
                  <a:pt x="71" y="1128"/>
                </a:lnTo>
                <a:lnTo>
                  <a:pt x="82" y="1146"/>
                </a:lnTo>
                <a:lnTo>
                  <a:pt x="96" y="1163"/>
                </a:lnTo>
                <a:lnTo>
                  <a:pt x="110" y="1179"/>
                </a:lnTo>
                <a:lnTo>
                  <a:pt x="126" y="1194"/>
                </a:lnTo>
                <a:lnTo>
                  <a:pt x="144" y="1209"/>
                </a:lnTo>
                <a:lnTo>
                  <a:pt x="163" y="1224"/>
                </a:lnTo>
                <a:lnTo>
                  <a:pt x="183" y="1236"/>
                </a:lnTo>
                <a:lnTo>
                  <a:pt x="205" y="1249"/>
                </a:lnTo>
                <a:lnTo>
                  <a:pt x="228" y="1259"/>
                </a:lnTo>
                <a:lnTo>
                  <a:pt x="252" y="1270"/>
                </a:lnTo>
                <a:lnTo>
                  <a:pt x="279" y="1279"/>
                </a:lnTo>
                <a:lnTo>
                  <a:pt x="307" y="1287"/>
                </a:lnTo>
                <a:lnTo>
                  <a:pt x="336" y="1294"/>
                </a:lnTo>
                <a:lnTo>
                  <a:pt x="368" y="1299"/>
                </a:lnTo>
                <a:lnTo>
                  <a:pt x="400" y="1304"/>
                </a:lnTo>
                <a:lnTo>
                  <a:pt x="435" y="1307"/>
                </a:lnTo>
                <a:lnTo>
                  <a:pt x="472" y="1309"/>
                </a:lnTo>
                <a:lnTo>
                  <a:pt x="511" y="1309"/>
                </a:lnTo>
                <a:lnTo>
                  <a:pt x="552" y="1307"/>
                </a:lnTo>
                <a:lnTo>
                  <a:pt x="594" y="1305"/>
                </a:lnTo>
                <a:lnTo>
                  <a:pt x="639" y="1299"/>
                </a:lnTo>
                <a:lnTo>
                  <a:pt x="685" y="1294"/>
                </a:lnTo>
                <a:lnTo>
                  <a:pt x="734" y="1286"/>
                </a:lnTo>
                <a:lnTo>
                  <a:pt x="785" y="1276"/>
                </a:lnTo>
                <a:lnTo>
                  <a:pt x="785" y="1276"/>
                </a:lnTo>
                <a:lnTo>
                  <a:pt x="801" y="1272"/>
                </a:lnTo>
                <a:lnTo>
                  <a:pt x="845" y="1263"/>
                </a:lnTo>
                <a:lnTo>
                  <a:pt x="914" y="1249"/>
                </a:lnTo>
                <a:lnTo>
                  <a:pt x="957" y="1240"/>
                </a:lnTo>
                <a:lnTo>
                  <a:pt x="1005" y="1233"/>
                </a:lnTo>
                <a:lnTo>
                  <a:pt x="1058" y="1226"/>
                </a:lnTo>
                <a:lnTo>
                  <a:pt x="1115" y="1218"/>
                </a:lnTo>
                <a:lnTo>
                  <a:pt x="1176" y="1213"/>
                </a:lnTo>
                <a:lnTo>
                  <a:pt x="1240" y="1208"/>
                </a:lnTo>
                <a:lnTo>
                  <a:pt x="1307" y="1204"/>
                </a:lnTo>
                <a:lnTo>
                  <a:pt x="1376" y="1203"/>
                </a:lnTo>
                <a:lnTo>
                  <a:pt x="1448" y="1203"/>
                </a:lnTo>
                <a:lnTo>
                  <a:pt x="1520" y="1206"/>
                </a:lnTo>
                <a:lnTo>
                  <a:pt x="1557" y="1208"/>
                </a:lnTo>
                <a:lnTo>
                  <a:pt x="1595" y="1210"/>
                </a:lnTo>
                <a:lnTo>
                  <a:pt x="1632" y="1214"/>
                </a:lnTo>
                <a:lnTo>
                  <a:pt x="1669" y="1218"/>
                </a:lnTo>
                <a:lnTo>
                  <a:pt x="1707" y="1224"/>
                </a:lnTo>
                <a:lnTo>
                  <a:pt x="1745" y="1230"/>
                </a:lnTo>
                <a:lnTo>
                  <a:pt x="1782" y="1237"/>
                </a:lnTo>
                <a:lnTo>
                  <a:pt x="1820" y="1245"/>
                </a:lnTo>
                <a:lnTo>
                  <a:pt x="1857" y="1254"/>
                </a:lnTo>
                <a:lnTo>
                  <a:pt x="1894" y="1264"/>
                </a:lnTo>
                <a:lnTo>
                  <a:pt x="1931" y="1274"/>
                </a:lnTo>
                <a:lnTo>
                  <a:pt x="1968" y="1287"/>
                </a:lnTo>
                <a:lnTo>
                  <a:pt x="2005" y="1299"/>
                </a:lnTo>
                <a:lnTo>
                  <a:pt x="2040" y="1313"/>
                </a:lnTo>
                <a:lnTo>
                  <a:pt x="2076" y="1329"/>
                </a:lnTo>
                <a:lnTo>
                  <a:pt x="2111" y="1346"/>
                </a:lnTo>
                <a:lnTo>
                  <a:pt x="2145" y="1363"/>
                </a:lnTo>
                <a:lnTo>
                  <a:pt x="2179" y="1382"/>
                </a:lnTo>
                <a:lnTo>
                  <a:pt x="2213" y="1402"/>
                </a:lnTo>
                <a:lnTo>
                  <a:pt x="2245" y="1424"/>
                </a:lnTo>
                <a:lnTo>
                  <a:pt x="2277" y="1447"/>
                </a:lnTo>
                <a:lnTo>
                  <a:pt x="2307" y="1473"/>
                </a:lnTo>
                <a:lnTo>
                  <a:pt x="2338" y="1498"/>
                </a:lnTo>
                <a:lnTo>
                  <a:pt x="2366" y="1526"/>
                </a:lnTo>
                <a:lnTo>
                  <a:pt x="2394" y="1555"/>
                </a:lnTo>
                <a:lnTo>
                  <a:pt x="2422" y="1586"/>
                </a:lnTo>
                <a:lnTo>
                  <a:pt x="2447" y="1619"/>
                </a:lnTo>
                <a:lnTo>
                  <a:pt x="2472" y="1652"/>
                </a:lnTo>
                <a:lnTo>
                  <a:pt x="2495" y="1688"/>
                </a:lnTo>
                <a:lnTo>
                  <a:pt x="2517" y="1726"/>
                </a:lnTo>
                <a:lnTo>
                  <a:pt x="2538" y="1765"/>
                </a:lnTo>
                <a:lnTo>
                  <a:pt x="2558" y="1806"/>
                </a:lnTo>
                <a:lnTo>
                  <a:pt x="2558" y="1806"/>
                </a:lnTo>
                <a:lnTo>
                  <a:pt x="2563" y="1820"/>
                </a:lnTo>
                <a:lnTo>
                  <a:pt x="2581" y="1859"/>
                </a:lnTo>
                <a:lnTo>
                  <a:pt x="2594" y="1887"/>
                </a:lnTo>
                <a:lnTo>
                  <a:pt x="2610" y="1920"/>
                </a:lnTo>
                <a:lnTo>
                  <a:pt x="2630" y="1957"/>
                </a:lnTo>
                <a:lnTo>
                  <a:pt x="2652" y="1997"/>
                </a:lnTo>
                <a:lnTo>
                  <a:pt x="2677" y="2040"/>
                </a:lnTo>
                <a:lnTo>
                  <a:pt x="2705" y="2086"/>
                </a:lnTo>
                <a:lnTo>
                  <a:pt x="2737" y="2133"/>
                </a:lnTo>
                <a:lnTo>
                  <a:pt x="2771" y="2182"/>
                </a:lnTo>
                <a:lnTo>
                  <a:pt x="2809" y="2230"/>
                </a:lnTo>
                <a:lnTo>
                  <a:pt x="2830" y="2254"/>
                </a:lnTo>
                <a:lnTo>
                  <a:pt x="2851" y="2279"/>
                </a:lnTo>
                <a:lnTo>
                  <a:pt x="2873" y="2303"/>
                </a:lnTo>
                <a:lnTo>
                  <a:pt x="2896" y="2328"/>
                </a:lnTo>
                <a:lnTo>
                  <a:pt x="2920" y="2351"/>
                </a:lnTo>
                <a:lnTo>
                  <a:pt x="2945" y="2375"/>
                </a:lnTo>
                <a:lnTo>
                  <a:pt x="2970" y="2397"/>
                </a:lnTo>
                <a:lnTo>
                  <a:pt x="2996" y="2420"/>
                </a:lnTo>
                <a:lnTo>
                  <a:pt x="3022" y="2442"/>
                </a:lnTo>
                <a:lnTo>
                  <a:pt x="3051" y="2463"/>
                </a:lnTo>
                <a:lnTo>
                  <a:pt x="3080" y="2483"/>
                </a:lnTo>
                <a:lnTo>
                  <a:pt x="3110" y="2503"/>
                </a:lnTo>
                <a:lnTo>
                  <a:pt x="3140" y="2522"/>
                </a:lnTo>
                <a:lnTo>
                  <a:pt x="3172" y="2540"/>
                </a:lnTo>
                <a:lnTo>
                  <a:pt x="3204" y="2557"/>
                </a:lnTo>
                <a:lnTo>
                  <a:pt x="3238" y="2572"/>
                </a:lnTo>
                <a:lnTo>
                  <a:pt x="3271" y="2587"/>
                </a:lnTo>
                <a:lnTo>
                  <a:pt x="3307" y="2601"/>
                </a:lnTo>
                <a:lnTo>
                  <a:pt x="3343" y="2612"/>
                </a:lnTo>
                <a:lnTo>
                  <a:pt x="3380" y="2624"/>
                </a:lnTo>
                <a:lnTo>
                  <a:pt x="3419" y="2632"/>
                </a:lnTo>
                <a:lnTo>
                  <a:pt x="3457" y="2641"/>
                </a:lnTo>
                <a:lnTo>
                  <a:pt x="3496" y="2647"/>
                </a:lnTo>
                <a:lnTo>
                  <a:pt x="3537" y="2651"/>
                </a:lnTo>
                <a:lnTo>
                  <a:pt x="3579" y="2654"/>
                </a:lnTo>
                <a:lnTo>
                  <a:pt x="3622" y="2655"/>
                </a:lnTo>
                <a:lnTo>
                  <a:pt x="3665" y="2654"/>
                </a:lnTo>
                <a:lnTo>
                  <a:pt x="3710" y="2651"/>
                </a:lnTo>
                <a:lnTo>
                  <a:pt x="3756" y="2646"/>
                </a:lnTo>
                <a:lnTo>
                  <a:pt x="3802" y="2640"/>
                </a:lnTo>
                <a:lnTo>
                  <a:pt x="3849" y="2630"/>
                </a:lnTo>
                <a:lnTo>
                  <a:pt x="3898" y="2619"/>
                </a:lnTo>
                <a:lnTo>
                  <a:pt x="3947" y="2605"/>
                </a:lnTo>
                <a:lnTo>
                  <a:pt x="3997" y="2589"/>
                </a:lnTo>
                <a:lnTo>
                  <a:pt x="4049" y="2570"/>
                </a:lnTo>
                <a:lnTo>
                  <a:pt x="4101" y="2549"/>
                </a:lnTo>
                <a:lnTo>
                  <a:pt x="4155" y="2525"/>
                </a:lnTo>
                <a:lnTo>
                  <a:pt x="4210" y="2499"/>
                </a:lnTo>
                <a:lnTo>
                  <a:pt x="4210" y="2499"/>
                </a:lnTo>
                <a:lnTo>
                  <a:pt x="4216" y="2494"/>
                </a:lnTo>
                <a:lnTo>
                  <a:pt x="4235" y="2481"/>
                </a:lnTo>
                <a:lnTo>
                  <a:pt x="4264" y="2461"/>
                </a:lnTo>
                <a:lnTo>
                  <a:pt x="4304" y="2437"/>
                </a:lnTo>
                <a:lnTo>
                  <a:pt x="4327" y="2424"/>
                </a:lnTo>
                <a:lnTo>
                  <a:pt x="4352" y="2412"/>
                </a:lnTo>
                <a:lnTo>
                  <a:pt x="4379" y="2398"/>
                </a:lnTo>
                <a:lnTo>
                  <a:pt x="4408" y="2385"/>
                </a:lnTo>
                <a:lnTo>
                  <a:pt x="4439" y="2374"/>
                </a:lnTo>
                <a:lnTo>
                  <a:pt x="4470" y="2362"/>
                </a:lnTo>
                <a:lnTo>
                  <a:pt x="4504" y="2352"/>
                </a:lnTo>
                <a:lnTo>
                  <a:pt x="4538" y="2343"/>
                </a:lnTo>
                <a:lnTo>
                  <a:pt x="4573" y="2336"/>
                </a:lnTo>
                <a:lnTo>
                  <a:pt x="4610" y="2331"/>
                </a:lnTo>
                <a:lnTo>
                  <a:pt x="4647" y="2328"/>
                </a:lnTo>
                <a:lnTo>
                  <a:pt x="4665" y="2327"/>
                </a:lnTo>
                <a:lnTo>
                  <a:pt x="4684" y="2327"/>
                </a:lnTo>
                <a:lnTo>
                  <a:pt x="4703" y="2328"/>
                </a:lnTo>
                <a:lnTo>
                  <a:pt x="4723" y="2329"/>
                </a:lnTo>
                <a:lnTo>
                  <a:pt x="4742" y="2331"/>
                </a:lnTo>
                <a:lnTo>
                  <a:pt x="4761" y="2334"/>
                </a:lnTo>
                <a:lnTo>
                  <a:pt x="4781" y="2337"/>
                </a:lnTo>
                <a:lnTo>
                  <a:pt x="4800" y="2342"/>
                </a:lnTo>
                <a:lnTo>
                  <a:pt x="4820" y="2348"/>
                </a:lnTo>
                <a:lnTo>
                  <a:pt x="4839" y="2354"/>
                </a:lnTo>
                <a:lnTo>
                  <a:pt x="4859" y="2360"/>
                </a:lnTo>
                <a:lnTo>
                  <a:pt x="4878" y="2369"/>
                </a:lnTo>
                <a:lnTo>
                  <a:pt x="4897" y="2378"/>
                </a:lnTo>
                <a:lnTo>
                  <a:pt x="4917" y="2388"/>
                </a:lnTo>
                <a:lnTo>
                  <a:pt x="4935" y="2399"/>
                </a:lnTo>
                <a:lnTo>
                  <a:pt x="4954" y="2412"/>
                </a:lnTo>
                <a:lnTo>
                  <a:pt x="4973" y="2425"/>
                </a:lnTo>
                <a:lnTo>
                  <a:pt x="4992" y="2440"/>
                </a:lnTo>
                <a:lnTo>
                  <a:pt x="5010" y="2456"/>
                </a:lnTo>
                <a:lnTo>
                  <a:pt x="5029" y="2474"/>
                </a:lnTo>
                <a:lnTo>
                  <a:pt x="5047" y="2491"/>
                </a:lnTo>
                <a:lnTo>
                  <a:pt x="5065" y="2511"/>
                </a:lnTo>
                <a:lnTo>
                  <a:pt x="5083" y="2532"/>
                </a:lnTo>
                <a:lnTo>
                  <a:pt x="5100" y="2554"/>
                </a:lnTo>
                <a:lnTo>
                  <a:pt x="5117" y="2579"/>
                </a:lnTo>
                <a:lnTo>
                  <a:pt x="5134" y="2604"/>
                </a:lnTo>
                <a:lnTo>
                  <a:pt x="5134" y="2604"/>
                </a:lnTo>
                <a:lnTo>
                  <a:pt x="5138" y="2611"/>
                </a:lnTo>
                <a:lnTo>
                  <a:pt x="5149" y="2631"/>
                </a:lnTo>
                <a:lnTo>
                  <a:pt x="5164" y="2664"/>
                </a:lnTo>
                <a:lnTo>
                  <a:pt x="5184" y="2708"/>
                </a:lnTo>
                <a:lnTo>
                  <a:pt x="5195" y="2734"/>
                </a:lnTo>
                <a:lnTo>
                  <a:pt x="5205" y="2761"/>
                </a:lnTo>
                <a:lnTo>
                  <a:pt x="5216" y="2792"/>
                </a:lnTo>
                <a:lnTo>
                  <a:pt x="5226" y="2824"/>
                </a:lnTo>
                <a:lnTo>
                  <a:pt x="5237" y="2858"/>
                </a:lnTo>
                <a:lnTo>
                  <a:pt x="5246" y="2894"/>
                </a:lnTo>
                <a:lnTo>
                  <a:pt x="5255" y="2932"/>
                </a:lnTo>
                <a:lnTo>
                  <a:pt x="5262" y="2970"/>
                </a:lnTo>
                <a:lnTo>
                  <a:pt x="5268" y="3010"/>
                </a:lnTo>
                <a:lnTo>
                  <a:pt x="5273" y="3052"/>
                </a:lnTo>
                <a:lnTo>
                  <a:pt x="5276" y="3094"/>
                </a:lnTo>
                <a:lnTo>
                  <a:pt x="5277" y="3137"/>
                </a:lnTo>
                <a:lnTo>
                  <a:pt x="5276" y="3181"/>
                </a:lnTo>
                <a:lnTo>
                  <a:pt x="5273" y="3226"/>
                </a:lnTo>
                <a:lnTo>
                  <a:pt x="5271" y="3249"/>
                </a:lnTo>
                <a:lnTo>
                  <a:pt x="5266" y="3271"/>
                </a:lnTo>
                <a:lnTo>
                  <a:pt x="5263" y="3294"/>
                </a:lnTo>
                <a:lnTo>
                  <a:pt x="5258" y="3316"/>
                </a:lnTo>
                <a:lnTo>
                  <a:pt x="5253" y="3339"/>
                </a:lnTo>
                <a:lnTo>
                  <a:pt x="5246" y="3362"/>
                </a:lnTo>
                <a:lnTo>
                  <a:pt x="5239" y="3384"/>
                </a:lnTo>
                <a:lnTo>
                  <a:pt x="5232" y="3407"/>
                </a:lnTo>
                <a:lnTo>
                  <a:pt x="5222" y="3429"/>
                </a:lnTo>
                <a:lnTo>
                  <a:pt x="5213" y="3452"/>
                </a:lnTo>
                <a:lnTo>
                  <a:pt x="5202" y="3475"/>
                </a:lnTo>
                <a:lnTo>
                  <a:pt x="5191" y="3498"/>
                </a:lnTo>
                <a:lnTo>
                  <a:pt x="5179" y="3520"/>
                </a:lnTo>
                <a:lnTo>
                  <a:pt x="5166" y="3542"/>
                </a:lnTo>
                <a:lnTo>
                  <a:pt x="5151" y="3564"/>
                </a:lnTo>
                <a:lnTo>
                  <a:pt x="5135" y="3586"/>
                </a:lnTo>
                <a:lnTo>
                  <a:pt x="5119" y="3607"/>
                </a:lnTo>
                <a:lnTo>
                  <a:pt x="5101" y="3629"/>
                </a:lnTo>
                <a:lnTo>
                  <a:pt x="5083" y="3650"/>
                </a:lnTo>
                <a:lnTo>
                  <a:pt x="5063" y="3671"/>
                </a:lnTo>
                <a:lnTo>
                  <a:pt x="5063" y="3671"/>
                </a:lnTo>
                <a:lnTo>
                  <a:pt x="5052" y="3680"/>
                </a:lnTo>
                <a:lnTo>
                  <a:pt x="5038" y="3690"/>
                </a:lnTo>
                <a:lnTo>
                  <a:pt x="5021" y="3704"/>
                </a:lnTo>
                <a:lnTo>
                  <a:pt x="4997" y="3719"/>
                </a:lnTo>
                <a:lnTo>
                  <a:pt x="4969" y="3737"/>
                </a:lnTo>
                <a:lnTo>
                  <a:pt x="4935" y="3756"/>
                </a:lnTo>
                <a:lnTo>
                  <a:pt x="4898" y="3776"/>
                </a:lnTo>
                <a:lnTo>
                  <a:pt x="4854" y="3796"/>
                </a:lnTo>
                <a:lnTo>
                  <a:pt x="4830" y="3805"/>
                </a:lnTo>
                <a:lnTo>
                  <a:pt x="4806" y="3815"/>
                </a:lnTo>
                <a:lnTo>
                  <a:pt x="4780" y="3823"/>
                </a:lnTo>
                <a:lnTo>
                  <a:pt x="4753" y="3833"/>
                </a:lnTo>
                <a:lnTo>
                  <a:pt x="4725" y="3840"/>
                </a:lnTo>
                <a:lnTo>
                  <a:pt x="4696" y="3848"/>
                </a:lnTo>
                <a:lnTo>
                  <a:pt x="4665" y="3855"/>
                </a:lnTo>
                <a:lnTo>
                  <a:pt x="4634" y="3862"/>
                </a:lnTo>
                <a:lnTo>
                  <a:pt x="4600" y="3867"/>
                </a:lnTo>
                <a:lnTo>
                  <a:pt x="4567" y="3872"/>
                </a:lnTo>
                <a:lnTo>
                  <a:pt x="4532" y="3876"/>
                </a:lnTo>
                <a:lnTo>
                  <a:pt x="4495" y="3879"/>
                </a:lnTo>
                <a:lnTo>
                  <a:pt x="4459" y="3880"/>
                </a:lnTo>
                <a:lnTo>
                  <a:pt x="4420" y="3881"/>
                </a:lnTo>
                <a:lnTo>
                  <a:pt x="4420" y="3881"/>
                </a:lnTo>
                <a:lnTo>
                  <a:pt x="4379" y="3882"/>
                </a:lnTo>
                <a:lnTo>
                  <a:pt x="4332" y="3885"/>
                </a:lnTo>
                <a:lnTo>
                  <a:pt x="4273" y="3889"/>
                </a:lnTo>
                <a:lnTo>
                  <a:pt x="4203" y="3897"/>
                </a:lnTo>
                <a:lnTo>
                  <a:pt x="4167" y="3902"/>
                </a:lnTo>
                <a:lnTo>
                  <a:pt x="4128" y="3907"/>
                </a:lnTo>
                <a:lnTo>
                  <a:pt x="4088" y="3914"/>
                </a:lnTo>
                <a:lnTo>
                  <a:pt x="4048" y="3922"/>
                </a:lnTo>
                <a:lnTo>
                  <a:pt x="4008" y="3930"/>
                </a:lnTo>
                <a:lnTo>
                  <a:pt x="3968" y="3941"/>
                </a:lnTo>
                <a:lnTo>
                  <a:pt x="3928" y="3951"/>
                </a:lnTo>
                <a:lnTo>
                  <a:pt x="3890" y="3964"/>
                </a:lnTo>
                <a:lnTo>
                  <a:pt x="3853" y="3978"/>
                </a:lnTo>
                <a:lnTo>
                  <a:pt x="3819" y="3993"/>
                </a:lnTo>
                <a:lnTo>
                  <a:pt x="3802" y="4002"/>
                </a:lnTo>
                <a:lnTo>
                  <a:pt x="3785" y="4010"/>
                </a:lnTo>
                <a:lnTo>
                  <a:pt x="3770" y="4020"/>
                </a:lnTo>
                <a:lnTo>
                  <a:pt x="3756" y="4028"/>
                </a:lnTo>
                <a:lnTo>
                  <a:pt x="3742" y="4039"/>
                </a:lnTo>
                <a:lnTo>
                  <a:pt x="3728" y="4049"/>
                </a:lnTo>
                <a:lnTo>
                  <a:pt x="3717" y="4060"/>
                </a:lnTo>
                <a:lnTo>
                  <a:pt x="3705" y="4071"/>
                </a:lnTo>
                <a:lnTo>
                  <a:pt x="3695" y="4083"/>
                </a:lnTo>
                <a:lnTo>
                  <a:pt x="3685" y="4094"/>
                </a:lnTo>
                <a:lnTo>
                  <a:pt x="3677" y="4107"/>
                </a:lnTo>
                <a:lnTo>
                  <a:pt x="3671" y="4120"/>
                </a:lnTo>
                <a:lnTo>
                  <a:pt x="3664" y="4133"/>
                </a:lnTo>
                <a:lnTo>
                  <a:pt x="3659" y="4148"/>
                </a:lnTo>
                <a:lnTo>
                  <a:pt x="3656" y="4163"/>
                </a:lnTo>
                <a:lnTo>
                  <a:pt x="3654" y="4177"/>
                </a:lnTo>
                <a:lnTo>
                  <a:pt x="3653" y="4193"/>
                </a:lnTo>
                <a:lnTo>
                  <a:pt x="3653" y="4209"/>
                </a:lnTo>
                <a:lnTo>
                  <a:pt x="3655" y="4226"/>
                </a:lnTo>
                <a:lnTo>
                  <a:pt x="3659" y="4243"/>
                </a:lnTo>
                <a:lnTo>
                  <a:pt x="3663" y="4261"/>
                </a:lnTo>
                <a:lnTo>
                  <a:pt x="3671" y="4279"/>
                </a:lnTo>
                <a:lnTo>
                  <a:pt x="3679" y="4298"/>
                </a:lnTo>
                <a:lnTo>
                  <a:pt x="3689" y="4318"/>
                </a:lnTo>
              </a:path>
            </a:pathLst>
          </a:custGeom>
          <a:noFill/>
          <a:ln w="28575" cap="rnd">
            <a:solidFill>
              <a:srgbClr val="E1B46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endParaRPr lang="ko-KR" altLang="en-US"/>
          </a:p>
        </p:txBody>
      </p:sp>
      <p:sp>
        <p:nvSpPr>
          <p:cNvPr id="5" name="텍스트 개체 틀 26"/>
          <p:cNvSpPr>
            <a:spLocks noGrp="1"/>
          </p:cNvSpPr>
          <p:nvPr>
            <p:ph type="body" sz="quarter" idx="13" hasCustomPrompt="1"/>
          </p:nvPr>
        </p:nvSpPr>
        <p:spPr>
          <a:xfrm>
            <a:off x="575469" y="3539242"/>
            <a:ext cx="7993063" cy="73256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4400" b="1">
                <a:solidFill>
                  <a:srgbClr val="363435"/>
                </a:solidFill>
                <a:latin typeface="Calibri" panose="020F0502020204030204" charset="0"/>
              </a:defRPr>
            </a:lvl1pPr>
          </a:lstStyle>
          <a:p>
            <a:pPr lvl="0"/>
            <a:r>
              <a:rPr lang="en-US" altLang="ko-KR"/>
              <a:t>Presentation title 20set</a:t>
            </a:r>
            <a:endParaRPr lang="ko-KR" altLang="en-US"/>
          </a:p>
        </p:txBody>
      </p:sp>
      <p:sp>
        <p:nvSpPr>
          <p:cNvPr id="6" name="텍스트 개체 틀 26"/>
          <p:cNvSpPr>
            <a:spLocks noGrp="1"/>
          </p:cNvSpPr>
          <p:nvPr>
            <p:ph type="body" sz="quarter" idx="14" hasCustomPrompt="1"/>
          </p:nvPr>
        </p:nvSpPr>
        <p:spPr>
          <a:xfrm>
            <a:off x="575469" y="4188453"/>
            <a:ext cx="7993063" cy="44892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2400" b="1">
                <a:solidFill>
                  <a:srgbClr val="363435"/>
                </a:solidFill>
                <a:latin typeface="Calibri" panose="020F0502020204030204" charset="0"/>
              </a:defRPr>
            </a:lvl1pPr>
          </a:lstStyle>
          <a:p>
            <a:pPr lvl="0"/>
            <a:r>
              <a:rPr lang="en-US" altLang="ko-KR"/>
              <a:t>Presentation sub title</a:t>
            </a:r>
            <a:endParaRPr lang="ko-KR" altLang="en-US"/>
          </a:p>
        </p:txBody>
      </p:sp>
      <p:grpSp>
        <p:nvGrpSpPr>
          <p:cNvPr id="21" name="그룹 20"/>
          <p:cNvGrpSpPr/>
          <p:nvPr userDrawn="1"/>
        </p:nvGrpSpPr>
        <p:grpSpPr>
          <a:xfrm>
            <a:off x="0" y="5198753"/>
            <a:ext cx="9144000" cy="516248"/>
            <a:chOff x="0" y="6120620"/>
            <a:chExt cx="9144000" cy="698965"/>
          </a:xfrm>
        </p:grpSpPr>
        <p:sp>
          <p:nvSpPr>
            <p:cNvPr id="22" name="직사각형 21"/>
            <p:cNvSpPr/>
            <p:nvPr userDrawn="1"/>
          </p:nvSpPr>
          <p:spPr>
            <a:xfrm>
              <a:off x="0" y="6246632"/>
              <a:ext cx="9144000" cy="572953"/>
            </a:xfrm>
            <a:prstGeom prst="rect">
              <a:avLst/>
            </a:prstGeom>
            <a:solidFill>
              <a:srgbClr val="3634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직사각형 22"/>
            <p:cNvSpPr/>
            <p:nvPr userDrawn="1"/>
          </p:nvSpPr>
          <p:spPr>
            <a:xfrm>
              <a:off x="0" y="6120620"/>
              <a:ext cx="9144000" cy="126011"/>
            </a:xfrm>
            <a:prstGeom prst="rect">
              <a:avLst/>
            </a:prstGeom>
            <a:solidFill>
              <a:srgbClr val="E1B4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2" name="그룹 41"/>
          <p:cNvGrpSpPr/>
          <p:nvPr userDrawn="1"/>
        </p:nvGrpSpPr>
        <p:grpSpPr>
          <a:xfrm>
            <a:off x="2339769" y="482064"/>
            <a:ext cx="4411012" cy="3044260"/>
            <a:chOff x="2274448" y="477012"/>
            <a:chExt cx="4541653" cy="2820980"/>
          </a:xfrm>
        </p:grpSpPr>
        <p:sp>
          <p:nvSpPr>
            <p:cNvPr id="7" name="Freeform 10"/>
            <p:cNvSpPr/>
            <p:nvPr userDrawn="1"/>
          </p:nvSpPr>
          <p:spPr bwMode="auto">
            <a:xfrm>
              <a:off x="4381597" y="477012"/>
              <a:ext cx="1660700" cy="1463192"/>
            </a:xfrm>
            <a:custGeom>
              <a:avLst/>
              <a:gdLst>
                <a:gd name="T0" fmla="*/ 2820 w 2842"/>
                <a:gd name="T1" fmla="*/ 1172 h 2504"/>
                <a:gd name="T2" fmla="*/ 2190 w 2842"/>
                <a:gd name="T3" fmla="*/ 80 h 2504"/>
                <a:gd name="T4" fmla="*/ 2190 w 2842"/>
                <a:gd name="T5" fmla="*/ 80 h 2504"/>
                <a:gd name="T6" fmla="*/ 2178 w 2842"/>
                <a:gd name="T7" fmla="*/ 62 h 2504"/>
                <a:gd name="T8" fmla="*/ 2164 w 2842"/>
                <a:gd name="T9" fmla="*/ 48 h 2504"/>
                <a:gd name="T10" fmla="*/ 2148 w 2842"/>
                <a:gd name="T11" fmla="*/ 34 h 2504"/>
                <a:gd name="T12" fmla="*/ 2132 w 2842"/>
                <a:gd name="T13" fmla="*/ 22 h 2504"/>
                <a:gd name="T14" fmla="*/ 2114 w 2842"/>
                <a:gd name="T15" fmla="*/ 12 h 2504"/>
                <a:gd name="T16" fmla="*/ 2094 w 2842"/>
                <a:gd name="T17" fmla="*/ 6 h 2504"/>
                <a:gd name="T18" fmla="*/ 2072 w 2842"/>
                <a:gd name="T19" fmla="*/ 2 h 2504"/>
                <a:gd name="T20" fmla="*/ 2052 w 2842"/>
                <a:gd name="T21" fmla="*/ 0 h 2504"/>
                <a:gd name="T22" fmla="*/ 792 w 2842"/>
                <a:gd name="T23" fmla="*/ 0 h 2504"/>
                <a:gd name="T24" fmla="*/ 792 w 2842"/>
                <a:gd name="T25" fmla="*/ 0 h 2504"/>
                <a:gd name="T26" fmla="*/ 770 w 2842"/>
                <a:gd name="T27" fmla="*/ 2 h 2504"/>
                <a:gd name="T28" fmla="*/ 750 w 2842"/>
                <a:gd name="T29" fmla="*/ 6 h 2504"/>
                <a:gd name="T30" fmla="*/ 730 w 2842"/>
                <a:gd name="T31" fmla="*/ 12 h 2504"/>
                <a:gd name="T32" fmla="*/ 712 w 2842"/>
                <a:gd name="T33" fmla="*/ 22 h 2504"/>
                <a:gd name="T34" fmla="*/ 694 w 2842"/>
                <a:gd name="T35" fmla="*/ 34 h 2504"/>
                <a:gd name="T36" fmla="*/ 678 w 2842"/>
                <a:gd name="T37" fmla="*/ 48 h 2504"/>
                <a:gd name="T38" fmla="*/ 664 w 2842"/>
                <a:gd name="T39" fmla="*/ 62 h 2504"/>
                <a:gd name="T40" fmla="*/ 652 w 2842"/>
                <a:gd name="T41" fmla="*/ 80 h 2504"/>
                <a:gd name="T42" fmla="*/ 22 w 2842"/>
                <a:gd name="T43" fmla="*/ 1172 h 2504"/>
                <a:gd name="T44" fmla="*/ 22 w 2842"/>
                <a:gd name="T45" fmla="*/ 1172 h 2504"/>
                <a:gd name="T46" fmla="*/ 12 w 2842"/>
                <a:gd name="T47" fmla="*/ 1192 h 2504"/>
                <a:gd name="T48" fmla="*/ 6 w 2842"/>
                <a:gd name="T49" fmla="*/ 1212 h 2504"/>
                <a:gd name="T50" fmla="*/ 2 w 2842"/>
                <a:gd name="T51" fmla="*/ 1232 h 2504"/>
                <a:gd name="T52" fmla="*/ 0 w 2842"/>
                <a:gd name="T53" fmla="*/ 1252 h 2504"/>
                <a:gd name="T54" fmla="*/ 2 w 2842"/>
                <a:gd name="T55" fmla="*/ 1272 h 2504"/>
                <a:gd name="T56" fmla="*/ 6 w 2842"/>
                <a:gd name="T57" fmla="*/ 1294 h 2504"/>
                <a:gd name="T58" fmla="*/ 12 w 2842"/>
                <a:gd name="T59" fmla="*/ 1314 h 2504"/>
                <a:gd name="T60" fmla="*/ 22 w 2842"/>
                <a:gd name="T61" fmla="*/ 1332 h 2504"/>
                <a:gd name="T62" fmla="*/ 652 w 2842"/>
                <a:gd name="T63" fmla="*/ 2424 h 2504"/>
                <a:gd name="T64" fmla="*/ 652 w 2842"/>
                <a:gd name="T65" fmla="*/ 2424 h 2504"/>
                <a:gd name="T66" fmla="*/ 664 w 2842"/>
                <a:gd name="T67" fmla="*/ 2442 h 2504"/>
                <a:gd name="T68" fmla="*/ 678 w 2842"/>
                <a:gd name="T69" fmla="*/ 2458 h 2504"/>
                <a:gd name="T70" fmla="*/ 694 w 2842"/>
                <a:gd name="T71" fmla="*/ 2472 h 2504"/>
                <a:gd name="T72" fmla="*/ 712 w 2842"/>
                <a:gd name="T73" fmla="*/ 2482 h 2504"/>
                <a:gd name="T74" fmla="*/ 730 w 2842"/>
                <a:gd name="T75" fmla="*/ 2492 h 2504"/>
                <a:gd name="T76" fmla="*/ 750 w 2842"/>
                <a:gd name="T77" fmla="*/ 2498 h 2504"/>
                <a:gd name="T78" fmla="*/ 770 w 2842"/>
                <a:gd name="T79" fmla="*/ 2502 h 2504"/>
                <a:gd name="T80" fmla="*/ 792 w 2842"/>
                <a:gd name="T81" fmla="*/ 2504 h 2504"/>
                <a:gd name="T82" fmla="*/ 2052 w 2842"/>
                <a:gd name="T83" fmla="*/ 2504 h 2504"/>
                <a:gd name="T84" fmla="*/ 2052 w 2842"/>
                <a:gd name="T85" fmla="*/ 2504 h 2504"/>
                <a:gd name="T86" fmla="*/ 2072 w 2842"/>
                <a:gd name="T87" fmla="*/ 2502 h 2504"/>
                <a:gd name="T88" fmla="*/ 2094 w 2842"/>
                <a:gd name="T89" fmla="*/ 2498 h 2504"/>
                <a:gd name="T90" fmla="*/ 2114 w 2842"/>
                <a:gd name="T91" fmla="*/ 2492 h 2504"/>
                <a:gd name="T92" fmla="*/ 2132 w 2842"/>
                <a:gd name="T93" fmla="*/ 2482 h 2504"/>
                <a:gd name="T94" fmla="*/ 2148 w 2842"/>
                <a:gd name="T95" fmla="*/ 2472 h 2504"/>
                <a:gd name="T96" fmla="*/ 2164 w 2842"/>
                <a:gd name="T97" fmla="*/ 2458 h 2504"/>
                <a:gd name="T98" fmla="*/ 2178 w 2842"/>
                <a:gd name="T99" fmla="*/ 2442 h 2504"/>
                <a:gd name="T100" fmla="*/ 2190 w 2842"/>
                <a:gd name="T101" fmla="*/ 2424 h 2504"/>
                <a:gd name="T102" fmla="*/ 2820 w 2842"/>
                <a:gd name="T103" fmla="*/ 1332 h 2504"/>
                <a:gd name="T104" fmla="*/ 2820 w 2842"/>
                <a:gd name="T105" fmla="*/ 1332 h 2504"/>
                <a:gd name="T106" fmla="*/ 2830 w 2842"/>
                <a:gd name="T107" fmla="*/ 1314 h 2504"/>
                <a:gd name="T108" fmla="*/ 2836 w 2842"/>
                <a:gd name="T109" fmla="*/ 1294 h 2504"/>
                <a:gd name="T110" fmla="*/ 2840 w 2842"/>
                <a:gd name="T111" fmla="*/ 1272 h 2504"/>
                <a:gd name="T112" fmla="*/ 2842 w 2842"/>
                <a:gd name="T113" fmla="*/ 1252 h 2504"/>
                <a:gd name="T114" fmla="*/ 2840 w 2842"/>
                <a:gd name="T115" fmla="*/ 1232 h 2504"/>
                <a:gd name="T116" fmla="*/ 2836 w 2842"/>
                <a:gd name="T117" fmla="*/ 1212 h 2504"/>
                <a:gd name="T118" fmla="*/ 2830 w 2842"/>
                <a:gd name="T119" fmla="*/ 1192 h 2504"/>
                <a:gd name="T120" fmla="*/ 2820 w 2842"/>
                <a:gd name="T121" fmla="*/ 1172 h 2504"/>
                <a:gd name="T122" fmla="*/ 2820 w 2842"/>
                <a:gd name="T123" fmla="*/ 1172 h 2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42" h="2504">
                  <a:moveTo>
                    <a:pt x="2820" y="1172"/>
                  </a:moveTo>
                  <a:lnTo>
                    <a:pt x="2190" y="80"/>
                  </a:lnTo>
                  <a:lnTo>
                    <a:pt x="2190" y="80"/>
                  </a:lnTo>
                  <a:lnTo>
                    <a:pt x="2178" y="62"/>
                  </a:lnTo>
                  <a:lnTo>
                    <a:pt x="2164" y="48"/>
                  </a:lnTo>
                  <a:lnTo>
                    <a:pt x="2148" y="34"/>
                  </a:lnTo>
                  <a:lnTo>
                    <a:pt x="2132" y="22"/>
                  </a:lnTo>
                  <a:lnTo>
                    <a:pt x="2114" y="12"/>
                  </a:lnTo>
                  <a:lnTo>
                    <a:pt x="2094" y="6"/>
                  </a:lnTo>
                  <a:lnTo>
                    <a:pt x="2072" y="2"/>
                  </a:lnTo>
                  <a:lnTo>
                    <a:pt x="2052" y="0"/>
                  </a:lnTo>
                  <a:lnTo>
                    <a:pt x="792" y="0"/>
                  </a:lnTo>
                  <a:lnTo>
                    <a:pt x="792" y="0"/>
                  </a:lnTo>
                  <a:lnTo>
                    <a:pt x="770" y="2"/>
                  </a:lnTo>
                  <a:lnTo>
                    <a:pt x="750" y="6"/>
                  </a:lnTo>
                  <a:lnTo>
                    <a:pt x="730" y="12"/>
                  </a:lnTo>
                  <a:lnTo>
                    <a:pt x="712" y="22"/>
                  </a:lnTo>
                  <a:lnTo>
                    <a:pt x="694" y="34"/>
                  </a:lnTo>
                  <a:lnTo>
                    <a:pt x="678" y="48"/>
                  </a:lnTo>
                  <a:lnTo>
                    <a:pt x="664" y="62"/>
                  </a:lnTo>
                  <a:lnTo>
                    <a:pt x="652" y="80"/>
                  </a:lnTo>
                  <a:lnTo>
                    <a:pt x="22" y="1172"/>
                  </a:lnTo>
                  <a:lnTo>
                    <a:pt x="22" y="1172"/>
                  </a:lnTo>
                  <a:lnTo>
                    <a:pt x="12" y="1192"/>
                  </a:lnTo>
                  <a:lnTo>
                    <a:pt x="6" y="1212"/>
                  </a:lnTo>
                  <a:lnTo>
                    <a:pt x="2" y="1232"/>
                  </a:lnTo>
                  <a:lnTo>
                    <a:pt x="0" y="1252"/>
                  </a:lnTo>
                  <a:lnTo>
                    <a:pt x="2" y="1272"/>
                  </a:lnTo>
                  <a:lnTo>
                    <a:pt x="6" y="1294"/>
                  </a:lnTo>
                  <a:lnTo>
                    <a:pt x="12" y="1314"/>
                  </a:lnTo>
                  <a:lnTo>
                    <a:pt x="22" y="1332"/>
                  </a:lnTo>
                  <a:lnTo>
                    <a:pt x="652" y="2424"/>
                  </a:lnTo>
                  <a:lnTo>
                    <a:pt x="652" y="2424"/>
                  </a:lnTo>
                  <a:lnTo>
                    <a:pt x="664" y="2442"/>
                  </a:lnTo>
                  <a:lnTo>
                    <a:pt x="678" y="2458"/>
                  </a:lnTo>
                  <a:lnTo>
                    <a:pt x="694" y="2472"/>
                  </a:lnTo>
                  <a:lnTo>
                    <a:pt x="712" y="2482"/>
                  </a:lnTo>
                  <a:lnTo>
                    <a:pt x="730" y="2492"/>
                  </a:lnTo>
                  <a:lnTo>
                    <a:pt x="750" y="2498"/>
                  </a:lnTo>
                  <a:lnTo>
                    <a:pt x="770" y="2502"/>
                  </a:lnTo>
                  <a:lnTo>
                    <a:pt x="792" y="2504"/>
                  </a:lnTo>
                  <a:lnTo>
                    <a:pt x="2052" y="2504"/>
                  </a:lnTo>
                  <a:lnTo>
                    <a:pt x="2052" y="2504"/>
                  </a:lnTo>
                  <a:lnTo>
                    <a:pt x="2072" y="2502"/>
                  </a:lnTo>
                  <a:lnTo>
                    <a:pt x="2094" y="2498"/>
                  </a:lnTo>
                  <a:lnTo>
                    <a:pt x="2114" y="2492"/>
                  </a:lnTo>
                  <a:lnTo>
                    <a:pt x="2132" y="2482"/>
                  </a:lnTo>
                  <a:lnTo>
                    <a:pt x="2148" y="2472"/>
                  </a:lnTo>
                  <a:lnTo>
                    <a:pt x="2164" y="2458"/>
                  </a:lnTo>
                  <a:lnTo>
                    <a:pt x="2178" y="2442"/>
                  </a:lnTo>
                  <a:lnTo>
                    <a:pt x="2190" y="2424"/>
                  </a:lnTo>
                  <a:lnTo>
                    <a:pt x="2820" y="1332"/>
                  </a:lnTo>
                  <a:lnTo>
                    <a:pt x="2820" y="1332"/>
                  </a:lnTo>
                  <a:lnTo>
                    <a:pt x="2830" y="1314"/>
                  </a:lnTo>
                  <a:lnTo>
                    <a:pt x="2836" y="1294"/>
                  </a:lnTo>
                  <a:lnTo>
                    <a:pt x="2840" y="1272"/>
                  </a:lnTo>
                  <a:lnTo>
                    <a:pt x="2842" y="1252"/>
                  </a:lnTo>
                  <a:lnTo>
                    <a:pt x="2840" y="1232"/>
                  </a:lnTo>
                  <a:lnTo>
                    <a:pt x="2836" y="1212"/>
                  </a:lnTo>
                  <a:lnTo>
                    <a:pt x="2830" y="1192"/>
                  </a:lnTo>
                  <a:lnTo>
                    <a:pt x="2820" y="1172"/>
                  </a:lnTo>
                  <a:lnTo>
                    <a:pt x="2820" y="1172"/>
                  </a:lnTo>
                  <a:close/>
                </a:path>
              </a:pathLst>
            </a:custGeom>
            <a:blipFill>
              <a:blip r:embed="rId2" cstate="email"/>
              <a:srcRect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8" name="Freeform 10"/>
            <p:cNvSpPr/>
            <p:nvPr userDrawn="1"/>
          </p:nvSpPr>
          <p:spPr bwMode="auto">
            <a:xfrm>
              <a:off x="2983919" y="1196691"/>
              <a:ext cx="2384942" cy="2101301"/>
            </a:xfrm>
            <a:custGeom>
              <a:avLst/>
              <a:gdLst>
                <a:gd name="T0" fmla="*/ 2820 w 2842"/>
                <a:gd name="T1" fmla="*/ 1172 h 2504"/>
                <a:gd name="T2" fmla="*/ 2190 w 2842"/>
                <a:gd name="T3" fmla="*/ 80 h 2504"/>
                <a:gd name="T4" fmla="*/ 2190 w 2842"/>
                <a:gd name="T5" fmla="*/ 80 h 2504"/>
                <a:gd name="T6" fmla="*/ 2178 w 2842"/>
                <a:gd name="T7" fmla="*/ 62 h 2504"/>
                <a:gd name="T8" fmla="*/ 2164 w 2842"/>
                <a:gd name="T9" fmla="*/ 48 h 2504"/>
                <a:gd name="T10" fmla="*/ 2148 w 2842"/>
                <a:gd name="T11" fmla="*/ 34 h 2504"/>
                <a:gd name="T12" fmla="*/ 2132 w 2842"/>
                <a:gd name="T13" fmla="*/ 22 h 2504"/>
                <a:gd name="T14" fmla="*/ 2114 w 2842"/>
                <a:gd name="T15" fmla="*/ 12 h 2504"/>
                <a:gd name="T16" fmla="*/ 2094 w 2842"/>
                <a:gd name="T17" fmla="*/ 6 h 2504"/>
                <a:gd name="T18" fmla="*/ 2072 w 2842"/>
                <a:gd name="T19" fmla="*/ 2 h 2504"/>
                <a:gd name="T20" fmla="*/ 2052 w 2842"/>
                <a:gd name="T21" fmla="*/ 0 h 2504"/>
                <a:gd name="T22" fmla="*/ 792 w 2842"/>
                <a:gd name="T23" fmla="*/ 0 h 2504"/>
                <a:gd name="T24" fmla="*/ 792 w 2842"/>
                <a:gd name="T25" fmla="*/ 0 h 2504"/>
                <a:gd name="T26" fmla="*/ 770 w 2842"/>
                <a:gd name="T27" fmla="*/ 2 h 2504"/>
                <a:gd name="T28" fmla="*/ 750 w 2842"/>
                <a:gd name="T29" fmla="*/ 6 h 2504"/>
                <a:gd name="T30" fmla="*/ 730 w 2842"/>
                <a:gd name="T31" fmla="*/ 12 h 2504"/>
                <a:gd name="T32" fmla="*/ 712 w 2842"/>
                <a:gd name="T33" fmla="*/ 22 h 2504"/>
                <a:gd name="T34" fmla="*/ 694 w 2842"/>
                <a:gd name="T35" fmla="*/ 34 h 2504"/>
                <a:gd name="T36" fmla="*/ 678 w 2842"/>
                <a:gd name="T37" fmla="*/ 48 h 2504"/>
                <a:gd name="T38" fmla="*/ 664 w 2842"/>
                <a:gd name="T39" fmla="*/ 62 h 2504"/>
                <a:gd name="T40" fmla="*/ 652 w 2842"/>
                <a:gd name="T41" fmla="*/ 80 h 2504"/>
                <a:gd name="T42" fmla="*/ 22 w 2842"/>
                <a:gd name="T43" fmla="*/ 1172 h 2504"/>
                <a:gd name="T44" fmla="*/ 22 w 2842"/>
                <a:gd name="T45" fmla="*/ 1172 h 2504"/>
                <a:gd name="T46" fmla="*/ 12 w 2842"/>
                <a:gd name="T47" fmla="*/ 1192 h 2504"/>
                <a:gd name="T48" fmla="*/ 6 w 2842"/>
                <a:gd name="T49" fmla="*/ 1212 h 2504"/>
                <a:gd name="T50" fmla="*/ 2 w 2842"/>
                <a:gd name="T51" fmla="*/ 1232 h 2504"/>
                <a:gd name="T52" fmla="*/ 0 w 2842"/>
                <a:gd name="T53" fmla="*/ 1252 h 2504"/>
                <a:gd name="T54" fmla="*/ 2 w 2842"/>
                <a:gd name="T55" fmla="*/ 1272 h 2504"/>
                <a:gd name="T56" fmla="*/ 6 w 2842"/>
                <a:gd name="T57" fmla="*/ 1294 h 2504"/>
                <a:gd name="T58" fmla="*/ 12 w 2842"/>
                <a:gd name="T59" fmla="*/ 1314 h 2504"/>
                <a:gd name="T60" fmla="*/ 22 w 2842"/>
                <a:gd name="T61" fmla="*/ 1332 h 2504"/>
                <a:gd name="T62" fmla="*/ 652 w 2842"/>
                <a:gd name="T63" fmla="*/ 2424 h 2504"/>
                <a:gd name="T64" fmla="*/ 652 w 2842"/>
                <a:gd name="T65" fmla="*/ 2424 h 2504"/>
                <a:gd name="T66" fmla="*/ 664 w 2842"/>
                <a:gd name="T67" fmla="*/ 2442 h 2504"/>
                <a:gd name="T68" fmla="*/ 678 w 2842"/>
                <a:gd name="T69" fmla="*/ 2458 h 2504"/>
                <a:gd name="T70" fmla="*/ 694 w 2842"/>
                <a:gd name="T71" fmla="*/ 2472 h 2504"/>
                <a:gd name="T72" fmla="*/ 712 w 2842"/>
                <a:gd name="T73" fmla="*/ 2482 h 2504"/>
                <a:gd name="T74" fmla="*/ 730 w 2842"/>
                <a:gd name="T75" fmla="*/ 2492 h 2504"/>
                <a:gd name="T76" fmla="*/ 750 w 2842"/>
                <a:gd name="T77" fmla="*/ 2498 h 2504"/>
                <a:gd name="T78" fmla="*/ 770 w 2842"/>
                <a:gd name="T79" fmla="*/ 2502 h 2504"/>
                <a:gd name="T80" fmla="*/ 792 w 2842"/>
                <a:gd name="T81" fmla="*/ 2504 h 2504"/>
                <a:gd name="T82" fmla="*/ 2052 w 2842"/>
                <a:gd name="T83" fmla="*/ 2504 h 2504"/>
                <a:gd name="T84" fmla="*/ 2052 w 2842"/>
                <a:gd name="T85" fmla="*/ 2504 h 2504"/>
                <a:gd name="T86" fmla="*/ 2072 w 2842"/>
                <a:gd name="T87" fmla="*/ 2502 h 2504"/>
                <a:gd name="T88" fmla="*/ 2094 w 2842"/>
                <a:gd name="T89" fmla="*/ 2498 h 2504"/>
                <a:gd name="T90" fmla="*/ 2114 w 2842"/>
                <a:gd name="T91" fmla="*/ 2492 h 2504"/>
                <a:gd name="T92" fmla="*/ 2132 w 2842"/>
                <a:gd name="T93" fmla="*/ 2482 h 2504"/>
                <a:gd name="T94" fmla="*/ 2148 w 2842"/>
                <a:gd name="T95" fmla="*/ 2472 h 2504"/>
                <a:gd name="T96" fmla="*/ 2164 w 2842"/>
                <a:gd name="T97" fmla="*/ 2458 h 2504"/>
                <a:gd name="T98" fmla="*/ 2178 w 2842"/>
                <a:gd name="T99" fmla="*/ 2442 h 2504"/>
                <a:gd name="T100" fmla="*/ 2190 w 2842"/>
                <a:gd name="T101" fmla="*/ 2424 h 2504"/>
                <a:gd name="T102" fmla="*/ 2820 w 2842"/>
                <a:gd name="T103" fmla="*/ 1332 h 2504"/>
                <a:gd name="T104" fmla="*/ 2820 w 2842"/>
                <a:gd name="T105" fmla="*/ 1332 h 2504"/>
                <a:gd name="T106" fmla="*/ 2830 w 2842"/>
                <a:gd name="T107" fmla="*/ 1314 h 2504"/>
                <a:gd name="T108" fmla="*/ 2836 w 2842"/>
                <a:gd name="T109" fmla="*/ 1294 h 2504"/>
                <a:gd name="T110" fmla="*/ 2840 w 2842"/>
                <a:gd name="T111" fmla="*/ 1272 h 2504"/>
                <a:gd name="T112" fmla="*/ 2842 w 2842"/>
                <a:gd name="T113" fmla="*/ 1252 h 2504"/>
                <a:gd name="T114" fmla="*/ 2840 w 2842"/>
                <a:gd name="T115" fmla="*/ 1232 h 2504"/>
                <a:gd name="T116" fmla="*/ 2836 w 2842"/>
                <a:gd name="T117" fmla="*/ 1212 h 2504"/>
                <a:gd name="T118" fmla="*/ 2830 w 2842"/>
                <a:gd name="T119" fmla="*/ 1192 h 2504"/>
                <a:gd name="T120" fmla="*/ 2820 w 2842"/>
                <a:gd name="T121" fmla="*/ 1172 h 2504"/>
                <a:gd name="T122" fmla="*/ 2820 w 2842"/>
                <a:gd name="T123" fmla="*/ 1172 h 2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42" h="2504">
                  <a:moveTo>
                    <a:pt x="2820" y="1172"/>
                  </a:moveTo>
                  <a:lnTo>
                    <a:pt x="2190" y="80"/>
                  </a:lnTo>
                  <a:lnTo>
                    <a:pt x="2190" y="80"/>
                  </a:lnTo>
                  <a:lnTo>
                    <a:pt x="2178" y="62"/>
                  </a:lnTo>
                  <a:lnTo>
                    <a:pt x="2164" y="48"/>
                  </a:lnTo>
                  <a:lnTo>
                    <a:pt x="2148" y="34"/>
                  </a:lnTo>
                  <a:lnTo>
                    <a:pt x="2132" y="22"/>
                  </a:lnTo>
                  <a:lnTo>
                    <a:pt x="2114" y="12"/>
                  </a:lnTo>
                  <a:lnTo>
                    <a:pt x="2094" y="6"/>
                  </a:lnTo>
                  <a:lnTo>
                    <a:pt x="2072" y="2"/>
                  </a:lnTo>
                  <a:lnTo>
                    <a:pt x="2052" y="0"/>
                  </a:lnTo>
                  <a:lnTo>
                    <a:pt x="792" y="0"/>
                  </a:lnTo>
                  <a:lnTo>
                    <a:pt x="792" y="0"/>
                  </a:lnTo>
                  <a:lnTo>
                    <a:pt x="770" y="2"/>
                  </a:lnTo>
                  <a:lnTo>
                    <a:pt x="750" y="6"/>
                  </a:lnTo>
                  <a:lnTo>
                    <a:pt x="730" y="12"/>
                  </a:lnTo>
                  <a:lnTo>
                    <a:pt x="712" y="22"/>
                  </a:lnTo>
                  <a:lnTo>
                    <a:pt x="694" y="34"/>
                  </a:lnTo>
                  <a:lnTo>
                    <a:pt x="678" y="48"/>
                  </a:lnTo>
                  <a:lnTo>
                    <a:pt x="664" y="62"/>
                  </a:lnTo>
                  <a:lnTo>
                    <a:pt x="652" y="80"/>
                  </a:lnTo>
                  <a:lnTo>
                    <a:pt x="22" y="1172"/>
                  </a:lnTo>
                  <a:lnTo>
                    <a:pt x="22" y="1172"/>
                  </a:lnTo>
                  <a:lnTo>
                    <a:pt x="12" y="1192"/>
                  </a:lnTo>
                  <a:lnTo>
                    <a:pt x="6" y="1212"/>
                  </a:lnTo>
                  <a:lnTo>
                    <a:pt x="2" y="1232"/>
                  </a:lnTo>
                  <a:lnTo>
                    <a:pt x="0" y="1252"/>
                  </a:lnTo>
                  <a:lnTo>
                    <a:pt x="2" y="1272"/>
                  </a:lnTo>
                  <a:lnTo>
                    <a:pt x="6" y="1294"/>
                  </a:lnTo>
                  <a:lnTo>
                    <a:pt x="12" y="1314"/>
                  </a:lnTo>
                  <a:lnTo>
                    <a:pt x="22" y="1332"/>
                  </a:lnTo>
                  <a:lnTo>
                    <a:pt x="652" y="2424"/>
                  </a:lnTo>
                  <a:lnTo>
                    <a:pt x="652" y="2424"/>
                  </a:lnTo>
                  <a:lnTo>
                    <a:pt x="664" y="2442"/>
                  </a:lnTo>
                  <a:lnTo>
                    <a:pt x="678" y="2458"/>
                  </a:lnTo>
                  <a:lnTo>
                    <a:pt x="694" y="2472"/>
                  </a:lnTo>
                  <a:lnTo>
                    <a:pt x="712" y="2482"/>
                  </a:lnTo>
                  <a:lnTo>
                    <a:pt x="730" y="2492"/>
                  </a:lnTo>
                  <a:lnTo>
                    <a:pt x="750" y="2498"/>
                  </a:lnTo>
                  <a:lnTo>
                    <a:pt x="770" y="2502"/>
                  </a:lnTo>
                  <a:lnTo>
                    <a:pt x="792" y="2504"/>
                  </a:lnTo>
                  <a:lnTo>
                    <a:pt x="2052" y="2504"/>
                  </a:lnTo>
                  <a:lnTo>
                    <a:pt x="2052" y="2504"/>
                  </a:lnTo>
                  <a:lnTo>
                    <a:pt x="2072" y="2502"/>
                  </a:lnTo>
                  <a:lnTo>
                    <a:pt x="2094" y="2498"/>
                  </a:lnTo>
                  <a:lnTo>
                    <a:pt x="2114" y="2492"/>
                  </a:lnTo>
                  <a:lnTo>
                    <a:pt x="2132" y="2482"/>
                  </a:lnTo>
                  <a:lnTo>
                    <a:pt x="2148" y="2472"/>
                  </a:lnTo>
                  <a:lnTo>
                    <a:pt x="2164" y="2458"/>
                  </a:lnTo>
                  <a:lnTo>
                    <a:pt x="2178" y="2442"/>
                  </a:lnTo>
                  <a:lnTo>
                    <a:pt x="2190" y="2424"/>
                  </a:lnTo>
                  <a:lnTo>
                    <a:pt x="2820" y="1332"/>
                  </a:lnTo>
                  <a:lnTo>
                    <a:pt x="2820" y="1332"/>
                  </a:lnTo>
                  <a:lnTo>
                    <a:pt x="2830" y="1314"/>
                  </a:lnTo>
                  <a:lnTo>
                    <a:pt x="2836" y="1294"/>
                  </a:lnTo>
                  <a:lnTo>
                    <a:pt x="2840" y="1272"/>
                  </a:lnTo>
                  <a:lnTo>
                    <a:pt x="2842" y="1252"/>
                  </a:lnTo>
                  <a:lnTo>
                    <a:pt x="2840" y="1232"/>
                  </a:lnTo>
                  <a:lnTo>
                    <a:pt x="2836" y="1212"/>
                  </a:lnTo>
                  <a:lnTo>
                    <a:pt x="2830" y="1192"/>
                  </a:lnTo>
                  <a:lnTo>
                    <a:pt x="2820" y="1172"/>
                  </a:lnTo>
                  <a:lnTo>
                    <a:pt x="2820" y="1172"/>
                  </a:lnTo>
                  <a:close/>
                </a:path>
              </a:pathLst>
            </a:custGeom>
            <a:blipFill>
              <a:blip r:embed="rId3" cstate="email"/>
              <a:srcRect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grpSp>
          <p:nvGrpSpPr>
            <p:cNvPr id="9" name="그룹 8"/>
            <p:cNvGrpSpPr/>
            <p:nvPr userDrawn="1"/>
          </p:nvGrpSpPr>
          <p:grpSpPr>
            <a:xfrm>
              <a:off x="3029272" y="561087"/>
              <a:ext cx="2301796" cy="2028044"/>
              <a:chOff x="2780602" y="921772"/>
              <a:chExt cx="2592288" cy="2283987"/>
            </a:xfrm>
          </p:grpSpPr>
          <p:sp>
            <p:nvSpPr>
              <p:cNvPr id="10" name="Freeform 10"/>
              <p:cNvSpPr/>
              <p:nvPr userDrawn="1"/>
            </p:nvSpPr>
            <p:spPr bwMode="auto">
              <a:xfrm>
                <a:off x="2780602" y="921772"/>
                <a:ext cx="2592288" cy="2283987"/>
              </a:xfrm>
              <a:custGeom>
                <a:avLst/>
                <a:gdLst>
                  <a:gd name="T0" fmla="*/ 2820 w 2842"/>
                  <a:gd name="T1" fmla="*/ 1172 h 2504"/>
                  <a:gd name="T2" fmla="*/ 2190 w 2842"/>
                  <a:gd name="T3" fmla="*/ 80 h 2504"/>
                  <a:gd name="T4" fmla="*/ 2190 w 2842"/>
                  <a:gd name="T5" fmla="*/ 80 h 2504"/>
                  <a:gd name="T6" fmla="*/ 2178 w 2842"/>
                  <a:gd name="T7" fmla="*/ 62 h 2504"/>
                  <a:gd name="T8" fmla="*/ 2164 w 2842"/>
                  <a:gd name="T9" fmla="*/ 48 h 2504"/>
                  <a:gd name="T10" fmla="*/ 2148 w 2842"/>
                  <a:gd name="T11" fmla="*/ 34 h 2504"/>
                  <a:gd name="T12" fmla="*/ 2132 w 2842"/>
                  <a:gd name="T13" fmla="*/ 22 h 2504"/>
                  <a:gd name="T14" fmla="*/ 2114 w 2842"/>
                  <a:gd name="T15" fmla="*/ 12 h 2504"/>
                  <a:gd name="T16" fmla="*/ 2094 w 2842"/>
                  <a:gd name="T17" fmla="*/ 6 h 2504"/>
                  <a:gd name="T18" fmla="*/ 2072 w 2842"/>
                  <a:gd name="T19" fmla="*/ 2 h 2504"/>
                  <a:gd name="T20" fmla="*/ 2052 w 2842"/>
                  <a:gd name="T21" fmla="*/ 0 h 2504"/>
                  <a:gd name="T22" fmla="*/ 792 w 2842"/>
                  <a:gd name="T23" fmla="*/ 0 h 2504"/>
                  <a:gd name="T24" fmla="*/ 792 w 2842"/>
                  <a:gd name="T25" fmla="*/ 0 h 2504"/>
                  <a:gd name="T26" fmla="*/ 770 w 2842"/>
                  <a:gd name="T27" fmla="*/ 2 h 2504"/>
                  <a:gd name="T28" fmla="*/ 750 w 2842"/>
                  <a:gd name="T29" fmla="*/ 6 h 2504"/>
                  <a:gd name="T30" fmla="*/ 730 w 2842"/>
                  <a:gd name="T31" fmla="*/ 12 h 2504"/>
                  <a:gd name="T32" fmla="*/ 712 w 2842"/>
                  <a:gd name="T33" fmla="*/ 22 h 2504"/>
                  <a:gd name="T34" fmla="*/ 694 w 2842"/>
                  <a:gd name="T35" fmla="*/ 34 h 2504"/>
                  <a:gd name="T36" fmla="*/ 678 w 2842"/>
                  <a:gd name="T37" fmla="*/ 48 h 2504"/>
                  <a:gd name="T38" fmla="*/ 664 w 2842"/>
                  <a:gd name="T39" fmla="*/ 62 h 2504"/>
                  <a:gd name="T40" fmla="*/ 652 w 2842"/>
                  <a:gd name="T41" fmla="*/ 80 h 2504"/>
                  <a:gd name="T42" fmla="*/ 22 w 2842"/>
                  <a:gd name="T43" fmla="*/ 1172 h 2504"/>
                  <a:gd name="T44" fmla="*/ 22 w 2842"/>
                  <a:gd name="T45" fmla="*/ 1172 h 2504"/>
                  <a:gd name="T46" fmla="*/ 12 w 2842"/>
                  <a:gd name="T47" fmla="*/ 1192 h 2504"/>
                  <a:gd name="T48" fmla="*/ 6 w 2842"/>
                  <a:gd name="T49" fmla="*/ 1212 h 2504"/>
                  <a:gd name="T50" fmla="*/ 2 w 2842"/>
                  <a:gd name="T51" fmla="*/ 1232 h 2504"/>
                  <a:gd name="T52" fmla="*/ 0 w 2842"/>
                  <a:gd name="T53" fmla="*/ 1252 h 2504"/>
                  <a:gd name="T54" fmla="*/ 2 w 2842"/>
                  <a:gd name="T55" fmla="*/ 1272 h 2504"/>
                  <a:gd name="T56" fmla="*/ 6 w 2842"/>
                  <a:gd name="T57" fmla="*/ 1294 h 2504"/>
                  <a:gd name="T58" fmla="*/ 12 w 2842"/>
                  <a:gd name="T59" fmla="*/ 1314 h 2504"/>
                  <a:gd name="T60" fmla="*/ 22 w 2842"/>
                  <a:gd name="T61" fmla="*/ 1332 h 2504"/>
                  <a:gd name="T62" fmla="*/ 652 w 2842"/>
                  <a:gd name="T63" fmla="*/ 2424 h 2504"/>
                  <a:gd name="T64" fmla="*/ 652 w 2842"/>
                  <a:gd name="T65" fmla="*/ 2424 h 2504"/>
                  <a:gd name="T66" fmla="*/ 664 w 2842"/>
                  <a:gd name="T67" fmla="*/ 2442 h 2504"/>
                  <a:gd name="T68" fmla="*/ 678 w 2842"/>
                  <a:gd name="T69" fmla="*/ 2458 h 2504"/>
                  <a:gd name="T70" fmla="*/ 694 w 2842"/>
                  <a:gd name="T71" fmla="*/ 2472 h 2504"/>
                  <a:gd name="T72" fmla="*/ 712 w 2842"/>
                  <a:gd name="T73" fmla="*/ 2482 h 2504"/>
                  <a:gd name="T74" fmla="*/ 730 w 2842"/>
                  <a:gd name="T75" fmla="*/ 2492 h 2504"/>
                  <a:gd name="T76" fmla="*/ 750 w 2842"/>
                  <a:gd name="T77" fmla="*/ 2498 h 2504"/>
                  <a:gd name="T78" fmla="*/ 770 w 2842"/>
                  <a:gd name="T79" fmla="*/ 2502 h 2504"/>
                  <a:gd name="T80" fmla="*/ 792 w 2842"/>
                  <a:gd name="T81" fmla="*/ 2504 h 2504"/>
                  <a:gd name="T82" fmla="*/ 2052 w 2842"/>
                  <a:gd name="T83" fmla="*/ 2504 h 2504"/>
                  <a:gd name="T84" fmla="*/ 2052 w 2842"/>
                  <a:gd name="T85" fmla="*/ 2504 h 2504"/>
                  <a:gd name="T86" fmla="*/ 2072 w 2842"/>
                  <a:gd name="T87" fmla="*/ 2502 h 2504"/>
                  <a:gd name="T88" fmla="*/ 2094 w 2842"/>
                  <a:gd name="T89" fmla="*/ 2498 h 2504"/>
                  <a:gd name="T90" fmla="*/ 2114 w 2842"/>
                  <a:gd name="T91" fmla="*/ 2492 h 2504"/>
                  <a:gd name="T92" fmla="*/ 2132 w 2842"/>
                  <a:gd name="T93" fmla="*/ 2482 h 2504"/>
                  <a:gd name="T94" fmla="*/ 2148 w 2842"/>
                  <a:gd name="T95" fmla="*/ 2472 h 2504"/>
                  <a:gd name="T96" fmla="*/ 2164 w 2842"/>
                  <a:gd name="T97" fmla="*/ 2458 h 2504"/>
                  <a:gd name="T98" fmla="*/ 2178 w 2842"/>
                  <a:gd name="T99" fmla="*/ 2442 h 2504"/>
                  <a:gd name="T100" fmla="*/ 2190 w 2842"/>
                  <a:gd name="T101" fmla="*/ 2424 h 2504"/>
                  <a:gd name="T102" fmla="*/ 2820 w 2842"/>
                  <a:gd name="T103" fmla="*/ 1332 h 2504"/>
                  <a:gd name="T104" fmla="*/ 2820 w 2842"/>
                  <a:gd name="T105" fmla="*/ 1332 h 2504"/>
                  <a:gd name="T106" fmla="*/ 2830 w 2842"/>
                  <a:gd name="T107" fmla="*/ 1314 h 2504"/>
                  <a:gd name="T108" fmla="*/ 2836 w 2842"/>
                  <a:gd name="T109" fmla="*/ 1294 h 2504"/>
                  <a:gd name="T110" fmla="*/ 2840 w 2842"/>
                  <a:gd name="T111" fmla="*/ 1272 h 2504"/>
                  <a:gd name="T112" fmla="*/ 2842 w 2842"/>
                  <a:gd name="T113" fmla="*/ 1252 h 2504"/>
                  <a:gd name="T114" fmla="*/ 2840 w 2842"/>
                  <a:gd name="T115" fmla="*/ 1232 h 2504"/>
                  <a:gd name="T116" fmla="*/ 2836 w 2842"/>
                  <a:gd name="T117" fmla="*/ 1212 h 2504"/>
                  <a:gd name="T118" fmla="*/ 2830 w 2842"/>
                  <a:gd name="T119" fmla="*/ 1192 h 2504"/>
                  <a:gd name="T120" fmla="*/ 2820 w 2842"/>
                  <a:gd name="T121" fmla="*/ 1172 h 2504"/>
                  <a:gd name="T122" fmla="*/ 2820 w 2842"/>
                  <a:gd name="T123" fmla="*/ 1172 h 2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842" h="2504">
                    <a:moveTo>
                      <a:pt x="2820" y="1172"/>
                    </a:moveTo>
                    <a:lnTo>
                      <a:pt x="2190" y="80"/>
                    </a:lnTo>
                    <a:lnTo>
                      <a:pt x="2190" y="80"/>
                    </a:lnTo>
                    <a:lnTo>
                      <a:pt x="2178" y="62"/>
                    </a:lnTo>
                    <a:lnTo>
                      <a:pt x="2164" y="48"/>
                    </a:lnTo>
                    <a:lnTo>
                      <a:pt x="2148" y="34"/>
                    </a:lnTo>
                    <a:lnTo>
                      <a:pt x="2132" y="22"/>
                    </a:lnTo>
                    <a:lnTo>
                      <a:pt x="2114" y="12"/>
                    </a:lnTo>
                    <a:lnTo>
                      <a:pt x="2094" y="6"/>
                    </a:lnTo>
                    <a:lnTo>
                      <a:pt x="2072" y="2"/>
                    </a:lnTo>
                    <a:lnTo>
                      <a:pt x="2052" y="0"/>
                    </a:lnTo>
                    <a:lnTo>
                      <a:pt x="792" y="0"/>
                    </a:lnTo>
                    <a:lnTo>
                      <a:pt x="792" y="0"/>
                    </a:lnTo>
                    <a:lnTo>
                      <a:pt x="770" y="2"/>
                    </a:lnTo>
                    <a:lnTo>
                      <a:pt x="750" y="6"/>
                    </a:lnTo>
                    <a:lnTo>
                      <a:pt x="730" y="12"/>
                    </a:lnTo>
                    <a:lnTo>
                      <a:pt x="712" y="22"/>
                    </a:lnTo>
                    <a:lnTo>
                      <a:pt x="694" y="34"/>
                    </a:lnTo>
                    <a:lnTo>
                      <a:pt x="678" y="48"/>
                    </a:lnTo>
                    <a:lnTo>
                      <a:pt x="664" y="62"/>
                    </a:lnTo>
                    <a:lnTo>
                      <a:pt x="652" y="80"/>
                    </a:lnTo>
                    <a:lnTo>
                      <a:pt x="22" y="1172"/>
                    </a:lnTo>
                    <a:lnTo>
                      <a:pt x="22" y="1172"/>
                    </a:lnTo>
                    <a:lnTo>
                      <a:pt x="12" y="1192"/>
                    </a:lnTo>
                    <a:lnTo>
                      <a:pt x="6" y="1212"/>
                    </a:lnTo>
                    <a:lnTo>
                      <a:pt x="2" y="1232"/>
                    </a:lnTo>
                    <a:lnTo>
                      <a:pt x="0" y="1252"/>
                    </a:lnTo>
                    <a:lnTo>
                      <a:pt x="2" y="1272"/>
                    </a:lnTo>
                    <a:lnTo>
                      <a:pt x="6" y="1294"/>
                    </a:lnTo>
                    <a:lnTo>
                      <a:pt x="12" y="1314"/>
                    </a:lnTo>
                    <a:lnTo>
                      <a:pt x="22" y="1332"/>
                    </a:lnTo>
                    <a:lnTo>
                      <a:pt x="652" y="2424"/>
                    </a:lnTo>
                    <a:lnTo>
                      <a:pt x="652" y="2424"/>
                    </a:lnTo>
                    <a:lnTo>
                      <a:pt x="664" y="2442"/>
                    </a:lnTo>
                    <a:lnTo>
                      <a:pt x="678" y="2458"/>
                    </a:lnTo>
                    <a:lnTo>
                      <a:pt x="694" y="2472"/>
                    </a:lnTo>
                    <a:lnTo>
                      <a:pt x="712" y="2482"/>
                    </a:lnTo>
                    <a:lnTo>
                      <a:pt x="730" y="2492"/>
                    </a:lnTo>
                    <a:lnTo>
                      <a:pt x="750" y="2498"/>
                    </a:lnTo>
                    <a:lnTo>
                      <a:pt x="770" y="2502"/>
                    </a:lnTo>
                    <a:lnTo>
                      <a:pt x="792" y="2504"/>
                    </a:lnTo>
                    <a:lnTo>
                      <a:pt x="2052" y="2504"/>
                    </a:lnTo>
                    <a:lnTo>
                      <a:pt x="2052" y="2504"/>
                    </a:lnTo>
                    <a:lnTo>
                      <a:pt x="2072" y="2502"/>
                    </a:lnTo>
                    <a:lnTo>
                      <a:pt x="2094" y="2498"/>
                    </a:lnTo>
                    <a:lnTo>
                      <a:pt x="2114" y="2492"/>
                    </a:lnTo>
                    <a:lnTo>
                      <a:pt x="2132" y="2482"/>
                    </a:lnTo>
                    <a:lnTo>
                      <a:pt x="2148" y="2472"/>
                    </a:lnTo>
                    <a:lnTo>
                      <a:pt x="2164" y="2458"/>
                    </a:lnTo>
                    <a:lnTo>
                      <a:pt x="2178" y="2442"/>
                    </a:lnTo>
                    <a:lnTo>
                      <a:pt x="2190" y="2424"/>
                    </a:lnTo>
                    <a:lnTo>
                      <a:pt x="2820" y="1332"/>
                    </a:lnTo>
                    <a:lnTo>
                      <a:pt x="2820" y="1332"/>
                    </a:lnTo>
                    <a:lnTo>
                      <a:pt x="2830" y="1314"/>
                    </a:lnTo>
                    <a:lnTo>
                      <a:pt x="2836" y="1294"/>
                    </a:lnTo>
                    <a:lnTo>
                      <a:pt x="2840" y="1272"/>
                    </a:lnTo>
                    <a:lnTo>
                      <a:pt x="2842" y="1252"/>
                    </a:lnTo>
                    <a:lnTo>
                      <a:pt x="2840" y="1232"/>
                    </a:lnTo>
                    <a:lnTo>
                      <a:pt x="2836" y="1212"/>
                    </a:lnTo>
                    <a:lnTo>
                      <a:pt x="2830" y="1192"/>
                    </a:lnTo>
                    <a:lnTo>
                      <a:pt x="2820" y="1172"/>
                    </a:lnTo>
                    <a:lnTo>
                      <a:pt x="2820" y="1172"/>
                    </a:lnTo>
                    <a:close/>
                  </a:path>
                </a:pathLst>
              </a:custGeom>
              <a:blipFill>
                <a:blip r:embed="rId4" cstate="email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saturation sat="95000"/>
                          </a14:imgEffect>
                        </a14:imgLayer>
                      </a14:imgProps>
                    </a:ext>
                  </a:extLst>
                </a:blip>
                <a:srcRect/>
                <a:stretch>
                  <a:fillRect/>
                </a:stretch>
              </a:blipFill>
              <a:ln>
                <a:gradFill>
                  <a:gsLst>
                    <a:gs pos="0">
                      <a:schemeClr val="accent1">
                        <a:tint val="66000"/>
                        <a:satMod val="160000"/>
                        <a:alpha val="0"/>
                      </a:schemeClr>
                    </a:gs>
                    <a:gs pos="100000">
                      <a:schemeClr val="bg1"/>
                    </a:gs>
                  </a:gsLst>
                  <a:lin ang="5400000" scaled="0"/>
                </a:gradFill>
              </a:ln>
              <a:effectLst>
                <a:outerShdw blurRad="139700" dist="114300" dir="5400000" sx="99000" sy="99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1" name="Freeform 10"/>
              <p:cNvSpPr/>
              <p:nvPr userDrawn="1"/>
            </p:nvSpPr>
            <p:spPr bwMode="auto">
              <a:xfrm>
                <a:off x="2879743" y="1009122"/>
                <a:ext cx="2394006" cy="2109286"/>
              </a:xfrm>
              <a:custGeom>
                <a:avLst/>
                <a:gdLst>
                  <a:gd name="T0" fmla="*/ 2820 w 2842"/>
                  <a:gd name="T1" fmla="*/ 1172 h 2504"/>
                  <a:gd name="T2" fmla="*/ 2190 w 2842"/>
                  <a:gd name="T3" fmla="*/ 80 h 2504"/>
                  <a:gd name="T4" fmla="*/ 2190 w 2842"/>
                  <a:gd name="T5" fmla="*/ 80 h 2504"/>
                  <a:gd name="T6" fmla="*/ 2178 w 2842"/>
                  <a:gd name="T7" fmla="*/ 62 h 2504"/>
                  <a:gd name="T8" fmla="*/ 2164 w 2842"/>
                  <a:gd name="T9" fmla="*/ 48 h 2504"/>
                  <a:gd name="T10" fmla="*/ 2148 w 2842"/>
                  <a:gd name="T11" fmla="*/ 34 h 2504"/>
                  <a:gd name="T12" fmla="*/ 2132 w 2842"/>
                  <a:gd name="T13" fmla="*/ 22 h 2504"/>
                  <a:gd name="T14" fmla="*/ 2114 w 2842"/>
                  <a:gd name="T15" fmla="*/ 12 h 2504"/>
                  <a:gd name="T16" fmla="*/ 2094 w 2842"/>
                  <a:gd name="T17" fmla="*/ 6 h 2504"/>
                  <a:gd name="T18" fmla="*/ 2072 w 2842"/>
                  <a:gd name="T19" fmla="*/ 2 h 2504"/>
                  <a:gd name="T20" fmla="*/ 2052 w 2842"/>
                  <a:gd name="T21" fmla="*/ 0 h 2504"/>
                  <a:gd name="T22" fmla="*/ 792 w 2842"/>
                  <a:gd name="T23" fmla="*/ 0 h 2504"/>
                  <a:gd name="T24" fmla="*/ 792 w 2842"/>
                  <a:gd name="T25" fmla="*/ 0 h 2504"/>
                  <a:gd name="T26" fmla="*/ 770 w 2842"/>
                  <a:gd name="T27" fmla="*/ 2 h 2504"/>
                  <a:gd name="T28" fmla="*/ 750 w 2842"/>
                  <a:gd name="T29" fmla="*/ 6 h 2504"/>
                  <a:gd name="T30" fmla="*/ 730 w 2842"/>
                  <a:gd name="T31" fmla="*/ 12 h 2504"/>
                  <a:gd name="T32" fmla="*/ 712 w 2842"/>
                  <a:gd name="T33" fmla="*/ 22 h 2504"/>
                  <a:gd name="T34" fmla="*/ 694 w 2842"/>
                  <a:gd name="T35" fmla="*/ 34 h 2504"/>
                  <a:gd name="T36" fmla="*/ 678 w 2842"/>
                  <a:gd name="T37" fmla="*/ 48 h 2504"/>
                  <a:gd name="T38" fmla="*/ 664 w 2842"/>
                  <a:gd name="T39" fmla="*/ 62 h 2504"/>
                  <a:gd name="T40" fmla="*/ 652 w 2842"/>
                  <a:gd name="T41" fmla="*/ 80 h 2504"/>
                  <a:gd name="T42" fmla="*/ 22 w 2842"/>
                  <a:gd name="T43" fmla="*/ 1172 h 2504"/>
                  <a:gd name="T44" fmla="*/ 22 w 2842"/>
                  <a:gd name="T45" fmla="*/ 1172 h 2504"/>
                  <a:gd name="T46" fmla="*/ 12 w 2842"/>
                  <a:gd name="T47" fmla="*/ 1192 h 2504"/>
                  <a:gd name="T48" fmla="*/ 6 w 2842"/>
                  <a:gd name="T49" fmla="*/ 1212 h 2504"/>
                  <a:gd name="T50" fmla="*/ 2 w 2842"/>
                  <a:gd name="T51" fmla="*/ 1232 h 2504"/>
                  <a:gd name="T52" fmla="*/ 0 w 2842"/>
                  <a:gd name="T53" fmla="*/ 1252 h 2504"/>
                  <a:gd name="T54" fmla="*/ 2 w 2842"/>
                  <a:gd name="T55" fmla="*/ 1272 h 2504"/>
                  <a:gd name="T56" fmla="*/ 6 w 2842"/>
                  <a:gd name="T57" fmla="*/ 1294 h 2504"/>
                  <a:gd name="T58" fmla="*/ 12 w 2842"/>
                  <a:gd name="T59" fmla="*/ 1314 h 2504"/>
                  <a:gd name="T60" fmla="*/ 22 w 2842"/>
                  <a:gd name="T61" fmla="*/ 1332 h 2504"/>
                  <a:gd name="T62" fmla="*/ 652 w 2842"/>
                  <a:gd name="T63" fmla="*/ 2424 h 2504"/>
                  <a:gd name="T64" fmla="*/ 652 w 2842"/>
                  <a:gd name="T65" fmla="*/ 2424 h 2504"/>
                  <a:gd name="T66" fmla="*/ 664 w 2842"/>
                  <a:gd name="T67" fmla="*/ 2442 h 2504"/>
                  <a:gd name="T68" fmla="*/ 678 w 2842"/>
                  <a:gd name="T69" fmla="*/ 2458 h 2504"/>
                  <a:gd name="T70" fmla="*/ 694 w 2842"/>
                  <a:gd name="T71" fmla="*/ 2472 h 2504"/>
                  <a:gd name="T72" fmla="*/ 712 w 2842"/>
                  <a:gd name="T73" fmla="*/ 2482 h 2504"/>
                  <a:gd name="T74" fmla="*/ 730 w 2842"/>
                  <a:gd name="T75" fmla="*/ 2492 h 2504"/>
                  <a:gd name="T76" fmla="*/ 750 w 2842"/>
                  <a:gd name="T77" fmla="*/ 2498 h 2504"/>
                  <a:gd name="T78" fmla="*/ 770 w 2842"/>
                  <a:gd name="T79" fmla="*/ 2502 h 2504"/>
                  <a:gd name="T80" fmla="*/ 792 w 2842"/>
                  <a:gd name="T81" fmla="*/ 2504 h 2504"/>
                  <a:gd name="T82" fmla="*/ 2052 w 2842"/>
                  <a:gd name="T83" fmla="*/ 2504 h 2504"/>
                  <a:gd name="T84" fmla="*/ 2052 w 2842"/>
                  <a:gd name="T85" fmla="*/ 2504 h 2504"/>
                  <a:gd name="T86" fmla="*/ 2072 w 2842"/>
                  <a:gd name="T87" fmla="*/ 2502 h 2504"/>
                  <a:gd name="T88" fmla="*/ 2094 w 2842"/>
                  <a:gd name="T89" fmla="*/ 2498 h 2504"/>
                  <a:gd name="T90" fmla="*/ 2114 w 2842"/>
                  <a:gd name="T91" fmla="*/ 2492 h 2504"/>
                  <a:gd name="T92" fmla="*/ 2132 w 2842"/>
                  <a:gd name="T93" fmla="*/ 2482 h 2504"/>
                  <a:gd name="T94" fmla="*/ 2148 w 2842"/>
                  <a:gd name="T95" fmla="*/ 2472 h 2504"/>
                  <a:gd name="T96" fmla="*/ 2164 w 2842"/>
                  <a:gd name="T97" fmla="*/ 2458 h 2504"/>
                  <a:gd name="T98" fmla="*/ 2178 w 2842"/>
                  <a:gd name="T99" fmla="*/ 2442 h 2504"/>
                  <a:gd name="T100" fmla="*/ 2190 w 2842"/>
                  <a:gd name="T101" fmla="*/ 2424 h 2504"/>
                  <a:gd name="T102" fmla="*/ 2820 w 2842"/>
                  <a:gd name="T103" fmla="*/ 1332 h 2504"/>
                  <a:gd name="T104" fmla="*/ 2820 w 2842"/>
                  <a:gd name="T105" fmla="*/ 1332 h 2504"/>
                  <a:gd name="T106" fmla="*/ 2830 w 2842"/>
                  <a:gd name="T107" fmla="*/ 1314 h 2504"/>
                  <a:gd name="T108" fmla="*/ 2836 w 2842"/>
                  <a:gd name="T109" fmla="*/ 1294 h 2504"/>
                  <a:gd name="T110" fmla="*/ 2840 w 2842"/>
                  <a:gd name="T111" fmla="*/ 1272 h 2504"/>
                  <a:gd name="T112" fmla="*/ 2842 w 2842"/>
                  <a:gd name="T113" fmla="*/ 1252 h 2504"/>
                  <a:gd name="T114" fmla="*/ 2840 w 2842"/>
                  <a:gd name="T115" fmla="*/ 1232 h 2504"/>
                  <a:gd name="T116" fmla="*/ 2836 w 2842"/>
                  <a:gd name="T117" fmla="*/ 1212 h 2504"/>
                  <a:gd name="T118" fmla="*/ 2830 w 2842"/>
                  <a:gd name="T119" fmla="*/ 1192 h 2504"/>
                  <a:gd name="T120" fmla="*/ 2820 w 2842"/>
                  <a:gd name="T121" fmla="*/ 1172 h 2504"/>
                  <a:gd name="T122" fmla="*/ 2820 w 2842"/>
                  <a:gd name="T123" fmla="*/ 1172 h 2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842" h="2504">
                    <a:moveTo>
                      <a:pt x="2820" y="1172"/>
                    </a:moveTo>
                    <a:lnTo>
                      <a:pt x="2190" y="80"/>
                    </a:lnTo>
                    <a:lnTo>
                      <a:pt x="2190" y="80"/>
                    </a:lnTo>
                    <a:lnTo>
                      <a:pt x="2178" y="62"/>
                    </a:lnTo>
                    <a:lnTo>
                      <a:pt x="2164" y="48"/>
                    </a:lnTo>
                    <a:lnTo>
                      <a:pt x="2148" y="34"/>
                    </a:lnTo>
                    <a:lnTo>
                      <a:pt x="2132" y="22"/>
                    </a:lnTo>
                    <a:lnTo>
                      <a:pt x="2114" y="12"/>
                    </a:lnTo>
                    <a:lnTo>
                      <a:pt x="2094" y="6"/>
                    </a:lnTo>
                    <a:lnTo>
                      <a:pt x="2072" y="2"/>
                    </a:lnTo>
                    <a:lnTo>
                      <a:pt x="2052" y="0"/>
                    </a:lnTo>
                    <a:lnTo>
                      <a:pt x="792" y="0"/>
                    </a:lnTo>
                    <a:lnTo>
                      <a:pt x="792" y="0"/>
                    </a:lnTo>
                    <a:lnTo>
                      <a:pt x="770" y="2"/>
                    </a:lnTo>
                    <a:lnTo>
                      <a:pt x="750" y="6"/>
                    </a:lnTo>
                    <a:lnTo>
                      <a:pt x="730" y="12"/>
                    </a:lnTo>
                    <a:lnTo>
                      <a:pt x="712" y="22"/>
                    </a:lnTo>
                    <a:lnTo>
                      <a:pt x="694" y="34"/>
                    </a:lnTo>
                    <a:lnTo>
                      <a:pt x="678" y="48"/>
                    </a:lnTo>
                    <a:lnTo>
                      <a:pt x="664" y="62"/>
                    </a:lnTo>
                    <a:lnTo>
                      <a:pt x="652" y="80"/>
                    </a:lnTo>
                    <a:lnTo>
                      <a:pt x="22" y="1172"/>
                    </a:lnTo>
                    <a:lnTo>
                      <a:pt x="22" y="1172"/>
                    </a:lnTo>
                    <a:lnTo>
                      <a:pt x="12" y="1192"/>
                    </a:lnTo>
                    <a:lnTo>
                      <a:pt x="6" y="1212"/>
                    </a:lnTo>
                    <a:lnTo>
                      <a:pt x="2" y="1232"/>
                    </a:lnTo>
                    <a:lnTo>
                      <a:pt x="0" y="1252"/>
                    </a:lnTo>
                    <a:lnTo>
                      <a:pt x="2" y="1272"/>
                    </a:lnTo>
                    <a:lnTo>
                      <a:pt x="6" y="1294"/>
                    </a:lnTo>
                    <a:lnTo>
                      <a:pt x="12" y="1314"/>
                    </a:lnTo>
                    <a:lnTo>
                      <a:pt x="22" y="1332"/>
                    </a:lnTo>
                    <a:lnTo>
                      <a:pt x="652" y="2424"/>
                    </a:lnTo>
                    <a:lnTo>
                      <a:pt x="652" y="2424"/>
                    </a:lnTo>
                    <a:lnTo>
                      <a:pt x="664" y="2442"/>
                    </a:lnTo>
                    <a:lnTo>
                      <a:pt x="678" y="2458"/>
                    </a:lnTo>
                    <a:lnTo>
                      <a:pt x="694" y="2472"/>
                    </a:lnTo>
                    <a:lnTo>
                      <a:pt x="712" y="2482"/>
                    </a:lnTo>
                    <a:lnTo>
                      <a:pt x="730" y="2492"/>
                    </a:lnTo>
                    <a:lnTo>
                      <a:pt x="750" y="2498"/>
                    </a:lnTo>
                    <a:lnTo>
                      <a:pt x="770" y="2502"/>
                    </a:lnTo>
                    <a:lnTo>
                      <a:pt x="792" y="2504"/>
                    </a:lnTo>
                    <a:lnTo>
                      <a:pt x="2052" y="2504"/>
                    </a:lnTo>
                    <a:lnTo>
                      <a:pt x="2052" y="2504"/>
                    </a:lnTo>
                    <a:lnTo>
                      <a:pt x="2072" y="2502"/>
                    </a:lnTo>
                    <a:lnTo>
                      <a:pt x="2094" y="2498"/>
                    </a:lnTo>
                    <a:lnTo>
                      <a:pt x="2114" y="2492"/>
                    </a:lnTo>
                    <a:lnTo>
                      <a:pt x="2132" y="2482"/>
                    </a:lnTo>
                    <a:lnTo>
                      <a:pt x="2148" y="2472"/>
                    </a:lnTo>
                    <a:lnTo>
                      <a:pt x="2164" y="2458"/>
                    </a:lnTo>
                    <a:lnTo>
                      <a:pt x="2178" y="2442"/>
                    </a:lnTo>
                    <a:lnTo>
                      <a:pt x="2190" y="2424"/>
                    </a:lnTo>
                    <a:lnTo>
                      <a:pt x="2820" y="1332"/>
                    </a:lnTo>
                    <a:lnTo>
                      <a:pt x="2820" y="1332"/>
                    </a:lnTo>
                    <a:lnTo>
                      <a:pt x="2830" y="1314"/>
                    </a:lnTo>
                    <a:lnTo>
                      <a:pt x="2836" y="1294"/>
                    </a:lnTo>
                    <a:lnTo>
                      <a:pt x="2840" y="1272"/>
                    </a:lnTo>
                    <a:lnTo>
                      <a:pt x="2842" y="1252"/>
                    </a:lnTo>
                    <a:lnTo>
                      <a:pt x="2840" y="1232"/>
                    </a:lnTo>
                    <a:lnTo>
                      <a:pt x="2836" y="1212"/>
                    </a:lnTo>
                    <a:lnTo>
                      <a:pt x="2830" y="1192"/>
                    </a:lnTo>
                    <a:lnTo>
                      <a:pt x="2820" y="1172"/>
                    </a:lnTo>
                    <a:lnTo>
                      <a:pt x="2820" y="1172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bg1"/>
                </a:solidFill>
                <a:prstDash val="dash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</p:grpSp>
        <p:grpSp>
          <p:nvGrpSpPr>
            <p:cNvPr id="12" name="그룹 11"/>
            <p:cNvGrpSpPr/>
            <p:nvPr userDrawn="1"/>
          </p:nvGrpSpPr>
          <p:grpSpPr>
            <a:xfrm>
              <a:off x="5098912" y="1572685"/>
              <a:ext cx="1485375" cy="1308720"/>
              <a:chOff x="5203160" y="2074857"/>
              <a:chExt cx="1672833" cy="1473883"/>
            </a:xfrm>
          </p:grpSpPr>
          <p:sp>
            <p:nvSpPr>
              <p:cNvPr id="13" name="Freeform 10"/>
              <p:cNvSpPr/>
              <p:nvPr userDrawn="1"/>
            </p:nvSpPr>
            <p:spPr bwMode="auto">
              <a:xfrm rot="313504">
                <a:off x="5203160" y="2074857"/>
                <a:ext cx="1672833" cy="1473883"/>
              </a:xfrm>
              <a:custGeom>
                <a:avLst/>
                <a:gdLst>
                  <a:gd name="T0" fmla="*/ 2820 w 2842"/>
                  <a:gd name="T1" fmla="*/ 1172 h 2504"/>
                  <a:gd name="T2" fmla="*/ 2190 w 2842"/>
                  <a:gd name="T3" fmla="*/ 80 h 2504"/>
                  <a:gd name="T4" fmla="*/ 2190 w 2842"/>
                  <a:gd name="T5" fmla="*/ 80 h 2504"/>
                  <a:gd name="T6" fmla="*/ 2178 w 2842"/>
                  <a:gd name="T7" fmla="*/ 62 h 2504"/>
                  <a:gd name="T8" fmla="*/ 2164 w 2842"/>
                  <a:gd name="T9" fmla="*/ 48 h 2504"/>
                  <a:gd name="T10" fmla="*/ 2148 w 2842"/>
                  <a:gd name="T11" fmla="*/ 34 h 2504"/>
                  <a:gd name="T12" fmla="*/ 2132 w 2842"/>
                  <a:gd name="T13" fmla="*/ 22 h 2504"/>
                  <a:gd name="T14" fmla="*/ 2114 w 2842"/>
                  <a:gd name="T15" fmla="*/ 12 h 2504"/>
                  <a:gd name="T16" fmla="*/ 2094 w 2842"/>
                  <a:gd name="T17" fmla="*/ 6 h 2504"/>
                  <a:gd name="T18" fmla="*/ 2072 w 2842"/>
                  <a:gd name="T19" fmla="*/ 2 h 2504"/>
                  <a:gd name="T20" fmla="*/ 2052 w 2842"/>
                  <a:gd name="T21" fmla="*/ 0 h 2504"/>
                  <a:gd name="T22" fmla="*/ 792 w 2842"/>
                  <a:gd name="T23" fmla="*/ 0 h 2504"/>
                  <a:gd name="T24" fmla="*/ 792 w 2842"/>
                  <a:gd name="T25" fmla="*/ 0 h 2504"/>
                  <a:gd name="T26" fmla="*/ 770 w 2842"/>
                  <a:gd name="T27" fmla="*/ 2 h 2504"/>
                  <a:gd name="T28" fmla="*/ 750 w 2842"/>
                  <a:gd name="T29" fmla="*/ 6 h 2504"/>
                  <a:gd name="T30" fmla="*/ 730 w 2842"/>
                  <a:gd name="T31" fmla="*/ 12 h 2504"/>
                  <a:gd name="T32" fmla="*/ 712 w 2842"/>
                  <a:gd name="T33" fmla="*/ 22 h 2504"/>
                  <a:gd name="T34" fmla="*/ 694 w 2842"/>
                  <a:gd name="T35" fmla="*/ 34 h 2504"/>
                  <a:gd name="T36" fmla="*/ 678 w 2842"/>
                  <a:gd name="T37" fmla="*/ 48 h 2504"/>
                  <a:gd name="T38" fmla="*/ 664 w 2842"/>
                  <a:gd name="T39" fmla="*/ 62 h 2504"/>
                  <a:gd name="T40" fmla="*/ 652 w 2842"/>
                  <a:gd name="T41" fmla="*/ 80 h 2504"/>
                  <a:gd name="T42" fmla="*/ 22 w 2842"/>
                  <a:gd name="T43" fmla="*/ 1172 h 2504"/>
                  <a:gd name="T44" fmla="*/ 22 w 2842"/>
                  <a:gd name="T45" fmla="*/ 1172 h 2504"/>
                  <a:gd name="T46" fmla="*/ 12 w 2842"/>
                  <a:gd name="T47" fmla="*/ 1192 h 2504"/>
                  <a:gd name="T48" fmla="*/ 6 w 2842"/>
                  <a:gd name="T49" fmla="*/ 1212 h 2504"/>
                  <a:gd name="T50" fmla="*/ 2 w 2842"/>
                  <a:gd name="T51" fmla="*/ 1232 h 2504"/>
                  <a:gd name="T52" fmla="*/ 0 w 2842"/>
                  <a:gd name="T53" fmla="*/ 1252 h 2504"/>
                  <a:gd name="T54" fmla="*/ 2 w 2842"/>
                  <a:gd name="T55" fmla="*/ 1272 h 2504"/>
                  <a:gd name="T56" fmla="*/ 6 w 2842"/>
                  <a:gd name="T57" fmla="*/ 1294 h 2504"/>
                  <a:gd name="T58" fmla="*/ 12 w 2842"/>
                  <a:gd name="T59" fmla="*/ 1314 h 2504"/>
                  <a:gd name="T60" fmla="*/ 22 w 2842"/>
                  <a:gd name="T61" fmla="*/ 1332 h 2504"/>
                  <a:gd name="T62" fmla="*/ 652 w 2842"/>
                  <a:gd name="T63" fmla="*/ 2424 h 2504"/>
                  <a:gd name="T64" fmla="*/ 652 w 2842"/>
                  <a:gd name="T65" fmla="*/ 2424 h 2504"/>
                  <a:gd name="T66" fmla="*/ 664 w 2842"/>
                  <a:gd name="T67" fmla="*/ 2442 h 2504"/>
                  <a:gd name="T68" fmla="*/ 678 w 2842"/>
                  <a:gd name="T69" fmla="*/ 2458 h 2504"/>
                  <a:gd name="T70" fmla="*/ 694 w 2842"/>
                  <a:gd name="T71" fmla="*/ 2472 h 2504"/>
                  <a:gd name="T72" fmla="*/ 712 w 2842"/>
                  <a:gd name="T73" fmla="*/ 2482 h 2504"/>
                  <a:gd name="T74" fmla="*/ 730 w 2842"/>
                  <a:gd name="T75" fmla="*/ 2492 h 2504"/>
                  <a:gd name="T76" fmla="*/ 750 w 2842"/>
                  <a:gd name="T77" fmla="*/ 2498 h 2504"/>
                  <a:gd name="T78" fmla="*/ 770 w 2842"/>
                  <a:gd name="T79" fmla="*/ 2502 h 2504"/>
                  <a:gd name="T80" fmla="*/ 792 w 2842"/>
                  <a:gd name="T81" fmla="*/ 2504 h 2504"/>
                  <a:gd name="T82" fmla="*/ 2052 w 2842"/>
                  <a:gd name="T83" fmla="*/ 2504 h 2504"/>
                  <a:gd name="T84" fmla="*/ 2052 w 2842"/>
                  <a:gd name="T85" fmla="*/ 2504 h 2504"/>
                  <a:gd name="T86" fmla="*/ 2072 w 2842"/>
                  <a:gd name="T87" fmla="*/ 2502 h 2504"/>
                  <a:gd name="T88" fmla="*/ 2094 w 2842"/>
                  <a:gd name="T89" fmla="*/ 2498 h 2504"/>
                  <a:gd name="T90" fmla="*/ 2114 w 2842"/>
                  <a:gd name="T91" fmla="*/ 2492 h 2504"/>
                  <a:gd name="T92" fmla="*/ 2132 w 2842"/>
                  <a:gd name="T93" fmla="*/ 2482 h 2504"/>
                  <a:gd name="T94" fmla="*/ 2148 w 2842"/>
                  <a:gd name="T95" fmla="*/ 2472 h 2504"/>
                  <a:gd name="T96" fmla="*/ 2164 w 2842"/>
                  <a:gd name="T97" fmla="*/ 2458 h 2504"/>
                  <a:gd name="T98" fmla="*/ 2178 w 2842"/>
                  <a:gd name="T99" fmla="*/ 2442 h 2504"/>
                  <a:gd name="T100" fmla="*/ 2190 w 2842"/>
                  <a:gd name="T101" fmla="*/ 2424 h 2504"/>
                  <a:gd name="T102" fmla="*/ 2820 w 2842"/>
                  <a:gd name="T103" fmla="*/ 1332 h 2504"/>
                  <a:gd name="T104" fmla="*/ 2820 w 2842"/>
                  <a:gd name="T105" fmla="*/ 1332 h 2504"/>
                  <a:gd name="T106" fmla="*/ 2830 w 2842"/>
                  <a:gd name="T107" fmla="*/ 1314 h 2504"/>
                  <a:gd name="T108" fmla="*/ 2836 w 2842"/>
                  <a:gd name="T109" fmla="*/ 1294 h 2504"/>
                  <a:gd name="T110" fmla="*/ 2840 w 2842"/>
                  <a:gd name="T111" fmla="*/ 1272 h 2504"/>
                  <a:gd name="T112" fmla="*/ 2842 w 2842"/>
                  <a:gd name="T113" fmla="*/ 1252 h 2504"/>
                  <a:gd name="T114" fmla="*/ 2840 w 2842"/>
                  <a:gd name="T115" fmla="*/ 1232 h 2504"/>
                  <a:gd name="T116" fmla="*/ 2836 w 2842"/>
                  <a:gd name="T117" fmla="*/ 1212 h 2504"/>
                  <a:gd name="T118" fmla="*/ 2830 w 2842"/>
                  <a:gd name="T119" fmla="*/ 1192 h 2504"/>
                  <a:gd name="T120" fmla="*/ 2820 w 2842"/>
                  <a:gd name="T121" fmla="*/ 1172 h 2504"/>
                  <a:gd name="T122" fmla="*/ 2820 w 2842"/>
                  <a:gd name="T123" fmla="*/ 1172 h 2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842" h="2504">
                    <a:moveTo>
                      <a:pt x="2820" y="1172"/>
                    </a:moveTo>
                    <a:lnTo>
                      <a:pt x="2190" y="80"/>
                    </a:lnTo>
                    <a:lnTo>
                      <a:pt x="2190" y="80"/>
                    </a:lnTo>
                    <a:lnTo>
                      <a:pt x="2178" y="62"/>
                    </a:lnTo>
                    <a:lnTo>
                      <a:pt x="2164" y="48"/>
                    </a:lnTo>
                    <a:lnTo>
                      <a:pt x="2148" y="34"/>
                    </a:lnTo>
                    <a:lnTo>
                      <a:pt x="2132" y="22"/>
                    </a:lnTo>
                    <a:lnTo>
                      <a:pt x="2114" y="12"/>
                    </a:lnTo>
                    <a:lnTo>
                      <a:pt x="2094" y="6"/>
                    </a:lnTo>
                    <a:lnTo>
                      <a:pt x="2072" y="2"/>
                    </a:lnTo>
                    <a:lnTo>
                      <a:pt x="2052" y="0"/>
                    </a:lnTo>
                    <a:lnTo>
                      <a:pt x="792" y="0"/>
                    </a:lnTo>
                    <a:lnTo>
                      <a:pt x="792" y="0"/>
                    </a:lnTo>
                    <a:lnTo>
                      <a:pt x="770" y="2"/>
                    </a:lnTo>
                    <a:lnTo>
                      <a:pt x="750" y="6"/>
                    </a:lnTo>
                    <a:lnTo>
                      <a:pt x="730" y="12"/>
                    </a:lnTo>
                    <a:lnTo>
                      <a:pt x="712" y="22"/>
                    </a:lnTo>
                    <a:lnTo>
                      <a:pt x="694" y="34"/>
                    </a:lnTo>
                    <a:lnTo>
                      <a:pt x="678" y="48"/>
                    </a:lnTo>
                    <a:lnTo>
                      <a:pt x="664" y="62"/>
                    </a:lnTo>
                    <a:lnTo>
                      <a:pt x="652" y="80"/>
                    </a:lnTo>
                    <a:lnTo>
                      <a:pt x="22" y="1172"/>
                    </a:lnTo>
                    <a:lnTo>
                      <a:pt x="22" y="1172"/>
                    </a:lnTo>
                    <a:lnTo>
                      <a:pt x="12" y="1192"/>
                    </a:lnTo>
                    <a:lnTo>
                      <a:pt x="6" y="1212"/>
                    </a:lnTo>
                    <a:lnTo>
                      <a:pt x="2" y="1232"/>
                    </a:lnTo>
                    <a:lnTo>
                      <a:pt x="0" y="1252"/>
                    </a:lnTo>
                    <a:lnTo>
                      <a:pt x="2" y="1272"/>
                    </a:lnTo>
                    <a:lnTo>
                      <a:pt x="6" y="1294"/>
                    </a:lnTo>
                    <a:lnTo>
                      <a:pt x="12" y="1314"/>
                    </a:lnTo>
                    <a:lnTo>
                      <a:pt x="22" y="1332"/>
                    </a:lnTo>
                    <a:lnTo>
                      <a:pt x="652" y="2424"/>
                    </a:lnTo>
                    <a:lnTo>
                      <a:pt x="652" y="2424"/>
                    </a:lnTo>
                    <a:lnTo>
                      <a:pt x="664" y="2442"/>
                    </a:lnTo>
                    <a:lnTo>
                      <a:pt x="678" y="2458"/>
                    </a:lnTo>
                    <a:lnTo>
                      <a:pt x="694" y="2472"/>
                    </a:lnTo>
                    <a:lnTo>
                      <a:pt x="712" y="2482"/>
                    </a:lnTo>
                    <a:lnTo>
                      <a:pt x="730" y="2492"/>
                    </a:lnTo>
                    <a:lnTo>
                      <a:pt x="750" y="2498"/>
                    </a:lnTo>
                    <a:lnTo>
                      <a:pt x="770" y="2502"/>
                    </a:lnTo>
                    <a:lnTo>
                      <a:pt x="792" y="2504"/>
                    </a:lnTo>
                    <a:lnTo>
                      <a:pt x="2052" y="2504"/>
                    </a:lnTo>
                    <a:lnTo>
                      <a:pt x="2052" y="2504"/>
                    </a:lnTo>
                    <a:lnTo>
                      <a:pt x="2072" y="2502"/>
                    </a:lnTo>
                    <a:lnTo>
                      <a:pt x="2094" y="2498"/>
                    </a:lnTo>
                    <a:lnTo>
                      <a:pt x="2114" y="2492"/>
                    </a:lnTo>
                    <a:lnTo>
                      <a:pt x="2132" y="2482"/>
                    </a:lnTo>
                    <a:lnTo>
                      <a:pt x="2148" y="2472"/>
                    </a:lnTo>
                    <a:lnTo>
                      <a:pt x="2164" y="2458"/>
                    </a:lnTo>
                    <a:lnTo>
                      <a:pt x="2178" y="2442"/>
                    </a:lnTo>
                    <a:lnTo>
                      <a:pt x="2190" y="2424"/>
                    </a:lnTo>
                    <a:lnTo>
                      <a:pt x="2820" y="1332"/>
                    </a:lnTo>
                    <a:lnTo>
                      <a:pt x="2820" y="1332"/>
                    </a:lnTo>
                    <a:lnTo>
                      <a:pt x="2830" y="1314"/>
                    </a:lnTo>
                    <a:lnTo>
                      <a:pt x="2836" y="1294"/>
                    </a:lnTo>
                    <a:lnTo>
                      <a:pt x="2840" y="1272"/>
                    </a:lnTo>
                    <a:lnTo>
                      <a:pt x="2842" y="1252"/>
                    </a:lnTo>
                    <a:lnTo>
                      <a:pt x="2840" y="1232"/>
                    </a:lnTo>
                    <a:lnTo>
                      <a:pt x="2836" y="1212"/>
                    </a:lnTo>
                    <a:lnTo>
                      <a:pt x="2830" y="1192"/>
                    </a:lnTo>
                    <a:lnTo>
                      <a:pt x="2820" y="1172"/>
                    </a:lnTo>
                    <a:lnTo>
                      <a:pt x="2820" y="1172"/>
                    </a:lnTo>
                    <a:close/>
                  </a:path>
                </a:pathLst>
              </a:custGeom>
              <a:blipFill>
                <a:blip r:embed="rId6" cstate="email"/>
                <a:srcRect/>
                <a:stretch>
                  <a:fillRect/>
                </a:stretch>
              </a:blipFill>
              <a:ln w="1270">
                <a:gradFill>
                  <a:gsLst>
                    <a:gs pos="0">
                      <a:srgbClr val="64BFC4">
                        <a:alpha val="0"/>
                      </a:srgbClr>
                    </a:gs>
                    <a:gs pos="100000">
                      <a:schemeClr val="bg1"/>
                    </a:gs>
                  </a:gsLst>
                  <a:lin ang="5400000" scaled="0"/>
                </a:gradFill>
              </a:ln>
              <a:effectLst>
                <a:outerShdw blurRad="139700" dist="114300" dir="5400000" sx="99000" sy="99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/>
                <a:endParaRPr lang="ko-KR" altLang="en-US"/>
              </a:p>
            </p:txBody>
          </p:sp>
          <p:sp>
            <p:nvSpPr>
              <p:cNvPr id="14" name="Freeform 10"/>
              <p:cNvSpPr/>
              <p:nvPr userDrawn="1"/>
            </p:nvSpPr>
            <p:spPr bwMode="auto">
              <a:xfrm rot="313504">
                <a:off x="5280962" y="2143407"/>
                <a:ext cx="1517228" cy="1336782"/>
              </a:xfrm>
              <a:custGeom>
                <a:avLst/>
                <a:gdLst>
                  <a:gd name="T0" fmla="*/ 2820 w 2842"/>
                  <a:gd name="T1" fmla="*/ 1172 h 2504"/>
                  <a:gd name="T2" fmla="*/ 2190 w 2842"/>
                  <a:gd name="T3" fmla="*/ 80 h 2504"/>
                  <a:gd name="T4" fmla="*/ 2190 w 2842"/>
                  <a:gd name="T5" fmla="*/ 80 h 2504"/>
                  <a:gd name="T6" fmla="*/ 2178 w 2842"/>
                  <a:gd name="T7" fmla="*/ 62 h 2504"/>
                  <a:gd name="T8" fmla="*/ 2164 w 2842"/>
                  <a:gd name="T9" fmla="*/ 48 h 2504"/>
                  <a:gd name="T10" fmla="*/ 2148 w 2842"/>
                  <a:gd name="T11" fmla="*/ 34 h 2504"/>
                  <a:gd name="T12" fmla="*/ 2132 w 2842"/>
                  <a:gd name="T13" fmla="*/ 22 h 2504"/>
                  <a:gd name="T14" fmla="*/ 2114 w 2842"/>
                  <a:gd name="T15" fmla="*/ 12 h 2504"/>
                  <a:gd name="T16" fmla="*/ 2094 w 2842"/>
                  <a:gd name="T17" fmla="*/ 6 h 2504"/>
                  <a:gd name="T18" fmla="*/ 2072 w 2842"/>
                  <a:gd name="T19" fmla="*/ 2 h 2504"/>
                  <a:gd name="T20" fmla="*/ 2052 w 2842"/>
                  <a:gd name="T21" fmla="*/ 0 h 2504"/>
                  <a:gd name="T22" fmla="*/ 792 w 2842"/>
                  <a:gd name="T23" fmla="*/ 0 h 2504"/>
                  <a:gd name="T24" fmla="*/ 792 w 2842"/>
                  <a:gd name="T25" fmla="*/ 0 h 2504"/>
                  <a:gd name="T26" fmla="*/ 770 w 2842"/>
                  <a:gd name="T27" fmla="*/ 2 h 2504"/>
                  <a:gd name="T28" fmla="*/ 750 w 2842"/>
                  <a:gd name="T29" fmla="*/ 6 h 2504"/>
                  <a:gd name="T30" fmla="*/ 730 w 2842"/>
                  <a:gd name="T31" fmla="*/ 12 h 2504"/>
                  <a:gd name="T32" fmla="*/ 712 w 2842"/>
                  <a:gd name="T33" fmla="*/ 22 h 2504"/>
                  <a:gd name="T34" fmla="*/ 694 w 2842"/>
                  <a:gd name="T35" fmla="*/ 34 h 2504"/>
                  <a:gd name="T36" fmla="*/ 678 w 2842"/>
                  <a:gd name="T37" fmla="*/ 48 h 2504"/>
                  <a:gd name="T38" fmla="*/ 664 w 2842"/>
                  <a:gd name="T39" fmla="*/ 62 h 2504"/>
                  <a:gd name="T40" fmla="*/ 652 w 2842"/>
                  <a:gd name="T41" fmla="*/ 80 h 2504"/>
                  <a:gd name="T42" fmla="*/ 22 w 2842"/>
                  <a:gd name="T43" fmla="*/ 1172 h 2504"/>
                  <a:gd name="T44" fmla="*/ 22 w 2842"/>
                  <a:gd name="T45" fmla="*/ 1172 h 2504"/>
                  <a:gd name="T46" fmla="*/ 12 w 2842"/>
                  <a:gd name="T47" fmla="*/ 1192 h 2504"/>
                  <a:gd name="T48" fmla="*/ 6 w 2842"/>
                  <a:gd name="T49" fmla="*/ 1212 h 2504"/>
                  <a:gd name="T50" fmla="*/ 2 w 2842"/>
                  <a:gd name="T51" fmla="*/ 1232 h 2504"/>
                  <a:gd name="T52" fmla="*/ 0 w 2842"/>
                  <a:gd name="T53" fmla="*/ 1252 h 2504"/>
                  <a:gd name="T54" fmla="*/ 2 w 2842"/>
                  <a:gd name="T55" fmla="*/ 1272 h 2504"/>
                  <a:gd name="T56" fmla="*/ 6 w 2842"/>
                  <a:gd name="T57" fmla="*/ 1294 h 2504"/>
                  <a:gd name="T58" fmla="*/ 12 w 2842"/>
                  <a:gd name="T59" fmla="*/ 1314 h 2504"/>
                  <a:gd name="T60" fmla="*/ 22 w 2842"/>
                  <a:gd name="T61" fmla="*/ 1332 h 2504"/>
                  <a:gd name="T62" fmla="*/ 652 w 2842"/>
                  <a:gd name="T63" fmla="*/ 2424 h 2504"/>
                  <a:gd name="T64" fmla="*/ 652 w 2842"/>
                  <a:gd name="T65" fmla="*/ 2424 h 2504"/>
                  <a:gd name="T66" fmla="*/ 664 w 2842"/>
                  <a:gd name="T67" fmla="*/ 2442 h 2504"/>
                  <a:gd name="T68" fmla="*/ 678 w 2842"/>
                  <a:gd name="T69" fmla="*/ 2458 h 2504"/>
                  <a:gd name="T70" fmla="*/ 694 w 2842"/>
                  <a:gd name="T71" fmla="*/ 2472 h 2504"/>
                  <a:gd name="T72" fmla="*/ 712 w 2842"/>
                  <a:gd name="T73" fmla="*/ 2482 h 2504"/>
                  <a:gd name="T74" fmla="*/ 730 w 2842"/>
                  <a:gd name="T75" fmla="*/ 2492 h 2504"/>
                  <a:gd name="T76" fmla="*/ 750 w 2842"/>
                  <a:gd name="T77" fmla="*/ 2498 h 2504"/>
                  <a:gd name="T78" fmla="*/ 770 w 2842"/>
                  <a:gd name="T79" fmla="*/ 2502 h 2504"/>
                  <a:gd name="T80" fmla="*/ 792 w 2842"/>
                  <a:gd name="T81" fmla="*/ 2504 h 2504"/>
                  <a:gd name="T82" fmla="*/ 2052 w 2842"/>
                  <a:gd name="T83" fmla="*/ 2504 h 2504"/>
                  <a:gd name="T84" fmla="*/ 2052 w 2842"/>
                  <a:gd name="T85" fmla="*/ 2504 h 2504"/>
                  <a:gd name="T86" fmla="*/ 2072 w 2842"/>
                  <a:gd name="T87" fmla="*/ 2502 h 2504"/>
                  <a:gd name="T88" fmla="*/ 2094 w 2842"/>
                  <a:gd name="T89" fmla="*/ 2498 h 2504"/>
                  <a:gd name="T90" fmla="*/ 2114 w 2842"/>
                  <a:gd name="T91" fmla="*/ 2492 h 2504"/>
                  <a:gd name="T92" fmla="*/ 2132 w 2842"/>
                  <a:gd name="T93" fmla="*/ 2482 h 2504"/>
                  <a:gd name="T94" fmla="*/ 2148 w 2842"/>
                  <a:gd name="T95" fmla="*/ 2472 h 2504"/>
                  <a:gd name="T96" fmla="*/ 2164 w 2842"/>
                  <a:gd name="T97" fmla="*/ 2458 h 2504"/>
                  <a:gd name="T98" fmla="*/ 2178 w 2842"/>
                  <a:gd name="T99" fmla="*/ 2442 h 2504"/>
                  <a:gd name="T100" fmla="*/ 2190 w 2842"/>
                  <a:gd name="T101" fmla="*/ 2424 h 2504"/>
                  <a:gd name="T102" fmla="*/ 2820 w 2842"/>
                  <a:gd name="T103" fmla="*/ 1332 h 2504"/>
                  <a:gd name="T104" fmla="*/ 2820 w 2842"/>
                  <a:gd name="T105" fmla="*/ 1332 h 2504"/>
                  <a:gd name="T106" fmla="*/ 2830 w 2842"/>
                  <a:gd name="T107" fmla="*/ 1314 h 2504"/>
                  <a:gd name="T108" fmla="*/ 2836 w 2842"/>
                  <a:gd name="T109" fmla="*/ 1294 h 2504"/>
                  <a:gd name="T110" fmla="*/ 2840 w 2842"/>
                  <a:gd name="T111" fmla="*/ 1272 h 2504"/>
                  <a:gd name="T112" fmla="*/ 2842 w 2842"/>
                  <a:gd name="T113" fmla="*/ 1252 h 2504"/>
                  <a:gd name="T114" fmla="*/ 2840 w 2842"/>
                  <a:gd name="T115" fmla="*/ 1232 h 2504"/>
                  <a:gd name="T116" fmla="*/ 2836 w 2842"/>
                  <a:gd name="T117" fmla="*/ 1212 h 2504"/>
                  <a:gd name="T118" fmla="*/ 2830 w 2842"/>
                  <a:gd name="T119" fmla="*/ 1192 h 2504"/>
                  <a:gd name="T120" fmla="*/ 2820 w 2842"/>
                  <a:gd name="T121" fmla="*/ 1172 h 2504"/>
                  <a:gd name="T122" fmla="*/ 2820 w 2842"/>
                  <a:gd name="T123" fmla="*/ 1172 h 2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842" h="2504">
                    <a:moveTo>
                      <a:pt x="2820" y="1172"/>
                    </a:moveTo>
                    <a:lnTo>
                      <a:pt x="2190" y="80"/>
                    </a:lnTo>
                    <a:lnTo>
                      <a:pt x="2190" y="80"/>
                    </a:lnTo>
                    <a:lnTo>
                      <a:pt x="2178" y="62"/>
                    </a:lnTo>
                    <a:lnTo>
                      <a:pt x="2164" y="48"/>
                    </a:lnTo>
                    <a:lnTo>
                      <a:pt x="2148" y="34"/>
                    </a:lnTo>
                    <a:lnTo>
                      <a:pt x="2132" y="22"/>
                    </a:lnTo>
                    <a:lnTo>
                      <a:pt x="2114" y="12"/>
                    </a:lnTo>
                    <a:lnTo>
                      <a:pt x="2094" y="6"/>
                    </a:lnTo>
                    <a:lnTo>
                      <a:pt x="2072" y="2"/>
                    </a:lnTo>
                    <a:lnTo>
                      <a:pt x="2052" y="0"/>
                    </a:lnTo>
                    <a:lnTo>
                      <a:pt x="792" y="0"/>
                    </a:lnTo>
                    <a:lnTo>
                      <a:pt x="792" y="0"/>
                    </a:lnTo>
                    <a:lnTo>
                      <a:pt x="770" y="2"/>
                    </a:lnTo>
                    <a:lnTo>
                      <a:pt x="750" y="6"/>
                    </a:lnTo>
                    <a:lnTo>
                      <a:pt x="730" y="12"/>
                    </a:lnTo>
                    <a:lnTo>
                      <a:pt x="712" y="22"/>
                    </a:lnTo>
                    <a:lnTo>
                      <a:pt x="694" y="34"/>
                    </a:lnTo>
                    <a:lnTo>
                      <a:pt x="678" y="48"/>
                    </a:lnTo>
                    <a:lnTo>
                      <a:pt x="664" y="62"/>
                    </a:lnTo>
                    <a:lnTo>
                      <a:pt x="652" y="80"/>
                    </a:lnTo>
                    <a:lnTo>
                      <a:pt x="22" y="1172"/>
                    </a:lnTo>
                    <a:lnTo>
                      <a:pt x="22" y="1172"/>
                    </a:lnTo>
                    <a:lnTo>
                      <a:pt x="12" y="1192"/>
                    </a:lnTo>
                    <a:lnTo>
                      <a:pt x="6" y="1212"/>
                    </a:lnTo>
                    <a:lnTo>
                      <a:pt x="2" y="1232"/>
                    </a:lnTo>
                    <a:lnTo>
                      <a:pt x="0" y="1252"/>
                    </a:lnTo>
                    <a:lnTo>
                      <a:pt x="2" y="1272"/>
                    </a:lnTo>
                    <a:lnTo>
                      <a:pt x="6" y="1294"/>
                    </a:lnTo>
                    <a:lnTo>
                      <a:pt x="12" y="1314"/>
                    </a:lnTo>
                    <a:lnTo>
                      <a:pt x="22" y="1332"/>
                    </a:lnTo>
                    <a:lnTo>
                      <a:pt x="652" y="2424"/>
                    </a:lnTo>
                    <a:lnTo>
                      <a:pt x="652" y="2424"/>
                    </a:lnTo>
                    <a:lnTo>
                      <a:pt x="664" y="2442"/>
                    </a:lnTo>
                    <a:lnTo>
                      <a:pt x="678" y="2458"/>
                    </a:lnTo>
                    <a:lnTo>
                      <a:pt x="694" y="2472"/>
                    </a:lnTo>
                    <a:lnTo>
                      <a:pt x="712" y="2482"/>
                    </a:lnTo>
                    <a:lnTo>
                      <a:pt x="730" y="2492"/>
                    </a:lnTo>
                    <a:lnTo>
                      <a:pt x="750" y="2498"/>
                    </a:lnTo>
                    <a:lnTo>
                      <a:pt x="770" y="2502"/>
                    </a:lnTo>
                    <a:lnTo>
                      <a:pt x="792" y="2504"/>
                    </a:lnTo>
                    <a:lnTo>
                      <a:pt x="2052" y="2504"/>
                    </a:lnTo>
                    <a:lnTo>
                      <a:pt x="2052" y="2504"/>
                    </a:lnTo>
                    <a:lnTo>
                      <a:pt x="2072" y="2502"/>
                    </a:lnTo>
                    <a:lnTo>
                      <a:pt x="2094" y="2498"/>
                    </a:lnTo>
                    <a:lnTo>
                      <a:pt x="2114" y="2492"/>
                    </a:lnTo>
                    <a:lnTo>
                      <a:pt x="2132" y="2482"/>
                    </a:lnTo>
                    <a:lnTo>
                      <a:pt x="2148" y="2472"/>
                    </a:lnTo>
                    <a:lnTo>
                      <a:pt x="2164" y="2458"/>
                    </a:lnTo>
                    <a:lnTo>
                      <a:pt x="2178" y="2442"/>
                    </a:lnTo>
                    <a:lnTo>
                      <a:pt x="2190" y="2424"/>
                    </a:lnTo>
                    <a:lnTo>
                      <a:pt x="2820" y="1332"/>
                    </a:lnTo>
                    <a:lnTo>
                      <a:pt x="2820" y="1332"/>
                    </a:lnTo>
                    <a:lnTo>
                      <a:pt x="2830" y="1314"/>
                    </a:lnTo>
                    <a:lnTo>
                      <a:pt x="2836" y="1294"/>
                    </a:lnTo>
                    <a:lnTo>
                      <a:pt x="2840" y="1272"/>
                    </a:lnTo>
                    <a:lnTo>
                      <a:pt x="2842" y="1252"/>
                    </a:lnTo>
                    <a:lnTo>
                      <a:pt x="2840" y="1232"/>
                    </a:lnTo>
                    <a:lnTo>
                      <a:pt x="2836" y="1212"/>
                    </a:lnTo>
                    <a:lnTo>
                      <a:pt x="2830" y="1192"/>
                    </a:lnTo>
                    <a:lnTo>
                      <a:pt x="2820" y="1172"/>
                    </a:lnTo>
                    <a:lnTo>
                      <a:pt x="2820" y="1172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sysDot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/>
                <a:endParaRPr lang="ko-KR" altLang="en-US"/>
              </a:p>
            </p:txBody>
          </p:sp>
        </p:grpSp>
        <p:sp>
          <p:nvSpPr>
            <p:cNvPr id="15" name="Freeform 10"/>
            <p:cNvSpPr/>
            <p:nvPr userDrawn="1"/>
          </p:nvSpPr>
          <p:spPr bwMode="auto">
            <a:xfrm rot="21487318">
              <a:off x="5927504" y="958232"/>
              <a:ext cx="888597" cy="782916"/>
            </a:xfrm>
            <a:custGeom>
              <a:avLst/>
              <a:gdLst>
                <a:gd name="T0" fmla="*/ 2820 w 2842"/>
                <a:gd name="T1" fmla="*/ 1172 h 2504"/>
                <a:gd name="T2" fmla="*/ 2190 w 2842"/>
                <a:gd name="T3" fmla="*/ 80 h 2504"/>
                <a:gd name="T4" fmla="*/ 2190 w 2842"/>
                <a:gd name="T5" fmla="*/ 80 h 2504"/>
                <a:gd name="T6" fmla="*/ 2178 w 2842"/>
                <a:gd name="T7" fmla="*/ 62 h 2504"/>
                <a:gd name="T8" fmla="*/ 2164 w 2842"/>
                <a:gd name="T9" fmla="*/ 48 h 2504"/>
                <a:gd name="T10" fmla="*/ 2148 w 2842"/>
                <a:gd name="T11" fmla="*/ 34 h 2504"/>
                <a:gd name="T12" fmla="*/ 2132 w 2842"/>
                <a:gd name="T13" fmla="*/ 22 h 2504"/>
                <a:gd name="T14" fmla="*/ 2114 w 2842"/>
                <a:gd name="T15" fmla="*/ 12 h 2504"/>
                <a:gd name="T16" fmla="*/ 2094 w 2842"/>
                <a:gd name="T17" fmla="*/ 6 h 2504"/>
                <a:gd name="T18" fmla="*/ 2072 w 2842"/>
                <a:gd name="T19" fmla="*/ 2 h 2504"/>
                <a:gd name="T20" fmla="*/ 2052 w 2842"/>
                <a:gd name="T21" fmla="*/ 0 h 2504"/>
                <a:gd name="T22" fmla="*/ 792 w 2842"/>
                <a:gd name="T23" fmla="*/ 0 h 2504"/>
                <a:gd name="T24" fmla="*/ 792 w 2842"/>
                <a:gd name="T25" fmla="*/ 0 h 2504"/>
                <a:gd name="T26" fmla="*/ 770 w 2842"/>
                <a:gd name="T27" fmla="*/ 2 h 2504"/>
                <a:gd name="T28" fmla="*/ 750 w 2842"/>
                <a:gd name="T29" fmla="*/ 6 h 2504"/>
                <a:gd name="T30" fmla="*/ 730 w 2842"/>
                <a:gd name="T31" fmla="*/ 12 h 2504"/>
                <a:gd name="T32" fmla="*/ 712 w 2842"/>
                <a:gd name="T33" fmla="*/ 22 h 2504"/>
                <a:gd name="T34" fmla="*/ 694 w 2842"/>
                <a:gd name="T35" fmla="*/ 34 h 2504"/>
                <a:gd name="T36" fmla="*/ 678 w 2842"/>
                <a:gd name="T37" fmla="*/ 48 h 2504"/>
                <a:gd name="T38" fmla="*/ 664 w 2842"/>
                <a:gd name="T39" fmla="*/ 62 h 2504"/>
                <a:gd name="T40" fmla="*/ 652 w 2842"/>
                <a:gd name="T41" fmla="*/ 80 h 2504"/>
                <a:gd name="T42" fmla="*/ 22 w 2842"/>
                <a:gd name="T43" fmla="*/ 1172 h 2504"/>
                <a:gd name="T44" fmla="*/ 22 w 2842"/>
                <a:gd name="T45" fmla="*/ 1172 h 2504"/>
                <a:gd name="T46" fmla="*/ 12 w 2842"/>
                <a:gd name="T47" fmla="*/ 1192 h 2504"/>
                <a:gd name="T48" fmla="*/ 6 w 2842"/>
                <a:gd name="T49" fmla="*/ 1212 h 2504"/>
                <a:gd name="T50" fmla="*/ 2 w 2842"/>
                <a:gd name="T51" fmla="*/ 1232 h 2504"/>
                <a:gd name="T52" fmla="*/ 0 w 2842"/>
                <a:gd name="T53" fmla="*/ 1252 h 2504"/>
                <a:gd name="T54" fmla="*/ 2 w 2842"/>
                <a:gd name="T55" fmla="*/ 1272 h 2504"/>
                <a:gd name="T56" fmla="*/ 6 w 2842"/>
                <a:gd name="T57" fmla="*/ 1294 h 2504"/>
                <a:gd name="T58" fmla="*/ 12 w 2842"/>
                <a:gd name="T59" fmla="*/ 1314 h 2504"/>
                <a:gd name="T60" fmla="*/ 22 w 2842"/>
                <a:gd name="T61" fmla="*/ 1332 h 2504"/>
                <a:gd name="T62" fmla="*/ 652 w 2842"/>
                <a:gd name="T63" fmla="*/ 2424 h 2504"/>
                <a:gd name="T64" fmla="*/ 652 w 2842"/>
                <a:gd name="T65" fmla="*/ 2424 h 2504"/>
                <a:gd name="T66" fmla="*/ 664 w 2842"/>
                <a:gd name="T67" fmla="*/ 2442 h 2504"/>
                <a:gd name="T68" fmla="*/ 678 w 2842"/>
                <a:gd name="T69" fmla="*/ 2458 h 2504"/>
                <a:gd name="T70" fmla="*/ 694 w 2842"/>
                <a:gd name="T71" fmla="*/ 2472 h 2504"/>
                <a:gd name="T72" fmla="*/ 712 w 2842"/>
                <a:gd name="T73" fmla="*/ 2482 h 2504"/>
                <a:gd name="T74" fmla="*/ 730 w 2842"/>
                <a:gd name="T75" fmla="*/ 2492 h 2504"/>
                <a:gd name="T76" fmla="*/ 750 w 2842"/>
                <a:gd name="T77" fmla="*/ 2498 h 2504"/>
                <a:gd name="T78" fmla="*/ 770 w 2842"/>
                <a:gd name="T79" fmla="*/ 2502 h 2504"/>
                <a:gd name="T80" fmla="*/ 792 w 2842"/>
                <a:gd name="T81" fmla="*/ 2504 h 2504"/>
                <a:gd name="T82" fmla="*/ 2052 w 2842"/>
                <a:gd name="T83" fmla="*/ 2504 h 2504"/>
                <a:gd name="T84" fmla="*/ 2052 w 2842"/>
                <a:gd name="T85" fmla="*/ 2504 h 2504"/>
                <a:gd name="T86" fmla="*/ 2072 w 2842"/>
                <a:gd name="T87" fmla="*/ 2502 h 2504"/>
                <a:gd name="T88" fmla="*/ 2094 w 2842"/>
                <a:gd name="T89" fmla="*/ 2498 h 2504"/>
                <a:gd name="T90" fmla="*/ 2114 w 2842"/>
                <a:gd name="T91" fmla="*/ 2492 h 2504"/>
                <a:gd name="T92" fmla="*/ 2132 w 2842"/>
                <a:gd name="T93" fmla="*/ 2482 h 2504"/>
                <a:gd name="T94" fmla="*/ 2148 w 2842"/>
                <a:gd name="T95" fmla="*/ 2472 h 2504"/>
                <a:gd name="T96" fmla="*/ 2164 w 2842"/>
                <a:gd name="T97" fmla="*/ 2458 h 2504"/>
                <a:gd name="T98" fmla="*/ 2178 w 2842"/>
                <a:gd name="T99" fmla="*/ 2442 h 2504"/>
                <a:gd name="T100" fmla="*/ 2190 w 2842"/>
                <a:gd name="T101" fmla="*/ 2424 h 2504"/>
                <a:gd name="T102" fmla="*/ 2820 w 2842"/>
                <a:gd name="T103" fmla="*/ 1332 h 2504"/>
                <a:gd name="T104" fmla="*/ 2820 w 2842"/>
                <a:gd name="T105" fmla="*/ 1332 h 2504"/>
                <a:gd name="T106" fmla="*/ 2830 w 2842"/>
                <a:gd name="T107" fmla="*/ 1314 h 2504"/>
                <a:gd name="T108" fmla="*/ 2836 w 2842"/>
                <a:gd name="T109" fmla="*/ 1294 h 2504"/>
                <a:gd name="T110" fmla="*/ 2840 w 2842"/>
                <a:gd name="T111" fmla="*/ 1272 h 2504"/>
                <a:gd name="T112" fmla="*/ 2842 w 2842"/>
                <a:gd name="T113" fmla="*/ 1252 h 2504"/>
                <a:gd name="T114" fmla="*/ 2840 w 2842"/>
                <a:gd name="T115" fmla="*/ 1232 h 2504"/>
                <a:gd name="T116" fmla="*/ 2836 w 2842"/>
                <a:gd name="T117" fmla="*/ 1212 h 2504"/>
                <a:gd name="T118" fmla="*/ 2830 w 2842"/>
                <a:gd name="T119" fmla="*/ 1192 h 2504"/>
                <a:gd name="T120" fmla="*/ 2820 w 2842"/>
                <a:gd name="T121" fmla="*/ 1172 h 2504"/>
                <a:gd name="T122" fmla="*/ 2820 w 2842"/>
                <a:gd name="T123" fmla="*/ 1172 h 2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42" h="2504">
                  <a:moveTo>
                    <a:pt x="2820" y="1172"/>
                  </a:moveTo>
                  <a:lnTo>
                    <a:pt x="2190" y="80"/>
                  </a:lnTo>
                  <a:lnTo>
                    <a:pt x="2190" y="80"/>
                  </a:lnTo>
                  <a:lnTo>
                    <a:pt x="2178" y="62"/>
                  </a:lnTo>
                  <a:lnTo>
                    <a:pt x="2164" y="48"/>
                  </a:lnTo>
                  <a:lnTo>
                    <a:pt x="2148" y="34"/>
                  </a:lnTo>
                  <a:lnTo>
                    <a:pt x="2132" y="22"/>
                  </a:lnTo>
                  <a:lnTo>
                    <a:pt x="2114" y="12"/>
                  </a:lnTo>
                  <a:lnTo>
                    <a:pt x="2094" y="6"/>
                  </a:lnTo>
                  <a:lnTo>
                    <a:pt x="2072" y="2"/>
                  </a:lnTo>
                  <a:lnTo>
                    <a:pt x="2052" y="0"/>
                  </a:lnTo>
                  <a:lnTo>
                    <a:pt x="792" y="0"/>
                  </a:lnTo>
                  <a:lnTo>
                    <a:pt x="792" y="0"/>
                  </a:lnTo>
                  <a:lnTo>
                    <a:pt x="770" y="2"/>
                  </a:lnTo>
                  <a:lnTo>
                    <a:pt x="750" y="6"/>
                  </a:lnTo>
                  <a:lnTo>
                    <a:pt x="730" y="12"/>
                  </a:lnTo>
                  <a:lnTo>
                    <a:pt x="712" y="22"/>
                  </a:lnTo>
                  <a:lnTo>
                    <a:pt x="694" y="34"/>
                  </a:lnTo>
                  <a:lnTo>
                    <a:pt x="678" y="48"/>
                  </a:lnTo>
                  <a:lnTo>
                    <a:pt x="664" y="62"/>
                  </a:lnTo>
                  <a:lnTo>
                    <a:pt x="652" y="80"/>
                  </a:lnTo>
                  <a:lnTo>
                    <a:pt x="22" y="1172"/>
                  </a:lnTo>
                  <a:lnTo>
                    <a:pt x="22" y="1172"/>
                  </a:lnTo>
                  <a:lnTo>
                    <a:pt x="12" y="1192"/>
                  </a:lnTo>
                  <a:lnTo>
                    <a:pt x="6" y="1212"/>
                  </a:lnTo>
                  <a:lnTo>
                    <a:pt x="2" y="1232"/>
                  </a:lnTo>
                  <a:lnTo>
                    <a:pt x="0" y="1252"/>
                  </a:lnTo>
                  <a:lnTo>
                    <a:pt x="2" y="1272"/>
                  </a:lnTo>
                  <a:lnTo>
                    <a:pt x="6" y="1294"/>
                  </a:lnTo>
                  <a:lnTo>
                    <a:pt x="12" y="1314"/>
                  </a:lnTo>
                  <a:lnTo>
                    <a:pt x="22" y="1332"/>
                  </a:lnTo>
                  <a:lnTo>
                    <a:pt x="652" y="2424"/>
                  </a:lnTo>
                  <a:lnTo>
                    <a:pt x="652" y="2424"/>
                  </a:lnTo>
                  <a:lnTo>
                    <a:pt x="664" y="2442"/>
                  </a:lnTo>
                  <a:lnTo>
                    <a:pt x="678" y="2458"/>
                  </a:lnTo>
                  <a:lnTo>
                    <a:pt x="694" y="2472"/>
                  </a:lnTo>
                  <a:lnTo>
                    <a:pt x="712" y="2482"/>
                  </a:lnTo>
                  <a:lnTo>
                    <a:pt x="730" y="2492"/>
                  </a:lnTo>
                  <a:lnTo>
                    <a:pt x="750" y="2498"/>
                  </a:lnTo>
                  <a:lnTo>
                    <a:pt x="770" y="2502"/>
                  </a:lnTo>
                  <a:lnTo>
                    <a:pt x="792" y="2504"/>
                  </a:lnTo>
                  <a:lnTo>
                    <a:pt x="2052" y="2504"/>
                  </a:lnTo>
                  <a:lnTo>
                    <a:pt x="2052" y="2504"/>
                  </a:lnTo>
                  <a:lnTo>
                    <a:pt x="2072" y="2502"/>
                  </a:lnTo>
                  <a:lnTo>
                    <a:pt x="2094" y="2498"/>
                  </a:lnTo>
                  <a:lnTo>
                    <a:pt x="2114" y="2492"/>
                  </a:lnTo>
                  <a:lnTo>
                    <a:pt x="2132" y="2482"/>
                  </a:lnTo>
                  <a:lnTo>
                    <a:pt x="2148" y="2472"/>
                  </a:lnTo>
                  <a:lnTo>
                    <a:pt x="2164" y="2458"/>
                  </a:lnTo>
                  <a:lnTo>
                    <a:pt x="2178" y="2442"/>
                  </a:lnTo>
                  <a:lnTo>
                    <a:pt x="2190" y="2424"/>
                  </a:lnTo>
                  <a:lnTo>
                    <a:pt x="2820" y="1332"/>
                  </a:lnTo>
                  <a:lnTo>
                    <a:pt x="2820" y="1332"/>
                  </a:lnTo>
                  <a:lnTo>
                    <a:pt x="2830" y="1314"/>
                  </a:lnTo>
                  <a:lnTo>
                    <a:pt x="2836" y="1294"/>
                  </a:lnTo>
                  <a:lnTo>
                    <a:pt x="2840" y="1272"/>
                  </a:lnTo>
                  <a:lnTo>
                    <a:pt x="2842" y="1252"/>
                  </a:lnTo>
                  <a:lnTo>
                    <a:pt x="2840" y="1232"/>
                  </a:lnTo>
                  <a:lnTo>
                    <a:pt x="2836" y="1212"/>
                  </a:lnTo>
                  <a:lnTo>
                    <a:pt x="2830" y="1192"/>
                  </a:lnTo>
                  <a:lnTo>
                    <a:pt x="2820" y="1172"/>
                  </a:lnTo>
                  <a:lnTo>
                    <a:pt x="2820" y="1172"/>
                  </a:lnTo>
                  <a:close/>
                </a:path>
              </a:pathLst>
            </a:custGeom>
            <a:blipFill>
              <a:blip r:embed="rId7" cstate="email"/>
              <a:srcRect/>
              <a:stretch>
                <a:fillRect/>
              </a:stretch>
            </a:blipFill>
            <a:ln w="1270">
              <a:gradFill>
                <a:gsLst>
                  <a:gs pos="0">
                    <a:srgbClr val="64BFC4">
                      <a:alpha val="0"/>
                    </a:srgbClr>
                  </a:gs>
                  <a:gs pos="100000">
                    <a:schemeClr val="bg1"/>
                  </a:gs>
                </a:gsLst>
                <a:lin ang="5400000" scaled="0"/>
              </a:gradFill>
            </a:ln>
            <a:effectLst>
              <a:outerShdw blurRad="139700" dist="76200" dir="5400000" sx="99000" sy="99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ko-KR" altLang="en-US"/>
            </a:p>
          </p:txBody>
        </p:sp>
        <p:grpSp>
          <p:nvGrpSpPr>
            <p:cNvPr id="16" name="그룹 15"/>
            <p:cNvGrpSpPr/>
            <p:nvPr userDrawn="1"/>
          </p:nvGrpSpPr>
          <p:grpSpPr>
            <a:xfrm rot="20951930">
              <a:off x="2274448" y="2020240"/>
              <a:ext cx="1072758" cy="945173"/>
              <a:chOff x="5203160" y="2074857"/>
              <a:chExt cx="1672833" cy="1473883"/>
            </a:xfrm>
          </p:grpSpPr>
          <p:sp>
            <p:nvSpPr>
              <p:cNvPr id="17" name="Freeform 10"/>
              <p:cNvSpPr/>
              <p:nvPr userDrawn="1"/>
            </p:nvSpPr>
            <p:spPr bwMode="auto">
              <a:xfrm rot="313504">
                <a:off x="5203160" y="2074857"/>
                <a:ext cx="1672833" cy="1473883"/>
              </a:xfrm>
              <a:custGeom>
                <a:avLst/>
                <a:gdLst>
                  <a:gd name="T0" fmla="*/ 2820 w 2842"/>
                  <a:gd name="T1" fmla="*/ 1172 h 2504"/>
                  <a:gd name="T2" fmla="*/ 2190 w 2842"/>
                  <a:gd name="T3" fmla="*/ 80 h 2504"/>
                  <a:gd name="T4" fmla="*/ 2190 w 2842"/>
                  <a:gd name="T5" fmla="*/ 80 h 2504"/>
                  <a:gd name="T6" fmla="*/ 2178 w 2842"/>
                  <a:gd name="T7" fmla="*/ 62 h 2504"/>
                  <a:gd name="T8" fmla="*/ 2164 w 2842"/>
                  <a:gd name="T9" fmla="*/ 48 h 2504"/>
                  <a:gd name="T10" fmla="*/ 2148 w 2842"/>
                  <a:gd name="T11" fmla="*/ 34 h 2504"/>
                  <a:gd name="T12" fmla="*/ 2132 w 2842"/>
                  <a:gd name="T13" fmla="*/ 22 h 2504"/>
                  <a:gd name="T14" fmla="*/ 2114 w 2842"/>
                  <a:gd name="T15" fmla="*/ 12 h 2504"/>
                  <a:gd name="T16" fmla="*/ 2094 w 2842"/>
                  <a:gd name="T17" fmla="*/ 6 h 2504"/>
                  <a:gd name="T18" fmla="*/ 2072 w 2842"/>
                  <a:gd name="T19" fmla="*/ 2 h 2504"/>
                  <a:gd name="T20" fmla="*/ 2052 w 2842"/>
                  <a:gd name="T21" fmla="*/ 0 h 2504"/>
                  <a:gd name="T22" fmla="*/ 792 w 2842"/>
                  <a:gd name="T23" fmla="*/ 0 h 2504"/>
                  <a:gd name="T24" fmla="*/ 792 w 2842"/>
                  <a:gd name="T25" fmla="*/ 0 h 2504"/>
                  <a:gd name="T26" fmla="*/ 770 w 2842"/>
                  <a:gd name="T27" fmla="*/ 2 h 2504"/>
                  <a:gd name="T28" fmla="*/ 750 w 2842"/>
                  <a:gd name="T29" fmla="*/ 6 h 2504"/>
                  <a:gd name="T30" fmla="*/ 730 w 2842"/>
                  <a:gd name="T31" fmla="*/ 12 h 2504"/>
                  <a:gd name="T32" fmla="*/ 712 w 2842"/>
                  <a:gd name="T33" fmla="*/ 22 h 2504"/>
                  <a:gd name="T34" fmla="*/ 694 w 2842"/>
                  <a:gd name="T35" fmla="*/ 34 h 2504"/>
                  <a:gd name="T36" fmla="*/ 678 w 2842"/>
                  <a:gd name="T37" fmla="*/ 48 h 2504"/>
                  <a:gd name="T38" fmla="*/ 664 w 2842"/>
                  <a:gd name="T39" fmla="*/ 62 h 2504"/>
                  <a:gd name="T40" fmla="*/ 652 w 2842"/>
                  <a:gd name="T41" fmla="*/ 80 h 2504"/>
                  <a:gd name="T42" fmla="*/ 22 w 2842"/>
                  <a:gd name="T43" fmla="*/ 1172 h 2504"/>
                  <a:gd name="T44" fmla="*/ 22 w 2842"/>
                  <a:gd name="T45" fmla="*/ 1172 h 2504"/>
                  <a:gd name="T46" fmla="*/ 12 w 2842"/>
                  <a:gd name="T47" fmla="*/ 1192 h 2504"/>
                  <a:gd name="T48" fmla="*/ 6 w 2842"/>
                  <a:gd name="T49" fmla="*/ 1212 h 2504"/>
                  <a:gd name="T50" fmla="*/ 2 w 2842"/>
                  <a:gd name="T51" fmla="*/ 1232 h 2504"/>
                  <a:gd name="T52" fmla="*/ 0 w 2842"/>
                  <a:gd name="T53" fmla="*/ 1252 h 2504"/>
                  <a:gd name="T54" fmla="*/ 2 w 2842"/>
                  <a:gd name="T55" fmla="*/ 1272 h 2504"/>
                  <a:gd name="T56" fmla="*/ 6 w 2842"/>
                  <a:gd name="T57" fmla="*/ 1294 h 2504"/>
                  <a:gd name="T58" fmla="*/ 12 w 2842"/>
                  <a:gd name="T59" fmla="*/ 1314 h 2504"/>
                  <a:gd name="T60" fmla="*/ 22 w 2842"/>
                  <a:gd name="T61" fmla="*/ 1332 h 2504"/>
                  <a:gd name="T62" fmla="*/ 652 w 2842"/>
                  <a:gd name="T63" fmla="*/ 2424 h 2504"/>
                  <a:gd name="T64" fmla="*/ 652 w 2842"/>
                  <a:gd name="T65" fmla="*/ 2424 h 2504"/>
                  <a:gd name="T66" fmla="*/ 664 w 2842"/>
                  <a:gd name="T67" fmla="*/ 2442 h 2504"/>
                  <a:gd name="T68" fmla="*/ 678 w 2842"/>
                  <a:gd name="T69" fmla="*/ 2458 h 2504"/>
                  <a:gd name="T70" fmla="*/ 694 w 2842"/>
                  <a:gd name="T71" fmla="*/ 2472 h 2504"/>
                  <a:gd name="T72" fmla="*/ 712 w 2842"/>
                  <a:gd name="T73" fmla="*/ 2482 h 2504"/>
                  <a:gd name="T74" fmla="*/ 730 w 2842"/>
                  <a:gd name="T75" fmla="*/ 2492 h 2504"/>
                  <a:gd name="T76" fmla="*/ 750 w 2842"/>
                  <a:gd name="T77" fmla="*/ 2498 h 2504"/>
                  <a:gd name="T78" fmla="*/ 770 w 2842"/>
                  <a:gd name="T79" fmla="*/ 2502 h 2504"/>
                  <a:gd name="T80" fmla="*/ 792 w 2842"/>
                  <a:gd name="T81" fmla="*/ 2504 h 2504"/>
                  <a:gd name="T82" fmla="*/ 2052 w 2842"/>
                  <a:gd name="T83" fmla="*/ 2504 h 2504"/>
                  <a:gd name="T84" fmla="*/ 2052 w 2842"/>
                  <a:gd name="T85" fmla="*/ 2504 h 2504"/>
                  <a:gd name="T86" fmla="*/ 2072 w 2842"/>
                  <a:gd name="T87" fmla="*/ 2502 h 2504"/>
                  <a:gd name="T88" fmla="*/ 2094 w 2842"/>
                  <a:gd name="T89" fmla="*/ 2498 h 2504"/>
                  <a:gd name="T90" fmla="*/ 2114 w 2842"/>
                  <a:gd name="T91" fmla="*/ 2492 h 2504"/>
                  <a:gd name="T92" fmla="*/ 2132 w 2842"/>
                  <a:gd name="T93" fmla="*/ 2482 h 2504"/>
                  <a:gd name="T94" fmla="*/ 2148 w 2842"/>
                  <a:gd name="T95" fmla="*/ 2472 h 2504"/>
                  <a:gd name="T96" fmla="*/ 2164 w 2842"/>
                  <a:gd name="T97" fmla="*/ 2458 h 2504"/>
                  <a:gd name="T98" fmla="*/ 2178 w 2842"/>
                  <a:gd name="T99" fmla="*/ 2442 h 2504"/>
                  <a:gd name="T100" fmla="*/ 2190 w 2842"/>
                  <a:gd name="T101" fmla="*/ 2424 h 2504"/>
                  <a:gd name="T102" fmla="*/ 2820 w 2842"/>
                  <a:gd name="T103" fmla="*/ 1332 h 2504"/>
                  <a:gd name="T104" fmla="*/ 2820 w 2842"/>
                  <a:gd name="T105" fmla="*/ 1332 h 2504"/>
                  <a:gd name="T106" fmla="*/ 2830 w 2842"/>
                  <a:gd name="T107" fmla="*/ 1314 h 2504"/>
                  <a:gd name="T108" fmla="*/ 2836 w 2842"/>
                  <a:gd name="T109" fmla="*/ 1294 h 2504"/>
                  <a:gd name="T110" fmla="*/ 2840 w 2842"/>
                  <a:gd name="T111" fmla="*/ 1272 h 2504"/>
                  <a:gd name="T112" fmla="*/ 2842 w 2842"/>
                  <a:gd name="T113" fmla="*/ 1252 h 2504"/>
                  <a:gd name="T114" fmla="*/ 2840 w 2842"/>
                  <a:gd name="T115" fmla="*/ 1232 h 2504"/>
                  <a:gd name="T116" fmla="*/ 2836 w 2842"/>
                  <a:gd name="T117" fmla="*/ 1212 h 2504"/>
                  <a:gd name="T118" fmla="*/ 2830 w 2842"/>
                  <a:gd name="T119" fmla="*/ 1192 h 2504"/>
                  <a:gd name="T120" fmla="*/ 2820 w 2842"/>
                  <a:gd name="T121" fmla="*/ 1172 h 2504"/>
                  <a:gd name="T122" fmla="*/ 2820 w 2842"/>
                  <a:gd name="T123" fmla="*/ 1172 h 2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842" h="2504">
                    <a:moveTo>
                      <a:pt x="2820" y="1172"/>
                    </a:moveTo>
                    <a:lnTo>
                      <a:pt x="2190" y="80"/>
                    </a:lnTo>
                    <a:lnTo>
                      <a:pt x="2190" y="80"/>
                    </a:lnTo>
                    <a:lnTo>
                      <a:pt x="2178" y="62"/>
                    </a:lnTo>
                    <a:lnTo>
                      <a:pt x="2164" y="48"/>
                    </a:lnTo>
                    <a:lnTo>
                      <a:pt x="2148" y="34"/>
                    </a:lnTo>
                    <a:lnTo>
                      <a:pt x="2132" y="22"/>
                    </a:lnTo>
                    <a:lnTo>
                      <a:pt x="2114" y="12"/>
                    </a:lnTo>
                    <a:lnTo>
                      <a:pt x="2094" y="6"/>
                    </a:lnTo>
                    <a:lnTo>
                      <a:pt x="2072" y="2"/>
                    </a:lnTo>
                    <a:lnTo>
                      <a:pt x="2052" y="0"/>
                    </a:lnTo>
                    <a:lnTo>
                      <a:pt x="792" y="0"/>
                    </a:lnTo>
                    <a:lnTo>
                      <a:pt x="792" y="0"/>
                    </a:lnTo>
                    <a:lnTo>
                      <a:pt x="770" y="2"/>
                    </a:lnTo>
                    <a:lnTo>
                      <a:pt x="750" y="6"/>
                    </a:lnTo>
                    <a:lnTo>
                      <a:pt x="730" y="12"/>
                    </a:lnTo>
                    <a:lnTo>
                      <a:pt x="712" y="22"/>
                    </a:lnTo>
                    <a:lnTo>
                      <a:pt x="694" y="34"/>
                    </a:lnTo>
                    <a:lnTo>
                      <a:pt x="678" y="48"/>
                    </a:lnTo>
                    <a:lnTo>
                      <a:pt x="664" y="62"/>
                    </a:lnTo>
                    <a:lnTo>
                      <a:pt x="652" y="80"/>
                    </a:lnTo>
                    <a:lnTo>
                      <a:pt x="22" y="1172"/>
                    </a:lnTo>
                    <a:lnTo>
                      <a:pt x="22" y="1172"/>
                    </a:lnTo>
                    <a:lnTo>
                      <a:pt x="12" y="1192"/>
                    </a:lnTo>
                    <a:lnTo>
                      <a:pt x="6" y="1212"/>
                    </a:lnTo>
                    <a:lnTo>
                      <a:pt x="2" y="1232"/>
                    </a:lnTo>
                    <a:lnTo>
                      <a:pt x="0" y="1252"/>
                    </a:lnTo>
                    <a:lnTo>
                      <a:pt x="2" y="1272"/>
                    </a:lnTo>
                    <a:lnTo>
                      <a:pt x="6" y="1294"/>
                    </a:lnTo>
                    <a:lnTo>
                      <a:pt x="12" y="1314"/>
                    </a:lnTo>
                    <a:lnTo>
                      <a:pt x="22" y="1332"/>
                    </a:lnTo>
                    <a:lnTo>
                      <a:pt x="652" y="2424"/>
                    </a:lnTo>
                    <a:lnTo>
                      <a:pt x="652" y="2424"/>
                    </a:lnTo>
                    <a:lnTo>
                      <a:pt x="664" y="2442"/>
                    </a:lnTo>
                    <a:lnTo>
                      <a:pt x="678" y="2458"/>
                    </a:lnTo>
                    <a:lnTo>
                      <a:pt x="694" y="2472"/>
                    </a:lnTo>
                    <a:lnTo>
                      <a:pt x="712" y="2482"/>
                    </a:lnTo>
                    <a:lnTo>
                      <a:pt x="730" y="2492"/>
                    </a:lnTo>
                    <a:lnTo>
                      <a:pt x="750" y="2498"/>
                    </a:lnTo>
                    <a:lnTo>
                      <a:pt x="770" y="2502"/>
                    </a:lnTo>
                    <a:lnTo>
                      <a:pt x="792" y="2504"/>
                    </a:lnTo>
                    <a:lnTo>
                      <a:pt x="2052" y="2504"/>
                    </a:lnTo>
                    <a:lnTo>
                      <a:pt x="2052" y="2504"/>
                    </a:lnTo>
                    <a:lnTo>
                      <a:pt x="2072" y="2502"/>
                    </a:lnTo>
                    <a:lnTo>
                      <a:pt x="2094" y="2498"/>
                    </a:lnTo>
                    <a:lnTo>
                      <a:pt x="2114" y="2492"/>
                    </a:lnTo>
                    <a:lnTo>
                      <a:pt x="2132" y="2482"/>
                    </a:lnTo>
                    <a:lnTo>
                      <a:pt x="2148" y="2472"/>
                    </a:lnTo>
                    <a:lnTo>
                      <a:pt x="2164" y="2458"/>
                    </a:lnTo>
                    <a:lnTo>
                      <a:pt x="2178" y="2442"/>
                    </a:lnTo>
                    <a:lnTo>
                      <a:pt x="2190" y="2424"/>
                    </a:lnTo>
                    <a:lnTo>
                      <a:pt x="2820" y="1332"/>
                    </a:lnTo>
                    <a:lnTo>
                      <a:pt x="2820" y="1332"/>
                    </a:lnTo>
                    <a:lnTo>
                      <a:pt x="2830" y="1314"/>
                    </a:lnTo>
                    <a:lnTo>
                      <a:pt x="2836" y="1294"/>
                    </a:lnTo>
                    <a:lnTo>
                      <a:pt x="2840" y="1272"/>
                    </a:lnTo>
                    <a:lnTo>
                      <a:pt x="2842" y="1252"/>
                    </a:lnTo>
                    <a:lnTo>
                      <a:pt x="2840" y="1232"/>
                    </a:lnTo>
                    <a:lnTo>
                      <a:pt x="2836" y="1212"/>
                    </a:lnTo>
                    <a:lnTo>
                      <a:pt x="2830" y="1192"/>
                    </a:lnTo>
                    <a:lnTo>
                      <a:pt x="2820" y="1172"/>
                    </a:lnTo>
                    <a:lnTo>
                      <a:pt x="2820" y="1172"/>
                    </a:lnTo>
                    <a:close/>
                  </a:path>
                </a:pathLst>
              </a:custGeom>
              <a:blipFill>
                <a:blip r:embed="rId8" cstate="email"/>
                <a:srcRect/>
                <a:stretch>
                  <a:fillRect/>
                </a:stretch>
              </a:blipFill>
              <a:ln w="1270">
                <a:gradFill>
                  <a:gsLst>
                    <a:gs pos="0">
                      <a:srgbClr val="64BFC4">
                        <a:alpha val="0"/>
                      </a:srgbClr>
                    </a:gs>
                    <a:gs pos="100000">
                      <a:schemeClr val="bg1"/>
                    </a:gs>
                  </a:gsLst>
                  <a:lin ang="5400000" scaled="0"/>
                </a:gradFill>
              </a:ln>
              <a:effectLst>
                <a:outerShdw blurRad="101600" dist="76200" dir="5400000" sx="99000" sy="99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/>
                <a:endParaRPr lang="ko-KR" altLang="en-US"/>
              </a:p>
            </p:txBody>
          </p:sp>
          <p:sp>
            <p:nvSpPr>
              <p:cNvPr id="18" name="Freeform 10"/>
              <p:cNvSpPr/>
              <p:nvPr userDrawn="1"/>
            </p:nvSpPr>
            <p:spPr bwMode="auto">
              <a:xfrm rot="313504">
                <a:off x="5280962" y="2143407"/>
                <a:ext cx="1517228" cy="1336782"/>
              </a:xfrm>
              <a:custGeom>
                <a:avLst/>
                <a:gdLst>
                  <a:gd name="T0" fmla="*/ 2820 w 2842"/>
                  <a:gd name="T1" fmla="*/ 1172 h 2504"/>
                  <a:gd name="T2" fmla="*/ 2190 w 2842"/>
                  <a:gd name="T3" fmla="*/ 80 h 2504"/>
                  <a:gd name="T4" fmla="*/ 2190 w 2842"/>
                  <a:gd name="T5" fmla="*/ 80 h 2504"/>
                  <a:gd name="T6" fmla="*/ 2178 w 2842"/>
                  <a:gd name="T7" fmla="*/ 62 h 2504"/>
                  <a:gd name="T8" fmla="*/ 2164 w 2842"/>
                  <a:gd name="T9" fmla="*/ 48 h 2504"/>
                  <a:gd name="T10" fmla="*/ 2148 w 2842"/>
                  <a:gd name="T11" fmla="*/ 34 h 2504"/>
                  <a:gd name="T12" fmla="*/ 2132 w 2842"/>
                  <a:gd name="T13" fmla="*/ 22 h 2504"/>
                  <a:gd name="T14" fmla="*/ 2114 w 2842"/>
                  <a:gd name="T15" fmla="*/ 12 h 2504"/>
                  <a:gd name="T16" fmla="*/ 2094 w 2842"/>
                  <a:gd name="T17" fmla="*/ 6 h 2504"/>
                  <a:gd name="T18" fmla="*/ 2072 w 2842"/>
                  <a:gd name="T19" fmla="*/ 2 h 2504"/>
                  <a:gd name="T20" fmla="*/ 2052 w 2842"/>
                  <a:gd name="T21" fmla="*/ 0 h 2504"/>
                  <a:gd name="T22" fmla="*/ 792 w 2842"/>
                  <a:gd name="T23" fmla="*/ 0 h 2504"/>
                  <a:gd name="T24" fmla="*/ 792 w 2842"/>
                  <a:gd name="T25" fmla="*/ 0 h 2504"/>
                  <a:gd name="T26" fmla="*/ 770 w 2842"/>
                  <a:gd name="T27" fmla="*/ 2 h 2504"/>
                  <a:gd name="T28" fmla="*/ 750 w 2842"/>
                  <a:gd name="T29" fmla="*/ 6 h 2504"/>
                  <a:gd name="T30" fmla="*/ 730 w 2842"/>
                  <a:gd name="T31" fmla="*/ 12 h 2504"/>
                  <a:gd name="T32" fmla="*/ 712 w 2842"/>
                  <a:gd name="T33" fmla="*/ 22 h 2504"/>
                  <a:gd name="T34" fmla="*/ 694 w 2842"/>
                  <a:gd name="T35" fmla="*/ 34 h 2504"/>
                  <a:gd name="T36" fmla="*/ 678 w 2842"/>
                  <a:gd name="T37" fmla="*/ 48 h 2504"/>
                  <a:gd name="T38" fmla="*/ 664 w 2842"/>
                  <a:gd name="T39" fmla="*/ 62 h 2504"/>
                  <a:gd name="T40" fmla="*/ 652 w 2842"/>
                  <a:gd name="T41" fmla="*/ 80 h 2504"/>
                  <a:gd name="T42" fmla="*/ 22 w 2842"/>
                  <a:gd name="T43" fmla="*/ 1172 h 2504"/>
                  <a:gd name="T44" fmla="*/ 22 w 2842"/>
                  <a:gd name="T45" fmla="*/ 1172 h 2504"/>
                  <a:gd name="T46" fmla="*/ 12 w 2842"/>
                  <a:gd name="T47" fmla="*/ 1192 h 2504"/>
                  <a:gd name="T48" fmla="*/ 6 w 2842"/>
                  <a:gd name="T49" fmla="*/ 1212 h 2504"/>
                  <a:gd name="T50" fmla="*/ 2 w 2842"/>
                  <a:gd name="T51" fmla="*/ 1232 h 2504"/>
                  <a:gd name="T52" fmla="*/ 0 w 2842"/>
                  <a:gd name="T53" fmla="*/ 1252 h 2504"/>
                  <a:gd name="T54" fmla="*/ 2 w 2842"/>
                  <a:gd name="T55" fmla="*/ 1272 h 2504"/>
                  <a:gd name="T56" fmla="*/ 6 w 2842"/>
                  <a:gd name="T57" fmla="*/ 1294 h 2504"/>
                  <a:gd name="T58" fmla="*/ 12 w 2842"/>
                  <a:gd name="T59" fmla="*/ 1314 h 2504"/>
                  <a:gd name="T60" fmla="*/ 22 w 2842"/>
                  <a:gd name="T61" fmla="*/ 1332 h 2504"/>
                  <a:gd name="T62" fmla="*/ 652 w 2842"/>
                  <a:gd name="T63" fmla="*/ 2424 h 2504"/>
                  <a:gd name="T64" fmla="*/ 652 w 2842"/>
                  <a:gd name="T65" fmla="*/ 2424 h 2504"/>
                  <a:gd name="T66" fmla="*/ 664 w 2842"/>
                  <a:gd name="T67" fmla="*/ 2442 h 2504"/>
                  <a:gd name="T68" fmla="*/ 678 w 2842"/>
                  <a:gd name="T69" fmla="*/ 2458 h 2504"/>
                  <a:gd name="T70" fmla="*/ 694 w 2842"/>
                  <a:gd name="T71" fmla="*/ 2472 h 2504"/>
                  <a:gd name="T72" fmla="*/ 712 w 2842"/>
                  <a:gd name="T73" fmla="*/ 2482 h 2504"/>
                  <a:gd name="T74" fmla="*/ 730 w 2842"/>
                  <a:gd name="T75" fmla="*/ 2492 h 2504"/>
                  <a:gd name="T76" fmla="*/ 750 w 2842"/>
                  <a:gd name="T77" fmla="*/ 2498 h 2504"/>
                  <a:gd name="T78" fmla="*/ 770 w 2842"/>
                  <a:gd name="T79" fmla="*/ 2502 h 2504"/>
                  <a:gd name="T80" fmla="*/ 792 w 2842"/>
                  <a:gd name="T81" fmla="*/ 2504 h 2504"/>
                  <a:gd name="T82" fmla="*/ 2052 w 2842"/>
                  <a:gd name="T83" fmla="*/ 2504 h 2504"/>
                  <a:gd name="T84" fmla="*/ 2052 w 2842"/>
                  <a:gd name="T85" fmla="*/ 2504 h 2504"/>
                  <a:gd name="T86" fmla="*/ 2072 w 2842"/>
                  <a:gd name="T87" fmla="*/ 2502 h 2504"/>
                  <a:gd name="T88" fmla="*/ 2094 w 2842"/>
                  <a:gd name="T89" fmla="*/ 2498 h 2504"/>
                  <a:gd name="T90" fmla="*/ 2114 w 2842"/>
                  <a:gd name="T91" fmla="*/ 2492 h 2504"/>
                  <a:gd name="T92" fmla="*/ 2132 w 2842"/>
                  <a:gd name="T93" fmla="*/ 2482 h 2504"/>
                  <a:gd name="T94" fmla="*/ 2148 w 2842"/>
                  <a:gd name="T95" fmla="*/ 2472 h 2504"/>
                  <a:gd name="T96" fmla="*/ 2164 w 2842"/>
                  <a:gd name="T97" fmla="*/ 2458 h 2504"/>
                  <a:gd name="T98" fmla="*/ 2178 w 2842"/>
                  <a:gd name="T99" fmla="*/ 2442 h 2504"/>
                  <a:gd name="T100" fmla="*/ 2190 w 2842"/>
                  <a:gd name="T101" fmla="*/ 2424 h 2504"/>
                  <a:gd name="T102" fmla="*/ 2820 w 2842"/>
                  <a:gd name="T103" fmla="*/ 1332 h 2504"/>
                  <a:gd name="T104" fmla="*/ 2820 w 2842"/>
                  <a:gd name="T105" fmla="*/ 1332 h 2504"/>
                  <a:gd name="T106" fmla="*/ 2830 w 2842"/>
                  <a:gd name="T107" fmla="*/ 1314 h 2504"/>
                  <a:gd name="T108" fmla="*/ 2836 w 2842"/>
                  <a:gd name="T109" fmla="*/ 1294 h 2504"/>
                  <a:gd name="T110" fmla="*/ 2840 w 2842"/>
                  <a:gd name="T111" fmla="*/ 1272 h 2504"/>
                  <a:gd name="T112" fmla="*/ 2842 w 2842"/>
                  <a:gd name="T113" fmla="*/ 1252 h 2504"/>
                  <a:gd name="T114" fmla="*/ 2840 w 2842"/>
                  <a:gd name="T115" fmla="*/ 1232 h 2504"/>
                  <a:gd name="T116" fmla="*/ 2836 w 2842"/>
                  <a:gd name="T117" fmla="*/ 1212 h 2504"/>
                  <a:gd name="T118" fmla="*/ 2830 w 2842"/>
                  <a:gd name="T119" fmla="*/ 1192 h 2504"/>
                  <a:gd name="T120" fmla="*/ 2820 w 2842"/>
                  <a:gd name="T121" fmla="*/ 1172 h 2504"/>
                  <a:gd name="T122" fmla="*/ 2820 w 2842"/>
                  <a:gd name="T123" fmla="*/ 1172 h 2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842" h="2504">
                    <a:moveTo>
                      <a:pt x="2820" y="1172"/>
                    </a:moveTo>
                    <a:lnTo>
                      <a:pt x="2190" y="80"/>
                    </a:lnTo>
                    <a:lnTo>
                      <a:pt x="2190" y="80"/>
                    </a:lnTo>
                    <a:lnTo>
                      <a:pt x="2178" y="62"/>
                    </a:lnTo>
                    <a:lnTo>
                      <a:pt x="2164" y="48"/>
                    </a:lnTo>
                    <a:lnTo>
                      <a:pt x="2148" y="34"/>
                    </a:lnTo>
                    <a:lnTo>
                      <a:pt x="2132" y="22"/>
                    </a:lnTo>
                    <a:lnTo>
                      <a:pt x="2114" y="12"/>
                    </a:lnTo>
                    <a:lnTo>
                      <a:pt x="2094" y="6"/>
                    </a:lnTo>
                    <a:lnTo>
                      <a:pt x="2072" y="2"/>
                    </a:lnTo>
                    <a:lnTo>
                      <a:pt x="2052" y="0"/>
                    </a:lnTo>
                    <a:lnTo>
                      <a:pt x="792" y="0"/>
                    </a:lnTo>
                    <a:lnTo>
                      <a:pt x="792" y="0"/>
                    </a:lnTo>
                    <a:lnTo>
                      <a:pt x="770" y="2"/>
                    </a:lnTo>
                    <a:lnTo>
                      <a:pt x="750" y="6"/>
                    </a:lnTo>
                    <a:lnTo>
                      <a:pt x="730" y="12"/>
                    </a:lnTo>
                    <a:lnTo>
                      <a:pt x="712" y="22"/>
                    </a:lnTo>
                    <a:lnTo>
                      <a:pt x="694" y="34"/>
                    </a:lnTo>
                    <a:lnTo>
                      <a:pt x="678" y="48"/>
                    </a:lnTo>
                    <a:lnTo>
                      <a:pt x="664" y="62"/>
                    </a:lnTo>
                    <a:lnTo>
                      <a:pt x="652" y="80"/>
                    </a:lnTo>
                    <a:lnTo>
                      <a:pt x="22" y="1172"/>
                    </a:lnTo>
                    <a:lnTo>
                      <a:pt x="22" y="1172"/>
                    </a:lnTo>
                    <a:lnTo>
                      <a:pt x="12" y="1192"/>
                    </a:lnTo>
                    <a:lnTo>
                      <a:pt x="6" y="1212"/>
                    </a:lnTo>
                    <a:lnTo>
                      <a:pt x="2" y="1232"/>
                    </a:lnTo>
                    <a:lnTo>
                      <a:pt x="0" y="1252"/>
                    </a:lnTo>
                    <a:lnTo>
                      <a:pt x="2" y="1272"/>
                    </a:lnTo>
                    <a:lnTo>
                      <a:pt x="6" y="1294"/>
                    </a:lnTo>
                    <a:lnTo>
                      <a:pt x="12" y="1314"/>
                    </a:lnTo>
                    <a:lnTo>
                      <a:pt x="22" y="1332"/>
                    </a:lnTo>
                    <a:lnTo>
                      <a:pt x="652" y="2424"/>
                    </a:lnTo>
                    <a:lnTo>
                      <a:pt x="652" y="2424"/>
                    </a:lnTo>
                    <a:lnTo>
                      <a:pt x="664" y="2442"/>
                    </a:lnTo>
                    <a:lnTo>
                      <a:pt x="678" y="2458"/>
                    </a:lnTo>
                    <a:lnTo>
                      <a:pt x="694" y="2472"/>
                    </a:lnTo>
                    <a:lnTo>
                      <a:pt x="712" y="2482"/>
                    </a:lnTo>
                    <a:lnTo>
                      <a:pt x="730" y="2492"/>
                    </a:lnTo>
                    <a:lnTo>
                      <a:pt x="750" y="2498"/>
                    </a:lnTo>
                    <a:lnTo>
                      <a:pt x="770" y="2502"/>
                    </a:lnTo>
                    <a:lnTo>
                      <a:pt x="792" y="2504"/>
                    </a:lnTo>
                    <a:lnTo>
                      <a:pt x="2052" y="2504"/>
                    </a:lnTo>
                    <a:lnTo>
                      <a:pt x="2052" y="2504"/>
                    </a:lnTo>
                    <a:lnTo>
                      <a:pt x="2072" y="2502"/>
                    </a:lnTo>
                    <a:lnTo>
                      <a:pt x="2094" y="2498"/>
                    </a:lnTo>
                    <a:lnTo>
                      <a:pt x="2114" y="2492"/>
                    </a:lnTo>
                    <a:lnTo>
                      <a:pt x="2132" y="2482"/>
                    </a:lnTo>
                    <a:lnTo>
                      <a:pt x="2148" y="2472"/>
                    </a:lnTo>
                    <a:lnTo>
                      <a:pt x="2164" y="2458"/>
                    </a:lnTo>
                    <a:lnTo>
                      <a:pt x="2178" y="2442"/>
                    </a:lnTo>
                    <a:lnTo>
                      <a:pt x="2190" y="2424"/>
                    </a:lnTo>
                    <a:lnTo>
                      <a:pt x="2820" y="1332"/>
                    </a:lnTo>
                    <a:lnTo>
                      <a:pt x="2820" y="1332"/>
                    </a:lnTo>
                    <a:lnTo>
                      <a:pt x="2830" y="1314"/>
                    </a:lnTo>
                    <a:lnTo>
                      <a:pt x="2836" y="1294"/>
                    </a:lnTo>
                    <a:lnTo>
                      <a:pt x="2840" y="1272"/>
                    </a:lnTo>
                    <a:lnTo>
                      <a:pt x="2842" y="1252"/>
                    </a:lnTo>
                    <a:lnTo>
                      <a:pt x="2840" y="1232"/>
                    </a:lnTo>
                    <a:lnTo>
                      <a:pt x="2836" y="1212"/>
                    </a:lnTo>
                    <a:lnTo>
                      <a:pt x="2830" y="1192"/>
                    </a:lnTo>
                    <a:lnTo>
                      <a:pt x="2820" y="1172"/>
                    </a:lnTo>
                    <a:lnTo>
                      <a:pt x="2820" y="1172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sysDot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/>
                <a:endParaRPr lang="ko-KR" altLang="en-US"/>
              </a:p>
            </p:txBody>
          </p:sp>
        </p:grpSp>
      </p:grpSp>
      <p:sp>
        <p:nvSpPr>
          <p:cNvPr id="19" name="포인트가 5개인 별 18"/>
          <p:cNvSpPr/>
          <p:nvPr userDrawn="1"/>
        </p:nvSpPr>
        <p:spPr>
          <a:xfrm>
            <a:off x="7316143" y="2928788"/>
            <a:ext cx="268083" cy="297870"/>
          </a:xfrm>
          <a:prstGeom prst="star5">
            <a:avLst>
              <a:gd name="adj" fmla="val 23005"/>
              <a:gd name="hf" fmla="val 105146"/>
              <a:gd name="vf" fmla="val 11055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포인트가 5개인 별 19"/>
          <p:cNvSpPr/>
          <p:nvPr userDrawn="1"/>
        </p:nvSpPr>
        <p:spPr>
          <a:xfrm rot="1176476">
            <a:off x="7091951" y="2935594"/>
            <a:ext cx="134042" cy="148936"/>
          </a:xfrm>
          <a:prstGeom prst="star5">
            <a:avLst>
              <a:gd name="adj" fmla="val 23005"/>
              <a:gd name="hf" fmla="val 105146"/>
              <a:gd name="vf" fmla="val 110557"/>
            </a:avLst>
          </a:prstGeom>
          <a:solidFill>
            <a:srgbClr val="363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4" name="그림 23"/>
          <p:cNvPicPr>
            <a:picLocks noChangeAspect="1"/>
          </p:cNvPicPr>
          <p:nvPr userDrawn="1"/>
        </p:nvPicPr>
        <p:blipFill rotWithShape="1">
          <a:blip r:embed="rId9" cstate="email"/>
          <a:srcRect/>
          <a:stretch>
            <a:fillRect/>
          </a:stretch>
        </p:blipFill>
        <p:spPr>
          <a:xfrm rot="16777194">
            <a:off x="1612102" y="1342667"/>
            <a:ext cx="825129" cy="827124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 userDrawn="1"/>
        </p:nvPicPr>
        <p:blipFill rotWithShape="1">
          <a:blip r:embed="rId10" cstate="email"/>
          <a:srcRect/>
          <a:stretch>
            <a:fillRect/>
          </a:stretch>
        </p:blipFill>
        <p:spPr>
          <a:xfrm rot="19854605">
            <a:off x="1130349" y="257634"/>
            <a:ext cx="285316" cy="397039"/>
          </a:xfrm>
          <a:prstGeom prst="rect">
            <a:avLst/>
          </a:prstGeom>
        </p:spPr>
      </p:pic>
      <p:sp>
        <p:nvSpPr>
          <p:cNvPr id="26" name="포인트가 5개인 별 25"/>
          <p:cNvSpPr/>
          <p:nvPr userDrawn="1"/>
        </p:nvSpPr>
        <p:spPr>
          <a:xfrm rot="1176476">
            <a:off x="2522959" y="1642684"/>
            <a:ext cx="134042" cy="148936"/>
          </a:xfrm>
          <a:prstGeom prst="star5">
            <a:avLst>
              <a:gd name="adj" fmla="val 23005"/>
              <a:gd name="hf" fmla="val 105146"/>
              <a:gd name="vf" fmla="val 110557"/>
            </a:avLst>
          </a:prstGeom>
          <a:solidFill>
            <a:srgbClr val="363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7" name="그룹 26"/>
          <p:cNvGrpSpPr/>
          <p:nvPr userDrawn="1"/>
        </p:nvGrpSpPr>
        <p:grpSpPr>
          <a:xfrm>
            <a:off x="6906277" y="1817384"/>
            <a:ext cx="762067" cy="374660"/>
            <a:chOff x="3644603" y="1543424"/>
            <a:chExt cx="858242" cy="379749"/>
          </a:xfrm>
        </p:grpSpPr>
        <p:sp>
          <p:nvSpPr>
            <p:cNvPr id="28" name="Freeform 9"/>
            <p:cNvSpPr/>
            <p:nvPr/>
          </p:nvSpPr>
          <p:spPr bwMode="auto">
            <a:xfrm>
              <a:off x="3644603" y="1576163"/>
              <a:ext cx="507169" cy="347010"/>
            </a:xfrm>
            <a:custGeom>
              <a:avLst/>
              <a:gdLst>
                <a:gd name="T0" fmla="*/ 602 w 722"/>
                <a:gd name="T1" fmla="*/ 166 h 494"/>
                <a:gd name="T2" fmla="*/ 586 w 722"/>
                <a:gd name="T3" fmla="*/ 132 h 494"/>
                <a:gd name="T4" fmla="*/ 566 w 722"/>
                <a:gd name="T5" fmla="*/ 100 h 494"/>
                <a:gd name="T6" fmla="*/ 540 w 722"/>
                <a:gd name="T7" fmla="*/ 70 h 494"/>
                <a:gd name="T8" fmla="*/ 512 w 722"/>
                <a:gd name="T9" fmla="*/ 46 h 494"/>
                <a:gd name="T10" fmla="*/ 480 w 722"/>
                <a:gd name="T11" fmla="*/ 26 h 494"/>
                <a:gd name="T12" fmla="*/ 444 w 722"/>
                <a:gd name="T13" fmla="*/ 12 h 494"/>
                <a:gd name="T14" fmla="*/ 406 w 722"/>
                <a:gd name="T15" fmla="*/ 2 h 494"/>
                <a:gd name="T16" fmla="*/ 366 w 722"/>
                <a:gd name="T17" fmla="*/ 0 h 494"/>
                <a:gd name="T18" fmla="*/ 348 w 722"/>
                <a:gd name="T19" fmla="*/ 0 h 494"/>
                <a:gd name="T20" fmla="*/ 312 w 722"/>
                <a:gd name="T21" fmla="*/ 6 h 494"/>
                <a:gd name="T22" fmla="*/ 278 w 722"/>
                <a:gd name="T23" fmla="*/ 16 h 494"/>
                <a:gd name="T24" fmla="*/ 246 w 722"/>
                <a:gd name="T25" fmla="*/ 30 h 494"/>
                <a:gd name="T26" fmla="*/ 218 w 722"/>
                <a:gd name="T27" fmla="*/ 50 h 494"/>
                <a:gd name="T28" fmla="*/ 192 w 722"/>
                <a:gd name="T29" fmla="*/ 72 h 494"/>
                <a:gd name="T30" fmla="*/ 168 w 722"/>
                <a:gd name="T31" fmla="*/ 98 h 494"/>
                <a:gd name="T32" fmla="*/ 150 w 722"/>
                <a:gd name="T33" fmla="*/ 128 h 494"/>
                <a:gd name="T34" fmla="*/ 142 w 722"/>
                <a:gd name="T35" fmla="*/ 144 h 494"/>
                <a:gd name="T36" fmla="*/ 114 w 722"/>
                <a:gd name="T37" fmla="*/ 146 h 494"/>
                <a:gd name="T38" fmla="*/ 86 w 722"/>
                <a:gd name="T39" fmla="*/ 156 h 494"/>
                <a:gd name="T40" fmla="*/ 62 w 722"/>
                <a:gd name="T41" fmla="*/ 170 h 494"/>
                <a:gd name="T42" fmla="*/ 42 w 722"/>
                <a:gd name="T43" fmla="*/ 188 h 494"/>
                <a:gd name="T44" fmla="*/ 24 w 722"/>
                <a:gd name="T45" fmla="*/ 210 h 494"/>
                <a:gd name="T46" fmla="*/ 12 w 722"/>
                <a:gd name="T47" fmla="*/ 234 h 494"/>
                <a:gd name="T48" fmla="*/ 4 w 722"/>
                <a:gd name="T49" fmla="*/ 260 h 494"/>
                <a:gd name="T50" fmla="*/ 0 w 722"/>
                <a:gd name="T51" fmla="*/ 290 h 494"/>
                <a:gd name="T52" fmla="*/ 2 w 722"/>
                <a:gd name="T53" fmla="*/ 304 h 494"/>
                <a:gd name="T54" fmla="*/ 8 w 722"/>
                <a:gd name="T55" fmla="*/ 334 h 494"/>
                <a:gd name="T56" fmla="*/ 18 w 722"/>
                <a:gd name="T57" fmla="*/ 360 h 494"/>
                <a:gd name="T58" fmla="*/ 34 w 722"/>
                <a:gd name="T59" fmla="*/ 384 h 494"/>
                <a:gd name="T60" fmla="*/ 54 w 722"/>
                <a:gd name="T61" fmla="*/ 402 h 494"/>
                <a:gd name="T62" fmla="*/ 78 w 722"/>
                <a:gd name="T63" fmla="*/ 418 h 494"/>
                <a:gd name="T64" fmla="*/ 104 w 722"/>
                <a:gd name="T65" fmla="*/ 430 h 494"/>
                <a:gd name="T66" fmla="*/ 132 w 722"/>
                <a:gd name="T67" fmla="*/ 436 h 494"/>
                <a:gd name="T68" fmla="*/ 148 w 722"/>
                <a:gd name="T69" fmla="*/ 436 h 494"/>
                <a:gd name="T70" fmla="*/ 198 w 722"/>
                <a:gd name="T71" fmla="*/ 428 h 494"/>
                <a:gd name="T72" fmla="*/ 214 w 722"/>
                <a:gd name="T73" fmla="*/ 442 h 494"/>
                <a:gd name="T74" fmla="*/ 254 w 722"/>
                <a:gd name="T75" fmla="*/ 468 h 494"/>
                <a:gd name="T76" fmla="*/ 296 w 722"/>
                <a:gd name="T77" fmla="*/ 484 h 494"/>
                <a:gd name="T78" fmla="*/ 342 w 722"/>
                <a:gd name="T79" fmla="*/ 494 h 494"/>
                <a:gd name="T80" fmla="*/ 366 w 722"/>
                <a:gd name="T81" fmla="*/ 494 h 494"/>
                <a:gd name="T82" fmla="*/ 414 w 722"/>
                <a:gd name="T83" fmla="*/ 490 h 494"/>
                <a:gd name="T84" fmla="*/ 460 w 722"/>
                <a:gd name="T85" fmla="*/ 476 h 494"/>
                <a:gd name="T86" fmla="*/ 500 w 722"/>
                <a:gd name="T87" fmla="*/ 456 h 494"/>
                <a:gd name="T88" fmla="*/ 536 w 722"/>
                <a:gd name="T89" fmla="*/ 428 h 494"/>
                <a:gd name="T90" fmla="*/ 560 w 722"/>
                <a:gd name="T91" fmla="*/ 434 h 494"/>
                <a:gd name="T92" fmla="*/ 586 w 722"/>
                <a:gd name="T93" fmla="*/ 436 h 494"/>
                <a:gd name="T94" fmla="*/ 600 w 722"/>
                <a:gd name="T95" fmla="*/ 436 h 494"/>
                <a:gd name="T96" fmla="*/ 626 w 722"/>
                <a:gd name="T97" fmla="*/ 430 h 494"/>
                <a:gd name="T98" fmla="*/ 652 w 722"/>
                <a:gd name="T99" fmla="*/ 420 h 494"/>
                <a:gd name="T100" fmla="*/ 672 w 722"/>
                <a:gd name="T101" fmla="*/ 406 h 494"/>
                <a:gd name="T102" fmla="*/ 690 w 722"/>
                <a:gd name="T103" fmla="*/ 388 h 494"/>
                <a:gd name="T104" fmla="*/ 706 w 722"/>
                <a:gd name="T105" fmla="*/ 366 h 494"/>
                <a:gd name="T106" fmla="*/ 716 w 722"/>
                <a:gd name="T107" fmla="*/ 342 h 494"/>
                <a:gd name="T108" fmla="*/ 722 w 722"/>
                <a:gd name="T109" fmla="*/ 314 h 494"/>
                <a:gd name="T110" fmla="*/ 722 w 722"/>
                <a:gd name="T111" fmla="*/ 302 h 494"/>
                <a:gd name="T112" fmla="*/ 720 w 722"/>
                <a:gd name="T113" fmla="*/ 276 h 494"/>
                <a:gd name="T114" fmla="*/ 702 w 722"/>
                <a:gd name="T115" fmla="*/ 230 h 494"/>
                <a:gd name="T116" fmla="*/ 670 w 722"/>
                <a:gd name="T117" fmla="*/ 194 h 494"/>
                <a:gd name="T118" fmla="*/ 626 w 722"/>
                <a:gd name="T119" fmla="*/ 172 h 494"/>
                <a:gd name="T120" fmla="*/ 602 w 722"/>
                <a:gd name="T121" fmla="*/ 166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22" h="494">
                  <a:moveTo>
                    <a:pt x="602" y="166"/>
                  </a:moveTo>
                  <a:lnTo>
                    <a:pt x="602" y="166"/>
                  </a:lnTo>
                  <a:lnTo>
                    <a:pt x="594" y="148"/>
                  </a:lnTo>
                  <a:lnTo>
                    <a:pt x="586" y="132"/>
                  </a:lnTo>
                  <a:lnTo>
                    <a:pt x="576" y="116"/>
                  </a:lnTo>
                  <a:lnTo>
                    <a:pt x="566" y="100"/>
                  </a:lnTo>
                  <a:lnTo>
                    <a:pt x="554" y="84"/>
                  </a:lnTo>
                  <a:lnTo>
                    <a:pt x="540" y="70"/>
                  </a:lnTo>
                  <a:lnTo>
                    <a:pt x="528" y="58"/>
                  </a:lnTo>
                  <a:lnTo>
                    <a:pt x="512" y="46"/>
                  </a:lnTo>
                  <a:lnTo>
                    <a:pt x="496" y="36"/>
                  </a:lnTo>
                  <a:lnTo>
                    <a:pt x="480" y="26"/>
                  </a:lnTo>
                  <a:lnTo>
                    <a:pt x="462" y="18"/>
                  </a:lnTo>
                  <a:lnTo>
                    <a:pt x="444" y="12"/>
                  </a:lnTo>
                  <a:lnTo>
                    <a:pt x="426" y="6"/>
                  </a:lnTo>
                  <a:lnTo>
                    <a:pt x="406" y="2"/>
                  </a:lnTo>
                  <a:lnTo>
                    <a:pt x="388" y="0"/>
                  </a:lnTo>
                  <a:lnTo>
                    <a:pt x="366" y="0"/>
                  </a:lnTo>
                  <a:lnTo>
                    <a:pt x="366" y="0"/>
                  </a:lnTo>
                  <a:lnTo>
                    <a:pt x="348" y="0"/>
                  </a:lnTo>
                  <a:lnTo>
                    <a:pt x="330" y="2"/>
                  </a:lnTo>
                  <a:lnTo>
                    <a:pt x="312" y="6"/>
                  </a:lnTo>
                  <a:lnTo>
                    <a:pt x="296" y="10"/>
                  </a:lnTo>
                  <a:lnTo>
                    <a:pt x="278" y="16"/>
                  </a:lnTo>
                  <a:lnTo>
                    <a:pt x="262" y="22"/>
                  </a:lnTo>
                  <a:lnTo>
                    <a:pt x="246" y="30"/>
                  </a:lnTo>
                  <a:lnTo>
                    <a:pt x="232" y="40"/>
                  </a:lnTo>
                  <a:lnTo>
                    <a:pt x="218" y="50"/>
                  </a:lnTo>
                  <a:lnTo>
                    <a:pt x="204" y="60"/>
                  </a:lnTo>
                  <a:lnTo>
                    <a:pt x="192" y="72"/>
                  </a:lnTo>
                  <a:lnTo>
                    <a:pt x="180" y="84"/>
                  </a:lnTo>
                  <a:lnTo>
                    <a:pt x="168" y="98"/>
                  </a:lnTo>
                  <a:lnTo>
                    <a:pt x="158" y="112"/>
                  </a:lnTo>
                  <a:lnTo>
                    <a:pt x="150" y="128"/>
                  </a:lnTo>
                  <a:lnTo>
                    <a:pt x="142" y="144"/>
                  </a:lnTo>
                  <a:lnTo>
                    <a:pt x="142" y="144"/>
                  </a:lnTo>
                  <a:lnTo>
                    <a:pt x="128" y="144"/>
                  </a:lnTo>
                  <a:lnTo>
                    <a:pt x="114" y="146"/>
                  </a:lnTo>
                  <a:lnTo>
                    <a:pt x="100" y="150"/>
                  </a:lnTo>
                  <a:lnTo>
                    <a:pt x="86" y="156"/>
                  </a:lnTo>
                  <a:lnTo>
                    <a:pt x="74" y="162"/>
                  </a:lnTo>
                  <a:lnTo>
                    <a:pt x="62" y="170"/>
                  </a:lnTo>
                  <a:lnTo>
                    <a:pt x="52" y="178"/>
                  </a:lnTo>
                  <a:lnTo>
                    <a:pt x="42" y="188"/>
                  </a:lnTo>
                  <a:lnTo>
                    <a:pt x="32" y="198"/>
                  </a:lnTo>
                  <a:lnTo>
                    <a:pt x="24" y="210"/>
                  </a:lnTo>
                  <a:lnTo>
                    <a:pt x="18" y="222"/>
                  </a:lnTo>
                  <a:lnTo>
                    <a:pt x="12" y="234"/>
                  </a:lnTo>
                  <a:lnTo>
                    <a:pt x="6" y="246"/>
                  </a:lnTo>
                  <a:lnTo>
                    <a:pt x="4" y="260"/>
                  </a:lnTo>
                  <a:lnTo>
                    <a:pt x="2" y="276"/>
                  </a:lnTo>
                  <a:lnTo>
                    <a:pt x="0" y="290"/>
                  </a:lnTo>
                  <a:lnTo>
                    <a:pt x="0" y="290"/>
                  </a:lnTo>
                  <a:lnTo>
                    <a:pt x="2" y="304"/>
                  </a:lnTo>
                  <a:lnTo>
                    <a:pt x="4" y="320"/>
                  </a:lnTo>
                  <a:lnTo>
                    <a:pt x="8" y="334"/>
                  </a:lnTo>
                  <a:lnTo>
                    <a:pt x="12" y="346"/>
                  </a:lnTo>
                  <a:lnTo>
                    <a:pt x="18" y="360"/>
                  </a:lnTo>
                  <a:lnTo>
                    <a:pt x="26" y="372"/>
                  </a:lnTo>
                  <a:lnTo>
                    <a:pt x="34" y="384"/>
                  </a:lnTo>
                  <a:lnTo>
                    <a:pt x="44" y="394"/>
                  </a:lnTo>
                  <a:lnTo>
                    <a:pt x="54" y="402"/>
                  </a:lnTo>
                  <a:lnTo>
                    <a:pt x="66" y="412"/>
                  </a:lnTo>
                  <a:lnTo>
                    <a:pt x="78" y="418"/>
                  </a:lnTo>
                  <a:lnTo>
                    <a:pt x="90" y="424"/>
                  </a:lnTo>
                  <a:lnTo>
                    <a:pt x="104" y="430"/>
                  </a:lnTo>
                  <a:lnTo>
                    <a:pt x="118" y="434"/>
                  </a:lnTo>
                  <a:lnTo>
                    <a:pt x="132" y="436"/>
                  </a:lnTo>
                  <a:lnTo>
                    <a:pt x="148" y="436"/>
                  </a:lnTo>
                  <a:lnTo>
                    <a:pt x="148" y="436"/>
                  </a:lnTo>
                  <a:lnTo>
                    <a:pt x="174" y="434"/>
                  </a:lnTo>
                  <a:lnTo>
                    <a:pt x="198" y="428"/>
                  </a:lnTo>
                  <a:lnTo>
                    <a:pt x="198" y="428"/>
                  </a:lnTo>
                  <a:lnTo>
                    <a:pt x="214" y="442"/>
                  </a:lnTo>
                  <a:lnTo>
                    <a:pt x="234" y="456"/>
                  </a:lnTo>
                  <a:lnTo>
                    <a:pt x="254" y="468"/>
                  </a:lnTo>
                  <a:lnTo>
                    <a:pt x="274" y="476"/>
                  </a:lnTo>
                  <a:lnTo>
                    <a:pt x="296" y="484"/>
                  </a:lnTo>
                  <a:lnTo>
                    <a:pt x="320" y="490"/>
                  </a:lnTo>
                  <a:lnTo>
                    <a:pt x="342" y="494"/>
                  </a:lnTo>
                  <a:lnTo>
                    <a:pt x="366" y="494"/>
                  </a:lnTo>
                  <a:lnTo>
                    <a:pt x="366" y="494"/>
                  </a:lnTo>
                  <a:lnTo>
                    <a:pt x="392" y="494"/>
                  </a:lnTo>
                  <a:lnTo>
                    <a:pt x="414" y="490"/>
                  </a:lnTo>
                  <a:lnTo>
                    <a:pt x="438" y="484"/>
                  </a:lnTo>
                  <a:lnTo>
                    <a:pt x="460" y="476"/>
                  </a:lnTo>
                  <a:lnTo>
                    <a:pt x="480" y="466"/>
                  </a:lnTo>
                  <a:lnTo>
                    <a:pt x="500" y="456"/>
                  </a:lnTo>
                  <a:lnTo>
                    <a:pt x="520" y="442"/>
                  </a:lnTo>
                  <a:lnTo>
                    <a:pt x="536" y="428"/>
                  </a:lnTo>
                  <a:lnTo>
                    <a:pt x="536" y="428"/>
                  </a:lnTo>
                  <a:lnTo>
                    <a:pt x="560" y="434"/>
                  </a:lnTo>
                  <a:lnTo>
                    <a:pt x="574" y="436"/>
                  </a:lnTo>
                  <a:lnTo>
                    <a:pt x="586" y="436"/>
                  </a:lnTo>
                  <a:lnTo>
                    <a:pt x="586" y="436"/>
                  </a:lnTo>
                  <a:lnTo>
                    <a:pt x="600" y="436"/>
                  </a:lnTo>
                  <a:lnTo>
                    <a:pt x="614" y="434"/>
                  </a:lnTo>
                  <a:lnTo>
                    <a:pt x="626" y="430"/>
                  </a:lnTo>
                  <a:lnTo>
                    <a:pt x="640" y="426"/>
                  </a:lnTo>
                  <a:lnTo>
                    <a:pt x="652" y="420"/>
                  </a:lnTo>
                  <a:lnTo>
                    <a:pt x="662" y="414"/>
                  </a:lnTo>
                  <a:lnTo>
                    <a:pt x="672" y="406"/>
                  </a:lnTo>
                  <a:lnTo>
                    <a:pt x="682" y="396"/>
                  </a:lnTo>
                  <a:lnTo>
                    <a:pt x="690" y="388"/>
                  </a:lnTo>
                  <a:lnTo>
                    <a:pt x="698" y="376"/>
                  </a:lnTo>
                  <a:lnTo>
                    <a:pt x="706" y="366"/>
                  </a:lnTo>
                  <a:lnTo>
                    <a:pt x="712" y="354"/>
                  </a:lnTo>
                  <a:lnTo>
                    <a:pt x="716" y="342"/>
                  </a:lnTo>
                  <a:lnTo>
                    <a:pt x="720" y="328"/>
                  </a:lnTo>
                  <a:lnTo>
                    <a:pt x="722" y="314"/>
                  </a:lnTo>
                  <a:lnTo>
                    <a:pt x="722" y="302"/>
                  </a:lnTo>
                  <a:lnTo>
                    <a:pt x="722" y="302"/>
                  </a:lnTo>
                  <a:lnTo>
                    <a:pt x="722" y="288"/>
                  </a:lnTo>
                  <a:lnTo>
                    <a:pt x="720" y="276"/>
                  </a:lnTo>
                  <a:lnTo>
                    <a:pt x="712" y="252"/>
                  </a:lnTo>
                  <a:lnTo>
                    <a:pt x="702" y="230"/>
                  </a:lnTo>
                  <a:lnTo>
                    <a:pt x="686" y="210"/>
                  </a:lnTo>
                  <a:lnTo>
                    <a:pt x="670" y="194"/>
                  </a:lnTo>
                  <a:lnTo>
                    <a:pt x="648" y="180"/>
                  </a:lnTo>
                  <a:lnTo>
                    <a:pt x="626" y="172"/>
                  </a:lnTo>
                  <a:lnTo>
                    <a:pt x="602" y="166"/>
                  </a:lnTo>
                  <a:lnTo>
                    <a:pt x="602" y="166"/>
                  </a:lnTo>
                  <a:close/>
                </a:path>
              </a:pathLst>
            </a:custGeom>
            <a:noFill/>
            <a:ln w="9525">
              <a:solidFill>
                <a:schemeClr val="tx1">
                  <a:lumMod val="75000"/>
                  <a:lumOff val="25000"/>
                </a:schemeClr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2000"/>
            </a:p>
          </p:txBody>
        </p:sp>
        <p:sp>
          <p:nvSpPr>
            <p:cNvPr id="29" name="Freeform 9"/>
            <p:cNvSpPr/>
            <p:nvPr/>
          </p:nvSpPr>
          <p:spPr bwMode="auto">
            <a:xfrm>
              <a:off x="4228591" y="1543424"/>
              <a:ext cx="274254" cy="187647"/>
            </a:xfrm>
            <a:custGeom>
              <a:avLst/>
              <a:gdLst>
                <a:gd name="T0" fmla="*/ 602 w 722"/>
                <a:gd name="T1" fmla="*/ 166 h 494"/>
                <a:gd name="T2" fmla="*/ 586 w 722"/>
                <a:gd name="T3" fmla="*/ 132 h 494"/>
                <a:gd name="T4" fmla="*/ 566 w 722"/>
                <a:gd name="T5" fmla="*/ 100 h 494"/>
                <a:gd name="T6" fmla="*/ 540 w 722"/>
                <a:gd name="T7" fmla="*/ 70 h 494"/>
                <a:gd name="T8" fmla="*/ 512 w 722"/>
                <a:gd name="T9" fmla="*/ 46 h 494"/>
                <a:gd name="T10" fmla="*/ 480 w 722"/>
                <a:gd name="T11" fmla="*/ 26 h 494"/>
                <a:gd name="T12" fmla="*/ 444 w 722"/>
                <a:gd name="T13" fmla="*/ 12 h 494"/>
                <a:gd name="T14" fmla="*/ 406 w 722"/>
                <a:gd name="T15" fmla="*/ 2 h 494"/>
                <a:gd name="T16" fmla="*/ 366 w 722"/>
                <a:gd name="T17" fmla="*/ 0 h 494"/>
                <a:gd name="T18" fmla="*/ 348 w 722"/>
                <a:gd name="T19" fmla="*/ 0 h 494"/>
                <a:gd name="T20" fmla="*/ 312 w 722"/>
                <a:gd name="T21" fmla="*/ 6 h 494"/>
                <a:gd name="T22" fmla="*/ 278 w 722"/>
                <a:gd name="T23" fmla="*/ 16 h 494"/>
                <a:gd name="T24" fmla="*/ 246 w 722"/>
                <a:gd name="T25" fmla="*/ 30 h 494"/>
                <a:gd name="T26" fmla="*/ 218 w 722"/>
                <a:gd name="T27" fmla="*/ 50 h 494"/>
                <a:gd name="T28" fmla="*/ 192 w 722"/>
                <a:gd name="T29" fmla="*/ 72 h 494"/>
                <a:gd name="T30" fmla="*/ 168 w 722"/>
                <a:gd name="T31" fmla="*/ 98 h 494"/>
                <a:gd name="T32" fmla="*/ 150 w 722"/>
                <a:gd name="T33" fmla="*/ 128 h 494"/>
                <a:gd name="T34" fmla="*/ 142 w 722"/>
                <a:gd name="T35" fmla="*/ 144 h 494"/>
                <a:gd name="T36" fmla="*/ 114 w 722"/>
                <a:gd name="T37" fmla="*/ 146 h 494"/>
                <a:gd name="T38" fmla="*/ 86 w 722"/>
                <a:gd name="T39" fmla="*/ 156 h 494"/>
                <a:gd name="T40" fmla="*/ 62 w 722"/>
                <a:gd name="T41" fmla="*/ 170 h 494"/>
                <a:gd name="T42" fmla="*/ 42 w 722"/>
                <a:gd name="T43" fmla="*/ 188 h 494"/>
                <a:gd name="T44" fmla="*/ 24 w 722"/>
                <a:gd name="T45" fmla="*/ 210 h 494"/>
                <a:gd name="T46" fmla="*/ 12 w 722"/>
                <a:gd name="T47" fmla="*/ 234 h 494"/>
                <a:gd name="T48" fmla="*/ 4 w 722"/>
                <a:gd name="T49" fmla="*/ 260 h 494"/>
                <a:gd name="T50" fmla="*/ 0 w 722"/>
                <a:gd name="T51" fmla="*/ 290 h 494"/>
                <a:gd name="T52" fmla="*/ 2 w 722"/>
                <a:gd name="T53" fmla="*/ 304 h 494"/>
                <a:gd name="T54" fmla="*/ 8 w 722"/>
                <a:gd name="T55" fmla="*/ 334 h 494"/>
                <a:gd name="T56" fmla="*/ 18 w 722"/>
                <a:gd name="T57" fmla="*/ 360 h 494"/>
                <a:gd name="T58" fmla="*/ 34 w 722"/>
                <a:gd name="T59" fmla="*/ 384 h 494"/>
                <a:gd name="T60" fmla="*/ 54 w 722"/>
                <a:gd name="T61" fmla="*/ 402 h 494"/>
                <a:gd name="T62" fmla="*/ 78 w 722"/>
                <a:gd name="T63" fmla="*/ 418 h 494"/>
                <a:gd name="T64" fmla="*/ 104 w 722"/>
                <a:gd name="T65" fmla="*/ 430 h 494"/>
                <a:gd name="T66" fmla="*/ 132 w 722"/>
                <a:gd name="T67" fmla="*/ 436 h 494"/>
                <a:gd name="T68" fmla="*/ 148 w 722"/>
                <a:gd name="T69" fmla="*/ 436 h 494"/>
                <a:gd name="T70" fmla="*/ 198 w 722"/>
                <a:gd name="T71" fmla="*/ 428 h 494"/>
                <a:gd name="T72" fmla="*/ 214 w 722"/>
                <a:gd name="T73" fmla="*/ 442 h 494"/>
                <a:gd name="T74" fmla="*/ 254 w 722"/>
                <a:gd name="T75" fmla="*/ 468 h 494"/>
                <a:gd name="T76" fmla="*/ 296 w 722"/>
                <a:gd name="T77" fmla="*/ 484 h 494"/>
                <a:gd name="T78" fmla="*/ 342 w 722"/>
                <a:gd name="T79" fmla="*/ 494 h 494"/>
                <a:gd name="T80" fmla="*/ 366 w 722"/>
                <a:gd name="T81" fmla="*/ 494 h 494"/>
                <a:gd name="T82" fmla="*/ 414 w 722"/>
                <a:gd name="T83" fmla="*/ 490 h 494"/>
                <a:gd name="T84" fmla="*/ 460 w 722"/>
                <a:gd name="T85" fmla="*/ 476 h 494"/>
                <a:gd name="T86" fmla="*/ 500 w 722"/>
                <a:gd name="T87" fmla="*/ 456 h 494"/>
                <a:gd name="T88" fmla="*/ 536 w 722"/>
                <a:gd name="T89" fmla="*/ 428 h 494"/>
                <a:gd name="T90" fmla="*/ 560 w 722"/>
                <a:gd name="T91" fmla="*/ 434 h 494"/>
                <a:gd name="T92" fmla="*/ 586 w 722"/>
                <a:gd name="T93" fmla="*/ 436 h 494"/>
                <a:gd name="T94" fmla="*/ 600 w 722"/>
                <a:gd name="T95" fmla="*/ 436 h 494"/>
                <a:gd name="T96" fmla="*/ 626 w 722"/>
                <a:gd name="T97" fmla="*/ 430 h 494"/>
                <a:gd name="T98" fmla="*/ 652 w 722"/>
                <a:gd name="T99" fmla="*/ 420 h 494"/>
                <a:gd name="T100" fmla="*/ 672 w 722"/>
                <a:gd name="T101" fmla="*/ 406 h 494"/>
                <a:gd name="T102" fmla="*/ 690 w 722"/>
                <a:gd name="T103" fmla="*/ 388 h 494"/>
                <a:gd name="T104" fmla="*/ 706 w 722"/>
                <a:gd name="T105" fmla="*/ 366 h 494"/>
                <a:gd name="T106" fmla="*/ 716 w 722"/>
                <a:gd name="T107" fmla="*/ 342 h 494"/>
                <a:gd name="T108" fmla="*/ 722 w 722"/>
                <a:gd name="T109" fmla="*/ 314 h 494"/>
                <a:gd name="T110" fmla="*/ 722 w 722"/>
                <a:gd name="T111" fmla="*/ 302 h 494"/>
                <a:gd name="T112" fmla="*/ 720 w 722"/>
                <a:gd name="T113" fmla="*/ 276 h 494"/>
                <a:gd name="T114" fmla="*/ 702 w 722"/>
                <a:gd name="T115" fmla="*/ 230 h 494"/>
                <a:gd name="T116" fmla="*/ 670 w 722"/>
                <a:gd name="T117" fmla="*/ 194 h 494"/>
                <a:gd name="T118" fmla="*/ 626 w 722"/>
                <a:gd name="T119" fmla="*/ 172 h 494"/>
                <a:gd name="T120" fmla="*/ 602 w 722"/>
                <a:gd name="T121" fmla="*/ 166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22" h="494">
                  <a:moveTo>
                    <a:pt x="602" y="166"/>
                  </a:moveTo>
                  <a:lnTo>
                    <a:pt x="602" y="166"/>
                  </a:lnTo>
                  <a:lnTo>
                    <a:pt x="594" y="148"/>
                  </a:lnTo>
                  <a:lnTo>
                    <a:pt x="586" y="132"/>
                  </a:lnTo>
                  <a:lnTo>
                    <a:pt x="576" y="116"/>
                  </a:lnTo>
                  <a:lnTo>
                    <a:pt x="566" y="100"/>
                  </a:lnTo>
                  <a:lnTo>
                    <a:pt x="554" y="84"/>
                  </a:lnTo>
                  <a:lnTo>
                    <a:pt x="540" y="70"/>
                  </a:lnTo>
                  <a:lnTo>
                    <a:pt x="528" y="58"/>
                  </a:lnTo>
                  <a:lnTo>
                    <a:pt x="512" y="46"/>
                  </a:lnTo>
                  <a:lnTo>
                    <a:pt x="496" y="36"/>
                  </a:lnTo>
                  <a:lnTo>
                    <a:pt x="480" y="26"/>
                  </a:lnTo>
                  <a:lnTo>
                    <a:pt x="462" y="18"/>
                  </a:lnTo>
                  <a:lnTo>
                    <a:pt x="444" y="12"/>
                  </a:lnTo>
                  <a:lnTo>
                    <a:pt x="426" y="6"/>
                  </a:lnTo>
                  <a:lnTo>
                    <a:pt x="406" y="2"/>
                  </a:lnTo>
                  <a:lnTo>
                    <a:pt x="388" y="0"/>
                  </a:lnTo>
                  <a:lnTo>
                    <a:pt x="366" y="0"/>
                  </a:lnTo>
                  <a:lnTo>
                    <a:pt x="366" y="0"/>
                  </a:lnTo>
                  <a:lnTo>
                    <a:pt x="348" y="0"/>
                  </a:lnTo>
                  <a:lnTo>
                    <a:pt x="330" y="2"/>
                  </a:lnTo>
                  <a:lnTo>
                    <a:pt x="312" y="6"/>
                  </a:lnTo>
                  <a:lnTo>
                    <a:pt x="296" y="10"/>
                  </a:lnTo>
                  <a:lnTo>
                    <a:pt x="278" y="16"/>
                  </a:lnTo>
                  <a:lnTo>
                    <a:pt x="262" y="22"/>
                  </a:lnTo>
                  <a:lnTo>
                    <a:pt x="246" y="30"/>
                  </a:lnTo>
                  <a:lnTo>
                    <a:pt x="232" y="40"/>
                  </a:lnTo>
                  <a:lnTo>
                    <a:pt x="218" y="50"/>
                  </a:lnTo>
                  <a:lnTo>
                    <a:pt x="204" y="60"/>
                  </a:lnTo>
                  <a:lnTo>
                    <a:pt x="192" y="72"/>
                  </a:lnTo>
                  <a:lnTo>
                    <a:pt x="180" y="84"/>
                  </a:lnTo>
                  <a:lnTo>
                    <a:pt x="168" y="98"/>
                  </a:lnTo>
                  <a:lnTo>
                    <a:pt x="158" y="112"/>
                  </a:lnTo>
                  <a:lnTo>
                    <a:pt x="150" y="128"/>
                  </a:lnTo>
                  <a:lnTo>
                    <a:pt x="142" y="144"/>
                  </a:lnTo>
                  <a:lnTo>
                    <a:pt x="142" y="144"/>
                  </a:lnTo>
                  <a:lnTo>
                    <a:pt x="128" y="144"/>
                  </a:lnTo>
                  <a:lnTo>
                    <a:pt x="114" y="146"/>
                  </a:lnTo>
                  <a:lnTo>
                    <a:pt x="100" y="150"/>
                  </a:lnTo>
                  <a:lnTo>
                    <a:pt x="86" y="156"/>
                  </a:lnTo>
                  <a:lnTo>
                    <a:pt x="74" y="162"/>
                  </a:lnTo>
                  <a:lnTo>
                    <a:pt x="62" y="170"/>
                  </a:lnTo>
                  <a:lnTo>
                    <a:pt x="52" y="178"/>
                  </a:lnTo>
                  <a:lnTo>
                    <a:pt x="42" y="188"/>
                  </a:lnTo>
                  <a:lnTo>
                    <a:pt x="32" y="198"/>
                  </a:lnTo>
                  <a:lnTo>
                    <a:pt x="24" y="210"/>
                  </a:lnTo>
                  <a:lnTo>
                    <a:pt x="18" y="222"/>
                  </a:lnTo>
                  <a:lnTo>
                    <a:pt x="12" y="234"/>
                  </a:lnTo>
                  <a:lnTo>
                    <a:pt x="6" y="246"/>
                  </a:lnTo>
                  <a:lnTo>
                    <a:pt x="4" y="260"/>
                  </a:lnTo>
                  <a:lnTo>
                    <a:pt x="2" y="276"/>
                  </a:lnTo>
                  <a:lnTo>
                    <a:pt x="0" y="290"/>
                  </a:lnTo>
                  <a:lnTo>
                    <a:pt x="0" y="290"/>
                  </a:lnTo>
                  <a:lnTo>
                    <a:pt x="2" y="304"/>
                  </a:lnTo>
                  <a:lnTo>
                    <a:pt x="4" y="320"/>
                  </a:lnTo>
                  <a:lnTo>
                    <a:pt x="8" y="334"/>
                  </a:lnTo>
                  <a:lnTo>
                    <a:pt x="12" y="346"/>
                  </a:lnTo>
                  <a:lnTo>
                    <a:pt x="18" y="360"/>
                  </a:lnTo>
                  <a:lnTo>
                    <a:pt x="26" y="372"/>
                  </a:lnTo>
                  <a:lnTo>
                    <a:pt x="34" y="384"/>
                  </a:lnTo>
                  <a:lnTo>
                    <a:pt x="44" y="394"/>
                  </a:lnTo>
                  <a:lnTo>
                    <a:pt x="54" y="402"/>
                  </a:lnTo>
                  <a:lnTo>
                    <a:pt x="66" y="412"/>
                  </a:lnTo>
                  <a:lnTo>
                    <a:pt x="78" y="418"/>
                  </a:lnTo>
                  <a:lnTo>
                    <a:pt x="90" y="424"/>
                  </a:lnTo>
                  <a:lnTo>
                    <a:pt x="104" y="430"/>
                  </a:lnTo>
                  <a:lnTo>
                    <a:pt x="118" y="434"/>
                  </a:lnTo>
                  <a:lnTo>
                    <a:pt x="132" y="436"/>
                  </a:lnTo>
                  <a:lnTo>
                    <a:pt x="148" y="436"/>
                  </a:lnTo>
                  <a:lnTo>
                    <a:pt x="148" y="436"/>
                  </a:lnTo>
                  <a:lnTo>
                    <a:pt x="174" y="434"/>
                  </a:lnTo>
                  <a:lnTo>
                    <a:pt x="198" y="428"/>
                  </a:lnTo>
                  <a:lnTo>
                    <a:pt x="198" y="428"/>
                  </a:lnTo>
                  <a:lnTo>
                    <a:pt x="214" y="442"/>
                  </a:lnTo>
                  <a:lnTo>
                    <a:pt x="234" y="456"/>
                  </a:lnTo>
                  <a:lnTo>
                    <a:pt x="254" y="468"/>
                  </a:lnTo>
                  <a:lnTo>
                    <a:pt x="274" y="476"/>
                  </a:lnTo>
                  <a:lnTo>
                    <a:pt x="296" y="484"/>
                  </a:lnTo>
                  <a:lnTo>
                    <a:pt x="320" y="490"/>
                  </a:lnTo>
                  <a:lnTo>
                    <a:pt x="342" y="494"/>
                  </a:lnTo>
                  <a:lnTo>
                    <a:pt x="366" y="494"/>
                  </a:lnTo>
                  <a:lnTo>
                    <a:pt x="366" y="494"/>
                  </a:lnTo>
                  <a:lnTo>
                    <a:pt x="392" y="494"/>
                  </a:lnTo>
                  <a:lnTo>
                    <a:pt x="414" y="490"/>
                  </a:lnTo>
                  <a:lnTo>
                    <a:pt x="438" y="484"/>
                  </a:lnTo>
                  <a:lnTo>
                    <a:pt x="460" y="476"/>
                  </a:lnTo>
                  <a:lnTo>
                    <a:pt x="480" y="466"/>
                  </a:lnTo>
                  <a:lnTo>
                    <a:pt x="500" y="456"/>
                  </a:lnTo>
                  <a:lnTo>
                    <a:pt x="520" y="442"/>
                  </a:lnTo>
                  <a:lnTo>
                    <a:pt x="536" y="428"/>
                  </a:lnTo>
                  <a:lnTo>
                    <a:pt x="536" y="428"/>
                  </a:lnTo>
                  <a:lnTo>
                    <a:pt x="560" y="434"/>
                  </a:lnTo>
                  <a:lnTo>
                    <a:pt x="574" y="436"/>
                  </a:lnTo>
                  <a:lnTo>
                    <a:pt x="586" y="436"/>
                  </a:lnTo>
                  <a:lnTo>
                    <a:pt x="586" y="436"/>
                  </a:lnTo>
                  <a:lnTo>
                    <a:pt x="600" y="436"/>
                  </a:lnTo>
                  <a:lnTo>
                    <a:pt x="614" y="434"/>
                  </a:lnTo>
                  <a:lnTo>
                    <a:pt x="626" y="430"/>
                  </a:lnTo>
                  <a:lnTo>
                    <a:pt x="640" y="426"/>
                  </a:lnTo>
                  <a:lnTo>
                    <a:pt x="652" y="420"/>
                  </a:lnTo>
                  <a:lnTo>
                    <a:pt x="662" y="414"/>
                  </a:lnTo>
                  <a:lnTo>
                    <a:pt x="672" y="406"/>
                  </a:lnTo>
                  <a:lnTo>
                    <a:pt x="682" y="396"/>
                  </a:lnTo>
                  <a:lnTo>
                    <a:pt x="690" y="388"/>
                  </a:lnTo>
                  <a:lnTo>
                    <a:pt x="698" y="376"/>
                  </a:lnTo>
                  <a:lnTo>
                    <a:pt x="706" y="366"/>
                  </a:lnTo>
                  <a:lnTo>
                    <a:pt x="712" y="354"/>
                  </a:lnTo>
                  <a:lnTo>
                    <a:pt x="716" y="342"/>
                  </a:lnTo>
                  <a:lnTo>
                    <a:pt x="720" y="328"/>
                  </a:lnTo>
                  <a:lnTo>
                    <a:pt x="722" y="314"/>
                  </a:lnTo>
                  <a:lnTo>
                    <a:pt x="722" y="302"/>
                  </a:lnTo>
                  <a:lnTo>
                    <a:pt x="722" y="302"/>
                  </a:lnTo>
                  <a:lnTo>
                    <a:pt x="722" y="288"/>
                  </a:lnTo>
                  <a:lnTo>
                    <a:pt x="720" y="276"/>
                  </a:lnTo>
                  <a:lnTo>
                    <a:pt x="712" y="252"/>
                  </a:lnTo>
                  <a:lnTo>
                    <a:pt x="702" y="230"/>
                  </a:lnTo>
                  <a:lnTo>
                    <a:pt x="686" y="210"/>
                  </a:lnTo>
                  <a:lnTo>
                    <a:pt x="670" y="194"/>
                  </a:lnTo>
                  <a:lnTo>
                    <a:pt x="648" y="180"/>
                  </a:lnTo>
                  <a:lnTo>
                    <a:pt x="626" y="172"/>
                  </a:lnTo>
                  <a:lnTo>
                    <a:pt x="602" y="166"/>
                  </a:lnTo>
                  <a:lnTo>
                    <a:pt x="602" y="166"/>
                  </a:lnTo>
                  <a:close/>
                </a:path>
              </a:pathLst>
            </a:custGeom>
            <a:noFill/>
            <a:ln w="9525">
              <a:solidFill>
                <a:schemeClr val="tx1">
                  <a:lumMod val="75000"/>
                  <a:lumOff val="25000"/>
                </a:schemeClr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2000"/>
            </a:p>
          </p:txBody>
        </p:sp>
      </p:grpSp>
      <p:grpSp>
        <p:nvGrpSpPr>
          <p:cNvPr id="30" name="그룹 29"/>
          <p:cNvGrpSpPr/>
          <p:nvPr userDrawn="1"/>
        </p:nvGrpSpPr>
        <p:grpSpPr>
          <a:xfrm>
            <a:off x="1331640" y="2937509"/>
            <a:ext cx="605136" cy="401392"/>
            <a:chOff x="6841163" y="3752382"/>
            <a:chExt cx="681506" cy="406844"/>
          </a:xfrm>
        </p:grpSpPr>
        <p:sp>
          <p:nvSpPr>
            <p:cNvPr id="31" name="Freeform 9"/>
            <p:cNvSpPr/>
            <p:nvPr/>
          </p:nvSpPr>
          <p:spPr bwMode="auto">
            <a:xfrm>
              <a:off x="6841163" y="3934778"/>
              <a:ext cx="328040" cy="224448"/>
            </a:xfrm>
            <a:custGeom>
              <a:avLst/>
              <a:gdLst>
                <a:gd name="T0" fmla="*/ 602 w 722"/>
                <a:gd name="T1" fmla="*/ 166 h 494"/>
                <a:gd name="T2" fmla="*/ 586 w 722"/>
                <a:gd name="T3" fmla="*/ 132 h 494"/>
                <a:gd name="T4" fmla="*/ 566 w 722"/>
                <a:gd name="T5" fmla="*/ 100 h 494"/>
                <a:gd name="T6" fmla="*/ 540 w 722"/>
                <a:gd name="T7" fmla="*/ 70 h 494"/>
                <a:gd name="T8" fmla="*/ 512 w 722"/>
                <a:gd name="T9" fmla="*/ 46 h 494"/>
                <a:gd name="T10" fmla="*/ 480 w 722"/>
                <a:gd name="T11" fmla="*/ 26 h 494"/>
                <a:gd name="T12" fmla="*/ 444 w 722"/>
                <a:gd name="T13" fmla="*/ 12 h 494"/>
                <a:gd name="T14" fmla="*/ 406 w 722"/>
                <a:gd name="T15" fmla="*/ 2 h 494"/>
                <a:gd name="T16" fmla="*/ 366 w 722"/>
                <a:gd name="T17" fmla="*/ 0 h 494"/>
                <a:gd name="T18" fmla="*/ 348 w 722"/>
                <a:gd name="T19" fmla="*/ 0 h 494"/>
                <a:gd name="T20" fmla="*/ 312 w 722"/>
                <a:gd name="T21" fmla="*/ 6 h 494"/>
                <a:gd name="T22" fmla="*/ 278 w 722"/>
                <a:gd name="T23" fmla="*/ 16 h 494"/>
                <a:gd name="T24" fmla="*/ 246 w 722"/>
                <a:gd name="T25" fmla="*/ 30 h 494"/>
                <a:gd name="T26" fmla="*/ 218 w 722"/>
                <a:gd name="T27" fmla="*/ 50 h 494"/>
                <a:gd name="T28" fmla="*/ 192 w 722"/>
                <a:gd name="T29" fmla="*/ 72 h 494"/>
                <a:gd name="T30" fmla="*/ 168 w 722"/>
                <a:gd name="T31" fmla="*/ 98 h 494"/>
                <a:gd name="T32" fmla="*/ 150 w 722"/>
                <a:gd name="T33" fmla="*/ 128 h 494"/>
                <a:gd name="T34" fmla="*/ 142 w 722"/>
                <a:gd name="T35" fmla="*/ 144 h 494"/>
                <a:gd name="T36" fmla="*/ 114 w 722"/>
                <a:gd name="T37" fmla="*/ 146 h 494"/>
                <a:gd name="T38" fmla="*/ 86 w 722"/>
                <a:gd name="T39" fmla="*/ 156 h 494"/>
                <a:gd name="T40" fmla="*/ 62 w 722"/>
                <a:gd name="T41" fmla="*/ 170 h 494"/>
                <a:gd name="T42" fmla="*/ 42 w 722"/>
                <a:gd name="T43" fmla="*/ 188 h 494"/>
                <a:gd name="T44" fmla="*/ 24 w 722"/>
                <a:gd name="T45" fmla="*/ 210 h 494"/>
                <a:gd name="T46" fmla="*/ 12 w 722"/>
                <a:gd name="T47" fmla="*/ 234 h 494"/>
                <a:gd name="T48" fmla="*/ 4 w 722"/>
                <a:gd name="T49" fmla="*/ 260 h 494"/>
                <a:gd name="T50" fmla="*/ 0 w 722"/>
                <a:gd name="T51" fmla="*/ 290 h 494"/>
                <a:gd name="T52" fmla="*/ 2 w 722"/>
                <a:gd name="T53" fmla="*/ 304 h 494"/>
                <a:gd name="T54" fmla="*/ 8 w 722"/>
                <a:gd name="T55" fmla="*/ 334 h 494"/>
                <a:gd name="T56" fmla="*/ 18 w 722"/>
                <a:gd name="T57" fmla="*/ 360 h 494"/>
                <a:gd name="T58" fmla="*/ 34 w 722"/>
                <a:gd name="T59" fmla="*/ 384 h 494"/>
                <a:gd name="T60" fmla="*/ 54 w 722"/>
                <a:gd name="T61" fmla="*/ 402 h 494"/>
                <a:gd name="T62" fmla="*/ 78 w 722"/>
                <a:gd name="T63" fmla="*/ 418 h 494"/>
                <a:gd name="T64" fmla="*/ 104 w 722"/>
                <a:gd name="T65" fmla="*/ 430 h 494"/>
                <a:gd name="T66" fmla="*/ 132 w 722"/>
                <a:gd name="T67" fmla="*/ 436 h 494"/>
                <a:gd name="T68" fmla="*/ 148 w 722"/>
                <a:gd name="T69" fmla="*/ 436 h 494"/>
                <a:gd name="T70" fmla="*/ 198 w 722"/>
                <a:gd name="T71" fmla="*/ 428 h 494"/>
                <a:gd name="T72" fmla="*/ 214 w 722"/>
                <a:gd name="T73" fmla="*/ 442 h 494"/>
                <a:gd name="T74" fmla="*/ 254 w 722"/>
                <a:gd name="T75" fmla="*/ 468 h 494"/>
                <a:gd name="T76" fmla="*/ 296 w 722"/>
                <a:gd name="T77" fmla="*/ 484 h 494"/>
                <a:gd name="T78" fmla="*/ 342 w 722"/>
                <a:gd name="T79" fmla="*/ 494 h 494"/>
                <a:gd name="T80" fmla="*/ 366 w 722"/>
                <a:gd name="T81" fmla="*/ 494 h 494"/>
                <a:gd name="T82" fmla="*/ 414 w 722"/>
                <a:gd name="T83" fmla="*/ 490 h 494"/>
                <a:gd name="T84" fmla="*/ 460 w 722"/>
                <a:gd name="T85" fmla="*/ 476 h 494"/>
                <a:gd name="T86" fmla="*/ 500 w 722"/>
                <a:gd name="T87" fmla="*/ 456 h 494"/>
                <a:gd name="T88" fmla="*/ 536 w 722"/>
                <a:gd name="T89" fmla="*/ 428 h 494"/>
                <a:gd name="T90" fmla="*/ 560 w 722"/>
                <a:gd name="T91" fmla="*/ 434 h 494"/>
                <a:gd name="T92" fmla="*/ 586 w 722"/>
                <a:gd name="T93" fmla="*/ 436 h 494"/>
                <a:gd name="T94" fmla="*/ 600 w 722"/>
                <a:gd name="T95" fmla="*/ 436 h 494"/>
                <a:gd name="T96" fmla="*/ 626 w 722"/>
                <a:gd name="T97" fmla="*/ 430 h 494"/>
                <a:gd name="T98" fmla="*/ 652 w 722"/>
                <a:gd name="T99" fmla="*/ 420 h 494"/>
                <a:gd name="T100" fmla="*/ 672 w 722"/>
                <a:gd name="T101" fmla="*/ 406 h 494"/>
                <a:gd name="T102" fmla="*/ 690 w 722"/>
                <a:gd name="T103" fmla="*/ 388 h 494"/>
                <a:gd name="T104" fmla="*/ 706 w 722"/>
                <a:gd name="T105" fmla="*/ 366 h 494"/>
                <a:gd name="T106" fmla="*/ 716 w 722"/>
                <a:gd name="T107" fmla="*/ 342 h 494"/>
                <a:gd name="T108" fmla="*/ 722 w 722"/>
                <a:gd name="T109" fmla="*/ 314 h 494"/>
                <a:gd name="T110" fmla="*/ 722 w 722"/>
                <a:gd name="T111" fmla="*/ 302 h 494"/>
                <a:gd name="T112" fmla="*/ 720 w 722"/>
                <a:gd name="T113" fmla="*/ 276 h 494"/>
                <a:gd name="T114" fmla="*/ 702 w 722"/>
                <a:gd name="T115" fmla="*/ 230 h 494"/>
                <a:gd name="T116" fmla="*/ 670 w 722"/>
                <a:gd name="T117" fmla="*/ 194 h 494"/>
                <a:gd name="T118" fmla="*/ 626 w 722"/>
                <a:gd name="T119" fmla="*/ 172 h 494"/>
                <a:gd name="T120" fmla="*/ 602 w 722"/>
                <a:gd name="T121" fmla="*/ 166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22" h="494">
                  <a:moveTo>
                    <a:pt x="602" y="166"/>
                  </a:moveTo>
                  <a:lnTo>
                    <a:pt x="602" y="166"/>
                  </a:lnTo>
                  <a:lnTo>
                    <a:pt x="594" y="148"/>
                  </a:lnTo>
                  <a:lnTo>
                    <a:pt x="586" y="132"/>
                  </a:lnTo>
                  <a:lnTo>
                    <a:pt x="576" y="116"/>
                  </a:lnTo>
                  <a:lnTo>
                    <a:pt x="566" y="100"/>
                  </a:lnTo>
                  <a:lnTo>
                    <a:pt x="554" y="84"/>
                  </a:lnTo>
                  <a:lnTo>
                    <a:pt x="540" y="70"/>
                  </a:lnTo>
                  <a:lnTo>
                    <a:pt x="528" y="58"/>
                  </a:lnTo>
                  <a:lnTo>
                    <a:pt x="512" y="46"/>
                  </a:lnTo>
                  <a:lnTo>
                    <a:pt x="496" y="36"/>
                  </a:lnTo>
                  <a:lnTo>
                    <a:pt x="480" y="26"/>
                  </a:lnTo>
                  <a:lnTo>
                    <a:pt x="462" y="18"/>
                  </a:lnTo>
                  <a:lnTo>
                    <a:pt x="444" y="12"/>
                  </a:lnTo>
                  <a:lnTo>
                    <a:pt x="426" y="6"/>
                  </a:lnTo>
                  <a:lnTo>
                    <a:pt x="406" y="2"/>
                  </a:lnTo>
                  <a:lnTo>
                    <a:pt x="388" y="0"/>
                  </a:lnTo>
                  <a:lnTo>
                    <a:pt x="366" y="0"/>
                  </a:lnTo>
                  <a:lnTo>
                    <a:pt x="366" y="0"/>
                  </a:lnTo>
                  <a:lnTo>
                    <a:pt x="348" y="0"/>
                  </a:lnTo>
                  <a:lnTo>
                    <a:pt x="330" y="2"/>
                  </a:lnTo>
                  <a:lnTo>
                    <a:pt x="312" y="6"/>
                  </a:lnTo>
                  <a:lnTo>
                    <a:pt x="296" y="10"/>
                  </a:lnTo>
                  <a:lnTo>
                    <a:pt x="278" y="16"/>
                  </a:lnTo>
                  <a:lnTo>
                    <a:pt x="262" y="22"/>
                  </a:lnTo>
                  <a:lnTo>
                    <a:pt x="246" y="30"/>
                  </a:lnTo>
                  <a:lnTo>
                    <a:pt x="232" y="40"/>
                  </a:lnTo>
                  <a:lnTo>
                    <a:pt x="218" y="50"/>
                  </a:lnTo>
                  <a:lnTo>
                    <a:pt x="204" y="60"/>
                  </a:lnTo>
                  <a:lnTo>
                    <a:pt x="192" y="72"/>
                  </a:lnTo>
                  <a:lnTo>
                    <a:pt x="180" y="84"/>
                  </a:lnTo>
                  <a:lnTo>
                    <a:pt x="168" y="98"/>
                  </a:lnTo>
                  <a:lnTo>
                    <a:pt x="158" y="112"/>
                  </a:lnTo>
                  <a:lnTo>
                    <a:pt x="150" y="128"/>
                  </a:lnTo>
                  <a:lnTo>
                    <a:pt x="142" y="144"/>
                  </a:lnTo>
                  <a:lnTo>
                    <a:pt x="142" y="144"/>
                  </a:lnTo>
                  <a:lnTo>
                    <a:pt x="128" y="144"/>
                  </a:lnTo>
                  <a:lnTo>
                    <a:pt x="114" y="146"/>
                  </a:lnTo>
                  <a:lnTo>
                    <a:pt x="100" y="150"/>
                  </a:lnTo>
                  <a:lnTo>
                    <a:pt x="86" y="156"/>
                  </a:lnTo>
                  <a:lnTo>
                    <a:pt x="74" y="162"/>
                  </a:lnTo>
                  <a:lnTo>
                    <a:pt x="62" y="170"/>
                  </a:lnTo>
                  <a:lnTo>
                    <a:pt x="52" y="178"/>
                  </a:lnTo>
                  <a:lnTo>
                    <a:pt x="42" y="188"/>
                  </a:lnTo>
                  <a:lnTo>
                    <a:pt x="32" y="198"/>
                  </a:lnTo>
                  <a:lnTo>
                    <a:pt x="24" y="210"/>
                  </a:lnTo>
                  <a:lnTo>
                    <a:pt x="18" y="222"/>
                  </a:lnTo>
                  <a:lnTo>
                    <a:pt x="12" y="234"/>
                  </a:lnTo>
                  <a:lnTo>
                    <a:pt x="6" y="246"/>
                  </a:lnTo>
                  <a:lnTo>
                    <a:pt x="4" y="260"/>
                  </a:lnTo>
                  <a:lnTo>
                    <a:pt x="2" y="276"/>
                  </a:lnTo>
                  <a:lnTo>
                    <a:pt x="0" y="290"/>
                  </a:lnTo>
                  <a:lnTo>
                    <a:pt x="0" y="290"/>
                  </a:lnTo>
                  <a:lnTo>
                    <a:pt x="2" y="304"/>
                  </a:lnTo>
                  <a:lnTo>
                    <a:pt x="4" y="320"/>
                  </a:lnTo>
                  <a:lnTo>
                    <a:pt x="8" y="334"/>
                  </a:lnTo>
                  <a:lnTo>
                    <a:pt x="12" y="346"/>
                  </a:lnTo>
                  <a:lnTo>
                    <a:pt x="18" y="360"/>
                  </a:lnTo>
                  <a:lnTo>
                    <a:pt x="26" y="372"/>
                  </a:lnTo>
                  <a:lnTo>
                    <a:pt x="34" y="384"/>
                  </a:lnTo>
                  <a:lnTo>
                    <a:pt x="44" y="394"/>
                  </a:lnTo>
                  <a:lnTo>
                    <a:pt x="54" y="402"/>
                  </a:lnTo>
                  <a:lnTo>
                    <a:pt x="66" y="412"/>
                  </a:lnTo>
                  <a:lnTo>
                    <a:pt x="78" y="418"/>
                  </a:lnTo>
                  <a:lnTo>
                    <a:pt x="90" y="424"/>
                  </a:lnTo>
                  <a:lnTo>
                    <a:pt x="104" y="430"/>
                  </a:lnTo>
                  <a:lnTo>
                    <a:pt x="118" y="434"/>
                  </a:lnTo>
                  <a:lnTo>
                    <a:pt x="132" y="436"/>
                  </a:lnTo>
                  <a:lnTo>
                    <a:pt x="148" y="436"/>
                  </a:lnTo>
                  <a:lnTo>
                    <a:pt x="148" y="436"/>
                  </a:lnTo>
                  <a:lnTo>
                    <a:pt x="174" y="434"/>
                  </a:lnTo>
                  <a:lnTo>
                    <a:pt x="198" y="428"/>
                  </a:lnTo>
                  <a:lnTo>
                    <a:pt x="198" y="428"/>
                  </a:lnTo>
                  <a:lnTo>
                    <a:pt x="214" y="442"/>
                  </a:lnTo>
                  <a:lnTo>
                    <a:pt x="234" y="456"/>
                  </a:lnTo>
                  <a:lnTo>
                    <a:pt x="254" y="468"/>
                  </a:lnTo>
                  <a:lnTo>
                    <a:pt x="274" y="476"/>
                  </a:lnTo>
                  <a:lnTo>
                    <a:pt x="296" y="484"/>
                  </a:lnTo>
                  <a:lnTo>
                    <a:pt x="320" y="490"/>
                  </a:lnTo>
                  <a:lnTo>
                    <a:pt x="342" y="494"/>
                  </a:lnTo>
                  <a:lnTo>
                    <a:pt x="366" y="494"/>
                  </a:lnTo>
                  <a:lnTo>
                    <a:pt x="366" y="494"/>
                  </a:lnTo>
                  <a:lnTo>
                    <a:pt x="392" y="494"/>
                  </a:lnTo>
                  <a:lnTo>
                    <a:pt x="414" y="490"/>
                  </a:lnTo>
                  <a:lnTo>
                    <a:pt x="438" y="484"/>
                  </a:lnTo>
                  <a:lnTo>
                    <a:pt x="460" y="476"/>
                  </a:lnTo>
                  <a:lnTo>
                    <a:pt x="480" y="466"/>
                  </a:lnTo>
                  <a:lnTo>
                    <a:pt x="500" y="456"/>
                  </a:lnTo>
                  <a:lnTo>
                    <a:pt x="520" y="442"/>
                  </a:lnTo>
                  <a:lnTo>
                    <a:pt x="536" y="428"/>
                  </a:lnTo>
                  <a:lnTo>
                    <a:pt x="536" y="428"/>
                  </a:lnTo>
                  <a:lnTo>
                    <a:pt x="560" y="434"/>
                  </a:lnTo>
                  <a:lnTo>
                    <a:pt x="574" y="436"/>
                  </a:lnTo>
                  <a:lnTo>
                    <a:pt x="586" y="436"/>
                  </a:lnTo>
                  <a:lnTo>
                    <a:pt x="586" y="436"/>
                  </a:lnTo>
                  <a:lnTo>
                    <a:pt x="600" y="436"/>
                  </a:lnTo>
                  <a:lnTo>
                    <a:pt x="614" y="434"/>
                  </a:lnTo>
                  <a:lnTo>
                    <a:pt x="626" y="430"/>
                  </a:lnTo>
                  <a:lnTo>
                    <a:pt x="640" y="426"/>
                  </a:lnTo>
                  <a:lnTo>
                    <a:pt x="652" y="420"/>
                  </a:lnTo>
                  <a:lnTo>
                    <a:pt x="662" y="414"/>
                  </a:lnTo>
                  <a:lnTo>
                    <a:pt x="672" y="406"/>
                  </a:lnTo>
                  <a:lnTo>
                    <a:pt x="682" y="396"/>
                  </a:lnTo>
                  <a:lnTo>
                    <a:pt x="690" y="388"/>
                  </a:lnTo>
                  <a:lnTo>
                    <a:pt x="698" y="376"/>
                  </a:lnTo>
                  <a:lnTo>
                    <a:pt x="706" y="366"/>
                  </a:lnTo>
                  <a:lnTo>
                    <a:pt x="712" y="354"/>
                  </a:lnTo>
                  <a:lnTo>
                    <a:pt x="716" y="342"/>
                  </a:lnTo>
                  <a:lnTo>
                    <a:pt x="720" y="328"/>
                  </a:lnTo>
                  <a:lnTo>
                    <a:pt x="722" y="314"/>
                  </a:lnTo>
                  <a:lnTo>
                    <a:pt x="722" y="302"/>
                  </a:lnTo>
                  <a:lnTo>
                    <a:pt x="722" y="302"/>
                  </a:lnTo>
                  <a:lnTo>
                    <a:pt x="722" y="288"/>
                  </a:lnTo>
                  <a:lnTo>
                    <a:pt x="720" y="276"/>
                  </a:lnTo>
                  <a:lnTo>
                    <a:pt x="712" y="252"/>
                  </a:lnTo>
                  <a:lnTo>
                    <a:pt x="702" y="230"/>
                  </a:lnTo>
                  <a:lnTo>
                    <a:pt x="686" y="210"/>
                  </a:lnTo>
                  <a:lnTo>
                    <a:pt x="670" y="194"/>
                  </a:lnTo>
                  <a:lnTo>
                    <a:pt x="648" y="180"/>
                  </a:lnTo>
                  <a:lnTo>
                    <a:pt x="626" y="172"/>
                  </a:lnTo>
                  <a:lnTo>
                    <a:pt x="602" y="166"/>
                  </a:lnTo>
                  <a:lnTo>
                    <a:pt x="602" y="166"/>
                  </a:lnTo>
                  <a:close/>
                </a:path>
              </a:pathLst>
            </a:custGeom>
            <a:noFill/>
            <a:ln w="9525">
              <a:solidFill>
                <a:schemeClr val="tx1">
                  <a:lumMod val="75000"/>
                  <a:lumOff val="25000"/>
                </a:schemeClr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2000"/>
            </a:p>
          </p:txBody>
        </p:sp>
        <p:sp>
          <p:nvSpPr>
            <p:cNvPr id="32" name="Freeform 9"/>
            <p:cNvSpPr/>
            <p:nvPr/>
          </p:nvSpPr>
          <p:spPr bwMode="auto">
            <a:xfrm>
              <a:off x="7309889" y="3752382"/>
              <a:ext cx="212780" cy="145586"/>
            </a:xfrm>
            <a:custGeom>
              <a:avLst/>
              <a:gdLst>
                <a:gd name="T0" fmla="*/ 602 w 722"/>
                <a:gd name="T1" fmla="*/ 166 h 494"/>
                <a:gd name="T2" fmla="*/ 586 w 722"/>
                <a:gd name="T3" fmla="*/ 132 h 494"/>
                <a:gd name="T4" fmla="*/ 566 w 722"/>
                <a:gd name="T5" fmla="*/ 100 h 494"/>
                <a:gd name="T6" fmla="*/ 540 w 722"/>
                <a:gd name="T7" fmla="*/ 70 h 494"/>
                <a:gd name="T8" fmla="*/ 512 w 722"/>
                <a:gd name="T9" fmla="*/ 46 h 494"/>
                <a:gd name="T10" fmla="*/ 480 w 722"/>
                <a:gd name="T11" fmla="*/ 26 h 494"/>
                <a:gd name="T12" fmla="*/ 444 w 722"/>
                <a:gd name="T13" fmla="*/ 12 h 494"/>
                <a:gd name="T14" fmla="*/ 406 w 722"/>
                <a:gd name="T15" fmla="*/ 2 h 494"/>
                <a:gd name="T16" fmla="*/ 366 w 722"/>
                <a:gd name="T17" fmla="*/ 0 h 494"/>
                <a:gd name="T18" fmla="*/ 348 w 722"/>
                <a:gd name="T19" fmla="*/ 0 h 494"/>
                <a:gd name="T20" fmla="*/ 312 w 722"/>
                <a:gd name="T21" fmla="*/ 6 h 494"/>
                <a:gd name="T22" fmla="*/ 278 w 722"/>
                <a:gd name="T23" fmla="*/ 16 h 494"/>
                <a:gd name="T24" fmla="*/ 246 w 722"/>
                <a:gd name="T25" fmla="*/ 30 h 494"/>
                <a:gd name="T26" fmla="*/ 218 w 722"/>
                <a:gd name="T27" fmla="*/ 50 h 494"/>
                <a:gd name="T28" fmla="*/ 192 w 722"/>
                <a:gd name="T29" fmla="*/ 72 h 494"/>
                <a:gd name="T30" fmla="*/ 168 w 722"/>
                <a:gd name="T31" fmla="*/ 98 h 494"/>
                <a:gd name="T32" fmla="*/ 150 w 722"/>
                <a:gd name="T33" fmla="*/ 128 h 494"/>
                <a:gd name="T34" fmla="*/ 142 w 722"/>
                <a:gd name="T35" fmla="*/ 144 h 494"/>
                <a:gd name="T36" fmla="*/ 114 w 722"/>
                <a:gd name="T37" fmla="*/ 146 h 494"/>
                <a:gd name="T38" fmla="*/ 86 w 722"/>
                <a:gd name="T39" fmla="*/ 156 h 494"/>
                <a:gd name="T40" fmla="*/ 62 w 722"/>
                <a:gd name="T41" fmla="*/ 170 h 494"/>
                <a:gd name="T42" fmla="*/ 42 w 722"/>
                <a:gd name="T43" fmla="*/ 188 h 494"/>
                <a:gd name="T44" fmla="*/ 24 w 722"/>
                <a:gd name="T45" fmla="*/ 210 h 494"/>
                <a:gd name="T46" fmla="*/ 12 w 722"/>
                <a:gd name="T47" fmla="*/ 234 h 494"/>
                <a:gd name="T48" fmla="*/ 4 w 722"/>
                <a:gd name="T49" fmla="*/ 260 h 494"/>
                <a:gd name="T50" fmla="*/ 0 w 722"/>
                <a:gd name="T51" fmla="*/ 290 h 494"/>
                <a:gd name="T52" fmla="*/ 2 w 722"/>
                <a:gd name="T53" fmla="*/ 304 h 494"/>
                <a:gd name="T54" fmla="*/ 8 w 722"/>
                <a:gd name="T55" fmla="*/ 334 h 494"/>
                <a:gd name="T56" fmla="*/ 18 w 722"/>
                <a:gd name="T57" fmla="*/ 360 h 494"/>
                <a:gd name="T58" fmla="*/ 34 w 722"/>
                <a:gd name="T59" fmla="*/ 384 h 494"/>
                <a:gd name="T60" fmla="*/ 54 w 722"/>
                <a:gd name="T61" fmla="*/ 402 h 494"/>
                <a:gd name="T62" fmla="*/ 78 w 722"/>
                <a:gd name="T63" fmla="*/ 418 h 494"/>
                <a:gd name="T64" fmla="*/ 104 w 722"/>
                <a:gd name="T65" fmla="*/ 430 h 494"/>
                <a:gd name="T66" fmla="*/ 132 w 722"/>
                <a:gd name="T67" fmla="*/ 436 h 494"/>
                <a:gd name="T68" fmla="*/ 148 w 722"/>
                <a:gd name="T69" fmla="*/ 436 h 494"/>
                <a:gd name="T70" fmla="*/ 198 w 722"/>
                <a:gd name="T71" fmla="*/ 428 h 494"/>
                <a:gd name="T72" fmla="*/ 214 w 722"/>
                <a:gd name="T73" fmla="*/ 442 h 494"/>
                <a:gd name="T74" fmla="*/ 254 w 722"/>
                <a:gd name="T75" fmla="*/ 468 h 494"/>
                <a:gd name="T76" fmla="*/ 296 w 722"/>
                <a:gd name="T77" fmla="*/ 484 h 494"/>
                <a:gd name="T78" fmla="*/ 342 w 722"/>
                <a:gd name="T79" fmla="*/ 494 h 494"/>
                <a:gd name="T80" fmla="*/ 366 w 722"/>
                <a:gd name="T81" fmla="*/ 494 h 494"/>
                <a:gd name="T82" fmla="*/ 414 w 722"/>
                <a:gd name="T83" fmla="*/ 490 h 494"/>
                <a:gd name="T84" fmla="*/ 460 w 722"/>
                <a:gd name="T85" fmla="*/ 476 h 494"/>
                <a:gd name="T86" fmla="*/ 500 w 722"/>
                <a:gd name="T87" fmla="*/ 456 h 494"/>
                <a:gd name="T88" fmla="*/ 536 w 722"/>
                <a:gd name="T89" fmla="*/ 428 h 494"/>
                <a:gd name="T90" fmla="*/ 560 w 722"/>
                <a:gd name="T91" fmla="*/ 434 h 494"/>
                <a:gd name="T92" fmla="*/ 586 w 722"/>
                <a:gd name="T93" fmla="*/ 436 h 494"/>
                <a:gd name="T94" fmla="*/ 600 w 722"/>
                <a:gd name="T95" fmla="*/ 436 h 494"/>
                <a:gd name="T96" fmla="*/ 626 w 722"/>
                <a:gd name="T97" fmla="*/ 430 h 494"/>
                <a:gd name="T98" fmla="*/ 652 w 722"/>
                <a:gd name="T99" fmla="*/ 420 h 494"/>
                <a:gd name="T100" fmla="*/ 672 w 722"/>
                <a:gd name="T101" fmla="*/ 406 h 494"/>
                <a:gd name="T102" fmla="*/ 690 w 722"/>
                <a:gd name="T103" fmla="*/ 388 h 494"/>
                <a:gd name="T104" fmla="*/ 706 w 722"/>
                <a:gd name="T105" fmla="*/ 366 h 494"/>
                <a:gd name="T106" fmla="*/ 716 w 722"/>
                <a:gd name="T107" fmla="*/ 342 h 494"/>
                <a:gd name="T108" fmla="*/ 722 w 722"/>
                <a:gd name="T109" fmla="*/ 314 h 494"/>
                <a:gd name="T110" fmla="*/ 722 w 722"/>
                <a:gd name="T111" fmla="*/ 302 h 494"/>
                <a:gd name="T112" fmla="*/ 720 w 722"/>
                <a:gd name="T113" fmla="*/ 276 h 494"/>
                <a:gd name="T114" fmla="*/ 702 w 722"/>
                <a:gd name="T115" fmla="*/ 230 h 494"/>
                <a:gd name="T116" fmla="*/ 670 w 722"/>
                <a:gd name="T117" fmla="*/ 194 h 494"/>
                <a:gd name="T118" fmla="*/ 626 w 722"/>
                <a:gd name="T119" fmla="*/ 172 h 494"/>
                <a:gd name="T120" fmla="*/ 602 w 722"/>
                <a:gd name="T121" fmla="*/ 166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22" h="494">
                  <a:moveTo>
                    <a:pt x="602" y="166"/>
                  </a:moveTo>
                  <a:lnTo>
                    <a:pt x="602" y="166"/>
                  </a:lnTo>
                  <a:lnTo>
                    <a:pt x="594" y="148"/>
                  </a:lnTo>
                  <a:lnTo>
                    <a:pt x="586" y="132"/>
                  </a:lnTo>
                  <a:lnTo>
                    <a:pt x="576" y="116"/>
                  </a:lnTo>
                  <a:lnTo>
                    <a:pt x="566" y="100"/>
                  </a:lnTo>
                  <a:lnTo>
                    <a:pt x="554" y="84"/>
                  </a:lnTo>
                  <a:lnTo>
                    <a:pt x="540" y="70"/>
                  </a:lnTo>
                  <a:lnTo>
                    <a:pt x="528" y="58"/>
                  </a:lnTo>
                  <a:lnTo>
                    <a:pt x="512" y="46"/>
                  </a:lnTo>
                  <a:lnTo>
                    <a:pt x="496" y="36"/>
                  </a:lnTo>
                  <a:lnTo>
                    <a:pt x="480" y="26"/>
                  </a:lnTo>
                  <a:lnTo>
                    <a:pt x="462" y="18"/>
                  </a:lnTo>
                  <a:lnTo>
                    <a:pt x="444" y="12"/>
                  </a:lnTo>
                  <a:lnTo>
                    <a:pt x="426" y="6"/>
                  </a:lnTo>
                  <a:lnTo>
                    <a:pt x="406" y="2"/>
                  </a:lnTo>
                  <a:lnTo>
                    <a:pt x="388" y="0"/>
                  </a:lnTo>
                  <a:lnTo>
                    <a:pt x="366" y="0"/>
                  </a:lnTo>
                  <a:lnTo>
                    <a:pt x="366" y="0"/>
                  </a:lnTo>
                  <a:lnTo>
                    <a:pt x="348" y="0"/>
                  </a:lnTo>
                  <a:lnTo>
                    <a:pt x="330" y="2"/>
                  </a:lnTo>
                  <a:lnTo>
                    <a:pt x="312" y="6"/>
                  </a:lnTo>
                  <a:lnTo>
                    <a:pt x="296" y="10"/>
                  </a:lnTo>
                  <a:lnTo>
                    <a:pt x="278" y="16"/>
                  </a:lnTo>
                  <a:lnTo>
                    <a:pt x="262" y="22"/>
                  </a:lnTo>
                  <a:lnTo>
                    <a:pt x="246" y="30"/>
                  </a:lnTo>
                  <a:lnTo>
                    <a:pt x="232" y="40"/>
                  </a:lnTo>
                  <a:lnTo>
                    <a:pt x="218" y="50"/>
                  </a:lnTo>
                  <a:lnTo>
                    <a:pt x="204" y="60"/>
                  </a:lnTo>
                  <a:lnTo>
                    <a:pt x="192" y="72"/>
                  </a:lnTo>
                  <a:lnTo>
                    <a:pt x="180" y="84"/>
                  </a:lnTo>
                  <a:lnTo>
                    <a:pt x="168" y="98"/>
                  </a:lnTo>
                  <a:lnTo>
                    <a:pt x="158" y="112"/>
                  </a:lnTo>
                  <a:lnTo>
                    <a:pt x="150" y="128"/>
                  </a:lnTo>
                  <a:lnTo>
                    <a:pt x="142" y="144"/>
                  </a:lnTo>
                  <a:lnTo>
                    <a:pt x="142" y="144"/>
                  </a:lnTo>
                  <a:lnTo>
                    <a:pt x="128" y="144"/>
                  </a:lnTo>
                  <a:lnTo>
                    <a:pt x="114" y="146"/>
                  </a:lnTo>
                  <a:lnTo>
                    <a:pt x="100" y="150"/>
                  </a:lnTo>
                  <a:lnTo>
                    <a:pt x="86" y="156"/>
                  </a:lnTo>
                  <a:lnTo>
                    <a:pt x="74" y="162"/>
                  </a:lnTo>
                  <a:lnTo>
                    <a:pt x="62" y="170"/>
                  </a:lnTo>
                  <a:lnTo>
                    <a:pt x="52" y="178"/>
                  </a:lnTo>
                  <a:lnTo>
                    <a:pt x="42" y="188"/>
                  </a:lnTo>
                  <a:lnTo>
                    <a:pt x="32" y="198"/>
                  </a:lnTo>
                  <a:lnTo>
                    <a:pt x="24" y="210"/>
                  </a:lnTo>
                  <a:lnTo>
                    <a:pt x="18" y="222"/>
                  </a:lnTo>
                  <a:lnTo>
                    <a:pt x="12" y="234"/>
                  </a:lnTo>
                  <a:lnTo>
                    <a:pt x="6" y="246"/>
                  </a:lnTo>
                  <a:lnTo>
                    <a:pt x="4" y="260"/>
                  </a:lnTo>
                  <a:lnTo>
                    <a:pt x="2" y="276"/>
                  </a:lnTo>
                  <a:lnTo>
                    <a:pt x="0" y="290"/>
                  </a:lnTo>
                  <a:lnTo>
                    <a:pt x="0" y="290"/>
                  </a:lnTo>
                  <a:lnTo>
                    <a:pt x="2" y="304"/>
                  </a:lnTo>
                  <a:lnTo>
                    <a:pt x="4" y="320"/>
                  </a:lnTo>
                  <a:lnTo>
                    <a:pt x="8" y="334"/>
                  </a:lnTo>
                  <a:lnTo>
                    <a:pt x="12" y="346"/>
                  </a:lnTo>
                  <a:lnTo>
                    <a:pt x="18" y="360"/>
                  </a:lnTo>
                  <a:lnTo>
                    <a:pt x="26" y="372"/>
                  </a:lnTo>
                  <a:lnTo>
                    <a:pt x="34" y="384"/>
                  </a:lnTo>
                  <a:lnTo>
                    <a:pt x="44" y="394"/>
                  </a:lnTo>
                  <a:lnTo>
                    <a:pt x="54" y="402"/>
                  </a:lnTo>
                  <a:lnTo>
                    <a:pt x="66" y="412"/>
                  </a:lnTo>
                  <a:lnTo>
                    <a:pt x="78" y="418"/>
                  </a:lnTo>
                  <a:lnTo>
                    <a:pt x="90" y="424"/>
                  </a:lnTo>
                  <a:lnTo>
                    <a:pt x="104" y="430"/>
                  </a:lnTo>
                  <a:lnTo>
                    <a:pt x="118" y="434"/>
                  </a:lnTo>
                  <a:lnTo>
                    <a:pt x="132" y="436"/>
                  </a:lnTo>
                  <a:lnTo>
                    <a:pt x="148" y="436"/>
                  </a:lnTo>
                  <a:lnTo>
                    <a:pt x="148" y="436"/>
                  </a:lnTo>
                  <a:lnTo>
                    <a:pt x="174" y="434"/>
                  </a:lnTo>
                  <a:lnTo>
                    <a:pt x="198" y="428"/>
                  </a:lnTo>
                  <a:lnTo>
                    <a:pt x="198" y="428"/>
                  </a:lnTo>
                  <a:lnTo>
                    <a:pt x="214" y="442"/>
                  </a:lnTo>
                  <a:lnTo>
                    <a:pt x="234" y="456"/>
                  </a:lnTo>
                  <a:lnTo>
                    <a:pt x="254" y="468"/>
                  </a:lnTo>
                  <a:lnTo>
                    <a:pt x="274" y="476"/>
                  </a:lnTo>
                  <a:lnTo>
                    <a:pt x="296" y="484"/>
                  </a:lnTo>
                  <a:lnTo>
                    <a:pt x="320" y="490"/>
                  </a:lnTo>
                  <a:lnTo>
                    <a:pt x="342" y="494"/>
                  </a:lnTo>
                  <a:lnTo>
                    <a:pt x="366" y="494"/>
                  </a:lnTo>
                  <a:lnTo>
                    <a:pt x="366" y="494"/>
                  </a:lnTo>
                  <a:lnTo>
                    <a:pt x="392" y="494"/>
                  </a:lnTo>
                  <a:lnTo>
                    <a:pt x="414" y="490"/>
                  </a:lnTo>
                  <a:lnTo>
                    <a:pt x="438" y="484"/>
                  </a:lnTo>
                  <a:lnTo>
                    <a:pt x="460" y="476"/>
                  </a:lnTo>
                  <a:lnTo>
                    <a:pt x="480" y="466"/>
                  </a:lnTo>
                  <a:lnTo>
                    <a:pt x="500" y="456"/>
                  </a:lnTo>
                  <a:lnTo>
                    <a:pt x="520" y="442"/>
                  </a:lnTo>
                  <a:lnTo>
                    <a:pt x="536" y="428"/>
                  </a:lnTo>
                  <a:lnTo>
                    <a:pt x="536" y="428"/>
                  </a:lnTo>
                  <a:lnTo>
                    <a:pt x="560" y="434"/>
                  </a:lnTo>
                  <a:lnTo>
                    <a:pt x="574" y="436"/>
                  </a:lnTo>
                  <a:lnTo>
                    <a:pt x="586" y="436"/>
                  </a:lnTo>
                  <a:lnTo>
                    <a:pt x="586" y="436"/>
                  </a:lnTo>
                  <a:lnTo>
                    <a:pt x="600" y="436"/>
                  </a:lnTo>
                  <a:lnTo>
                    <a:pt x="614" y="434"/>
                  </a:lnTo>
                  <a:lnTo>
                    <a:pt x="626" y="430"/>
                  </a:lnTo>
                  <a:lnTo>
                    <a:pt x="640" y="426"/>
                  </a:lnTo>
                  <a:lnTo>
                    <a:pt x="652" y="420"/>
                  </a:lnTo>
                  <a:lnTo>
                    <a:pt x="662" y="414"/>
                  </a:lnTo>
                  <a:lnTo>
                    <a:pt x="672" y="406"/>
                  </a:lnTo>
                  <a:lnTo>
                    <a:pt x="682" y="396"/>
                  </a:lnTo>
                  <a:lnTo>
                    <a:pt x="690" y="388"/>
                  </a:lnTo>
                  <a:lnTo>
                    <a:pt x="698" y="376"/>
                  </a:lnTo>
                  <a:lnTo>
                    <a:pt x="706" y="366"/>
                  </a:lnTo>
                  <a:lnTo>
                    <a:pt x="712" y="354"/>
                  </a:lnTo>
                  <a:lnTo>
                    <a:pt x="716" y="342"/>
                  </a:lnTo>
                  <a:lnTo>
                    <a:pt x="720" y="328"/>
                  </a:lnTo>
                  <a:lnTo>
                    <a:pt x="722" y="314"/>
                  </a:lnTo>
                  <a:lnTo>
                    <a:pt x="722" y="302"/>
                  </a:lnTo>
                  <a:lnTo>
                    <a:pt x="722" y="302"/>
                  </a:lnTo>
                  <a:lnTo>
                    <a:pt x="722" y="288"/>
                  </a:lnTo>
                  <a:lnTo>
                    <a:pt x="720" y="276"/>
                  </a:lnTo>
                  <a:lnTo>
                    <a:pt x="712" y="252"/>
                  </a:lnTo>
                  <a:lnTo>
                    <a:pt x="702" y="230"/>
                  </a:lnTo>
                  <a:lnTo>
                    <a:pt x="686" y="210"/>
                  </a:lnTo>
                  <a:lnTo>
                    <a:pt x="670" y="194"/>
                  </a:lnTo>
                  <a:lnTo>
                    <a:pt x="648" y="180"/>
                  </a:lnTo>
                  <a:lnTo>
                    <a:pt x="626" y="172"/>
                  </a:lnTo>
                  <a:lnTo>
                    <a:pt x="602" y="166"/>
                  </a:lnTo>
                  <a:lnTo>
                    <a:pt x="602" y="166"/>
                  </a:lnTo>
                  <a:close/>
                </a:path>
              </a:pathLst>
            </a:custGeom>
            <a:noFill/>
            <a:ln w="9525">
              <a:solidFill>
                <a:schemeClr val="tx1">
                  <a:lumMod val="75000"/>
                  <a:lumOff val="25000"/>
                </a:schemeClr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2000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5715000"/>
          </a:xfrm>
          <a:prstGeom prst="rect">
            <a:avLst/>
          </a:prstGeom>
          <a:solidFill>
            <a:srgbClr val="F9F0D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3" name="Freeform 5"/>
          <p:cNvSpPr>
            <a:spLocks noEditPoints="1"/>
          </p:cNvSpPr>
          <p:nvPr userDrawn="1"/>
        </p:nvSpPr>
        <p:spPr bwMode="auto">
          <a:xfrm>
            <a:off x="0" y="0"/>
            <a:ext cx="9131300" cy="5715000"/>
          </a:xfrm>
          <a:custGeom>
            <a:avLst/>
            <a:gdLst>
              <a:gd name="T0" fmla="*/ 2495 w 11504"/>
              <a:gd name="T1" fmla="*/ 6479 h 6480"/>
              <a:gd name="T2" fmla="*/ 11424 w 11504"/>
              <a:gd name="T3" fmla="*/ 5460 h 6480"/>
              <a:gd name="T4" fmla="*/ 9393 w 11504"/>
              <a:gd name="T5" fmla="*/ 84 h 6480"/>
              <a:gd name="T6" fmla="*/ 3164 w 11504"/>
              <a:gd name="T7" fmla="*/ 20 h 6480"/>
              <a:gd name="T8" fmla="*/ 7680 w 11504"/>
              <a:gd name="T9" fmla="*/ 2274 h 6480"/>
              <a:gd name="T10" fmla="*/ 7913 w 11504"/>
              <a:gd name="T11" fmla="*/ 3318 h 6480"/>
              <a:gd name="T12" fmla="*/ 5121 w 11504"/>
              <a:gd name="T13" fmla="*/ 3338 h 6480"/>
              <a:gd name="T14" fmla="*/ 2619 w 11504"/>
              <a:gd name="T15" fmla="*/ 3338 h 6480"/>
              <a:gd name="T16" fmla="*/ 2562 w 11504"/>
              <a:gd name="T17" fmla="*/ 3935 h 6480"/>
              <a:gd name="T18" fmla="*/ 4967 w 11504"/>
              <a:gd name="T19" fmla="*/ 3909 h 6480"/>
              <a:gd name="T20" fmla="*/ 7367 w 11504"/>
              <a:gd name="T21" fmla="*/ 3860 h 6480"/>
              <a:gd name="T22" fmla="*/ 9746 w 11504"/>
              <a:gd name="T23" fmla="*/ 3819 h 6480"/>
              <a:gd name="T24" fmla="*/ 8792 w 11504"/>
              <a:gd name="T25" fmla="*/ 2963 h 6480"/>
              <a:gd name="T26" fmla="*/ 5942 w 11504"/>
              <a:gd name="T27" fmla="*/ 2771 h 6480"/>
              <a:gd name="T28" fmla="*/ 3588 w 11504"/>
              <a:gd name="T29" fmla="*/ 2834 h 6480"/>
              <a:gd name="T30" fmla="*/ 1200 w 11504"/>
              <a:gd name="T31" fmla="*/ 2813 h 6480"/>
              <a:gd name="T32" fmla="*/ 2706 w 11504"/>
              <a:gd name="T33" fmla="*/ 4404 h 6480"/>
              <a:gd name="T34" fmla="*/ 5550 w 11504"/>
              <a:gd name="T35" fmla="*/ 4031 h 6480"/>
              <a:gd name="T36" fmla="*/ 7841 w 11504"/>
              <a:gd name="T37" fmla="*/ 4235 h 6480"/>
              <a:gd name="T38" fmla="*/ 10283 w 11504"/>
              <a:gd name="T39" fmla="*/ 3468 h 6480"/>
              <a:gd name="T40" fmla="*/ 8382 w 11504"/>
              <a:gd name="T41" fmla="*/ 2376 h 6480"/>
              <a:gd name="T42" fmla="*/ 5645 w 11504"/>
              <a:gd name="T43" fmla="*/ 2330 h 6480"/>
              <a:gd name="T44" fmla="*/ 3054 w 11504"/>
              <a:gd name="T45" fmla="*/ 2316 h 6480"/>
              <a:gd name="T46" fmla="*/ 779 w 11504"/>
              <a:gd name="T47" fmla="*/ 2988 h 6480"/>
              <a:gd name="T48" fmla="*/ 2535 w 11504"/>
              <a:gd name="T49" fmla="*/ 4740 h 6480"/>
              <a:gd name="T50" fmla="*/ 4895 w 11504"/>
              <a:gd name="T51" fmla="*/ 4707 h 6480"/>
              <a:gd name="T52" fmla="*/ 7185 w 11504"/>
              <a:gd name="T53" fmla="*/ 4632 h 6480"/>
              <a:gd name="T54" fmla="*/ 9498 w 11504"/>
              <a:gd name="T55" fmla="*/ 4683 h 6480"/>
              <a:gd name="T56" fmla="*/ 10635 w 11504"/>
              <a:gd name="T57" fmla="*/ 2330 h 6480"/>
              <a:gd name="T58" fmla="*/ 8202 w 11504"/>
              <a:gd name="T59" fmla="*/ 1707 h 6480"/>
              <a:gd name="T60" fmla="*/ 5625 w 11504"/>
              <a:gd name="T61" fmla="*/ 2085 h 6480"/>
              <a:gd name="T62" fmla="*/ 3299 w 11504"/>
              <a:gd name="T63" fmla="*/ 2139 h 6480"/>
              <a:gd name="T64" fmla="*/ 960 w 11504"/>
              <a:gd name="T65" fmla="*/ 2163 h 6480"/>
              <a:gd name="T66" fmla="*/ 1574 w 11504"/>
              <a:gd name="T67" fmla="*/ 5258 h 6480"/>
              <a:gd name="T68" fmla="*/ 3699 w 11504"/>
              <a:gd name="T69" fmla="*/ 5408 h 6480"/>
              <a:gd name="T70" fmla="*/ 6477 w 11504"/>
              <a:gd name="T71" fmla="*/ 4949 h 6480"/>
              <a:gd name="T72" fmla="*/ 8832 w 11504"/>
              <a:gd name="T73" fmla="*/ 5237 h 6480"/>
              <a:gd name="T74" fmla="*/ 10781 w 11504"/>
              <a:gd name="T75" fmla="*/ 3468 h 6480"/>
              <a:gd name="T76" fmla="*/ 9258 w 11504"/>
              <a:gd name="T77" fmla="*/ 1334 h 6480"/>
              <a:gd name="T78" fmla="*/ 6774 w 11504"/>
              <a:gd name="T79" fmla="*/ 1343 h 6480"/>
              <a:gd name="T80" fmla="*/ 3954 w 11504"/>
              <a:gd name="T81" fmla="*/ 1211 h 6480"/>
              <a:gd name="T82" fmla="*/ 1556 w 11504"/>
              <a:gd name="T83" fmla="*/ 1395 h 6480"/>
              <a:gd name="T84" fmla="*/ 468 w 11504"/>
              <a:gd name="T85" fmla="*/ 3674 h 6480"/>
              <a:gd name="T86" fmla="*/ 1785 w 11504"/>
              <a:gd name="T87" fmla="*/ 5924 h 6480"/>
              <a:gd name="T88" fmla="*/ 4218 w 11504"/>
              <a:gd name="T89" fmla="*/ 5948 h 6480"/>
              <a:gd name="T90" fmla="*/ 6717 w 11504"/>
              <a:gd name="T91" fmla="*/ 6002 h 6480"/>
              <a:gd name="T92" fmla="*/ 9182 w 11504"/>
              <a:gd name="T93" fmla="*/ 5948 h 6480"/>
              <a:gd name="T94" fmla="*/ 11088 w 11504"/>
              <a:gd name="T95" fmla="*/ 4683 h 6480"/>
              <a:gd name="T96" fmla="*/ 10715 w 11504"/>
              <a:gd name="T97" fmla="*/ 1004 h 6480"/>
              <a:gd name="T98" fmla="*/ 8304 w 11504"/>
              <a:gd name="T99" fmla="*/ 939 h 6480"/>
              <a:gd name="T100" fmla="*/ 5532 w 11504"/>
              <a:gd name="T101" fmla="*/ 872 h 6480"/>
              <a:gd name="T102" fmla="*/ 3150 w 11504"/>
              <a:gd name="T103" fmla="*/ 852 h 6480"/>
              <a:gd name="T104" fmla="*/ 822 w 11504"/>
              <a:gd name="T105" fmla="*/ 794 h 6480"/>
              <a:gd name="T106" fmla="*/ 114 w 11504"/>
              <a:gd name="T107" fmla="*/ 5592 h 6480"/>
              <a:gd name="T108" fmla="*/ 2358 w 11504"/>
              <a:gd name="T109" fmla="*/ 6114 h 6480"/>
              <a:gd name="T110" fmla="*/ 5007 w 11504"/>
              <a:gd name="T111" fmla="*/ 6198 h 6480"/>
              <a:gd name="T112" fmla="*/ 7514 w 11504"/>
              <a:gd name="T113" fmla="*/ 5990 h 6480"/>
              <a:gd name="T114" fmla="*/ 10053 w 11504"/>
              <a:gd name="T115" fmla="*/ 6467 h 6480"/>
              <a:gd name="T116" fmla="*/ 11423 w 11504"/>
              <a:gd name="T117" fmla="*/ 3177 h 6480"/>
              <a:gd name="T118" fmla="*/ 10154 w 11504"/>
              <a:gd name="T119" fmla="*/ 411 h 6480"/>
              <a:gd name="T120" fmla="*/ 7598 w 11504"/>
              <a:gd name="T121" fmla="*/ 662 h 6480"/>
              <a:gd name="T122" fmla="*/ 4983 w 11504"/>
              <a:gd name="T123" fmla="*/ 192 h 6480"/>
              <a:gd name="T124" fmla="*/ 2646 w 11504"/>
              <a:gd name="T125" fmla="*/ 438 h 6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504" h="6480">
                <a:moveTo>
                  <a:pt x="171" y="44"/>
                </a:moveTo>
                <a:lnTo>
                  <a:pt x="168" y="71"/>
                </a:lnTo>
                <a:lnTo>
                  <a:pt x="167" y="84"/>
                </a:lnTo>
                <a:lnTo>
                  <a:pt x="162" y="96"/>
                </a:lnTo>
                <a:lnTo>
                  <a:pt x="159" y="107"/>
                </a:lnTo>
                <a:lnTo>
                  <a:pt x="153" y="119"/>
                </a:lnTo>
                <a:lnTo>
                  <a:pt x="144" y="128"/>
                </a:lnTo>
                <a:lnTo>
                  <a:pt x="137" y="140"/>
                </a:lnTo>
                <a:lnTo>
                  <a:pt x="114" y="162"/>
                </a:lnTo>
                <a:lnTo>
                  <a:pt x="84" y="186"/>
                </a:lnTo>
                <a:lnTo>
                  <a:pt x="47" y="212"/>
                </a:lnTo>
                <a:lnTo>
                  <a:pt x="0" y="245"/>
                </a:lnTo>
                <a:lnTo>
                  <a:pt x="0" y="327"/>
                </a:lnTo>
                <a:lnTo>
                  <a:pt x="0" y="344"/>
                </a:lnTo>
                <a:lnTo>
                  <a:pt x="17" y="354"/>
                </a:lnTo>
                <a:lnTo>
                  <a:pt x="57" y="384"/>
                </a:lnTo>
                <a:lnTo>
                  <a:pt x="90" y="411"/>
                </a:lnTo>
                <a:lnTo>
                  <a:pt x="114" y="435"/>
                </a:lnTo>
                <a:lnTo>
                  <a:pt x="135" y="459"/>
                </a:lnTo>
                <a:lnTo>
                  <a:pt x="149" y="480"/>
                </a:lnTo>
                <a:lnTo>
                  <a:pt x="159" y="498"/>
                </a:lnTo>
                <a:lnTo>
                  <a:pt x="165" y="512"/>
                </a:lnTo>
                <a:lnTo>
                  <a:pt x="167" y="524"/>
                </a:lnTo>
                <a:lnTo>
                  <a:pt x="165" y="534"/>
                </a:lnTo>
                <a:lnTo>
                  <a:pt x="159" y="549"/>
                </a:lnTo>
                <a:lnTo>
                  <a:pt x="149" y="566"/>
                </a:lnTo>
                <a:lnTo>
                  <a:pt x="135" y="588"/>
                </a:lnTo>
                <a:lnTo>
                  <a:pt x="114" y="609"/>
                </a:lnTo>
                <a:lnTo>
                  <a:pt x="90" y="633"/>
                </a:lnTo>
                <a:lnTo>
                  <a:pt x="57" y="662"/>
                </a:lnTo>
                <a:lnTo>
                  <a:pt x="17" y="692"/>
                </a:lnTo>
                <a:lnTo>
                  <a:pt x="0" y="702"/>
                </a:lnTo>
                <a:lnTo>
                  <a:pt x="0" y="717"/>
                </a:lnTo>
                <a:lnTo>
                  <a:pt x="0" y="801"/>
                </a:lnTo>
                <a:lnTo>
                  <a:pt x="71" y="849"/>
                </a:lnTo>
                <a:lnTo>
                  <a:pt x="96" y="870"/>
                </a:lnTo>
                <a:lnTo>
                  <a:pt x="120" y="888"/>
                </a:lnTo>
                <a:lnTo>
                  <a:pt x="137" y="906"/>
                </a:lnTo>
                <a:lnTo>
                  <a:pt x="150" y="921"/>
                </a:lnTo>
                <a:lnTo>
                  <a:pt x="161" y="939"/>
                </a:lnTo>
                <a:lnTo>
                  <a:pt x="167" y="960"/>
                </a:lnTo>
                <a:lnTo>
                  <a:pt x="171" y="980"/>
                </a:lnTo>
                <a:lnTo>
                  <a:pt x="171" y="1004"/>
                </a:lnTo>
                <a:lnTo>
                  <a:pt x="168" y="1031"/>
                </a:lnTo>
                <a:lnTo>
                  <a:pt x="167" y="1043"/>
                </a:lnTo>
                <a:lnTo>
                  <a:pt x="162" y="1055"/>
                </a:lnTo>
                <a:lnTo>
                  <a:pt x="159" y="1065"/>
                </a:lnTo>
                <a:lnTo>
                  <a:pt x="153" y="1077"/>
                </a:lnTo>
                <a:lnTo>
                  <a:pt x="144" y="1089"/>
                </a:lnTo>
                <a:lnTo>
                  <a:pt x="137" y="1100"/>
                </a:lnTo>
                <a:lnTo>
                  <a:pt x="114" y="1121"/>
                </a:lnTo>
                <a:lnTo>
                  <a:pt x="84" y="1145"/>
                </a:lnTo>
                <a:lnTo>
                  <a:pt x="47" y="1173"/>
                </a:lnTo>
                <a:lnTo>
                  <a:pt x="0" y="1203"/>
                </a:lnTo>
                <a:lnTo>
                  <a:pt x="0" y="1287"/>
                </a:lnTo>
                <a:lnTo>
                  <a:pt x="0" y="1305"/>
                </a:lnTo>
                <a:lnTo>
                  <a:pt x="17" y="1316"/>
                </a:lnTo>
                <a:lnTo>
                  <a:pt x="57" y="1343"/>
                </a:lnTo>
                <a:lnTo>
                  <a:pt x="90" y="1371"/>
                </a:lnTo>
                <a:lnTo>
                  <a:pt x="114" y="1395"/>
                </a:lnTo>
                <a:lnTo>
                  <a:pt x="135" y="1419"/>
                </a:lnTo>
                <a:lnTo>
                  <a:pt x="149" y="1439"/>
                </a:lnTo>
                <a:lnTo>
                  <a:pt x="159" y="1457"/>
                </a:lnTo>
                <a:lnTo>
                  <a:pt x="165" y="1472"/>
                </a:lnTo>
                <a:lnTo>
                  <a:pt x="167" y="1484"/>
                </a:lnTo>
                <a:lnTo>
                  <a:pt x="165" y="1496"/>
                </a:lnTo>
                <a:lnTo>
                  <a:pt x="159" y="1509"/>
                </a:lnTo>
                <a:lnTo>
                  <a:pt x="149" y="1527"/>
                </a:lnTo>
                <a:lnTo>
                  <a:pt x="135" y="1547"/>
                </a:lnTo>
                <a:lnTo>
                  <a:pt x="114" y="1569"/>
                </a:lnTo>
                <a:lnTo>
                  <a:pt x="90" y="1595"/>
                </a:lnTo>
                <a:lnTo>
                  <a:pt x="57" y="1622"/>
                </a:lnTo>
                <a:lnTo>
                  <a:pt x="17" y="1650"/>
                </a:lnTo>
                <a:lnTo>
                  <a:pt x="0" y="1661"/>
                </a:lnTo>
                <a:lnTo>
                  <a:pt x="0" y="1677"/>
                </a:lnTo>
                <a:lnTo>
                  <a:pt x="0" y="1761"/>
                </a:lnTo>
                <a:lnTo>
                  <a:pt x="71" y="1809"/>
                </a:lnTo>
                <a:lnTo>
                  <a:pt x="96" y="1829"/>
                </a:lnTo>
                <a:lnTo>
                  <a:pt x="120" y="1847"/>
                </a:lnTo>
                <a:lnTo>
                  <a:pt x="137" y="1865"/>
                </a:lnTo>
                <a:lnTo>
                  <a:pt x="150" y="1883"/>
                </a:lnTo>
                <a:lnTo>
                  <a:pt x="161" y="1901"/>
                </a:lnTo>
                <a:lnTo>
                  <a:pt x="167" y="1919"/>
                </a:lnTo>
                <a:lnTo>
                  <a:pt x="171" y="1941"/>
                </a:lnTo>
                <a:lnTo>
                  <a:pt x="171" y="1962"/>
                </a:lnTo>
                <a:lnTo>
                  <a:pt x="168" y="1991"/>
                </a:lnTo>
                <a:lnTo>
                  <a:pt x="167" y="2003"/>
                </a:lnTo>
                <a:lnTo>
                  <a:pt x="162" y="2015"/>
                </a:lnTo>
                <a:lnTo>
                  <a:pt x="159" y="2027"/>
                </a:lnTo>
                <a:lnTo>
                  <a:pt x="153" y="2037"/>
                </a:lnTo>
                <a:lnTo>
                  <a:pt x="144" y="2049"/>
                </a:lnTo>
                <a:lnTo>
                  <a:pt x="137" y="2058"/>
                </a:lnTo>
                <a:lnTo>
                  <a:pt x="114" y="2081"/>
                </a:lnTo>
                <a:lnTo>
                  <a:pt x="84" y="2105"/>
                </a:lnTo>
                <a:lnTo>
                  <a:pt x="47" y="2133"/>
                </a:lnTo>
                <a:lnTo>
                  <a:pt x="0" y="2163"/>
                </a:lnTo>
                <a:lnTo>
                  <a:pt x="0" y="2249"/>
                </a:lnTo>
                <a:lnTo>
                  <a:pt x="0" y="2265"/>
                </a:lnTo>
                <a:lnTo>
                  <a:pt x="17" y="2274"/>
                </a:lnTo>
                <a:lnTo>
                  <a:pt x="57" y="2304"/>
                </a:lnTo>
                <a:lnTo>
                  <a:pt x="90" y="2330"/>
                </a:lnTo>
                <a:lnTo>
                  <a:pt x="114" y="2357"/>
                </a:lnTo>
                <a:lnTo>
                  <a:pt x="135" y="2378"/>
                </a:lnTo>
                <a:lnTo>
                  <a:pt x="149" y="2399"/>
                </a:lnTo>
                <a:lnTo>
                  <a:pt x="159" y="2417"/>
                </a:lnTo>
                <a:lnTo>
                  <a:pt x="165" y="2430"/>
                </a:lnTo>
                <a:lnTo>
                  <a:pt x="167" y="2442"/>
                </a:lnTo>
                <a:lnTo>
                  <a:pt x="165" y="2454"/>
                </a:lnTo>
                <a:lnTo>
                  <a:pt x="159" y="2468"/>
                </a:lnTo>
                <a:lnTo>
                  <a:pt x="149" y="2486"/>
                </a:lnTo>
                <a:lnTo>
                  <a:pt x="135" y="2507"/>
                </a:lnTo>
                <a:lnTo>
                  <a:pt x="114" y="2528"/>
                </a:lnTo>
                <a:lnTo>
                  <a:pt x="90" y="2555"/>
                </a:lnTo>
                <a:lnTo>
                  <a:pt x="57" y="2580"/>
                </a:lnTo>
                <a:lnTo>
                  <a:pt x="17" y="2610"/>
                </a:lnTo>
                <a:lnTo>
                  <a:pt x="0" y="2621"/>
                </a:lnTo>
                <a:lnTo>
                  <a:pt x="0" y="2636"/>
                </a:lnTo>
                <a:lnTo>
                  <a:pt x="0" y="2720"/>
                </a:lnTo>
                <a:lnTo>
                  <a:pt x="71" y="2768"/>
                </a:lnTo>
                <a:lnTo>
                  <a:pt x="96" y="2789"/>
                </a:lnTo>
                <a:lnTo>
                  <a:pt x="120" y="2807"/>
                </a:lnTo>
                <a:lnTo>
                  <a:pt x="137" y="2825"/>
                </a:lnTo>
                <a:lnTo>
                  <a:pt x="150" y="2843"/>
                </a:lnTo>
                <a:lnTo>
                  <a:pt x="161" y="2861"/>
                </a:lnTo>
                <a:lnTo>
                  <a:pt x="167" y="2880"/>
                </a:lnTo>
                <a:lnTo>
                  <a:pt x="171" y="2900"/>
                </a:lnTo>
                <a:lnTo>
                  <a:pt x="171" y="2922"/>
                </a:lnTo>
                <a:lnTo>
                  <a:pt x="168" y="2951"/>
                </a:lnTo>
                <a:lnTo>
                  <a:pt x="167" y="2963"/>
                </a:lnTo>
                <a:lnTo>
                  <a:pt x="162" y="2973"/>
                </a:lnTo>
                <a:lnTo>
                  <a:pt x="159" y="2985"/>
                </a:lnTo>
                <a:lnTo>
                  <a:pt x="153" y="2996"/>
                </a:lnTo>
                <a:lnTo>
                  <a:pt x="144" y="3008"/>
                </a:lnTo>
                <a:lnTo>
                  <a:pt x="137" y="3018"/>
                </a:lnTo>
                <a:lnTo>
                  <a:pt x="114" y="3039"/>
                </a:lnTo>
                <a:lnTo>
                  <a:pt x="84" y="3066"/>
                </a:lnTo>
                <a:lnTo>
                  <a:pt x="47" y="3092"/>
                </a:lnTo>
                <a:lnTo>
                  <a:pt x="0" y="3123"/>
                </a:lnTo>
                <a:lnTo>
                  <a:pt x="0" y="3207"/>
                </a:lnTo>
                <a:lnTo>
                  <a:pt x="0" y="3224"/>
                </a:lnTo>
                <a:lnTo>
                  <a:pt x="17" y="3234"/>
                </a:lnTo>
                <a:lnTo>
                  <a:pt x="57" y="3264"/>
                </a:lnTo>
                <a:lnTo>
                  <a:pt x="90" y="3290"/>
                </a:lnTo>
                <a:lnTo>
                  <a:pt x="114" y="3315"/>
                </a:lnTo>
                <a:lnTo>
                  <a:pt x="135" y="3338"/>
                </a:lnTo>
                <a:lnTo>
                  <a:pt x="149" y="3357"/>
                </a:lnTo>
                <a:lnTo>
                  <a:pt x="159" y="3375"/>
                </a:lnTo>
                <a:lnTo>
                  <a:pt x="165" y="3390"/>
                </a:lnTo>
                <a:lnTo>
                  <a:pt x="167" y="3402"/>
                </a:lnTo>
                <a:lnTo>
                  <a:pt x="165" y="3414"/>
                </a:lnTo>
                <a:lnTo>
                  <a:pt x="159" y="3428"/>
                </a:lnTo>
                <a:lnTo>
                  <a:pt x="149" y="3446"/>
                </a:lnTo>
                <a:lnTo>
                  <a:pt x="135" y="3465"/>
                </a:lnTo>
                <a:lnTo>
                  <a:pt x="114" y="3488"/>
                </a:lnTo>
                <a:lnTo>
                  <a:pt x="90" y="3513"/>
                </a:lnTo>
                <a:lnTo>
                  <a:pt x="57" y="3542"/>
                </a:lnTo>
                <a:lnTo>
                  <a:pt x="17" y="3570"/>
                </a:lnTo>
                <a:lnTo>
                  <a:pt x="0" y="3579"/>
                </a:lnTo>
                <a:lnTo>
                  <a:pt x="0" y="3596"/>
                </a:lnTo>
                <a:lnTo>
                  <a:pt x="0" y="3681"/>
                </a:lnTo>
                <a:lnTo>
                  <a:pt x="71" y="3728"/>
                </a:lnTo>
                <a:lnTo>
                  <a:pt x="96" y="3747"/>
                </a:lnTo>
                <a:lnTo>
                  <a:pt x="120" y="3765"/>
                </a:lnTo>
                <a:lnTo>
                  <a:pt x="137" y="3783"/>
                </a:lnTo>
                <a:lnTo>
                  <a:pt x="150" y="3801"/>
                </a:lnTo>
                <a:lnTo>
                  <a:pt x="161" y="3819"/>
                </a:lnTo>
                <a:lnTo>
                  <a:pt x="167" y="3839"/>
                </a:lnTo>
                <a:lnTo>
                  <a:pt x="171" y="3860"/>
                </a:lnTo>
                <a:lnTo>
                  <a:pt x="171" y="3881"/>
                </a:lnTo>
                <a:lnTo>
                  <a:pt x="168" y="3909"/>
                </a:lnTo>
                <a:lnTo>
                  <a:pt x="167" y="3921"/>
                </a:lnTo>
                <a:lnTo>
                  <a:pt x="162" y="3933"/>
                </a:lnTo>
                <a:lnTo>
                  <a:pt x="159" y="3945"/>
                </a:lnTo>
                <a:lnTo>
                  <a:pt x="153" y="3957"/>
                </a:lnTo>
                <a:lnTo>
                  <a:pt x="144" y="3968"/>
                </a:lnTo>
                <a:lnTo>
                  <a:pt x="137" y="3980"/>
                </a:lnTo>
                <a:lnTo>
                  <a:pt x="114" y="4001"/>
                </a:lnTo>
                <a:lnTo>
                  <a:pt x="84" y="4025"/>
                </a:lnTo>
                <a:lnTo>
                  <a:pt x="47" y="4052"/>
                </a:lnTo>
                <a:lnTo>
                  <a:pt x="0" y="4083"/>
                </a:lnTo>
                <a:lnTo>
                  <a:pt x="0" y="4167"/>
                </a:lnTo>
                <a:lnTo>
                  <a:pt x="0" y="4184"/>
                </a:lnTo>
                <a:lnTo>
                  <a:pt x="17" y="4193"/>
                </a:lnTo>
                <a:lnTo>
                  <a:pt x="57" y="4223"/>
                </a:lnTo>
                <a:lnTo>
                  <a:pt x="90" y="4251"/>
                </a:lnTo>
                <a:lnTo>
                  <a:pt x="114" y="4275"/>
                </a:lnTo>
                <a:lnTo>
                  <a:pt x="135" y="4296"/>
                </a:lnTo>
                <a:lnTo>
                  <a:pt x="149" y="4319"/>
                </a:lnTo>
                <a:lnTo>
                  <a:pt x="159" y="4335"/>
                </a:lnTo>
                <a:lnTo>
                  <a:pt x="165" y="4350"/>
                </a:lnTo>
                <a:lnTo>
                  <a:pt x="167" y="4361"/>
                </a:lnTo>
                <a:lnTo>
                  <a:pt x="165" y="4373"/>
                </a:lnTo>
                <a:lnTo>
                  <a:pt x="159" y="4386"/>
                </a:lnTo>
                <a:lnTo>
                  <a:pt x="149" y="4404"/>
                </a:lnTo>
                <a:lnTo>
                  <a:pt x="135" y="4425"/>
                </a:lnTo>
                <a:lnTo>
                  <a:pt x="114" y="4449"/>
                </a:lnTo>
                <a:lnTo>
                  <a:pt x="90" y="4473"/>
                </a:lnTo>
                <a:lnTo>
                  <a:pt x="57" y="4500"/>
                </a:lnTo>
                <a:lnTo>
                  <a:pt x="17" y="4529"/>
                </a:lnTo>
                <a:lnTo>
                  <a:pt x="0" y="4541"/>
                </a:lnTo>
                <a:lnTo>
                  <a:pt x="0" y="4557"/>
                </a:lnTo>
                <a:lnTo>
                  <a:pt x="0" y="4641"/>
                </a:lnTo>
                <a:lnTo>
                  <a:pt x="71" y="4686"/>
                </a:lnTo>
                <a:lnTo>
                  <a:pt x="96" y="4707"/>
                </a:lnTo>
                <a:lnTo>
                  <a:pt x="120" y="4727"/>
                </a:lnTo>
                <a:lnTo>
                  <a:pt x="137" y="4743"/>
                </a:lnTo>
                <a:lnTo>
                  <a:pt x="150" y="4761"/>
                </a:lnTo>
                <a:lnTo>
                  <a:pt x="161" y="4779"/>
                </a:lnTo>
                <a:lnTo>
                  <a:pt x="167" y="4799"/>
                </a:lnTo>
                <a:lnTo>
                  <a:pt x="171" y="4818"/>
                </a:lnTo>
                <a:lnTo>
                  <a:pt x="171" y="4841"/>
                </a:lnTo>
                <a:lnTo>
                  <a:pt x="168" y="4869"/>
                </a:lnTo>
                <a:lnTo>
                  <a:pt x="167" y="4883"/>
                </a:lnTo>
                <a:lnTo>
                  <a:pt x="162" y="4895"/>
                </a:lnTo>
                <a:lnTo>
                  <a:pt x="159" y="4905"/>
                </a:lnTo>
                <a:lnTo>
                  <a:pt x="153" y="4917"/>
                </a:lnTo>
                <a:lnTo>
                  <a:pt x="144" y="4926"/>
                </a:lnTo>
                <a:lnTo>
                  <a:pt x="137" y="4938"/>
                </a:lnTo>
                <a:lnTo>
                  <a:pt x="114" y="4961"/>
                </a:lnTo>
                <a:lnTo>
                  <a:pt x="84" y="4985"/>
                </a:lnTo>
                <a:lnTo>
                  <a:pt x="47" y="5010"/>
                </a:lnTo>
                <a:lnTo>
                  <a:pt x="0" y="5042"/>
                </a:lnTo>
                <a:lnTo>
                  <a:pt x="0" y="5126"/>
                </a:lnTo>
                <a:lnTo>
                  <a:pt x="0" y="5142"/>
                </a:lnTo>
                <a:lnTo>
                  <a:pt x="17" y="5153"/>
                </a:lnTo>
                <a:lnTo>
                  <a:pt x="57" y="5183"/>
                </a:lnTo>
                <a:lnTo>
                  <a:pt x="90" y="5210"/>
                </a:lnTo>
                <a:lnTo>
                  <a:pt x="114" y="5234"/>
                </a:lnTo>
                <a:lnTo>
                  <a:pt x="135" y="5258"/>
                </a:lnTo>
                <a:lnTo>
                  <a:pt x="149" y="5279"/>
                </a:lnTo>
                <a:lnTo>
                  <a:pt x="159" y="5294"/>
                </a:lnTo>
                <a:lnTo>
                  <a:pt x="165" y="5310"/>
                </a:lnTo>
                <a:lnTo>
                  <a:pt x="167" y="5322"/>
                </a:lnTo>
                <a:lnTo>
                  <a:pt x="165" y="5333"/>
                </a:lnTo>
                <a:lnTo>
                  <a:pt x="159" y="5348"/>
                </a:lnTo>
                <a:lnTo>
                  <a:pt x="149" y="5364"/>
                </a:lnTo>
                <a:lnTo>
                  <a:pt x="135" y="5384"/>
                </a:lnTo>
                <a:lnTo>
                  <a:pt x="114" y="5408"/>
                </a:lnTo>
                <a:lnTo>
                  <a:pt x="90" y="5432"/>
                </a:lnTo>
                <a:lnTo>
                  <a:pt x="57" y="5460"/>
                </a:lnTo>
                <a:lnTo>
                  <a:pt x="17" y="5490"/>
                </a:lnTo>
                <a:lnTo>
                  <a:pt x="0" y="5501"/>
                </a:lnTo>
                <a:lnTo>
                  <a:pt x="0" y="5516"/>
                </a:lnTo>
                <a:lnTo>
                  <a:pt x="0" y="5600"/>
                </a:lnTo>
                <a:lnTo>
                  <a:pt x="71" y="5648"/>
                </a:lnTo>
                <a:lnTo>
                  <a:pt x="96" y="5667"/>
                </a:lnTo>
                <a:lnTo>
                  <a:pt x="120" y="5685"/>
                </a:lnTo>
                <a:lnTo>
                  <a:pt x="137" y="5703"/>
                </a:lnTo>
                <a:lnTo>
                  <a:pt x="150" y="5720"/>
                </a:lnTo>
                <a:lnTo>
                  <a:pt x="161" y="5738"/>
                </a:lnTo>
                <a:lnTo>
                  <a:pt x="167" y="5757"/>
                </a:lnTo>
                <a:lnTo>
                  <a:pt x="171" y="5778"/>
                </a:lnTo>
                <a:lnTo>
                  <a:pt x="171" y="5802"/>
                </a:lnTo>
                <a:lnTo>
                  <a:pt x="168" y="5828"/>
                </a:lnTo>
                <a:lnTo>
                  <a:pt x="167" y="5841"/>
                </a:lnTo>
                <a:lnTo>
                  <a:pt x="162" y="5853"/>
                </a:lnTo>
                <a:lnTo>
                  <a:pt x="159" y="5864"/>
                </a:lnTo>
                <a:lnTo>
                  <a:pt x="153" y="5876"/>
                </a:lnTo>
                <a:lnTo>
                  <a:pt x="144" y="5886"/>
                </a:lnTo>
                <a:lnTo>
                  <a:pt x="137" y="5898"/>
                </a:lnTo>
                <a:lnTo>
                  <a:pt x="114" y="5919"/>
                </a:lnTo>
                <a:lnTo>
                  <a:pt x="84" y="5943"/>
                </a:lnTo>
                <a:lnTo>
                  <a:pt x="47" y="5972"/>
                </a:lnTo>
                <a:lnTo>
                  <a:pt x="0" y="6002"/>
                </a:lnTo>
                <a:lnTo>
                  <a:pt x="0" y="6086"/>
                </a:lnTo>
                <a:lnTo>
                  <a:pt x="0" y="6104"/>
                </a:lnTo>
                <a:lnTo>
                  <a:pt x="17" y="6114"/>
                </a:lnTo>
                <a:lnTo>
                  <a:pt x="57" y="6141"/>
                </a:lnTo>
                <a:lnTo>
                  <a:pt x="90" y="6170"/>
                </a:lnTo>
                <a:lnTo>
                  <a:pt x="114" y="6194"/>
                </a:lnTo>
                <a:lnTo>
                  <a:pt x="135" y="6218"/>
                </a:lnTo>
                <a:lnTo>
                  <a:pt x="149" y="6237"/>
                </a:lnTo>
                <a:lnTo>
                  <a:pt x="159" y="6255"/>
                </a:lnTo>
                <a:lnTo>
                  <a:pt x="165" y="6269"/>
                </a:lnTo>
                <a:lnTo>
                  <a:pt x="167" y="6281"/>
                </a:lnTo>
                <a:lnTo>
                  <a:pt x="165" y="6293"/>
                </a:lnTo>
                <a:lnTo>
                  <a:pt x="159" y="6308"/>
                </a:lnTo>
                <a:lnTo>
                  <a:pt x="149" y="6326"/>
                </a:lnTo>
                <a:lnTo>
                  <a:pt x="135" y="6345"/>
                </a:lnTo>
                <a:lnTo>
                  <a:pt x="114" y="6368"/>
                </a:lnTo>
                <a:lnTo>
                  <a:pt x="90" y="6393"/>
                </a:lnTo>
                <a:lnTo>
                  <a:pt x="57" y="6419"/>
                </a:lnTo>
                <a:lnTo>
                  <a:pt x="17" y="6449"/>
                </a:lnTo>
                <a:lnTo>
                  <a:pt x="0" y="6459"/>
                </a:lnTo>
                <a:lnTo>
                  <a:pt x="0" y="6476"/>
                </a:lnTo>
                <a:lnTo>
                  <a:pt x="0" y="6480"/>
                </a:lnTo>
                <a:lnTo>
                  <a:pt x="93" y="6480"/>
                </a:lnTo>
                <a:lnTo>
                  <a:pt x="95" y="6479"/>
                </a:lnTo>
                <a:lnTo>
                  <a:pt x="126" y="6455"/>
                </a:lnTo>
                <a:lnTo>
                  <a:pt x="153" y="6431"/>
                </a:lnTo>
                <a:lnTo>
                  <a:pt x="174" y="6407"/>
                </a:lnTo>
                <a:lnTo>
                  <a:pt x="195" y="6386"/>
                </a:lnTo>
                <a:lnTo>
                  <a:pt x="209" y="6365"/>
                </a:lnTo>
                <a:lnTo>
                  <a:pt x="221" y="6345"/>
                </a:lnTo>
                <a:lnTo>
                  <a:pt x="228" y="6327"/>
                </a:lnTo>
                <a:lnTo>
                  <a:pt x="237" y="6345"/>
                </a:lnTo>
                <a:lnTo>
                  <a:pt x="249" y="6365"/>
                </a:lnTo>
                <a:lnTo>
                  <a:pt x="263" y="6386"/>
                </a:lnTo>
                <a:lnTo>
                  <a:pt x="281" y="6407"/>
                </a:lnTo>
                <a:lnTo>
                  <a:pt x="303" y="6431"/>
                </a:lnTo>
                <a:lnTo>
                  <a:pt x="330" y="6455"/>
                </a:lnTo>
                <a:lnTo>
                  <a:pt x="363" y="6479"/>
                </a:lnTo>
                <a:lnTo>
                  <a:pt x="363" y="6480"/>
                </a:lnTo>
                <a:lnTo>
                  <a:pt x="573" y="6480"/>
                </a:lnTo>
                <a:lnTo>
                  <a:pt x="575" y="6479"/>
                </a:lnTo>
                <a:lnTo>
                  <a:pt x="606" y="6455"/>
                </a:lnTo>
                <a:lnTo>
                  <a:pt x="632" y="6431"/>
                </a:lnTo>
                <a:lnTo>
                  <a:pt x="654" y="6407"/>
                </a:lnTo>
                <a:lnTo>
                  <a:pt x="674" y="6386"/>
                </a:lnTo>
                <a:lnTo>
                  <a:pt x="689" y="6365"/>
                </a:lnTo>
                <a:lnTo>
                  <a:pt x="701" y="6345"/>
                </a:lnTo>
                <a:lnTo>
                  <a:pt x="708" y="6327"/>
                </a:lnTo>
                <a:lnTo>
                  <a:pt x="716" y="6345"/>
                </a:lnTo>
                <a:lnTo>
                  <a:pt x="728" y="6365"/>
                </a:lnTo>
                <a:lnTo>
                  <a:pt x="743" y="6386"/>
                </a:lnTo>
                <a:lnTo>
                  <a:pt x="761" y="6407"/>
                </a:lnTo>
                <a:lnTo>
                  <a:pt x="785" y="6431"/>
                </a:lnTo>
                <a:lnTo>
                  <a:pt x="810" y="6455"/>
                </a:lnTo>
                <a:lnTo>
                  <a:pt x="842" y="6479"/>
                </a:lnTo>
                <a:lnTo>
                  <a:pt x="843" y="6480"/>
                </a:lnTo>
                <a:lnTo>
                  <a:pt x="1053" y="6480"/>
                </a:lnTo>
                <a:lnTo>
                  <a:pt x="1053" y="6479"/>
                </a:lnTo>
                <a:lnTo>
                  <a:pt x="1086" y="6455"/>
                </a:lnTo>
                <a:lnTo>
                  <a:pt x="1112" y="6431"/>
                </a:lnTo>
                <a:lnTo>
                  <a:pt x="1136" y="6407"/>
                </a:lnTo>
                <a:lnTo>
                  <a:pt x="1154" y="6386"/>
                </a:lnTo>
                <a:lnTo>
                  <a:pt x="1167" y="6365"/>
                </a:lnTo>
                <a:lnTo>
                  <a:pt x="1179" y="6345"/>
                </a:lnTo>
                <a:lnTo>
                  <a:pt x="1188" y="6327"/>
                </a:lnTo>
                <a:lnTo>
                  <a:pt x="1196" y="6345"/>
                </a:lnTo>
                <a:lnTo>
                  <a:pt x="1208" y="6365"/>
                </a:lnTo>
                <a:lnTo>
                  <a:pt x="1221" y="6386"/>
                </a:lnTo>
                <a:lnTo>
                  <a:pt x="1239" y="6407"/>
                </a:lnTo>
                <a:lnTo>
                  <a:pt x="1263" y="6431"/>
                </a:lnTo>
                <a:lnTo>
                  <a:pt x="1290" y="6455"/>
                </a:lnTo>
                <a:lnTo>
                  <a:pt x="1322" y="6479"/>
                </a:lnTo>
                <a:lnTo>
                  <a:pt x="1323" y="6480"/>
                </a:lnTo>
                <a:lnTo>
                  <a:pt x="1532" y="6480"/>
                </a:lnTo>
                <a:lnTo>
                  <a:pt x="1533" y="6479"/>
                </a:lnTo>
                <a:lnTo>
                  <a:pt x="1566" y="6455"/>
                </a:lnTo>
                <a:lnTo>
                  <a:pt x="1593" y="6431"/>
                </a:lnTo>
                <a:lnTo>
                  <a:pt x="1616" y="6407"/>
                </a:lnTo>
                <a:lnTo>
                  <a:pt x="1634" y="6386"/>
                </a:lnTo>
                <a:lnTo>
                  <a:pt x="1647" y="6365"/>
                </a:lnTo>
                <a:lnTo>
                  <a:pt x="1659" y="6345"/>
                </a:lnTo>
                <a:lnTo>
                  <a:pt x="1668" y="6327"/>
                </a:lnTo>
                <a:lnTo>
                  <a:pt x="1676" y="6345"/>
                </a:lnTo>
                <a:lnTo>
                  <a:pt x="1688" y="6365"/>
                </a:lnTo>
                <a:lnTo>
                  <a:pt x="1701" y="6386"/>
                </a:lnTo>
                <a:lnTo>
                  <a:pt x="1721" y="6407"/>
                </a:lnTo>
                <a:lnTo>
                  <a:pt x="1743" y="6431"/>
                </a:lnTo>
                <a:lnTo>
                  <a:pt x="1769" y="6455"/>
                </a:lnTo>
                <a:lnTo>
                  <a:pt x="1802" y="6479"/>
                </a:lnTo>
                <a:lnTo>
                  <a:pt x="1803" y="6480"/>
                </a:lnTo>
                <a:lnTo>
                  <a:pt x="2012" y="6480"/>
                </a:lnTo>
                <a:lnTo>
                  <a:pt x="2013" y="6479"/>
                </a:lnTo>
                <a:lnTo>
                  <a:pt x="2045" y="6455"/>
                </a:lnTo>
                <a:lnTo>
                  <a:pt x="2073" y="6431"/>
                </a:lnTo>
                <a:lnTo>
                  <a:pt x="2096" y="6407"/>
                </a:lnTo>
                <a:lnTo>
                  <a:pt x="2114" y="6386"/>
                </a:lnTo>
                <a:lnTo>
                  <a:pt x="2127" y="6365"/>
                </a:lnTo>
                <a:lnTo>
                  <a:pt x="2139" y="6345"/>
                </a:lnTo>
                <a:lnTo>
                  <a:pt x="2147" y="6327"/>
                </a:lnTo>
                <a:lnTo>
                  <a:pt x="2156" y="6345"/>
                </a:lnTo>
                <a:lnTo>
                  <a:pt x="2168" y="6365"/>
                </a:lnTo>
                <a:lnTo>
                  <a:pt x="2183" y="6386"/>
                </a:lnTo>
                <a:lnTo>
                  <a:pt x="2201" y="6407"/>
                </a:lnTo>
                <a:lnTo>
                  <a:pt x="2223" y="6431"/>
                </a:lnTo>
                <a:lnTo>
                  <a:pt x="2249" y="6455"/>
                </a:lnTo>
                <a:lnTo>
                  <a:pt x="2282" y="6479"/>
                </a:lnTo>
                <a:lnTo>
                  <a:pt x="2282" y="6480"/>
                </a:lnTo>
                <a:lnTo>
                  <a:pt x="2493" y="6480"/>
                </a:lnTo>
                <a:lnTo>
                  <a:pt x="2495" y="6479"/>
                </a:lnTo>
                <a:lnTo>
                  <a:pt x="2525" y="6455"/>
                </a:lnTo>
                <a:lnTo>
                  <a:pt x="2553" y="6431"/>
                </a:lnTo>
                <a:lnTo>
                  <a:pt x="2574" y="6407"/>
                </a:lnTo>
                <a:lnTo>
                  <a:pt x="2592" y="6386"/>
                </a:lnTo>
                <a:lnTo>
                  <a:pt x="2607" y="6365"/>
                </a:lnTo>
                <a:lnTo>
                  <a:pt x="2619" y="6345"/>
                </a:lnTo>
                <a:lnTo>
                  <a:pt x="2627" y="6327"/>
                </a:lnTo>
                <a:lnTo>
                  <a:pt x="2637" y="6345"/>
                </a:lnTo>
                <a:lnTo>
                  <a:pt x="2646" y="6365"/>
                </a:lnTo>
                <a:lnTo>
                  <a:pt x="2663" y="6386"/>
                </a:lnTo>
                <a:lnTo>
                  <a:pt x="2681" y="6407"/>
                </a:lnTo>
                <a:lnTo>
                  <a:pt x="2703" y="6431"/>
                </a:lnTo>
                <a:lnTo>
                  <a:pt x="2729" y="6455"/>
                </a:lnTo>
                <a:lnTo>
                  <a:pt x="2760" y="6479"/>
                </a:lnTo>
                <a:lnTo>
                  <a:pt x="2762" y="6480"/>
                </a:lnTo>
                <a:lnTo>
                  <a:pt x="2973" y="6480"/>
                </a:lnTo>
                <a:lnTo>
                  <a:pt x="2975" y="6479"/>
                </a:lnTo>
                <a:lnTo>
                  <a:pt x="3005" y="6455"/>
                </a:lnTo>
                <a:lnTo>
                  <a:pt x="3032" y="6431"/>
                </a:lnTo>
                <a:lnTo>
                  <a:pt x="3054" y="6407"/>
                </a:lnTo>
                <a:lnTo>
                  <a:pt x="3072" y="6386"/>
                </a:lnTo>
                <a:lnTo>
                  <a:pt x="3086" y="6365"/>
                </a:lnTo>
                <a:lnTo>
                  <a:pt x="3098" y="6345"/>
                </a:lnTo>
                <a:lnTo>
                  <a:pt x="3107" y="6327"/>
                </a:lnTo>
                <a:lnTo>
                  <a:pt x="3116" y="6345"/>
                </a:lnTo>
                <a:lnTo>
                  <a:pt x="3126" y="6365"/>
                </a:lnTo>
                <a:lnTo>
                  <a:pt x="3143" y="6386"/>
                </a:lnTo>
                <a:lnTo>
                  <a:pt x="3161" y="6407"/>
                </a:lnTo>
                <a:lnTo>
                  <a:pt x="3182" y="6431"/>
                </a:lnTo>
                <a:lnTo>
                  <a:pt x="3209" y="6455"/>
                </a:lnTo>
                <a:lnTo>
                  <a:pt x="3240" y="6479"/>
                </a:lnTo>
                <a:lnTo>
                  <a:pt x="3242" y="6480"/>
                </a:lnTo>
                <a:lnTo>
                  <a:pt x="3453" y="6480"/>
                </a:lnTo>
                <a:lnTo>
                  <a:pt x="3455" y="6479"/>
                </a:lnTo>
                <a:lnTo>
                  <a:pt x="3486" y="6455"/>
                </a:lnTo>
                <a:lnTo>
                  <a:pt x="3512" y="6431"/>
                </a:lnTo>
                <a:lnTo>
                  <a:pt x="3534" y="6407"/>
                </a:lnTo>
                <a:lnTo>
                  <a:pt x="3552" y="6386"/>
                </a:lnTo>
                <a:lnTo>
                  <a:pt x="3569" y="6365"/>
                </a:lnTo>
                <a:lnTo>
                  <a:pt x="3578" y="6345"/>
                </a:lnTo>
                <a:lnTo>
                  <a:pt x="3588" y="6327"/>
                </a:lnTo>
                <a:lnTo>
                  <a:pt x="3596" y="6345"/>
                </a:lnTo>
                <a:lnTo>
                  <a:pt x="3606" y="6365"/>
                </a:lnTo>
                <a:lnTo>
                  <a:pt x="3623" y="6386"/>
                </a:lnTo>
                <a:lnTo>
                  <a:pt x="3641" y="6407"/>
                </a:lnTo>
                <a:lnTo>
                  <a:pt x="3662" y="6431"/>
                </a:lnTo>
                <a:lnTo>
                  <a:pt x="3687" y="6455"/>
                </a:lnTo>
                <a:lnTo>
                  <a:pt x="3720" y="6479"/>
                </a:lnTo>
                <a:lnTo>
                  <a:pt x="3722" y="6480"/>
                </a:lnTo>
                <a:lnTo>
                  <a:pt x="3933" y="6480"/>
                </a:lnTo>
                <a:lnTo>
                  <a:pt x="3933" y="6479"/>
                </a:lnTo>
                <a:lnTo>
                  <a:pt x="3966" y="6455"/>
                </a:lnTo>
                <a:lnTo>
                  <a:pt x="3992" y="6431"/>
                </a:lnTo>
                <a:lnTo>
                  <a:pt x="4014" y="6407"/>
                </a:lnTo>
                <a:lnTo>
                  <a:pt x="4032" y="6386"/>
                </a:lnTo>
                <a:lnTo>
                  <a:pt x="4047" y="6365"/>
                </a:lnTo>
                <a:lnTo>
                  <a:pt x="4058" y="6345"/>
                </a:lnTo>
                <a:lnTo>
                  <a:pt x="4068" y="6327"/>
                </a:lnTo>
                <a:lnTo>
                  <a:pt x="4076" y="6345"/>
                </a:lnTo>
                <a:lnTo>
                  <a:pt x="4088" y="6365"/>
                </a:lnTo>
                <a:lnTo>
                  <a:pt x="4101" y="6386"/>
                </a:lnTo>
                <a:lnTo>
                  <a:pt x="4119" y="6407"/>
                </a:lnTo>
                <a:lnTo>
                  <a:pt x="4142" y="6431"/>
                </a:lnTo>
                <a:lnTo>
                  <a:pt x="4170" y="6455"/>
                </a:lnTo>
                <a:lnTo>
                  <a:pt x="4200" y="6479"/>
                </a:lnTo>
                <a:lnTo>
                  <a:pt x="4200" y="6480"/>
                </a:lnTo>
                <a:lnTo>
                  <a:pt x="4412" y="6480"/>
                </a:lnTo>
                <a:lnTo>
                  <a:pt x="4413" y="6479"/>
                </a:lnTo>
                <a:lnTo>
                  <a:pt x="4445" y="6455"/>
                </a:lnTo>
                <a:lnTo>
                  <a:pt x="4472" y="6431"/>
                </a:lnTo>
                <a:lnTo>
                  <a:pt x="4493" y="6407"/>
                </a:lnTo>
                <a:lnTo>
                  <a:pt x="4511" y="6386"/>
                </a:lnTo>
                <a:lnTo>
                  <a:pt x="4527" y="6365"/>
                </a:lnTo>
                <a:lnTo>
                  <a:pt x="4538" y="6345"/>
                </a:lnTo>
                <a:lnTo>
                  <a:pt x="4547" y="6327"/>
                </a:lnTo>
                <a:lnTo>
                  <a:pt x="4556" y="6345"/>
                </a:lnTo>
                <a:lnTo>
                  <a:pt x="4568" y="6365"/>
                </a:lnTo>
                <a:lnTo>
                  <a:pt x="4581" y="6386"/>
                </a:lnTo>
                <a:lnTo>
                  <a:pt x="4599" y="6407"/>
                </a:lnTo>
                <a:lnTo>
                  <a:pt x="4622" y="6431"/>
                </a:lnTo>
                <a:lnTo>
                  <a:pt x="4649" y="6455"/>
                </a:lnTo>
                <a:lnTo>
                  <a:pt x="4679" y="6479"/>
                </a:lnTo>
                <a:lnTo>
                  <a:pt x="4680" y="6480"/>
                </a:lnTo>
                <a:lnTo>
                  <a:pt x="4892" y="6480"/>
                </a:lnTo>
                <a:lnTo>
                  <a:pt x="4893" y="6479"/>
                </a:lnTo>
                <a:lnTo>
                  <a:pt x="4925" y="6455"/>
                </a:lnTo>
                <a:lnTo>
                  <a:pt x="4952" y="6431"/>
                </a:lnTo>
                <a:lnTo>
                  <a:pt x="4973" y="6407"/>
                </a:lnTo>
                <a:lnTo>
                  <a:pt x="4994" y="6386"/>
                </a:lnTo>
                <a:lnTo>
                  <a:pt x="5007" y="6365"/>
                </a:lnTo>
                <a:lnTo>
                  <a:pt x="5019" y="6345"/>
                </a:lnTo>
                <a:lnTo>
                  <a:pt x="5027" y="6327"/>
                </a:lnTo>
                <a:lnTo>
                  <a:pt x="5034" y="6345"/>
                </a:lnTo>
                <a:lnTo>
                  <a:pt x="5046" y="6365"/>
                </a:lnTo>
                <a:lnTo>
                  <a:pt x="5061" y="6386"/>
                </a:lnTo>
                <a:lnTo>
                  <a:pt x="5079" y="6407"/>
                </a:lnTo>
                <a:lnTo>
                  <a:pt x="5100" y="6431"/>
                </a:lnTo>
                <a:lnTo>
                  <a:pt x="5129" y="6455"/>
                </a:lnTo>
                <a:lnTo>
                  <a:pt x="5160" y="6479"/>
                </a:lnTo>
                <a:lnTo>
                  <a:pt x="5162" y="6480"/>
                </a:lnTo>
                <a:lnTo>
                  <a:pt x="5372" y="6480"/>
                </a:lnTo>
                <a:lnTo>
                  <a:pt x="5373" y="6479"/>
                </a:lnTo>
                <a:lnTo>
                  <a:pt x="5405" y="6455"/>
                </a:lnTo>
                <a:lnTo>
                  <a:pt x="5430" y="6431"/>
                </a:lnTo>
                <a:lnTo>
                  <a:pt x="5453" y="6407"/>
                </a:lnTo>
                <a:lnTo>
                  <a:pt x="5472" y="6386"/>
                </a:lnTo>
                <a:lnTo>
                  <a:pt x="5487" y="6365"/>
                </a:lnTo>
                <a:lnTo>
                  <a:pt x="5499" y="6345"/>
                </a:lnTo>
                <a:lnTo>
                  <a:pt x="5507" y="6327"/>
                </a:lnTo>
                <a:lnTo>
                  <a:pt x="5514" y="6345"/>
                </a:lnTo>
                <a:lnTo>
                  <a:pt x="5526" y="6365"/>
                </a:lnTo>
                <a:lnTo>
                  <a:pt x="5541" y="6386"/>
                </a:lnTo>
                <a:lnTo>
                  <a:pt x="5559" y="6407"/>
                </a:lnTo>
                <a:lnTo>
                  <a:pt x="5583" y="6431"/>
                </a:lnTo>
                <a:lnTo>
                  <a:pt x="5609" y="6455"/>
                </a:lnTo>
                <a:lnTo>
                  <a:pt x="5640" y="6479"/>
                </a:lnTo>
                <a:lnTo>
                  <a:pt x="5642" y="6480"/>
                </a:lnTo>
                <a:lnTo>
                  <a:pt x="5852" y="6480"/>
                </a:lnTo>
                <a:lnTo>
                  <a:pt x="5852" y="6479"/>
                </a:lnTo>
                <a:lnTo>
                  <a:pt x="5885" y="6455"/>
                </a:lnTo>
                <a:lnTo>
                  <a:pt x="5910" y="6431"/>
                </a:lnTo>
                <a:lnTo>
                  <a:pt x="5934" y="6407"/>
                </a:lnTo>
                <a:lnTo>
                  <a:pt x="5952" y="6386"/>
                </a:lnTo>
                <a:lnTo>
                  <a:pt x="5966" y="6365"/>
                </a:lnTo>
                <a:lnTo>
                  <a:pt x="5978" y="6345"/>
                </a:lnTo>
                <a:lnTo>
                  <a:pt x="5987" y="6327"/>
                </a:lnTo>
                <a:lnTo>
                  <a:pt x="5994" y="6345"/>
                </a:lnTo>
                <a:lnTo>
                  <a:pt x="6006" y="6365"/>
                </a:lnTo>
                <a:lnTo>
                  <a:pt x="6020" y="6386"/>
                </a:lnTo>
                <a:lnTo>
                  <a:pt x="6038" y="6407"/>
                </a:lnTo>
                <a:lnTo>
                  <a:pt x="6062" y="6431"/>
                </a:lnTo>
                <a:lnTo>
                  <a:pt x="6089" y="6455"/>
                </a:lnTo>
                <a:lnTo>
                  <a:pt x="6120" y="6479"/>
                </a:lnTo>
                <a:lnTo>
                  <a:pt x="6122" y="6480"/>
                </a:lnTo>
                <a:lnTo>
                  <a:pt x="6330" y="6480"/>
                </a:lnTo>
                <a:lnTo>
                  <a:pt x="6332" y="6479"/>
                </a:lnTo>
                <a:lnTo>
                  <a:pt x="6363" y="6455"/>
                </a:lnTo>
                <a:lnTo>
                  <a:pt x="6390" y="6431"/>
                </a:lnTo>
                <a:lnTo>
                  <a:pt x="6414" y="6407"/>
                </a:lnTo>
                <a:lnTo>
                  <a:pt x="6432" y="6386"/>
                </a:lnTo>
                <a:lnTo>
                  <a:pt x="6446" y="6365"/>
                </a:lnTo>
                <a:lnTo>
                  <a:pt x="6458" y="6345"/>
                </a:lnTo>
                <a:lnTo>
                  <a:pt x="6465" y="6327"/>
                </a:lnTo>
                <a:lnTo>
                  <a:pt x="6474" y="6345"/>
                </a:lnTo>
                <a:lnTo>
                  <a:pt x="6486" y="6365"/>
                </a:lnTo>
                <a:lnTo>
                  <a:pt x="6500" y="6386"/>
                </a:lnTo>
                <a:lnTo>
                  <a:pt x="6519" y="6407"/>
                </a:lnTo>
                <a:lnTo>
                  <a:pt x="6542" y="6431"/>
                </a:lnTo>
                <a:lnTo>
                  <a:pt x="6567" y="6455"/>
                </a:lnTo>
                <a:lnTo>
                  <a:pt x="6600" y="6479"/>
                </a:lnTo>
                <a:lnTo>
                  <a:pt x="6602" y="6480"/>
                </a:lnTo>
                <a:lnTo>
                  <a:pt x="6810" y="6480"/>
                </a:lnTo>
                <a:lnTo>
                  <a:pt x="6812" y="6479"/>
                </a:lnTo>
                <a:lnTo>
                  <a:pt x="6843" y="6455"/>
                </a:lnTo>
                <a:lnTo>
                  <a:pt x="6872" y="6431"/>
                </a:lnTo>
                <a:lnTo>
                  <a:pt x="6894" y="6407"/>
                </a:lnTo>
                <a:lnTo>
                  <a:pt x="6912" y="6386"/>
                </a:lnTo>
                <a:lnTo>
                  <a:pt x="6926" y="6365"/>
                </a:lnTo>
                <a:lnTo>
                  <a:pt x="6938" y="6345"/>
                </a:lnTo>
                <a:lnTo>
                  <a:pt x="6945" y="6327"/>
                </a:lnTo>
                <a:lnTo>
                  <a:pt x="6954" y="6345"/>
                </a:lnTo>
                <a:lnTo>
                  <a:pt x="6966" y="6365"/>
                </a:lnTo>
                <a:lnTo>
                  <a:pt x="6980" y="6386"/>
                </a:lnTo>
                <a:lnTo>
                  <a:pt x="6999" y="6407"/>
                </a:lnTo>
                <a:lnTo>
                  <a:pt x="7022" y="6431"/>
                </a:lnTo>
                <a:lnTo>
                  <a:pt x="7047" y="6455"/>
                </a:lnTo>
                <a:lnTo>
                  <a:pt x="7079" y="6479"/>
                </a:lnTo>
                <a:lnTo>
                  <a:pt x="7080" y="6480"/>
                </a:lnTo>
                <a:lnTo>
                  <a:pt x="7292" y="6480"/>
                </a:lnTo>
                <a:lnTo>
                  <a:pt x="7293" y="6479"/>
                </a:lnTo>
                <a:lnTo>
                  <a:pt x="7323" y="6455"/>
                </a:lnTo>
                <a:lnTo>
                  <a:pt x="7352" y="6431"/>
                </a:lnTo>
                <a:lnTo>
                  <a:pt x="7373" y="6407"/>
                </a:lnTo>
                <a:lnTo>
                  <a:pt x="7391" y="6386"/>
                </a:lnTo>
                <a:lnTo>
                  <a:pt x="7406" y="6365"/>
                </a:lnTo>
                <a:lnTo>
                  <a:pt x="7418" y="6345"/>
                </a:lnTo>
                <a:lnTo>
                  <a:pt x="7425" y="6327"/>
                </a:lnTo>
                <a:lnTo>
                  <a:pt x="7436" y="6345"/>
                </a:lnTo>
                <a:lnTo>
                  <a:pt x="7445" y="6365"/>
                </a:lnTo>
                <a:lnTo>
                  <a:pt x="7461" y="6386"/>
                </a:lnTo>
                <a:lnTo>
                  <a:pt x="7479" y="6407"/>
                </a:lnTo>
                <a:lnTo>
                  <a:pt x="7502" y="6431"/>
                </a:lnTo>
                <a:lnTo>
                  <a:pt x="7527" y="6455"/>
                </a:lnTo>
                <a:lnTo>
                  <a:pt x="7559" y="6479"/>
                </a:lnTo>
                <a:lnTo>
                  <a:pt x="7560" y="6480"/>
                </a:lnTo>
                <a:lnTo>
                  <a:pt x="7760" y="6480"/>
                </a:lnTo>
                <a:lnTo>
                  <a:pt x="7761" y="6479"/>
                </a:lnTo>
                <a:lnTo>
                  <a:pt x="7791" y="6455"/>
                </a:lnTo>
                <a:lnTo>
                  <a:pt x="7818" y="6431"/>
                </a:lnTo>
                <a:lnTo>
                  <a:pt x="7841" y="6407"/>
                </a:lnTo>
                <a:lnTo>
                  <a:pt x="7859" y="6386"/>
                </a:lnTo>
                <a:lnTo>
                  <a:pt x="7872" y="6365"/>
                </a:lnTo>
                <a:lnTo>
                  <a:pt x="7884" y="6345"/>
                </a:lnTo>
                <a:lnTo>
                  <a:pt x="7893" y="6327"/>
                </a:lnTo>
                <a:lnTo>
                  <a:pt x="7902" y="6345"/>
                </a:lnTo>
                <a:lnTo>
                  <a:pt x="7913" y="6365"/>
                </a:lnTo>
                <a:lnTo>
                  <a:pt x="7929" y="6386"/>
                </a:lnTo>
                <a:lnTo>
                  <a:pt x="7947" y="6407"/>
                </a:lnTo>
                <a:lnTo>
                  <a:pt x="7968" y="6431"/>
                </a:lnTo>
                <a:lnTo>
                  <a:pt x="7995" y="6455"/>
                </a:lnTo>
                <a:lnTo>
                  <a:pt x="8027" y="6479"/>
                </a:lnTo>
                <a:lnTo>
                  <a:pt x="8028" y="6480"/>
                </a:lnTo>
                <a:lnTo>
                  <a:pt x="8240" y="6480"/>
                </a:lnTo>
                <a:lnTo>
                  <a:pt x="8241" y="6479"/>
                </a:lnTo>
                <a:lnTo>
                  <a:pt x="8271" y="6455"/>
                </a:lnTo>
                <a:lnTo>
                  <a:pt x="8298" y="6431"/>
                </a:lnTo>
                <a:lnTo>
                  <a:pt x="8321" y="6407"/>
                </a:lnTo>
                <a:lnTo>
                  <a:pt x="8339" y="6386"/>
                </a:lnTo>
                <a:lnTo>
                  <a:pt x="8352" y="6365"/>
                </a:lnTo>
                <a:lnTo>
                  <a:pt x="8364" y="6345"/>
                </a:lnTo>
                <a:lnTo>
                  <a:pt x="8372" y="6327"/>
                </a:lnTo>
                <a:lnTo>
                  <a:pt x="8382" y="6345"/>
                </a:lnTo>
                <a:lnTo>
                  <a:pt x="8393" y="6365"/>
                </a:lnTo>
                <a:lnTo>
                  <a:pt x="8408" y="6386"/>
                </a:lnTo>
                <a:lnTo>
                  <a:pt x="8426" y="6407"/>
                </a:lnTo>
                <a:lnTo>
                  <a:pt x="8448" y="6431"/>
                </a:lnTo>
                <a:lnTo>
                  <a:pt x="8474" y="6455"/>
                </a:lnTo>
                <a:lnTo>
                  <a:pt x="8507" y="6479"/>
                </a:lnTo>
                <a:lnTo>
                  <a:pt x="8508" y="6480"/>
                </a:lnTo>
                <a:lnTo>
                  <a:pt x="8718" y="6480"/>
                </a:lnTo>
                <a:lnTo>
                  <a:pt x="8720" y="6479"/>
                </a:lnTo>
                <a:lnTo>
                  <a:pt x="8750" y="6455"/>
                </a:lnTo>
                <a:lnTo>
                  <a:pt x="8778" y="6431"/>
                </a:lnTo>
                <a:lnTo>
                  <a:pt x="8801" y="6407"/>
                </a:lnTo>
                <a:lnTo>
                  <a:pt x="8819" y="6386"/>
                </a:lnTo>
                <a:lnTo>
                  <a:pt x="8832" y="6365"/>
                </a:lnTo>
                <a:lnTo>
                  <a:pt x="8844" y="6345"/>
                </a:lnTo>
                <a:lnTo>
                  <a:pt x="8852" y="6327"/>
                </a:lnTo>
                <a:lnTo>
                  <a:pt x="8862" y="6345"/>
                </a:lnTo>
                <a:lnTo>
                  <a:pt x="8873" y="6365"/>
                </a:lnTo>
                <a:lnTo>
                  <a:pt x="8888" y="6386"/>
                </a:lnTo>
                <a:lnTo>
                  <a:pt x="8906" y="6407"/>
                </a:lnTo>
                <a:lnTo>
                  <a:pt x="8928" y="6431"/>
                </a:lnTo>
                <a:lnTo>
                  <a:pt x="8954" y="6455"/>
                </a:lnTo>
                <a:lnTo>
                  <a:pt x="8985" y="6479"/>
                </a:lnTo>
                <a:lnTo>
                  <a:pt x="8987" y="6480"/>
                </a:lnTo>
                <a:lnTo>
                  <a:pt x="9198" y="6480"/>
                </a:lnTo>
                <a:lnTo>
                  <a:pt x="9200" y="6479"/>
                </a:lnTo>
                <a:lnTo>
                  <a:pt x="9231" y="6455"/>
                </a:lnTo>
                <a:lnTo>
                  <a:pt x="9258" y="6431"/>
                </a:lnTo>
                <a:lnTo>
                  <a:pt x="9279" y="6407"/>
                </a:lnTo>
                <a:lnTo>
                  <a:pt x="9297" y="6386"/>
                </a:lnTo>
                <a:lnTo>
                  <a:pt x="9314" y="6365"/>
                </a:lnTo>
                <a:lnTo>
                  <a:pt x="9324" y="6345"/>
                </a:lnTo>
                <a:lnTo>
                  <a:pt x="9333" y="6327"/>
                </a:lnTo>
                <a:lnTo>
                  <a:pt x="9342" y="6345"/>
                </a:lnTo>
                <a:lnTo>
                  <a:pt x="9354" y="6365"/>
                </a:lnTo>
                <a:lnTo>
                  <a:pt x="9368" y="6386"/>
                </a:lnTo>
                <a:lnTo>
                  <a:pt x="9386" y="6407"/>
                </a:lnTo>
                <a:lnTo>
                  <a:pt x="9408" y="6431"/>
                </a:lnTo>
                <a:lnTo>
                  <a:pt x="9435" y="6455"/>
                </a:lnTo>
                <a:lnTo>
                  <a:pt x="9465" y="6479"/>
                </a:lnTo>
                <a:lnTo>
                  <a:pt x="9467" y="6480"/>
                </a:lnTo>
                <a:lnTo>
                  <a:pt x="9678" y="6480"/>
                </a:lnTo>
                <a:lnTo>
                  <a:pt x="9680" y="6479"/>
                </a:lnTo>
                <a:lnTo>
                  <a:pt x="9711" y="6455"/>
                </a:lnTo>
                <a:lnTo>
                  <a:pt x="9737" y="6431"/>
                </a:lnTo>
                <a:lnTo>
                  <a:pt x="9759" y="6407"/>
                </a:lnTo>
                <a:lnTo>
                  <a:pt x="9777" y="6386"/>
                </a:lnTo>
                <a:lnTo>
                  <a:pt x="9794" y="6365"/>
                </a:lnTo>
                <a:lnTo>
                  <a:pt x="9803" y="6345"/>
                </a:lnTo>
                <a:lnTo>
                  <a:pt x="9813" y="6327"/>
                </a:lnTo>
                <a:lnTo>
                  <a:pt x="9821" y="6345"/>
                </a:lnTo>
                <a:lnTo>
                  <a:pt x="9833" y="6365"/>
                </a:lnTo>
                <a:lnTo>
                  <a:pt x="9848" y="6386"/>
                </a:lnTo>
                <a:lnTo>
                  <a:pt x="9866" y="6407"/>
                </a:lnTo>
                <a:lnTo>
                  <a:pt x="9887" y="6431"/>
                </a:lnTo>
                <a:lnTo>
                  <a:pt x="9915" y="6455"/>
                </a:lnTo>
                <a:lnTo>
                  <a:pt x="9945" y="6479"/>
                </a:lnTo>
                <a:lnTo>
                  <a:pt x="9947" y="6480"/>
                </a:lnTo>
                <a:lnTo>
                  <a:pt x="10158" y="6480"/>
                </a:lnTo>
                <a:lnTo>
                  <a:pt x="10160" y="6479"/>
                </a:lnTo>
                <a:lnTo>
                  <a:pt x="10191" y="6455"/>
                </a:lnTo>
                <a:lnTo>
                  <a:pt x="10217" y="6431"/>
                </a:lnTo>
                <a:lnTo>
                  <a:pt x="10239" y="6407"/>
                </a:lnTo>
                <a:lnTo>
                  <a:pt x="10257" y="6386"/>
                </a:lnTo>
                <a:lnTo>
                  <a:pt x="10272" y="6365"/>
                </a:lnTo>
                <a:lnTo>
                  <a:pt x="10283" y="6345"/>
                </a:lnTo>
                <a:lnTo>
                  <a:pt x="10293" y="6327"/>
                </a:lnTo>
                <a:lnTo>
                  <a:pt x="10301" y="6345"/>
                </a:lnTo>
                <a:lnTo>
                  <a:pt x="10313" y="6365"/>
                </a:lnTo>
                <a:lnTo>
                  <a:pt x="10326" y="6386"/>
                </a:lnTo>
                <a:lnTo>
                  <a:pt x="10344" y="6407"/>
                </a:lnTo>
                <a:lnTo>
                  <a:pt x="10367" y="6431"/>
                </a:lnTo>
                <a:lnTo>
                  <a:pt x="10395" y="6455"/>
                </a:lnTo>
                <a:lnTo>
                  <a:pt x="10425" y="6479"/>
                </a:lnTo>
                <a:lnTo>
                  <a:pt x="10427" y="6480"/>
                </a:lnTo>
                <a:lnTo>
                  <a:pt x="10637" y="6480"/>
                </a:lnTo>
                <a:lnTo>
                  <a:pt x="10638" y="6479"/>
                </a:lnTo>
                <a:lnTo>
                  <a:pt x="10671" y="6455"/>
                </a:lnTo>
                <a:lnTo>
                  <a:pt x="10697" y="6431"/>
                </a:lnTo>
                <a:lnTo>
                  <a:pt x="10719" y="6407"/>
                </a:lnTo>
                <a:lnTo>
                  <a:pt x="10739" y="6386"/>
                </a:lnTo>
                <a:lnTo>
                  <a:pt x="10752" y="6365"/>
                </a:lnTo>
                <a:lnTo>
                  <a:pt x="10764" y="6345"/>
                </a:lnTo>
                <a:lnTo>
                  <a:pt x="10773" y="6327"/>
                </a:lnTo>
                <a:lnTo>
                  <a:pt x="10781" y="6345"/>
                </a:lnTo>
                <a:lnTo>
                  <a:pt x="10793" y="6365"/>
                </a:lnTo>
                <a:lnTo>
                  <a:pt x="10806" y="6386"/>
                </a:lnTo>
                <a:lnTo>
                  <a:pt x="10824" y="6407"/>
                </a:lnTo>
                <a:lnTo>
                  <a:pt x="10847" y="6431"/>
                </a:lnTo>
                <a:lnTo>
                  <a:pt x="10875" y="6455"/>
                </a:lnTo>
                <a:lnTo>
                  <a:pt x="10907" y="6479"/>
                </a:lnTo>
                <a:lnTo>
                  <a:pt x="10908" y="6480"/>
                </a:lnTo>
                <a:lnTo>
                  <a:pt x="11117" y="6480"/>
                </a:lnTo>
                <a:lnTo>
                  <a:pt x="11118" y="6479"/>
                </a:lnTo>
                <a:lnTo>
                  <a:pt x="11150" y="6455"/>
                </a:lnTo>
                <a:lnTo>
                  <a:pt x="11177" y="6431"/>
                </a:lnTo>
                <a:lnTo>
                  <a:pt x="11198" y="6407"/>
                </a:lnTo>
                <a:lnTo>
                  <a:pt x="11219" y="6386"/>
                </a:lnTo>
                <a:lnTo>
                  <a:pt x="11232" y="6365"/>
                </a:lnTo>
                <a:lnTo>
                  <a:pt x="11244" y="6345"/>
                </a:lnTo>
                <a:lnTo>
                  <a:pt x="11252" y="6327"/>
                </a:lnTo>
                <a:lnTo>
                  <a:pt x="11261" y="6345"/>
                </a:lnTo>
                <a:lnTo>
                  <a:pt x="11273" y="6365"/>
                </a:lnTo>
                <a:lnTo>
                  <a:pt x="11286" y="6386"/>
                </a:lnTo>
                <a:lnTo>
                  <a:pt x="11304" y="6407"/>
                </a:lnTo>
                <a:lnTo>
                  <a:pt x="11328" y="6431"/>
                </a:lnTo>
                <a:lnTo>
                  <a:pt x="11354" y="6455"/>
                </a:lnTo>
                <a:lnTo>
                  <a:pt x="11387" y="6479"/>
                </a:lnTo>
                <a:lnTo>
                  <a:pt x="11387" y="6480"/>
                </a:lnTo>
                <a:lnTo>
                  <a:pt x="11504" y="6480"/>
                </a:lnTo>
                <a:lnTo>
                  <a:pt x="11504" y="6476"/>
                </a:lnTo>
                <a:lnTo>
                  <a:pt x="11504" y="6459"/>
                </a:lnTo>
                <a:lnTo>
                  <a:pt x="11492" y="6467"/>
                </a:lnTo>
                <a:lnTo>
                  <a:pt x="11465" y="6449"/>
                </a:lnTo>
                <a:lnTo>
                  <a:pt x="11424" y="6419"/>
                </a:lnTo>
                <a:lnTo>
                  <a:pt x="11390" y="6393"/>
                </a:lnTo>
                <a:lnTo>
                  <a:pt x="11364" y="6368"/>
                </a:lnTo>
                <a:lnTo>
                  <a:pt x="11346" y="6345"/>
                </a:lnTo>
                <a:lnTo>
                  <a:pt x="11333" y="6326"/>
                </a:lnTo>
                <a:lnTo>
                  <a:pt x="11322" y="6308"/>
                </a:lnTo>
                <a:lnTo>
                  <a:pt x="11316" y="6293"/>
                </a:lnTo>
                <a:lnTo>
                  <a:pt x="11315" y="6281"/>
                </a:lnTo>
                <a:lnTo>
                  <a:pt x="11316" y="6269"/>
                </a:lnTo>
                <a:lnTo>
                  <a:pt x="11322" y="6255"/>
                </a:lnTo>
                <a:lnTo>
                  <a:pt x="11333" y="6237"/>
                </a:lnTo>
                <a:lnTo>
                  <a:pt x="11346" y="6218"/>
                </a:lnTo>
                <a:lnTo>
                  <a:pt x="11364" y="6194"/>
                </a:lnTo>
                <a:lnTo>
                  <a:pt x="11390" y="6170"/>
                </a:lnTo>
                <a:lnTo>
                  <a:pt x="11424" y="6141"/>
                </a:lnTo>
                <a:lnTo>
                  <a:pt x="11465" y="6114"/>
                </a:lnTo>
                <a:lnTo>
                  <a:pt x="11492" y="6093"/>
                </a:lnTo>
                <a:lnTo>
                  <a:pt x="11504" y="6104"/>
                </a:lnTo>
                <a:lnTo>
                  <a:pt x="11504" y="6086"/>
                </a:lnTo>
                <a:lnTo>
                  <a:pt x="11504" y="6002"/>
                </a:lnTo>
                <a:lnTo>
                  <a:pt x="11492" y="6009"/>
                </a:lnTo>
                <a:lnTo>
                  <a:pt x="11442" y="5978"/>
                </a:lnTo>
                <a:lnTo>
                  <a:pt x="11402" y="5948"/>
                </a:lnTo>
                <a:lnTo>
                  <a:pt x="11370" y="5924"/>
                </a:lnTo>
                <a:lnTo>
                  <a:pt x="11346" y="5900"/>
                </a:lnTo>
                <a:lnTo>
                  <a:pt x="11336" y="5889"/>
                </a:lnTo>
                <a:lnTo>
                  <a:pt x="11328" y="5877"/>
                </a:lnTo>
                <a:lnTo>
                  <a:pt x="11322" y="5865"/>
                </a:lnTo>
                <a:lnTo>
                  <a:pt x="11318" y="5853"/>
                </a:lnTo>
                <a:lnTo>
                  <a:pt x="11315" y="5841"/>
                </a:lnTo>
                <a:lnTo>
                  <a:pt x="11310" y="5829"/>
                </a:lnTo>
                <a:lnTo>
                  <a:pt x="11309" y="5802"/>
                </a:lnTo>
                <a:lnTo>
                  <a:pt x="11310" y="5778"/>
                </a:lnTo>
                <a:lnTo>
                  <a:pt x="11315" y="5757"/>
                </a:lnTo>
                <a:lnTo>
                  <a:pt x="11321" y="5738"/>
                </a:lnTo>
                <a:lnTo>
                  <a:pt x="11330" y="5720"/>
                </a:lnTo>
                <a:lnTo>
                  <a:pt x="11345" y="5702"/>
                </a:lnTo>
                <a:lnTo>
                  <a:pt x="11364" y="5684"/>
                </a:lnTo>
                <a:lnTo>
                  <a:pt x="11388" y="5664"/>
                </a:lnTo>
                <a:lnTo>
                  <a:pt x="11417" y="5642"/>
                </a:lnTo>
                <a:lnTo>
                  <a:pt x="11492" y="5592"/>
                </a:lnTo>
                <a:lnTo>
                  <a:pt x="11504" y="5600"/>
                </a:lnTo>
                <a:lnTo>
                  <a:pt x="11504" y="5516"/>
                </a:lnTo>
                <a:lnTo>
                  <a:pt x="11504" y="5501"/>
                </a:lnTo>
                <a:lnTo>
                  <a:pt x="11492" y="5508"/>
                </a:lnTo>
                <a:lnTo>
                  <a:pt x="11465" y="5490"/>
                </a:lnTo>
                <a:lnTo>
                  <a:pt x="11424" y="5460"/>
                </a:lnTo>
                <a:lnTo>
                  <a:pt x="11390" y="5432"/>
                </a:lnTo>
                <a:lnTo>
                  <a:pt x="11364" y="5408"/>
                </a:lnTo>
                <a:lnTo>
                  <a:pt x="11346" y="5384"/>
                </a:lnTo>
                <a:lnTo>
                  <a:pt x="11333" y="5364"/>
                </a:lnTo>
                <a:lnTo>
                  <a:pt x="11322" y="5348"/>
                </a:lnTo>
                <a:lnTo>
                  <a:pt x="11316" y="5333"/>
                </a:lnTo>
                <a:lnTo>
                  <a:pt x="11315" y="5322"/>
                </a:lnTo>
                <a:lnTo>
                  <a:pt x="11316" y="5310"/>
                </a:lnTo>
                <a:lnTo>
                  <a:pt x="11322" y="5294"/>
                </a:lnTo>
                <a:lnTo>
                  <a:pt x="11333" y="5279"/>
                </a:lnTo>
                <a:lnTo>
                  <a:pt x="11346" y="5258"/>
                </a:lnTo>
                <a:lnTo>
                  <a:pt x="11364" y="5234"/>
                </a:lnTo>
                <a:lnTo>
                  <a:pt x="11390" y="5210"/>
                </a:lnTo>
                <a:lnTo>
                  <a:pt x="11424" y="5183"/>
                </a:lnTo>
                <a:lnTo>
                  <a:pt x="11465" y="5153"/>
                </a:lnTo>
                <a:lnTo>
                  <a:pt x="11492" y="5135"/>
                </a:lnTo>
                <a:lnTo>
                  <a:pt x="11504" y="5142"/>
                </a:lnTo>
                <a:lnTo>
                  <a:pt x="11504" y="5126"/>
                </a:lnTo>
                <a:lnTo>
                  <a:pt x="11504" y="5042"/>
                </a:lnTo>
                <a:lnTo>
                  <a:pt x="11492" y="5051"/>
                </a:lnTo>
                <a:lnTo>
                  <a:pt x="11442" y="5016"/>
                </a:lnTo>
                <a:lnTo>
                  <a:pt x="11402" y="4988"/>
                </a:lnTo>
                <a:lnTo>
                  <a:pt x="11370" y="4964"/>
                </a:lnTo>
                <a:lnTo>
                  <a:pt x="11346" y="4940"/>
                </a:lnTo>
                <a:lnTo>
                  <a:pt x="11336" y="4929"/>
                </a:lnTo>
                <a:lnTo>
                  <a:pt x="11328" y="4919"/>
                </a:lnTo>
                <a:lnTo>
                  <a:pt x="11322" y="4907"/>
                </a:lnTo>
                <a:lnTo>
                  <a:pt x="11318" y="4895"/>
                </a:lnTo>
                <a:lnTo>
                  <a:pt x="11315" y="4883"/>
                </a:lnTo>
                <a:lnTo>
                  <a:pt x="11310" y="4871"/>
                </a:lnTo>
                <a:lnTo>
                  <a:pt x="11309" y="4841"/>
                </a:lnTo>
                <a:lnTo>
                  <a:pt x="11310" y="4818"/>
                </a:lnTo>
                <a:lnTo>
                  <a:pt x="11315" y="4799"/>
                </a:lnTo>
                <a:lnTo>
                  <a:pt x="11321" y="4779"/>
                </a:lnTo>
                <a:lnTo>
                  <a:pt x="11330" y="4761"/>
                </a:lnTo>
                <a:lnTo>
                  <a:pt x="11345" y="4740"/>
                </a:lnTo>
                <a:lnTo>
                  <a:pt x="11364" y="4722"/>
                </a:lnTo>
                <a:lnTo>
                  <a:pt x="11388" y="4704"/>
                </a:lnTo>
                <a:lnTo>
                  <a:pt x="11417" y="4683"/>
                </a:lnTo>
                <a:lnTo>
                  <a:pt x="11492" y="4632"/>
                </a:lnTo>
                <a:lnTo>
                  <a:pt x="11504" y="4641"/>
                </a:lnTo>
                <a:lnTo>
                  <a:pt x="11504" y="4557"/>
                </a:lnTo>
                <a:lnTo>
                  <a:pt x="11504" y="4541"/>
                </a:lnTo>
                <a:lnTo>
                  <a:pt x="11492" y="4548"/>
                </a:lnTo>
                <a:lnTo>
                  <a:pt x="11465" y="4529"/>
                </a:lnTo>
                <a:lnTo>
                  <a:pt x="11424" y="4500"/>
                </a:lnTo>
                <a:lnTo>
                  <a:pt x="11390" y="4473"/>
                </a:lnTo>
                <a:lnTo>
                  <a:pt x="11364" y="4449"/>
                </a:lnTo>
                <a:lnTo>
                  <a:pt x="11346" y="4425"/>
                </a:lnTo>
                <a:lnTo>
                  <a:pt x="11333" y="4404"/>
                </a:lnTo>
                <a:lnTo>
                  <a:pt x="11322" y="4386"/>
                </a:lnTo>
                <a:lnTo>
                  <a:pt x="11316" y="4373"/>
                </a:lnTo>
                <a:lnTo>
                  <a:pt x="11315" y="4361"/>
                </a:lnTo>
                <a:lnTo>
                  <a:pt x="11316" y="4350"/>
                </a:lnTo>
                <a:lnTo>
                  <a:pt x="11322" y="4335"/>
                </a:lnTo>
                <a:lnTo>
                  <a:pt x="11333" y="4319"/>
                </a:lnTo>
                <a:lnTo>
                  <a:pt x="11346" y="4296"/>
                </a:lnTo>
                <a:lnTo>
                  <a:pt x="11364" y="4275"/>
                </a:lnTo>
                <a:lnTo>
                  <a:pt x="11390" y="4251"/>
                </a:lnTo>
                <a:lnTo>
                  <a:pt x="11424" y="4223"/>
                </a:lnTo>
                <a:lnTo>
                  <a:pt x="11465" y="4193"/>
                </a:lnTo>
                <a:lnTo>
                  <a:pt x="11492" y="4175"/>
                </a:lnTo>
                <a:lnTo>
                  <a:pt x="11504" y="4184"/>
                </a:lnTo>
                <a:lnTo>
                  <a:pt x="11504" y="4167"/>
                </a:lnTo>
                <a:lnTo>
                  <a:pt x="11504" y="4083"/>
                </a:lnTo>
                <a:lnTo>
                  <a:pt x="11492" y="4091"/>
                </a:lnTo>
                <a:lnTo>
                  <a:pt x="11442" y="4058"/>
                </a:lnTo>
                <a:lnTo>
                  <a:pt x="11402" y="4029"/>
                </a:lnTo>
                <a:lnTo>
                  <a:pt x="11370" y="4004"/>
                </a:lnTo>
                <a:lnTo>
                  <a:pt x="11346" y="3981"/>
                </a:lnTo>
                <a:lnTo>
                  <a:pt x="11336" y="3969"/>
                </a:lnTo>
                <a:lnTo>
                  <a:pt x="11328" y="3959"/>
                </a:lnTo>
                <a:lnTo>
                  <a:pt x="11322" y="3947"/>
                </a:lnTo>
                <a:lnTo>
                  <a:pt x="11318" y="3935"/>
                </a:lnTo>
                <a:lnTo>
                  <a:pt x="11315" y="3923"/>
                </a:lnTo>
                <a:lnTo>
                  <a:pt x="11310" y="3909"/>
                </a:lnTo>
                <a:lnTo>
                  <a:pt x="11309" y="3881"/>
                </a:lnTo>
                <a:lnTo>
                  <a:pt x="11310" y="3860"/>
                </a:lnTo>
                <a:lnTo>
                  <a:pt x="11315" y="3839"/>
                </a:lnTo>
                <a:lnTo>
                  <a:pt x="11321" y="3819"/>
                </a:lnTo>
                <a:lnTo>
                  <a:pt x="11330" y="3800"/>
                </a:lnTo>
                <a:lnTo>
                  <a:pt x="11345" y="3782"/>
                </a:lnTo>
                <a:lnTo>
                  <a:pt x="11364" y="3764"/>
                </a:lnTo>
                <a:lnTo>
                  <a:pt x="11388" y="3743"/>
                </a:lnTo>
                <a:lnTo>
                  <a:pt x="11417" y="3723"/>
                </a:lnTo>
                <a:lnTo>
                  <a:pt x="11492" y="3674"/>
                </a:lnTo>
                <a:lnTo>
                  <a:pt x="11504" y="3681"/>
                </a:lnTo>
                <a:lnTo>
                  <a:pt x="11504" y="3596"/>
                </a:lnTo>
                <a:lnTo>
                  <a:pt x="11504" y="3579"/>
                </a:lnTo>
                <a:lnTo>
                  <a:pt x="11492" y="3588"/>
                </a:lnTo>
                <a:lnTo>
                  <a:pt x="11465" y="3570"/>
                </a:lnTo>
                <a:lnTo>
                  <a:pt x="11424" y="3542"/>
                </a:lnTo>
                <a:lnTo>
                  <a:pt x="11390" y="3513"/>
                </a:lnTo>
                <a:lnTo>
                  <a:pt x="11364" y="3488"/>
                </a:lnTo>
                <a:lnTo>
                  <a:pt x="11346" y="3465"/>
                </a:lnTo>
                <a:lnTo>
                  <a:pt x="11333" y="3446"/>
                </a:lnTo>
                <a:lnTo>
                  <a:pt x="11322" y="3428"/>
                </a:lnTo>
                <a:lnTo>
                  <a:pt x="11316" y="3414"/>
                </a:lnTo>
                <a:lnTo>
                  <a:pt x="11315" y="3402"/>
                </a:lnTo>
                <a:lnTo>
                  <a:pt x="11316" y="3390"/>
                </a:lnTo>
                <a:lnTo>
                  <a:pt x="11322" y="3375"/>
                </a:lnTo>
                <a:lnTo>
                  <a:pt x="11333" y="3357"/>
                </a:lnTo>
                <a:lnTo>
                  <a:pt x="11346" y="3338"/>
                </a:lnTo>
                <a:lnTo>
                  <a:pt x="11364" y="3315"/>
                </a:lnTo>
                <a:lnTo>
                  <a:pt x="11390" y="3290"/>
                </a:lnTo>
                <a:lnTo>
                  <a:pt x="11424" y="3264"/>
                </a:lnTo>
                <a:lnTo>
                  <a:pt x="11465" y="3234"/>
                </a:lnTo>
                <a:lnTo>
                  <a:pt x="11492" y="3216"/>
                </a:lnTo>
                <a:lnTo>
                  <a:pt x="11504" y="3224"/>
                </a:lnTo>
                <a:lnTo>
                  <a:pt x="11504" y="3207"/>
                </a:lnTo>
                <a:lnTo>
                  <a:pt x="11504" y="3123"/>
                </a:lnTo>
                <a:lnTo>
                  <a:pt x="11492" y="3132"/>
                </a:lnTo>
                <a:lnTo>
                  <a:pt x="11442" y="3098"/>
                </a:lnTo>
                <a:lnTo>
                  <a:pt x="11402" y="3069"/>
                </a:lnTo>
                <a:lnTo>
                  <a:pt x="11370" y="3044"/>
                </a:lnTo>
                <a:lnTo>
                  <a:pt x="11346" y="3021"/>
                </a:lnTo>
                <a:lnTo>
                  <a:pt x="11336" y="3009"/>
                </a:lnTo>
                <a:lnTo>
                  <a:pt x="11328" y="2997"/>
                </a:lnTo>
                <a:lnTo>
                  <a:pt x="11322" y="2988"/>
                </a:lnTo>
                <a:lnTo>
                  <a:pt x="11318" y="2976"/>
                </a:lnTo>
                <a:lnTo>
                  <a:pt x="11315" y="2964"/>
                </a:lnTo>
                <a:lnTo>
                  <a:pt x="11310" y="2951"/>
                </a:lnTo>
                <a:lnTo>
                  <a:pt x="11309" y="2922"/>
                </a:lnTo>
                <a:lnTo>
                  <a:pt x="11310" y="2900"/>
                </a:lnTo>
                <a:lnTo>
                  <a:pt x="11315" y="2880"/>
                </a:lnTo>
                <a:lnTo>
                  <a:pt x="11321" y="2861"/>
                </a:lnTo>
                <a:lnTo>
                  <a:pt x="11330" y="2840"/>
                </a:lnTo>
                <a:lnTo>
                  <a:pt x="11345" y="2822"/>
                </a:lnTo>
                <a:lnTo>
                  <a:pt x="11364" y="2804"/>
                </a:lnTo>
                <a:lnTo>
                  <a:pt x="11388" y="2784"/>
                </a:lnTo>
                <a:lnTo>
                  <a:pt x="11417" y="2765"/>
                </a:lnTo>
                <a:lnTo>
                  <a:pt x="11492" y="2712"/>
                </a:lnTo>
                <a:lnTo>
                  <a:pt x="11504" y="2720"/>
                </a:lnTo>
                <a:lnTo>
                  <a:pt x="11504" y="2636"/>
                </a:lnTo>
                <a:lnTo>
                  <a:pt x="11504" y="2621"/>
                </a:lnTo>
                <a:lnTo>
                  <a:pt x="11492" y="2628"/>
                </a:lnTo>
                <a:lnTo>
                  <a:pt x="11465" y="2610"/>
                </a:lnTo>
                <a:lnTo>
                  <a:pt x="11424" y="2580"/>
                </a:lnTo>
                <a:lnTo>
                  <a:pt x="11390" y="2555"/>
                </a:lnTo>
                <a:lnTo>
                  <a:pt x="11364" y="2528"/>
                </a:lnTo>
                <a:lnTo>
                  <a:pt x="11346" y="2507"/>
                </a:lnTo>
                <a:lnTo>
                  <a:pt x="11333" y="2486"/>
                </a:lnTo>
                <a:lnTo>
                  <a:pt x="11322" y="2468"/>
                </a:lnTo>
                <a:lnTo>
                  <a:pt x="11316" y="2454"/>
                </a:lnTo>
                <a:lnTo>
                  <a:pt x="11315" y="2442"/>
                </a:lnTo>
                <a:lnTo>
                  <a:pt x="11316" y="2430"/>
                </a:lnTo>
                <a:lnTo>
                  <a:pt x="11322" y="2417"/>
                </a:lnTo>
                <a:lnTo>
                  <a:pt x="11333" y="2399"/>
                </a:lnTo>
                <a:lnTo>
                  <a:pt x="11346" y="2378"/>
                </a:lnTo>
                <a:lnTo>
                  <a:pt x="11364" y="2357"/>
                </a:lnTo>
                <a:lnTo>
                  <a:pt x="11390" y="2330"/>
                </a:lnTo>
                <a:lnTo>
                  <a:pt x="11424" y="2304"/>
                </a:lnTo>
                <a:lnTo>
                  <a:pt x="11465" y="2274"/>
                </a:lnTo>
                <a:lnTo>
                  <a:pt x="11492" y="2256"/>
                </a:lnTo>
                <a:lnTo>
                  <a:pt x="11504" y="2265"/>
                </a:lnTo>
                <a:lnTo>
                  <a:pt x="11504" y="2249"/>
                </a:lnTo>
                <a:lnTo>
                  <a:pt x="11504" y="2163"/>
                </a:lnTo>
                <a:lnTo>
                  <a:pt x="11492" y="2171"/>
                </a:lnTo>
                <a:lnTo>
                  <a:pt x="11442" y="2139"/>
                </a:lnTo>
                <a:lnTo>
                  <a:pt x="11402" y="2111"/>
                </a:lnTo>
                <a:lnTo>
                  <a:pt x="11370" y="2085"/>
                </a:lnTo>
                <a:lnTo>
                  <a:pt x="11346" y="2061"/>
                </a:lnTo>
                <a:lnTo>
                  <a:pt x="11336" y="2051"/>
                </a:lnTo>
                <a:lnTo>
                  <a:pt x="11328" y="2039"/>
                </a:lnTo>
                <a:lnTo>
                  <a:pt x="11322" y="2028"/>
                </a:lnTo>
                <a:lnTo>
                  <a:pt x="11318" y="2016"/>
                </a:lnTo>
                <a:lnTo>
                  <a:pt x="11315" y="2004"/>
                </a:lnTo>
                <a:lnTo>
                  <a:pt x="11310" y="1991"/>
                </a:lnTo>
                <a:lnTo>
                  <a:pt x="11309" y="1962"/>
                </a:lnTo>
                <a:lnTo>
                  <a:pt x="11310" y="1941"/>
                </a:lnTo>
                <a:lnTo>
                  <a:pt x="11315" y="1919"/>
                </a:lnTo>
                <a:lnTo>
                  <a:pt x="11321" y="1899"/>
                </a:lnTo>
                <a:lnTo>
                  <a:pt x="11330" y="1881"/>
                </a:lnTo>
                <a:lnTo>
                  <a:pt x="11345" y="1863"/>
                </a:lnTo>
                <a:lnTo>
                  <a:pt x="11364" y="1845"/>
                </a:lnTo>
                <a:lnTo>
                  <a:pt x="11388" y="1824"/>
                </a:lnTo>
                <a:lnTo>
                  <a:pt x="11417" y="1805"/>
                </a:lnTo>
                <a:lnTo>
                  <a:pt x="11492" y="1752"/>
                </a:lnTo>
                <a:lnTo>
                  <a:pt x="11504" y="1761"/>
                </a:lnTo>
                <a:lnTo>
                  <a:pt x="11504" y="1677"/>
                </a:lnTo>
                <a:lnTo>
                  <a:pt x="11504" y="1661"/>
                </a:lnTo>
                <a:lnTo>
                  <a:pt x="11492" y="1668"/>
                </a:lnTo>
                <a:lnTo>
                  <a:pt x="11465" y="1650"/>
                </a:lnTo>
                <a:lnTo>
                  <a:pt x="11424" y="1622"/>
                </a:lnTo>
                <a:lnTo>
                  <a:pt x="11390" y="1595"/>
                </a:lnTo>
                <a:lnTo>
                  <a:pt x="11364" y="1569"/>
                </a:lnTo>
                <a:lnTo>
                  <a:pt x="11346" y="1547"/>
                </a:lnTo>
                <a:lnTo>
                  <a:pt x="11333" y="1527"/>
                </a:lnTo>
                <a:lnTo>
                  <a:pt x="11322" y="1509"/>
                </a:lnTo>
                <a:lnTo>
                  <a:pt x="11316" y="1496"/>
                </a:lnTo>
                <a:lnTo>
                  <a:pt x="11315" y="1484"/>
                </a:lnTo>
                <a:lnTo>
                  <a:pt x="11316" y="1472"/>
                </a:lnTo>
                <a:lnTo>
                  <a:pt x="11322" y="1457"/>
                </a:lnTo>
                <a:lnTo>
                  <a:pt x="11333" y="1439"/>
                </a:lnTo>
                <a:lnTo>
                  <a:pt x="11346" y="1419"/>
                </a:lnTo>
                <a:lnTo>
                  <a:pt x="11364" y="1395"/>
                </a:lnTo>
                <a:lnTo>
                  <a:pt x="11390" y="1371"/>
                </a:lnTo>
                <a:lnTo>
                  <a:pt x="11424" y="1343"/>
                </a:lnTo>
                <a:lnTo>
                  <a:pt x="11465" y="1316"/>
                </a:lnTo>
                <a:lnTo>
                  <a:pt x="11492" y="1298"/>
                </a:lnTo>
                <a:lnTo>
                  <a:pt x="11504" y="1305"/>
                </a:lnTo>
                <a:lnTo>
                  <a:pt x="11504" y="1287"/>
                </a:lnTo>
                <a:lnTo>
                  <a:pt x="11504" y="1203"/>
                </a:lnTo>
                <a:lnTo>
                  <a:pt x="11492" y="1211"/>
                </a:lnTo>
                <a:lnTo>
                  <a:pt x="11442" y="1179"/>
                </a:lnTo>
                <a:lnTo>
                  <a:pt x="11402" y="1149"/>
                </a:lnTo>
                <a:lnTo>
                  <a:pt x="11370" y="1125"/>
                </a:lnTo>
                <a:lnTo>
                  <a:pt x="11346" y="1101"/>
                </a:lnTo>
                <a:lnTo>
                  <a:pt x="11336" y="1091"/>
                </a:lnTo>
                <a:lnTo>
                  <a:pt x="11328" y="1079"/>
                </a:lnTo>
                <a:lnTo>
                  <a:pt x="11322" y="1067"/>
                </a:lnTo>
                <a:lnTo>
                  <a:pt x="11318" y="1055"/>
                </a:lnTo>
                <a:lnTo>
                  <a:pt x="11315" y="1043"/>
                </a:lnTo>
                <a:lnTo>
                  <a:pt x="11310" y="1031"/>
                </a:lnTo>
                <a:lnTo>
                  <a:pt x="11309" y="1004"/>
                </a:lnTo>
                <a:lnTo>
                  <a:pt x="11310" y="980"/>
                </a:lnTo>
                <a:lnTo>
                  <a:pt x="11315" y="960"/>
                </a:lnTo>
                <a:lnTo>
                  <a:pt x="11321" y="939"/>
                </a:lnTo>
                <a:lnTo>
                  <a:pt x="11330" y="921"/>
                </a:lnTo>
                <a:lnTo>
                  <a:pt x="11345" y="903"/>
                </a:lnTo>
                <a:lnTo>
                  <a:pt x="11364" y="885"/>
                </a:lnTo>
                <a:lnTo>
                  <a:pt x="11388" y="866"/>
                </a:lnTo>
                <a:lnTo>
                  <a:pt x="11417" y="843"/>
                </a:lnTo>
                <a:lnTo>
                  <a:pt x="11492" y="794"/>
                </a:lnTo>
                <a:lnTo>
                  <a:pt x="11504" y="801"/>
                </a:lnTo>
                <a:lnTo>
                  <a:pt x="11504" y="717"/>
                </a:lnTo>
                <a:lnTo>
                  <a:pt x="11504" y="702"/>
                </a:lnTo>
                <a:lnTo>
                  <a:pt x="11492" y="710"/>
                </a:lnTo>
                <a:lnTo>
                  <a:pt x="11465" y="692"/>
                </a:lnTo>
                <a:lnTo>
                  <a:pt x="11424" y="662"/>
                </a:lnTo>
                <a:lnTo>
                  <a:pt x="11390" y="633"/>
                </a:lnTo>
                <a:lnTo>
                  <a:pt x="11364" y="609"/>
                </a:lnTo>
                <a:lnTo>
                  <a:pt x="11346" y="588"/>
                </a:lnTo>
                <a:lnTo>
                  <a:pt x="11333" y="566"/>
                </a:lnTo>
                <a:lnTo>
                  <a:pt x="11322" y="549"/>
                </a:lnTo>
                <a:lnTo>
                  <a:pt x="11316" y="534"/>
                </a:lnTo>
                <a:lnTo>
                  <a:pt x="11315" y="524"/>
                </a:lnTo>
                <a:lnTo>
                  <a:pt x="11316" y="512"/>
                </a:lnTo>
                <a:lnTo>
                  <a:pt x="11322" y="498"/>
                </a:lnTo>
                <a:lnTo>
                  <a:pt x="11333" y="480"/>
                </a:lnTo>
                <a:lnTo>
                  <a:pt x="11346" y="459"/>
                </a:lnTo>
                <a:lnTo>
                  <a:pt x="11364" y="435"/>
                </a:lnTo>
                <a:lnTo>
                  <a:pt x="11390" y="411"/>
                </a:lnTo>
                <a:lnTo>
                  <a:pt x="11424" y="384"/>
                </a:lnTo>
                <a:lnTo>
                  <a:pt x="11465" y="354"/>
                </a:lnTo>
                <a:lnTo>
                  <a:pt x="11492" y="336"/>
                </a:lnTo>
                <a:lnTo>
                  <a:pt x="11504" y="344"/>
                </a:lnTo>
                <a:lnTo>
                  <a:pt x="11504" y="327"/>
                </a:lnTo>
                <a:lnTo>
                  <a:pt x="11504" y="245"/>
                </a:lnTo>
                <a:lnTo>
                  <a:pt x="11492" y="252"/>
                </a:lnTo>
                <a:lnTo>
                  <a:pt x="11442" y="218"/>
                </a:lnTo>
                <a:lnTo>
                  <a:pt x="11402" y="191"/>
                </a:lnTo>
                <a:lnTo>
                  <a:pt x="11370" y="167"/>
                </a:lnTo>
                <a:lnTo>
                  <a:pt x="11346" y="143"/>
                </a:lnTo>
                <a:lnTo>
                  <a:pt x="11336" y="131"/>
                </a:lnTo>
                <a:lnTo>
                  <a:pt x="11328" y="120"/>
                </a:lnTo>
                <a:lnTo>
                  <a:pt x="11322" y="108"/>
                </a:lnTo>
                <a:lnTo>
                  <a:pt x="11318" y="96"/>
                </a:lnTo>
                <a:lnTo>
                  <a:pt x="11315" y="84"/>
                </a:lnTo>
                <a:lnTo>
                  <a:pt x="11310" y="72"/>
                </a:lnTo>
                <a:lnTo>
                  <a:pt x="11309" y="44"/>
                </a:lnTo>
                <a:lnTo>
                  <a:pt x="11310" y="20"/>
                </a:lnTo>
                <a:lnTo>
                  <a:pt x="11315" y="0"/>
                </a:lnTo>
                <a:lnTo>
                  <a:pt x="11238" y="0"/>
                </a:lnTo>
                <a:lnTo>
                  <a:pt x="11190" y="0"/>
                </a:lnTo>
                <a:lnTo>
                  <a:pt x="11195" y="20"/>
                </a:lnTo>
                <a:lnTo>
                  <a:pt x="11195" y="44"/>
                </a:lnTo>
                <a:lnTo>
                  <a:pt x="11192" y="72"/>
                </a:lnTo>
                <a:lnTo>
                  <a:pt x="11190" y="84"/>
                </a:lnTo>
                <a:lnTo>
                  <a:pt x="11186" y="96"/>
                </a:lnTo>
                <a:lnTo>
                  <a:pt x="11183" y="108"/>
                </a:lnTo>
                <a:lnTo>
                  <a:pt x="11177" y="120"/>
                </a:lnTo>
                <a:lnTo>
                  <a:pt x="11168" y="131"/>
                </a:lnTo>
                <a:lnTo>
                  <a:pt x="11159" y="143"/>
                </a:lnTo>
                <a:lnTo>
                  <a:pt x="11135" y="167"/>
                </a:lnTo>
                <a:lnTo>
                  <a:pt x="11102" y="191"/>
                </a:lnTo>
                <a:lnTo>
                  <a:pt x="11063" y="218"/>
                </a:lnTo>
                <a:lnTo>
                  <a:pt x="11012" y="252"/>
                </a:lnTo>
                <a:lnTo>
                  <a:pt x="10962" y="218"/>
                </a:lnTo>
                <a:lnTo>
                  <a:pt x="10923" y="191"/>
                </a:lnTo>
                <a:lnTo>
                  <a:pt x="10890" y="167"/>
                </a:lnTo>
                <a:lnTo>
                  <a:pt x="10866" y="143"/>
                </a:lnTo>
                <a:lnTo>
                  <a:pt x="10857" y="131"/>
                </a:lnTo>
                <a:lnTo>
                  <a:pt x="10848" y="120"/>
                </a:lnTo>
                <a:lnTo>
                  <a:pt x="10842" y="108"/>
                </a:lnTo>
                <a:lnTo>
                  <a:pt x="10836" y="96"/>
                </a:lnTo>
                <a:lnTo>
                  <a:pt x="10835" y="84"/>
                </a:lnTo>
                <a:lnTo>
                  <a:pt x="10830" y="72"/>
                </a:lnTo>
                <a:lnTo>
                  <a:pt x="10829" y="44"/>
                </a:lnTo>
                <a:lnTo>
                  <a:pt x="10830" y="20"/>
                </a:lnTo>
                <a:lnTo>
                  <a:pt x="10835" y="0"/>
                </a:lnTo>
                <a:lnTo>
                  <a:pt x="10758" y="0"/>
                </a:lnTo>
                <a:lnTo>
                  <a:pt x="10710" y="0"/>
                </a:lnTo>
                <a:lnTo>
                  <a:pt x="10715" y="20"/>
                </a:lnTo>
                <a:lnTo>
                  <a:pt x="10715" y="44"/>
                </a:lnTo>
                <a:lnTo>
                  <a:pt x="10713" y="71"/>
                </a:lnTo>
                <a:lnTo>
                  <a:pt x="10710" y="84"/>
                </a:lnTo>
                <a:lnTo>
                  <a:pt x="10707" y="96"/>
                </a:lnTo>
                <a:lnTo>
                  <a:pt x="10703" y="107"/>
                </a:lnTo>
                <a:lnTo>
                  <a:pt x="10697" y="119"/>
                </a:lnTo>
                <a:lnTo>
                  <a:pt x="10689" y="128"/>
                </a:lnTo>
                <a:lnTo>
                  <a:pt x="10680" y="140"/>
                </a:lnTo>
                <a:lnTo>
                  <a:pt x="10659" y="162"/>
                </a:lnTo>
                <a:lnTo>
                  <a:pt x="10629" y="186"/>
                </a:lnTo>
                <a:lnTo>
                  <a:pt x="10590" y="212"/>
                </a:lnTo>
                <a:lnTo>
                  <a:pt x="10545" y="245"/>
                </a:lnTo>
                <a:lnTo>
                  <a:pt x="10533" y="252"/>
                </a:lnTo>
                <a:lnTo>
                  <a:pt x="10482" y="218"/>
                </a:lnTo>
                <a:lnTo>
                  <a:pt x="10443" y="191"/>
                </a:lnTo>
                <a:lnTo>
                  <a:pt x="10410" y="167"/>
                </a:lnTo>
                <a:lnTo>
                  <a:pt x="10386" y="143"/>
                </a:lnTo>
                <a:lnTo>
                  <a:pt x="10377" y="131"/>
                </a:lnTo>
                <a:lnTo>
                  <a:pt x="10368" y="120"/>
                </a:lnTo>
                <a:lnTo>
                  <a:pt x="10362" y="108"/>
                </a:lnTo>
                <a:lnTo>
                  <a:pt x="10356" y="96"/>
                </a:lnTo>
                <a:lnTo>
                  <a:pt x="10353" y="84"/>
                </a:lnTo>
                <a:lnTo>
                  <a:pt x="10350" y="72"/>
                </a:lnTo>
                <a:lnTo>
                  <a:pt x="10349" y="44"/>
                </a:lnTo>
                <a:lnTo>
                  <a:pt x="10350" y="20"/>
                </a:lnTo>
                <a:lnTo>
                  <a:pt x="10353" y="0"/>
                </a:lnTo>
                <a:lnTo>
                  <a:pt x="10278" y="0"/>
                </a:lnTo>
                <a:lnTo>
                  <a:pt x="10232" y="0"/>
                </a:lnTo>
                <a:lnTo>
                  <a:pt x="10235" y="20"/>
                </a:lnTo>
                <a:lnTo>
                  <a:pt x="10235" y="44"/>
                </a:lnTo>
                <a:lnTo>
                  <a:pt x="10233" y="72"/>
                </a:lnTo>
                <a:lnTo>
                  <a:pt x="10232" y="84"/>
                </a:lnTo>
                <a:lnTo>
                  <a:pt x="10227" y="96"/>
                </a:lnTo>
                <a:lnTo>
                  <a:pt x="10223" y="108"/>
                </a:lnTo>
                <a:lnTo>
                  <a:pt x="10215" y="120"/>
                </a:lnTo>
                <a:lnTo>
                  <a:pt x="10208" y="131"/>
                </a:lnTo>
                <a:lnTo>
                  <a:pt x="10199" y="143"/>
                </a:lnTo>
                <a:lnTo>
                  <a:pt x="10173" y="167"/>
                </a:lnTo>
                <a:lnTo>
                  <a:pt x="10143" y="191"/>
                </a:lnTo>
                <a:lnTo>
                  <a:pt x="10101" y="218"/>
                </a:lnTo>
                <a:lnTo>
                  <a:pt x="10053" y="252"/>
                </a:lnTo>
                <a:lnTo>
                  <a:pt x="10004" y="218"/>
                </a:lnTo>
                <a:lnTo>
                  <a:pt x="9963" y="191"/>
                </a:lnTo>
                <a:lnTo>
                  <a:pt x="9932" y="167"/>
                </a:lnTo>
                <a:lnTo>
                  <a:pt x="9908" y="143"/>
                </a:lnTo>
                <a:lnTo>
                  <a:pt x="9897" y="131"/>
                </a:lnTo>
                <a:lnTo>
                  <a:pt x="9890" y="120"/>
                </a:lnTo>
                <a:lnTo>
                  <a:pt x="9884" y="108"/>
                </a:lnTo>
                <a:lnTo>
                  <a:pt x="9878" y="96"/>
                </a:lnTo>
                <a:lnTo>
                  <a:pt x="9873" y="84"/>
                </a:lnTo>
                <a:lnTo>
                  <a:pt x="9872" y="72"/>
                </a:lnTo>
                <a:lnTo>
                  <a:pt x="9869" y="44"/>
                </a:lnTo>
                <a:lnTo>
                  <a:pt x="9872" y="20"/>
                </a:lnTo>
                <a:lnTo>
                  <a:pt x="9873" y="0"/>
                </a:lnTo>
                <a:lnTo>
                  <a:pt x="9800" y="0"/>
                </a:lnTo>
                <a:lnTo>
                  <a:pt x="9752" y="0"/>
                </a:lnTo>
                <a:lnTo>
                  <a:pt x="9755" y="20"/>
                </a:lnTo>
                <a:lnTo>
                  <a:pt x="9755" y="44"/>
                </a:lnTo>
                <a:lnTo>
                  <a:pt x="9753" y="71"/>
                </a:lnTo>
                <a:lnTo>
                  <a:pt x="9752" y="84"/>
                </a:lnTo>
                <a:lnTo>
                  <a:pt x="9747" y="96"/>
                </a:lnTo>
                <a:lnTo>
                  <a:pt x="9743" y="107"/>
                </a:lnTo>
                <a:lnTo>
                  <a:pt x="9737" y="119"/>
                </a:lnTo>
                <a:lnTo>
                  <a:pt x="9729" y="128"/>
                </a:lnTo>
                <a:lnTo>
                  <a:pt x="9722" y="140"/>
                </a:lnTo>
                <a:lnTo>
                  <a:pt x="9698" y="162"/>
                </a:lnTo>
                <a:lnTo>
                  <a:pt x="9668" y="186"/>
                </a:lnTo>
                <a:lnTo>
                  <a:pt x="9632" y="212"/>
                </a:lnTo>
                <a:lnTo>
                  <a:pt x="9585" y="245"/>
                </a:lnTo>
                <a:lnTo>
                  <a:pt x="9573" y="252"/>
                </a:lnTo>
                <a:lnTo>
                  <a:pt x="9524" y="218"/>
                </a:lnTo>
                <a:lnTo>
                  <a:pt x="9483" y="191"/>
                </a:lnTo>
                <a:lnTo>
                  <a:pt x="9452" y="167"/>
                </a:lnTo>
                <a:lnTo>
                  <a:pt x="9428" y="143"/>
                </a:lnTo>
                <a:lnTo>
                  <a:pt x="9417" y="131"/>
                </a:lnTo>
                <a:lnTo>
                  <a:pt x="9410" y="120"/>
                </a:lnTo>
                <a:lnTo>
                  <a:pt x="9404" y="108"/>
                </a:lnTo>
                <a:lnTo>
                  <a:pt x="9398" y="96"/>
                </a:lnTo>
                <a:lnTo>
                  <a:pt x="9393" y="84"/>
                </a:lnTo>
                <a:lnTo>
                  <a:pt x="9392" y="72"/>
                </a:lnTo>
                <a:lnTo>
                  <a:pt x="9390" y="44"/>
                </a:lnTo>
                <a:lnTo>
                  <a:pt x="9392" y="20"/>
                </a:lnTo>
                <a:lnTo>
                  <a:pt x="9393" y="0"/>
                </a:lnTo>
                <a:lnTo>
                  <a:pt x="9320" y="0"/>
                </a:lnTo>
                <a:lnTo>
                  <a:pt x="9272" y="0"/>
                </a:lnTo>
                <a:lnTo>
                  <a:pt x="9276" y="20"/>
                </a:lnTo>
                <a:lnTo>
                  <a:pt x="9276" y="44"/>
                </a:lnTo>
                <a:lnTo>
                  <a:pt x="9273" y="72"/>
                </a:lnTo>
                <a:lnTo>
                  <a:pt x="9272" y="84"/>
                </a:lnTo>
                <a:lnTo>
                  <a:pt x="9267" y="96"/>
                </a:lnTo>
                <a:lnTo>
                  <a:pt x="9261" y="108"/>
                </a:lnTo>
                <a:lnTo>
                  <a:pt x="9255" y="120"/>
                </a:lnTo>
                <a:lnTo>
                  <a:pt x="9248" y="131"/>
                </a:lnTo>
                <a:lnTo>
                  <a:pt x="9237" y="143"/>
                </a:lnTo>
                <a:lnTo>
                  <a:pt x="9213" y="167"/>
                </a:lnTo>
                <a:lnTo>
                  <a:pt x="9182" y="191"/>
                </a:lnTo>
                <a:lnTo>
                  <a:pt x="9141" y="218"/>
                </a:lnTo>
                <a:lnTo>
                  <a:pt x="9093" y="252"/>
                </a:lnTo>
                <a:lnTo>
                  <a:pt x="9044" y="218"/>
                </a:lnTo>
                <a:lnTo>
                  <a:pt x="9003" y="191"/>
                </a:lnTo>
                <a:lnTo>
                  <a:pt x="8972" y="167"/>
                </a:lnTo>
                <a:lnTo>
                  <a:pt x="8948" y="143"/>
                </a:lnTo>
                <a:lnTo>
                  <a:pt x="8939" y="131"/>
                </a:lnTo>
                <a:lnTo>
                  <a:pt x="8930" y="120"/>
                </a:lnTo>
                <a:lnTo>
                  <a:pt x="8924" y="108"/>
                </a:lnTo>
                <a:lnTo>
                  <a:pt x="8918" y="96"/>
                </a:lnTo>
                <a:lnTo>
                  <a:pt x="8915" y="84"/>
                </a:lnTo>
                <a:lnTo>
                  <a:pt x="8912" y="72"/>
                </a:lnTo>
                <a:lnTo>
                  <a:pt x="8910" y="44"/>
                </a:lnTo>
                <a:lnTo>
                  <a:pt x="8910" y="20"/>
                </a:lnTo>
                <a:lnTo>
                  <a:pt x="8915" y="0"/>
                </a:lnTo>
                <a:lnTo>
                  <a:pt x="8840" y="0"/>
                </a:lnTo>
                <a:lnTo>
                  <a:pt x="8792" y="0"/>
                </a:lnTo>
                <a:lnTo>
                  <a:pt x="8795" y="20"/>
                </a:lnTo>
                <a:lnTo>
                  <a:pt x="8796" y="44"/>
                </a:lnTo>
                <a:lnTo>
                  <a:pt x="8795" y="71"/>
                </a:lnTo>
                <a:lnTo>
                  <a:pt x="8792" y="84"/>
                </a:lnTo>
                <a:lnTo>
                  <a:pt x="8789" y="96"/>
                </a:lnTo>
                <a:lnTo>
                  <a:pt x="8784" y="107"/>
                </a:lnTo>
                <a:lnTo>
                  <a:pt x="8778" y="119"/>
                </a:lnTo>
                <a:lnTo>
                  <a:pt x="8771" y="128"/>
                </a:lnTo>
                <a:lnTo>
                  <a:pt x="8760" y="140"/>
                </a:lnTo>
                <a:lnTo>
                  <a:pt x="8738" y="162"/>
                </a:lnTo>
                <a:lnTo>
                  <a:pt x="8708" y="186"/>
                </a:lnTo>
                <a:lnTo>
                  <a:pt x="8672" y="212"/>
                </a:lnTo>
                <a:lnTo>
                  <a:pt x="8627" y="245"/>
                </a:lnTo>
                <a:lnTo>
                  <a:pt x="8612" y="252"/>
                </a:lnTo>
                <a:lnTo>
                  <a:pt x="8564" y="218"/>
                </a:lnTo>
                <a:lnTo>
                  <a:pt x="8525" y="191"/>
                </a:lnTo>
                <a:lnTo>
                  <a:pt x="8492" y="167"/>
                </a:lnTo>
                <a:lnTo>
                  <a:pt x="8468" y="143"/>
                </a:lnTo>
                <a:lnTo>
                  <a:pt x="8459" y="131"/>
                </a:lnTo>
                <a:lnTo>
                  <a:pt x="8450" y="120"/>
                </a:lnTo>
                <a:lnTo>
                  <a:pt x="8444" y="108"/>
                </a:lnTo>
                <a:lnTo>
                  <a:pt x="8438" y="96"/>
                </a:lnTo>
                <a:lnTo>
                  <a:pt x="8435" y="84"/>
                </a:lnTo>
                <a:lnTo>
                  <a:pt x="8432" y="72"/>
                </a:lnTo>
                <a:lnTo>
                  <a:pt x="8430" y="44"/>
                </a:lnTo>
                <a:lnTo>
                  <a:pt x="8430" y="20"/>
                </a:lnTo>
                <a:lnTo>
                  <a:pt x="8435" y="0"/>
                </a:lnTo>
                <a:lnTo>
                  <a:pt x="8360" y="0"/>
                </a:lnTo>
                <a:lnTo>
                  <a:pt x="8312" y="0"/>
                </a:lnTo>
                <a:lnTo>
                  <a:pt x="8315" y="20"/>
                </a:lnTo>
                <a:lnTo>
                  <a:pt x="8316" y="44"/>
                </a:lnTo>
                <a:lnTo>
                  <a:pt x="8315" y="72"/>
                </a:lnTo>
                <a:lnTo>
                  <a:pt x="8312" y="84"/>
                </a:lnTo>
                <a:lnTo>
                  <a:pt x="8309" y="96"/>
                </a:lnTo>
                <a:lnTo>
                  <a:pt x="8303" y="108"/>
                </a:lnTo>
                <a:lnTo>
                  <a:pt x="8297" y="120"/>
                </a:lnTo>
                <a:lnTo>
                  <a:pt x="8289" y="131"/>
                </a:lnTo>
                <a:lnTo>
                  <a:pt x="8279" y="143"/>
                </a:lnTo>
                <a:lnTo>
                  <a:pt x="8255" y="167"/>
                </a:lnTo>
                <a:lnTo>
                  <a:pt x="8223" y="191"/>
                </a:lnTo>
                <a:lnTo>
                  <a:pt x="8183" y="218"/>
                </a:lnTo>
                <a:lnTo>
                  <a:pt x="8133" y="252"/>
                </a:lnTo>
                <a:lnTo>
                  <a:pt x="8085" y="218"/>
                </a:lnTo>
                <a:lnTo>
                  <a:pt x="8045" y="191"/>
                </a:lnTo>
                <a:lnTo>
                  <a:pt x="8013" y="167"/>
                </a:lnTo>
                <a:lnTo>
                  <a:pt x="7986" y="143"/>
                </a:lnTo>
                <a:lnTo>
                  <a:pt x="7979" y="131"/>
                </a:lnTo>
                <a:lnTo>
                  <a:pt x="7971" y="120"/>
                </a:lnTo>
                <a:lnTo>
                  <a:pt x="7962" y="108"/>
                </a:lnTo>
                <a:lnTo>
                  <a:pt x="7959" y="96"/>
                </a:lnTo>
                <a:lnTo>
                  <a:pt x="7955" y="84"/>
                </a:lnTo>
                <a:lnTo>
                  <a:pt x="7953" y="72"/>
                </a:lnTo>
                <a:lnTo>
                  <a:pt x="7950" y="44"/>
                </a:lnTo>
                <a:lnTo>
                  <a:pt x="7950" y="20"/>
                </a:lnTo>
                <a:lnTo>
                  <a:pt x="7955" y="0"/>
                </a:lnTo>
                <a:lnTo>
                  <a:pt x="7881" y="0"/>
                </a:lnTo>
                <a:lnTo>
                  <a:pt x="7833" y="0"/>
                </a:lnTo>
                <a:lnTo>
                  <a:pt x="7835" y="20"/>
                </a:lnTo>
                <a:lnTo>
                  <a:pt x="7836" y="44"/>
                </a:lnTo>
                <a:lnTo>
                  <a:pt x="7835" y="71"/>
                </a:lnTo>
                <a:lnTo>
                  <a:pt x="7833" y="84"/>
                </a:lnTo>
                <a:lnTo>
                  <a:pt x="7829" y="96"/>
                </a:lnTo>
                <a:lnTo>
                  <a:pt x="7824" y="107"/>
                </a:lnTo>
                <a:lnTo>
                  <a:pt x="7817" y="119"/>
                </a:lnTo>
                <a:lnTo>
                  <a:pt x="7811" y="128"/>
                </a:lnTo>
                <a:lnTo>
                  <a:pt x="7800" y="140"/>
                </a:lnTo>
                <a:lnTo>
                  <a:pt x="7779" y="162"/>
                </a:lnTo>
                <a:lnTo>
                  <a:pt x="7749" y="186"/>
                </a:lnTo>
                <a:lnTo>
                  <a:pt x="7710" y="212"/>
                </a:lnTo>
                <a:lnTo>
                  <a:pt x="7665" y="245"/>
                </a:lnTo>
                <a:lnTo>
                  <a:pt x="7665" y="252"/>
                </a:lnTo>
                <a:lnTo>
                  <a:pt x="7617" y="218"/>
                </a:lnTo>
                <a:lnTo>
                  <a:pt x="7577" y="191"/>
                </a:lnTo>
                <a:lnTo>
                  <a:pt x="7545" y="167"/>
                </a:lnTo>
                <a:lnTo>
                  <a:pt x="7520" y="143"/>
                </a:lnTo>
                <a:lnTo>
                  <a:pt x="7511" y="131"/>
                </a:lnTo>
                <a:lnTo>
                  <a:pt x="7503" y="120"/>
                </a:lnTo>
                <a:lnTo>
                  <a:pt x="7496" y="108"/>
                </a:lnTo>
                <a:lnTo>
                  <a:pt x="7491" y="96"/>
                </a:lnTo>
                <a:lnTo>
                  <a:pt x="7487" y="84"/>
                </a:lnTo>
                <a:lnTo>
                  <a:pt x="7485" y="72"/>
                </a:lnTo>
                <a:lnTo>
                  <a:pt x="7484" y="44"/>
                </a:lnTo>
                <a:lnTo>
                  <a:pt x="7484" y="20"/>
                </a:lnTo>
                <a:lnTo>
                  <a:pt x="7487" y="0"/>
                </a:lnTo>
                <a:lnTo>
                  <a:pt x="7413" y="0"/>
                </a:lnTo>
                <a:lnTo>
                  <a:pt x="7365" y="0"/>
                </a:lnTo>
                <a:lnTo>
                  <a:pt x="7367" y="20"/>
                </a:lnTo>
                <a:lnTo>
                  <a:pt x="7370" y="44"/>
                </a:lnTo>
                <a:lnTo>
                  <a:pt x="7367" y="72"/>
                </a:lnTo>
                <a:lnTo>
                  <a:pt x="7365" y="84"/>
                </a:lnTo>
                <a:lnTo>
                  <a:pt x="7361" y="96"/>
                </a:lnTo>
                <a:lnTo>
                  <a:pt x="7355" y="108"/>
                </a:lnTo>
                <a:lnTo>
                  <a:pt x="7349" y="120"/>
                </a:lnTo>
                <a:lnTo>
                  <a:pt x="7341" y="131"/>
                </a:lnTo>
                <a:lnTo>
                  <a:pt x="7331" y="143"/>
                </a:lnTo>
                <a:lnTo>
                  <a:pt x="7307" y="167"/>
                </a:lnTo>
                <a:lnTo>
                  <a:pt x="7275" y="191"/>
                </a:lnTo>
                <a:lnTo>
                  <a:pt x="7235" y="218"/>
                </a:lnTo>
                <a:lnTo>
                  <a:pt x="7185" y="252"/>
                </a:lnTo>
                <a:lnTo>
                  <a:pt x="7137" y="218"/>
                </a:lnTo>
                <a:lnTo>
                  <a:pt x="7095" y="191"/>
                </a:lnTo>
                <a:lnTo>
                  <a:pt x="7065" y="167"/>
                </a:lnTo>
                <a:lnTo>
                  <a:pt x="7040" y="143"/>
                </a:lnTo>
                <a:lnTo>
                  <a:pt x="7031" y="131"/>
                </a:lnTo>
                <a:lnTo>
                  <a:pt x="7023" y="120"/>
                </a:lnTo>
                <a:lnTo>
                  <a:pt x="7016" y="108"/>
                </a:lnTo>
                <a:lnTo>
                  <a:pt x="7011" y="96"/>
                </a:lnTo>
                <a:lnTo>
                  <a:pt x="7007" y="84"/>
                </a:lnTo>
                <a:lnTo>
                  <a:pt x="7005" y="72"/>
                </a:lnTo>
                <a:lnTo>
                  <a:pt x="7004" y="44"/>
                </a:lnTo>
                <a:lnTo>
                  <a:pt x="7004" y="20"/>
                </a:lnTo>
                <a:lnTo>
                  <a:pt x="7007" y="0"/>
                </a:lnTo>
                <a:lnTo>
                  <a:pt x="6933" y="0"/>
                </a:lnTo>
                <a:lnTo>
                  <a:pt x="6884" y="0"/>
                </a:lnTo>
                <a:lnTo>
                  <a:pt x="6888" y="20"/>
                </a:lnTo>
                <a:lnTo>
                  <a:pt x="6890" y="44"/>
                </a:lnTo>
                <a:lnTo>
                  <a:pt x="6888" y="71"/>
                </a:lnTo>
                <a:lnTo>
                  <a:pt x="6885" y="84"/>
                </a:lnTo>
                <a:lnTo>
                  <a:pt x="6882" y="96"/>
                </a:lnTo>
                <a:lnTo>
                  <a:pt x="6876" y="107"/>
                </a:lnTo>
                <a:lnTo>
                  <a:pt x="6870" y="119"/>
                </a:lnTo>
                <a:lnTo>
                  <a:pt x="6864" y="128"/>
                </a:lnTo>
                <a:lnTo>
                  <a:pt x="6854" y="140"/>
                </a:lnTo>
                <a:lnTo>
                  <a:pt x="6831" y="162"/>
                </a:lnTo>
                <a:lnTo>
                  <a:pt x="6801" y="186"/>
                </a:lnTo>
                <a:lnTo>
                  <a:pt x="6764" y="212"/>
                </a:lnTo>
                <a:lnTo>
                  <a:pt x="6717" y="245"/>
                </a:lnTo>
                <a:lnTo>
                  <a:pt x="6705" y="252"/>
                </a:lnTo>
                <a:lnTo>
                  <a:pt x="6656" y="218"/>
                </a:lnTo>
                <a:lnTo>
                  <a:pt x="6615" y="191"/>
                </a:lnTo>
                <a:lnTo>
                  <a:pt x="6584" y="167"/>
                </a:lnTo>
                <a:lnTo>
                  <a:pt x="6560" y="143"/>
                </a:lnTo>
                <a:lnTo>
                  <a:pt x="6549" y="131"/>
                </a:lnTo>
                <a:lnTo>
                  <a:pt x="6542" y="120"/>
                </a:lnTo>
                <a:lnTo>
                  <a:pt x="6536" y="108"/>
                </a:lnTo>
                <a:lnTo>
                  <a:pt x="6531" y="96"/>
                </a:lnTo>
                <a:lnTo>
                  <a:pt x="6528" y="84"/>
                </a:lnTo>
                <a:lnTo>
                  <a:pt x="6525" y="72"/>
                </a:lnTo>
                <a:lnTo>
                  <a:pt x="6524" y="44"/>
                </a:lnTo>
                <a:lnTo>
                  <a:pt x="6524" y="20"/>
                </a:lnTo>
                <a:lnTo>
                  <a:pt x="6528" y="0"/>
                </a:lnTo>
                <a:lnTo>
                  <a:pt x="6453" y="0"/>
                </a:lnTo>
                <a:lnTo>
                  <a:pt x="6404" y="0"/>
                </a:lnTo>
                <a:lnTo>
                  <a:pt x="6408" y="20"/>
                </a:lnTo>
                <a:lnTo>
                  <a:pt x="6410" y="44"/>
                </a:lnTo>
                <a:lnTo>
                  <a:pt x="6408" y="72"/>
                </a:lnTo>
                <a:lnTo>
                  <a:pt x="6404" y="84"/>
                </a:lnTo>
                <a:lnTo>
                  <a:pt x="6399" y="96"/>
                </a:lnTo>
                <a:lnTo>
                  <a:pt x="6396" y="108"/>
                </a:lnTo>
                <a:lnTo>
                  <a:pt x="6390" y="120"/>
                </a:lnTo>
                <a:lnTo>
                  <a:pt x="6381" y="131"/>
                </a:lnTo>
                <a:lnTo>
                  <a:pt x="6372" y="143"/>
                </a:lnTo>
                <a:lnTo>
                  <a:pt x="6348" y="167"/>
                </a:lnTo>
                <a:lnTo>
                  <a:pt x="6315" y="191"/>
                </a:lnTo>
                <a:lnTo>
                  <a:pt x="6276" y="218"/>
                </a:lnTo>
                <a:lnTo>
                  <a:pt x="6227" y="252"/>
                </a:lnTo>
                <a:lnTo>
                  <a:pt x="6176" y="218"/>
                </a:lnTo>
                <a:lnTo>
                  <a:pt x="6137" y="191"/>
                </a:lnTo>
                <a:lnTo>
                  <a:pt x="6104" y="167"/>
                </a:lnTo>
                <a:lnTo>
                  <a:pt x="6080" y="143"/>
                </a:lnTo>
                <a:lnTo>
                  <a:pt x="6071" y="131"/>
                </a:lnTo>
                <a:lnTo>
                  <a:pt x="6062" y="120"/>
                </a:lnTo>
                <a:lnTo>
                  <a:pt x="6056" y="108"/>
                </a:lnTo>
                <a:lnTo>
                  <a:pt x="6053" y="96"/>
                </a:lnTo>
                <a:lnTo>
                  <a:pt x="6048" y="84"/>
                </a:lnTo>
                <a:lnTo>
                  <a:pt x="6044" y="72"/>
                </a:lnTo>
                <a:lnTo>
                  <a:pt x="6042" y="44"/>
                </a:lnTo>
                <a:lnTo>
                  <a:pt x="6044" y="20"/>
                </a:lnTo>
                <a:lnTo>
                  <a:pt x="6048" y="0"/>
                </a:lnTo>
                <a:lnTo>
                  <a:pt x="5972" y="0"/>
                </a:lnTo>
                <a:lnTo>
                  <a:pt x="5924" y="0"/>
                </a:lnTo>
                <a:lnTo>
                  <a:pt x="5928" y="20"/>
                </a:lnTo>
                <a:lnTo>
                  <a:pt x="5930" y="44"/>
                </a:lnTo>
                <a:lnTo>
                  <a:pt x="5928" y="71"/>
                </a:lnTo>
                <a:lnTo>
                  <a:pt x="5924" y="84"/>
                </a:lnTo>
                <a:lnTo>
                  <a:pt x="5922" y="96"/>
                </a:lnTo>
                <a:lnTo>
                  <a:pt x="5916" y="107"/>
                </a:lnTo>
                <a:lnTo>
                  <a:pt x="5910" y="119"/>
                </a:lnTo>
                <a:lnTo>
                  <a:pt x="5903" y="128"/>
                </a:lnTo>
                <a:lnTo>
                  <a:pt x="5894" y="140"/>
                </a:lnTo>
                <a:lnTo>
                  <a:pt x="5873" y="162"/>
                </a:lnTo>
                <a:lnTo>
                  <a:pt x="5843" y="186"/>
                </a:lnTo>
                <a:lnTo>
                  <a:pt x="5804" y="212"/>
                </a:lnTo>
                <a:lnTo>
                  <a:pt x="5759" y="245"/>
                </a:lnTo>
                <a:lnTo>
                  <a:pt x="5747" y="252"/>
                </a:lnTo>
                <a:lnTo>
                  <a:pt x="5696" y="218"/>
                </a:lnTo>
                <a:lnTo>
                  <a:pt x="5657" y="191"/>
                </a:lnTo>
                <a:lnTo>
                  <a:pt x="5625" y="167"/>
                </a:lnTo>
                <a:lnTo>
                  <a:pt x="5601" y="143"/>
                </a:lnTo>
                <a:lnTo>
                  <a:pt x="5591" y="131"/>
                </a:lnTo>
                <a:lnTo>
                  <a:pt x="5583" y="120"/>
                </a:lnTo>
                <a:lnTo>
                  <a:pt x="5577" y="108"/>
                </a:lnTo>
                <a:lnTo>
                  <a:pt x="5573" y="96"/>
                </a:lnTo>
                <a:lnTo>
                  <a:pt x="5568" y="84"/>
                </a:lnTo>
                <a:lnTo>
                  <a:pt x="5565" y="72"/>
                </a:lnTo>
                <a:lnTo>
                  <a:pt x="5562" y="44"/>
                </a:lnTo>
                <a:lnTo>
                  <a:pt x="5565" y="20"/>
                </a:lnTo>
                <a:lnTo>
                  <a:pt x="5568" y="0"/>
                </a:lnTo>
                <a:lnTo>
                  <a:pt x="5493" y="0"/>
                </a:lnTo>
                <a:lnTo>
                  <a:pt x="5445" y="0"/>
                </a:lnTo>
                <a:lnTo>
                  <a:pt x="5448" y="20"/>
                </a:lnTo>
                <a:lnTo>
                  <a:pt x="5448" y="44"/>
                </a:lnTo>
                <a:lnTo>
                  <a:pt x="5447" y="72"/>
                </a:lnTo>
                <a:lnTo>
                  <a:pt x="5445" y="84"/>
                </a:lnTo>
                <a:lnTo>
                  <a:pt x="5441" y="96"/>
                </a:lnTo>
                <a:lnTo>
                  <a:pt x="5436" y="108"/>
                </a:lnTo>
                <a:lnTo>
                  <a:pt x="5429" y="120"/>
                </a:lnTo>
                <a:lnTo>
                  <a:pt x="5423" y="131"/>
                </a:lnTo>
                <a:lnTo>
                  <a:pt x="5412" y="143"/>
                </a:lnTo>
                <a:lnTo>
                  <a:pt x="5388" y="167"/>
                </a:lnTo>
                <a:lnTo>
                  <a:pt x="5357" y="191"/>
                </a:lnTo>
                <a:lnTo>
                  <a:pt x="5316" y="218"/>
                </a:lnTo>
                <a:lnTo>
                  <a:pt x="5267" y="252"/>
                </a:lnTo>
                <a:lnTo>
                  <a:pt x="5217" y="218"/>
                </a:lnTo>
                <a:lnTo>
                  <a:pt x="5177" y="191"/>
                </a:lnTo>
                <a:lnTo>
                  <a:pt x="5145" y="167"/>
                </a:lnTo>
                <a:lnTo>
                  <a:pt x="5121" y="143"/>
                </a:lnTo>
                <a:lnTo>
                  <a:pt x="5111" y="131"/>
                </a:lnTo>
                <a:lnTo>
                  <a:pt x="5103" y="120"/>
                </a:lnTo>
                <a:lnTo>
                  <a:pt x="5097" y="108"/>
                </a:lnTo>
                <a:lnTo>
                  <a:pt x="5091" y="96"/>
                </a:lnTo>
                <a:lnTo>
                  <a:pt x="5088" y="84"/>
                </a:lnTo>
                <a:lnTo>
                  <a:pt x="5085" y="72"/>
                </a:lnTo>
                <a:lnTo>
                  <a:pt x="5082" y="44"/>
                </a:lnTo>
                <a:lnTo>
                  <a:pt x="5085" y="20"/>
                </a:lnTo>
                <a:lnTo>
                  <a:pt x="5088" y="0"/>
                </a:lnTo>
                <a:lnTo>
                  <a:pt x="5013" y="0"/>
                </a:lnTo>
                <a:lnTo>
                  <a:pt x="4965" y="0"/>
                </a:lnTo>
                <a:lnTo>
                  <a:pt x="4970" y="20"/>
                </a:lnTo>
                <a:lnTo>
                  <a:pt x="4970" y="44"/>
                </a:lnTo>
                <a:lnTo>
                  <a:pt x="4967" y="71"/>
                </a:lnTo>
                <a:lnTo>
                  <a:pt x="4965" y="84"/>
                </a:lnTo>
                <a:lnTo>
                  <a:pt x="4961" y="96"/>
                </a:lnTo>
                <a:lnTo>
                  <a:pt x="4958" y="107"/>
                </a:lnTo>
                <a:lnTo>
                  <a:pt x="4952" y="119"/>
                </a:lnTo>
                <a:lnTo>
                  <a:pt x="4943" y="128"/>
                </a:lnTo>
                <a:lnTo>
                  <a:pt x="4935" y="140"/>
                </a:lnTo>
                <a:lnTo>
                  <a:pt x="4911" y="162"/>
                </a:lnTo>
                <a:lnTo>
                  <a:pt x="4883" y="186"/>
                </a:lnTo>
                <a:lnTo>
                  <a:pt x="4845" y="212"/>
                </a:lnTo>
                <a:lnTo>
                  <a:pt x="4799" y="245"/>
                </a:lnTo>
                <a:lnTo>
                  <a:pt x="4787" y="252"/>
                </a:lnTo>
                <a:lnTo>
                  <a:pt x="4737" y="218"/>
                </a:lnTo>
                <a:lnTo>
                  <a:pt x="4697" y="191"/>
                </a:lnTo>
                <a:lnTo>
                  <a:pt x="4665" y="167"/>
                </a:lnTo>
                <a:lnTo>
                  <a:pt x="4641" y="143"/>
                </a:lnTo>
                <a:lnTo>
                  <a:pt x="4631" y="131"/>
                </a:lnTo>
                <a:lnTo>
                  <a:pt x="4623" y="120"/>
                </a:lnTo>
                <a:lnTo>
                  <a:pt x="4617" y="108"/>
                </a:lnTo>
                <a:lnTo>
                  <a:pt x="4611" y="96"/>
                </a:lnTo>
                <a:lnTo>
                  <a:pt x="4607" y="84"/>
                </a:lnTo>
                <a:lnTo>
                  <a:pt x="4605" y="72"/>
                </a:lnTo>
                <a:lnTo>
                  <a:pt x="4604" y="44"/>
                </a:lnTo>
                <a:lnTo>
                  <a:pt x="4605" y="20"/>
                </a:lnTo>
                <a:lnTo>
                  <a:pt x="4607" y="0"/>
                </a:lnTo>
                <a:lnTo>
                  <a:pt x="4533" y="0"/>
                </a:lnTo>
                <a:lnTo>
                  <a:pt x="4485" y="0"/>
                </a:lnTo>
                <a:lnTo>
                  <a:pt x="4490" y="20"/>
                </a:lnTo>
                <a:lnTo>
                  <a:pt x="4490" y="44"/>
                </a:lnTo>
                <a:lnTo>
                  <a:pt x="4487" y="72"/>
                </a:lnTo>
                <a:lnTo>
                  <a:pt x="4485" y="84"/>
                </a:lnTo>
                <a:lnTo>
                  <a:pt x="4481" y="96"/>
                </a:lnTo>
                <a:lnTo>
                  <a:pt x="4478" y="108"/>
                </a:lnTo>
                <a:lnTo>
                  <a:pt x="4469" y="120"/>
                </a:lnTo>
                <a:lnTo>
                  <a:pt x="4461" y="131"/>
                </a:lnTo>
                <a:lnTo>
                  <a:pt x="4454" y="143"/>
                </a:lnTo>
                <a:lnTo>
                  <a:pt x="4427" y="167"/>
                </a:lnTo>
                <a:lnTo>
                  <a:pt x="4395" y="191"/>
                </a:lnTo>
                <a:lnTo>
                  <a:pt x="4355" y="218"/>
                </a:lnTo>
                <a:lnTo>
                  <a:pt x="4308" y="252"/>
                </a:lnTo>
                <a:lnTo>
                  <a:pt x="4257" y="218"/>
                </a:lnTo>
                <a:lnTo>
                  <a:pt x="4218" y="191"/>
                </a:lnTo>
                <a:lnTo>
                  <a:pt x="4185" y="167"/>
                </a:lnTo>
                <a:lnTo>
                  <a:pt x="4161" y="143"/>
                </a:lnTo>
                <a:lnTo>
                  <a:pt x="4152" y="131"/>
                </a:lnTo>
                <a:lnTo>
                  <a:pt x="4143" y="120"/>
                </a:lnTo>
                <a:lnTo>
                  <a:pt x="4137" y="108"/>
                </a:lnTo>
                <a:lnTo>
                  <a:pt x="4131" y="96"/>
                </a:lnTo>
                <a:lnTo>
                  <a:pt x="4128" y="84"/>
                </a:lnTo>
                <a:lnTo>
                  <a:pt x="4125" y="72"/>
                </a:lnTo>
                <a:lnTo>
                  <a:pt x="4124" y="44"/>
                </a:lnTo>
                <a:lnTo>
                  <a:pt x="4125" y="20"/>
                </a:lnTo>
                <a:lnTo>
                  <a:pt x="4128" y="0"/>
                </a:lnTo>
                <a:lnTo>
                  <a:pt x="4053" y="0"/>
                </a:lnTo>
                <a:lnTo>
                  <a:pt x="4005" y="0"/>
                </a:lnTo>
                <a:lnTo>
                  <a:pt x="4010" y="20"/>
                </a:lnTo>
                <a:lnTo>
                  <a:pt x="4010" y="44"/>
                </a:lnTo>
                <a:lnTo>
                  <a:pt x="4008" y="71"/>
                </a:lnTo>
                <a:lnTo>
                  <a:pt x="4005" y="84"/>
                </a:lnTo>
                <a:lnTo>
                  <a:pt x="4002" y="96"/>
                </a:lnTo>
                <a:lnTo>
                  <a:pt x="3998" y="107"/>
                </a:lnTo>
                <a:lnTo>
                  <a:pt x="3992" y="119"/>
                </a:lnTo>
                <a:lnTo>
                  <a:pt x="3984" y="128"/>
                </a:lnTo>
                <a:lnTo>
                  <a:pt x="3975" y="140"/>
                </a:lnTo>
                <a:lnTo>
                  <a:pt x="3951" y="162"/>
                </a:lnTo>
                <a:lnTo>
                  <a:pt x="3921" y="186"/>
                </a:lnTo>
                <a:lnTo>
                  <a:pt x="3885" y="212"/>
                </a:lnTo>
                <a:lnTo>
                  <a:pt x="3840" y="245"/>
                </a:lnTo>
                <a:lnTo>
                  <a:pt x="3828" y="252"/>
                </a:lnTo>
                <a:lnTo>
                  <a:pt x="3777" y="218"/>
                </a:lnTo>
                <a:lnTo>
                  <a:pt x="3738" y="191"/>
                </a:lnTo>
                <a:lnTo>
                  <a:pt x="3705" y="167"/>
                </a:lnTo>
                <a:lnTo>
                  <a:pt x="3681" y="143"/>
                </a:lnTo>
                <a:lnTo>
                  <a:pt x="3672" y="131"/>
                </a:lnTo>
                <a:lnTo>
                  <a:pt x="3665" y="120"/>
                </a:lnTo>
                <a:lnTo>
                  <a:pt x="3659" y="108"/>
                </a:lnTo>
                <a:lnTo>
                  <a:pt x="3653" y="96"/>
                </a:lnTo>
                <a:lnTo>
                  <a:pt x="3648" y="84"/>
                </a:lnTo>
                <a:lnTo>
                  <a:pt x="3647" y="72"/>
                </a:lnTo>
                <a:lnTo>
                  <a:pt x="3644" y="44"/>
                </a:lnTo>
                <a:lnTo>
                  <a:pt x="3647" y="20"/>
                </a:lnTo>
                <a:lnTo>
                  <a:pt x="3648" y="0"/>
                </a:lnTo>
                <a:lnTo>
                  <a:pt x="3575" y="0"/>
                </a:lnTo>
                <a:lnTo>
                  <a:pt x="3527" y="0"/>
                </a:lnTo>
                <a:lnTo>
                  <a:pt x="3530" y="20"/>
                </a:lnTo>
                <a:lnTo>
                  <a:pt x="3530" y="44"/>
                </a:lnTo>
                <a:lnTo>
                  <a:pt x="3528" y="72"/>
                </a:lnTo>
                <a:lnTo>
                  <a:pt x="3527" y="84"/>
                </a:lnTo>
                <a:lnTo>
                  <a:pt x="3522" y="96"/>
                </a:lnTo>
                <a:lnTo>
                  <a:pt x="3516" y="108"/>
                </a:lnTo>
                <a:lnTo>
                  <a:pt x="3510" y="120"/>
                </a:lnTo>
                <a:lnTo>
                  <a:pt x="3503" y="131"/>
                </a:lnTo>
                <a:lnTo>
                  <a:pt x="3492" y="143"/>
                </a:lnTo>
                <a:lnTo>
                  <a:pt x="3468" y="167"/>
                </a:lnTo>
                <a:lnTo>
                  <a:pt x="3437" y="191"/>
                </a:lnTo>
                <a:lnTo>
                  <a:pt x="3396" y="218"/>
                </a:lnTo>
                <a:lnTo>
                  <a:pt x="3347" y="252"/>
                </a:lnTo>
                <a:lnTo>
                  <a:pt x="3299" y="218"/>
                </a:lnTo>
                <a:lnTo>
                  <a:pt x="3258" y="191"/>
                </a:lnTo>
                <a:lnTo>
                  <a:pt x="3227" y="167"/>
                </a:lnTo>
                <a:lnTo>
                  <a:pt x="3203" y="143"/>
                </a:lnTo>
                <a:lnTo>
                  <a:pt x="3192" y="131"/>
                </a:lnTo>
                <a:lnTo>
                  <a:pt x="3185" y="120"/>
                </a:lnTo>
                <a:lnTo>
                  <a:pt x="3179" y="108"/>
                </a:lnTo>
                <a:lnTo>
                  <a:pt x="3173" y="96"/>
                </a:lnTo>
                <a:lnTo>
                  <a:pt x="3168" y="84"/>
                </a:lnTo>
                <a:lnTo>
                  <a:pt x="3167" y="72"/>
                </a:lnTo>
                <a:lnTo>
                  <a:pt x="3164" y="44"/>
                </a:lnTo>
                <a:lnTo>
                  <a:pt x="3164" y="20"/>
                </a:lnTo>
                <a:lnTo>
                  <a:pt x="3168" y="0"/>
                </a:lnTo>
                <a:lnTo>
                  <a:pt x="3095" y="0"/>
                </a:lnTo>
                <a:lnTo>
                  <a:pt x="3047" y="0"/>
                </a:lnTo>
                <a:lnTo>
                  <a:pt x="3048" y="20"/>
                </a:lnTo>
                <a:lnTo>
                  <a:pt x="3050" y="44"/>
                </a:lnTo>
                <a:lnTo>
                  <a:pt x="3048" y="71"/>
                </a:lnTo>
                <a:lnTo>
                  <a:pt x="3047" y="84"/>
                </a:lnTo>
                <a:lnTo>
                  <a:pt x="3042" y="96"/>
                </a:lnTo>
                <a:lnTo>
                  <a:pt x="3038" y="107"/>
                </a:lnTo>
                <a:lnTo>
                  <a:pt x="3032" y="119"/>
                </a:lnTo>
                <a:lnTo>
                  <a:pt x="3024" y="128"/>
                </a:lnTo>
                <a:lnTo>
                  <a:pt x="3015" y="140"/>
                </a:lnTo>
                <a:lnTo>
                  <a:pt x="2993" y="162"/>
                </a:lnTo>
                <a:lnTo>
                  <a:pt x="2963" y="186"/>
                </a:lnTo>
                <a:lnTo>
                  <a:pt x="2925" y="212"/>
                </a:lnTo>
                <a:lnTo>
                  <a:pt x="2879" y="245"/>
                </a:lnTo>
                <a:lnTo>
                  <a:pt x="2867" y="252"/>
                </a:lnTo>
                <a:lnTo>
                  <a:pt x="2819" y="218"/>
                </a:lnTo>
                <a:lnTo>
                  <a:pt x="2778" y="191"/>
                </a:lnTo>
                <a:lnTo>
                  <a:pt x="2747" y="167"/>
                </a:lnTo>
                <a:lnTo>
                  <a:pt x="2721" y="143"/>
                </a:lnTo>
                <a:lnTo>
                  <a:pt x="2712" y="131"/>
                </a:lnTo>
                <a:lnTo>
                  <a:pt x="2705" y="120"/>
                </a:lnTo>
                <a:lnTo>
                  <a:pt x="2697" y="108"/>
                </a:lnTo>
                <a:lnTo>
                  <a:pt x="2693" y="96"/>
                </a:lnTo>
                <a:lnTo>
                  <a:pt x="2688" y="84"/>
                </a:lnTo>
                <a:lnTo>
                  <a:pt x="2687" y="72"/>
                </a:lnTo>
                <a:lnTo>
                  <a:pt x="2685" y="44"/>
                </a:lnTo>
                <a:lnTo>
                  <a:pt x="2685" y="20"/>
                </a:lnTo>
                <a:lnTo>
                  <a:pt x="2688" y="0"/>
                </a:lnTo>
                <a:lnTo>
                  <a:pt x="2615" y="0"/>
                </a:lnTo>
                <a:lnTo>
                  <a:pt x="2567" y="0"/>
                </a:lnTo>
                <a:lnTo>
                  <a:pt x="2568" y="20"/>
                </a:lnTo>
                <a:lnTo>
                  <a:pt x="2571" y="44"/>
                </a:lnTo>
                <a:lnTo>
                  <a:pt x="2568" y="72"/>
                </a:lnTo>
                <a:lnTo>
                  <a:pt x="2567" y="84"/>
                </a:lnTo>
                <a:lnTo>
                  <a:pt x="2562" y="96"/>
                </a:lnTo>
                <a:lnTo>
                  <a:pt x="2556" y="108"/>
                </a:lnTo>
                <a:lnTo>
                  <a:pt x="2550" y="120"/>
                </a:lnTo>
                <a:lnTo>
                  <a:pt x="2543" y="131"/>
                </a:lnTo>
                <a:lnTo>
                  <a:pt x="2532" y="143"/>
                </a:lnTo>
                <a:lnTo>
                  <a:pt x="2508" y="167"/>
                </a:lnTo>
                <a:lnTo>
                  <a:pt x="2477" y="191"/>
                </a:lnTo>
                <a:lnTo>
                  <a:pt x="2436" y="218"/>
                </a:lnTo>
                <a:lnTo>
                  <a:pt x="2387" y="252"/>
                </a:lnTo>
                <a:lnTo>
                  <a:pt x="2339" y="218"/>
                </a:lnTo>
                <a:lnTo>
                  <a:pt x="2297" y="191"/>
                </a:lnTo>
                <a:lnTo>
                  <a:pt x="2267" y="167"/>
                </a:lnTo>
                <a:lnTo>
                  <a:pt x="2241" y="143"/>
                </a:lnTo>
                <a:lnTo>
                  <a:pt x="2234" y="131"/>
                </a:lnTo>
                <a:lnTo>
                  <a:pt x="2225" y="120"/>
                </a:lnTo>
                <a:lnTo>
                  <a:pt x="2217" y="108"/>
                </a:lnTo>
                <a:lnTo>
                  <a:pt x="2213" y="96"/>
                </a:lnTo>
                <a:lnTo>
                  <a:pt x="2210" y="84"/>
                </a:lnTo>
                <a:lnTo>
                  <a:pt x="2207" y="72"/>
                </a:lnTo>
                <a:lnTo>
                  <a:pt x="2205" y="44"/>
                </a:lnTo>
                <a:lnTo>
                  <a:pt x="2205" y="20"/>
                </a:lnTo>
                <a:lnTo>
                  <a:pt x="2210" y="0"/>
                </a:lnTo>
                <a:lnTo>
                  <a:pt x="2135" y="0"/>
                </a:lnTo>
                <a:lnTo>
                  <a:pt x="2087" y="0"/>
                </a:lnTo>
                <a:lnTo>
                  <a:pt x="2090" y="20"/>
                </a:lnTo>
                <a:lnTo>
                  <a:pt x="2091" y="44"/>
                </a:lnTo>
                <a:lnTo>
                  <a:pt x="2090" y="71"/>
                </a:lnTo>
                <a:lnTo>
                  <a:pt x="2087" y="84"/>
                </a:lnTo>
                <a:lnTo>
                  <a:pt x="2084" y="96"/>
                </a:lnTo>
                <a:lnTo>
                  <a:pt x="2078" y="107"/>
                </a:lnTo>
                <a:lnTo>
                  <a:pt x="2072" y="119"/>
                </a:lnTo>
                <a:lnTo>
                  <a:pt x="2066" y="128"/>
                </a:lnTo>
                <a:lnTo>
                  <a:pt x="2055" y="140"/>
                </a:lnTo>
                <a:lnTo>
                  <a:pt x="2033" y="162"/>
                </a:lnTo>
                <a:lnTo>
                  <a:pt x="2003" y="186"/>
                </a:lnTo>
                <a:lnTo>
                  <a:pt x="1965" y="212"/>
                </a:lnTo>
                <a:lnTo>
                  <a:pt x="1919" y="245"/>
                </a:lnTo>
                <a:lnTo>
                  <a:pt x="1907" y="252"/>
                </a:lnTo>
                <a:lnTo>
                  <a:pt x="1857" y="218"/>
                </a:lnTo>
                <a:lnTo>
                  <a:pt x="1817" y="191"/>
                </a:lnTo>
                <a:lnTo>
                  <a:pt x="1785" y="167"/>
                </a:lnTo>
                <a:lnTo>
                  <a:pt x="1761" y="143"/>
                </a:lnTo>
                <a:lnTo>
                  <a:pt x="1754" y="131"/>
                </a:lnTo>
                <a:lnTo>
                  <a:pt x="1745" y="120"/>
                </a:lnTo>
                <a:lnTo>
                  <a:pt x="1737" y="108"/>
                </a:lnTo>
                <a:lnTo>
                  <a:pt x="1733" y="96"/>
                </a:lnTo>
                <a:lnTo>
                  <a:pt x="1730" y="84"/>
                </a:lnTo>
                <a:lnTo>
                  <a:pt x="1727" y="72"/>
                </a:lnTo>
                <a:lnTo>
                  <a:pt x="1725" y="44"/>
                </a:lnTo>
                <a:lnTo>
                  <a:pt x="1725" y="20"/>
                </a:lnTo>
                <a:lnTo>
                  <a:pt x="1730" y="0"/>
                </a:lnTo>
                <a:lnTo>
                  <a:pt x="1656" y="0"/>
                </a:lnTo>
                <a:lnTo>
                  <a:pt x="1605" y="0"/>
                </a:lnTo>
                <a:lnTo>
                  <a:pt x="1610" y="20"/>
                </a:lnTo>
                <a:lnTo>
                  <a:pt x="1611" y="44"/>
                </a:lnTo>
                <a:lnTo>
                  <a:pt x="1610" y="72"/>
                </a:lnTo>
                <a:lnTo>
                  <a:pt x="1605" y="84"/>
                </a:lnTo>
                <a:lnTo>
                  <a:pt x="1604" y="96"/>
                </a:lnTo>
                <a:lnTo>
                  <a:pt x="1598" y="108"/>
                </a:lnTo>
                <a:lnTo>
                  <a:pt x="1592" y="120"/>
                </a:lnTo>
                <a:lnTo>
                  <a:pt x="1584" y="131"/>
                </a:lnTo>
                <a:lnTo>
                  <a:pt x="1574" y="143"/>
                </a:lnTo>
                <a:lnTo>
                  <a:pt x="1550" y="167"/>
                </a:lnTo>
                <a:lnTo>
                  <a:pt x="1518" y="191"/>
                </a:lnTo>
                <a:lnTo>
                  <a:pt x="1478" y="218"/>
                </a:lnTo>
                <a:lnTo>
                  <a:pt x="1428" y="252"/>
                </a:lnTo>
                <a:lnTo>
                  <a:pt x="1377" y="218"/>
                </a:lnTo>
                <a:lnTo>
                  <a:pt x="1338" y="191"/>
                </a:lnTo>
                <a:lnTo>
                  <a:pt x="1305" y="167"/>
                </a:lnTo>
                <a:lnTo>
                  <a:pt x="1281" y="143"/>
                </a:lnTo>
                <a:lnTo>
                  <a:pt x="1272" y="131"/>
                </a:lnTo>
                <a:lnTo>
                  <a:pt x="1263" y="120"/>
                </a:lnTo>
                <a:lnTo>
                  <a:pt x="1257" y="108"/>
                </a:lnTo>
                <a:lnTo>
                  <a:pt x="1254" y="96"/>
                </a:lnTo>
                <a:lnTo>
                  <a:pt x="1250" y="84"/>
                </a:lnTo>
                <a:lnTo>
                  <a:pt x="1245" y="72"/>
                </a:lnTo>
                <a:lnTo>
                  <a:pt x="1245" y="44"/>
                </a:lnTo>
                <a:lnTo>
                  <a:pt x="1245" y="20"/>
                </a:lnTo>
                <a:lnTo>
                  <a:pt x="1250" y="0"/>
                </a:lnTo>
                <a:lnTo>
                  <a:pt x="1176" y="0"/>
                </a:lnTo>
                <a:lnTo>
                  <a:pt x="1125" y="0"/>
                </a:lnTo>
                <a:lnTo>
                  <a:pt x="1130" y="20"/>
                </a:lnTo>
                <a:lnTo>
                  <a:pt x="1131" y="44"/>
                </a:lnTo>
                <a:lnTo>
                  <a:pt x="1130" y="71"/>
                </a:lnTo>
                <a:lnTo>
                  <a:pt x="1125" y="84"/>
                </a:lnTo>
                <a:lnTo>
                  <a:pt x="1124" y="96"/>
                </a:lnTo>
                <a:lnTo>
                  <a:pt x="1118" y="107"/>
                </a:lnTo>
                <a:lnTo>
                  <a:pt x="1112" y="119"/>
                </a:lnTo>
                <a:lnTo>
                  <a:pt x="1106" y="128"/>
                </a:lnTo>
                <a:lnTo>
                  <a:pt x="1095" y="140"/>
                </a:lnTo>
                <a:lnTo>
                  <a:pt x="1074" y="162"/>
                </a:lnTo>
                <a:lnTo>
                  <a:pt x="1044" y="186"/>
                </a:lnTo>
                <a:lnTo>
                  <a:pt x="1007" y="212"/>
                </a:lnTo>
                <a:lnTo>
                  <a:pt x="960" y="245"/>
                </a:lnTo>
                <a:lnTo>
                  <a:pt x="948" y="252"/>
                </a:lnTo>
                <a:lnTo>
                  <a:pt x="899" y="218"/>
                </a:lnTo>
                <a:lnTo>
                  <a:pt x="858" y="191"/>
                </a:lnTo>
                <a:lnTo>
                  <a:pt x="827" y="167"/>
                </a:lnTo>
                <a:lnTo>
                  <a:pt x="803" y="143"/>
                </a:lnTo>
                <a:lnTo>
                  <a:pt x="792" y="131"/>
                </a:lnTo>
                <a:lnTo>
                  <a:pt x="785" y="120"/>
                </a:lnTo>
                <a:lnTo>
                  <a:pt x="779" y="108"/>
                </a:lnTo>
                <a:lnTo>
                  <a:pt x="774" y="96"/>
                </a:lnTo>
                <a:lnTo>
                  <a:pt x="770" y="84"/>
                </a:lnTo>
                <a:lnTo>
                  <a:pt x="767" y="72"/>
                </a:lnTo>
                <a:lnTo>
                  <a:pt x="764" y="44"/>
                </a:lnTo>
                <a:lnTo>
                  <a:pt x="767" y="20"/>
                </a:lnTo>
                <a:lnTo>
                  <a:pt x="770" y="0"/>
                </a:lnTo>
                <a:lnTo>
                  <a:pt x="695" y="0"/>
                </a:lnTo>
                <a:lnTo>
                  <a:pt x="647" y="0"/>
                </a:lnTo>
                <a:lnTo>
                  <a:pt x="650" y="20"/>
                </a:lnTo>
                <a:lnTo>
                  <a:pt x="650" y="44"/>
                </a:lnTo>
                <a:lnTo>
                  <a:pt x="648" y="72"/>
                </a:lnTo>
                <a:lnTo>
                  <a:pt x="647" y="84"/>
                </a:lnTo>
                <a:lnTo>
                  <a:pt x="642" y="96"/>
                </a:lnTo>
                <a:lnTo>
                  <a:pt x="638" y="108"/>
                </a:lnTo>
                <a:lnTo>
                  <a:pt x="632" y="120"/>
                </a:lnTo>
                <a:lnTo>
                  <a:pt x="624" y="131"/>
                </a:lnTo>
                <a:lnTo>
                  <a:pt x="614" y="143"/>
                </a:lnTo>
                <a:lnTo>
                  <a:pt x="590" y="167"/>
                </a:lnTo>
                <a:lnTo>
                  <a:pt x="558" y="191"/>
                </a:lnTo>
                <a:lnTo>
                  <a:pt x="518" y="218"/>
                </a:lnTo>
                <a:lnTo>
                  <a:pt x="468" y="252"/>
                </a:lnTo>
                <a:lnTo>
                  <a:pt x="419" y="218"/>
                </a:lnTo>
                <a:lnTo>
                  <a:pt x="378" y="191"/>
                </a:lnTo>
                <a:lnTo>
                  <a:pt x="347" y="167"/>
                </a:lnTo>
                <a:lnTo>
                  <a:pt x="323" y="143"/>
                </a:lnTo>
                <a:lnTo>
                  <a:pt x="312" y="131"/>
                </a:lnTo>
                <a:lnTo>
                  <a:pt x="305" y="120"/>
                </a:lnTo>
                <a:lnTo>
                  <a:pt x="299" y="108"/>
                </a:lnTo>
                <a:lnTo>
                  <a:pt x="293" y="96"/>
                </a:lnTo>
                <a:lnTo>
                  <a:pt x="291" y="84"/>
                </a:lnTo>
                <a:lnTo>
                  <a:pt x="287" y="72"/>
                </a:lnTo>
                <a:lnTo>
                  <a:pt x="285" y="44"/>
                </a:lnTo>
                <a:lnTo>
                  <a:pt x="287" y="20"/>
                </a:lnTo>
                <a:lnTo>
                  <a:pt x="291" y="0"/>
                </a:lnTo>
                <a:lnTo>
                  <a:pt x="215" y="0"/>
                </a:lnTo>
                <a:lnTo>
                  <a:pt x="167" y="0"/>
                </a:lnTo>
                <a:lnTo>
                  <a:pt x="171" y="20"/>
                </a:lnTo>
                <a:lnTo>
                  <a:pt x="171" y="44"/>
                </a:lnTo>
                <a:close/>
                <a:moveTo>
                  <a:pt x="165" y="831"/>
                </a:moveTo>
                <a:lnTo>
                  <a:pt x="141" y="813"/>
                </a:lnTo>
                <a:lnTo>
                  <a:pt x="114" y="794"/>
                </a:lnTo>
                <a:lnTo>
                  <a:pt x="53" y="752"/>
                </a:lnTo>
                <a:lnTo>
                  <a:pt x="59" y="747"/>
                </a:lnTo>
                <a:lnTo>
                  <a:pt x="95" y="722"/>
                </a:lnTo>
                <a:lnTo>
                  <a:pt x="126" y="698"/>
                </a:lnTo>
                <a:lnTo>
                  <a:pt x="153" y="674"/>
                </a:lnTo>
                <a:lnTo>
                  <a:pt x="174" y="650"/>
                </a:lnTo>
                <a:lnTo>
                  <a:pt x="195" y="627"/>
                </a:lnTo>
                <a:lnTo>
                  <a:pt x="209" y="608"/>
                </a:lnTo>
                <a:lnTo>
                  <a:pt x="221" y="588"/>
                </a:lnTo>
                <a:lnTo>
                  <a:pt x="228" y="570"/>
                </a:lnTo>
                <a:lnTo>
                  <a:pt x="237" y="588"/>
                </a:lnTo>
                <a:lnTo>
                  <a:pt x="249" y="608"/>
                </a:lnTo>
                <a:lnTo>
                  <a:pt x="263" y="627"/>
                </a:lnTo>
                <a:lnTo>
                  <a:pt x="281" y="650"/>
                </a:lnTo>
                <a:lnTo>
                  <a:pt x="303" y="674"/>
                </a:lnTo>
                <a:lnTo>
                  <a:pt x="330" y="698"/>
                </a:lnTo>
                <a:lnTo>
                  <a:pt x="363" y="722"/>
                </a:lnTo>
                <a:lnTo>
                  <a:pt x="398" y="747"/>
                </a:lnTo>
                <a:lnTo>
                  <a:pt x="404" y="752"/>
                </a:lnTo>
                <a:lnTo>
                  <a:pt x="342" y="794"/>
                </a:lnTo>
                <a:lnTo>
                  <a:pt x="315" y="813"/>
                </a:lnTo>
                <a:lnTo>
                  <a:pt x="293" y="831"/>
                </a:lnTo>
                <a:lnTo>
                  <a:pt x="273" y="852"/>
                </a:lnTo>
                <a:lnTo>
                  <a:pt x="255" y="872"/>
                </a:lnTo>
                <a:lnTo>
                  <a:pt x="240" y="891"/>
                </a:lnTo>
                <a:lnTo>
                  <a:pt x="228" y="914"/>
                </a:lnTo>
                <a:lnTo>
                  <a:pt x="216" y="891"/>
                </a:lnTo>
                <a:lnTo>
                  <a:pt x="203" y="872"/>
                </a:lnTo>
                <a:lnTo>
                  <a:pt x="185" y="852"/>
                </a:lnTo>
                <a:lnTo>
                  <a:pt x="165" y="831"/>
                </a:lnTo>
                <a:close/>
                <a:moveTo>
                  <a:pt x="7734" y="849"/>
                </a:moveTo>
                <a:lnTo>
                  <a:pt x="7763" y="870"/>
                </a:lnTo>
                <a:lnTo>
                  <a:pt x="7785" y="888"/>
                </a:lnTo>
                <a:lnTo>
                  <a:pt x="7803" y="906"/>
                </a:lnTo>
                <a:lnTo>
                  <a:pt x="7815" y="921"/>
                </a:lnTo>
                <a:lnTo>
                  <a:pt x="7824" y="939"/>
                </a:lnTo>
                <a:lnTo>
                  <a:pt x="7833" y="960"/>
                </a:lnTo>
                <a:lnTo>
                  <a:pt x="7835" y="980"/>
                </a:lnTo>
                <a:lnTo>
                  <a:pt x="7836" y="1004"/>
                </a:lnTo>
                <a:lnTo>
                  <a:pt x="7835" y="1031"/>
                </a:lnTo>
                <a:lnTo>
                  <a:pt x="7833" y="1043"/>
                </a:lnTo>
                <a:lnTo>
                  <a:pt x="7829" y="1055"/>
                </a:lnTo>
                <a:lnTo>
                  <a:pt x="7824" y="1065"/>
                </a:lnTo>
                <a:lnTo>
                  <a:pt x="7817" y="1077"/>
                </a:lnTo>
                <a:lnTo>
                  <a:pt x="7811" y="1089"/>
                </a:lnTo>
                <a:lnTo>
                  <a:pt x="7800" y="1100"/>
                </a:lnTo>
                <a:lnTo>
                  <a:pt x="7779" y="1121"/>
                </a:lnTo>
                <a:lnTo>
                  <a:pt x="7749" y="1145"/>
                </a:lnTo>
                <a:lnTo>
                  <a:pt x="7710" y="1173"/>
                </a:lnTo>
                <a:lnTo>
                  <a:pt x="7665" y="1203"/>
                </a:lnTo>
                <a:lnTo>
                  <a:pt x="7665" y="1211"/>
                </a:lnTo>
                <a:lnTo>
                  <a:pt x="7617" y="1179"/>
                </a:lnTo>
                <a:lnTo>
                  <a:pt x="7577" y="1149"/>
                </a:lnTo>
                <a:lnTo>
                  <a:pt x="7545" y="1125"/>
                </a:lnTo>
                <a:lnTo>
                  <a:pt x="7520" y="1101"/>
                </a:lnTo>
                <a:lnTo>
                  <a:pt x="7511" y="1091"/>
                </a:lnTo>
                <a:lnTo>
                  <a:pt x="7503" y="1079"/>
                </a:lnTo>
                <a:lnTo>
                  <a:pt x="7496" y="1067"/>
                </a:lnTo>
                <a:lnTo>
                  <a:pt x="7491" y="1055"/>
                </a:lnTo>
                <a:lnTo>
                  <a:pt x="7487" y="1043"/>
                </a:lnTo>
                <a:lnTo>
                  <a:pt x="7485" y="1031"/>
                </a:lnTo>
                <a:lnTo>
                  <a:pt x="7484" y="1004"/>
                </a:lnTo>
                <a:lnTo>
                  <a:pt x="7484" y="980"/>
                </a:lnTo>
                <a:lnTo>
                  <a:pt x="7487" y="960"/>
                </a:lnTo>
                <a:lnTo>
                  <a:pt x="7493" y="939"/>
                </a:lnTo>
                <a:lnTo>
                  <a:pt x="7503" y="921"/>
                </a:lnTo>
                <a:lnTo>
                  <a:pt x="7520" y="903"/>
                </a:lnTo>
                <a:lnTo>
                  <a:pt x="7538" y="885"/>
                </a:lnTo>
                <a:lnTo>
                  <a:pt x="7562" y="866"/>
                </a:lnTo>
                <a:lnTo>
                  <a:pt x="7589" y="843"/>
                </a:lnTo>
                <a:lnTo>
                  <a:pt x="7665" y="794"/>
                </a:lnTo>
                <a:lnTo>
                  <a:pt x="7665" y="801"/>
                </a:lnTo>
                <a:lnTo>
                  <a:pt x="7734" y="849"/>
                </a:lnTo>
                <a:close/>
                <a:moveTo>
                  <a:pt x="7680" y="1316"/>
                </a:moveTo>
                <a:lnTo>
                  <a:pt x="7722" y="1343"/>
                </a:lnTo>
                <a:lnTo>
                  <a:pt x="7755" y="1371"/>
                </a:lnTo>
                <a:lnTo>
                  <a:pt x="7781" y="1395"/>
                </a:lnTo>
                <a:lnTo>
                  <a:pt x="7800" y="1419"/>
                </a:lnTo>
                <a:lnTo>
                  <a:pt x="7815" y="1439"/>
                </a:lnTo>
                <a:lnTo>
                  <a:pt x="7823" y="1457"/>
                </a:lnTo>
                <a:lnTo>
                  <a:pt x="7829" y="1472"/>
                </a:lnTo>
                <a:lnTo>
                  <a:pt x="7833" y="1484"/>
                </a:lnTo>
                <a:lnTo>
                  <a:pt x="7829" y="1496"/>
                </a:lnTo>
                <a:lnTo>
                  <a:pt x="7823" y="1509"/>
                </a:lnTo>
                <a:lnTo>
                  <a:pt x="7815" y="1527"/>
                </a:lnTo>
                <a:lnTo>
                  <a:pt x="7800" y="1547"/>
                </a:lnTo>
                <a:lnTo>
                  <a:pt x="7781" y="1569"/>
                </a:lnTo>
                <a:lnTo>
                  <a:pt x="7755" y="1595"/>
                </a:lnTo>
                <a:lnTo>
                  <a:pt x="7722" y="1622"/>
                </a:lnTo>
                <a:lnTo>
                  <a:pt x="7680" y="1650"/>
                </a:lnTo>
                <a:lnTo>
                  <a:pt x="7665" y="1661"/>
                </a:lnTo>
                <a:lnTo>
                  <a:pt x="7665" y="1668"/>
                </a:lnTo>
                <a:lnTo>
                  <a:pt x="7637" y="1650"/>
                </a:lnTo>
                <a:lnTo>
                  <a:pt x="7598" y="1622"/>
                </a:lnTo>
                <a:lnTo>
                  <a:pt x="7565" y="1595"/>
                </a:lnTo>
                <a:lnTo>
                  <a:pt x="7539" y="1569"/>
                </a:lnTo>
                <a:lnTo>
                  <a:pt x="7520" y="1547"/>
                </a:lnTo>
                <a:lnTo>
                  <a:pt x="7505" y="1527"/>
                </a:lnTo>
                <a:lnTo>
                  <a:pt x="7496" y="1509"/>
                </a:lnTo>
                <a:lnTo>
                  <a:pt x="7490" y="1496"/>
                </a:lnTo>
                <a:lnTo>
                  <a:pt x="7487" y="1484"/>
                </a:lnTo>
                <a:lnTo>
                  <a:pt x="7490" y="1472"/>
                </a:lnTo>
                <a:lnTo>
                  <a:pt x="7496" y="1457"/>
                </a:lnTo>
                <a:lnTo>
                  <a:pt x="7505" y="1439"/>
                </a:lnTo>
                <a:lnTo>
                  <a:pt x="7520" y="1419"/>
                </a:lnTo>
                <a:lnTo>
                  <a:pt x="7539" y="1395"/>
                </a:lnTo>
                <a:lnTo>
                  <a:pt x="7565" y="1371"/>
                </a:lnTo>
                <a:lnTo>
                  <a:pt x="7598" y="1343"/>
                </a:lnTo>
                <a:lnTo>
                  <a:pt x="7637" y="1316"/>
                </a:lnTo>
                <a:lnTo>
                  <a:pt x="7665" y="1298"/>
                </a:lnTo>
                <a:lnTo>
                  <a:pt x="7665" y="1305"/>
                </a:lnTo>
                <a:lnTo>
                  <a:pt x="7680" y="1316"/>
                </a:lnTo>
                <a:close/>
                <a:moveTo>
                  <a:pt x="7734" y="1809"/>
                </a:moveTo>
                <a:lnTo>
                  <a:pt x="7763" y="1829"/>
                </a:lnTo>
                <a:lnTo>
                  <a:pt x="7785" y="1847"/>
                </a:lnTo>
                <a:lnTo>
                  <a:pt x="7803" y="1865"/>
                </a:lnTo>
                <a:lnTo>
                  <a:pt x="7815" y="1883"/>
                </a:lnTo>
                <a:lnTo>
                  <a:pt x="7824" y="1901"/>
                </a:lnTo>
                <a:lnTo>
                  <a:pt x="7833" y="1919"/>
                </a:lnTo>
                <a:lnTo>
                  <a:pt x="7835" y="1941"/>
                </a:lnTo>
                <a:lnTo>
                  <a:pt x="7836" y="1962"/>
                </a:lnTo>
                <a:lnTo>
                  <a:pt x="7835" y="1991"/>
                </a:lnTo>
                <a:lnTo>
                  <a:pt x="7833" y="2003"/>
                </a:lnTo>
                <a:lnTo>
                  <a:pt x="7829" y="2015"/>
                </a:lnTo>
                <a:lnTo>
                  <a:pt x="7824" y="2027"/>
                </a:lnTo>
                <a:lnTo>
                  <a:pt x="7817" y="2037"/>
                </a:lnTo>
                <a:lnTo>
                  <a:pt x="7811" y="2049"/>
                </a:lnTo>
                <a:lnTo>
                  <a:pt x="7800" y="2058"/>
                </a:lnTo>
                <a:lnTo>
                  <a:pt x="7779" y="2081"/>
                </a:lnTo>
                <a:lnTo>
                  <a:pt x="7749" y="2105"/>
                </a:lnTo>
                <a:lnTo>
                  <a:pt x="7710" y="2133"/>
                </a:lnTo>
                <a:lnTo>
                  <a:pt x="7665" y="2163"/>
                </a:lnTo>
                <a:lnTo>
                  <a:pt x="7665" y="2171"/>
                </a:lnTo>
                <a:lnTo>
                  <a:pt x="7617" y="2139"/>
                </a:lnTo>
                <a:lnTo>
                  <a:pt x="7577" y="2111"/>
                </a:lnTo>
                <a:lnTo>
                  <a:pt x="7545" y="2085"/>
                </a:lnTo>
                <a:lnTo>
                  <a:pt x="7520" y="2061"/>
                </a:lnTo>
                <a:lnTo>
                  <a:pt x="7511" y="2051"/>
                </a:lnTo>
                <a:lnTo>
                  <a:pt x="7503" y="2039"/>
                </a:lnTo>
                <a:lnTo>
                  <a:pt x="7496" y="2028"/>
                </a:lnTo>
                <a:lnTo>
                  <a:pt x="7491" y="2016"/>
                </a:lnTo>
                <a:lnTo>
                  <a:pt x="7487" y="2004"/>
                </a:lnTo>
                <a:lnTo>
                  <a:pt x="7485" y="1991"/>
                </a:lnTo>
                <a:lnTo>
                  <a:pt x="7484" y="1962"/>
                </a:lnTo>
                <a:lnTo>
                  <a:pt x="7484" y="1941"/>
                </a:lnTo>
                <a:lnTo>
                  <a:pt x="7487" y="1919"/>
                </a:lnTo>
                <a:lnTo>
                  <a:pt x="7493" y="1899"/>
                </a:lnTo>
                <a:lnTo>
                  <a:pt x="7503" y="1881"/>
                </a:lnTo>
                <a:lnTo>
                  <a:pt x="7520" y="1863"/>
                </a:lnTo>
                <a:lnTo>
                  <a:pt x="7538" y="1845"/>
                </a:lnTo>
                <a:lnTo>
                  <a:pt x="7562" y="1824"/>
                </a:lnTo>
                <a:lnTo>
                  <a:pt x="7589" y="1805"/>
                </a:lnTo>
                <a:lnTo>
                  <a:pt x="7665" y="1752"/>
                </a:lnTo>
                <a:lnTo>
                  <a:pt x="7665" y="1761"/>
                </a:lnTo>
                <a:lnTo>
                  <a:pt x="7734" y="1809"/>
                </a:lnTo>
                <a:close/>
                <a:moveTo>
                  <a:pt x="7680" y="2274"/>
                </a:moveTo>
                <a:lnTo>
                  <a:pt x="7722" y="2304"/>
                </a:lnTo>
                <a:lnTo>
                  <a:pt x="7755" y="2330"/>
                </a:lnTo>
                <a:lnTo>
                  <a:pt x="7781" y="2357"/>
                </a:lnTo>
                <a:lnTo>
                  <a:pt x="7800" y="2378"/>
                </a:lnTo>
                <a:lnTo>
                  <a:pt x="7815" y="2399"/>
                </a:lnTo>
                <a:lnTo>
                  <a:pt x="7823" y="2417"/>
                </a:lnTo>
                <a:lnTo>
                  <a:pt x="7829" y="2430"/>
                </a:lnTo>
                <a:lnTo>
                  <a:pt x="7833" y="2442"/>
                </a:lnTo>
                <a:lnTo>
                  <a:pt x="7829" y="2454"/>
                </a:lnTo>
                <a:lnTo>
                  <a:pt x="7823" y="2468"/>
                </a:lnTo>
                <a:lnTo>
                  <a:pt x="7815" y="2486"/>
                </a:lnTo>
                <a:lnTo>
                  <a:pt x="7800" y="2507"/>
                </a:lnTo>
                <a:lnTo>
                  <a:pt x="7781" y="2528"/>
                </a:lnTo>
                <a:lnTo>
                  <a:pt x="7755" y="2555"/>
                </a:lnTo>
                <a:lnTo>
                  <a:pt x="7722" y="2580"/>
                </a:lnTo>
                <a:lnTo>
                  <a:pt x="7680" y="2610"/>
                </a:lnTo>
                <a:lnTo>
                  <a:pt x="7665" y="2621"/>
                </a:lnTo>
                <a:lnTo>
                  <a:pt x="7665" y="2628"/>
                </a:lnTo>
                <a:lnTo>
                  <a:pt x="7637" y="2610"/>
                </a:lnTo>
                <a:lnTo>
                  <a:pt x="7598" y="2580"/>
                </a:lnTo>
                <a:lnTo>
                  <a:pt x="7565" y="2555"/>
                </a:lnTo>
                <a:lnTo>
                  <a:pt x="7539" y="2528"/>
                </a:lnTo>
                <a:lnTo>
                  <a:pt x="7520" y="2507"/>
                </a:lnTo>
                <a:lnTo>
                  <a:pt x="7505" y="2486"/>
                </a:lnTo>
                <a:lnTo>
                  <a:pt x="7496" y="2468"/>
                </a:lnTo>
                <a:lnTo>
                  <a:pt x="7490" y="2454"/>
                </a:lnTo>
                <a:lnTo>
                  <a:pt x="7487" y="2442"/>
                </a:lnTo>
                <a:lnTo>
                  <a:pt x="7490" y="2430"/>
                </a:lnTo>
                <a:lnTo>
                  <a:pt x="7496" y="2417"/>
                </a:lnTo>
                <a:lnTo>
                  <a:pt x="7505" y="2399"/>
                </a:lnTo>
                <a:lnTo>
                  <a:pt x="7520" y="2378"/>
                </a:lnTo>
                <a:lnTo>
                  <a:pt x="7539" y="2357"/>
                </a:lnTo>
                <a:lnTo>
                  <a:pt x="7565" y="2330"/>
                </a:lnTo>
                <a:lnTo>
                  <a:pt x="7598" y="2304"/>
                </a:lnTo>
                <a:lnTo>
                  <a:pt x="7637" y="2274"/>
                </a:lnTo>
                <a:lnTo>
                  <a:pt x="7665" y="2256"/>
                </a:lnTo>
                <a:lnTo>
                  <a:pt x="7665" y="2265"/>
                </a:lnTo>
                <a:lnTo>
                  <a:pt x="7680" y="2274"/>
                </a:lnTo>
                <a:close/>
                <a:moveTo>
                  <a:pt x="7734" y="2768"/>
                </a:moveTo>
                <a:lnTo>
                  <a:pt x="7763" y="2789"/>
                </a:lnTo>
                <a:lnTo>
                  <a:pt x="7785" y="2807"/>
                </a:lnTo>
                <a:lnTo>
                  <a:pt x="7803" y="2825"/>
                </a:lnTo>
                <a:lnTo>
                  <a:pt x="7815" y="2843"/>
                </a:lnTo>
                <a:lnTo>
                  <a:pt x="7824" y="2861"/>
                </a:lnTo>
                <a:lnTo>
                  <a:pt x="7833" y="2880"/>
                </a:lnTo>
                <a:lnTo>
                  <a:pt x="7835" y="2900"/>
                </a:lnTo>
                <a:lnTo>
                  <a:pt x="7836" y="2922"/>
                </a:lnTo>
                <a:lnTo>
                  <a:pt x="7835" y="2951"/>
                </a:lnTo>
                <a:lnTo>
                  <a:pt x="7833" y="2963"/>
                </a:lnTo>
                <a:lnTo>
                  <a:pt x="7829" y="2973"/>
                </a:lnTo>
                <a:lnTo>
                  <a:pt x="7824" y="2985"/>
                </a:lnTo>
                <a:lnTo>
                  <a:pt x="7817" y="2996"/>
                </a:lnTo>
                <a:lnTo>
                  <a:pt x="7811" y="3008"/>
                </a:lnTo>
                <a:lnTo>
                  <a:pt x="7800" y="3018"/>
                </a:lnTo>
                <a:lnTo>
                  <a:pt x="7779" y="3039"/>
                </a:lnTo>
                <a:lnTo>
                  <a:pt x="7749" y="3066"/>
                </a:lnTo>
                <a:lnTo>
                  <a:pt x="7710" y="3092"/>
                </a:lnTo>
                <a:lnTo>
                  <a:pt x="7665" y="3123"/>
                </a:lnTo>
                <a:lnTo>
                  <a:pt x="7665" y="3132"/>
                </a:lnTo>
                <a:lnTo>
                  <a:pt x="7617" y="3098"/>
                </a:lnTo>
                <a:lnTo>
                  <a:pt x="7577" y="3069"/>
                </a:lnTo>
                <a:lnTo>
                  <a:pt x="7545" y="3044"/>
                </a:lnTo>
                <a:lnTo>
                  <a:pt x="7520" y="3021"/>
                </a:lnTo>
                <a:lnTo>
                  <a:pt x="7511" y="3009"/>
                </a:lnTo>
                <a:lnTo>
                  <a:pt x="7503" y="2997"/>
                </a:lnTo>
                <a:lnTo>
                  <a:pt x="7496" y="2988"/>
                </a:lnTo>
                <a:lnTo>
                  <a:pt x="7491" y="2976"/>
                </a:lnTo>
                <a:lnTo>
                  <a:pt x="7487" y="2964"/>
                </a:lnTo>
                <a:lnTo>
                  <a:pt x="7485" y="2951"/>
                </a:lnTo>
                <a:lnTo>
                  <a:pt x="7484" y="2922"/>
                </a:lnTo>
                <a:lnTo>
                  <a:pt x="7484" y="2900"/>
                </a:lnTo>
                <a:lnTo>
                  <a:pt x="7487" y="2880"/>
                </a:lnTo>
                <a:lnTo>
                  <a:pt x="7493" y="2861"/>
                </a:lnTo>
                <a:lnTo>
                  <a:pt x="7503" y="2840"/>
                </a:lnTo>
                <a:lnTo>
                  <a:pt x="7520" y="2822"/>
                </a:lnTo>
                <a:lnTo>
                  <a:pt x="7538" y="2804"/>
                </a:lnTo>
                <a:lnTo>
                  <a:pt x="7562" y="2784"/>
                </a:lnTo>
                <a:lnTo>
                  <a:pt x="7589" y="2765"/>
                </a:lnTo>
                <a:lnTo>
                  <a:pt x="7665" y="2712"/>
                </a:lnTo>
                <a:lnTo>
                  <a:pt x="7665" y="2720"/>
                </a:lnTo>
                <a:lnTo>
                  <a:pt x="7734" y="2768"/>
                </a:lnTo>
                <a:close/>
                <a:moveTo>
                  <a:pt x="7680" y="3234"/>
                </a:moveTo>
                <a:lnTo>
                  <a:pt x="7722" y="3264"/>
                </a:lnTo>
                <a:lnTo>
                  <a:pt x="7755" y="3290"/>
                </a:lnTo>
                <a:lnTo>
                  <a:pt x="7781" y="3315"/>
                </a:lnTo>
                <a:lnTo>
                  <a:pt x="7800" y="3338"/>
                </a:lnTo>
                <a:lnTo>
                  <a:pt x="7815" y="3357"/>
                </a:lnTo>
                <a:lnTo>
                  <a:pt x="7823" y="3375"/>
                </a:lnTo>
                <a:lnTo>
                  <a:pt x="7829" y="3390"/>
                </a:lnTo>
                <a:lnTo>
                  <a:pt x="7833" y="3402"/>
                </a:lnTo>
                <a:lnTo>
                  <a:pt x="7829" y="3414"/>
                </a:lnTo>
                <a:lnTo>
                  <a:pt x="7823" y="3428"/>
                </a:lnTo>
                <a:lnTo>
                  <a:pt x="7815" y="3446"/>
                </a:lnTo>
                <a:lnTo>
                  <a:pt x="7800" y="3465"/>
                </a:lnTo>
                <a:lnTo>
                  <a:pt x="7781" y="3488"/>
                </a:lnTo>
                <a:lnTo>
                  <a:pt x="7755" y="3513"/>
                </a:lnTo>
                <a:lnTo>
                  <a:pt x="7722" y="3542"/>
                </a:lnTo>
                <a:lnTo>
                  <a:pt x="7680" y="3570"/>
                </a:lnTo>
                <a:lnTo>
                  <a:pt x="7665" y="3579"/>
                </a:lnTo>
                <a:lnTo>
                  <a:pt x="7665" y="3588"/>
                </a:lnTo>
                <a:lnTo>
                  <a:pt x="7637" y="3570"/>
                </a:lnTo>
                <a:lnTo>
                  <a:pt x="7598" y="3542"/>
                </a:lnTo>
                <a:lnTo>
                  <a:pt x="7565" y="3513"/>
                </a:lnTo>
                <a:lnTo>
                  <a:pt x="7539" y="3488"/>
                </a:lnTo>
                <a:lnTo>
                  <a:pt x="7520" y="3465"/>
                </a:lnTo>
                <a:lnTo>
                  <a:pt x="7505" y="3446"/>
                </a:lnTo>
                <a:lnTo>
                  <a:pt x="7496" y="3428"/>
                </a:lnTo>
                <a:lnTo>
                  <a:pt x="7490" y="3414"/>
                </a:lnTo>
                <a:lnTo>
                  <a:pt x="7487" y="3402"/>
                </a:lnTo>
                <a:lnTo>
                  <a:pt x="7490" y="3390"/>
                </a:lnTo>
                <a:lnTo>
                  <a:pt x="7496" y="3375"/>
                </a:lnTo>
                <a:lnTo>
                  <a:pt x="7505" y="3357"/>
                </a:lnTo>
                <a:lnTo>
                  <a:pt x="7520" y="3338"/>
                </a:lnTo>
                <a:lnTo>
                  <a:pt x="7539" y="3315"/>
                </a:lnTo>
                <a:lnTo>
                  <a:pt x="7565" y="3290"/>
                </a:lnTo>
                <a:lnTo>
                  <a:pt x="7598" y="3264"/>
                </a:lnTo>
                <a:lnTo>
                  <a:pt x="7637" y="3234"/>
                </a:lnTo>
                <a:lnTo>
                  <a:pt x="7665" y="3216"/>
                </a:lnTo>
                <a:lnTo>
                  <a:pt x="7665" y="3224"/>
                </a:lnTo>
                <a:lnTo>
                  <a:pt x="7680" y="3234"/>
                </a:lnTo>
                <a:close/>
                <a:moveTo>
                  <a:pt x="9641" y="3264"/>
                </a:moveTo>
                <a:lnTo>
                  <a:pt x="9674" y="3290"/>
                </a:lnTo>
                <a:lnTo>
                  <a:pt x="9699" y="3315"/>
                </a:lnTo>
                <a:lnTo>
                  <a:pt x="9719" y="3338"/>
                </a:lnTo>
                <a:lnTo>
                  <a:pt x="9734" y="3357"/>
                </a:lnTo>
                <a:lnTo>
                  <a:pt x="9743" y="3375"/>
                </a:lnTo>
                <a:lnTo>
                  <a:pt x="9749" y="3390"/>
                </a:lnTo>
                <a:lnTo>
                  <a:pt x="9752" y="3402"/>
                </a:lnTo>
                <a:lnTo>
                  <a:pt x="9749" y="3414"/>
                </a:lnTo>
                <a:lnTo>
                  <a:pt x="9743" y="3428"/>
                </a:lnTo>
                <a:lnTo>
                  <a:pt x="9734" y="3446"/>
                </a:lnTo>
                <a:lnTo>
                  <a:pt x="9719" y="3465"/>
                </a:lnTo>
                <a:lnTo>
                  <a:pt x="9699" y="3488"/>
                </a:lnTo>
                <a:lnTo>
                  <a:pt x="9674" y="3513"/>
                </a:lnTo>
                <a:lnTo>
                  <a:pt x="9641" y="3542"/>
                </a:lnTo>
                <a:lnTo>
                  <a:pt x="9600" y="3570"/>
                </a:lnTo>
                <a:lnTo>
                  <a:pt x="9585" y="3579"/>
                </a:lnTo>
                <a:lnTo>
                  <a:pt x="9573" y="3588"/>
                </a:lnTo>
                <a:lnTo>
                  <a:pt x="9546" y="3570"/>
                </a:lnTo>
                <a:lnTo>
                  <a:pt x="9504" y="3542"/>
                </a:lnTo>
                <a:lnTo>
                  <a:pt x="9471" y="3513"/>
                </a:lnTo>
                <a:lnTo>
                  <a:pt x="9446" y="3488"/>
                </a:lnTo>
                <a:lnTo>
                  <a:pt x="9426" y="3465"/>
                </a:lnTo>
                <a:lnTo>
                  <a:pt x="9411" y="3446"/>
                </a:lnTo>
                <a:lnTo>
                  <a:pt x="9404" y="3428"/>
                </a:lnTo>
                <a:lnTo>
                  <a:pt x="9398" y="3414"/>
                </a:lnTo>
                <a:lnTo>
                  <a:pt x="9393" y="3402"/>
                </a:lnTo>
                <a:lnTo>
                  <a:pt x="9398" y="3390"/>
                </a:lnTo>
                <a:lnTo>
                  <a:pt x="9404" y="3375"/>
                </a:lnTo>
                <a:lnTo>
                  <a:pt x="9411" y="3357"/>
                </a:lnTo>
                <a:lnTo>
                  <a:pt x="9426" y="3338"/>
                </a:lnTo>
                <a:lnTo>
                  <a:pt x="9446" y="3315"/>
                </a:lnTo>
                <a:lnTo>
                  <a:pt x="9471" y="3290"/>
                </a:lnTo>
                <a:lnTo>
                  <a:pt x="9504" y="3264"/>
                </a:lnTo>
                <a:lnTo>
                  <a:pt x="9546" y="3234"/>
                </a:lnTo>
                <a:lnTo>
                  <a:pt x="9573" y="3216"/>
                </a:lnTo>
                <a:lnTo>
                  <a:pt x="9585" y="3224"/>
                </a:lnTo>
                <a:lnTo>
                  <a:pt x="9600" y="3234"/>
                </a:lnTo>
                <a:lnTo>
                  <a:pt x="9641" y="3264"/>
                </a:lnTo>
                <a:close/>
                <a:moveTo>
                  <a:pt x="9638" y="3174"/>
                </a:moveTo>
                <a:lnTo>
                  <a:pt x="9699" y="3129"/>
                </a:lnTo>
                <a:lnTo>
                  <a:pt x="9725" y="3110"/>
                </a:lnTo>
                <a:lnTo>
                  <a:pt x="9749" y="3090"/>
                </a:lnTo>
                <a:lnTo>
                  <a:pt x="9770" y="3069"/>
                </a:lnTo>
                <a:lnTo>
                  <a:pt x="9788" y="3050"/>
                </a:lnTo>
                <a:lnTo>
                  <a:pt x="9801" y="3030"/>
                </a:lnTo>
                <a:lnTo>
                  <a:pt x="9813" y="3008"/>
                </a:lnTo>
                <a:lnTo>
                  <a:pt x="9824" y="3030"/>
                </a:lnTo>
                <a:lnTo>
                  <a:pt x="9839" y="3050"/>
                </a:lnTo>
                <a:lnTo>
                  <a:pt x="9855" y="3069"/>
                </a:lnTo>
                <a:lnTo>
                  <a:pt x="9878" y="3090"/>
                </a:lnTo>
                <a:lnTo>
                  <a:pt x="9899" y="3110"/>
                </a:lnTo>
                <a:lnTo>
                  <a:pt x="9927" y="3129"/>
                </a:lnTo>
                <a:lnTo>
                  <a:pt x="9989" y="3174"/>
                </a:lnTo>
                <a:lnTo>
                  <a:pt x="9983" y="3177"/>
                </a:lnTo>
                <a:lnTo>
                  <a:pt x="9945" y="3204"/>
                </a:lnTo>
                <a:lnTo>
                  <a:pt x="9915" y="3228"/>
                </a:lnTo>
                <a:lnTo>
                  <a:pt x="9887" y="3252"/>
                </a:lnTo>
                <a:lnTo>
                  <a:pt x="9866" y="3276"/>
                </a:lnTo>
                <a:lnTo>
                  <a:pt x="9848" y="3297"/>
                </a:lnTo>
                <a:lnTo>
                  <a:pt x="9833" y="3318"/>
                </a:lnTo>
                <a:lnTo>
                  <a:pt x="9821" y="3338"/>
                </a:lnTo>
                <a:lnTo>
                  <a:pt x="9813" y="3354"/>
                </a:lnTo>
                <a:lnTo>
                  <a:pt x="9803" y="3338"/>
                </a:lnTo>
                <a:lnTo>
                  <a:pt x="9794" y="3318"/>
                </a:lnTo>
                <a:lnTo>
                  <a:pt x="9777" y="3297"/>
                </a:lnTo>
                <a:lnTo>
                  <a:pt x="9759" y="3276"/>
                </a:lnTo>
                <a:lnTo>
                  <a:pt x="9737" y="3252"/>
                </a:lnTo>
                <a:lnTo>
                  <a:pt x="9711" y="3228"/>
                </a:lnTo>
                <a:lnTo>
                  <a:pt x="9680" y="3204"/>
                </a:lnTo>
                <a:lnTo>
                  <a:pt x="9644" y="3177"/>
                </a:lnTo>
                <a:lnTo>
                  <a:pt x="9638" y="3174"/>
                </a:lnTo>
                <a:close/>
                <a:moveTo>
                  <a:pt x="9504" y="3177"/>
                </a:moveTo>
                <a:lnTo>
                  <a:pt x="9465" y="3204"/>
                </a:lnTo>
                <a:lnTo>
                  <a:pt x="9435" y="3228"/>
                </a:lnTo>
                <a:lnTo>
                  <a:pt x="9408" y="3252"/>
                </a:lnTo>
                <a:lnTo>
                  <a:pt x="9386" y="3276"/>
                </a:lnTo>
                <a:lnTo>
                  <a:pt x="9368" y="3297"/>
                </a:lnTo>
                <a:lnTo>
                  <a:pt x="9354" y="3318"/>
                </a:lnTo>
                <a:lnTo>
                  <a:pt x="9342" y="3338"/>
                </a:lnTo>
                <a:lnTo>
                  <a:pt x="9333" y="3354"/>
                </a:lnTo>
                <a:lnTo>
                  <a:pt x="9324" y="3338"/>
                </a:lnTo>
                <a:lnTo>
                  <a:pt x="9314" y="3318"/>
                </a:lnTo>
                <a:lnTo>
                  <a:pt x="9297" y="3297"/>
                </a:lnTo>
                <a:lnTo>
                  <a:pt x="9279" y="3276"/>
                </a:lnTo>
                <a:lnTo>
                  <a:pt x="9258" y="3252"/>
                </a:lnTo>
                <a:lnTo>
                  <a:pt x="9231" y="3228"/>
                </a:lnTo>
                <a:lnTo>
                  <a:pt x="9200" y="3204"/>
                </a:lnTo>
                <a:lnTo>
                  <a:pt x="9162" y="3177"/>
                </a:lnTo>
                <a:lnTo>
                  <a:pt x="9156" y="3174"/>
                </a:lnTo>
                <a:lnTo>
                  <a:pt x="9219" y="3129"/>
                </a:lnTo>
                <a:lnTo>
                  <a:pt x="9246" y="3110"/>
                </a:lnTo>
                <a:lnTo>
                  <a:pt x="9270" y="3090"/>
                </a:lnTo>
                <a:lnTo>
                  <a:pt x="9290" y="3069"/>
                </a:lnTo>
                <a:lnTo>
                  <a:pt x="9308" y="3050"/>
                </a:lnTo>
                <a:lnTo>
                  <a:pt x="9321" y="3030"/>
                </a:lnTo>
                <a:lnTo>
                  <a:pt x="9333" y="3008"/>
                </a:lnTo>
                <a:lnTo>
                  <a:pt x="9344" y="3030"/>
                </a:lnTo>
                <a:lnTo>
                  <a:pt x="9360" y="3050"/>
                </a:lnTo>
                <a:lnTo>
                  <a:pt x="9375" y="3069"/>
                </a:lnTo>
                <a:lnTo>
                  <a:pt x="9398" y="3090"/>
                </a:lnTo>
                <a:lnTo>
                  <a:pt x="9420" y="3110"/>
                </a:lnTo>
                <a:lnTo>
                  <a:pt x="9447" y="3129"/>
                </a:lnTo>
                <a:lnTo>
                  <a:pt x="9510" y="3174"/>
                </a:lnTo>
                <a:lnTo>
                  <a:pt x="9504" y="3177"/>
                </a:lnTo>
                <a:close/>
                <a:moveTo>
                  <a:pt x="9162" y="3264"/>
                </a:moveTo>
                <a:lnTo>
                  <a:pt x="9194" y="3290"/>
                </a:lnTo>
                <a:lnTo>
                  <a:pt x="9219" y="3315"/>
                </a:lnTo>
                <a:lnTo>
                  <a:pt x="9240" y="3338"/>
                </a:lnTo>
                <a:lnTo>
                  <a:pt x="9254" y="3357"/>
                </a:lnTo>
                <a:lnTo>
                  <a:pt x="9264" y="3375"/>
                </a:lnTo>
                <a:lnTo>
                  <a:pt x="9267" y="3390"/>
                </a:lnTo>
                <a:lnTo>
                  <a:pt x="9272" y="3402"/>
                </a:lnTo>
                <a:lnTo>
                  <a:pt x="9267" y="3414"/>
                </a:lnTo>
                <a:lnTo>
                  <a:pt x="9264" y="3428"/>
                </a:lnTo>
                <a:lnTo>
                  <a:pt x="9254" y="3446"/>
                </a:lnTo>
                <a:lnTo>
                  <a:pt x="9240" y="3465"/>
                </a:lnTo>
                <a:lnTo>
                  <a:pt x="9219" y="3488"/>
                </a:lnTo>
                <a:lnTo>
                  <a:pt x="9194" y="3513"/>
                </a:lnTo>
                <a:lnTo>
                  <a:pt x="9162" y="3542"/>
                </a:lnTo>
                <a:lnTo>
                  <a:pt x="9120" y="3570"/>
                </a:lnTo>
                <a:lnTo>
                  <a:pt x="9093" y="3588"/>
                </a:lnTo>
                <a:lnTo>
                  <a:pt x="9066" y="3570"/>
                </a:lnTo>
                <a:lnTo>
                  <a:pt x="9024" y="3542"/>
                </a:lnTo>
                <a:lnTo>
                  <a:pt x="8991" y="3513"/>
                </a:lnTo>
                <a:lnTo>
                  <a:pt x="8966" y="3488"/>
                </a:lnTo>
                <a:lnTo>
                  <a:pt x="8946" y="3465"/>
                </a:lnTo>
                <a:lnTo>
                  <a:pt x="8933" y="3446"/>
                </a:lnTo>
                <a:lnTo>
                  <a:pt x="8922" y="3428"/>
                </a:lnTo>
                <a:lnTo>
                  <a:pt x="8918" y="3414"/>
                </a:lnTo>
                <a:lnTo>
                  <a:pt x="8915" y="3402"/>
                </a:lnTo>
                <a:lnTo>
                  <a:pt x="8918" y="3390"/>
                </a:lnTo>
                <a:lnTo>
                  <a:pt x="8922" y="3375"/>
                </a:lnTo>
                <a:lnTo>
                  <a:pt x="8933" y="3357"/>
                </a:lnTo>
                <a:lnTo>
                  <a:pt x="8946" y="3338"/>
                </a:lnTo>
                <a:lnTo>
                  <a:pt x="8966" y="3315"/>
                </a:lnTo>
                <a:lnTo>
                  <a:pt x="8991" y="3290"/>
                </a:lnTo>
                <a:lnTo>
                  <a:pt x="9024" y="3264"/>
                </a:lnTo>
                <a:lnTo>
                  <a:pt x="9066" y="3234"/>
                </a:lnTo>
                <a:lnTo>
                  <a:pt x="9093" y="3216"/>
                </a:lnTo>
                <a:lnTo>
                  <a:pt x="9120" y="3234"/>
                </a:lnTo>
                <a:lnTo>
                  <a:pt x="9162" y="3264"/>
                </a:lnTo>
                <a:close/>
                <a:moveTo>
                  <a:pt x="9024" y="3177"/>
                </a:moveTo>
                <a:lnTo>
                  <a:pt x="8985" y="3204"/>
                </a:lnTo>
                <a:lnTo>
                  <a:pt x="8954" y="3228"/>
                </a:lnTo>
                <a:lnTo>
                  <a:pt x="8928" y="3252"/>
                </a:lnTo>
                <a:lnTo>
                  <a:pt x="8906" y="3276"/>
                </a:lnTo>
                <a:lnTo>
                  <a:pt x="8888" y="3297"/>
                </a:lnTo>
                <a:lnTo>
                  <a:pt x="8873" y="3318"/>
                </a:lnTo>
                <a:lnTo>
                  <a:pt x="8862" y="3338"/>
                </a:lnTo>
                <a:lnTo>
                  <a:pt x="8852" y="3354"/>
                </a:lnTo>
                <a:lnTo>
                  <a:pt x="8844" y="3338"/>
                </a:lnTo>
                <a:lnTo>
                  <a:pt x="8832" y="3318"/>
                </a:lnTo>
                <a:lnTo>
                  <a:pt x="8819" y="3297"/>
                </a:lnTo>
                <a:lnTo>
                  <a:pt x="8801" y="3276"/>
                </a:lnTo>
                <a:lnTo>
                  <a:pt x="8778" y="3252"/>
                </a:lnTo>
                <a:lnTo>
                  <a:pt x="8750" y="3228"/>
                </a:lnTo>
                <a:lnTo>
                  <a:pt x="8720" y="3204"/>
                </a:lnTo>
                <a:lnTo>
                  <a:pt x="8682" y="3177"/>
                </a:lnTo>
                <a:lnTo>
                  <a:pt x="8676" y="3174"/>
                </a:lnTo>
                <a:lnTo>
                  <a:pt x="8738" y="3129"/>
                </a:lnTo>
                <a:lnTo>
                  <a:pt x="8766" y="3110"/>
                </a:lnTo>
                <a:lnTo>
                  <a:pt x="8790" y="3090"/>
                </a:lnTo>
                <a:lnTo>
                  <a:pt x="8810" y="3069"/>
                </a:lnTo>
                <a:lnTo>
                  <a:pt x="8828" y="3050"/>
                </a:lnTo>
                <a:lnTo>
                  <a:pt x="8843" y="3030"/>
                </a:lnTo>
                <a:lnTo>
                  <a:pt x="8852" y="3008"/>
                </a:lnTo>
                <a:lnTo>
                  <a:pt x="8864" y="3030"/>
                </a:lnTo>
                <a:lnTo>
                  <a:pt x="8879" y="3050"/>
                </a:lnTo>
                <a:lnTo>
                  <a:pt x="8897" y="3069"/>
                </a:lnTo>
                <a:lnTo>
                  <a:pt x="8916" y="3090"/>
                </a:lnTo>
                <a:lnTo>
                  <a:pt x="8940" y="3110"/>
                </a:lnTo>
                <a:lnTo>
                  <a:pt x="8966" y="3129"/>
                </a:lnTo>
                <a:lnTo>
                  <a:pt x="9030" y="3174"/>
                </a:lnTo>
                <a:lnTo>
                  <a:pt x="9024" y="3177"/>
                </a:lnTo>
                <a:close/>
                <a:moveTo>
                  <a:pt x="8682" y="3264"/>
                </a:moveTo>
                <a:lnTo>
                  <a:pt x="8714" y="3290"/>
                </a:lnTo>
                <a:lnTo>
                  <a:pt x="8741" y="3315"/>
                </a:lnTo>
                <a:lnTo>
                  <a:pt x="8760" y="3338"/>
                </a:lnTo>
                <a:lnTo>
                  <a:pt x="8774" y="3357"/>
                </a:lnTo>
                <a:lnTo>
                  <a:pt x="8783" y="3375"/>
                </a:lnTo>
                <a:lnTo>
                  <a:pt x="8789" y="3390"/>
                </a:lnTo>
                <a:lnTo>
                  <a:pt x="8792" y="3402"/>
                </a:lnTo>
                <a:lnTo>
                  <a:pt x="8789" y="3414"/>
                </a:lnTo>
                <a:lnTo>
                  <a:pt x="8783" y="3428"/>
                </a:lnTo>
                <a:lnTo>
                  <a:pt x="8774" y="3446"/>
                </a:lnTo>
                <a:lnTo>
                  <a:pt x="8760" y="3465"/>
                </a:lnTo>
                <a:lnTo>
                  <a:pt x="8741" y="3488"/>
                </a:lnTo>
                <a:lnTo>
                  <a:pt x="8714" y="3513"/>
                </a:lnTo>
                <a:lnTo>
                  <a:pt x="8682" y="3542"/>
                </a:lnTo>
                <a:lnTo>
                  <a:pt x="8640" y="3570"/>
                </a:lnTo>
                <a:lnTo>
                  <a:pt x="8627" y="3579"/>
                </a:lnTo>
                <a:lnTo>
                  <a:pt x="8612" y="3588"/>
                </a:lnTo>
                <a:lnTo>
                  <a:pt x="8586" y="3570"/>
                </a:lnTo>
                <a:lnTo>
                  <a:pt x="8544" y="3542"/>
                </a:lnTo>
                <a:lnTo>
                  <a:pt x="8513" y="3513"/>
                </a:lnTo>
                <a:lnTo>
                  <a:pt x="8486" y="3488"/>
                </a:lnTo>
                <a:lnTo>
                  <a:pt x="8466" y="3465"/>
                </a:lnTo>
                <a:lnTo>
                  <a:pt x="8453" y="3446"/>
                </a:lnTo>
                <a:lnTo>
                  <a:pt x="8442" y="3428"/>
                </a:lnTo>
                <a:lnTo>
                  <a:pt x="8436" y="3414"/>
                </a:lnTo>
                <a:lnTo>
                  <a:pt x="8435" y="3402"/>
                </a:lnTo>
                <a:lnTo>
                  <a:pt x="8436" y="3390"/>
                </a:lnTo>
                <a:lnTo>
                  <a:pt x="8442" y="3375"/>
                </a:lnTo>
                <a:lnTo>
                  <a:pt x="8453" y="3357"/>
                </a:lnTo>
                <a:lnTo>
                  <a:pt x="8466" y="3338"/>
                </a:lnTo>
                <a:lnTo>
                  <a:pt x="8486" y="3315"/>
                </a:lnTo>
                <a:lnTo>
                  <a:pt x="8513" y="3290"/>
                </a:lnTo>
                <a:lnTo>
                  <a:pt x="8544" y="3264"/>
                </a:lnTo>
                <a:lnTo>
                  <a:pt x="8586" y="3234"/>
                </a:lnTo>
                <a:lnTo>
                  <a:pt x="8612" y="3216"/>
                </a:lnTo>
                <a:lnTo>
                  <a:pt x="8627" y="3224"/>
                </a:lnTo>
                <a:lnTo>
                  <a:pt x="8640" y="3234"/>
                </a:lnTo>
                <a:lnTo>
                  <a:pt x="8682" y="3264"/>
                </a:lnTo>
                <a:close/>
                <a:moveTo>
                  <a:pt x="8543" y="3177"/>
                </a:moveTo>
                <a:lnTo>
                  <a:pt x="8507" y="3204"/>
                </a:lnTo>
                <a:lnTo>
                  <a:pt x="8474" y="3228"/>
                </a:lnTo>
                <a:lnTo>
                  <a:pt x="8448" y="3252"/>
                </a:lnTo>
                <a:lnTo>
                  <a:pt x="8426" y="3276"/>
                </a:lnTo>
                <a:lnTo>
                  <a:pt x="8408" y="3297"/>
                </a:lnTo>
                <a:lnTo>
                  <a:pt x="8393" y="3318"/>
                </a:lnTo>
                <a:lnTo>
                  <a:pt x="8382" y="3338"/>
                </a:lnTo>
                <a:lnTo>
                  <a:pt x="8372" y="3354"/>
                </a:lnTo>
                <a:lnTo>
                  <a:pt x="8364" y="3338"/>
                </a:lnTo>
                <a:lnTo>
                  <a:pt x="8352" y="3318"/>
                </a:lnTo>
                <a:lnTo>
                  <a:pt x="8339" y="3297"/>
                </a:lnTo>
                <a:lnTo>
                  <a:pt x="8321" y="3276"/>
                </a:lnTo>
                <a:lnTo>
                  <a:pt x="8298" y="3252"/>
                </a:lnTo>
                <a:lnTo>
                  <a:pt x="8271" y="3228"/>
                </a:lnTo>
                <a:lnTo>
                  <a:pt x="8241" y="3204"/>
                </a:lnTo>
                <a:lnTo>
                  <a:pt x="8202" y="3177"/>
                </a:lnTo>
                <a:lnTo>
                  <a:pt x="8196" y="3174"/>
                </a:lnTo>
                <a:lnTo>
                  <a:pt x="8259" y="3129"/>
                </a:lnTo>
                <a:lnTo>
                  <a:pt x="8286" y="3110"/>
                </a:lnTo>
                <a:lnTo>
                  <a:pt x="8309" y="3090"/>
                </a:lnTo>
                <a:lnTo>
                  <a:pt x="8330" y="3069"/>
                </a:lnTo>
                <a:lnTo>
                  <a:pt x="8346" y="3050"/>
                </a:lnTo>
                <a:lnTo>
                  <a:pt x="8363" y="3030"/>
                </a:lnTo>
                <a:lnTo>
                  <a:pt x="8372" y="3008"/>
                </a:lnTo>
                <a:lnTo>
                  <a:pt x="8384" y="3030"/>
                </a:lnTo>
                <a:lnTo>
                  <a:pt x="8399" y="3050"/>
                </a:lnTo>
                <a:lnTo>
                  <a:pt x="8417" y="3069"/>
                </a:lnTo>
                <a:lnTo>
                  <a:pt x="8436" y="3090"/>
                </a:lnTo>
                <a:lnTo>
                  <a:pt x="8460" y="3110"/>
                </a:lnTo>
                <a:lnTo>
                  <a:pt x="8486" y="3129"/>
                </a:lnTo>
                <a:lnTo>
                  <a:pt x="8549" y="3174"/>
                </a:lnTo>
                <a:lnTo>
                  <a:pt x="8543" y="3177"/>
                </a:lnTo>
                <a:close/>
                <a:moveTo>
                  <a:pt x="8202" y="3264"/>
                </a:moveTo>
                <a:lnTo>
                  <a:pt x="8235" y="3290"/>
                </a:lnTo>
                <a:lnTo>
                  <a:pt x="8261" y="3315"/>
                </a:lnTo>
                <a:lnTo>
                  <a:pt x="8280" y="3338"/>
                </a:lnTo>
                <a:lnTo>
                  <a:pt x="8294" y="3357"/>
                </a:lnTo>
                <a:lnTo>
                  <a:pt x="8303" y="3375"/>
                </a:lnTo>
                <a:lnTo>
                  <a:pt x="8309" y="3390"/>
                </a:lnTo>
                <a:lnTo>
                  <a:pt x="8312" y="3402"/>
                </a:lnTo>
                <a:lnTo>
                  <a:pt x="8309" y="3414"/>
                </a:lnTo>
                <a:lnTo>
                  <a:pt x="8303" y="3428"/>
                </a:lnTo>
                <a:lnTo>
                  <a:pt x="8294" y="3446"/>
                </a:lnTo>
                <a:lnTo>
                  <a:pt x="8280" y="3465"/>
                </a:lnTo>
                <a:lnTo>
                  <a:pt x="8261" y="3488"/>
                </a:lnTo>
                <a:lnTo>
                  <a:pt x="8235" y="3513"/>
                </a:lnTo>
                <a:lnTo>
                  <a:pt x="8202" y="3542"/>
                </a:lnTo>
                <a:lnTo>
                  <a:pt x="8160" y="3570"/>
                </a:lnTo>
                <a:lnTo>
                  <a:pt x="8133" y="3588"/>
                </a:lnTo>
                <a:lnTo>
                  <a:pt x="8105" y="3570"/>
                </a:lnTo>
                <a:lnTo>
                  <a:pt x="8064" y="3542"/>
                </a:lnTo>
                <a:lnTo>
                  <a:pt x="8033" y="3513"/>
                </a:lnTo>
                <a:lnTo>
                  <a:pt x="8007" y="3488"/>
                </a:lnTo>
                <a:lnTo>
                  <a:pt x="7986" y="3465"/>
                </a:lnTo>
                <a:lnTo>
                  <a:pt x="7973" y="3446"/>
                </a:lnTo>
                <a:lnTo>
                  <a:pt x="7962" y="3428"/>
                </a:lnTo>
                <a:lnTo>
                  <a:pt x="7956" y="3414"/>
                </a:lnTo>
                <a:lnTo>
                  <a:pt x="7955" y="3402"/>
                </a:lnTo>
                <a:lnTo>
                  <a:pt x="7956" y="3390"/>
                </a:lnTo>
                <a:lnTo>
                  <a:pt x="7962" y="3375"/>
                </a:lnTo>
                <a:lnTo>
                  <a:pt x="7973" y="3357"/>
                </a:lnTo>
                <a:lnTo>
                  <a:pt x="7986" y="3338"/>
                </a:lnTo>
                <a:lnTo>
                  <a:pt x="8007" y="3315"/>
                </a:lnTo>
                <a:lnTo>
                  <a:pt x="8033" y="3290"/>
                </a:lnTo>
                <a:lnTo>
                  <a:pt x="8064" y="3264"/>
                </a:lnTo>
                <a:lnTo>
                  <a:pt x="8105" y="3234"/>
                </a:lnTo>
                <a:lnTo>
                  <a:pt x="8133" y="3216"/>
                </a:lnTo>
                <a:lnTo>
                  <a:pt x="8160" y="3234"/>
                </a:lnTo>
                <a:lnTo>
                  <a:pt x="8202" y="3264"/>
                </a:lnTo>
                <a:close/>
                <a:moveTo>
                  <a:pt x="8063" y="3177"/>
                </a:moveTo>
                <a:lnTo>
                  <a:pt x="8027" y="3204"/>
                </a:lnTo>
                <a:lnTo>
                  <a:pt x="7995" y="3228"/>
                </a:lnTo>
                <a:lnTo>
                  <a:pt x="7968" y="3252"/>
                </a:lnTo>
                <a:lnTo>
                  <a:pt x="7947" y="3276"/>
                </a:lnTo>
                <a:lnTo>
                  <a:pt x="7929" y="3297"/>
                </a:lnTo>
                <a:lnTo>
                  <a:pt x="7913" y="3318"/>
                </a:lnTo>
                <a:lnTo>
                  <a:pt x="7902" y="3338"/>
                </a:lnTo>
                <a:lnTo>
                  <a:pt x="7893" y="3354"/>
                </a:lnTo>
                <a:lnTo>
                  <a:pt x="7884" y="3338"/>
                </a:lnTo>
                <a:lnTo>
                  <a:pt x="7872" y="3318"/>
                </a:lnTo>
                <a:lnTo>
                  <a:pt x="7859" y="3297"/>
                </a:lnTo>
                <a:lnTo>
                  <a:pt x="7841" y="3276"/>
                </a:lnTo>
                <a:lnTo>
                  <a:pt x="7818" y="3252"/>
                </a:lnTo>
                <a:lnTo>
                  <a:pt x="7791" y="3228"/>
                </a:lnTo>
                <a:lnTo>
                  <a:pt x="7761" y="3204"/>
                </a:lnTo>
                <a:lnTo>
                  <a:pt x="7722" y="3177"/>
                </a:lnTo>
                <a:lnTo>
                  <a:pt x="7716" y="3174"/>
                </a:lnTo>
                <a:lnTo>
                  <a:pt x="7779" y="3129"/>
                </a:lnTo>
                <a:lnTo>
                  <a:pt x="7806" y="3110"/>
                </a:lnTo>
                <a:lnTo>
                  <a:pt x="7829" y="3090"/>
                </a:lnTo>
                <a:lnTo>
                  <a:pt x="7851" y="3069"/>
                </a:lnTo>
                <a:lnTo>
                  <a:pt x="7866" y="3050"/>
                </a:lnTo>
                <a:lnTo>
                  <a:pt x="7883" y="3030"/>
                </a:lnTo>
                <a:lnTo>
                  <a:pt x="7893" y="3008"/>
                </a:lnTo>
                <a:lnTo>
                  <a:pt x="7905" y="3030"/>
                </a:lnTo>
                <a:lnTo>
                  <a:pt x="7919" y="3050"/>
                </a:lnTo>
                <a:lnTo>
                  <a:pt x="7937" y="3069"/>
                </a:lnTo>
                <a:lnTo>
                  <a:pt x="7956" y="3090"/>
                </a:lnTo>
                <a:lnTo>
                  <a:pt x="7980" y="3110"/>
                </a:lnTo>
                <a:lnTo>
                  <a:pt x="8007" y="3129"/>
                </a:lnTo>
                <a:lnTo>
                  <a:pt x="8069" y="3174"/>
                </a:lnTo>
                <a:lnTo>
                  <a:pt x="8063" y="3177"/>
                </a:lnTo>
                <a:close/>
                <a:moveTo>
                  <a:pt x="7595" y="3177"/>
                </a:moveTo>
                <a:lnTo>
                  <a:pt x="7559" y="3204"/>
                </a:lnTo>
                <a:lnTo>
                  <a:pt x="7527" y="3228"/>
                </a:lnTo>
                <a:lnTo>
                  <a:pt x="7502" y="3252"/>
                </a:lnTo>
                <a:lnTo>
                  <a:pt x="7479" y="3276"/>
                </a:lnTo>
                <a:lnTo>
                  <a:pt x="7461" y="3297"/>
                </a:lnTo>
                <a:lnTo>
                  <a:pt x="7445" y="3318"/>
                </a:lnTo>
                <a:lnTo>
                  <a:pt x="7436" y="3338"/>
                </a:lnTo>
                <a:lnTo>
                  <a:pt x="7425" y="3354"/>
                </a:lnTo>
                <a:lnTo>
                  <a:pt x="7418" y="3338"/>
                </a:lnTo>
                <a:lnTo>
                  <a:pt x="7406" y="3318"/>
                </a:lnTo>
                <a:lnTo>
                  <a:pt x="7391" y="3297"/>
                </a:lnTo>
                <a:lnTo>
                  <a:pt x="7373" y="3276"/>
                </a:lnTo>
                <a:lnTo>
                  <a:pt x="7352" y="3252"/>
                </a:lnTo>
                <a:lnTo>
                  <a:pt x="7323" y="3228"/>
                </a:lnTo>
                <a:lnTo>
                  <a:pt x="7293" y="3204"/>
                </a:lnTo>
                <a:lnTo>
                  <a:pt x="7256" y="3177"/>
                </a:lnTo>
                <a:lnTo>
                  <a:pt x="7250" y="3174"/>
                </a:lnTo>
                <a:lnTo>
                  <a:pt x="7311" y="3129"/>
                </a:lnTo>
                <a:lnTo>
                  <a:pt x="7340" y="3110"/>
                </a:lnTo>
                <a:lnTo>
                  <a:pt x="7361" y="3090"/>
                </a:lnTo>
                <a:lnTo>
                  <a:pt x="7383" y="3069"/>
                </a:lnTo>
                <a:lnTo>
                  <a:pt x="7400" y="3050"/>
                </a:lnTo>
                <a:lnTo>
                  <a:pt x="7415" y="3030"/>
                </a:lnTo>
                <a:lnTo>
                  <a:pt x="7425" y="3008"/>
                </a:lnTo>
                <a:lnTo>
                  <a:pt x="7437" y="3030"/>
                </a:lnTo>
                <a:lnTo>
                  <a:pt x="7451" y="3050"/>
                </a:lnTo>
                <a:lnTo>
                  <a:pt x="7469" y="3069"/>
                </a:lnTo>
                <a:lnTo>
                  <a:pt x="7490" y="3090"/>
                </a:lnTo>
                <a:lnTo>
                  <a:pt x="7514" y="3110"/>
                </a:lnTo>
                <a:lnTo>
                  <a:pt x="7539" y="3129"/>
                </a:lnTo>
                <a:lnTo>
                  <a:pt x="7601" y="3174"/>
                </a:lnTo>
                <a:lnTo>
                  <a:pt x="7595" y="3177"/>
                </a:lnTo>
                <a:close/>
                <a:moveTo>
                  <a:pt x="7256" y="3264"/>
                </a:moveTo>
                <a:lnTo>
                  <a:pt x="7287" y="3290"/>
                </a:lnTo>
                <a:lnTo>
                  <a:pt x="7313" y="3315"/>
                </a:lnTo>
                <a:lnTo>
                  <a:pt x="7334" y="3338"/>
                </a:lnTo>
                <a:lnTo>
                  <a:pt x="7347" y="3357"/>
                </a:lnTo>
                <a:lnTo>
                  <a:pt x="7355" y="3375"/>
                </a:lnTo>
                <a:lnTo>
                  <a:pt x="7361" y="3390"/>
                </a:lnTo>
                <a:lnTo>
                  <a:pt x="7365" y="3402"/>
                </a:lnTo>
                <a:lnTo>
                  <a:pt x="7361" y="3414"/>
                </a:lnTo>
                <a:lnTo>
                  <a:pt x="7355" y="3428"/>
                </a:lnTo>
                <a:lnTo>
                  <a:pt x="7347" y="3446"/>
                </a:lnTo>
                <a:lnTo>
                  <a:pt x="7334" y="3465"/>
                </a:lnTo>
                <a:lnTo>
                  <a:pt x="7313" y="3488"/>
                </a:lnTo>
                <a:lnTo>
                  <a:pt x="7287" y="3513"/>
                </a:lnTo>
                <a:lnTo>
                  <a:pt x="7256" y="3542"/>
                </a:lnTo>
                <a:lnTo>
                  <a:pt x="7214" y="3570"/>
                </a:lnTo>
                <a:lnTo>
                  <a:pt x="7185" y="3588"/>
                </a:lnTo>
                <a:lnTo>
                  <a:pt x="7157" y="3570"/>
                </a:lnTo>
                <a:lnTo>
                  <a:pt x="7118" y="3542"/>
                </a:lnTo>
                <a:lnTo>
                  <a:pt x="7083" y="3513"/>
                </a:lnTo>
                <a:lnTo>
                  <a:pt x="7059" y="3488"/>
                </a:lnTo>
                <a:lnTo>
                  <a:pt x="7040" y="3465"/>
                </a:lnTo>
                <a:lnTo>
                  <a:pt x="7025" y="3446"/>
                </a:lnTo>
                <a:lnTo>
                  <a:pt x="7016" y="3428"/>
                </a:lnTo>
                <a:lnTo>
                  <a:pt x="7010" y="3414"/>
                </a:lnTo>
                <a:lnTo>
                  <a:pt x="7007" y="3402"/>
                </a:lnTo>
                <a:lnTo>
                  <a:pt x="7010" y="3390"/>
                </a:lnTo>
                <a:lnTo>
                  <a:pt x="7016" y="3375"/>
                </a:lnTo>
                <a:lnTo>
                  <a:pt x="7025" y="3357"/>
                </a:lnTo>
                <a:lnTo>
                  <a:pt x="7040" y="3338"/>
                </a:lnTo>
                <a:lnTo>
                  <a:pt x="7059" y="3315"/>
                </a:lnTo>
                <a:lnTo>
                  <a:pt x="7083" y="3290"/>
                </a:lnTo>
                <a:lnTo>
                  <a:pt x="7118" y="3264"/>
                </a:lnTo>
                <a:lnTo>
                  <a:pt x="7157" y="3234"/>
                </a:lnTo>
                <a:lnTo>
                  <a:pt x="7185" y="3216"/>
                </a:lnTo>
                <a:lnTo>
                  <a:pt x="7214" y="3234"/>
                </a:lnTo>
                <a:lnTo>
                  <a:pt x="7256" y="3264"/>
                </a:lnTo>
                <a:close/>
                <a:moveTo>
                  <a:pt x="7115" y="3177"/>
                </a:moveTo>
                <a:lnTo>
                  <a:pt x="7079" y="3204"/>
                </a:lnTo>
                <a:lnTo>
                  <a:pt x="7047" y="3228"/>
                </a:lnTo>
                <a:lnTo>
                  <a:pt x="7022" y="3252"/>
                </a:lnTo>
                <a:lnTo>
                  <a:pt x="6999" y="3276"/>
                </a:lnTo>
                <a:lnTo>
                  <a:pt x="6980" y="3297"/>
                </a:lnTo>
                <a:lnTo>
                  <a:pt x="6966" y="3318"/>
                </a:lnTo>
                <a:lnTo>
                  <a:pt x="6954" y="3338"/>
                </a:lnTo>
                <a:lnTo>
                  <a:pt x="6945" y="3354"/>
                </a:lnTo>
                <a:lnTo>
                  <a:pt x="6938" y="3338"/>
                </a:lnTo>
                <a:lnTo>
                  <a:pt x="6926" y="3318"/>
                </a:lnTo>
                <a:lnTo>
                  <a:pt x="6912" y="3297"/>
                </a:lnTo>
                <a:lnTo>
                  <a:pt x="6894" y="3276"/>
                </a:lnTo>
                <a:lnTo>
                  <a:pt x="6872" y="3252"/>
                </a:lnTo>
                <a:lnTo>
                  <a:pt x="6843" y="3228"/>
                </a:lnTo>
                <a:lnTo>
                  <a:pt x="6812" y="3204"/>
                </a:lnTo>
                <a:lnTo>
                  <a:pt x="6776" y="3177"/>
                </a:lnTo>
                <a:lnTo>
                  <a:pt x="6770" y="3174"/>
                </a:lnTo>
                <a:lnTo>
                  <a:pt x="6831" y="3129"/>
                </a:lnTo>
                <a:lnTo>
                  <a:pt x="6858" y="3110"/>
                </a:lnTo>
                <a:lnTo>
                  <a:pt x="6882" y="3090"/>
                </a:lnTo>
                <a:lnTo>
                  <a:pt x="6903" y="3069"/>
                </a:lnTo>
                <a:lnTo>
                  <a:pt x="6920" y="3050"/>
                </a:lnTo>
                <a:lnTo>
                  <a:pt x="6933" y="3030"/>
                </a:lnTo>
                <a:lnTo>
                  <a:pt x="6945" y="3008"/>
                </a:lnTo>
                <a:lnTo>
                  <a:pt x="6957" y="3030"/>
                </a:lnTo>
                <a:lnTo>
                  <a:pt x="6972" y="3050"/>
                </a:lnTo>
                <a:lnTo>
                  <a:pt x="6989" y="3069"/>
                </a:lnTo>
                <a:lnTo>
                  <a:pt x="7010" y="3090"/>
                </a:lnTo>
                <a:lnTo>
                  <a:pt x="7034" y="3110"/>
                </a:lnTo>
                <a:lnTo>
                  <a:pt x="7059" y="3129"/>
                </a:lnTo>
                <a:lnTo>
                  <a:pt x="7121" y="3174"/>
                </a:lnTo>
                <a:lnTo>
                  <a:pt x="7115" y="3177"/>
                </a:lnTo>
                <a:close/>
                <a:moveTo>
                  <a:pt x="6774" y="3264"/>
                </a:moveTo>
                <a:lnTo>
                  <a:pt x="6807" y="3290"/>
                </a:lnTo>
                <a:lnTo>
                  <a:pt x="6834" y="3315"/>
                </a:lnTo>
                <a:lnTo>
                  <a:pt x="6852" y="3338"/>
                </a:lnTo>
                <a:lnTo>
                  <a:pt x="6866" y="3357"/>
                </a:lnTo>
                <a:lnTo>
                  <a:pt x="6876" y="3375"/>
                </a:lnTo>
                <a:lnTo>
                  <a:pt x="6882" y="3390"/>
                </a:lnTo>
                <a:lnTo>
                  <a:pt x="6885" y="3402"/>
                </a:lnTo>
                <a:lnTo>
                  <a:pt x="6882" y="3414"/>
                </a:lnTo>
                <a:lnTo>
                  <a:pt x="6876" y="3428"/>
                </a:lnTo>
                <a:lnTo>
                  <a:pt x="6866" y="3446"/>
                </a:lnTo>
                <a:lnTo>
                  <a:pt x="6852" y="3465"/>
                </a:lnTo>
                <a:lnTo>
                  <a:pt x="6834" y="3488"/>
                </a:lnTo>
                <a:lnTo>
                  <a:pt x="6807" y="3513"/>
                </a:lnTo>
                <a:lnTo>
                  <a:pt x="6774" y="3542"/>
                </a:lnTo>
                <a:lnTo>
                  <a:pt x="6734" y="3570"/>
                </a:lnTo>
                <a:lnTo>
                  <a:pt x="6717" y="3579"/>
                </a:lnTo>
                <a:lnTo>
                  <a:pt x="6705" y="3588"/>
                </a:lnTo>
                <a:lnTo>
                  <a:pt x="6678" y="3570"/>
                </a:lnTo>
                <a:lnTo>
                  <a:pt x="6638" y="3542"/>
                </a:lnTo>
                <a:lnTo>
                  <a:pt x="6603" y="3513"/>
                </a:lnTo>
                <a:lnTo>
                  <a:pt x="6579" y="3488"/>
                </a:lnTo>
                <a:lnTo>
                  <a:pt x="6560" y="3465"/>
                </a:lnTo>
                <a:lnTo>
                  <a:pt x="6546" y="3446"/>
                </a:lnTo>
                <a:lnTo>
                  <a:pt x="6536" y="3428"/>
                </a:lnTo>
                <a:lnTo>
                  <a:pt x="6530" y="3414"/>
                </a:lnTo>
                <a:lnTo>
                  <a:pt x="6528" y="3402"/>
                </a:lnTo>
                <a:lnTo>
                  <a:pt x="6530" y="3390"/>
                </a:lnTo>
                <a:lnTo>
                  <a:pt x="6536" y="3375"/>
                </a:lnTo>
                <a:lnTo>
                  <a:pt x="6546" y="3357"/>
                </a:lnTo>
                <a:lnTo>
                  <a:pt x="6560" y="3338"/>
                </a:lnTo>
                <a:lnTo>
                  <a:pt x="6579" y="3315"/>
                </a:lnTo>
                <a:lnTo>
                  <a:pt x="6603" y="3290"/>
                </a:lnTo>
                <a:lnTo>
                  <a:pt x="6638" y="3264"/>
                </a:lnTo>
                <a:lnTo>
                  <a:pt x="6678" y="3234"/>
                </a:lnTo>
                <a:lnTo>
                  <a:pt x="6705" y="3216"/>
                </a:lnTo>
                <a:lnTo>
                  <a:pt x="6717" y="3224"/>
                </a:lnTo>
                <a:lnTo>
                  <a:pt x="6734" y="3234"/>
                </a:lnTo>
                <a:lnTo>
                  <a:pt x="6774" y="3264"/>
                </a:lnTo>
                <a:close/>
                <a:moveTo>
                  <a:pt x="6636" y="3177"/>
                </a:moveTo>
                <a:lnTo>
                  <a:pt x="6600" y="3204"/>
                </a:lnTo>
                <a:lnTo>
                  <a:pt x="6567" y="3228"/>
                </a:lnTo>
                <a:lnTo>
                  <a:pt x="6542" y="3252"/>
                </a:lnTo>
                <a:lnTo>
                  <a:pt x="6519" y="3276"/>
                </a:lnTo>
                <a:lnTo>
                  <a:pt x="6500" y="3297"/>
                </a:lnTo>
                <a:lnTo>
                  <a:pt x="6486" y="3318"/>
                </a:lnTo>
                <a:lnTo>
                  <a:pt x="6474" y="3338"/>
                </a:lnTo>
                <a:lnTo>
                  <a:pt x="6465" y="3354"/>
                </a:lnTo>
                <a:lnTo>
                  <a:pt x="6458" y="3338"/>
                </a:lnTo>
                <a:lnTo>
                  <a:pt x="6446" y="3318"/>
                </a:lnTo>
                <a:lnTo>
                  <a:pt x="6432" y="3297"/>
                </a:lnTo>
                <a:lnTo>
                  <a:pt x="6414" y="3276"/>
                </a:lnTo>
                <a:lnTo>
                  <a:pt x="6390" y="3252"/>
                </a:lnTo>
                <a:lnTo>
                  <a:pt x="6363" y="3228"/>
                </a:lnTo>
                <a:lnTo>
                  <a:pt x="6332" y="3204"/>
                </a:lnTo>
                <a:lnTo>
                  <a:pt x="6296" y="3177"/>
                </a:lnTo>
                <a:lnTo>
                  <a:pt x="6290" y="3174"/>
                </a:lnTo>
                <a:lnTo>
                  <a:pt x="6351" y="3129"/>
                </a:lnTo>
                <a:lnTo>
                  <a:pt x="6378" y="3110"/>
                </a:lnTo>
                <a:lnTo>
                  <a:pt x="6402" y="3090"/>
                </a:lnTo>
                <a:lnTo>
                  <a:pt x="6422" y="3069"/>
                </a:lnTo>
                <a:lnTo>
                  <a:pt x="6440" y="3050"/>
                </a:lnTo>
                <a:lnTo>
                  <a:pt x="6453" y="3030"/>
                </a:lnTo>
                <a:lnTo>
                  <a:pt x="6465" y="3008"/>
                </a:lnTo>
                <a:lnTo>
                  <a:pt x="6477" y="3030"/>
                </a:lnTo>
                <a:lnTo>
                  <a:pt x="6492" y="3050"/>
                </a:lnTo>
                <a:lnTo>
                  <a:pt x="6510" y="3069"/>
                </a:lnTo>
                <a:lnTo>
                  <a:pt x="6530" y="3090"/>
                </a:lnTo>
                <a:lnTo>
                  <a:pt x="6554" y="3110"/>
                </a:lnTo>
                <a:lnTo>
                  <a:pt x="6579" y="3129"/>
                </a:lnTo>
                <a:lnTo>
                  <a:pt x="6642" y="3174"/>
                </a:lnTo>
                <a:lnTo>
                  <a:pt x="6636" y="3177"/>
                </a:lnTo>
                <a:close/>
                <a:moveTo>
                  <a:pt x="6294" y="3264"/>
                </a:moveTo>
                <a:lnTo>
                  <a:pt x="6327" y="3290"/>
                </a:lnTo>
                <a:lnTo>
                  <a:pt x="6354" y="3315"/>
                </a:lnTo>
                <a:lnTo>
                  <a:pt x="6372" y="3338"/>
                </a:lnTo>
                <a:lnTo>
                  <a:pt x="6386" y="3357"/>
                </a:lnTo>
                <a:lnTo>
                  <a:pt x="6396" y="3375"/>
                </a:lnTo>
                <a:lnTo>
                  <a:pt x="6402" y="3390"/>
                </a:lnTo>
                <a:lnTo>
                  <a:pt x="6404" y="3402"/>
                </a:lnTo>
                <a:lnTo>
                  <a:pt x="6402" y="3414"/>
                </a:lnTo>
                <a:lnTo>
                  <a:pt x="6396" y="3428"/>
                </a:lnTo>
                <a:lnTo>
                  <a:pt x="6386" y="3446"/>
                </a:lnTo>
                <a:lnTo>
                  <a:pt x="6372" y="3465"/>
                </a:lnTo>
                <a:lnTo>
                  <a:pt x="6354" y="3488"/>
                </a:lnTo>
                <a:lnTo>
                  <a:pt x="6327" y="3513"/>
                </a:lnTo>
                <a:lnTo>
                  <a:pt x="6294" y="3542"/>
                </a:lnTo>
                <a:lnTo>
                  <a:pt x="6254" y="3570"/>
                </a:lnTo>
                <a:lnTo>
                  <a:pt x="6227" y="3588"/>
                </a:lnTo>
                <a:lnTo>
                  <a:pt x="6198" y="3570"/>
                </a:lnTo>
                <a:lnTo>
                  <a:pt x="6158" y="3542"/>
                </a:lnTo>
                <a:lnTo>
                  <a:pt x="6125" y="3513"/>
                </a:lnTo>
                <a:lnTo>
                  <a:pt x="6098" y="3488"/>
                </a:lnTo>
                <a:lnTo>
                  <a:pt x="6080" y="3465"/>
                </a:lnTo>
                <a:lnTo>
                  <a:pt x="6066" y="3446"/>
                </a:lnTo>
                <a:lnTo>
                  <a:pt x="6056" y="3428"/>
                </a:lnTo>
                <a:lnTo>
                  <a:pt x="6050" y="3414"/>
                </a:lnTo>
                <a:lnTo>
                  <a:pt x="6048" y="3402"/>
                </a:lnTo>
                <a:lnTo>
                  <a:pt x="6050" y="3390"/>
                </a:lnTo>
                <a:lnTo>
                  <a:pt x="6056" y="3375"/>
                </a:lnTo>
                <a:lnTo>
                  <a:pt x="6066" y="3357"/>
                </a:lnTo>
                <a:lnTo>
                  <a:pt x="6080" y="3338"/>
                </a:lnTo>
                <a:lnTo>
                  <a:pt x="6098" y="3315"/>
                </a:lnTo>
                <a:lnTo>
                  <a:pt x="6125" y="3290"/>
                </a:lnTo>
                <a:lnTo>
                  <a:pt x="6158" y="3264"/>
                </a:lnTo>
                <a:lnTo>
                  <a:pt x="6198" y="3234"/>
                </a:lnTo>
                <a:lnTo>
                  <a:pt x="6227" y="3216"/>
                </a:lnTo>
                <a:lnTo>
                  <a:pt x="6254" y="3234"/>
                </a:lnTo>
                <a:lnTo>
                  <a:pt x="6294" y="3264"/>
                </a:lnTo>
                <a:close/>
                <a:moveTo>
                  <a:pt x="6156" y="3177"/>
                </a:moveTo>
                <a:lnTo>
                  <a:pt x="6120" y="3204"/>
                </a:lnTo>
                <a:lnTo>
                  <a:pt x="6089" y="3228"/>
                </a:lnTo>
                <a:lnTo>
                  <a:pt x="6062" y="3252"/>
                </a:lnTo>
                <a:lnTo>
                  <a:pt x="6038" y="3276"/>
                </a:lnTo>
                <a:lnTo>
                  <a:pt x="6020" y="3297"/>
                </a:lnTo>
                <a:lnTo>
                  <a:pt x="6006" y="3318"/>
                </a:lnTo>
                <a:lnTo>
                  <a:pt x="5994" y="3338"/>
                </a:lnTo>
                <a:lnTo>
                  <a:pt x="5987" y="3354"/>
                </a:lnTo>
                <a:lnTo>
                  <a:pt x="5978" y="3338"/>
                </a:lnTo>
                <a:lnTo>
                  <a:pt x="5966" y="3318"/>
                </a:lnTo>
                <a:lnTo>
                  <a:pt x="5952" y="3297"/>
                </a:lnTo>
                <a:lnTo>
                  <a:pt x="5934" y="3276"/>
                </a:lnTo>
                <a:lnTo>
                  <a:pt x="5910" y="3252"/>
                </a:lnTo>
                <a:lnTo>
                  <a:pt x="5885" y="3228"/>
                </a:lnTo>
                <a:lnTo>
                  <a:pt x="5852" y="3204"/>
                </a:lnTo>
                <a:lnTo>
                  <a:pt x="5816" y="3177"/>
                </a:lnTo>
                <a:lnTo>
                  <a:pt x="5810" y="3174"/>
                </a:lnTo>
                <a:lnTo>
                  <a:pt x="5873" y="3129"/>
                </a:lnTo>
                <a:lnTo>
                  <a:pt x="5898" y="3110"/>
                </a:lnTo>
                <a:lnTo>
                  <a:pt x="5922" y="3090"/>
                </a:lnTo>
                <a:lnTo>
                  <a:pt x="5942" y="3069"/>
                </a:lnTo>
                <a:lnTo>
                  <a:pt x="5960" y="3050"/>
                </a:lnTo>
                <a:lnTo>
                  <a:pt x="5975" y="3030"/>
                </a:lnTo>
                <a:lnTo>
                  <a:pt x="5987" y="3008"/>
                </a:lnTo>
                <a:lnTo>
                  <a:pt x="5999" y="3030"/>
                </a:lnTo>
                <a:lnTo>
                  <a:pt x="6012" y="3050"/>
                </a:lnTo>
                <a:lnTo>
                  <a:pt x="6030" y="3069"/>
                </a:lnTo>
                <a:lnTo>
                  <a:pt x="6050" y="3090"/>
                </a:lnTo>
                <a:lnTo>
                  <a:pt x="6074" y="3110"/>
                </a:lnTo>
                <a:lnTo>
                  <a:pt x="6101" y="3129"/>
                </a:lnTo>
                <a:lnTo>
                  <a:pt x="6162" y="3174"/>
                </a:lnTo>
                <a:lnTo>
                  <a:pt x="6156" y="3177"/>
                </a:lnTo>
                <a:close/>
                <a:moveTo>
                  <a:pt x="5814" y="3264"/>
                </a:moveTo>
                <a:lnTo>
                  <a:pt x="5849" y="3290"/>
                </a:lnTo>
                <a:lnTo>
                  <a:pt x="5874" y="3315"/>
                </a:lnTo>
                <a:lnTo>
                  <a:pt x="5892" y="3338"/>
                </a:lnTo>
                <a:lnTo>
                  <a:pt x="5906" y="3357"/>
                </a:lnTo>
                <a:lnTo>
                  <a:pt x="5916" y="3375"/>
                </a:lnTo>
                <a:lnTo>
                  <a:pt x="5922" y="3390"/>
                </a:lnTo>
                <a:lnTo>
                  <a:pt x="5924" y="3402"/>
                </a:lnTo>
                <a:lnTo>
                  <a:pt x="5922" y="3414"/>
                </a:lnTo>
                <a:lnTo>
                  <a:pt x="5916" y="3428"/>
                </a:lnTo>
                <a:lnTo>
                  <a:pt x="5906" y="3446"/>
                </a:lnTo>
                <a:lnTo>
                  <a:pt x="5892" y="3465"/>
                </a:lnTo>
                <a:lnTo>
                  <a:pt x="5874" y="3488"/>
                </a:lnTo>
                <a:lnTo>
                  <a:pt x="5849" y="3513"/>
                </a:lnTo>
                <a:lnTo>
                  <a:pt x="5814" y="3542"/>
                </a:lnTo>
                <a:lnTo>
                  <a:pt x="5774" y="3570"/>
                </a:lnTo>
                <a:lnTo>
                  <a:pt x="5759" y="3579"/>
                </a:lnTo>
                <a:lnTo>
                  <a:pt x="5747" y="3588"/>
                </a:lnTo>
                <a:lnTo>
                  <a:pt x="5718" y="3570"/>
                </a:lnTo>
                <a:lnTo>
                  <a:pt x="5678" y="3542"/>
                </a:lnTo>
                <a:lnTo>
                  <a:pt x="5645" y="3513"/>
                </a:lnTo>
                <a:lnTo>
                  <a:pt x="5619" y="3488"/>
                </a:lnTo>
                <a:lnTo>
                  <a:pt x="5601" y="3465"/>
                </a:lnTo>
                <a:lnTo>
                  <a:pt x="5586" y="3446"/>
                </a:lnTo>
                <a:lnTo>
                  <a:pt x="5577" y="3428"/>
                </a:lnTo>
                <a:lnTo>
                  <a:pt x="5571" y="3414"/>
                </a:lnTo>
                <a:lnTo>
                  <a:pt x="5568" y="3402"/>
                </a:lnTo>
                <a:lnTo>
                  <a:pt x="5571" y="3390"/>
                </a:lnTo>
                <a:lnTo>
                  <a:pt x="5577" y="3375"/>
                </a:lnTo>
                <a:lnTo>
                  <a:pt x="5586" y="3357"/>
                </a:lnTo>
                <a:lnTo>
                  <a:pt x="5601" y="3338"/>
                </a:lnTo>
                <a:lnTo>
                  <a:pt x="5619" y="3315"/>
                </a:lnTo>
                <a:lnTo>
                  <a:pt x="5645" y="3290"/>
                </a:lnTo>
                <a:lnTo>
                  <a:pt x="5678" y="3264"/>
                </a:lnTo>
                <a:lnTo>
                  <a:pt x="5718" y="3234"/>
                </a:lnTo>
                <a:lnTo>
                  <a:pt x="5747" y="3216"/>
                </a:lnTo>
                <a:lnTo>
                  <a:pt x="5759" y="3224"/>
                </a:lnTo>
                <a:lnTo>
                  <a:pt x="5774" y="3234"/>
                </a:lnTo>
                <a:lnTo>
                  <a:pt x="5814" y="3264"/>
                </a:lnTo>
                <a:close/>
                <a:moveTo>
                  <a:pt x="5676" y="3177"/>
                </a:moveTo>
                <a:lnTo>
                  <a:pt x="5640" y="3204"/>
                </a:lnTo>
                <a:lnTo>
                  <a:pt x="5609" y="3228"/>
                </a:lnTo>
                <a:lnTo>
                  <a:pt x="5583" y="3252"/>
                </a:lnTo>
                <a:lnTo>
                  <a:pt x="5559" y="3276"/>
                </a:lnTo>
                <a:lnTo>
                  <a:pt x="5541" y="3297"/>
                </a:lnTo>
                <a:lnTo>
                  <a:pt x="5526" y="3318"/>
                </a:lnTo>
                <a:lnTo>
                  <a:pt x="5514" y="3338"/>
                </a:lnTo>
                <a:lnTo>
                  <a:pt x="5507" y="3354"/>
                </a:lnTo>
                <a:lnTo>
                  <a:pt x="5499" y="3338"/>
                </a:lnTo>
                <a:lnTo>
                  <a:pt x="5487" y="3318"/>
                </a:lnTo>
                <a:lnTo>
                  <a:pt x="5472" y="3297"/>
                </a:lnTo>
                <a:lnTo>
                  <a:pt x="5453" y="3276"/>
                </a:lnTo>
                <a:lnTo>
                  <a:pt x="5430" y="3252"/>
                </a:lnTo>
                <a:lnTo>
                  <a:pt x="5405" y="3228"/>
                </a:lnTo>
                <a:lnTo>
                  <a:pt x="5373" y="3204"/>
                </a:lnTo>
                <a:lnTo>
                  <a:pt x="5337" y="3177"/>
                </a:lnTo>
                <a:lnTo>
                  <a:pt x="5331" y="3174"/>
                </a:lnTo>
                <a:lnTo>
                  <a:pt x="5393" y="3129"/>
                </a:lnTo>
                <a:lnTo>
                  <a:pt x="5418" y="3110"/>
                </a:lnTo>
                <a:lnTo>
                  <a:pt x="5442" y="3090"/>
                </a:lnTo>
                <a:lnTo>
                  <a:pt x="5463" y="3069"/>
                </a:lnTo>
                <a:lnTo>
                  <a:pt x="5481" y="3050"/>
                </a:lnTo>
                <a:lnTo>
                  <a:pt x="5495" y="3030"/>
                </a:lnTo>
                <a:lnTo>
                  <a:pt x="5507" y="3008"/>
                </a:lnTo>
                <a:lnTo>
                  <a:pt x="5519" y="3030"/>
                </a:lnTo>
                <a:lnTo>
                  <a:pt x="5532" y="3050"/>
                </a:lnTo>
                <a:lnTo>
                  <a:pt x="5550" y="3069"/>
                </a:lnTo>
                <a:lnTo>
                  <a:pt x="5571" y="3090"/>
                </a:lnTo>
                <a:lnTo>
                  <a:pt x="5595" y="3110"/>
                </a:lnTo>
                <a:lnTo>
                  <a:pt x="5621" y="3129"/>
                </a:lnTo>
                <a:lnTo>
                  <a:pt x="5682" y="3174"/>
                </a:lnTo>
                <a:lnTo>
                  <a:pt x="5676" y="3177"/>
                </a:lnTo>
                <a:close/>
                <a:moveTo>
                  <a:pt x="5334" y="3264"/>
                </a:moveTo>
                <a:lnTo>
                  <a:pt x="5369" y="3290"/>
                </a:lnTo>
                <a:lnTo>
                  <a:pt x="5393" y="3315"/>
                </a:lnTo>
                <a:lnTo>
                  <a:pt x="5412" y="3338"/>
                </a:lnTo>
                <a:lnTo>
                  <a:pt x="5427" y="3357"/>
                </a:lnTo>
                <a:lnTo>
                  <a:pt x="5436" y="3375"/>
                </a:lnTo>
                <a:lnTo>
                  <a:pt x="5442" y="3390"/>
                </a:lnTo>
                <a:lnTo>
                  <a:pt x="5445" y="3402"/>
                </a:lnTo>
                <a:lnTo>
                  <a:pt x="5442" y="3414"/>
                </a:lnTo>
                <a:lnTo>
                  <a:pt x="5436" y="3428"/>
                </a:lnTo>
                <a:lnTo>
                  <a:pt x="5427" y="3446"/>
                </a:lnTo>
                <a:lnTo>
                  <a:pt x="5412" y="3465"/>
                </a:lnTo>
                <a:lnTo>
                  <a:pt x="5393" y="3488"/>
                </a:lnTo>
                <a:lnTo>
                  <a:pt x="5369" y="3513"/>
                </a:lnTo>
                <a:lnTo>
                  <a:pt x="5334" y="3542"/>
                </a:lnTo>
                <a:lnTo>
                  <a:pt x="5295" y="3570"/>
                </a:lnTo>
                <a:lnTo>
                  <a:pt x="5267" y="3588"/>
                </a:lnTo>
                <a:lnTo>
                  <a:pt x="5238" y="3570"/>
                </a:lnTo>
                <a:lnTo>
                  <a:pt x="5199" y="3542"/>
                </a:lnTo>
                <a:lnTo>
                  <a:pt x="5165" y="3513"/>
                </a:lnTo>
                <a:lnTo>
                  <a:pt x="5139" y="3488"/>
                </a:lnTo>
                <a:lnTo>
                  <a:pt x="5121" y="3465"/>
                </a:lnTo>
                <a:lnTo>
                  <a:pt x="5106" y="3446"/>
                </a:lnTo>
                <a:lnTo>
                  <a:pt x="5097" y="3428"/>
                </a:lnTo>
                <a:lnTo>
                  <a:pt x="5091" y="3414"/>
                </a:lnTo>
                <a:lnTo>
                  <a:pt x="5087" y="3402"/>
                </a:lnTo>
                <a:lnTo>
                  <a:pt x="5091" y="3390"/>
                </a:lnTo>
                <a:lnTo>
                  <a:pt x="5097" y="3375"/>
                </a:lnTo>
                <a:lnTo>
                  <a:pt x="5106" y="3357"/>
                </a:lnTo>
                <a:lnTo>
                  <a:pt x="5121" y="3338"/>
                </a:lnTo>
                <a:lnTo>
                  <a:pt x="5139" y="3315"/>
                </a:lnTo>
                <a:lnTo>
                  <a:pt x="5165" y="3290"/>
                </a:lnTo>
                <a:lnTo>
                  <a:pt x="5199" y="3264"/>
                </a:lnTo>
                <a:lnTo>
                  <a:pt x="5238" y="3234"/>
                </a:lnTo>
                <a:lnTo>
                  <a:pt x="5267" y="3216"/>
                </a:lnTo>
                <a:lnTo>
                  <a:pt x="5295" y="3234"/>
                </a:lnTo>
                <a:lnTo>
                  <a:pt x="5334" y="3264"/>
                </a:lnTo>
                <a:close/>
                <a:moveTo>
                  <a:pt x="5196" y="3177"/>
                </a:moveTo>
                <a:lnTo>
                  <a:pt x="5160" y="3204"/>
                </a:lnTo>
                <a:lnTo>
                  <a:pt x="5129" y="3228"/>
                </a:lnTo>
                <a:lnTo>
                  <a:pt x="5100" y="3252"/>
                </a:lnTo>
                <a:lnTo>
                  <a:pt x="5079" y="3276"/>
                </a:lnTo>
                <a:lnTo>
                  <a:pt x="5061" y="3297"/>
                </a:lnTo>
                <a:lnTo>
                  <a:pt x="5046" y="3318"/>
                </a:lnTo>
                <a:lnTo>
                  <a:pt x="5034" y="3338"/>
                </a:lnTo>
                <a:lnTo>
                  <a:pt x="5027" y="3354"/>
                </a:lnTo>
                <a:lnTo>
                  <a:pt x="5019" y="3338"/>
                </a:lnTo>
                <a:lnTo>
                  <a:pt x="5007" y="3318"/>
                </a:lnTo>
                <a:lnTo>
                  <a:pt x="4994" y="3297"/>
                </a:lnTo>
                <a:lnTo>
                  <a:pt x="4973" y="3276"/>
                </a:lnTo>
                <a:lnTo>
                  <a:pt x="4952" y="3252"/>
                </a:lnTo>
                <a:lnTo>
                  <a:pt x="4925" y="3228"/>
                </a:lnTo>
                <a:lnTo>
                  <a:pt x="4893" y="3204"/>
                </a:lnTo>
                <a:lnTo>
                  <a:pt x="4857" y="3177"/>
                </a:lnTo>
                <a:lnTo>
                  <a:pt x="4851" y="3174"/>
                </a:lnTo>
                <a:lnTo>
                  <a:pt x="4913" y="3129"/>
                </a:lnTo>
                <a:lnTo>
                  <a:pt x="4940" y="3110"/>
                </a:lnTo>
                <a:lnTo>
                  <a:pt x="4964" y="3090"/>
                </a:lnTo>
                <a:lnTo>
                  <a:pt x="4983" y="3069"/>
                </a:lnTo>
                <a:lnTo>
                  <a:pt x="5001" y="3050"/>
                </a:lnTo>
                <a:lnTo>
                  <a:pt x="5015" y="3030"/>
                </a:lnTo>
                <a:lnTo>
                  <a:pt x="5027" y="3008"/>
                </a:lnTo>
                <a:lnTo>
                  <a:pt x="5039" y="3030"/>
                </a:lnTo>
                <a:lnTo>
                  <a:pt x="5052" y="3050"/>
                </a:lnTo>
                <a:lnTo>
                  <a:pt x="5069" y="3069"/>
                </a:lnTo>
                <a:lnTo>
                  <a:pt x="5091" y="3090"/>
                </a:lnTo>
                <a:lnTo>
                  <a:pt x="5115" y="3110"/>
                </a:lnTo>
                <a:lnTo>
                  <a:pt x="5141" y="3129"/>
                </a:lnTo>
                <a:lnTo>
                  <a:pt x="5202" y="3174"/>
                </a:lnTo>
                <a:lnTo>
                  <a:pt x="5196" y="3177"/>
                </a:lnTo>
                <a:close/>
                <a:moveTo>
                  <a:pt x="4856" y="3264"/>
                </a:moveTo>
                <a:lnTo>
                  <a:pt x="4889" y="3290"/>
                </a:lnTo>
                <a:lnTo>
                  <a:pt x="4913" y="3315"/>
                </a:lnTo>
                <a:lnTo>
                  <a:pt x="4934" y="3338"/>
                </a:lnTo>
                <a:lnTo>
                  <a:pt x="4947" y="3357"/>
                </a:lnTo>
                <a:lnTo>
                  <a:pt x="4958" y="3375"/>
                </a:lnTo>
                <a:lnTo>
                  <a:pt x="4964" y="3390"/>
                </a:lnTo>
                <a:lnTo>
                  <a:pt x="4965" y="3402"/>
                </a:lnTo>
                <a:lnTo>
                  <a:pt x="4964" y="3414"/>
                </a:lnTo>
                <a:lnTo>
                  <a:pt x="4958" y="3428"/>
                </a:lnTo>
                <a:lnTo>
                  <a:pt x="4947" y="3446"/>
                </a:lnTo>
                <a:lnTo>
                  <a:pt x="4934" y="3465"/>
                </a:lnTo>
                <a:lnTo>
                  <a:pt x="4913" y="3488"/>
                </a:lnTo>
                <a:lnTo>
                  <a:pt x="4889" y="3513"/>
                </a:lnTo>
                <a:lnTo>
                  <a:pt x="4856" y="3542"/>
                </a:lnTo>
                <a:lnTo>
                  <a:pt x="4815" y="3570"/>
                </a:lnTo>
                <a:lnTo>
                  <a:pt x="4799" y="3579"/>
                </a:lnTo>
                <a:lnTo>
                  <a:pt x="4787" y="3588"/>
                </a:lnTo>
                <a:lnTo>
                  <a:pt x="4760" y="3570"/>
                </a:lnTo>
                <a:lnTo>
                  <a:pt x="4718" y="3542"/>
                </a:lnTo>
                <a:lnTo>
                  <a:pt x="4685" y="3513"/>
                </a:lnTo>
                <a:lnTo>
                  <a:pt x="4659" y="3488"/>
                </a:lnTo>
                <a:lnTo>
                  <a:pt x="4640" y="3465"/>
                </a:lnTo>
                <a:lnTo>
                  <a:pt x="4625" y="3446"/>
                </a:lnTo>
                <a:lnTo>
                  <a:pt x="4617" y="3428"/>
                </a:lnTo>
                <a:lnTo>
                  <a:pt x="4611" y="3414"/>
                </a:lnTo>
                <a:lnTo>
                  <a:pt x="4607" y="3402"/>
                </a:lnTo>
                <a:lnTo>
                  <a:pt x="4611" y="3390"/>
                </a:lnTo>
                <a:lnTo>
                  <a:pt x="4617" y="3375"/>
                </a:lnTo>
                <a:lnTo>
                  <a:pt x="4625" y="3357"/>
                </a:lnTo>
                <a:lnTo>
                  <a:pt x="4640" y="3338"/>
                </a:lnTo>
                <a:lnTo>
                  <a:pt x="4659" y="3315"/>
                </a:lnTo>
                <a:lnTo>
                  <a:pt x="4685" y="3290"/>
                </a:lnTo>
                <a:lnTo>
                  <a:pt x="4718" y="3264"/>
                </a:lnTo>
                <a:lnTo>
                  <a:pt x="4760" y="3234"/>
                </a:lnTo>
                <a:lnTo>
                  <a:pt x="4787" y="3216"/>
                </a:lnTo>
                <a:lnTo>
                  <a:pt x="4799" y="3224"/>
                </a:lnTo>
                <a:lnTo>
                  <a:pt x="4815" y="3234"/>
                </a:lnTo>
                <a:lnTo>
                  <a:pt x="4856" y="3264"/>
                </a:lnTo>
                <a:close/>
                <a:moveTo>
                  <a:pt x="4718" y="3177"/>
                </a:moveTo>
                <a:lnTo>
                  <a:pt x="4679" y="3204"/>
                </a:lnTo>
                <a:lnTo>
                  <a:pt x="4649" y="3228"/>
                </a:lnTo>
                <a:lnTo>
                  <a:pt x="4622" y="3252"/>
                </a:lnTo>
                <a:lnTo>
                  <a:pt x="4599" y="3276"/>
                </a:lnTo>
                <a:lnTo>
                  <a:pt x="4581" y="3297"/>
                </a:lnTo>
                <a:lnTo>
                  <a:pt x="4568" y="3318"/>
                </a:lnTo>
                <a:lnTo>
                  <a:pt x="4556" y="3338"/>
                </a:lnTo>
                <a:lnTo>
                  <a:pt x="4547" y="3354"/>
                </a:lnTo>
                <a:lnTo>
                  <a:pt x="4538" y="3338"/>
                </a:lnTo>
                <a:lnTo>
                  <a:pt x="4527" y="3318"/>
                </a:lnTo>
                <a:lnTo>
                  <a:pt x="4511" y="3297"/>
                </a:lnTo>
                <a:lnTo>
                  <a:pt x="4493" y="3276"/>
                </a:lnTo>
                <a:lnTo>
                  <a:pt x="4472" y="3252"/>
                </a:lnTo>
                <a:lnTo>
                  <a:pt x="4445" y="3228"/>
                </a:lnTo>
                <a:lnTo>
                  <a:pt x="4413" y="3204"/>
                </a:lnTo>
                <a:lnTo>
                  <a:pt x="4377" y="3177"/>
                </a:lnTo>
                <a:lnTo>
                  <a:pt x="4371" y="3174"/>
                </a:lnTo>
                <a:lnTo>
                  <a:pt x="4433" y="3129"/>
                </a:lnTo>
                <a:lnTo>
                  <a:pt x="4460" y="3110"/>
                </a:lnTo>
                <a:lnTo>
                  <a:pt x="4484" y="3090"/>
                </a:lnTo>
                <a:lnTo>
                  <a:pt x="4503" y="3069"/>
                </a:lnTo>
                <a:lnTo>
                  <a:pt x="4521" y="3050"/>
                </a:lnTo>
                <a:lnTo>
                  <a:pt x="4535" y="3030"/>
                </a:lnTo>
                <a:lnTo>
                  <a:pt x="4547" y="3008"/>
                </a:lnTo>
                <a:lnTo>
                  <a:pt x="4557" y="3030"/>
                </a:lnTo>
                <a:lnTo>
                  <a:pt x="4574" y="3050"/>
                </a:lnTo>
                <a:lnTo>
                  <a:pt x="4589" y="3069"/>
                </a:lnTo>
                <a:lnTo>
                  <a:pt x="4611" y="3090"/>
                </a:lnTo>
                <a:lnTo>
                  <a:pt x="4634" y="3110"/>
                </a:lnTo>
                <a:lnTo>
                  <a:pt x="4661" y="3129"/>
                </a:lnTo>
                <a:lnTo>
                  <a:pt x="4724" y="3174"/>
                </a:lnTo>
                <a:lnTo>
                  <a:pt x="4718" y="3177"/>
                </a:lnTo>
                <a:close/>
                <a:moveTo>
                  <a:pt x="4376" y="3264"/>
                </a:moveTo>
                <a:lnTo>
                  <a:pt x="4407" y="3290"/>
                </a:lnTo>
                <a:lnTo>
                  <a:pt x="4433" y="3315"/>
                </a:lnTo>
                <a:lnTo>
                  <a:pt x="4454" y="3338"/>
                </a:lnTo>
                <a:lnTo>
                  <a:pt x="4467" y="3357"/>
                </a:lnTo>
                <a:lnTo>
                  <a:pt x="4478" y="3375"/>
                </a:lnTo>
                <a:lnTo>
                  <a:pt x="4484" y="3390"/>
                </a:lnTo>
                <a:lnTo>
                  <a:pt x="4485" y="3402"/>
                </a:lnTo>
                <a:lnTo>
                  <a:pt x="4484" y="3414"/>
                </a:lnTo>
                <a:lnTo>
                  <a:pt x="4478" y="3428"/>
                </a:lnTo>
                <a:lnTo>
                  <a:pt x="4467" y="3446"/>
                </a:lnTo>
                <a:lnTo>
                  <a:pt x="4454" y="3465"/>
                </a:lnTo>
                <a:lnTo>
                  <a:pt x="4433" y="3488"/>
                </a:lnTo>
                <a:lnTo>
                  <a:pt x="4407" y="3513"/>
                </a:lnTo>
                <a:lnTo>
                  <a:pt x="4376" y="3542"/>
                </a:lnTo>
                <a:lnTo>
                  <a:pt x="4335" y="3570"/>
                </a:lnTo>
                <a:lnTo>
                  <a:pt x="4308" y="3588"/>
                </a:lnTo>
                <a:lnTo>
                  <a:pt x="4280" y="3570"/>
                </a:lnTo>
                <a:lnTo>
                  <a:pt x="4238" y="3542"/>
                </a:lnTo>
                <a:lnTo>
                  <a:pt x="4206" y="3513"/>
                </a:lnTo>
                <a:lnTo>
                  <a:pt x="4179" y="3488"/>
                </a:lnTo>
                <a:lnTo>
                  <a:pt x="4160" y="3465"/>
                </a:lnTo>
                <a:lnTo>
                  <a:pt x="4146" y="3446"/>
                </a:lnTo>
                <a:lnTo>
                  <a:pt x="4137" y="3428"/>
                </a:lnTo>
                <a:lnTo>
                  <a:pt x="4131" y="3414"/>
                </a:lnTo>
                <a:lnTo>
                  <a:pt x="4128" y="3402"/>
                </a:lnTo>
                <a:lnTo>
                  <a:pt x="4131" y="3390"/>
                </a:lnTo>
                <a:lnTo>
                  <a:pt x="4137" y="3375"/>
                </a:lnTo>
                <a:lnTo>
                  <a:pt x="4146" y="3357"/>
                </a:lnTo>
                <a:lnTo>
                  <a:pt x="4160" y="3338"/>
                </a:lnTo>
                <a:lnTo>
                  <a:pt x="4179" y="3315"/>
                </a:lnTo>
                <a:lnTo>
                  <a:pt x="4206" y="3290"/>
                </a:lnTo>
                <a:lnTo>
                  <a:pt x="4238" y="3264"/>
                </a:lnTo>
                <a:lnTo>
                  <a:pt x="4280" y="3234"/>
                </a:lnTo>
                <a:lnTo>
                  <a:pt x="4308" y="3216"/>
                </a:lnTo>
                <a:lnTo>
                  <a:pt x="4335" y="3234"/>
                </a:lnTo>
                <a:lnTo>
                  <a:pt x="4376" y="3264"/>
                </a:lnTo>
                <a:close/>
                <a:moveTo>
                  <a:pt x="4238" y="3177"/>
                </a:moveTo>
                <a:lnTo>
                  <a:pt x="4200" y="3204"/>
                </a:lnTo>
                <a:lnTo>
                  <a:pt x="4170" y="3228"/>
                </a:lnTo>
                <a:lnTo>
                  <a:pt x="4142" y="3252"/>
                </a:lnTo>
                <a:lnTo>
                  <a:pt x="4119" y="3276"/>
                </a:lnTo>
                <a:lnTo>
                  <a:pt x="4101" y="3297"/>
                </a:lnTo>
                <a:lnTo>
                  <a:pt x="4088" y="3318"/>
                </a:lnTo>
                <a:lnTo>
                  <a:pt x="4076" y="3338"/>
                </a:lnTo>
                <a:lnTo>
                  <a:pt x="4068" y="3354"/>
                </a:lnTo>
                <a:lnTo>
                  <a:pt x="4058" y="3338"/>
                </a:lnTo>
                <a:lnTo>
                  <a:pt x="4047" y="3318"/>
                </a:lnTo>
                <a:lnTo>
                  <a:pt x="4032" y="3297"/>
                </a:lnTo>
                <a:lnTo>
                  <a:pt x="4014" y="3276"/>
                </a:lnTo>
                <a:lnTo>
                  <a:pt x="3992" y="3252"/>
                </a:lnTo>
                <a:lnTo>
                  <a:pt x="3966" y="3228"/>
                </a:lnTo>
                <a:lnTo>
                  <a:pt x="3933" y="3204"/>
                </a:lnTo>
                <a:lnTo>
                  <a:pt x="3897" y="3177"/>
                </a:lnTo>
                <a:lnTo>
                  <a:pt x="3890" y="3174"/>
                </a:lnTo>
                <a:lnTo>
                  <a:pt x="3954" y="3129"/>
                </a:lnTo>
                <a:lnTo>
                  <a:pt x="3980" y="3110"/>
                </a:lnTo>
                <a:lnTo>
                  <a:pt x="4004" y="3090"/>
                </a:lnTo>
                <a:lnTo>
                  <a:pt x="4023" y="3069"/>
                </a:lnTo>
                <a:lnTo>
                  <a:pt x="4041" y="3050"/>
                </a:lnTo>
                <a:lnTo>
                  <a:pt x="4056" y="3030"/>
                </a:lnTo>
                <a:lnTo>
                  <a:pt x="4068" y="3008"/>
                </a:lnTo>
                <a:lnTo>
                  <a:pt x="4077" y="3030"/>
                </a:lnTo>
                <a:lnTo>
                  <a:pt x="4094" y="3050"/>
                </a:lnTo>
                <a:lnTo>
                  <a:pt x="4110" y="3069"/>
                </a:lnTo>
                <a:lnTo>
                  <a:pt x="4131" y="3090"/>
                </a:lnTo>
                <a:lnTo>
                  <a:pt x="4154" y="3110"/>
                </a:lnTo>
                <a:lnTo>
                  <a:pt x="4182" y="3129"/>
                </a:lnTo>
                <a:lnTo>
                  <a:pt x="4244" y="3174"/>
                </a:lnTo>
                <a:lnTo>
                  <a:pt x="4238" y="3177"/>
                </a:lnTo>
                <a:close/>
                <a:moveTo>
                  <a:pt x="3896" y="3264"/>
                </a:moveTo>
                <a:lnTo>
                  <a:pt x="3927" y="3290"/>
                </a:lnTo>
                <a:lnTo>
                  <a:pt x="3954" y="3315"/>
                </a:lnTo>
                <a:lnTo>
                  <a:pt x="3974" y="3338"/>
                </a:lnTo>
                <a:lnTo>
                  <a:pt x="3987" y="3357"/>
                </a:lnTo>
                <a:lnTo>
                  <a:pt x="3998" y="3375"/>
                </a:lnTo>
                <a:lnTo>
                  <a:pt x="4002" y="3390"/>
                </a:lnTo>
                <a:lnTo>
                  <a:pt x="4005" y="3402"/>
                </a:lnTo>
                <a:lnTo>
                  <a:pt x="4002" y="3414"/>
                </a:lnTo>
                <a:lnTo>
                  <a:pt x="3998" y="3428"/>
                </a:lnTo>
                <a:lnTo>
                  <a:pt x="3987" y="3446"/>
                </a:lnTo>
                <a:lnTo>
                  <a:pt x="3974" y="3465"/>
                </a:lnTo>
                <a:lnTo>
                  <a:pt x="3954" y="3488"/>
                </a:lnTo>
                <a:lnTo>
                  <a:pt x="3927" y="3513"/>
                </a:lnTo>
                <a:lnTo>
                  <a:pt x="3896" y="3542"/>
                </a:lnTo>
                <a:lnTo>
                  <a:pt x="3854" y="3570"/>
                </a:lnTo>
                <a:lnTo>
                  <a:pt x="3840" y="3579"/>
                </a:lnTo>
                <a:lnTo>
                  <a:pt x="3828" y="3588"/>
                </a:lnTo>
                <a:lnTo>
                  <a:pt x="3800" y="3570"/>
                </a:lnTo>
                <a:lnTo>
                  <a:pt x="3758" y="3542"/>
                </a:lnTo>
                <a:lnTo>
                  <a:pt x="3726" y="3513"/>
                </a:lnTo>
                <a:lnTo>
                  <a:pt x="3699" y="3488"/>
                </a:lnTo>
                <a:lnTo>
                  <a:pt x="3680" y="3465"/>
                </a:lnTo>
                <a:lnTo>
                  <a:pt x="3666" y="3446"/>
                </a:lnTo>
                <a:lnTo>
                  <a:pt x="3659" y="3428"/>
                </a:lnTo>
                <a:lnTo>
                  <a:pt x="3653" y="3414"/>
                </a:lnTo>
                <a:lnTo>
                  <a:pt x="3648" y="3402"/>
                </a:lnTo>
                <a:lnTo>
                  <a:pt x="3653" y="3390"/>
                </a:lnTo>
                <a:lnTo>
                  <a:pt x="3659" y="3375"/>
                </a:lnTo>
                <a:lnTo>
                  <a:pt x="3666" y="3357"/>
                </a:lnTo>
                <a:lnTo>
                  <a:pt x="3680" y="3338"/>
                </a:lnTo>
                <a:lnTo>
                  <a:pt x="3699" y="3315"/>
                </a:lnTo>
                <a:lnTo>
                  <a:pt x="3726" y="3290"/>
                </a:lnTo>
                <a:lnTo>
                  <a:pt x="3758" y="3264"/>
                </a:lnTo>
                <a:lnTo>
                  <a:pt x="3800" y="3234"/>
                </a:lnTo>
                <a:lnTo>
                  <a:pt x="3828" y="3216"/>
                </a:lnTo>
                <a:lnTo>
                  <a:pt x="3840" y="3224"/>
                </a:lnTo>
                <a:lnTo>
                  <a:pt x="3854" y="3234"/>
                </a:lnTo>
                <a:lnTo>
                  <a:pt x="3896" y="3264"/>
                </a:lnTo>
                <a:close/>
                <a:moveTo>
                  <a:pt x="3758" y="3177"/>
                </a:moveTo>
                <a:lnTo>
                  <a:pt x="3720" y="3204"/>
                </a:lnTo>
                <a:lnTo>
                  <a:pt x="3687" y="3228"/>
                </a:lnTo>
                <a:lnTo>
                  <a:pt x="3662" y="3252"/>
                </a:lnTo>
                <a:lnTo>
                  <a:pt x="3641" y="3276"/>
                </a:lnTo>
                <a:lnTo>
                  <a:pt x="3623" y="3297"/>
                </a:lnTo>
                <a:lnTo>
                  <a:pt x="3606" y="3318"/>
                </a:lnTo>
                <a:lnTo>
                  <a:pt x="3596" y="3338"/>
                </a:lnTo>
                <a:lnTo>
                  <a:pt x="3588" y="3354"/>
                </a:lnTo>
                <a:lnTo>
                  <a:pt x="3578" y="3338"/>
                </a:lnTo>
                <a:lnTo>
                  <a:pt x="3569" y="3318"/>
                </a:lnTo>
                <a:lnTo>
                  <a:pt x="3552" y="3297"/>
                </a:lnTo>
                <a:lnTo>
                  <a:pt x="3534" y="3276"/>
                </a:lnTo>
                <a:lnTo>
                  <a:pt x="3512" y="3252"/>
                </a:lnTo>
                <a:lnTo>
                  <a:pt x="3486" y="3228"/>
                </a:lnTo>
                <a:lnTo>
                  <a:pt x="3455" y="3204"/>
                </a:lnTo>
                <a:lnTo>
                  <a:pt x="3416" y="3177"/>
                </a:lnTo>
                <a:lnTo>
                  <a:pt x="3410" y="3174"/>
                </a:lnTo>
                <a:lnTo>
                  <a:pt x="3474" y="3129"/>
                </a:lnTo>
                <a:lnTo>
                  <a:pt x="3500" y="3110"/>
                </a:lnTo>
                <a:lnTo>
                  <a:pt x="3524" y="3090"/>
                </a:lnTo>
                <a:lnTo>
                  <a:pt x="3545" y="3069"/>
                </a:lnTo>
                <a:lnTo>
                  <a:pt x="3563" y="3050"/>
                </a:lnTo>
                <a:lnTo>
                  <a:pt x="3576" y="3030"/>
                </a:lnTo>
                <a:lnTo>
                  <a:pt x="3588" y="3008"/>
                </a:lnTo>
                <a:lnTo>
                  <a:pt x="3599" y="3030"/>
                </a:lnTo>
                <a:lnTo>
                  <a:pt x="3612" y="3050"/>
                </a:lnTo>
                <a:lnTo>
                  <a:pt x="3630" y="3069"/>
                </a:lnTo>
                <a:lnTo>
                  <a:pt x="3650" y="3090"/>
                </a:lnTo>
                <a:lnTo>
                  <a:pt x="3674" y="3110"/>
                </a:lnTo>
                <a:lnTo>
                  <a:pt x="3702" y="3129"/>
                </a:lnTo>
                <a:lnTo>
                  <a:pt x="3764" y="3174"/>
                </a:lnTo>
                <a:lnTo>
                  <a:pt x="3758" y="3177"/>
                </a:lnTo>
                <a:close/>
                <a:moveTo>
                  <a:pt x="3416" y="3264"/>
                </a:moveTo>
                <a:lnTo>
                  <a:pt x="3449" y="3290"/>
                </a:lnTo>
                <a:lnTo>
                  <a:pt x="3474" y="3315"/>
                </a:lnTo>
                <a:lnTo>
                  <a:pt x="3494" y="3338"/>
                </a:lnTo>
                <a:lnTo>
                  <a:pt x="3509" y="3357"/>
                </a:lnTo>
                <a:lnTo>
                  <a:pt x="3518" y="3375"/>
                </a:lnTo>
                <a:lnTo>
                  <a:pt x="3522" y="3390"/>
                </a:lnTo>
                <a:lnTo>
                  <a:pt x="3527" y="3402"/>
                </a:lnTo>
                <a:lnTo>
                  <a:pt x="3522" y="3414"/>
                </a:lnTo>
                <a:lnTo>
                  <a:pt x="3518" y="3428"/>
                </a:lnTo>
                <a:lnTo>
                  <a:pt x="3509" y="3446"/>
                </a:lnTo>
                <a:lnTo>
                  <a:pt x="3494" y="3465"/>
                </a:lnTo>
                <a:lnTo>
                  <a:pt x="3474" y="3488"/>
                </a:lnTo>
                <a:lnTo>
                  <a:pt x="3449" y="3513"/>
                </a:lnTo>
                <a:lnTo>
                  <a:pt x="3416" y="3542"/>
                </a:lnTo>
                <a:lnTo>
                  <a:pt x="3374" y="3570"/>
                </a:lnTo>
                <a:lnTo>
                  <a:pt x="3347" y="3588"/>
                </a:lnTo>
                <a:lnTo>
                  <a:pt x="3320" y="3570"/>
                </a:lnTo>
                <a:lnTo>
                  <a:pt x="3278" y="3542"/>
                </a:lnTo>
                <a:lnTo>
                  <a:pt x="3246" y="3513"/>
                </a:lnTo>
                <a:lnTo>
                  <a:pt x="3221" y="3488"/>
                </a:lnTo>
                <a:lnTo>
                  <a:pt x="3200" y="3465"/>
                </a:lnTo>
                <a:lnTo>
                  <a:pt x="3186" y="3446"/>
                </a:lnTo>
                <a:lnTo>
                  <a:pt x="3176" y="3428"/>
                </a:lnTo>
                <a:lnTo>
                  <a:pt x="3173" y="3414"/>
                </a:lnTo>
                <a:lnTo>
                  <a:pt x="3168" y="3402"/>
                </a:lnTo>
                <a:lnTo>
                  <a:pt x="3173" y="3390"/>
                </a:lnTo>
                <a:lnTo>
                  <a:pt x="3176" y="3375"/>
                </a:lnTo>
                <a:lnTo>
                  <a:pt x="3186" y="3357"/>
                </a:lnTo>
                <a:lnTo>
                  <a:pt x="3200" y="3338"/>
                </a:lnTo>
                <a:lnTo>
                  <a:pt x="3221" y="3315"/>
                </a:lnTo>
                <a:lnTo>
                  <a:pt x="3246" y="3290"/>
                </a:lnTo>
                <a:lnTo>
                  <a:pt x="3278" y="3264"/>
                </a:lnTo>
                <a:lnTo>
                  <a:pt x="3320" y="3234"/>
                </a:lnTo>
                <a:lnTo>
                  <a:pt x="3347" y="3216"/>
                </a:lnTo>
                <a:lnTo>
                  <a:pt x="3374" y="3234"/>
                </a:lnTo>
                <a:lnTo>
                  <a:pt x="3416" y="3264"/>
                </a:lnTo>
                <a:close/>
                <a:moveTo>
                  <a:pt x="3278" y="3177"/>
                </a:moveTo>
                <a:lnTo>
                  <a:pt x="3240" y="3204"/>
                </a:lnTo>
                <a:lnTo>
                  <a:pt x="3209" y="3228"/>
                </a:lnTo>
                <a:lnTo>
                  <a:pt x="3182" y="3252"/>
                </a:lnTo>
                <a:lnTo>
                  <a:pt x="3161" y="3276"/>
                </a:lnTo>
                <a:lnTo>
                  <a:pt x="3143" y="3297"/>
                </a:lnTo>
                <a:lnTo>
                  <a:pt x="3126" y="3318"/>
                </a:lnTo>
                <a:lnTo>
                  <a:pt x="3116" y="3338"/>
                </a:lnTo>
                <a:lnTo>
                  <a:pt x="3107" y="3354"/>
                </a:lnTo>
                <a:lnTo>
                  <a:pt x="3098" y="3338"/>
                </a:lnTo>
                <a:lnTo>
                  <a:pt x="3086" y="3318"/>
                </a:lnTo>
                <a:lnTo>
                  <a:pt x="3072" y="3297"/>
                </a:lnTo>
                <a:lnTo>
                  <a:pt x="3054" y="3276"/>
                </a:lnTo>
                <a:lnTo>
                  <a:pt x="3032" y="3252"/>
                </a:lnTo>
                <a:lnTo>
                  <a:pt x="3005" y="3228"/>
                </a:lnTo>
                <a:lnTo>
                  <a:pt x="2975" y="3204"/>
                </a:lnTo>
                <a:lnTo>
                  <a:pt x="2937" y="3177"/>
                </a:lnTo>
                <a:lnTo>
                  <a:pt x="2931" y="3174"/>
                </a:lnTo>
                <a:lnTo>
                  <a:pt x="2993" y="3129"/>
                </a:lnTo>
                <a:lnTo>
                  <a:pt x="3021" y="3110"/>
                </a:lnTo>
                <a:lnTo>
                  <a:pt x="3042" y="3090"/>
                </a:lnTo>
                <a:lnTo>
                  <a:pt x="3065" y="3069"/>
                </a:lnTo>
                <a:lnTo>
                  <a:pt x="3080" y="3050"/>
                </a:lnTo>
                <a:lnTo>
                  <a:pt x="3096" y="3030"/>
                </a:lnTo>
                <a:lnTo>
                  <a:pt x="3107" y="3008"/>
                </a:lnTo>
                <a:lnTo>
                  <a:pt x="3119" y="3030"/>
                </a:lnTo>
                <a:lnTo>
                  <a:pt x="3132" y="3050"/>
                </a:lnTo>
                <a:lnTo>
                  <a:pt x="3150" y="3069"/>
                </a:lnTo>
                <a:lnTo>
                  <a:pt x="3170" y="3090"/>
                </a:lnTo>
                <a:lnTo>
                  <a:pt x="3194" y="3110"/>
                </a:lnTo>
                <a:lnTo>
                  <a:pt x="3221" y="3129"/>
                </a:lnTo>
                <a:lnTo>
                  <a:pt x="3284" y="3174"/>
                </a:lnTo>
                <a:lnTo>
                  <a:pt x="3278" y="3177"/>
                </a:lnTo>
                <a:close/>
                <a:moveTo>
                  <a:pt x="2937" y="3264"/>
                </a:moveTo>
                <a:lnTo>
                  <a:pt x="2969" y="3290"/>
                </a:lnTo>
                <a:lnTo>
                  <a:pt x="2994" y="3315"/>
                </a:lnTo>
                <a:lnTo>
                  <a:pt x="3015" y="3338"/>
                </a:lnTo>
                <a:lnTo>
                  <a:pt x="3029" y="3357"/>
                </a:lnTo>
                <a:lnTo>
                  <a:pt x="3036" y="3375"/>
                </a:lnTo>
                <a:lnTo>
                  <a:pt x="3042" y="3390"/>
                </a:lnTo>
                <a:lnTo>
                  <a:pt x="3047" y="3402"/>
                </a:lnTo>
                <a:lnTo>
                  <a:pt x="3042" y="3414"/>
                </a:lnTo>
                <a:lnTo>
                  <a:pt x="3036" y="3428"/>
                </a:lnTo>
                <a:lnTo>
                  <a:pt x="3029" y="3446"/>
                </a:lnTo>
                <a:lnTo>
                  <a:pt x="3015" y="3465"/>
                </a:lnTo>
                <a:lnTo>
                  <a:pt x="2994" y="3488"/>
                </a:lnTo>
                <a:lnTo>
                  <a:pt x="2969" y="3513"/>
                </a:lnTo>
                <a:lnTo>
                  <a:pt x="2937" y="3542"/>
                </a:lnTo>
                <a:lnTo>
                  <a:pt x="2895" y="3570"/>
                </a:lnTo>
                <a:lnTo>
                  <a:pt x="2879" y="3579"/>
                </a:lnTo>
                <a:lnTo>
                  <a:pt x="2867" y="3588"/>
                </a:lnTo>
                <a:lnTo>
                  <a:pt x="2841" y="3570"/>
                </a:lnTo>
                <a:lnTo>
                  <a:pt x="2799" y="3542"/>
                </a:lnTo>
                <a:lnTo>
                  <a:pt x="2766" y="3513"/>
                </a:lnTo>
                <a:lnTo>
                  <a:pt x="2741" y="3488"/>
                </a:lnTo>
                <a:lnTo>
                  <a:pt x="2721" y="3465"/>
                </a:lnTo>
                <a:lnTo>
                  <a:pt x="2706" y="3446"/>
                </a:lnTo>
                <a:lnTo>
                  <a:pt x="2697" y="3428"/>
                </a:lnTo>
                <a:lnTo>
                  <a:pt x="2691" y="3414"/>
                </a:lnTo>
                <a:lnTo>
                  <a:pt x="2688" y="3402"/>
                </a:lnTo>
                <a:lnTo>
                  <a:pt x="2691" y="3390"/>
                </a:lnTo>
                <a:lnTo>
                  <a:pt x="2697" y="3375"/>
                </a:lnTo>
                <a:lnTo>
                  <a:pt x="2706" y="3357"/>
                </a:lnTo>
                <a:lnTo>
                  <a:pt x="2721" y="3338"/>
                </a:lnTo>
                <a:lnTo>
                  <a:pt x="2741" y="3315"/>
                </a:lnTo>
                <a:lnTo>
                  <a:pt x="2766" y="3290"/>
                </a:lnTo>
                <a:lnTo>
                  <a:pt x="2799" y="3264"/>
                </a:lnTo>
                <a:lnTo>
                  <a:pt x="2841" y="3234"/>
                </a:lnTo>
                <a:lnTo>
                  <a:pt x="2867" y="3216"/>
                </a:lnTo>
                <a:lnTo>
                  <a:pt x="2879" y="3224"/>
                </a:lnTo>
                <a:lnTo>
                  <a:pt x="2895" y="3234"/>
                </a:lnTo>
                <a:lnTo>
                  <a:pt x="2937" y="3264"/>
                </a:lnTo>
                <a:close/>
                <a:moveTo>
                  <a:pt x="2796" y="3177"/>
                </a:moveTo>
                <a:lnTo>
                  <a:pt x="2760" y="3204"/>
                </a:lnTo>
                <a:lnTo>
                  <a:pt x="2729" y="3228"/>
                </a:lnTo>
                <a:lnTo>
                  <a:pt x="2703" y="3252"/>
                </a:lnTo>
                <a:lnTo>
                  <a:pt x="2681" y="3276"/>
                </a:lnTo>
                <a:lnTo>
                  <a:pt x="2663" y="3297"/>
                </a:lnTo>
                <a:lnTo>
                  <a:pt x="2646" y="3318"/>
                </a:lnTo>
                <a:lnTo>
                  <a:pt x="2637" y="3338"/>
                </a:lnTo>
                <a:lnTo>
                  <a:pt x="2627" y="3354"/>
                </a:lnTo>
                <a:lnTo>
                  <a:pt x="2619" y="3338"/>
                </a:lnTo>
                <a:lnTo>
                  <a:pt x="2607" y="3318"/>
                </a:lnTo>
                <a:lnTo>
                  <a:pt x="2592" y="3297"/>
                </a:lnTo>
                <a:lnTo>
                  <a:pt x="2574" y="3276"/>
                </a:lnTo>
                <a:lnTo>
                  <a:pt x="2553" y="3252"/>
                </a:lnTo>
                <a:lnTo>
                  <a:pt x="2525" y="3228"/>
                </a:lnTo>
                <a:lnTo>
                  <a:pt x="2495" y="3204"/>
                </a:lnTo>
                <a:lnTo>
                  <a:pt x="2457" y="3177"/>
                </a:lnTo>
                <a:lnTo>
                  <a:pt x="2451" y="3174"/>
                </a:lnTo>
                <a:lnTo>
                  <a:pt x="2513" y="3129"/>
                </a:lnTo>
                <a:lnTo>
                  <a:pt x="2541" y="3110"/>
                </a:lnTo>
                <a:lnTo>
                  <a:pt x="2562" y="3090"/>
                </a:lnTo>
                <a:lnTo>
                  <a:pt x="2585" y="3069"/>
                </a:lnTo>
                <a:lnTo>
                  <a:pt x="2601" y="3050"/>
                </a:lnTo>
                <a:lnTo>
                  <a:pt x="2616" y="3030"/>
                </a:lnTo>
                <a:lnTo>
                  <a:pt x="2627" y="3008"/>
                </a:lnTo>
                <a:lnTo>
                  <a:pt x="2639" y="3030"/>
                </a:lnTo>
                <a:lnTo>
                  <a:pt x="2652" y="3050"/>
                </a:lnTo>
                <a:lnTo>
                  <a:pt x="2670" y="3069"/>
                </a:lnTo>
                <a:lnTo>
                  <a:pt x="2691" y="3090"/>
                </a:lnTo>
                <a:lnTo>
                  <a:pt x="2715" y="3110"/>
                </a:lnTo>
                <a:lnTo>
                  <a:pt x="2741" y="3129"/>
                </a:lnTo>
                <a:lnTo>
                  <a:pt x="2802" y="3174"/>
                </a:lnTo>
                <a:lnTo>
                  <a:pt x="2796" y="3177"/>
                </a:lnTo>
                <a:close/>
                <a:moveTo>
                  <a:pt x="2457" y="3264"/>
                </a:moveTo>
                <a:lnTo>
                  <a:pt x="2489" y="3290"/>
                </a:lnTo>
                <a:lnTo>
                  <a:pt x="2514" y="3315"/>
                </a:lnTo>
                <a:lnTo>
                  <a:pt x="2535" y="3338"/>
                </a:lnTo>
                <a:lnTo>
                  <a:pt x="2549" y="3357"/>
                </a:lnTo>
                <a:lnTo>
                  <a:pt x="2556" y="3375"/>
                </a:lnTo>
                <a:lnTo>
                  <a:pt x="2562" y="3390"/>
                </a:lnTo>
                <a:lnTo>
                  <a:pt x="2567" y="3402"/>
                </a:lnTo>
                <a:lnTo>
                  <a:pt x="2562" y="3414"/>
                </a:lnTo>
                <a:lnTo>
                  <a:pt x="2556" y="3428"/>
                </a:lnTo>
                <a:lnTo>
                  <a:pt x="2549" y="3446"/>
                </a:lnTo>
                <a:lnTo>
                  <a:pt x="2535" y="3465"/>
                </a:lnTo>
                <a:lnTo>
                  <a:pt x="2514" y="3488"/>
                </a:lnTo>
                <a:lnTo>
                  <a:pt x="2489" y="3513"/>
                </a:lnTo>
                <a:lnTo>
                  <a:pt x="2457" y="3542"/>
                </a:lnTo>
                <a:lnTo>
                  <a:pt x="2415" y="3570"/>
                </a:lnTo>
                <a:lnTo>
                  <a:pt x="2387" y="3588"/>
                </a:lnTo>
                <a:lnTo>
                  <a:pt x="2358" y="3570"/>
                </a:lnTo>
                <a:lnTo>
                  <a:pt x="2319" y="3542"/>
                </a:lnTo>
                <a:lnTo>
                  <a:pt x="2285" y="3513"/>
                </a:lnTo>
                <a:lnTo>
                  <a:pt x="2261" y="3488"/>
                </a:lnTo>
                <a:lnTo>
                  <a:pt x="2241" y="3465"/>
                </a:lnTo>
                <a:lnTo>
                  <a:pt x="2228" y="3446"/>
                </a:lnTo>
                <a:lnTo>
                  <a:pt x="2217" y="3428"/>
                </a:lnTo>
                <a:lnTo>
                  <a:pt x="2211" y="3414"/>
                </a:lnTo>
                <a:lnTo>
                  <a:pt x="2210" y="3402"/>
                </a:lnTo>
                <a:lnTo>
                  <a:pt x="2211" y="3390"/>
                </a:lnTo>
                <a:lnTo>
                  <a:pt x="2217" y="3375"/>
                </a:lnTo>
                <a:lnTo>
                  <a:pt x="2228" y="3357"/>
                </a:lnTo>
                <a:lnTo>
                  <a:pt x="2241" y="3338"/>
                </a:lnTo>
                <a:lnTo>
                  <a:pt x="2261" y="3315"/>
                </a:lnTo>
                <a:lnTo>
                  <a:pt x="2285" y="3290"/>
                </a:lnTo>
                <a:lnTo>
                  <a:pt x="2319" y="3264"/>
                </a:lnTo>
                <a:lnTo>
                  <a:pt x="2358" y="3234"/>
                </a:lnTo>
                <a:lnTo>
                  <a:pt x="2387" y="3216"/>
                </a:lnTo>
                <a:lnTo>
                  <a:pt x="2415" y="3234"/>
                </a:lnTo>
                <a:lnTo>
                  <a:pt x="2457" y="3264"/>
                </a:lnTo>
                <a:close/>
                <a:moveTo>
                  <a:pt x="2318" y="3177"/>
                </a:moveTo>
                <a:lnTo>
                  <a:pt x="2282" y="3204"/>
                </a:lnTo>
                <a:lnTo>
                  <a:pt x="2249" y="3228"/>
                </a:lnTo>
                <a:lnTo>
                  <a:pt x="2223" y="3252"/>
                </a:lnTo>
                <a:lnTo>
                  <a:pt x="2201" y="3276"/>
                </a:lnTo>
                <a:lnTo>
                  <a:pt x="2183" y="3297"/>
                </a:lnTo>
                <a:lnTo>
                  <a:pt x="2168" y="3318"/>
                </a:lnTo>
                <a:lnTo>
                  <a:pt x="2156" y="3338"/>
                </a:lnTo>
                <a:lnTo>
                  <a:pt x="2147" y="3354"/>
                </a:lnTo>
                <a:lnTo>
                  <a:pt x="2139" y="3338"/>
                </a:lnTo>
                <a:lnTo>
                  <a:pt x="2127" y="3318"/>
                </a:lnTo>
                <a:lnTo>
                  <a:pt x="2114" y="3297"/>
                </a:lnTo>
                <a:lnTo>
                  <a:pt x="2096" y="3276"/>
                </a:lnTo>
                <a:lnTo>
                  <a:pt x="2073" y="3252"/>
                </a:lnTo>
                <a:lnTo>
                  <a:pt x="2045" y="3228"/>
                </a:lnTo>
                <a:lnTo>
                  <a:pt x="2013" y="3204"/>
                </a:lnTo>
                <a:lnTo>
                  <a:pt x="1977" y="3177"/>
                </a:lnTo>
                <a:lnTo>
                  <a:pt x="1971" y="3174"/>
                </a:lnTo>
                <a:lnTo>
                  <a:pt x="2033" y="3129"/>
                </a:lnTo>
                <a:lnTo>
                  <a:pt x="2061" y="3110"/>
                </a:lnTo>
                <a:lnTo>
                  <a:pt x="2084" y="3090"/>
                </a:lnTo>
                <a:lnTo>
                  <a:pt x="2105" y="3069"/>
                </a:lnTo>
                <a:lnTo>
                  <a:pt x="2121" y="3050"/>
                </a:lnTo>
                <a:lnTo>
                  <a:pt x="2138" y="3030"/>
                </a:lnTo>
                <a:lnTo>
                  <a:pt x="2147" y="3008"/>
                </a:lnTo>
                <a:lnTo>
                  <a:pt x="2159" y="3030"/>
                </a:lnTo>
                <a:lnTo>
                  <a:pt x="2174" y="3050"/>
                </a:lnTo>
                <a:lnTo>
                  <a:pt x="2192" y="3069"/>
                </a:lnTo>
                <a:lnTo>
                  <a:pt x="2211" y="3090"/>
                </a:lnTo>
                <a:lnTo>
                  <a:pt x="2235" y="3110"/>
                </a:lnTo>
                <a:lnTo>
                  <a:pt x="2261" y="3129"/>
                </a:lnTo>
                <a:lnTo>
                  <a:pt x="2324" y="3174"/>
                </a:lnTo>
                <a:lnTo>
                  <a:pt x="2318" y="3177"/>
                </a:lnTo>
                <a:close/>
                <a:moveTo>
                  <a:pt x="1977" y="3264"/>
                </a:moveTo>
                <a:lnTo>
                  <a:pt x="2009" y="3290"/>
                </a:lnTo>
                <a:lnTo>
                  <a:pt x="2036" y="3315"/>
                </a:lnTo>
                <a:lnTo>
                  <a:pt x="2055" y="3338"/>
                </a:lnTo>
                <a:lnTo>
                  <a:pt x="2069" y="3357"/>
                </a:lnTo>
                <a:lnTo>
                  <a:pt x="2078" y="3375"/>
                </a:lnTo>
                <a:lnTo>
                  <a:pt x="2084" y="3390"/>
                </a:lnTo>
                <a:lnTo>
                  <a:pt x="2087" y="3402"/>
                </a:lnTo>
                <a:lnTo>
                  <a:pt x="2084" y="3414"/>
                </a:lnTo>
                <a:lnTo>
                  <a:pt x="2078" y="3428"/>
                </a:lnTo>
                <a:lnTo>
                  <a:pt x="2069" y="3446"/>
                </a:lnTo>
                <a:lnTo>
                  <a:pt x="2055" y="3465"/>
                </a:lnTo>
                <a:lnTo>
                  <a:pt x="2036" y="3488"/>
                </a:lnTo>
                <a:lnTo>
                  <a:pt x="2009" y="3513"/>
                </a:lnTo>
                <a:lnTo>
                  <a:pt x="1977" y="3542"/>
                </a:lnTo>
                <a:lnTo>
                  <a:pt x="1935" y="3570"/>
                </a:lnTo>
                <a:lnTo>
                  <a:pt x="1919" y="3579"/>
                </a:lnTo>
                <a:lnTo>
                  <a:pt x="1907" y="3588"/>
                </a:lnTo>
                <a:lnTo>
                  <a:pt x="1880" y="3570"/>
                </a:lnTo>
                <a:lnTo>
                  <a:pt x="1839" y="3542"/>
                </a:lnTo>
                <a:lnTo>
                  <a:pt x="1805" y="3513"/>
                </a:lnTo>
                <a:lnTo>
                  <a:pt x="1781" y="3488"/>
                </a:lnTo>
                <a:lnTo>
                  <a:pt x="1761" y="3465"/>
                </a:lnTo>
                <a:lnTo>
                  <a:pt x="1748" y="3446"/>
                </a:lnTo>
                <a:lnTo>
                  <a:pt x="1737" y="3428"/>
                </a:lnTo>
                <a:lnTo>
                  <a:pt x="1731" y="3414"/>
                </a:lnTo>
                <a:lnTo>
                  <a:pt x="1730" y="3402"/>
                </a:lnTo>
                <a:lnTo>
                  <a:pt x="1731" y="3390"/>
                </a:lnTo>
                <a:lnTo>
                  <a:pt x="1737" y="3375"/>
                </a:lnTo>
                <a:lnTo>
                  <a:pt x="1748" y="3357"/>
                </a:lnTo>
                <a:lnTo>
                  <a:pt x="1761" y="3338"/>
                </a:lnTo>
                <a:lnTo>
                  <a:pt x="1781" y="3315"/>
                </a:lnTo>
                <a:lnTo>
                  <a:pt x="1805" y="3290"/>
                </a:lnTo>
                <a:lnTo>
                  <a:pt x="1839" y="3264"/>
                </a:lnTo>
                <a:lnTo>
                  <a:pt x="1880" y="3234"/>
                </a:lnTo>
                <a:lnTo>
                  <a:pt x="1907" y="3216"/>
                </a:lnTo>
                <a:lnTo>
                  <a:pt x="1919" y="3224"/>
                </a:lnTo>
                <a:lnTo>
                  <a:pt x="1935" y="3234"/>
                </a:lnTo>
                <a:lnTo>
                  <a:pt x="1977" y="3264"/>
                </a:lnTo>
                <a:close/>
                <a:moveTo>
                  <a:pt x="1838" y="3177"/>
                </a:moveTo>
                <a:lnTo>
                  <a:pt x="1802" y="3204"/>
                </a:lnTo>
                <a:lnTo>
                  <a:pt x="1769" y="3228"/>
                </a:lnTo>
                <a:lnTo>
                  <a:pt x="1743" y="3252"/>
                </a:lnTo>
                <a:lnTo>
                  <a:pt x="1721" y="3276"/>
                </a:lnTo>
                <a:lnTo>
                  <a:pt x="1701" y="3297"/>
                </a:lnTo>
                <a:lnTo>
                  <a:pt x="1688" y="3318"/>
                </a:lnTo>
                <a:lnTo>
                  <a:pt x="1676" y="3338"/>
                </a:lnTo>
                <a:lnTo>
                  <a:pt x="1668" y="3354"/>
                </a:lnTo>
                <a:lnTo>
                  <a:pt x="1659" y="3338"/>
                </a:lnTo>
                <a:lnTo>
                  <a:pt x="1647" y="3318"/>
                </a:lnTo>
                <a:lnTo>
                  <a:pt x="1634" y="3297"/>
                </a:lnTo>
                <a:lnTo>
                  <a:pt x="1616" y="3276"/>
                </a:lnTo>
                <a:lnTo>
                  <a:pt x="1593" y="3252"/>
                </a:lnTo>
                <a:lnTo>
                  <a:pt x="1566" y="3228"/>
                </a:lnTo>
                <a:lnTo>
                  <a:pt x="1533" y="3204"/>
                </a:lnTo>
                <a:lnTo>
                  <a:pt x="1497" y="3177"/>
                </a:lnTo>
                <a:lnTo>
                  <a:pt x="1491" y="3174"/>
                </a:lnTo>
                <a:lnTo>
                  <a:pt x="1554" y="3129"/>
                </a:lnTo>
                <a:lnTo>
                  <a:pt x="1580" y="3110"/>
                </a:lnTo>
                <a:lnTo>
                  <a:pt x="1604" y="3090"/>
                </a:lnTo>
                <a:lnTo>
                  <a:pt x="1623" y="3069"/>
                </a:lnTo>
                <a:lnTo>
                  <a:pt x="1641" y="3050"/>
                </a:lnTo>
                <a:lnTo>
                  <a:pt x="1656" y="3030"/>
                </a:lnTo>
                <a:lnTo>
                  <a:pt x="1668" y="3008"/>
                </a:lnTo>
                <a:lnTo>
                  <a:pt x="1680" y="3030"/>
                </a:lnTo>
                <a:lnTo>
                  <a:pt x="1694" y="3050"/>
                </a:lnTo>
                <a:lnTo>
                  <a:pt x="1712" y="3069"/>
                </a:lnTo>
                <a:lnTo>
                  <a:pt x="1731" y="3090"/>
                </a:lnTo>
                <a:lnTo>
                  <a:pt x="1755" y="3110"/>
                </a:lnTo>
                <a:lnTo>
                  <a:pt x="1781" y="3129"/>
                </a:lnTo>
                <a:lnTo>
                  <a:pt x="1844" y="3174"/>
                </a:lnTo>
                <a:lnTo>
                  <a:pt x="1838" y="3177"/>
                </a:lnTo>
                <a:close/>
                <a:moveTo>
                  <a:pt x="1496" y="3264"/>
                </a:moveTo>
                <a:lnTo>
                  <a:pt x="1530" y="3290"/>
                </a:lnTo>
                <a:lnTo>
                  <a:pt x="1556" y="3315"/>
                </a:lnTo>
                <a:lnTo>
                  <a:pt x="1574" y="3338"/>
                </a:lnTo>
                <a:lnTo>
                  <a:pt x="1587" y="3357"/>
                </a:lnTo>
                <a:lnTo>
                  <a:pt x="1598" y="3375"/>
                </a:lnTo>
                <a:lnTo>
                  <a:pt x="1604" y="3390"/>
                </a:lnTo>
                <a:lnTo>
                  <a:pt x="1608" y="3402"/>
                </a:lnTo>
                <a:lnTo>
                  <a:pt x="1604" y="3414"/>
                </a:lnTo>
                <a:lnTo>
                  <a:pt x="1598" y="3428"/>
                </a:lnTo>
                <a:lnTo>
                  <a:pt x="1587" y="3446"/>
                </a:lnTo>
                <a:lnTo>
                  <a:pt x="1574" y="3465"/>
                </a:lnTo>
                <a:lnTo>
                  <a:pt x="1556" y="3488"/>
                </a:lnTo>
                <a:lnTo>
                  <a:pt x="1530" y="3513"/>
                </a:lnTo>
                <a:lnTo>
                  <a:pt x="1496" y="3542"/>
                </a:lnTo>
                <a:lnTo>
                  <a:pt x="1455" y="3570"/>
                </a:lnTo>
                <a:lnTo>
                  <a:pt x="1428" y="3588"/>
                </a:lnTo>
                <a:lnTo>
                  <a:pt x="1400" y="3570"/>
                </a:lnTo>
                <a:lnTo>
                  <a:pt x="1359" y="3542"/>
                </a:lnTo>
                <a:lnTo>
                  <a:pt x="1326" y="3513"/>
                </a:lnTo>
                <a:lnTo>
                  <a:pt x="1299" y="3488"/>
                </a:lnTo>
                <a:lnTo>
                  <a:pt x="1281" y="3465"/>
                </a:lnTo>
                <a:lnTo>
                  <a:pt x="1268" y="3446"/>
                </a:lnTo>
                <a:lnTo>
                  <a:pt x="1257" y="3428"/>
                </a:lnTo>
                <a:lnTo>
                  <a:pt x="1251" y="3414"/>
                </a:lnTo>
                <a:lnTo>
                  <a:pt x="1250" y="3402"/>
                </a:lnTo>
                <a:lnTo>
                  <a:pt x="1251" y="3390"/>
                </a:lnTo>
                <a:lnTo>
                  <a:pt x="1257" y="3375"/>
                </a:lnTo>
                <a:lnTo>
                  <a:pt x="1268" y="3357"/>
                </a:lnTo>
                <a:lnTo>
                  <a:pt x="1281" y="3338"/>
                </a:lnTo>
                <a:lnTo>
                  <a:pt x="1299" y="3315"/>
                </a:lnTo>
                <a:lnTo>
                  <a:pt x="1326" y="3290"/>
                </a:lnTo>
                <a:lnTo>
                  <a:pt x="1359" y="3264"/>
                </a:lnTo>
                <a:lnTo>
                  <a:pt x="1400" y="3234"/>
                </a:lnTo>
                <a:lnTo>
                  <a:pt x="1428" y="3216"/>
                </a:lnTo>
                <a:lnTo>
                  <a:pt x="1455" y="3234"/>
                </a:lnTo>
                <a:lnTo>
                  <a:pt x="1496" y="3264"/>
                </a:lnTo>
                <a:close/>
                <a:moveTo>
                  <a:pt x="1428" y="3674"/>
                </a:moveTo>
                <a:lnTo>
                  <a:pt x="1503" y="3723"/>
                </a:lnTo>
                <a:lnTo>
                  <a:pt x="1533" y="3743"/>
                </a:lnTo>
                <a:lnTo>
                  <a:pt x="1556" y="3764"/>
                </a:lnTo>
                <a:lnTo>
                  <a:pt x="1575" y="3782"/>
                </a:lnTo>
                <a:lnTo>
                  <a:pt x="1590" y="3800"/>
                </a:lnTo>
                <a:lnTo>
                  <a:pt x="1599" y="3819"/>
                </a:lnTo>
                <a:lnTo>
                  <a:pt x="1605" y="3839"/>
                </a:lnTo>
                <a:lnTo>
                  <a:pt x="1610" y="3860"/>
                </a:lnTo>
                <a:lnTo>
                  <a:pt x="1611" y="3881"/>
                </a:lnTo>
                <a:lnTo>
                  <a:pt x="1610" y="3909"/>
                </a:lnTo>
                <a:lnTo>
                  <a:pt x="1605" y="3923"/>
                </a:lnTo>
                <a:lnTo>
                  <a:pt x="1604" y="3935"/>
                </a:lnTo>
                <a:lnTo>
                  <a:pt x="1598" y="3947"/>
                </a:lnTo>
                <a:lnTo>
                  <a:pt x="1592" y="3959"/>
                </a:lnTo>
                <a:lnTo>
                  <a:pt x="1584" y="3969"/>
                </a:lnTo>
                <a:lnTo>
                  <a:pt x="1574" y="3981"/>
                </a:lnTo>
                <a:lnTo>
                  <a:pt x="1550" y="4004"/>
                </a:lnTo>
                <a:lnTo>
                  <a:pt x="1518" y="4029"/>
                </a:lnTo>
                <a:lnTo>
                  <a:pt x="1478" y="4058"/>
                </a:lnTo>
                <a:lnTo>
                  <a:pt x="1428" y="4091"/>
                </a:lnTo>
                <a:lnTo>
                  <a:pt x="1377" y="4058"/>
                </a:lnTo>
                <a:lnTo>
                  <a:pt x="1338" y="4029"/>
                </a:lnTo>
                <a:lnTo>
                  <a:pt x="1305" y="4004"/>
                </a:lnTo>
                <a:lnTo>
                  <a:pt x="1281" y="3981"/>
                </a:lnTo>
                <a:lnTo>
                  <a:pt x="1272" y="3969"/>
                </a:lnTo>
                <a:lnTo>
                  <a:pt x="1263" y="3959"/>
                </a:lnTo>
                <a:lnTo>
                  <a:pt x="1257" y="3947"/>
                </a:lnTo>
                <a:lnTo>
                  <a:pt x="1254" y="3935"/>
                </a:lnTo>
                <a:lnTo>
                  <a:pt x="1250" y="3923"/>
                </a:lnTo>
                <a:lnTo>
                  <a:pt x="1245" y="3909"/>
                </a:lnTo>
                <a:lnTo>
                  <a:pt x="1245" y="3881"/>
                </a:lnTo>
                <a:lnTo>
                  <a:pt x="1245" y="3860"/>
                </a:lnTo>
                <a:lnTo>
                  <a:pt x="1250" y="3839"/>
                </a:lnTo>
                <a:lnTo>
                  <a:pt x="1256" y="3819"/>
                </a:lnTo>
                <a:lnTo>
                  <a:pt x="1266" y="3800"/>
                </a:lnTo>
                <a:lnTo>
                  <a:pt x="1280" y="3782"/>
                </a:lnTo>
                <a:lnTo>
                  <a:pt x="1299" y="3764"/>
                </a:lnTo>
                <a:lnTo>
                  <a:pt x="1323" y="3743"/>
                </a:lnTo>
                <a:lnTo>
                  <a:pt x="1352" y="3723"/>
                </a:lnTo>
                <a:lnTo>
                  <a:pt x="1428" y="3674"/>
                </a:lnTo>
                <a:close/>
                <a:moveTo>
                  <a:pt x="1604" y="3711"/>
                </a:moveTo>
                <a:lnTo>
                  <a:pt x="1580" y="3692"/>
                </a:lnTo>
                <a:lnTo>
                  <a:pt x="1554" y="3671"/>
                </a:lnTo>
                <a:lnTo>
                  <a:pt x="1491" y="3629"/>
                </a:lnTo>
                <a:lnTo>
                  <a:pt x="1497" y="3627"/>
                </a:lnTo>
                <a:lnTo>
                  <a:pt x="1533" y="3602"/>
                </a:lnTo>
                <a:lnTo>
                  <a:pt x="1566" y="3576"/>
                </a:lnTo>
                <a:lnTo>
                  <a:pt x="1593" y="3552"/>
                </a:lnTo>
                <a:lnTo>
                  <a:pt x="1616" y="3530"/>
                </a:lnTo>
                <a:lnTo>
                  <a:pt x="1634" y="3507"/>
                </a:lnTo>
                <a:lnTo>
                  <a:pt x="1647" y="3486"/>
                </a:lnTo>
                <a:lnTo>
                  <a:pt x="1659" y="3468"/>
                </a:lnTo>
                <a:lnTo>
                  <a:pt x="1668" y="3450"/>
                </a:lnTo>
                <a:lnTo>
                  <a:pt x="1676" y="3468"/>
                </a:lnTo>
                <a:lnTo>
                  <a:pt x="1688" y="3486"/>
                </a:lnTo>
                <a:lnTo>
                  <a:pt x="1701" y="3507"/>
                </a:lnTo>
                <a:lnTo>
                  <a:pt x="1721" y="3530"/>
                </a:lnTo>
                <a:lnTo>
                  <a:pt x="1743" y="3552"/>
                </a:lnTo>
                <a:lnTo>
                  <a:pt x="1769" y="3576"/>
                </a:lnTo>
                <a:lnTo>
                  <a:pt x="1802" y="3602"/>
                </a:lnTo>
                <a:lnTo>
                  <a:pt x="1838" y="3627"/>
                </a:lnTo>
                <a:lnTo>
                  <a:pt x="1844" y="3629"/>
                </a:lnTo>
                <a:lnTo>
                  <a:pt x="1781" y="3671"/>
                </a:lnTo>
                <a:lnTo>
                  <a:pt x="1755" y="3692"/>
                </a:lnTo>
                <a:lnTo>
                  <a:pt x="1731" y="3711"/>
                </a:lnTo>
                <a:lnTo>
                  <a:pt x="1712" y="3729"/>
                </a:lnTo>
                <a:lnTo>
                  <a:pt x="1694" y="3749"/>
                </a:lnTo>
                <a:lnTo>
                  <a:pt x="1680" y="3771"/>
                </a:lnTo>
                <a:lnTo>
                  <a:pt x="1668" y="3794"/>
                </a:lnTo>
                <a:lnTo>
                  <a:pt x="1656" y="3771"/>
                </a:lnTo>
                <a:lnTo>
                  <a:pt x="1641" y="3749"/>
                </a:lnTo>
                <a:lnTo>
                  <a:pt x="1623" y="3729"/>
                </a:lnTo>
                <a:lnTo>
                  <a:pt x="1604" y="3711"/>
                </a:lnTo>
                <a:close/>
                <a:moveTo>
                  <a:pt x="1725" y="3860"/>
                </a:moveTo>
                <a:lnTo>
                  <a:pt x="1730" y="3839"/>
                </a:lnTo>
                <a:lnTo>
                  <a:pt x="1736" y="3819"/>
                </a:lnTo>
                <a:lnTo>
                  <a:pt x="1745" y="3800"/>
                </a:lnTo>
                <a:lnTo>
                  <a:pt x="1761" y="3782"/>
                </a:lnTo>
                <a:lnTo>
                  <a:pt x="1779" y="3764"/>
                </a:lnTo>
                <a:lnTo>
                  <a:pt x="1803" y="3743"/>
                </a:lnTo>
                <a:lnTo>
                  <a:pt x="1832" y="3723"/>
                </a:lnTo>
                <a:lnTo>
                  <a:pt x="1907" y="3674"/>
                </a:lnTo>
                <a:lnTo>
                  <a:pt x="1919" y="3681"/>
                </a:lnTo>
                <a:lnTo>
                  <a:pt x="1989" y="3728"/>
                </a:lnTo>
                <a:lnTo>
                  <a:pt x="2018" y="3747"/>
                </a:lnTo>
                <a:lnTo>
                  <a:pt x="2039" y="3765"/>
                </a:lnTo>
                <a:lnTo>
                  <a:pt x="2057" y="3783"/>
                </a:lnTo>
                <a:lnTo>
                  <a:pt x="2069" y="3801"/>
                </a:lnTo>
                <a:lnTo>
                  <a:pt x="2079" y="3819"/>
                </a:lnTo>
                <a:lnTo>
                  <a:pt x="2087" y="3839"/>
                </a:lnTo>
                <a:lnTo>
                  <a:pt x="2090" y="3860"/>
                </a:lnTo>
                <a:lnTo>
                  <a:pt x="2091" y="3881"/>
                </a:lnTo>
                <a:lnTo>
                  <a:pt x="2090" y="3909"/>
                </a:lnTo>
                <a:lnTo>
                  <a:pt x="2087" y="3921"/>
                </a:lnTo>
                <a:lnTo>
                  <a:pt x="2084" y="3933"/>
                </a:lnTo>
                <a:lnTo>
                  <a:pt x="2078" y="3945"/>
                </a:lnTo>
                <a:lnTo>
                  <a:pt x="2072" y="3957"/>
                </a:lnTo>
                <a:lnTo>
                  <a:pt x="2066" y="3968"/>
                </a:lnTo>
                <a:lnTo>
                  <a:pt x="2055" y="3980"/>
                </a:lnTo>
                <a:lnTo>
                  <a:pt x="2033" y="4001"/>
                </a:lnTo>
                <a:lnTo>
                  <a:pt x="2003" y="4025"/>
                </a:lnTo>
                <a:lnTo>
                  <a:pt x="1965" y="4052"/>
                </a:lnTo>
                <a:lnTo>
                  <a:pt x="1919" y="4083"/>
                </a:lnTo>
                <a:lnTo>
                  <a:pt x="1907" y="4091"/>
                </a:lnTo>
                <a:lnTo>
                  <a:pt x="1857" y="4058"/>
                </a:lnTo>
                <a:lnTo>
                  <a:pt x="1817" y="4029"/>
                </a:lnTo>
                <a:lnTo>
                  <a:pt x="1785" y="4004"/>
                </a:lnTo>
                <a:lnTo>
                  <a:pt x="1761" y="3981"/>
                </a:lnTo>
                <a:lnTo>
                  <a:pt x="1754" y="3969"/>
                </a:lnTo>
                <a:lnTo>
                  <a:pt x="1745" y="3959"/>
                </a:lnTo>
                <a:lnTo>
                  <a:pt x="1737" y="3947"/>
                </a:lnTo>
                <a:lnTo>
                  <a:pt x="1733" y="3935"/>
                </a:lnTo>
                <a:lnTo>
                  <a:pt x="1730" y="3923"/>
                </a:lnTo>
                <a:lnTo>
                  <a:pt x="1727" y="3909"/>
                </a:lnTo>
                <a:lnTo>
                  <a:pt x="1725" y="3881"/>
                </a:lnTo>
                <a:lnTo>
                  <a:pt x="1725" y="3860"/>
                </a:lnTo>
                <a:close/>
                <a:moveTo>
                  <a:pt x="2084" y="3711"/>
                </a:moveTo>
                <a:lnTo>
                  <a:pt x="2061" y="3692"/>
                </a:lnTo>
                <a:lnTo>
                  <a:pt x="2033" y="3671"/>
                </a:lnTo>
                <a:lnTo>
                  <a:pt x="1971" y="3629"/>
                </a:lnTo>
                <a:lnTo>
                  <a:pt x="1977" y="3627"/>
                </a:lnTo>
                <a:lnTo>
                  <a:pt x="2013" y="3602"/>
                </a:lnTo>
                <a:lnTo>
                  <a:pt x="2045" y="3576"/>
                </a:lnTo>
                <a:lnTo>
                  <a:pt x="2073" y="3552"/>
                </a:lnTo>
                <a:lnTo>
                  <a:pt x="2096" y="3530"/>
                </a:lnTo>
                <a:lnTo>
                  <a:pt x="2114" y="3507"/>
                </a:lnTo>
                <a:lnTo>
                  <a:pt x="2127" y="3486"/>
                </a:lnTo>
                <a:lnTo>
                  <a:pt x="2139" y="3468"/>
                </a:lnTo>
                <a:lnTo>
                  <a:pt x="2147" y="3450"/>
                </a:lnTo>
                <a:lnTo>
                  <a:pt x="2156" y="3468"/>
                </a:lnTo>
                <a:lnTo>
                  <a:pt x="2168" y="3486"/>
                </a:lnTo>
                <a:lnTo>
                  <a:pt x="2183" y="3507"/>
                </a:lnTo>
                <a:lnTo>
                  <a:pt x="2201" y="3530"/>
                </a:lnTo>
                <a:lnTo>
                  <a:pt x="2223" y="3552"/>
                </a:lnTo>
                <a:lnTo>
                  <a:pt x="2249" y="3576"/>
                </a:lnTo>
                <a:lnTo>
                  <a:pt x="2282" y="3602"/>
                </a:lnTo>
                <a:lnTo>
                  <a:pt x="2318" y="3627"/>
                </a:lnTo>
                <a:lnTo>
                  <a:pt x="2324" y="3629"/>
                </a:lnTo>
                <a:lnTo>
                  <a:pt x="2261" y="3671"/>
                </a:lnTo>
                <a:lnTo>
                  <a:pt x="2235" y="3692"/>
                </a:lnTo>
                <a:lnTo>
                  <a:pt x="2211" y="3711"/>
                </a:lnTo>
                <a:lnTo>
                  <a:pt x="2192" y="3729"/>
                </a:lnTo>
                <a:lnTo>
                  <a:pt x="2174" y="3749"/>
                </a:lnTo>
                <a:lnTo>
                  <a:pt x="2159" y="3771"/>
                </a:lnTo>
                <a:lnTo>
                  <a:pt x="2147" y="3794"/>
                </a:lnTo>
                <a:lnTo>
                  <a:pt x="2138" y="3771"/>
                </a:lnTo>
                <a:lnTo>
                  <a:pt x="2121" y="3749"/>
                </a:lnTo>
                <a:lnTo>
                  <a:pt x="2105" y="3729"/>
                </a:lnTo>
                <a:lnTo>
                  <a:pt x="2084" y="3711"/>
                </a:lnTo>
                <a:close/>
                <a:moveTo>
                  <a:pt x="2205" y="3860"/>
                </a:moveTo>
                <a:lnTo>
                  <a:pt x="2210" y="3839"/>
                </a:lnTo>
                <a:lnTo>
                  <a:pt x="2216" y="3819"/>
                </a:lnTo>
                <a:lnTo>
                  <a:pt x="2225" y="3800"/>
                </a:lnTo>
                <a:lnTo>
                  <a:pt x="2241" y="3782"/>
                </a:lnTo>
                <a:lnTo>
                  <a:pt x="2259" y="3764"/>
                </a:lnTo>
                <a:lnTo>
                  <a:pt x="2283" y="3743"/>
                </a:lnTo>
                <a:lnTo>
                  <a:pt x="2312" y="3723"/>
                </a:lnTo>
                <a:lnTo>
                  <a:pt x="2387" y="3674"/>
                </a:lnTo>
                <a:lnTo>
                  <a:pt x="2463" y="3723"/>
                </a:lnTo>
                <a:lnTo>
                  <a:pt x="2493" y="3743"/>
                </a:lnTo>
                <a:lnTo>
                  <a:pt x="2517" y="3764"/>
                </a:lnTo>
                <a:lnTo>
                  <a:pt x="2535" y="3782"/>
                </a:lnTo>
                <a:lnTo>
                  <a:pt x="2549" y="3800"/>
                </a:lnTo>
                <a:lnTo>
                  <a:pt x="2559" y="3819"/>
                </a:lnTo>
                <a:lnTo>
                  <a:pt x="2567" y="3839"/>
                </a:lnTo>
                <a:lnTo>
                  <a:pt x="2568" y="3860"/>
                </a:lnTo>
                <a:lnTo>
                  <a:pt x="2571" y="3881"/>
                </a:lnTo>
                <a:lnTo>
                  <a:pt x="2568" y="3909"/>
                </a:lnTo>
                <a:lnTo>
                  <a:pt x="2567" y="3923"/>
                </a:lnTo>
                <a:lnTo>
                  <a:pt x="2562" y="3935"/>
                </a:lnTo>
                <a:lnTo>
                  <a:pt x="2556" y="3947"/>
                </a:lnTo>
                <a:lnTo>
                  <a:pt x="2550" y="3959"/>
                </a:lnTo>
                <a:lnTo>
                  <a:pt x="2543" y="3969"/>
                </a:lnTo>
                <a:lnTo>
                  <a:pt x="2532" y="3981"/>
                </a:lnTo>
                <a:lnTo>
                  <a:pt x="2508" y="4004"/>
                </a:lnTo>
                <a:lnTo>
                  <a:pt x="2477" y="4029"/>
                </a:lnTo>
                <a:lnTo>
                  <a:pt x="2436" y="4058"/>
                </a:lnTo>
                <a:lnTo>
                  <a:pt x="2387" y="4091"/>
                </a:lnTo>
                <a:lnTo>
                  <a:pt x="2339" y="4058"/>
                </a:lnTo>
                <a:lnTo>
                  <a:pt x="2297" y="4029"/>
                </a:lnTo>
                <a:lnTo>
                  <a:pt x="2267" y="4004"/>
                </a:lnTo>
                <a:lnTo>
                  <a:pt x="2241" y="3981"/>
                </a:lnTo>
                <a:lnTo>
                  <a:pt x="2234" y="3969"/>
                </a:lnTo>
                <a:lnTo>
                  <a:pt x="2225" y="3959"/>
                </a:lnTo>
                <a:lnTo>
                  <a:pt x="2217" y="3947"/>
                </a:lnTo>
                <a:lnTo>
                  <a:pt x="2213" y="3935"/>
                </a:lnTo>
                <a:lnTo>
                  <a:pt x="2210" y="3923"/>
                </a:lnTo>
                <a:lnTo>
                  <a:pt x="2207" y="3909"/>
                </a:lnTo>
                <a:lnTo>
                  <a:pt x="2205" y="3881"/>
                </a:lnTo>
                <a:lnTo>
                  <a:pt x="2205" y="3860"/>
                </a:lnTo>
                <a:close/>
                <a:moveTo>
                  <a:pt x="2562" y="3711"/>
                </a:moveTo>
                <a:lnTo>
                  <a:pt x="2541" y="3692"/>
                </a:lnTo>
                <a:lnTo>
                  <a:pt x="2513" y="3671"/>
                </a:lnTo>
                <a:lnTo>
                  <a:pt x="2451" y="3629"/>
                </a:lnTo>
                <a:lnTo>
                  <a:pt x="2457" y="3627"/>
                </a:lnTo>
                <a:lnTo>
                  <a:pt x="2495" y="3602"/>
                </a:lnTo>
                <a:lnTo>
                  <a:pt x="2525" y="3576"/>
                </a:lnTo>
                <a:lnTo>
                  <a:pt x="2553" y="3552"/>
                </a:lnTo>
                <a:lnTo>
                  <a:pt x="2574" y="3530"/>
                </a:lnTo>
                <a:lnTo>
                  <a:pt x="2592" y="3507"/>
                </a:lnTo>
                <a:lnTo>
                  <a:pt x="2607" y="3486"/>
                </a:lnTo>
                <a:lnTo>
                  <a:pt x="2619" y="3468"/>
                </a:lnTo>
                <a:lnTo>
                  <a:pt x="2627" y="3450"/>
                </a:lnTo>
                <a:lnTo>
                  <a:pt x="2637" y="3468"/>
                </a:lnTo>
                <a:lnTo>
                  <a:pt x="2646" y="3486"/>
                </a:lnTo>
                <a:lnTo>
                  <a:pt x="2663" y="3507"/>
                </a:lnTo>
                <a:lnTo>
                  <a:pt x="2681" y="3530"/>
                </a:lnTo>
                <a:lnTo>
                  <a:pt x="2703" y="3552"/>
                </a:lnTo>
                <a:lnTo>
                  <a:pt x="2729" y="3576"/>
                </a:lnTo>
                <a:lnTo>
                  <a:pt x="2760" y="3602"/>
                </a:lnTo>
                <a:lnTo>
                  <a:pt x="2796" y="3627"/>
                </a:lnTo>
                <a:lnTo>
                  <a:pt x="2802" y="3629"/>
                </a:lnTo>
                <a:lnTo>
                  <a:pt x="2741" y="3671"/>
                </a:lnTo>
                <a:lnTo>
                  <a:pt x="2715" y="3692"/>
                </a:lnTo>
                <a:lnTo>
                  <a:pt x="2691" y="3711"/>
                </a:lnTo>
                <a:lnTo>
                  <a:pt x="2670" y="3729"/>
                </a:lnTo>
                <a:lnTo>
                  <a:pt x="2652" y="3749"/>
                </a:lnTo>
                <a:lnTo>
                  <a:pt x="2639" y="3771"/>
                </a:lnTo>
                <a:lnTo>
                  <a:pt x="2627" y="3794"/>
                </a:lnTo>
                <a:lnTo>
                  <a:pt x="2616" y="3771"/>
                </a:lnTo>
                <a:lnTo>
                  <a:pt x="2601" y="3749"/>
                </a:lnTo>
                <a:lnTo>
                  <a:pt x="2585" y="3729"/>
                </a:lnTo>
                <a:lnTo>
                  <a:pt x="2562" y="3711"/>
                </a:lnTo>
                <a:close/>
                <a:moveTo>
                  <a:pt x="2685" y="3860"/>
                </a:moveTo>
                <a:lnTo>
                  <a:pt x="2688" y="3839"/>
                </a:lnTo>
                <a:lnTo>
                  <a:pt x="2694" y="3819"/>
                </a:lnTo>
                <a:lnTo>
                  <a:pt x="2706" y="3800"/>
                </a:lnTo>
                <a:lnTo>
                  <a:pt x="2721" y="3782"/>
                </a:lnTo>
                <a:lnTo>
                  <a:pt x="2739" y="3764"/>
                </a:lnTo>
                <a:lnTo>
                  <a:pt x="2763" y="3743"/>
                </a:lnTo>
                <a:lnTo>
                  <a:pt x="2790" y="3723"/>
                </a:lnTo>
                <a:lnTo>
                  <a:pt x="2867" y="3674"/>
                </a:lnTo>
                <a:lnTo>
                  <a:pt x="2879" y="3681"/>
                </a:lnTo>
                <a:lnTo>
                  <a:pt x="2951" y="3728"/>
                </a:lnTo>
                <a:lnTo>
                  <a:pt x="2976" y="3747"/>
                </a:lnTo>
                <a:lnTo>
                  <a:pt x="2999" y="3765"/>
                </a:lnTo>
                <a:lnTo>
                  <a:pt x="3017" y="3783"/>
                </a:lnTo>
                <a:lnTo>
                  <a:pt x="3030" y="3801"/>
                </a:lnTo>
                <a:lnTo>
                  <a:pt x="3041" y="3819"/>
                </a:lnTo>
                <a:lnTo>
                  <a:pt x="3047" y="3839"/>
                </a:lnTo>
                <a:lnTo>
                  <a:pt x="3048" y="3860"/>
                </a:lnTo>
                <a:lnTo>
                  <a:pt x="3050" y="3881"/>
                </a:lnTo>
                <a:lnTo>
                  <a:pt x="3048" y="3909"/>
                </a:lnTo>
                <a:lnTo>
                  <a:pt x="3047" y="3921"/>
                </a:lnTo>
                <a:lnTo>
                  <a:pt x="3042" y="3933"/>
                </a:lnTo>
                <a:lnTo>
                  <a:pt x="3038" y="3945"/>
                </a:lnTo>
                <a:lnTo>
                  <a:pt x="3032" y="3957"/>
                </a:lnTo>
                <a:lnTo>
                  <a:pt x="3024" y="3968"/>
                </a:lnTo>
                <a:lnTo>
                  <a:pt x="3015" y="3980"/>
                </a:lnTo>
                <a:lnTo>
                  <a:pt x="2993" y="4001"/>
                </a:lnTo>
                <a:lnTo>
                  <a:pt x="2963" y="4025"/>
                </a:lnTo>
                <a:lnTo>
                  <a:pt x="2925" y="4052"/>
                </a:lnTo>
                <a:lnTo>
                  <a:pt x="2879" y="4083"/>
                </a:lnTo>
                <a:lnTo>
                  <a:pt x="2867" y="4091"/>
                </a:lnTo>
                <a:lnTo>
                  <a:pt x="2819" y="4058"/>
                </a:lnTo>
                <a:lnTo>
                  <a:pt x="2778" y="4029"/>
                </a:lnTo>
                <a:lnTo>
                  <a:pt x="2747" y="4004"/>
                </a:lnTo>
                <a:lnTo>
                  <a:pt x="2721" y="3981"/>
                </a:lnTo>
                <a:lnTo>
                  <a:pt x="2712" y="3969"/>
                </a:lnTo>
                <a:lnTo>
                  <a:pt x="2705" y="3959"/>
                </a:lnTo>
                <a:lnTo>
                  <a:pt x="2697" y="3947"/>
                </a:lnTo>
                <a:lnTo>
                  <a:pt x="2693" y="3935"/>
                </a:lnTo>
                <a:lnTo>
                  <a:pt x="2688" y="3923"/>
                </a:lnTo>
                <a:lnTo>
                  <a:pt x="2687" y="3909"/>
                </a:lnTo>
                <a:lnTo>
                  <a:pt x="2685" y="3881"/>
                </a:lnTo>
                <a:lnTo>
                  <a:pt x="2685" y="3860"/>
                </a:lnTo>
                <a:close/>
                <a:moveTo>
                  <a:pt x="3044" y="3711"/>
                </a:moveTo>
                <a:lnTo>
                  <a:pt x="3021" y="3692"/>
                </a:lnTo>
                <a:lnTo>
                  <a:pt x="2994" y="3671"/>
                </a:lnTo>
                <a:lnTo>
                  <a:pt x="2933" y="3629"/>
                </a:lnTo>
                <a:lnTo>
                  <a:pt x="2937" y="3627"/>
                </a:lnTo>
                <a:lnTo>
                  <a:pt x="2975" y="3602"/>
                </a:lnTo>
                <a:lnTo>
                  <a:pt x="3005" y="3576"/>
                </a:lnTo>
                <a:lnTo>
                  <a:pt x="3032" y="3552"/>
                </a:lnTo>
                <a:lnTo>
                  <a:pt x="3054" y="3530"/>
                </a:lnTo>
                <a:lnTo>
                  <a:pt x="3072" y="3507"/>
                </a:lnTo>
                <a:lnTo>
                  <a:pt x="3086" y="3486"/>
                </a:lnTo>
                <a:lnTo>
                  <a:pt x="3098" y="3468"/>
                </a:lnTo>
                <a:lnTo>
                  <a:pt x="3107" y="3450"/>
                </a:lnTo>
                <a:lnTo>
                  <a:pt x="3116" y="3468"/>
                </a:lnTo>
                <a:lnTo>
                  <a:pt x="3126" y="3486"/>
                </a:lnTo>
                <a:lnTo>
                  <a:pt x="3143" y="3507"/>
                </a:lnTo>
                <a:lnTo>
                  <a:pt x="3161" y="3530"/>
                </a:lnTo>
                <a:lnTo>
                  <a:pt x="3182" y="3552"/>
                </a:lnTo>
                <a:lnTo>
                  <a:pt x="3209" y="3576"/>
                </a:lnTo>
                <a:lnTo>
                  <a:pt x="3240" y="3602"/>
                </a:lnTo>
                <a:lnTo>
                  <a:pt x="3278" y="3627"/>
                </a:lnTo>
                <a:lnTo>
                  <a:pt x="3282" y="3629"/>
                </a:lnTo>
                <a:lnTo>
                  <a:pt x="3221" y="3671"/>
                </a:lnTo>
                <a:lnTo>
                  <a:pt x="3194" y="3692"/>
                </a:lnTo>
                <a:lnTo>
                  <a:pt x="3170" y="3711"/>
                </a:lnTo>
                <a:lnTo>
                  <a:pt x="3150" y="3729"/>
                </a:lnTo>
                <a:lnTo>
                  <a:pt x="3132" y="3749"/>
                </a:lnTo>
                <a:lnTo>
                  <a:pt x="3119" y="3771"/>
                </a:lnTo>
                <a:lnTo>
                  <a:pt x="3107" y="3794"/>
                </a:lnTo>
                <a:lnTo>
                  <a:pt x="3096" y="3771"/>
                </a:lnTo>
                <a:lnTo>
                  <a:pt x="3080" y="3749"/>
                </a:lnTo>
                <a:lnTo>
                  <a:pt x="3065" y="3729"/>
                </a:lnTo>
                <a:lnTo>
                  <a:pt x="3044" y="3711"/>
                </a:lnTo>
                <a:close/>
                <a:moveTo>
                  <a:pt x="3164" y="3860"/>
                </a:moveTo>
                <a:lnTo>
                  <a:pt x="3168" y="3839"/>
                </a:lnTo>
                <a:lnTo>
                  <a:pt x="3174" y="3819"/>
                </a:lnTo>
                <a:lnTo>
                  <a:pt x="3186" y="3800"/>
                </a:lnTo>
                <a:lnTo>
                  <a:pt x="3200" y="3782"/>
                </a:lnTo>
                <a:lnTo>
                  <a:pt x="3218" y="3764"/>
                </a:lnTo>
                <a:lnTo>
                  <a:pt x="3242" y="3743"/>
                </a:lnTo>
                <a:lnTo>
                  <a:pt x="3272" y="3723"/>
                </a:lnTo>
                <a:lnTo>
                  <a:pt x="3347" y="3674"/>
                </a:lnTo>
                <a:lnTo>
                  <a:pt x="3422" y="3723"/>
                </a:lnTo>
                <a:lnTo>
                  <a:pt x="3452" y="3743"/>
                </a:lnTo>
                <a:lnTo>
                  <a:pt x="3476" y="3764"/>
                </a:lnTo>
                <a:lnTo>
                  <a:pt x="3494" y="3782"/>
                </a:lnTo>
                <a:lnTo>
                  <a:pt x="3509" y="3800"/>
                </a:lnTo>
                <a:lnTo>
                  <a:pt x="3518" y="3819"/>
                </a:lnTo>
                <a:lnTo>
                  <a:pt x="3527" y="3839"/>
                </a:lnTo>
                <a:lnTo>
                  <a:pt x="3530" y="3860"/>
                </a:lnTo>
                <a:lnTo>
                  <a:pt x="3530" y="3881"/>
                </a:lnTo>
                <a:lnTo>
                  <a:pt x="3528" y="3909"/>
                </a:lnTo>
                <a:lnTo>
                  <a:pt x="3527" y="3923"/>
                </a:lnTo>
                <a:lnTo>
                  <a:pt x="3522" y="3935"/>
                </a:lnTo>
                <a:lnTo>
                  <a:pt x="3516" y="3947"/>
                </a:lnTo>
                <a:lnTo>
                  <a:pt x="3510" y="3959"/>
                </a:lnTo>
                <a:lnTo>
                  <a:pt x="3503" y="3969"/>
                </a:lnTo>
                <a:lnTo>
                  <a:pt x="3492" y="3981"/>
                </a:lnTo>
                <a:lnTo>
                  <a:pt x="3468" y="4004"/>
                </a:lnTo>
                <a:lnTo>
                  <a:pt x="3437" y="4029"/>
                </a:lnTo>
                <a:lnTo>
                  <a:pt x="3396" y="4058"/>
                </a:lnTo>
                <a:lnTo>
                  <a:pt x="3347" y="4091"/>
                </a:lnTo>
                <a:lnTo>
                  <a:pt x="3299" y="4058"/>
                </a:lnTo>
                <a:lnTo>
                  <a:pt x="3258" y="4029"/>
                </a:lnTo>
                <a:lnTo>
                  <a:pt x="3227" y="4004"/>
                </a:lnTo>
                <a:lnTo>
                  <a:pt x="3203" y="3981"/>
                </a:lnTo>
                <a:lnTo>
                  <a:pt x="3192" y="3969"/>
                </a:lnTo>
                <a:lnTo>
                  <a:pt x="3185" y="3959"/>
                </a:lnTo>
                <a:lnTo>
                  <a:pt x="3179" y="3947"/>
                </a:lnTo>
                <a:lnTo>
                  <a:pt x="3173" y="3935"/>
                </a:lnTo>
                <a:lnTo>
                  <a:pt x="3168" y="3923"/>
                </a:lnTo>
                <a:lnTo>
                  <a:pt x="3167" y="3909"/>
                </a:lnTo>
                <a:lnTo>
                  <a:pt x="3164" y="3881"/>
                </a:lnTo>
                <a:lnTo>
                  <a:pt x="3164" y="3860"/>
                </a:lnTo>
                <a:close/>
                <a:moveTo>
                  <a:pt x="3524" y="3711"/>
                </a:moveTo>
                <a:lnTo>
                  <a:pt x="3500" y="3692"/>
                </a:lnTo>
                <a:lnTo>
                  <a:pt x="3474" y="3671"/>
                </a:lnTo>
                <a:lnTo>
                  <a:pt x="3413" y="3629"/>
                </a:lnTo>
                <a:lnTo>
                  <a:pt x="3416" y="3627"/>
                </a:lnTo>
                <a:lnTo>
                  <a:pt x="3455" y="3602"/>
                </a:lnTo>
                <a:lnTo>
                  <a:pt x="3486" y="3576"/>
                </a:lnTo>
                <a:lnTo>
                  <a:pt x="3512" y="3552"/>
                </a:lnTo>
                <a:lnTo>
                  <a:pt x="3534" y="3530"/>
                </a:lnTo>
                <a:lnTo>
                  <a:pt x="3552" y="3507"/>
                </a:lnTo>
                <a:lnTo>
                  <a:pt x="3569" y="3486"/>
                </a:lnTo>
                <a:lnTo>
                  <a:pt x="3578" y="3468"/>
                </a:lnTo>
                <a:lnTo>
                  <a:pt x="3588" y="3450"/>
                </a:lnTo>
                <a:lnTo>
                  <a:pt x="3596" y="3468"/>
                </a:lnTo>
                <a:lnTo>
                  <a:pt x="3606" y="3486"/>
                </a:lnTo>
                <a:lnTo>
                  <a:pt x="3623" y="3507"/>
                </a:lnTo>
                <a:lnTo>
                  <a:pt x="3641" y="3530"/>
                </a:lnTo>
                <a:lnTo>
                  <a:pt x="3662" y="3552"/>
                </a:lnTo>
                <a:lnTo>
                  <a:pt x="3687" y="3576"/>
                </a:lnTo>
                <a:lnTo>
                  <a:pt x="3720" y="3602"/>
                </a:lnTo>
                <a:lnTo>
                  <a:pt x="3758" y="3627"/>
                </a:lnTo>
                <a:lnTo>
                  <a:pt x="3762" y="3629"/>
                </a:lnTo>
                <a:lnTo>
                  <a:pt x="3699" y="3671"/>
                </a:lnTo>
                <a:lnTo>
                  <a:pt x="3674" y="3692"/>
                </a:lnTo>
                <a:lnTo>
                  <a:pt x="3650" y="3711"/>
                </a:lnTo>
                <a:lnTo>
                  <a:pt x="3630" y="3729"/>
                </a:lnTo>
                <a:lnTo>
                  <a:pt x="3612" y="3749"/>
                </a:lnTo>
                <a:lnTo>
                  <a:pt x="3599" y="3771"/>
                </a:lnTo>
                <a:lnTo>
                  <a:pt x="3588" y="3794"/>
                </a:lnTo>
                <a:lnTo>
                  <a:pt x="3576" y="3771"/>
                </a:lnTo>
                <a:lnTo>
                  <a:pt x="3563" y="3749"/>
                </a:lnTo>
                <a:lnTo>
                  <a:pt x="3545" y="3729"/>
                </a:lnTo>
                <a:lnTo>
                  <a:pt x="3524" y="3711"/>
                </a:lnTo>
                <a:close/>
                <a:moveTo>
                  <a:pt x="3647" y="3860"/>
                </a:moveTo>
                <a:lnTo>
                  <a:pt x="3648" y="3839"/>
                </a:lnTo>
                <a:lnTo>
                  <a:pt x="3656" y="3819"/>
                </a:lnTo>
                <a:lnTo>
                  <a:pt x="3666" y="3800"/>
                </a:lnTo>
                <a:lnTo>
                  <a:pt x="3680" y="3782"/>
                </a:lnTo>
                <a:lnTo>
                  <a:pt x="3698" y="3764"/>
                </a:lnTo>
                <a:lnTo>
                  <a:pt x="3722" y="3743"/>
                </a:lnTo>
                <a:lnTo>
                  <a:pt x="3752" y="3723"/>
                </a:lnTo>
                <a:lnTo>
                  <a:pt x="3828" y="3674"/>
                </a:lnTo>
                <a:lnTo>
                  <a:pt x="3840" y="3681"/>
                </a:lnTo>
                <a:lnTo>
                  <a:pt x="3909" y="3728"/>
                </a:lnTo>
                <a:lnTo>
                  <a:pt x="3936" y="3747"/>
                </a:lnTo>
                <a:lnTo>
                  <a:pt x="3957" y="3765"/>
                </a:lnTo>
                <a:lnTo>
                  <a:pt x="3975" y="3783"/>
                </a:lnTo>
                <a:lnTo>
                  <a:pt x="3990" y="3801"/>
                </a:lnTo>
                <a:lnTo>
                  <a:pt x="3999" y="3819"/>
                </a:lnTo>
                <a:lnTo>
                  <a:pt x="4005" y="3839"/>
                </a:lnTo>
                <a:lnTo>
                  <a:pt x="4010" y="3860"/>
                </a:lnTo>
                <a:lnTo>
                  <a:pt x="4010" y="3881"/>
                </a:lnTo>
                <a:lnTo>
                  <a:pt x="4008" y="3909"/>
                </a:lnTo>
                <a:lnTo>
                  <a:pt x="4005" y="3921"/>
                </a:lnTo>
                <a:lnTo>
                  <a:pt x="4002" y="3933"/>
                </a:lnTo>
                <a:lnTo>
                  <a:pt x="3998" y="3945"/>
                </a:lnTo>
                <a:lnTo>
                  <a:pt x="3992" y="3957"/>
                </a:lnTo>
                <a:lnTo>
                  <a:pt x="3984" y="3968"/>
                </a:lnTo>
                <a:lnTo>
                  <a:pt x="3975" y="3980"/>
                </a:lnTo>
                <a:lnTo>
                  <a:pt x="3951" y="4001"/>
                </a:lnTo>
                <a:lnTo>
                  <a:pt x="3921" y="4025"/>
                </a:lnTo>
                <a:lnTo>
                  <a:pt x="3885" y="4052"/>
                </a:lnTo>
                <a:lnTo>
                  <a:pt x="3840" y="4083"/>
                </a:lnTo>
                <a:lnTo>
                  <a:pt x="3828" y="4091"/>
                </a:lnTo>
                <a:lnTo>
                  <a:pt x="3777" y="4058"/>
                </a:lnTo>
                <a:lnTo>
                  <a:pt x="3738" y="4029"/>
                </a:lnTo>
                <a:lnTo>
                  <a:pt x="3705" y="4004"/>
                </a:lnTo>
                <a:lnTo>
                  <a:pt x="3681" y="3981"/>
                </a:lnTo>
                <a:lnTo>
                  <a:pt x="3672" y="3969"/>
                </a:lnTo>
                <a:lnTo>
                  <a:pt x="3665" y="3959"/>
                </a:lnTo>
                <a:lnTo>
                  <a:pt x="3659" y="3947"/>
                </a:lnTo>
                <a:lnTo>
                  <a:pt x="3653" y="3935"/>
                </a:lnTo>
                <a:lnTo>
                  <a:pt x="3648" y="3923"/>
                </a:lnTo>
                <a:lnTo>
                  <a:pt x="3647" y="3909"/>
                </a:lnTo>
                <a:lnTo>
                  <a:pt x="3644" y="3881"/>
                </a:lnTo>
                <a:lnTo>
                  <a:pt x="3647" y="3860"/>
                </a:lnTo>
                <a:close/>
                <a:moveTo>
                  <a:pt x="4004" y="3711"/>
                </a:moveTo>
                <a:lnTo>
                  <a:pt x="3980" y="3692"/>
                </a:lnTo>
                <a:lnTo>
                  <a:pt x="3954" y="3671"/>
                </a:lnTo>
                <a:lnTo>
                  <a:pt x="3891" y="3629"/>
                </a:lnTo>
                <a:lnTo>
                  <a:pt x="3897" y="3627"/>
                </a:lnTo>
                <a:lnTo>
                  <a:pt x="3933" y="3602"/>
                </a:lnTo>
                <a:lnTo>
                  <a:pt x="3966" y="3576"/>
                </a:lnTo>
                <a:lnTo>
                  <a:pt x="3992" y="3552"/>
                </a:lnTo>
                <a:lnTo>
                  <a:pt x="4014" y="3530"/>
                </a:lnTo>
                <a:lnTo>
                  <a:pt x="4032" y="3507"/>
                </a:lnTo>
                <a:lnTo>
                  <a:pt x="4047" y="3486"/>
                </a:lnTo>
                <a:lnTo>
                  <a:pt x="4058" y="3468"/>
                </a:lnTo>
                <a:lnTo>
                  <a:pt x="4068" y="3450"/>
                </a:lnTo>
                <a:lnTo>
                  <a:pt x="4076" y="3468"/>
                </a:lnTo>
                <a:lnTo>
                  <a:pt x="4088" y="3486"/>
                </a:lnTo>
                <a:lnTo>
                  <a:pt x="4101" y="3507"/>
                </a:lnTo>
                <a:lnTo>
                  <a:pt x="4119" y="3530"/>
                </a:lnTo>
                <a:lnTo>
                  <a:pt x="4142" y="3552"/>
                </a:lnTo>
                <a:lnTo>
                  <a:pt x="4170" y="3576"/>
                </a:lnTo>
                <a:lnTo>
                  <a:pt x="4200" y="3602"/>
                </a:lnTo>
                <a:lnTo>
                  <a:pt x="4238" y="3627"/>
                </a:lnTo>
                <a:lnTo>
                  <a:pt x="4244" y="3629"/>
                </a:lnTo>
                <a:lnTo>
                  <a:pt x="4182" y="3671"/>
                </a:lnTo>
                <a:lnTo>
                  <a:pt x="4154" y="3692"/>
                </a:lnTo>
                <a:lnTo>
                  <a:pt x="4131" y="3711"/>
                </a:lnTo>
                <a:lnTo>
                  <a:pt x="4110" y="3729"/>
                </a:lnTo>
                <a:lnTo>
                  <a:pt x="4094" y="3749"/>
                </a:lnTo>
                <a:lnTo>
                  <a:pt x="4077" y="3771"/>
                </a:lnTo>
                <a:lnTo>
                  <a:pt x="4068" y="3794"/>
                </a:lnTo>
                <a:lnTo>
                  <a:pt x="4056" y="3771"/>
                </a:lnTo>
                <a:lnTo>
                  <a:pt x="4041" y="3749"/>
                </a:lnTo>
                <a:lnTo>
                  <a:pt x="4023" y="3729"/>
                </a:lnTo>
                <a:lnTo>
                  <a:pt x="4004" y="3711"/>
                </a:lnTo>
                <a:close/>
                <a:moveTo>
                  <a:pt x="4125" y="3860"/>
                </a:moveTo>
                <a:lnTo>
                  <a:pt x="4128" y="3839"/>
                </a:lnTo>
                <a:lnTo>
                  <a:pt x="4136" y="3819"/>
                </a:lnTo>
                <a:lnTo>
                  <a:pt x="4146" y="3800"/>
                </a:lnTo>
                <a:lnTo>
                  <a:pt x="4160" y="3782"/>
                </a:lnTo>
                <a:lnTo>
                  <a:pt x="4178" y="3764"/>
                </a:lnTo>
                <a:lnTo>
                  <a:pt x="4202" y="3743"/>
                </a:lnTo>
                <a:lnTo>
                  <a:pt x="4232" y="3723"/>
                </a:lnTo>
                <a:lnTo>
                  <a:pt x="4308" y="3674"/>
                </a:lnTo>
                <a:lnTo>
                  <a:pt x="4383" y="3723"/>
                </a:lnTo>
                <a:lnTo>
                  <a:pt x="4412" y="3743"/>
                </a:lnTo>
                <a:lnTo>
                  <a:pt x="4436" y="3764"/>
                </a:lnTo>
                <a:lnTo>
                  <a:pt x="4454" y="3782"/>
                </a:lnTo>
                <a:lnTo>
                  <a:pt x="4469" y="3800"/>
                </a:lnTo>
                <a:lnTo>
                  <a:pt x="4479" y="3819"/>
                </a:lnTo>
                <a:lnTo>
                  <a:pt x="4485" y="3839"/>
                </a:lnTo>
                <a:lnTo>
                  <a:pt x="4490" y="3860"/>
                </a:lnTo>
                <a:lnTo>
                  <a:pt x="4490" y="3881"/>
                </a:lnTo>
                <a:lnTo>
                  <a:pt x="4487" y="3909"/>
                </a:lnTo>
                <a:lnTo>
                  <a:pt x="4485" y="3923"/>
                </a:lnTo>
                <a:lnTo>
                  <a:pt x="4481" y="3935"/>
                </a:lnTo>
                <a:lnTo>
                  <a:pt x="4478" y="3947"/>
                </a:lnTo>
                <a:lnTo>
                  <a:pt x="4469" y="3959"/>
                </a:lnTo>
                <a:lnTo>
                  <a:pt x="4461" y="3969"/>
                </a:lnTo>
                <a:lnTo>
                  <a:pt x="4454" y="3981"/>
                </a:lnTo>
                <a:lnTo>
                  <a:pt x="4427" y="4004"/>
                </a:lnTo>
                <a:lnTo>
                  <a:pt x="4395" y="4029"/>
                </a:lnTo>
                <a:lnTo>
                  <a:pt x="4355" y="4058"/>
                </a:lnTo>
                <a:lnTo>
                  <a:pt x="4308" y="4091"/>
                </a:lnTo>
                <a:lnTo>
                  <a:pt x="4257" y="4058"/>
                </a:lnTo>
                <a:lnTo>
                  <a:pt x="4218" y="4029"/>
                </a:lnTo>
                <a:lnTo>
                  <a:pt x="4185" y="4004"/>
                </a:lnTo>
                <a:lnTo>
                  <a:pt x="4161" y="3981"/>
                </a:lnTo>
                <a:lnTo>
                  <a:pt x="4152" y="3969"/>
                </a:lnTo>
                <a:lnTo>
                  <a:pt x="4143" y="3959"/>
                </a:lnTo>
                <a:lnTo>
                  <a:pt x="4137" y="3947"/>
                </a:lnTo>
                <a:lnTo>
                  <a:pt x="4131" y="3935"/>
                </a:lnTo>
                <a:lnTo>
                  <a:pt x="4128" y="3923"/>
                </a:lnTo>
                <a:lnTo>
                  <a:pt x="4125" y="3909"/>
                </a:lnTo>
                <a:lnTo>
                  <a:pt x="4124" y="3881"/>
                </a:lnTo>
                <a:lnTo>
                  <a:pt x="4125" y="3860"/>
                </a:lnTo>
                <a:close/>
                <a:moveTo>
                  <a:pt x="4484" y="3711"/>
                </a:moveTo>
                <a:lnTo>
                  <a:pt x="4460" y="3692"/>
                </a:lnTo>
                <a:lnTo>
                  <a:pt x="4433" y="3671"/>
                </a:lnTo>
                <a:lnTo>
                  <a:pt x="4371" y="3629"/>
                </a:lnTo>
                <a:lnTo>
                  <a:pt x="4377" y="3627"/>
                </a:lnTo>
                <a:lnTo>
                  <a:pt x="4413" y="3602"/>
                </a:lnTo>
                <a:lnTo>
                  <a:pt x="4445" y="3576"/>
                </a:lnTo>
                <a:lnTo>
                  <a:pt x="4472" y="3552"/>
                </a:lnTo>
                <a:lnTo>
                  <a:pt x="4493" y="3530"/>
                </a:lnTo>
                <a:lnTo>
                  <a:pt x="4511" y="3507"/>
                </a:lnTo>
                <a:lnTo>
                  <a:pt x="4527" y="3486"/>
                </a:lnTo>
                <a:lnTo>
                  <a:pt x="4538" y="3468"/>
                </a:lnTo>
                <a:lnTo>
                  <a:pt x="4547" y="3450"/>
                </a:lnTo>
                <a:lnTo>
                  <a:pt x="4556" y="3468"/>
                </a:lnTo>
                <a:lnTo>
                  <a:pt x="4568" y="3486"/>
                </a:lnTo>
                <a:lnTo>
                  <a:pt x="4581" y="3507"/>
                </a:lnTo>
                <a:lnTo>
                  <a:pt x="4599" y="3530"/>
                </a:lnTo>
                <a:lnTo>
                  <a:pt x="4622" y="3552"/>
                </a:lnTo>
                <a:lnTo>
                  <a:pt x="4649" y="3576"/>
                </a:lnTo>
                <a:lnTo>
                  <a:pt x="4679" y="3602"/>
                </a:lnTo>
                <a:lnTo>
                  <a:pt x="4718" y="3627"/>
                </a:lnTo>
                <a:lnTo>
                  <a:pt x="4724" y="3629"/>
                </a:lnTo>
                <a:lnTo>
                  <a:pt x="4661" y="3671"/>
                </a:lnTo>
                <a:lnTo>
                  <a:pt x="4634" y="3692"/>
                </a:lnTo>
                <a:lnTo>
                  <a:pt x="4611" y="3711"/>
                </a:lnTo>
                <a:lnTo>
                  <a:pt x="4589" y="3729"/>
                </a:lnTo>
                <a:lnTo>
                  <a:pt x="4574" y="3749"/>
                </a:lnTo>
                <a:lnTo>
                  <a:pt x="4557" y="3771"/>
                </a:lnTo>
                <a:lnTo>
                  <a:pt x="4547" y="3794"/>
                </a:lnTo>
                <a:lnTo>
                  <a:pt x="4535" y="3771"/>
                </a:lnTo>
                <a:lnTo>
                  <a:pt x="4521" y="3749"/>
                </a:lnTo>
                <a:lnTo>
                  <a:pt x="4503" y="3729"/>
                </a:lnTo>
                <a:lnTo>
                  <a:pt x="4484" y="3711"/>
                </a:lnTo>
                <a:close/>
                <a:moveTo>
                  <a:pt x="4605" y="3860"/>
                </a:moveTo>
                <a:lnTo>
                  <a:pt x="4607" y="3839"/>
                </a:lnTo>
                <a:lnTo>
                  <a:pt x="4616" y="3819"/>
                </a:lnTo>
                <a:lnTo>
                  <a:pt x="4625" y="3800"/>
                </a:lnTo>
                <a:lnTo>
                  <a:pt x="4640" y="3782"/>
                </a:lnTo>
                <a:lnTo>
                  <a:pt x="4658" y="3764"/>
                </a:lnTo>
                <a:lnTo>
                  <a:pt x="4682" y="3743"/>
                </a:lnTo>
                <a:lnTo>
                  <a:pt x="4712" y="3723"/>
                </a:lnTo>
                <a:lnTo>
                  <a:pt x="4787" y="3674"/>
                </a:lnTo>
                <a:lnTo>
                  <a:pt x="4799" y="3681"/>
                </a:lnTo>
                <a:lnTo>
                  <a:pt x="4869" y="3728"/>
                </a:lnTo>
                <a:lnTo>
                  <a:pt x="4895" y="3747"/>
                </a:lnTo>
                <a:lnTo>
                  <a:pt x="4917" y="3765"/>
                </a:lnTo>
                <a:lnTo>
                  <a:pt x="4935" y="3783"/>
                </a:lnTo>
                <a:lnTo>
                  <a:pt x="4949" y="3801"/>
                </a:lnTo>
                <a:lnTo>
                  <a:pt x="4959" y="3819"/>
                </a:lnTo>
                <a:lnTo>
                  <a:pt x="4965" y="3839"/>
                </a:lnTo>
                <a:lnTo>
                  <a:pt x="4970" y="3860"/>
                </a:lnTo>
                <a:lnTo>
                  <a:pt x="4970" y="3881"/>
                </a:lnTo>
                <a:lnTo>
                  <a:pt x="4967" y="3909"/>
                </a:lnTo>
                <a:lnTo>
                  <a:pt x="4965" y="3921"/>
                </a:lnTo>
                <a:lnTo>
                  <a:pt x="4961" y="3933"/>
                </a:lnTo>
                <a:lnTo>
                  <a:pt x="4958" y="3945"/>
                </a:lnTo>
                <a:lnTo>
                  <a:pt x="4952" y="3957"/>
                </a:lnTo>
                <a:lnTo>
                  <a:pt x="4943" y="3968"/>
                </a:lnTo>
                <a:lnTo>
                  <a:pt x="4935" y="3980"/>
                </a:lnTo>
                <a:lnTo>
                  <a:pt x="4911" y="4001"/>
                </a:lnTo>
                <a:lnTo>
                  <a:pt x="4883" y="4025"/>
                </a:lnTo>
                <a:lnTo>
                  <a:pt x="4845" y="4052"/>
                </a:lnTo>
                <a:lnTo>
                  <a:pt x="4799" y="4083"/>
                </a:lnTo>
                <a:lnTo>
                  <a:pt x="4787" y="4091"/>
                </a:lnTo>
                <a:lnTo>
                  <a:pt x="4737" y="4058"/>
                </a:lnTo>
                <a:lnTo>
                  <a:pt x="4697" y="4029"/>
                </a:lnTo>
                <a:lnTo>
                  <a:pt x="4665" y="4004"/>
                </a:lnTo>
                <a:lnTo>
                  <a:pt x="4641" y="3981"/>
                </a:lnTo>
                <a:lnTo>
                  <a:pt x="4631" y="3969"/>
                </a:lnTo>
                <a:lnTo>
                  <a:pt x="4623" y="3959"/>
                </a:lnTo>
                <a:lnTo>
                  <a:pt x="4617" y="3947"/>
                </a:lnTo>
                <a:lnTo>
                  <a:pt x="4611" y="3935"/>
                </a:lnTo>
                <a:lnTo>
                  <a:pt x="4607" y="3923"/>
                </a:lnTo>
                <a:lnTo>
                  <a:pt x="4605" y="3909"/>
                </a:lnTo>
                <a:lnTo>
                  <a:pt x="4604" y="3881"/>
                </a:lnTo>
                <a:lnTo>
                  <a:pt x="4605" y="3860"/>
                </a:lnTo>
                <a:close/>
                <a:moveTo>
                  <a:pt x="4964" y="3711"/>
                </a:moveTo>
                <a:lnTo>
                  <a:pt x="4940" y="3692"/>
                </a:lnTo>
                <a:lnTo>
                  <a:pt x="4913" y="3671"/>
                </a:lnTo>
                <a:lnTo>
                  <a:pt x="4851" y="3629"/>
                </a:lnTo>
                <a:lnTo>
                  <a:pt x="4857" y="3627"/>
                </a:lnTo>
                <a:lnTo>
                  <a:pt x="4893" y="3602"/>
                </a:lnTo>
                <a:lnTo>
                  <a:pt x="4925" y="3576"/>
                </a:lnTo>
                <a:lnTo>
                  <a:pt x="4952" y="3552"/>
                </a:lnTo>
                <a:lnTo>
                  <a:pt x="4973" y="3530"/>
                </a:lnTo>
                <a:lnTo>
                  <a:pt x="4994" y="3507"/>
                </a:lnTo>
                <a:lnTo>
                  <a:pt x="5007" y="3486"/>
                </a:lnTo>
                <a:lnTo>
                  <a:pt x="5019" y="3468"/>
                </a:lnTo>
                <a:lnTo>
                  <a:pt x="5027" y="3450"/>
                </a:lnTo>
                <a:lnTo>
                  <a:pt x="5034" y="3468"/>
                </a:lnTo>
                <a:lnTo>
                  <a:pt x="5046" y="3486"/>
                </a:lnTo>
                <a:lnTo>
                  <a:pt x="5061" y="3507"/>
                </a:lnTo>
                <a:lnTo>
                  <a:pt x="5079" y="3530"/>
                </a:lnTo>
                <a:lnTo>
                  <a:pt x="5100" y="3552"/>
                </a:lnTo>
                <a:lnTo>
                  <a:pt x="5129" y="3576"/>
                </a:lnTo>
                <a:lnTo>
                  <a:pt x="5160" y="3602"/>
                </a:lnTo>
                <a:lnTo>
                  <a:pt x="5196" y="3627"/>
                </a:lnTo>
                <a:lnTo>
                  <a:pt x="5202" y="3629"/>
                </a:lnTo>
                <a:lnTo>
                  <a:pt x="5141" y="3671"/>
                </a:lnTo>
                <a:lnTo>
                  <a:pt x="5112" y="3692"/>
                </a:lnTo>
                <a:lnTo>
                  <a:pt x="5091" y="3711"/>
                </a:lnTo>
                <a:lnTo>
                  <a:pt x="5069" y="3729"/>
                </a:lnTo>
                <a:lnTo>
                  <a:pt x="5052" y="3749"/>
                </a:lnTo>
                <a:lnTo>
                  <a:pt x="5039" y="3771"/>
                </a:lnTo>
                <a:lnTo>
                  <a:pt x="5027" y="3794"/>
                </a:lnTo>
                <a:lnTo>
                  <a:pt x="5015" y="3771"/>
                </a:lnTo>
                <a:lnTo>
                  <a:pt x="5001" y="3749"/>
                </a:lnTo>
                <a:lnTo>
                  <a:pt x="4983" y="3729"/>
                </a:lnTo>
                <a:lnTo>
                  <a:pt x="4964" y="3711"/>
                </a:lnTo>
                <a:close/>
                <a:moveTo>
                  <a:pt x="5085" y="3860"/>
                </a:moveTo>
                <a:lnTo>
                  <a:pt x="5088" y="3839"/>
                </a:lnTo>
                <a:lnTo>
                  <a:pt x="5094" y="3819"/>
                </a:lnTo>
                <a:lnTo>
                  <a:pt x="5105" y="3800"/>
                </a:lnTo>
                <a:lnTo>
                  <a:pt x="5118" y="3782"/>
                </a:lnTo>
                <a:lnTo>
                  <a:pt x="5139" y="3764"/>
                </a:lnTo>
                <a:lnTo>
                  <a:pt x="5160" y="3743"/>
                </a:lnTo>
                <a:lnTo>
                  <a:pt x="5190" y="3723"/>
                </a:lnTo>
                <a:lnTo>
                  <a:pt x="5267" y="3674"/>
                </a:lnTo>
                <a:lnTo>
                  <a:pt x="5343" y="3723"/>
                </a:lnTo>
                <a:lnTo>
                  <a:pt x="5370" y="3743"/>
                </a:lnTo>
                <a:lnTo>
                  <a:pt x="5394" y="3764"/>
                </a:lnTo>
                <a:lnTo>
                  <a:pt x="5415" y="3782"/>
                </a:lnTo>
                <a:lnTo>
                  <a:pt x="5429" y="3800"/>
                </a:lnTo>
                <a:lnTo>
                  <a:pt x="5439" y="3819"/>
                </a:lnTo>
                <a:lnTo>
                  <a:pt x="5445" y="3839"/>
                </a:lnTo>
                <a:lnTo>
                  <a:pt x="5448" y="3860"/>
                </a:lnTo>
                <a:lnTo>
                  <a:pt x="5448" y="3881"/>
                </a:lnTo>
                <a:lnTo>
                  <a:pt x="5447" y="3909"/>
                </a:lnTo>
                <a:lnTo>
                  <a:pt x="5445" y="3923"/>
                </a:lnTo>
                <a:lnTo>
                  <a:pt x="5441" y="3935"/>
                </a:lnTo>
                <a:lnTo>
                  <a:pt x="5436" y="3947"/>
                </a:lnTo>
                <a:lnTo>
                  <a:pt x="5429" y="3959"/>
                </a:lnTo>
                <a:lnTo>
                  <a:pt x="5423" y="3969"/>
                </a:lnTo>
                <a:lnTo>
                  <a:pt x="5412" y="3981"/>
                </a:lnTo>
                <a:lnTo>
                  <a:pt x="5388" y="4004"/>
                </a:lnTo>
                <a:lnTo>
                  <a:pt x="5357" y="4029"/>
                </a:lnTo>
                <a:lnTo>
                  <a:pt x="5316" y="4058"/>
                </a:lnTo>
                <a:lnTo>
                  <a:pt x="5267" y="4091"/>
                </a:lnTo>
                <a:lnTo>
                  <a:pt x="5217" y="4058"/>
                </a:lnTo>
                <a:lnTo>
                  <a:pt x="5177" y="4029"/>
                </a:lnTo>
                <a:lnTo>
                  <a:pt x="5145" y="4004"/>
                </a:lnTo>
                <a:lnTo>
                  <a:pt x="5121" y="3981"/>
                </a:lnTo>
                <a:lnTo>
                  <a:pt x="5111" y="3969"/>
                </a:lnTo>
                <a:lnTo>
                  <a:pt x="5103" y="3959"/>
                </a:lnTo>
                <a:lnTo>
                  <a:pt x="5097" y="3947"/>
                </a:lnTo>
                <a:lnTo>
                  <a:pt x="5091" y="3935"/>
                </a:lnTo>
                <a:lnTo>
                  <a:pt x="5088" y="3923"/>
                </a:lnTo>
                <a:lnTo>
                  <a:pt x="5085" y="3909"/>
                </a:lnTo>
                <a:lnTo>
                  <a:pt x="5082" y="3881"/>
                </a:lnTo>
                <a:lnTo>
                  <a:pt x="5085" y="3860"/>
                </a:lnTo>
                <a:close/>
                <a:moveTo>
                  <a:pt x="5442" y="3711"/>
                </a:moveTo>
                <a:lnTo>
                  <a:pt x="5418" y="3692"/>
                </a:lnTo>
                <a:lnTo>
                  <a:pt x="5393" y="3671"/>
                </a:lnTo>
                <a:lnTo>
                  <a:pt x="5331" y="3629"/>
                </a:lnTo>
                <a:lnTo>
                  <a:pt x="5337" y="3627"/>
                </a:lnTo>
                <a:lnTo>
                  <a:pt x="5373" y="3602"/>
                </a:lnTo>
                <a:lnTo>
                  <a:pt x="5405" y="3576"/>
                </a:lnTo>
                <a:lnTo>
                  <a:pt x="5430" y="3552"/>
                </a:lnTo>
                <a:lnTo>
                  <a:pt x="5453" y="3530"/>
                </a:lnTo>
                <a:lnTo>
                  <a:pt x="5472" y="3507"/>
                </a:lnTo>
                <a:lnTo>
                  <a:pt x="5487" y="3486"/>
                </a:lnTo>
                <a:lnTo>
                  <a:pt x="5499" y="3468"/>
                </a:lnTo>
                <a:lnTo>
                  <a:pt x="5507" y="3450"/>
                </a:lnTo>
                <a:lnTo>
                  <a:pt x="5514" y="3468"/>
                </a:lnTo>
                <a:lnTo>
                  <a:pt x="5526" y="3486"/>
                </a:lnTo>
                <a:lnTo>
                  <a:pt x="5541" y="3507"/>
                </a:lnTo>
                <a:lnTo>
                  <a:pt x="5559" y="3530"/>
                </a:lnTo>
                <a:lnTo>
                  <a:pt x="5583" y="3552"/>
                </a:lnTo>
                <a:lnTo>
                  <a:pt x="5609" y="3576"/>
                </a:lnTo>
                <a:lnTo>
                  <a:pt x="5640" y="3602"/>
                </a:lnTo>
                <a:lnTo>
                  <a:pt x="5676" y="3627"/>
                </a:lnTo>
                <a:lnTo>
                  <a:pt x="5682" y="3629"/>
                </a:lnTo>
                <a:lnTo>
                  <a:pt x="5621" y="3671"/>
                </a:lnTo>
                <a:lnTo>
                  <a:pt x="5595" y="3692"/>
                </a:lnTo>
                <a:lnTo>
                  <a:pt x="5571" y="3711"/>
                </a:lnTo>
                <a:lnTo>
                  <a:pt x="5550" y="3729"/>
                </a:lnTo>
                <a:lnTo>
                  <a:pt x="5532" y="3749"/>
                </a:lnTo>
                <a:lnTo>
                  <a:pt x="5519" y="3771"/>
                </a:lnTo>
                <a:lnTo>
                  <a:pt x="5507" y="3794"/>
                </a:lnTo>
                <a:lnTo>
                  <a:pt x="5495" y="3771"/>
                </a:lnTo>
                <a:lnTo>
                  <a:pt x="5481" y="3749"/>
                </a:lnTo>
                <a:lnTo>
                  <a:pt x="5463" y="3729"/>
                </a:lnTo>
                <a:lnTo>
                  <a:pt x="5442" y="3711"/>
                </a:lnTo>
                <a:close/>
                <a:moveTo>
                  <a:pt x="5565" y="3860"/>
                </a:moveTo>
                <a:lnTo>
                  <a:pt x="5568" y="3839"/>
                </a:lnTo>
                <a:lnTo>
                  <a:pt x="5574" y="3819"/>
                </a:lnTo>
                <a:lnTo>
                  <a:pt x="5585" y="3800"/>
                </a:lnTo>
                <a:lnTo>
                  <a:pt x="5598" y="3782"/>
                </a:lnTo>
                <a:lnTo>
                  <a:pt x="5619" y="3764"/>
                </a:lnTo>
                <a:lnTo>
                  <a:pt x="5643" y="3743"/>
                </a:lnTo>
                <a:lnTo>
                  <a:pt x="5670" y="3723"/>
                </a:lnTo>
                <a:lnTo>
                  <a:pt x="5747" y="3674"/>
                </a:lnTo>
                <a:lnTo>
                  <a:pt x="5759" y="3681"/>
                </a:lnTo>
                <a:lnTo>
                  <a:pt x="5828" y="3728"/>
                </a:lnTo>
                <a:lnTo>
                  <a:pt x="5856" y="3747"/>
                </a:lnTo>
                <a:lnTo>
                  <a:pt x="5879" y="3765"/>
                </a:lnTo>
                <a:lnTo>
                  <a:pt x="5894" y="3783"/>
                </a:lnTo>
                <a:lnTo>
                  <a:pt x="5909" y="3801"/>
                </a:lnTo>
                <a:lnTo>
                  <a:pt x="5918" y="3819"/>
                </a:lnTo>
                <a:lnTo>
                  <a:pt x="5924" y="3839"/>
                </a:lnTo>
                <a:lnTo>
                  <a:pt x="5928" y="3860"/>
                </a:lnTo>
                <a:lnTo>
                  <a:pt x="5930" y="3881"/>
                </a:lnTo>
                <a:lnTo>
                  <a:pt x="5928" y="3909"/>
                </a:lnTo>
                <a:lnTo>
                  <a:pt x="5924" y="3921"/>
                </a:lnTo>
                <a:lnTo>
                  <a:pt x="5922" y="3933"/>
                </a:lnTo>
                <a:lnTo>
                  <a:pt x="5916" y="3945"/>
                </a:lnTo>
                <a:lnTo>
                  <a:pt x="5910" y="3957"/>
                </a:lnTo>
                <a:lnTo>
                  <a:pt x="5903" y="3968"/>
                </a:lnTo>
                <a:lnTo>
                  <a:pt x="5894" y="3980"/>
                </a:lnTo>
                <a:lnTo>
                  <a:pt x="5873" y="4001"/>
                </a:lnTo>
                <a:lnTo>
                  <a:pt x="5843" y="4025"/>
                </a:lnTo>
                <a:lnTo>
                  <a:pt x="5804" y="4052"/>
                </a:lnTo>
                <a:lnTo>
                  <a:pt x="5759" y="4083"/>
                </a:lnTo>
                <a:lnTo>
                  <a:pt x="5747" y="4091"/>
                </a:lnTo>
                <a:lnTo>
                  <a:pt x="5696" y="4058"/>
                </a:lnTo>
                <a:lnTo>
                  <a:pt x="5657" y="4029"/>
                </a:lnTo>
                <a:lnTo>
                  <a:pt x="5625" y="4004"/>
                </a:lnTo>
                <a:lnTo>
                  <a:pt x="5601" y="3981"/>
                </a:lnTo>
                <a:lnTo>
                  <a:pt x="5591" y="3969"/>
                </a:lnTo>
                <a:lnTo>
                  <a:pt x="5583" y="3959"/>
                </a:lnTo>
                <a:lnTo>
                  <a:pt x="5577" y="3947"/>
                </a:lnTo>
                <a:lnTo>
                  <a:pt x="5573" y="3935"/>
                </a:lnTo>
                <a:lnTo>
                  <a:pt x="5568" y="3923"/>
                </a:lnTo>
                <a:lnTo>
                  <a:pt x="5565" y="3909"/>
                </a:lnTo>
                <a:lnTo>
                  <a:pt x="5562" y="3881"/>
                </a:lnTo>
                <a:lnTo>
                  <a:pt x="5565" y="3860"/>
                </a:lnTo>
                <a:close/>
                <a:moveTo>
                  <a:pt x="5922" y="3711"/>
                </a:moveTo>
                <a:lnTo>
                  <a:pt x="5898" y="3692"/>
                </a:lnTo>
                <a:lnTo>
                  <a:pt x="5873" y="3671"/>
                </a:lnTo>
                <a:lnTo>
                  <a:pt x="5810" y="3629"/>
                </a:lnTo>
                <a:lnTo>
                  <a:pt x="5816" y="3627"/>
                </a:lnTo>
                <a:lnTo>
                  <a:pt x="5852" y="3602"/>
                </a:lnTo>
                <a:lnTo>
                  <a:pt x="5885" y="3576"/>
                </a:lnTo>
                <a:lnTo>
                  <a:pt x="5910" y="3552"/>
                </a:lnTo>
                <a:lnTo>
                  <a:pt x="5934" y="3530"/>
                </a:lnTo>
                <a:lnTo>
                  <a:pt x="5952" y="3507"/>
                </a:lnTo>
                <a:lnTo>
                  <a:pt x="5966" y="3486"/>
                </a:lnTo>
                <a:lnTo>
                  <a:pt x="5978" y="3468"/>
                </a:lnTo>
                <a:lnTo>
                  <a:pt x="5987" y="3450"/>
                </a:lnTo>
                <a:lnTo>
                  <a:pt x="5994" y="3468"/>
                </a:lnTo>
                <a:lnTo>
                  <a:pt x="6006" y="3486"/>
                </a:lnTo>
                <a:lnTo>
                  <a:pt x="6020" y="3507"/>
                </a:lnTo>
                <a:lnTo>
                  <a:pt x="6038" y="3530"/>
                </a:lnTo>
                <a:lnTo>
                  <a:pt x="6062" y="3552"/>
                </a:lnTo>
                <a:lnTo>
                  <a:pt x="6089" y="3576"/>
                </a:lnTo>
                <a:lnTo>
                  <a:pt x="6120" y="3602"/>
                </a:lnTo>
                <a:lnTo>
                  <a:pt x="6156" y="3627"/>
                </a:lnTo>
                <a:lnTo>
                  <a:pt x="6162" y="3629"/>
                </a:lnTo>
                <a:lnTo>
                  <a:pt x="6101" y="3671"/>
                </a:lnTo>
                <a:lnTo>
                  <a:pt x="6074" y="3692"/>
                </a:lnTo>
                <a:lnTo>
                  <a:pt x="6050" y="3711"/>
                </a:lnTo>
                <a:lnTo>
                  <a:pt x="6030" y="3729"/>
                </a:lnTo>
                <a:lnTo>
                  <a:pt x="6012" y="3749"/>
                </a:lnTo>
                <a:lnTo>
                  <a:pt x="5999" y="3771"/>
                </a:lnTo>
                <a:lnTo>
                  <a:pt x="5987" y="3794"/>
                </a:lnTo>
                <a:lnTo>
                  <a:pt x="5975" y="3771"/>
                </a:lnTo>
                <a:lnTo>
                  <a:pt x="5960" y="3749"/>
                </a:lnTo>
                <a:lnTo>
                  <a:pt x="5942" y="3729"/>
                </a:lnTo>
                <a:lnTo>
                  <a:pt x="5922" y="3711"/>
                </a:lnTo>
                <a:close/>
                <a:moveTo>
                  <a:pt x="6044" y="3860"/>
                </a:moveTo>
                <a:lnTo>
                  <a:pt x="6048" y="3839"/>
                </a:lnTo>
                <a:lnTo>
                  <a:pt x="6054" y="3819"/>
                </a:lnTo>
                <a:lnTo>
                  <a:pt x="6065" y="3800"/>
                </a:lnTo>
                <a:lnTo>
                  <a:pt x="6078" y="3782"/>
                </a:lnTo>
                <a:lnTo>
                  <a:pt x="6098" y="3764"/>
                </a:lnTo>
                <a:lnTo>
                  <a:pt x="6122" y="3743"/>
                </a:lnTo>
                <a:lnTo>
                  <a:pt x="6150" y="3723"/>
                </a:lnTo>
                <a:lnTo>
                  <a:pt x="6227" y="3674"/>
                </a:lnTo>
                <a:lnTo>
                  <a:pt x="6302" y="3723"/>
                </a:lnTo>
                <a:lnTo>
                  <a:pt x="6330" y="3743"/>
                </a:lnTo>
                <a:lnTo>
                  <a:pt x="6354" y="3764"/>
                </a:lnTo>
                <a:lnTo>
                  <a:pt x="6374" y="3782"/>
                </a:lnTo>
                <a:lnTo>
                  <a:pt x="6387" y="3800"/>
                </a:lnTo>
                <a:lnTo>
                  <a:pt x="6398" y="3819"/>
                </a:lnTo>
                <a:lnTo>
                  <a:pt x="6404" y="3839"/>
                </a:lnTo>
                <a:lnTo>
                  <a:pt x="6408" y="3860"/>
                </a:lnTo>
                <a:lnTo>
                  <a:pt x="6410" y="3881"/>
                </a:lnTo>
                <a:lnTo>
                  <a:pt x="6408" y="3909"/>
                </a:lnTo>
                <a:lnTo>
                  <a:pt x="6404" y="3923"/>
                </a:lnTo>
                <a:lnTo>
                  <a:pt x="6399" y="3935"/>
                </a:lnTo>
                <a:lnTo>
                  <a:pt x="6396" y="3947"/>
                </a:lnTo>
                <a:lnTo>
                  <a:pt x="6390" y="3959"/>
                </a:lnTo>
                <a:lnTo>
                  <a:pt x="6381" y="3969"/>
                </a:lnTo>
                <a:lnTo>
                  <a:pt x="6372" y="3981"/>
                </a:lnTo>
                <a:lnTo>
                  <a:pt x="6348" y="4004"/>
                </a:lnTo>
                <a:lnTo>
                  <a:pt x="6315" y="4029"/>
                </a:lnTo>
                <a:lnTo>
                  <a:pt x="6276" y="4058"/>
                </a:lnTo>
                <a:lnTo>
                  <a:pt x="6227" y="4091"/>
                </a:lnTo>
                <a:lnTo>
                  <a:pt x="6176" y="4058"/>
                </a:lnTo>
                <a:lnTo>
                  <a:pt x="6137" y="4029"/>
                </a:lnTo>
                <a:lnTo>
                  <a:pt x="6104" y="4004"/>
                </a:lnTo>
                <a:lnTo>
                  <a:pt x="6080" y="3981"/>
                </a:lnTo>
                <a:lnTo>
                  <a:pt x="6071" y="3969"/>
                </a:lnTo>
                <a:lnTo>
                  <a:pt x="6062" y="3959"/>
                </a:lnTo>
                <a:lnTo>
                  <a:pt x="6056" y="3947"/>
                </a:lnTo>
                <a:lnTo>
                  <a:pt x="6053" y="3935"/>
                </a:lnTo>
                <a:lnTo>
                  <a:pt x="6048" y="3923"/>
                </a:lnTo>
                <a:lnTo>
                  <a:pt x="6044" y="3909"/>
                </a:lnTo>
                <a:lnTo>
                  <a:pt x="6042" y="3881"/>
                </a:lnTo>
                <a:lnTo>
                  <a:pt x="6044" y="3860"/>
                </a:lnTo>
                <a:close/>
                <a:moveTo>
                  <a:pt x="6402" y="3711"/>
                </a:moveTo>
                <a:lnTo>
                  <a:pt x="6378" y="3692"/>
                </a:lnTo>
                <a:lnTo>
                  <a:pt x="6351" y="3671"/>
                </a:lnTo>
                <a:lnTo>
                  <a:pt x="6290" y="3629"/>
                </a:lnTo>
                <a:lnTo>
                  <a:pt x="6296" y="3627"/>
                </a:lnTo>
                <a:lnTo>
                  <a:pt x="6332" y="3602"/>
                </a:lnTo>
                <a:lnTo>
                  <a:pt x="6363" y="3576"/>
                </a:lnTo>
                <a:lnTo>
                  <a:pt x="6390" y="3552"/>
                </a:lnTo>
                <a:lnTo>
                  <a:pt x="6414" y="3530"/>
                </a:lnTo>
                <a:lnTo>
                  <a:pt x="6432" y="3507"/>
                </a:lnTo>
                <a:lnTo>
                  <a:pt x="6446" y="3486"/>
                </a:lnTo>
                <a:lnTo>
                  <a:pt x="6458" y="3468"/>
                </a:lnTo>
                <a:lnTo>
                  <a:pt x="6465" y="3450"/>
                </a:lnTo>
                <a:lnTo>
                  <a:pt x="6474" y="3468"/>
                </a:lnTo>
                <a:lnTo>
                  <a:pt x="6486" y="3486"/>
                </a:lnTo>
                <a:lnTo>
                  <a:pt x="6500" y="3507"/>
                </a:lnTo>
                <a:lnTo>
                  <a:pt x="6519" y="3530"/>
                </a:lnTo>
                <a:lnTo>
                  <a:pt x="6542" y="3552"/>
                </a:lnTo>
                <a:lnTo>
                  <a:pt x="6567" y="3576"/>
                </a:lnTo>
                <a:lnTo>
                  <a:pt x="6600" y="3602"/>
                </a:lnTo>
                <a:lnTo>
                  <a:pt x="6636" y="3627"/>
                </a:lnTo>
                <a:lnTo>
                  <a:pt x="6642" y="3629"/>
                </a:lnTo>
                <a:lnTo>
                  <a:pt x="6579" y="3671"/>
                </a:lnTo>
                <a:lnTo>
                  <a:pt x="6554" y="3692"/>
                </a:lnTo>
                <a:lnTo>
                  <a:pt x="6530" y="3711"/>
                </a:lnTo>
                <a:lnTo>
                  <a:pt x="6510" y="3729"/>
                </a:lnTo>
                <a:lnTo>
                  <a:pt x="6492" y="3749"/>
                </a:lnTo>
                <a:lnTo>
                  <a:pt x="6477" y="3771"/>
                </a:lnTo>
                <a:lnTo>
                  <a:pt x="6465" y="3794"/>
                </a:lnTo>
                <a:lnTo>
                  <a:pt x="6453" y="3771"/>
                </a:lnTo>
                <a:lnTo>
                  <a:pt x="6440" y="3749"/>
                </a:lnTo>
                <a:lnTo>
                  <a:pt x="6422" y="3729"/>
                </a:lnTo>
                <a:lnTo>
                  <a:pt x="6402" y="3711"/>
                </a:lnTo>
                <a:close/>
                <a:moveTo>
                  <a:pt x="6524" y="3860"/>
                </a:moveTo>
                <a:lnTo>
                  <a:pt x="6528" y="3839"/>
                </a:lnTo>
                <a:lnTo>
                  <a:pt x="6534" y="3819"/>
                </a:lnTo>
                <a:lnTo>
                  <a:pt x="6543" y="3800"/>
                </a:lnTo>
                <a:lnTo>
                  <a:pt x="6558" y="3782"/>
                </a:lnTo>
                <a:lnTo>
                  <a:pt x="6578" y="3764"/>
                </a:lnTo>
                <a:lnTo>
                  <a:pt x="6602" y="3743"/>
                </a:lnTo>
                <a:lnTo>
                  <a:pt x="6630" y="3723"/>
                </a:lnTo>
                <a:lnTo>
                  <a:pt x="6705" y="3674"/>
                </a:lnTo>
                <a:lnTo>
                  <a:pt x="6717" y="3681"/>
                </a:lnTo>
                <a:lnTo>
                  <a:pt x="6788" y="3728"/>
                </a:lnTo>
                <a:lnTo>
                  <a:pt x="6816" y="3747"/>
                </a:lnTo>
                <a:lnTo>
                  <a:pt x="6837" y="3765"/>
                </a:lnTo>
                <a:lnTo>
                  <a:pt x="6855" y="3783"/>
                </a:lnTo>
                <a:lnTo>
                  <a:pt x="6867" y="3801"/>
                </a:lnTo>
                <a:lnTo>
                  <a:pt x="6878" y="3819"/>
                </a:lnTo>
                <a:lnTo>
                  <a:pt x="6884" y="3839"/>
                </a:lnTo>
                <a:lnTo>
                  <a:pt x="6888" y="3860"/>
                </a:lnTo>
                <a:lnTo>
                  <a:pt x="6890" y="3881"/>
                </a:lnTo>
                <a:lnTo>
                  <a:pt x="6888" y="3909"/>
                </a:lnTo>
                <a:lnTo>
                  <a:pt x="6885" y="3921"/>
                </a:lnTo>
                <a:lnTo>
                  <a:pt x="6882" y="3933"/>
                </a:lnTo>
                <a:lnTo>
                  <a:pt x="6876" y="3945"/>
                </a:lnTo>
                <a:lnTo>
                  <a:pt x="6870" y="3957"/>
                </a:lnTo>
                <a:lnTo>
                  <a:pt x="6864" y="3968"/>
                </a:lnTo>
                <a:lnTo>
                  <a:pt x="6854" y="3980"/>
                </a:lnTo>
                <a:lnTo>
                  <a:pt x="6831" y="4001"/>
                </a:lnTo>
                <a:lnTo>
                  <a:pt x="6801" y="4025"/>
                </a:lnTo>
                <a:lnTo>
                  <a:pt x="6764" y="4052"/>
                </a:lnTo>
                <a:lnTo>
                  <a:pt x="6717" y="4083"/>
                </a:lnTo>
                <a:lnTo>
                  <a:pt x="6705" y="4091"/>
                </a:lnTo>
                <a:lnTo>
                  <a:pt x="6656" y="4058"/>
                </a:lnTo>
                <a:lnTo>
                  <a:pt x="6615" y="4029"/>
                </a:lnTo>
                <a:lnTo>
                  <a:pt x="6584" y="4004"/>
                </a:lnTo>
                <a:lnTo>
                  <a:pt x="6560" y="3981"/>
                </a:lnTo>
                <a:lnTo>
                  <a:pt x="6549" y="3969"/>
                </a:lnTo>
                <a:lnTo>
                  <a:pt x="6542" y="3959"/>
                </a:lnTo>
                <a:lnTo>
                  <a:pt x="6536" y="3947"/>
                </a:lnTo>
                <a:lnTo>
                  <a:pt x="6531" y="3935"/>
                </a:lnTo>
                <a:lnTo>
                  <a:pt x="6528" y="3923"/>
                </a:lnTo>
                <a:lnTo>
                  <a:pt x="6525" y="3909"/>
                </a:lnTo>
                <a:lnTo>
                  <a:pt x="6524" y="3881"/>
                </a:lnTo>
                <a:lnTo>
                  <a:pt x="6524" y="3860"/>
                </a:lnTo>
                <a:close/>
                <a:moveTo>
                  <a:pt x="6882" y="3711"/>
                </a:moveTo>
                <a:lnTo>
                  <a:pt x="6860" y="3692"/>
                </a:lnTo>
                <a:lnTo>
                  <a:pt x="6831" y="3671"/>
                </a:lnTo>
                <a:lnTo>
                  <a:pt x="6770" y="3629"/>
                </a:lnTo>
                <a:lnTo>
                  <a:pt x="6776" y="3627"/>
                </a:lnTo>
                <a:lnTo>
                  <a:pt x="6812" y="3602"/>
                </a:lnTo>
                <a:lnTo>
                  <a:pt x="6843" y="3576"/>
                </a:lnTo>
                <a:lnTo>
                  <a:pt x="6872" y="3552"/>
                </a:lnTo>
                <a:lnTo>
                  <a:pt x="6894" y="3530"/>
                </a:lnTo>
                <a:lnTo>
                  <a:pt x="6912" y="3507"/>
                </a:lnTo>
                <a:lnTo>
                  <a:pt x="6926" y="3486"/>
                </a:lnTo>
                <a:lnTo>
                  <a:pt x="6938" y="3468"/>
                </a:lnTo>
                <a:lnTo>
                  <a:pt x="6945" y="3450"/>
                </a:lnTo>
                <a:lnTo>
                  <a:pt x="6954" y="3468"/>
                </a:lnTo>
                <a:lnTo>
                  <a:pt x="6966" y="3486"/>
                </a:lnTo>
                <a:lnTo>
                  <a:pt x="6980" y="3507"/>
                </a:lnTo>
                <a:lnTo>
                  <a:pt x="6999" y="3530"/>
                </a:lnTo>
                <a:lnTo>
                  <a:pt x="7022" y="3552"/>
                </a:lnTo>
                <a:lnTo>
                  <a:pt x="7047" y="3576"/>
                </a:lnTo>
                <a:lnTo>
                  <a:pt x="7079" y="3602"/>
                </a:lnTo>
                <a:lnTo>
                  <a:pt x="7115" y="3627"/>
                </a:lnTo>
                <a:lnTo>
                  <a:pt x="7121" y="3629"/>
                </a:lnTo>
                <a:lnTo>
                  <a:pt x="7059" y="3671"/>
                </a:lnTo>
                <a:lnTo>
                  <a:pt x="7034" y="3692"/>
                </a:lnTo>
                <a:lnTo>
                  <a:pt x="7010" y="3711"/>
                </a:lnTo>
                <a:lnTo>
                  <a:pt x="6989" y="3729"/>
                </a:lnTo>
                <a:lnTo>
                  <a:pt x="6972" y="3749"/>
                </a:lnTo>
                <a:lnTo>
                  <a:pt x="6957" y="3771"/>
                </a:lnTo>
                <a:lnTo>
                  <a:pt x="6945" y="3794"/>
                </a:lnTo>
                <a:lnTo>
                  <a:pt x="6933" y="3771"/>
                </a:lnTo>
                <a:lnTo>
                  <a:pt x="6920" y="3749"/>
                </a:lnTo>
                <a:lnTo>
                  <a:pt x="6903" y="3729"/>
                </a:lnTo>
                <a:lnTo>
                  <a:pt x="6882" y="3711"/>
                </a:lnTo>
                <a:close/>
                <a:moveTo>
                  <a:pt x="7004" y="3860"/>
                </a:moveTo>
                <a:lnTo>
                  <a:pt x="7007" y="3839"/>
                </a:lnTo>
                <a:lnTo>
                  <a:pt x="7013" y="3819"/>
                </a:lnTo>
                <a:lnTo>
                  <a:pt x="7023" y="3800"/>
                </a:lnTo>
                <a:lnTo>
                  <a:pt x="7040" y="3782"/>
                </a:lnTo>
                <a:lnTo>
                  <a:pt x="7058" y="3764"/>
                </a:lnTo>
                <a:lnTo>
                  <a:pt x="7082" y="3743"/>
                </a:lnTo>
                <a:lnTo>
                  <a:pt x="7109" y="3723"/>
                </a:lnTo>
                <a:lnTo>
                  <a:pt x="7185" y="3674"/>
                </a:lnTo>
                <a:lnTo>
                  <a:pt x="7262" y="3723"/>
                </a:lnTo>
                <a:lnTo>
                  <a:pt x="7292" y="3743"/>
                </a:lnTo>
                <a:lnTo>
                  <a:pt x="7316" y="3764"/>
                </a:lnTo>
                <a:lnTo>
                  <a:pt x="7334" y="3782"/>
                </a:lnTo>
                <a:lnTo>
                  <a:pt x="7347" y="3800"/>
                </a:lnTo>
                <a:lnTo>
                  <a:pt x="7358" y="3819"/>
                </a:lnTo>
                <a:lnTo>
                  <a:pt x="7365" y="3839"/>
                </a:lnTo>
                <a:lnTo>
                  <a:pt x="7367" y="3860"/>
                </a:lnTo>
                <a:lnTo>
                  <a:pt x="7370" y="3881"/>
                </a:lnTo>
                <a:lnTo>
                  <a:pt x="7367" y="3909"/>
                </a:lnTo>
                <a:lnTo>
                  <a:pt x="7365" y="3923"/>
                </a:lnTo>
                <a:lnTo>
                  <a:pt x="7361" y="3935"/>
                </a:lnTo>
                <a:lnTo>
                  <a:pt x="7355" y="3947"/>
                </a:lnTo>
                <a:lnTo>
                  <a:pt x="7349" y="3959"/>
                </a:lnTo>
                <a:lnTo>
                  <a:pt x="7341" y="3969"/>
                </a:lnTo>
                <a:lnTo>
                  <a:pt x="7331" y="3981"/>
                </a:lnTo>
                <a:lnTo>
                  <a:pt x="7307" y="4004"/>
                </a:lnTo>
                <a:lnTo>
                  <a:pt x="7275" y="4029"/>
                </a:lnTo>
                <a:lnTo>
                  <a:pt x="7235" y="4058"/>
                </a:lnTo>
                <a:lnTo>
                  <a:pt x="7185" y="4091"/>
                </a:lnTo>
                <a:lnTo>
                  <a:pt x="7137" y="4058"/>
                </a:lnTo>
                <a:lnTo>
                  <a:pt x="7095" y="4029"/>
                </a:lnTo>
                <a:lnTo>
                  <a:pt x="7065" y="4004"/>
                </a:lnTo>
                <a:lnTo>
                  <a:pt x="7040" y="3981"/>
                </a:lnTo>
                <a:lnTo>
                  <a:pt x="7031" y="3969"/>
                </a:lnTo>
                <a:lnTo>
                  <a:pt x="7023" y="3959"/>
                </a:lnTo>
                <a:lnTo>
                  <a:pt x="7016" y="3947"/>
                </a:lnTo>
                <a:lnTo>
                  <a:pt x="7011" y="3935"/>
                </a:lnTo>
                <a:lnTo>
                  <a:pt x="7007" y="3923"/>
                </a:lnTo>
                <a:lnTo>
                  <a:pt x="7005" y="3909"/>
                </a:lnTo>
                <a:lnTo>
                  <a:pt x="7004" y="3881"/>
                </a:lnTo>
                <a:lnTo>
                  <a:pt x="7004" y="3860"/>
                </a:lnTo>
                <a:close/>
                <a:moveTo>
                  <a:pt x="7361" y="3711"/>
                </a:moveTo>
                <a:lnTo>
                  <a:pt x="7340" y="3692"/>
                </a:lnTo>
                <a:lnTo>
                  <a:pt x="7311" y="3671"/>
                </a:lnTo>
                <a:lnTo>
                  <a:pt x="7250" y="3629"/>
                </a:lnTo>
                <a:lnTo>
                  <a:pt x="7256" y="3627"/>
                </a:lnTo>
                <a:lnTo>
                  <a:pt x="7293" y="3602"/>
                </a:lnTo>
                <a:lnTo>
                  <a:pt x="7323" y="3576"/>
                </a:lnTo>
                <a:lnTo>
                  <a:pt x="7352" y="3552"/>
                </a:lnTo>
                <a:lnTo>
                  <a:pt x="7373" y="3530"/>
                </a:lnTo>
                <a:lnTo>
                  <a:pt x="7391" y="3507"/>
                </a:lnTo>
                <a:lnTo>
                  <a:pt x="7406" y="3486"/>
                </a:lnTo>
                <a:lnTo>
                  <a:pt x="7418" y="3468"/>
                </a:lnTo>
                <a:lnTo>
                  <a:pt x="7425" y="3450"/>
                </a:lnTo>
                <a:lnTo>
                  <a:pt x="7436" y="3468"/>
                </a:lnTo>
                <a:lnTo>
                  <a:pt x="7445" y="3486"/>
                </a:lnTo>
                <a:lnTo>
                  <a:pt x="7461" y="3507"/>
                </a:lnTo>
                <a:lnTo>
                  <a:pt x="7479" y="3530"/>
                </a:lnTo>
                <a:lnTo>
                  <a:pt x="7502" y="3552"/>
                </a:lnTo>
                <a:lnTo>
                  <a:pt x="7527" y="3576"/>
                </a:lnTo>
                <a:lnTo>
                  <a:pt x="7559" y="3602"/>
                </a:lnTo>
                <a:lnTo>
                  <a:pt x="7595" y="3627"/>
                </a:lnTo>
                <a:lnTo>
                  <a:pt x="7601" y="3629"/>
                </a:lnTo>
                <a:lnTo>
                  <a:pt x="7539" y="3671"/>
                </a:lnTo>
                <a:lnTo>
                  <a:pt x="7514" y="3692"/>
                </a:lnTo>
                <a:lnTo>
                  <a:pt x="7490" y="3711"/>
                </a:lnTo>
                <a:lnTo>
                  <a:pt x="7469" y="3729"/>
                </a:lnTo>
                <a:lnTo>
                  <a:pt x="7451" y="3749"/>
                </a:lnTo>
                <a:lnTo>
                  <a:pt x="7437" y="3771"/>
                </a:lnTo>
                <a:lnTo>
                  <a:pt x="7425" y="3794"/>
                </a:lnTo>
                <a:lnTo>
                  <a:pt x="7415" y="3771"/>
                </a:lnTo>
                <a:lnTo>
                  <a:pt x="7400" y="3749"/>
                </a:lnTo>
                <a:lnTo>
                  <a:pt x="7383" y="3729"/>
                </a:lnTo>
                <a:lnTo>
                  <a:pt x="7361" y="3711"/>
                </a:lnTo>
                <a:close/>
                <a:moveTo>
                  <a:pt x="7484" y="3860"/>
                </a:moveTo>
                <a:lnTo>
                  <a:pt x="7487" y="3839"/>
                </a:lnTo>
                <a:lnTo>
                  <a:pt x="7493" y="3819"/>
                </a:lnTo>
                <a:lnTo>
                  <a:pt x="7503" y="3800"/>
                </a:lnTo>
                <a:lnTo>
                  <a:pt x="7520" y="3782"/>
                </a:lnTo>
                <a:lnTo>
                  <a:pt x="7538" y="3764"/>
                </a:lnTo>
                <a:lnTo>
                  <a:pt x="7562" y="3743"/>
                </a:lnTo>
                <a:lnTo>
                  <a:pt x="7589" y="3723"/>
                </a:lnTo>
                <a:lnTo>
                  <a:pt x="7665" y="3674"/>
                </a:lnTo>
                <a:lnTo>
                  <a:pt x="7665" y="3681"/>
                </a:lnTo>
                <a:lnTo>
                  <a:pt x="7734" y="3728"/>
                </a:lnTo>
                <a:lnTo>
                  <a:pt x="7763" y="3747"/>
                </a:lnTo>
                <a:lnTo>
                  <a:pt x="7785" y="3765"/>
                </a:lnTo>
                <a:lnTo>
                  <a:pt x="7803" y="3783"/>
                </a:lnTo>
                <a:lnTo>
                  <a:pt x="7815" y="3801"/>
                </a:lnTo>
                <a:lnTo>
                  <a:pt x="7824" y="3819"/>
                </a:lnTo>
                <a:lnTo>
                  <a:pt x="7833" y="3839"/>
                </a:lnTo>
                <a:lnTo>
                  <a:pt x="7835" y="3860"/>
                </a:lnTo>
                <a:lnTo>
                  <a:pt x="7836" y="3881"/>
                </a:lnTo>
                <a:lnTo>
                  <a:pt x="7835" y="3909"/>
                </a:lnTo>
                <a:lnTo>
                  <a:pt x="7833" y="3921"/>
                </a:lnTo>
                <a:lnTo>
                  <a:pt x="7829" y="3933"/>
                </a:lnTo>
                <a:lnTo>
                  <a:pt x="7824" y="3945"/>
                </a:lnTo>
                <a:lnTo>
                  <a:pt x="7817" y="3957"/>
                </a:lnTo>
                <a:lnTo>
                  <a:pt x="7811" y="3968"/>
                </a:lnTo>
                <a:lnTo>
                  <a:pt x="7800" y="3980"/>
                </a:lnTo>
                <a:lnTo>
                  <a:pt x="7779" y="4001"/>
                </a:lnTo>
                <a:lnTo>
                  <a:pt x="7749" y="4025"/>
                </a:lnTo>
                <a:lnTo>
                  <a:pt x="7710" y="4052"/>
                </a:lnTo>
                <a:lnTo>
                  <a:pt x="7665" y="4083"/>
                </a:lnTo>
                <a:lnTo>
                  <a:pt x="7665" y="4091"/>
                </a:lnTo>
                <a:lnTo>
                  <a:pt x="7617" y="4058"/>
                </a:lnTo>
                <a:lnTo>
                  <a:pt x="7577" y="4029"/>
                </a:lnTo>
                <a:lnTo>
                  <a:pt x="7545" y="4004"/>
                </a:lnTo>
                <a:lnTo>
                  <a:pt x="7520" y="3981"/>
                </a:lnTo>
                <a:lnTo>
                  <a:pt x="7511" y="3969"/>
                </a:lnTo>
                <a:lnTo>
                  <a:pt x="7503" y="3959"/>
                </a:lnTo>
                <a:lnTo>
                  <a:pt x="7496" y="3947"/>
                </a:lnTo>
                <a:lnTo>
                  <a:pt x="7491" y="3935"/>
                </a:lnTo>
                <a:lnTo>
                  <a:pt x="7487" y="3923"/>
                </a:lnTo>
                <a:lnTo>
                  <a:pt x="7485" y="3909"/>
                </a:lnTo>
                <a:lnTo>
                  <a:pt x="7484" y="3881"/>
                </a:lnTo>
                <a:lnTo>
                  <a:pt x="7484" y="3860"/>
                </a:lnTo>
                <a:close/>
                <a:moveTo>
                  <a:pt x="7829" y="3711"/>
                </a:moveTo>
                <a:lnTo>
                  <a:pt x="7806" y="3692"/>
                </a:lnTo>
                <a:lnTo>
                  <a:pt x="7779" y="3671"/>
                </a:lnTo>
                <a:lnTo>
                  <a:pt x="7716" y="3629"/>
                </a:lnTo>
                <a:lnTo>
                  <a:pt x="7722" y="3627"/>
                </a:lnTo>
                <a:lnTo>
                  <a:pt x="7761" y="3602"/>
                </a:lnTo>
                <a:lnTo>
                  <a:pt x="7791" y="3576"/>
                </a:lnTo>
                <a:lnTo>
                  <a:pt x="7818" y="3552"/>
                </a:lnTo>
                <a:lnTo>
                  <a:pt x="7841" y="3530"/>
                </a:lnTo>
                <a:lnTo>
                  <a:pt x="7859" y="3507"/>
                </a:lnTo>
                <a:lnTo>
                  <a:pt x="7872" y="3486"/>
                </a:lnTo>
                <a:lnTo>
                  <a:pt x="7884" y="3468"/>
                </a:lnTo>
                <a:lnTo>
                  <a:pt x="7893" y="3450"/>
                </a:lnTo>
                <a:lnTo>
                  <a:pt x="7902" y="3468"/>
                </a:lnTo>
                <a:lnTo>
                  <a:pt x="7913" y="3486"/>
                </a:lnTo>
                <a:lnTo>
                  <a:pt x="7929" y="3507"/>
                </a:lnTo>
                <a:lnTo>
                  <a:pt x="7947" y="3530"/>
                </a:lnTo>
                <a:lnTo>
                  <a:pt x="7968" y="3552"/>
                </a:lnTo>
                <a:lnTo>
                  <a:pt x="7995" y="3576"/>
                </a:lnTo>
                <a:lnTo>
                  <a:pt x="8027" y="3602"/>
                </a:lnTo>
                <a:lnTo>
                  <a:pt x="8063" y="3627"/>
                </a:lnTo>
                <a:lnTo>
                  <a:pt x="8069" y="3629"/>
                </a:lnTo>
                <a:lnTo>
                  <a:pt x="8007" y="3671"/>
                </a:lnTo>
                <a:lnTo>
                  <a:pt x="7980" y="3692"/>
                </a:lnTo>
                <a:lnTo>
                  <a:pt x="7956" y="3711"/>
                </a:lnTo>
                <a:lnTo>
                  <a:pt x="7937" y="3729"/>
                </a:lnTo>
                <a:lnTo>
                  <a:pt x="7919" y="3749"/>
                </a:lnTo>
                <a:lnTo>
                  <a:pt x="7905" y="3771"/>
                </a:lnTo>
                <a:lnTo>
                  <a:pt x="7893" y="3794"/>
                </a:lnTo>
                <a:lnTo>
                  <a:pt x="7883" y="3771"/>
                </a:lnTo>
                <a:lnTo>
                  <a:pt x="7866" y="3749"/>
                </a:lnTo>
                <a:lnTo>
                  <a:pt x="7851" y="3729"/>
                </a:lnTo>
                <a:lnTo>
                  <a:pt x="7829" y="3711"/>
                </a:lnTo>
                <a:close/>
                <a:moveTo>
                  <a:pt x="7950" y="3860"/>
                </a:moveTo>
                <a:lnTo>
                  <a:pt x="7955" y="3839"/>
                </a:lnTo>
                <a:lnTo>
                  <a:pt x="7961" y="3819"/>
                </a:lnTo>
                <a:lnTo>
                  <a:pt x="7971" y="3800"/>
                </a:lnTo>
                <a:lnTo>
                  <a:pt x="7986" y="3782"/>
                </a:lnTo>
                <a:lnTo>
                  <a:pt x="8004" y="3764"/>
                </a:lnTo>
                <a:lnTo>
                  <a:pt x="8028" y="3743"/>
                </a:lnTo>
                <a:lnTo>
                  <a:pt x="8057" y="3723"/>
                </a:lnTo>
                <a:lnTo>
                  <a:pt x="8133" y="3674"/>
                </a:lnTo>
                <a:lnTo>
                  <a:pt x="8208" y="3723"/>
                </a:lnTo>
                <a:lnTo>
                  <a:pt x="8238" y="3743"/>
                </a:lnTo>
                <a:lnTo>
                  <a:pt x="8262" y="3764"/>
                </a:lnTo>
                <a:lnTo>
                  <a:pt x="8280" y="3782"/>
                </a:lnTo>
                <a:lnTo>
                  <a:pt x="8294" y="3800"/>
                </a:lnTo>
                <a:lnTo>
                  <a:pt x="8304" y="3819"/>
                </a:lnTo>
                <a:lnTo>
                  <a:pt x="8312" y="3839"/>
                </a:lnTo>
                <a:lnTo>
                  <a:pt x="8315" y="3860"/>
                </a:lnTo>
                <a:lnTo>
                  <a:pt x="8316" y="3881"/>
                </a:lnTo>
                <a:lnTo>
                  <a:pt x="8315" y="3909"/>
                </a:lnTo>
                <a:lnTo>
                  <a:pt x="8312" y="3923"/>
                </a:lnTo>
                <a:lnTo>
                  <a:pt x="8309" y="3935"/>
                </a:lnTo>
                <a:lnTo>
                  <a:pt x="8303" y="3947"/>
                </a:lnTo>
                <a:lnTo>
                  <a:pt x="8297" y="3959"/>
                </a:lnTo>
                <a:lnTo>
                  <a:pt x="8289" y="3969"/>
                </a:lnTo>
                <a:lnTo>
                  <a:pt x="8279" y="3981"/>
                </a:lnTo>
                <a:lnTo>
                  <a:pt x="8255" y="4004"/>
                </a:lnTo>
                <a:lnTo>
                  <a:pt x="8223" y="4029"/>
                </a:lnTo>
                <a:lnTo>
                  <a:pt x="8183" y="4058"/>
                </a:lnTo>
                <a:lnTo>
                  <a:pt x="8133" y="4091"/>
                </a:lnTo>
                <a:lnTo>
                  <a:pt x="8085" y="4058"/>
                </a:lnTo>
                <a:lnTo>
                  <a:pt x="8045" y="4029"/>
                </a:lnTo>
                <a:lnTo>
                  <a:pt x="8013" y="4004"/>
                </a:lnTo>
                <a:lnTo>
                  <a:pt x="7986" y="3981"/>
                </a:lnTo>
                <a:lnTo>
                  <a:pt x="7979" y="3969"/>
                </a:lnTo>
                <a:lnTo>
                  <a:pt x="7971" y="3959"/>
                </a:lnTo>
                <a:lnTo>
                  <a:pt x="7962" y="3947"/>
                </a:lnTo>
                <a:lnTo>
                  <a:pt x="7959" y="3935"/>
                </a:lnTo>
                <a:lnTo>
                  <a:pt x="7955" y="3923"/>
                </a:lnTo>
                <a:lnTo>
                  <a:pt x="7953" y="3909"/>
                </a:lnTo>
                <a:lnTo>
                  <a:pt x="7950" y="3881"/>
                </a:lnTo>
                <a:lnTo>
                  <a:pt x="7950" y="3860"/>
                </a:lnTo>
                <a:close/>
                <a:moveTo>
                  <a:pt x="8309" y="3711"/>
                </a:moveTo>
                <a:lnTo>
                  <a:pt x="8286" y="3692"/>
                </a:lnTo>
                <a:lnTo>
                  <a:pt x="8259" y="3671"/>
                </a:lnTo>
                <a:lnTo>
                  <a:pt x="8196" y="3629"/>
                </a:lnTo>
                <a:lnTo>
                  <a:pt x="8202" y="3627"/>
                </a:lnTo>
                <a:lnTo>
                  <a:pt x="8241" y="3602"/>
                </a:lnTo>
                <a:lnTo>
                  <a:pt x="8271" y="3576"/>
                </a:lnTo>
                <a:lnTo>
                  <a:pt x="8298" y="3552"/>
                </a:lnTo>
                <a:lnTo>
                  <a:pt x="8321" y="3530"/>
                </a:lnTo>
                <a:lnTo>
                  <a:pt x="8339" y="3507"/>
                </a:lnTo>
                <a:lnTo>
                  <a:pt x="8352" y="3486"/>
                </a:lnTo>
                <a:lnTo>
                  <a:pt x="8364" y="3468"/>
                </a:lnTo>
                <a:lnTo>
                  <a:pt x="8372" y="3450"/>
                </a:lnTo>
                <a:lnTo>
                  <a:pt x="8382" y="3468"/>
                </a:lnTo>
                <a:lnTo>
                  <a:pt x="8393" y="3486"/>
                </a:lnTo>
                <a:lnTo>
                  <a:pt x="8408" y="3507"/>
                </a:lnTo>
                <a:lnTo>
                  <a:pt x="8426" y="3530"/>
                </a:lnTo>
                <a:lnTo>
                  <a:pt x="8448" y="3552"/>
                </a:lnTo>
                <a:lnTo>
                  <a:pt x="8474" y="3576"/>
                </a:lnTo>
                <a:lnTo>
                  <a:pt x="8507" y="3602"/>
                </a:lnTo>
                <a:lnTo>
                  <a:pt x="8543" y="3627"/>
                </a:lnTo>
                <a:lnTo>
                  <a:pt x="8549" y="3629"/>
                </a:lnTo>
                <a:lnTo>
                  <a:pt x="8486" y="3671"/>
                </a:lnTo>
                <a:lnTo>
                  <a:pt x="8460" y="3692"/>
                </a:lnTo>
                <a:lnTo>
                  <a:pt x="8436" y="3711"/>
                </a:lnTo>
                <a:lnTo>
                  <a:pt x="8417" y="3729"/>
                </a:lnTo>
                <a:lnTo>
                  <a:pt x="8399" y="3749"/>
                </a:lnTo>
                <a:lnTo>
                  <a:pt x="8384" y="3771"/>
                </a:lnTo>
                <a:lnTo>
                  <a:pt x="8372" y="3794"/>
                </a:lnTo>
                <a:lnTo>
                  <a:pt x="8363" y="3771"/>
                </a:lnTo>
                <a:lnTo>
                  <a:pt x="8346" y="3749"/>
                </a:lnTo>
                <a:lnTo>
                  <a:pt x="8330" y="3729"/>
                </a:lnTo>
                <a:lnTo>
                  <a:pt x="8309" y="3711"/>
                </a:lnTo>
                <a:close/>
                <a:moveTo>
                  <a:pt x="8430" y="3860"/>
                </a:moveTo>
                <a:lnTo>
                  <a:pt x="8435" y="3839"/>
                </a:lnTo>
                <a:lnTo>
                  <a:pt x="8441" y="3819"/>
                </a:lnTo>
                <a:lnTo>
                  <a:pt x="8453" y="3800"/>
                </a:lnTo>
                <a:lnTo>
                  <a:pt x="8466" y="3782"/>
                </a:lnTo>
                <a:lnTo>
                  <a:pt x="8484" y="3764"/>
                </a:lnTo>
                <a:lnTo>
                  <a:pt x="8508" y="3743"/>
                </a:lnTo>
                <a:lnTo>
                  <a:pt x="8538" y="3723"/>
                </a:lnTo>
                <a:lnTo>
                  <a:pt x="8612" y="3674"/>
                </a:lnTo>
                <a:lnTo>
                  <a:pt x="8627" y="3681"/>
                </a:lnTo>
                <a:lnTo>
                  <a:pt x="8696" y="3728"/>
                </a:lnTo>
                <a:lnTo>
                  <a:pt x="8723" y="3747"/>
                </a:lnTo>
                <a:lnTo>
                  <a:pt x="8744" y="3765"/>
                </a:lnTo>
                <a:lnTo>
                  <a:pt x="8762" y="3783"/>
                </a:lnTo>
                <a:lnTo>
                  <a:pt x="8777" y="3801"/>
                </a:lnTo>
                <a:lnTo>
                  <a:pt x="8786" y="3819"/>
                </a:lnTo>
                <a:lnTo>
                  <a:pt x="8792" y="3839"/>
                </a:lnTo>
                <a:lnTo>
                  <a:pt x="8795" y="3860"/>
                </a:lnTo>
                <a:lnTo>
                  <a:pt x="8796" y="3881"/>
                </a:lnTo>
                <a:lnTo>
                  <a:pt x="8795" y="3909"/>
                </a:lnTo>
                <a:lnTo>
                  <a:pt x="8792" y="3921"/>
                </a:lnTo>
                <a:lnTo>
                  <a:pt x="8789" y="3933"/>
                </a:lnTo>
                <a:lnTo>
                  <a:pt x="8784" y="3945"/>
                </a:lnTo>
                <a:lnTo>
                  <a:pt x="8778" y="3957"/>
                </a:lnTo>
                <a:lnTo>
                  <a:pt x="8771" y="3968"/>
                </a:lnTo>
                <a:lnTo>
                  <a:pt x="8760" y="3980"/>
                </a:lnTo>
                <a:lnTo>
                  <a:pt x="8738" y="4001"/>
                </a:lnTo>
                <a:lnTo>
                  <a:pt x="8708" y="4025"/>
                </a:lnTo>
                <a:lnTo>
                  <a:pt x="8672" y="4052"/>
                </a:lnTo>
                <a:lnTo>
                  <a:pt x="8627" y="4083"/>
                </a:lnTo>
                <a:lnTo>
                  <a:pt x="8612" y="4091"/>
                </a:lnTo>
                <a:lnTo>
                  <a:pt x="8564" y="4058"/>
                </a:lnTo>
                <a:lnTo>
                  <a:pt x="8525" y="4029"/>
                </a:lnTo>
                <a:lnTo>
                  <a:pt x="8492" y="4004"/>
                </a:lnTo>
                <a:lnTo>
                  <a:pt x="8468" y="3981"/>
                </a:lnTo>
                <a:lnTo>
                  <a:pt x="8459" y="3969"/>
                </a:lnTo>
                <a:lnTo>
                  <a:pt x="8450" y="3959"/>
                </a:lnTo>
                <a:lnTo>
                  <a:pt x="8444" y="3947"/>
                </a:lnTo>
                <a:lnTo>
                  <a:pt x="8438" y="3935"/>
                </a:lnTo>
                <a:lnTo>
                  <a:pt x="8435" y="3923"/>
                </a:lnTo>
                <a:lnTo>
                  <a:pt x="8432" y="3909"/>
                </a:lnTo>
                <a:lnTo>
                  <a:pt x="8430" y="3881"/>
                </a:lnTo>
                <a:lnTo>
                  <a:pt x="8430" y="3860"/>
                </a:lnTo>
                <a:close/>
                <a:moveTo>
                  <a:pt x="8790" y="3711"/>
                </a:moveTo>
                <a:lnTo>
                  <a:pt x="8766" y="3692"/>
                </a:lnTo>
                <a:lnTo>
                  <a:pt x="8741" y="3671"/>
                </a:lnTo>
                <a:lnTo>
                  <a:pt x="8678" y="3629"/>
                </a:lnTo>
                <a:lnTo>
                  <a:pt x="8682" y="3627"/>
                </a:lnTo>
                <a:lnTo>
                  <a:pt x="8720" y="3602"/>
                </a:lnTo>
                <a:lnTo>
                  <a:pt x="8750" y="3576"/>
                </a:lnTo>
                <a:lnTo>
                  <a:pt x="8778" y="3552"/>
                </a:lnTo>
                <a:lnTo>
                  <a:pt x="8801" y="3530"/>
                </a:lnTo>
                <a:lnTo>
                  <a:pt x="8819" y="3507"/>
                </a:lnTo>
                <a:lnTo>
                  <a:pt x="8832" y="3486"/>
                </a:lnTo>
                <a:lnTo>
                  <a:pt x="8844" y="3468"/>
                </a:lnTo>
                <a:lnTo>
                  <a:pt x="8852" y="3450"/>
                </a:lnTo>
                <a:lnTo>
                  <a:pt x="8862" y="3468"/>
                </a:lnTo>
                <a:lnTo>
                  <a:pt x="8873" y="3486"/>
                </a:lnTo>
                <a:lnTo>
                  <a:pt x="8888" y="3507"/>
                </a:lnTo>
                <a:lnTo>
                  <a:pt x="8906" y="3530"/>
                </a:lnTo>
                <a:lnTo>
                  <a:pt x="8928" y="3552"/>
                </a:lnTo>
                <a:lnTo>
                  <a:pt x="8954" y="3576"/>
                </a:lnTo>
                <a:lnTo>
                  <a:pt x="8985" y="3602"/>
                </a:lnTo>
                <a:lnTo>
                  <a:pt x="9024" y="3627"/>
                </a:lnTo>
                <a:lnTo>
                  <a:pt x="9027" y="3629"/>
                </a:lnTo>
                <a:lnTo>
                  <a:pt x="8966" y="3671"/>
                </a:lnTo>
                <a:lnTo>
                  <a:pt x="8940" y="3692"/>
                </a:lnTo>
                <a:lnTo>
                  <a:pt x="8916" y="3711"/>
                </a:lnTo>
                <a:lnTo>
                  <a:pt x="8897" y="3729"/>
                </a:lnTo>
                <a:lnTo>
                  <a:pt x="8879" y="3749"/>
                </a:lnTo>
                <a:lnTo>
                  <a:pt x="8864" y="3771"/>
                </a:lnTo>
                <a:lnTo>
                  <a:pt x="8852" y="3794"/>
                </a:lnTo>
                <a:lnTo>
                  <a:pt x="8843" y="3771"/>
                </a:lnTo>
                <a:lnTo>
                  <a:pt x="8828" y="3749"/>
                </a:lnTo>
                <a:lnTo>
                  <a:pt x="8810" y="3729"/>
                </a:lnTo>
                <a:lnTo>
                  <a:pt x="8790" y="3711"/>
                </a:lnTo>
                <a:close/>
                <a:moveTo>
                  <a:pt x="8910" y="3860"/>
                </a:moveTo>
                <a:lnTo>
                  <a:pt x="8915" y="3839"/>
                </a:lnTo>
                <a:lnTo>
                  <a:pt x="8922" y="3819"/>
                </a:lnTo>
                <a:lnTo>
                  <a:pt x="8933" y="3800"/>
                </a:lnTo>
                <a:lnTo>
                  <a:pt x="8946" y="3782"/>
                </a:lnTo>
                <a:lnTo>
                  <a:pt x="8964" y="3764"/>
                </a:lnTo>
                <a:lnTo>
                  <a:pt x="8988" y="3743"/>
                </a:lnTo>
                <a:lnTo>
                  <a:pt x="9018" y="3723"/>
                </a:lnTo>
                <a:lnTo>
                  <a:pt x="9093" y="3674"/>
                </a:lnTo>
                <a:lnTo>
                  <a:pt x="9168" y="3723"/>
                </a:lnTo>
                <a:lnTo>
                  <a:pt x="9198" y="3743"/>
                </a:lnTo>
                <a:lnTo>
                  <a:pt x="9222" y="3764"/>
                </a:lnTo>
                <a:lnTo>
                  <a:pt x="9240" y="3782"/>
                </a:lnTo>
                <a:lnTo>
                  <a:pt x="9254" y="3800"/>
                </a:lnTo>
                <a:lnTo>
                  <a:pt x="9266" y="3819"/>
                </a:lnTo>
                <a:lnTo>
                  <a:pt x="9272" y="3839"/>
                </a:lnTo>
                <a:lnTo>
                  <a:pt x="9276" y="3860"/>
                </a:lnTo>
                <a:lnTo>
                  <a:pt x="9276" y="3881"/>
                </a:lnTo>
                <a:lnTo>
                  <a:pt x="9273" y="3909"/>
                </a:lnTo>
                <a:lnTo>
                  <a:pt x="9272" y="3923"/>
                </a:lnTo>
                <a:lnTo>
                  <a:pt x="9267" y="3935"/>
                </a:lnTo>
                <a:lnTo>
                  <a:pt x="9261" y="3947"/>
                </a:lnTo>
                <a:lnTo>
                  <a:pt x="9255" y="3959"/>
                </a:lnTo>
                <a:lnTo>
                  <a:pt x="9248" y="3969"/>
                </a:lnTo>
                <a:lnTo>
                  <a:pt x="9237" y="3981"/>
                </a:lnTo>
                <a:lnTo>
                  <a:pt x="9213" y="4004"/>
                </a:lnTo>
                <a:lnTo>
                  <a:pt x="9182" y="4029"/>
                </a:lnTo>
                <a:lnTo>
                  <a:pt x="9141" y="4058"/>
                </a:lnTo>
                <a:lnTo>
                  <a:pt x="9093" y="4091"/>
                </a:lnTo>
                <a:lnTo>
                  <a:pt x="9044" y="4058"/>
                </a:lnTo>
                <a:lnTo>
                  <a:pt x="9003" y="4029"/>
                </a:lnTo>
                <a:lnTo>
                  <a:pt x="8972" y="4004"/>
                </a:lnTo>
                <a:lnTo>
                  <a:pt x="8948" y="3981"/>
                </a:lnTo>
                <a:lnTo>
                  <a:pt x="8939" y="3969"/>
                </a:lnTo>
                <a:lnTo>
                  <a:pt x="8930" y="3959"/>
                </a:lnTo>
                <a:lnTo>
                  <a:pt x="8924" y="3947"/>
                </a:lnTo>
                <a:lnTo>
                  <a:pt x="8918" y="3935"/>
                </a:lnTo>
                <a:lnTo>
                  <a:pt x="8915" y="3923"/>
                </a:lnTo>
                <a:lnTo>
                  <a:pt x="8912" y="3909"/>
                </a:lnTo>
                <a:lnTo>
                  <a:pt x="8910" y="3881"/>
                </a:lnTo>
                <a:lnTo>
                  <a:pt x="8910" y="3860"/>
                </a:lnTo>
                <a:close/>
                <a:moveTo>
                  <a:pt x="9270" y="3711"/>
                </a:moveTo>
                <a:lnTo>
                  <a:pt x="9246" y="3692"/>
                </a:lnTo>
                <a:lnTo>
                  <a:pt x="9219" y="3671"/>
                </a:lnTo>
                <a:lnTo>
                  <a:pt x="9158" y="3629"/>
                </a:lnTo>
                <a:lnTo>
                  <a:pt x="9162" y="3627"/>
                </a:lnTo>
                <a:lnTo>
                  <a:pt x="9200" y="3602"/>
                </a:lnTo>
                <a:lnTo>
                  <a:pt x="9231" y="3576"/>
                </a:lnTo>
                <a:lnTo>
                  <a:pt x="9258" y="3552"/>
                </a:lnTo>
                <a:lnTo>
                  <a:pt x="9279" y="3530"/>
                </a:lnTo>
                <a:lnTo>
                  <a:pt x="9297" y="3507"/>
                </a:lnTo>
                <a:lnTo>
                  <a:pt x="9314" y="3486"/>
                </a:lnTo>
                <a:lnTo>
                  <a:pt x="9324" y="3468"/>
                </a:lnTo>
                <a:lnTo>
                  <a:pt x="9333" y="3450"/>
                </a:lnTo>
                <a:lnTo>
                  <a:pt x="9342" y="3468"/>
                </a:lnTo>
                <a:lnTo>
                  <a:pt x="9354" y="3486"/>
                </a:lnTo>
                <a:lnTo>
                  <a:pt x="9368" y="3507"/>
                </a:lnTo>
                <a:lnTo>
                  <a:pt x="9386" y="3530"/>
                </a:lnTo>
                <a:lnTo>
                  <a:pt x="9408" y="3552"/>
                </a:lnTo>
                <a:lnTo>
                  <a:pt x="9435" y="3576"/>
                </a:lnTo>
                <a:lnTo>
                  <a:pt x="9465" y="3602"/>
                </a:lnTo>
                <a:lnTo>
                  <a:pt x="9504" y="3627"/>
                </a:lnTo>
                <a:lnTo>
                  <a:pt x="9507" y="3629"/>
                </a:lnTo>
                <a:lnTo>
                  <a:pt x="9446" y="3671"/>
                </a:lnTo>
                <a:lnTo>
                  <a:pt x="9420" y="3692"/>
                </a:lnTo>
                <a:lnTo>
                  <a:pt x="9396" y="3711"/>
                </a:lnTo>
                <a:lnTo>
                  <a:pt x="9375" y="3729"/>
                </a:lnTo>
                <a:lnTo>
                  <a:pt x="9360" y="3749"/>
                </a:lnTo>
                <a:lnTo>
                  <a:pt x="9344" y="3771"/>
                </a:lnTo>
                <a:lnTo>
                  <a:pt x="9333" y="3794"/>
                </a:lnTo>
                <a:lnTo>
                  <a:pt x="9321" y="3771"/>
                </a:lnTo>
                <a:lnTo>
                  <a:pt x="9308" y="3749"/>
                </a:lnTo>
                <a:lnTo>
                  <a:pt x="9290" y="3729"/>
                </a:lnTo>
                <a:lnTo>
                  <a:pt x="9270" y="3711"/>
                </a:lnTo>
                <a:close/>
                <a:moveTo>
                  <a:pt x="9392" y="3860"/>
                </a:moveTo>
                <a:lnTo>
                  <a:pt x="9393" y="3839"/>
                </a:lnTo>
                <a:lnTo>
                  <a:pt x="9402" y="3819"/>
                </a:lnTo>
                <a:lnTo>
                  <a:pt x="9411" y="3800"/>
                </a:lnTo>
                <a:lnTo>
                  <a:pt x="9426" y="3782"/>
                </a:lnTo>
                <a:lnTo>
                  <a:pt x="9444" y="3764"/>
                </a:lnTo>
                <a:lnTo>
                  <a:pt x="9468" y="3743"/>
                </a:lnTo>
                <a:lnTo>
                  <a:pt x="9498" y="3723"/>
                </a:lnTo>
                <a:lnTo>
                  <a:pt x="9573" y="3674"/>
                </a:lnTo>
                <a:lnTo>
                  <a:pt x="9585" y="3681"/>
                </a:lnTo>
                <a:lnTo>
                  <a:pt x="9656" y="3728"/>
                </a:lnTo>
                <a:lnTo>
                  <a:pt x="9681" y="3747"/>
                </a:lnTo>
                <a:lnTo>
                  <a:pt x="9704" y="3765"/>
                </a:lnTo>
                <a:lnTo>
                  <a:pt x="9722" y="3783"/>
                </a:lnTo>
                <a:lnTo>
                  <a:pt x="9735" y="3801"/>
                </a:lnTo>
                <a:lnTo>
                  <a:pt x="9746" y="3819"/>
                </a:lnTo>
                <a:lnTo>
                  <a:pt x="9752" y="3839"/>
                </a:lnTo>
                <a:lnTo>
                  <a:pt x="9755" y="3860"/>
                </a:lnTo>
                <a:lnTo>
                  <a:pt x="9755" y="3881"/>
                </a:lnTo>
                <a:lnTo>
                  <a:pt x="9753" y="3909"/>
                </a:lnTo>
                <a:lnTo>
                  <a:pt x="9752" y="3921"/>
                </a:lnTo>
                <a:lnTo>
                  <a:pt x="9747" y="3933"/>
                </a:lnTo>
                <a:lnTo>
                  <a:pt x="9743" y="3945"/>
                </a:lnTo>
                <a:lnTo>
                  <a:pt x="9737" y="3957"/>
                </a:lnTo>
                <a:lnTo>
                  <a:pt x="9729" y="3968"/>
                </a:lnTo>
                <a:lnTo>
                  <a:pt x="9722" y="3980"/>
                </a:lnTo>
                <a:lnTo>
                  <a:pt x="9698" y="4001"/>
                </a:lnTo>
                <a:lnTo>
                  <a:pt x="9668" y="4025"/>
                </a:lnTo>
                <a:lnTo>
                  <a:pt x="9632" y="4052"/>
                </a:lnTo>
                <a:lnTo>
                  <a:pt x="9585" y="4083"/>
                </a:lnTo>
                <a:lnTo>
                  <a:pt x="9573" y="4091"/>
                </a:lnTo>
                <a:lnTo>
                  <a:pt x="9524" y="4058"/>
                </a:lnTo>
                <a:lnTo>
                  <a:pt x="9483" y="4029"/>
                </a:lnTo>
                <a:lnTo>
                  <a:pt x="9452" y="4004"/>
                </a:lnTo>
                <a:lnTo>
                  <a:pt x="9428" y="3981"/>
                </a:lnTo>
                <a:lnTo>
                  <a:pt x="9417" y="3969"/>
                </a:lnTo>
                <a:lnTo>
                  <a:pt x="9410" y="3959"/>
                </a:lnTo>
                <a:lnTo>
                  <a:pt x="9404" y="3947"/>
                </a:lnTo>
                <a:lnTo>
                  <a:pt x="9398" y="3935"/>
                </a:lnTo>
                <a:lnTo>
                  <a:pt x="9393" y="3923"/>
                </a:lnTo>
                <a:lnTo>
                  <a:pt x="9392" y="3909"/>
                </a:lnTo>
                <a:lnTo>
                  <a:pt x="9390" y="3881"/>
                </a:lnTo>
                <a:lnTo>
                  <a:pt x="9392" y="3860"/>
                </a:lnTo>
                <a:close/>
                <a:moveTo>
                  <a:pt x="9749" y="3711"/>
                </a:moveTo>
                <a:lnTo>
                  <a:pt x="9725" y="3692"/>
                </a:lnTo>
                <a:lnTo>
                  <a:pt x="9699" y="3671"/>
                </a:lnTo>
                <a:lnTo>
                  <a:pt x="9638" y="3629"/>
                </a:lnTo>
                <a:lnTo>
                  <a:pt x="9644" y="3627"/>
                </a:lnTo>
                <a:lnTo>
                  <a:pt x="9680" y="3602"/>
                </a:lnTo>
                <a:lnTo>
                  <a:pt x="9711" y="3576"/>
                </a:lnTo>
                <a:lnTo>
                  <a:pt x="9737" y="3552"/>
                </a:lnTo>
                <a:lnTo>
                  <a:pt x="9759" y="3530"/>
                </a:lnTo>
                <a:lnTo>
                  <a:pt x="9777" y="3507"/>
                </a:lnTo>
                <a:lnTo>
                  <a:pt x="9794" y="3486"/>
                </a:lnTo>
                <a:lnTo>
                  <a:pt x="9803" y="3468"/>
                </a:lnTo>
                <a:lnTo>
                  <a:pt x="9813" y="3450"/>
                </a:lnTo>
                <a:lnTo>
                  <a:pt x="9821" y="3468"/>
                </a:lnTo>
                <a:lnTo>
                  <a:pt x="9833" y="3486"/>
                </a:lnTo>
                <a:lnTo>
                  <a:pt x="9848" y="3507"/>
                </a:lnTo>
                <a:lnTo>
                  <a:pt x="9866" y="3530"/>
                </a:lnTo>
                <a:lnTo>
                  <a:pt x="9887" y="3552"/>
                </a:lnTo>
                <a:lnTo>
                  <a:pt x="9915" y="3576"/>
                </a:lnTo>
                <a:lnTo>
                  <a:pt x="9945" y="3602"/>
                </a:lnTo>
                <a:lnTo>
                  <a:pt x="9983" y="3627"/>
                </a:lnTo>
                <a:lnTo>
                  <a:pt x="9989" y="3629"/>
                </a:lnTo>
                <a:lnTo>
                  <a:pt x="9927" y="3671"/>
                </a:lnTo>
                <a:lnTo>
                  <a:pt x="9899" y="3692"/>
                </a:lnTo>
                <a:lnTo>
                  <a:pt x="9878" y="3711"/>
                </a:lnTo>
                <a:lnTo>
                  <a:pt x="9855" y="3729"/>
                </a:lnTo>
                <a:lnTo>
                  <a:pt x="9839" y="3749"/>
                </a:lnTo>
                <a:lnTo>
                  <a:pt x="9824" y="3771"/>
                </a:lnTo>
                <a:lnTo>
                  <a:pt x="9813" y="3794"/>
                </a:lnTo>
                <a:lnTo>
                  <a:pt x="9801" y="3771"/>
                </a:lnTo>
                <a:lnTo>
                  <a:pt x="9788" y="3749"/>
                </a:lnTo>
                <a:lnTo>
                  <a:pt x="9770" y="3729"/>
                </a:lnTo>
                <a:lnTo>
                  <a:pt x="9749" y="3711"/>
                </a:lnTo>
                <a:close/>
                <a:moveTo>
                  <a:pt x="9872" y="3860"/>
                </a:moveTo>
                <a:lnTo>
                  <a:pt x="9873" y="3839"/>
                </a:lnTo>
                <a:lnTo>
                  <a:pt x="9881" y="3819"/>
                </a:lnTo>
                <a:lnTo>
                  <a:pt x="9891" y="3800"/>
                </a:lnTo>
                <a:lnTo>
                  <a:pt x="9905" y="3782"/>
                </a:lnTo>
                <a:lnTo>
                  <a:pt x="9923" y="3764"/>
                </a:lnTo>
                <a:lnTo>
                  <a:pt x="9947" y="3743"/>
                </a:lnTo>
                <a:lnTo>
                  <a:pt x="9977" y="3723"/>
                </a:lnTo>
                <a:lnTo>
                  <a:pt x="10053" y="3674"/>
                </a:lnTo>
                <a:lnTo>
                  <a:pt x="10130" y="3723"/>
                </a:lnTo>
                <a:lnTo>
                  <a:pt x="10157" y="3743"/>
                </a:lnTo>
                <a:lnTo>
                  <a:pt x="10181" y="3764"/>
                </a:lnTo>
                <a:lnTo>
                  <a:pt x="10199" y="3782"/>
                </a:lnTo>
                <a:lnTo>
                  <a:pt x="10215" y="3800"/>
                </a:lnTo>
                <a:lnTo>
                  <a:pt x="10226" y="3819"/>
                </a:lnTo>
                <a:lnTo>
                  <a:pt x="10232" y="3839"/>
                </a:lnTo>
                <a:lnTo>
                  <a:pt x="10235" y="3860"/>
                </a:lnTo>
                <a:lnTo>
                  <a:pt x="10235" y="3881"/>
                </a:lnTo>
                <a:lnTo>
                  <a:pt x="10233" y="3909"/>
                </a:lnTo>
                <a:lnTo>
                  <a:pt x="10232" y="3923"/>
                </a:lnTo>
                <a:lnTo>
                  <a:pt x="10227" y="3935"/>
                </a:lnTo>
                <a:lnTo>
                  <a:pt x="10223" y="3947"/>
                </a:lnTo>
                <a:lnTo>
                  <a:pt x="10215" y="3959"/>
                </a:lnTo>
                <a:lnTo>
                  <a:pt x="10208" y="3969"/>
                </a:lnTo>
                <a:lnTo>
                  <a:pt x="10199" y="3981"/>
                </a:lnTo>
                <a:lnTo>
                  <a:pt x="10173" y="4004"/>
                </a:lnTo>
                <a:lnTo>
                  <a:pt x="10143" y="4029"/>
                </a:lnTo>
                <a:lnTo>
                  <a:pt x="10101" y="4058"/>
                </a:lnTo>
                <a:lnTo>
                  <a:pt x="10053" y="4091"/>
                </a:lnTo>
                <a:lnTo>
                  <a:pt x="10004" y="4058"/>
                </a:lnTo>
                <a:lnTo>
                  <a:pt x="9963" y="4029"/>
                </a:lnTo>
                <a:lnTo>
                  <a:pt x="9932" y="4004"/>
                </a:lnTo>
                <a:lnTo>
                  <a:pt x="9908" y="3981"/>
                </a:lnTo>
                <a:lnTo>
                  <a:pt x="9897" y="3969"/>
                </a:lnTo>
                <a:lnTo>
                  <a:pt x="9890" y="3959"/>
                </a:lnTo>
                <a:lnTo>
                  <a:pt x="9884" y="3947"/>
                </a:lnTo>
                <a:lnTo>
                  <a:pt x="9878" y="3935"/>
                </a:lnTo>
                <a:lnTo>
                  <a:pt x="9873" y="3923"/>
                </a:lnTo>
                <a:lnTo>
                  <a:pt x="9872" y="3909"/>
                </a:lnTo>
                <a:lnTo>
                  <a:pt x="9869" y="3881"/>
                </a:lnTo>
                <a:lnTo>
                  <a:pt x="9872" y="3860"/>
                </a:lnTo>
                <a:close/>
                <a:moveTo>
                  <a:pt x="10053" y="3588"/>
                </a:moveTo>
                <a:lnTo>
                  <a:pt x="10025" y="3570"/>
                </a:lnTo>
                <a:lnTo>
                  <a:pt x="9983" y="3542"/>
                </a:lnTo>
                <a:lnTo>
                  <a:pt x="9951" y="3513"/>
                </a:lnTo>
                <a:lnTo>
                  <a:pt x="9926" y="3488"/>
                </a:lnTo>
                <a:lnTo>
                  <a:pt x="9905" y="3465"/>
                </a:lnTo>
                <a:lnTo>
                  <a:pt x="9891" y="3446"/>
                </a:lnTo>
                <a:lnTo>
                  <a:pt x="9884" y="3428"/>
                </a:lnTo>
                <a:lnTo>
                  <a:pt x="9878" y="3414"/>
                </a:lnTo>
                <a:lnTo>
                  <a:pt x="9873" y="3402"/>
                </a:lnTo>
                <a:lnTo>
                  <a:pt x="9878" y="3390"/>
                </a:lnTo>
                <a:lnTo>
                  <a:pt x="9884" y="3375"/>
                </a:lnTo>
                <a:lnTo>
                  <a:pt x="9891" y="3357"/>
                </a:lnTo>
                <a:lnTo>
                  <a:pt x="9905" y="3338"/>
                </a:lnTo>
                <a:lnTo>
                  <a:pt x="9926" y="3315"/>
                </a:lnTo>
                <a:lnTo>
                  <a:pt x="9951" y="3290"/>
                </a:lnTo>
                <a:lnTo>
                  <a:pt x="9983" y="3264"/>
                </a:lnTo>
                <a:lnTo>
                  <a:pt x="10025" y="3234"/>
                </a:lnTo>
                <a:lnTo>
                  <a:pt x="10053" y="3216"/>
                </a:lnTo>
                <a:lnTo>
                  <a:pt x="10082" y="3234"/>
                </a:lnTo>
                <a:lnTo>
                  <a:pt x="10121" y="3264"/>
                </a:lnTo>
                <a:lnTo>
                  <a:pt x="10154" y="3290"/>
                </a:lnTo>
                <a:lnTo>
                  <a:pt x="10179" y="3315"/>
                </a:lnTo>
                <a:lnTo>
                  <a:pt x="10199" y="3338"/>
                </a:lnTo>
                <a:lnTo>
                  <a:pt x="10214" y="3357"/>
                </a:lnTo>
                <a:lnTo>
                  <a:pt x="10223" y="3375"/>
                </a:lnTo>
                <a:lnTo>
                  <a:pt x="10229" y="3390"/>
                </a:lnTo>
                <a:lnTo>
                  <a:pt x="10232" y="3402"/>
                </a:lnTo>
                <a:lnTo>
                  <a:pt x="10229" y="3414"/>
                </a:lnTo>
                <a:lnTo>
                  <a:pt x="10223" y="3428"/>
                </a:lnTo>
                <a:lnTo>
                  <a:pt x="10214" y="3446"/>
                </a:lnTo>
                <a:lnTo>
                  <a:pt x="10199" y="3465"/>
                </a:lnTo>
                <a:lnTo>
                  <a:pt x="10179" y="3488"/>
                </a:lnTo>
                <a:lnTo>
                  <a:pt x="10154" y="3513"/>
                </a:lnTo>
                <a:lnTo>
                  <a:pt x="10121" y="3542"/>
                </a:lnTo>
                <a:lnTo>
                  <a:pt x="10082" y="3570"/>
                </a:lnTo>
                <a:lnTo>
                  <a:pt x="10053" y="3588"/>
                </a:lnTo>
                <a:close/>
                <a:moveTo>
                  <a:pt x="10053" y="3132"/>
                </a:moveTo>
                <a:lnTo>
                  <a:pt x="10004" y="3098"/>
                </a:lnTo>
                <a:lnTo>
                  <a:pt x="9963" y="3069"/>
                </a:lnTo>
                <a:lnTo>
                  <a:pt x="9932" y="3044"/>
                </a:lnTo>
                <a:lnTo>
                  <a:pt x="9908" y="3021"/>
                </a:lnTo>
                <a:lnTo>
                  <a:pt x="9897" y="3009"/>
                </a:lnTo>
                <a:lnTo>
                  <a:pt x="9890" y="2997"/>
                </a:lnTo>
                <a:lnTo>
                  <a:pt x="9884" y="2988"/>
                </a:lnTo>
                <a:lnTo>
                  <a:pt x="9878" y="2976"/>
                </a:lnTo>
                <a:lnTo>
                  <a:pt x="9873" y="2964"/>
                </a:lnTo>
                <a:lnTo>
                  <a:pt x="9872" y="2951"/>
                </a:lnTo>
                <a:lnTo>
                  <a:pt x="9869" y="2922"/>
                </a:lnTo>
                <a:lnTo>
                  <a:pt x="9872" y="2900"/>
                </a:lnTo>
                <a:lnTo>
                  <a:pt x="9873" y="2880"/>
                </a:lnTo>
                <a:lnTo>
                  <a:pt x="9881" y="2861"/>
                </a:lnTo>
                <a:lnTo>
                  <a:pt x="9891" y="2840"/>
                </a:lnTo>
                <a:lnTo>
                  <a:pt x="9905" y="2822"/>
                </a:lnTo>
                <a:lnTo>
                  <a:pt x="9923" y="2804"/>
                </a:lnTo>
                <a:lnTo>
                  <a:pt x="9947" y="2784"/>
                </a:lnTo>
                <a:lnTo>
                  <a:pt x="9977" y="2765"/>
                </a:lnTo>
                <a:lnTo>
                  <a:pt x="10053" y="2712"/>
                </a:lnTo>
                <a:lnTo>
                  <a:pt x="10130" y="2765"/>
                </a:lnTo>
                <a:lnTo>
                  <a:pt x="10157" y="2784"/>
                </a:lnTo>
                <a:lnTo>
                  <a:pt x="10181" y="2804"/>
                </a:lnTo>
                <a:lnTo>
                  <a:pt x="10199" y="2822"/>
                </a:lnTo>
                <a:lnTo>
                  <a:pt x="10215" y="2840"/>
                </a:lnTo>
                <a:lnTo>
                  <a:pt x="10226" y="2861"/>
                </a:lnTo>
                <a:lnTo>
                  <a:pt x="10232" y="2880"/>
                </a:lnTo>
                <a:lnTo>
                  <a:pt x="10235" y="2900"/>
                </a:lnTo>
                <a:lnTo>
                  <a:pt x="10235" y="2922"/>
                </a:lnTo>
                <a:lnTo>
                  <a:pt x="10233" y="2951"/>
                </a:lnTo>
                <a:lnTo>
                  <a:pt x="10232" y="2964"/>
                </a:lnTo>
                <a:lnTo>
                  <a:pt x="10227" y="2976"/>
                </a:lnTo>
                <a:lnTo>
                  <a:pt x="10223" y="2988"/>
                </a:lnTo>
                <a:lnTo>
                  <a:pt x="10215" y="2997"/>
                </a:lnTo>
                <a:lnTo>
                  <a:pt x="10208" y="3009"/>
                </a:lnTo>
                <a:lnTo>
                  <a:pt x="10199" y="3021"/>
                </a:lnTo>
                <a:lnTo>
                  <a:pt x="10173" y="3044"/>
                </a:lnTo>
                <a:lnTo>
                  <a:pt x="10143" y="3069"/>
                </a:lnTo>
                <a:lnTo>
                  <a:pt x="10101" y="3098"/>
                </a:lnTo>
                <a:lnTo>
                  <a:pt x="10053" y="3132"/>
                </a:lnTo>
                <a:close/>
                <a:moveTo>
                  <a:pt x="9927" y="2712"/>
                </a:moveTo>
                <a:lnTo>
                  <a:pt x="9899" y="2732"/>
                </a:lnTo>
                <a:lnTo>
                  <a:pt x="9878" y="2753"/>
                </a:lnTo>
                <a:lnTo>
                  <a:pt x="9855" y="2771"/>
                </a:lnTo>
                <a:lnTo>
                  <a:pt x="9839" y="2790"/>
                </a:lnTo>
                <a:lnTo>
                  <a:pt x="9824" y="2813"/>
                </a:lnTo>
                <a:lnTo>
                  <a:pt x="9813" y="2834"/>
                </a:lnTo>
                <a:lnTo>
                  <a:pt x="9801" y="2813"/>
                </a:lnTo>
                <a:lnTo>
                  <a:pt x="9788" y="2790"/>
                </a:lnTo>
                <a:lnTo>
                  <a:pt x="9770" y="2771"/>
                </a:lnTo>
                <a:lnTo>
                  <a:pt x="9749" y="2753"/>
                </a:lnTo>
                <a:lnTo>
                  <a:pt x="9725" y="2732"/>
                </a:lnTo>
                <a:lnTo>
                  <a:pt x="9699" y="2712"/>
                </a:lnTo>
                <a:lnTo>
                  <a:pt x="9638" y="2670"/>
                </a:lnTo>
                <a:lnTo>
                  <a:pt x="9644" y="2666"/>
                </a:lnTo>
                <a:lnTo>
                  <a:pt x="9680" y="2640"/>
                </a:lnTo>
                <a:lnTo>
                  <a:pt x="9711" y="2616"/>
                </a:lnTo>
                <a:lnTo>
                  <a:pt x="9737" y="2592"/>
                </a:lnTo>
                <a:lnTo>
                  <a:pt x="9759" y="2568"/>
                </a:lnTo>
                <a:lnTo>
                  <a:pt x="9777" y="2549"/>
                </a:lnTo>
                <a:lnTo>
                  <a:pt x="9794" y="2526"/>
                </a:lnTo>
                <a:lnTo>
                  <a:pt x="9803" y="2508"/>
                </a:lnTo>
                <a:lnTo>
                  <a:pt x="9813" y="2490"/>
                </a:lnTo>
                <a:lnTo>
                  <a:pt x="9821" y="2508"/>
                </a:lnTo>
                <a:lnTo>
                  <a:pt x="9833" y="2526"/>
                </a:lnTo>
                <a:lnTo>
                  <a:pt x="9848" y="2549"/>
                </a:lnTo>
                <a:lnTo>
                  <a:pt x="9866" y="2568"/>
                </a:lnTo>
                <a:lnTo>
                  <a:pt x="9887" y="2592"/>
                </a:lnTo>
                <a:lnTo>
                  <a:pt x="9915" y="2616"/>
                </a:lnTo>
                <a:lnTo>
                  <a:pt x="9945" y="2640"/>
                </a:lnTo>
                <a:lnTo>
                  <a:pt x="9983" y="2666"/>
                </a:lnTo>
                <a:lnTo>
                  <a:pt x="9989" y="2670"/>
                </a:lnTo>
                <a:lnTo>
                  <a:pt x="9927" y="2712"/>
                </a:lnTo>
                <a:close/>
                <a:moveTo>
                  <a:pt x="9656" y="2768"/>
                </a:moveTo>
                <a:lnTo>
                  <a:pt x="9681" y="2789"/>
                </a:lnTo>
                <a:lnTo>
                  <a:pt x="9704" y="2807"/>
                </a:lnTo>
                <a:lnTo>
                  <a:pt x="9722" y="2825"/>
                </a:lnTo>
                <a:lnTo>
                  <a:pt x="9735" y="2843"/>
                </a:lnTo>
                <a:lnTo>
                  <a:pt x="9746" y="2861"/>
                </a:lnTo>
                <a:lnTo>
                  <a:pt x="9752" y="2880"/>
                </a:lnTo>
                <a:lnTo>
                  <a:pt x="9755" y="2900"/>
                </a:lnTo>
                <a:lnTo>
                  <a:pt x="9755" y="2922"/>
                </a:lnTo>
                <a:lnTo>
                  <a:pt x="9753" y="2951"/>
                </a:lnTo>
                <a:lnTo>
                  <a:pt x="9752" y="2963"/>
                </a:lnTo>
                <a:lnTo>
                  <a:pt x="9747" y="2973"/>
                </a:lnTo>
                <a:lnTo>
                  <a:pt x="9743" y="2985"/>
                </a:lnTo>
                <a:lnTo>
                  <a:pt x="9737" y="2996"/>
                </a:lnTo>
                <a:lnTo>
                  <a:pt x="9729" y="3008"/>
                </a:lnTo>
                <a:lnTo>
                  <a:pt x="9722" y="3018"/>
                </a:lnTo>
                <a:lnTo>
                  <a:pt x="9698" y="3039"/>
                </a:lnTo>
                <a:lnTo>
                  <a:pt x="9668" y="3066"/>
                </a:lnTo>
                <a:lnTo>
                  <a:pt x="9632" y="3092"/>
                </a:lnTo>
                <a:lnTo>
                  <a:pt x="9585" y="3123"/>
                </a:lnTo>
                <a:lnTo>
                  <a:pt x="9573" y="3132"/>
                </a:lnTo>
                <a:lnTo>
                  <a:pt x="9524" y="3098"/>
                </a:lnTo>
                <a:lnTo>
                  <a:pt x="9483" y="3069"/>
                </a:lnTo>
                <a:lnTo>
                  <a:pt x="9452" y="3044"/>
                </a:lnTo>
                <a:lnTo>
                  <a:pt x="9428" y="3021"/>
                </a:lnTo>
                <a:lnTo>
                  <a:pt x="9417" y="3009"/>
                </a:lnTo>
                <a:lnTo>
                  <a:pt x="9410" y="2997"/>
                </a:lnTo>
                <a:lnTo>
                  <a:pt x="9404" y="2988"/>
                </a:lnTo>
                <a:lnTo>
                  <a:pt x="9398" y="2976"/>
                </a:lnTo>
                <a:lnTo>
                  <a:pt x="9393" y="2964"/>
                </a:lnTo>
                <a:lnTo>
                  <a:pt x="9392" y="2951"/>
                </a:lnTo>
                <a:lnTo>
                  <a:pt x="9390" y="2922"/>
                </a:lnTo>
                <a:lnTo>
                  <a:pt x="9392" y="2900"/>
                </a:lnTo>
                <a:lnTo>
                  <a:pt x="9393" y="2880"/>
                </a:lnTo>
                <a:lnTo>
                  <a:pt x="9402" y="2861"/>
                </a:lnTo>
                <a:lnTo>
                  <a:pt x="9411" y="2840"/>
                </a:lnTo>
                <a:lnTo>
                  <a:pt x="9426" y="2822"/>
                </a:lnTo>
                <a:lnTo>
                  <a:pt x="9444" y="2804"/>
                </a:lnTo>
                <a:lnTo>
                  <a:pt x="9468" y="2784"/>
                </a:lnTo>
                <a:lnTo>
                  <a:pt x="9498" y="2765"/>
                </a:lnTo>
                <a:lnTo>
                  <a:pt x="9573" y="2712"/>
                </a:lnTo>
                <a:lnTo>
                  <a:pt x="9585" y="2720"/>
                </a:lnTo>
                <a:lnTo>
                  <a:pt x="9656" y="2768"/>
                </a:lnTo>
                <a:close/>
                <a:moveTo>
                  <a:pt x="9446" y="2712"/>
                </a:moveTo>
                <a:lnTo>
                  <a:pt x="9420" y="2732"/>
                </a:lnTo>
                <a:lnTo>
                  <a:pt x="9396" y="2753"/>
                </a:lnTo>
                <a:lnTo>
                  <a:pt x="9375" y="2771"/>
                </a:lnTo>
                <a:lnTo>
                  <a:pt x="9360" y="2790"/>
                </a:lnTo>
                <a:lnTo>
                  <a:pt x="9344" y="2813"/>
                </a:lnTo>
                <a:lnTo>
                  <a:pt x="9333" y="2834"/>
                </a:lnTo>
                <a:lnTo>
                  <a:pt x="9321" y="2813"/>
                </a:lnTo>
                <a:lnTo>
                  <a:pt x="9308" y="2790"/>
                </a:lnTo>
                <a:lnTo>
                  <a:pt x="9290" y="2771"/>
                </a:lnTo>
                <a:lnTo>
                  <a:pt x="9270" y="2753"/>
                </a:lnTo>
                <a:lnTo>
                  <a:pt x="9246" y="2732"/>
                </a:lnTo>
                <a:lnTo>
                  <a:pt x="9219" y="2712"/>
                </a:lnTo>
                <a:lnTo>
                  <a:pt x="9158" y="2670"/>
                </a:lnTo>
                <a:lnTo>
                  <a:pt x="9162" y="2666"/>
                </a:lnTo>
                <a:lnTo>
                  <a:pt x="9200" y="2640"/>
                </a:lnTo>
                <a:lnTo>
                  <a:pt x="9231" y="2616"/>
                </a:lnTo>
                <a:lnTo>
                  <a:pt x="9258" y="2592"/>
                </a:lnTo>
                <a:lnTo>
                  <a:pt x="9279" y="2568"/>
                </a:lnTo>
                <a:lnTo>
                  <a:pt x="9297" y="2549"/>
                </a:lnTo>
                <a:lnTo>
                  <a:pt x="9314" y="2526"/>
                </a:lnTo>
                <a:lnTo>
                  <a:pt x="9324" y="2508"/>
                </a:lnTo>
                <a:lnTo>
                  <a:pt x="9333" y="2490"/>
                </a:lnTo>
                <a:lnTo>
                  <a:pt x="9342" y="2508"/>
                </a:lnTo>
                <a:lnTo>
                  <a:pt x="9354" y="2526"/>
                </a:lnTo>
                <a:lnTo>
                  <a:pt x="9368" y="2549"/>
                </a:lnTo>
                <a:lnTo>
                  <a:pt x="9386" y="2568"/>
                </a:lnTo>
                <a:lnTo>
                  <a:pt x="9408" y="2592"/>
                </a:lnTo>
                <a:lnTo>
                  <a:pt x="9435" y="2616"/>
                </a:lnTo>
                <a:lnTo>
                  <a:pt x="9465" y="2640"/>
                </a:lnTo>
                <a:lnTo>
                  <a:pt x="9504" y="2666"/>
                </a:lnTo>
                <a:lnTo>
                  <a:pt x="9507" y="2670"/>
                </a:lnTo>
                <a:lnTo>
                  <a:pt x="9446" y="2712"/>
                </a:lnTo>
                <a:close/>
                <a:moveTo>
                  <a:pt x="9168" y="2765"/>
                </a:moveTo>
                <a:lnTo>
                  <a:pt x="9198" y="2784"/>
                </a:lnTo>
                <a:lnTo>
                  <a:pt x="9222" y="2804"/>
                </a:lnTo>
                <a:lnTo>
                  <a:pt x="9240" y="2822"/>
                </a:lnTo>
                <a:lnTo>
                  <a:pt x="9254" y="2840"/>
                </a:lnTo>
                <a:lnTo>
                  <a:pt x="9266" y="2861"/>
                </a:lnTo>
                <a:lnTo>
                  <a:pt x="9272" y="2880"/>
                </a:lnTo>
                <a:lnTo>
                  <a:pt x="9276" y="2900"/>
                </a:lnTo>
                <a:lnTo>
                  <a:pt x="9276" y="2922"/>
                </a:lnTo>
                <a:lnTo>
                  <a:pt x="9273" y="2951"/>
                </a:lnTo>
                <a:lnTo>
                  <a:pt x="9272" y="2964"/>
                </a:lnTo>
                <a:lnTo>
                  <a:pt x="9267" y="2976"/>
                </a:lnTo>
                <a:lnTo>
                  <a:pt x="9261" y="2988"/>
                </a:lnTo>
                <a:lnTo>
                  <a:pt x="9255" y="2997"/>
                </a:lnTo>
                <a:lnTo>
                  <a:pt x="9248" y="3009"/>
                </a:lnTo>
                <a:lnTo>
                  <a:pt x="9237" y="3021"/>
                </a:lnTo>
                <a:lnTo>
                  <a:pt x="9213" y="3044"/>
                </a:lnTo>
                <a:lnTo>
                  <a:pt x="9182" y="3069"/>
                </a:lnTo>
                <a:lnTo>
                  <a:pt x="9141" y="3098"/>
                </a:lnTo>
                <a:lnTo>
                  <a:pt x="9093" y="3132"/>
                </a:lnTo>
                <a:lnTo>
                  <a:pt x="9044" y="3098"/>
                </a:lnTo>
                <a:lnTo>
                  <a:pt x="9003" y="3069"/>
                </a:lnTo>
                <a:lnTo>
                  <a:pt x="8972" y="3044"/>
                </a:lnTo>
                <a:lnTo>
                  <a:pt x="8948" y="3021"/>
                </a:lnTo>
                <a:lnTo>
                  <a:pt x="8939" y="3009"/>
                </a:lnTo>
                <a:lnTo>
                  <a:pt x="8930" y="2997"/>
                </a:lnTo>
                <a:lnTo>
                  <a:pt x="8924" y="2988"/>
                </a:lnTo>
                <a:lnTo>
                  <a:pt x="8918" y="2976"/>
                </a:lnTo>
                <a:lnTo>
                  <a:pt x="8915" y="2964"/>
                </a:lnTo>
                <a:lnTo>
                  <a:pt x="8912" y="2951"/>
                </a:lnTo>
                <a:lnTo>
                  <a:pt x="8910" y="2922"/>
                </a:lnTo>
                <a:lnTo>
                  <a:pt x="8910" y="2900"/>
                </a:lnTo>
                <a:lnTo>
                  <a:pt x="8915" y="2880"/>
                </a:lnTo>
                <a:lnTo>
                  <a:pt x="8922" y="2861"/>
                </a:lnTo>
                <a:lnTo>
                  <a:pt x="8933" y="2840"/>
                </a:lnTo>
                <a:lnTo>
                  <a:pt x="8946" y="2822"/>
                </a:lnTo>
                <a:lnTo>
                  <a:pt x="8964" y="2804"/>
                </a:lnTo>
                <a:lnTo>
                  <a:pt x="8988" y="2784"/>
                </a:lnTo>
                <a:lnTo>
                  <a:pt x="9018" y="2765"/>
                </a:lnTo>
                <a:lnTo>
                  <a:pt x="9093" y="2712"/>
                </a:lnTo>
                <a:lnTo>
                  <a:pt x="9168" y="2765"/>
                </a:lnTo>
                <a:close/>
                <a:moveTo>
                  <a:pt x="8966" y="2712"/>
                </a:moveTo>
                <a:lnTo>
                  <a:pt x="8940" y="2732"/>
                </a:lnTo>
                <a:lnTo>
                  <a:pt x="8916" y="2753"/>
                </a:lnTo>
                <a:lnTo>
                  <a:pt x="8897" y="2771"/>
                </a:lnTo>
                <a:lnTo>
                  <a:pt x="8879" y="2790"/>
                </a:lnTo>
                <a:lnTo>
                  <a:pt x="8864" y="2813"/>
                </a:lnTo>
                <a:lnTo>
                  <a:pt x="8852" y="2834"/>
                </a:lnTo>
                <a:lnTo>
                  <a:pt x="8843" y="2813"/>
                </a:lnTo>
                <a:lnTo>
                  <a:pt x="8828" y="2790"/>
                </a:lnTo>
                <a:lnTo>
                  <a:pt x="8810" y="2771"/>
                </a:lnTo>
                <a:lnTo>
                  <a:pt x="8790" y="2753"/>
                </a:lnTo>
                <a:lnTo>
                  <a:pt x="8766" y="2732"/>
                </a:lnTo>
                <a:lnTo>
                  <a:pt x="8741" y="2712"/>
                </a:lnTo>
                <a:lnTo>
                  <a:pt x="8678" y="2670"/>
                </a:lnTo>
                <a:lnTo>
                  <a:pt x="8682" y="2666"/>
                </a:lnTo>
                <a:lnTo>
                  <a:pt x="8720" y="2640"/>
                </a:lnTo>
                <a:lnTo>
                  <a:pt x="8750" y="2616"/>
                </a:lnTo>
                <a:lnTo>
                  <a:pt x="8778" y="2592"/>
                </a:lnTo>
                <a:lnTo>
                  <a:pt x="8801" y="2568"/>
                </a:lnTo>
                <a:lnTo>
                  <a:pt x="8819" y="2549"/>
                </a:lnTo>
                <a:lnTo>
                  <a:pt x="8832" y="2526"/>
                </a:lnTo>
                <a:lnTo>
                  <a:pt x="8844" y="2508"/>
                </a:lnTo>
                <a:lnTo>
                  <a:pt x="8852" y="2490"/>
                </a:lnTo>
                <a:lnTo>
                  <a:pt x="8862" y="2508"/>
                </a:lnTo>
                <a:lnTo>
                  <a:pt x="8873" y="2526"/>
                </a:lnTo>
                <a:lnTo>
                  <a:pt x="8888" y="2549"/>
                </a:lnTo>
                <a:lnTo>
                  <a:pt x="8906" y="2568"/>
                </a:lnTo>
                <a:lnTo>
                  <a:pt x="8928" y="2592"/>
                </a:lnTo>
                <a:lnTo>
                  <a:pt x="8954" y="2616"/>
                </a:lnTo>
                <a:lnTo>
                  <a:pt x="8985" y="2640"/>
                </a:lnTo>
                <a:lnTo>
                  <a:pt x="9024" y="2666"/>
                </a:lnTo>
                <a:lnTo>
                  <a:pt x="9027" y="2670"/>
                </a:lnTo>
                <a:lnTo>
                  <a:pt x="8966" y="2712"/>
                </a:lnTo>
                <a:close/>
                <a:moveTo>
                  <a:pt x="8696" y="2768"/>
                </a:moveTo>
                <a:lnTo>
                  <a:pt x="8723" y="2789"/>
                </a:lnTo>
                <a:lnTo>
                  <a:pt x="8744" y="2807"/>
                </a:lnTo>
                <a:lnTo>
                  <a:pt x="8762" y="2825"/>
                </a:lnTo>
                <a:lnTo>
                  <a:pt x="8777" y="2843"/>
                </a:lnTo>
                <a:lnTo>
                  <a:pt x="8786" y="2861"/>
                </a:lnTo>
                <a:lnTo>
                  <a:pt x="8792" y="2880"/>
                </a:lnTo>
                <a:lnTo>
                  <a:pt x="8795" y="2900"/>
                </a:lnTo>
                <a:lnTo>
                  <a:pt x="8796" y="2922"/>
                </a:lnTo>
                <a:lnTo>
                  <a:pt x="8795" y="2951"/>
                </a:lnTo>
                <a:lnTo>
                  <a:pt x="8792" y="2963"/>
                </a:lnTo>
                <a:lnTo>
                  <a:pt x="8789" y="2973"/>
                </a:lnTo>
                <a:lnTo>
                  <a:pt x="8784" y="2985"/>
                </a:lnTo>
                <a:lnTo>
                  <a:pt x="8778" y="2996"/>
                </a:lnTo>
                <a:lnTo>
                  <a:pt x="8771" y="3008"/>
                </a:lnTo>
                <a:lnTo>
                  <a:pt x="8760" y="3018"/>
                </a:lnTo>
                <a:lnTo>
                  <a:pt x="8738" y="3039"/>
                </a:lnTo>
                <a:lnTo>
                  <a:pt x="8708" y="3066"/>
                </a:lnTo>
                <a:lnTo>
                  <a:pt x="8672" y="3092"/>
                </a:lnTo>
                <a:lnTo>
                  <a:pt x="8627" y="3123"/>
                </a:lnTo>
                <a:lnTo>
                  <a:pt x="8612" y="3132"/>
                </a:lnTo>
                <a:lnTo>
                  <a:pt x="8564" y="3098"/>
                </a:lnTo>
                <a:lnTo>
                  <a:pt x="8525" y="3069"/>
                </a:lnTo>
                <a:lnTo>
                  <a:pt x="8492" y="3044"/>
                </a:lnTo>
                <a:lnTo>
                  <a:pt x="8468" y="3021"/>
                </a:lnTo>
                <a:lnTo>
                  <a:pt x="8459" y="3009"/>
                </a:lnTo>
                <a:lnTo>
                  <a:pt x="8450" y="2997"/>
                </a:lnTo>
                <a:lnTo>
                  <a:pt x="8444" y="2988"/>
                </a:lnTo>
                <a:lnTo>
                  <a:pt x="8438" y="2976"/>
                </a:lnTo>
                <a:lnTo>
                  <a:pt x="8435" y="2964"/>
                </a:lnTo>
                <a:lnTo>
                  <a:pt x="8432" y="2951"/>
                </a:lnTo>
                <a:lnTo>
                  <a:pt x="8430" y="2922"/>
                </a:lnTo>
                <a:lnTo>
                  <a:pt x="8430" y="2900"/>
                </a:lnTo>
                <a:lnTo>
                  <a:pt x="8435" y="2880"/>
                </a:lnTo>
                <a:lnTo>
                  <a:pt x="8441" y="2861"/>
                </a:lnTo>
                <a:lnTo>
                  <a:pt x="8453" y="2840"/>
                </a:lnTo>
                <a:lnTo>
                  <a:pt x="8466" y="2822"/>
                </a:lnTo>
                <a:lnTo>
                  <a:pt x="8484" y="2804"/>
                </a:lnTo>
                <a:lnTo>
                  <a:pt x="8508" y="2784"/>
                </a:lnTo>
                <a:lnTo>
                  <a:pt x="8538" y="2765"/>
                </a:lnTo>
                <a:lnTo>
                  <a:pt x="8612" y="2712"/>
                </a:lnTo>
                <a:lnTo>
                  <a:pt x="8627" y="2720"/>
                </a:lnTo>
                <a:lnTo>
                  <a:pt x="8696" y="2768"/>
                </a:lnTo>
                <a:close/>
                <a:moveTo>
                  <a:pt x="8486" y="2712"/>
                </a:moveTo>
                <a:lnTo>
                  <a:pt x="8460" y="2732"/>
                </a:lnTo>
                <a:lnTo>
                  <a:pt x="8436" y="2753"/>
                </a:lnTo>
                <a:lnTo>
                  <a:pt x="8417" y="2771"/>
                </a:lnTo>
                <a:lnTo>
                  <a:pt x="8399" y="2790"/>
                </a:lnTo>
                <a:lnTo>
                  <a:pt x="8384" y="2813"/>
                </a:lnTo>
                <a:lnTo>
                  <a:pt x="8372" y="2834"/>
                </a:lnTo>
                <a:lnTo>
                  <a:pt x="8363" y="2813"/>
                </a:lnTo>
                <a:lnTo>
                  <a:pt x="8346" y="2790"/>
                </a:lnTo>
                <a:lnTo>
                  <a:pt x="8330" y="2771"/>
                </a:lnTo>
                <a:lnTo>
                  <a:pt x="8309" y="2753"/>
                </a:lnTo>
                <a:lnTo>
                  <a:pt x="8286" y="2732"/>
                </a:lnTo>
                <a:lnTo>
                  <a:pt x="8259" y="2712"/>
                </a:lnTo>
                <a:lnTo>
                  <a:pt x="8196" y="2670"/>
                </a:lnTo>
                <a:lnTo>
                  <a:pt x="8202" y="2666"/>
                </a:lnTo>
                <a:lnTo>
                  <a:pt x="8241" y="2640"/>
                </a:lnTo>
                <a:lnTo>
                  <a:pt x="8271" y="2616"/>
                </a:lnTo>
                <a:lnTo>
                  <a:pt x="8298" y="2592"/>
                </a:lnTo>
                <a:lnTo>
                  <a:pt x="8321" y="2568"/>
                </a:lnTo>
                <a:lnTo>
                  <a:pt x="8339" y="2549"/>
                </a:lnTo>
                <a:lnTo>
                  <a:pt x="8352" y="2526"/>
                </a:lnTo>
                <a:lnTo>
                  <a:pt x="8364" y="2508"/>
                </a:lnTo>
                <a:lnTo>
                  <a:pt x="8372" y="2490"/>
                </a:lnTo>
                <a:lnTo>
                  <a:pt x="8382" y="2508"/>
                </a:lnTo>
                <a:lnTo>
                  <a:pt x="8393" y="2526"/>
                </a:lnTo>
                <a:lnTo>
                  <a:pt x="8408" y="2549"/>
                </a:lnTo>
                <a:lnTo>
                  <a:pt x="8426" y="2568"/>
                </a:lnTo>
                <a:lnTo>
                  <a:pt x="8448" y="2592"/>
                </a:lnTo>
                <a:lnTo>
                  <a:pt x="8474" y="2616"/>
                </a:lnTo>
                <a:lnTo>
                  <a:pt x="8507" y="2640"/>
                </a:lnTo>
                <a:lnTo>
                  <a:pt x="8543" y="2666"/>
                </a:lnTo>
                <a:lnTo>
                  <a:pt x="8549" y="2670"/>
                </a:lnTo>
                <a:lnTo>
                  <a:pt x="8486" y="2712"/>
                </a:lnTo>
                <a:close/>
                <a:moveTo>
                  <a:pt x="8208" y="2765"/>
                </a:moveTo>
                <a:lnTo>
                  <a:pt x="8238" y="2784"/>
                </a:lnTo>
                <a:lnTo>
                  <a:pt x="8262" y="2804"/>
                </a:lnTo>
                <a:lnTo>
                  <a:pt x="8280" y="2822"/>
                </a:lnTo>
                <a:lnTo>
                  <a:pt x="8294" y="2840"/>
                </a:lnTo>
                <a:lnTo>
                  <a:pt x="8304" y="2861"/>
                </a:lnTo>
                <a:lnTo>
                  <a:pt x="8312" y="2880"/>
                </a:lnTo>
                <a:lnTo>
                  <a:pt x="8315" y="2900"/>
                </a:lnTo>
                <a:lnTo>
                  <a:pt x="8316" y="2922"/>
                </a:lnTo>
                <a:lnTo>
                  <a:pt x="8315" y="2951"/>
                </a:lnTo>
                <a:lnTo>
                  <a:pt x="8312" y="2964"/>
                </a:lnTo>
                <a:lnTo>
                  <a:pt x="8309" y="2976"/>
                </a:lnTo>
                <a:lnTo>
                  <a:pt x="8303" y="2988"/>
                </a:lnTo>
                <a:lnTo>
                  <a:pt x="8297" y="2997"/>
                </a:lnTo>
                <a:lnTo>
                  <a:pt x="8289" y="3009"/>
                </a:lnTo>
                <a:lnTo>
                  <a:pt x="8279" y="3021"/>
                </a:lnTo>
                <a:lnTo>
                  <a:pt x="8255" y="3044"/>
                </a:lnTo>
                <a:lnTo>
                  <a:pt x="8223" y="3069"/>
                </a:lnTo>
                <a:lnTo>
                  <a:pt x="8183" y="3098"/>
                </a:lnTo>
                <a:lnTo>
                  <a:pt x="8133" y="3132"/>
                </a:lnTo>
                <a:lnTo>
                  <a:pt x="8085" y="3098"/>
                </a:lnTo>
                <a:lnTo>
                  <a:pt x="8045" y="3069"/>
                </a:lnTo>
                <a:lnTo>
                  <a:pt x="8013" y="3044"/>
                </a:lnTo>
                <a:lnTo>
                  <a:pt x="7986" y="3021"/>
                </a:lnTo>
                <a:lnTo>
                  <a:pt x="7979" y="3009"/>
                </a:lnTo>
                <a:lnTo>
                  <a:pt x="7971" y="2997"/>
                </a:lnTo>
                <a:lnTo>
                  <a:pt x="7962" y="2988"/>
                </a:lnTo>
                <a:lnTo>
                  <a:pt x="7959" y="2976"/>
                </a:lnTo>
                <a:lnTo>
                  <a:pt x="7955" y="2964"/>
                </a:lnTo>
                <a:lnTo>
                  <a:pt x="7953" y="2951"/>
                </a:lnTo>
                <a:lnTo>
                  <a:pt x="7950" y="2922"/>
                </a:lnTo>
                <a:lnTo>
                  <a:pt x="7950" y="2900"/>
                </a:lnTo>
                <a:lnTo>
                  <a:pt x="7955" y="2880"/>
                </a:lnTo>
                <a:lnTo>
                  <a:pt x="7961" y="2861"/>
                </a:lnTo>
                <a:lnTo>
                  <a:pt x="7971" y="2840"/>
                </a:lnTo>
                <a:lnTo>
                  <a:pt x="7986" y="2822"/>
                </a:lnTo>
                <a:lnTo>
                  <a:pt x="8004" y="2804"/>
                </a:lnTo>
                <a:lnTo>
                  <a:pt x="8028" y="2784"/>
                </a:lnTo>
                <a:lnTo>
                  <a:pt x="8057" y="2765"/>
                </a:lnTo>
                <a:lnTo>
                  <a:pt x="8133" y="2712"/>
                </a:lnTo>
                <a:lnTo>
                  <a:pt x="8208" y="2765"/>
                </a:lnTo>
                <a:close/>
                <a:moveTo>
                  <a:pt x="8007" y="2712"/>
                </a:moveTo>
                <a:lnTo>
                  <a:pt x="7980" y="2732"/>
                </a:lnTo>
                <a:lnTo>
                  <a:pt x="7956" y="2753"/>
                </a:lnTo>
                <a:lnTo>
                  <a:pt x="7937" y="2771"/>
                </a:lnTo>
                <a:lnTo>
                  <a:pt x="7919" y="2790"/>
                </a:lnTo>
                <a:lnTo>
                  <a:pt x="7905" y="2813"/>
                </a:lnTo>
                <a:lnTo>
                  <a:pt x="7893" y="2834"/>
                </a:lnTo>
                <a:lnTo>
                  <a:pt x="7883" y="2813"/>
                </a:lnTo>
                <a:lnTo>
                  <a:pt x="7866" y="2790"/>
                </a:lnTo>
                <a:lnTo>
                  <a:pt x="7851" y="2771"/>
                </a:lnTo>
                <a:lnTo>
                  <a:pt x="7829" y="2753"/>
                </a:lnTo>
                <a:lnTo>
                  <a:pt x="7806" y="2732"/>
                </a:lnTo>
                <a:lnTo>
                  <a:pt x="7779" y="2712"/>
                </a:lnTo>
                <a:lnTo>
                  <a:pt x="7716" y="2670"/>
                </a:lnTo>
                <a:lnTo>
                  <a:pt x="7722" y="2666"/>
                </a:lnTo>
                <a:lnTo>
                  <a:pt x="7761" y="2640"/>
                </a:lnTo>
                <a:lnTo>
                  <a:pt x="7791" y="2616"/>
                </a:lnTo>
                <a:lnTo>
                  <a:pt x="7818" y="2592"/>
                </a:lnTo>
                <a:lnTo>
                  <a:pt x="7841" y="2568"/>
                </a:lnTo>
                <a:lnTo>
                  <a:pt x="7859" y="2549"/>
                </a:lnTo>
                <a:lnTo>
                  <a:pt x="7872" y="2526"/>
                </a:lnTo>
                <a:lnTo>
                  <a:pt x="7884" y="2508"/>
                </a:lnTo>
                <a:lnTo>
                  <a:pt x="7893" y="2490"/>
                </a:lnTo>
                <a:lnTo>
                  <a:pt x="7902" y="2508"/>
                </a:lnTo>
                <a:lnTo>
                  <a:pt x="7913" y="2526"/>
                </a:lnTo>
                <a:lnTo>
                  <a:pt x="7929" y="2549"/>
                </a:lnTo>
                <a:lnTo>
                  <a:pt x="7947" y="2568"/>
                </a:lnTo>
                <a:lnTo>
                  <a:pt x="7968" y="2592"/>
                </a:lnTo>
                <a:lnTo>
                  <a:pt x="7995" y="2616"/>
                </a:lnTo>
                <a:lnTo>
                  <a:pt x="8027" y="2640"/>
                </a:lnTo>
                <a:lnTo>
                  <a:pt x="8063" y="2666"/>
                </a:lnTo>
                <a:lnTo>
                  <a:pt x="8069" y="2670"/>
                </a:lnTo>
                <a:lnTo>
                  <a:pt x="8007" y="2712"/>
                </a:lnTo>
                <a:close/>
                <a:moveTo>
                  <a:pt x="7539" y="2712"/>
                </a:moveTo>
                <a:lnTo>
                  <a:pt x="7514" y="2732"/>
                </a:lnTo>
                <a:lnTo>
                  <a:pt x="7490" y="2753"/>
                </a:lnTo>
                <a:lnTo>
                  <a:pt x="7469" y="2771"/>
                </a:lnTo>
                <a:lnTo>
                  <a:pt x="7451" y="2790"/>
                </a:lnTo>
                <a:lnTo>
                  <a:pt x="7437" y="2813"/>
                </a:lnTo>
                <a:lnTo>
                  <a:pt x="7425" y="2834"/>
                </a:lnTo>
                <a:lnTo>
                  <a:pt x="7415" y="2813"/>
                </a:lnTo>
                <a:lnTo>
                  <a:pt x="7400" y="2790"/>
                </a:lnTo>
                <a:lnTo>
                  <a:pt x="7383" y="2771"/>
                </a:lnTo>
                <a:lnTo>
                  <a:pt x="7361" y="2753"/>
                </a:lnTo>
                <a:lnTo>
                  <a:pt x="7340" y="2732"/>
                </a:lnTo>
                <a:lnTo>
                  <a:pt x="7311" y="2712"/>
                </a:lnTo>
                <a:lnTo>
                  <a:pt x="7250" y="2670"/>
                </a:lnTo>
                <a:lnTo>
                  <a:pt x="7256" y="2666"/>
                </a:lnTo>
                <a:lnTo>
                  <a:pt x="7293" y="2640"/>
                </a:lnTo>
                <a:lnTo>
                  <a:pt x="7323" y="2616"/>
                </a:lnTo>
                <a:lnTo>
                  <a:pt x="7352" y="2592"/>
                </a:lnTo>
                <a:lnTo>
                  <a:pt x="7373" y="2568"/>
                </a:lnTo>
                <a:lnTo>
                  <a:pt x="7391" y="2549"/>
                </a:lnTo>
                <a:lnTo>
                  <a:pt x="7406" y="2526"/>
                </a:lnTo>
                <a:lnTo>
                  <a:pt x="7418" y="2508"/>
                </a:lnTo>
                <a:lnTo>
                  <a:pt x="7425" y="2490"/>
                </a:lnTo>
                <a:lnTo>
                  <a:pt x="7436" y="2508"/>
                </a:lnTo>
                <a:lnTo>
                  <a:pt x="7445" y="2526"/>
                </a:lnTo>
                <a:lnTo>
                  <a:pt x="7461" y="2549"/>
                </a:lnTo>
                <a:lnTo>
                  <a:pt x="7479" y="2568"/>
                </a:lnTo>
                <a:lnTo>
                  <a:pt x="7502" y="2592"/>
                </a:lnTo>
                <a:lnTo>
                  <a:pt x="7527" y="2616"/>
                </a:lnTo>
                <a:lnTo>
                  <a:pt x="7559" y="2640"/>
                </a:lnTo>
                <a:lnTo>
                  <a:pt x="7595" y="2666"/>
                </a:lnTo>
                <a:lnTo>
                  <a:pt x="7601" y="2670"/>
                </a:lnTo>
                <a:lnTo>
                  <a:pt x="7539" y="2712"/>
                </a:lnTo>
                <a:close/>
                <a:moveTo>
                  <a:pt x="7262" y="2765"/>
                </a:moveTo>
                <a:lnTo>
                  <a:pt x="7292" y="2784"/>
                </a:lnTo>
                <a:lnTo>
                  <a:pt x="7316" y="2804"/>
                </a:lnTo>
                <a:lnTo>
                  <a:pt x="7334" y="2822"/>
                </a:lnTo>
                <a:lnTo>
                  <a:pt x="7347" y="2840"/>
                </a:lnTo>
                <a:lnTo>
                  <a:pt x="7358" y="2861"/>
                </a:lnTo>
                <a:lnTo>
                  <a:pt x="7365" y="2880"/>
                </a:lnTo>
                <a:lnTo>
                  <a:pt x="7367" y="2900"/>
                </a:lnTo>
                <a:lnTo>
                  <a:pt x="7370" y="2922"/>
                </a:lnTo>
                <a:lnTo>
                  <a:pt x="7367" y="2951"/>
                </a:lnTo>
                <a:lnTo>
                  <a:pt x="7365" y="2964"/>
                </a:lnTo>
                <a:lnTo>
                  <a:pt x="7361" y="2976"/>
                </a:lnTo>
                <a:lnTo>
                  <a:pt x="7355" y="2988"/>
                </a:lnTo>
                <a:lnTo>
                  <a:pt x="7349" y="2997"/>
                </a:lnTo>
                <a:lnTo>
                  <a:pt x="7341" y="3009"/>
                </a:lnTo>
                <a:lnTo>
                  <a:pt x="7331" y="3021"/>
                </a:lnTo>
                <a:lnTo>
                  <a:pt x="7307" y="3044"/>
                </a:lnTo>
                <a:lnTo>
                  <a:pt x="7275" y="3069"/>
                </a:lnTo>
                <a:lnTo>
                  <a:pt x="7235" y="3098"/>
                </a:lnTo>
                <a:lnTo>
                  <a:pt x="7185" y="3132"/>
                </a:lnTo>
                <a:lnTo>
                  <a:pt x="7137" y="3098"/>
                </a:lnTo>
                <a:lnTo>
                  <a:pt x="7095" y="3069"/>
                </a:lnTo>
                <a:lnTo>
                  <a:pt x="7065" y="3044"/>
                </a:lnTo>
                <a:lnTo>
                  <a:pt x="7040" y="3021"/>
                </a:lnTo>
                <a:lnTo>
                  <a:pt x="7031" y="3009"/>
                </a:lnTo>
                <a:lnTo>
                  <a:pt x="7023" y="2997"/>
                </a:lnTo>
                <a:lnTo>
                  <a:pt x="7016" y="2988"/>
                </a:lnTo>
                <a:lnTo>
                  <a:pt x="7011" y="2976"/>
                </a:lnTo>
                <a:lnTo>
                  <a:pt x="7007" y="2964"/>
                </a:lnTo>
                <a:lnTo>
                  <a:pt x="7005" y="2951"/>
                </a:lnTo>
                <a:lnTo>
                  <a:pt x="7004" y="2922"/>
                </a:lnTo>
                <a:lnTo>
                  <a:pt x="7004" y="2900"/>
                </a:lnTo>
                <a:lnTo>
                  <a:pt x="7007" y="2880"/>
                </a:lnTo>
                <a:lnTo>
                  <a:pt x="7013" y="2861"/>
                </a:lnTo>
                <a:lnTo>
                  <a:pt x="7023" y="2840"/>
                </a:lnTo>
                <a:lnTo>
                  <a:pt x="7040" y="2822"/>
                </a:lnTo>
                <a:lnTo>
                  <a:pt x="7058" y="2804"/>
                </a:lnTo>
                <a:lnTo>
                  <a:pt x="7082" y="2784"/>
                </a:lnTo>
                <a:lnTo>
                  <a:pt x="7109" y="2765"/>
                </a:lnTo>
                <a:lnTo>
                  <a:pt x="7185" y="2712"/>
                </a:lnTo>
                <a:lnTo>
                  <a:pt x="7262" y="2765"/>
                </a:lnTo>
                <a:close/>
                <a:moveTo>
                  <a:pt x="7059" y="2712"/>
                </a:moveTo>
                <a:lnTo>
                  <a:pt x="7034" y="2732"/>
                </a:lnTo>
                <a:lnTo>
                  <a:pt x="7010" y="2753"/>
                </a:lnTo>
                <a:lnTo>
                  <a:pt x="6989" y="2771"/>
                </a:lnTo>
                <a:lnTo>
                  <a:pt x="6972" y="2790"/>
                </a:lnTo>
                <a:lnTo>
                  <a:pt x="6957" y="2813"/>
                </a:lnTo>
                <a:lnTo>
                  <a:pt x="6945" y="2834"/>
                </a:lnTo>
                <a:lnTo>
                  <a:pt x="6933" y="2813"/>
                </a:lnTo>
                <a:lnTo>
                  <a:pt x="6920" y="2790"/>
                </a:lnTo>
                <a:lnTo>
                  <a:pt x="6903" y="2771"/>
                </a:lnTo>
                <a:lnTo>
                  <a:pt x="6882" y="2753"/>
                </a:lnTo>
                <a:lnTo>
                  <a:pt x="6860" y="2732"/>
                </a:lnTo>
                <a:lnTo>
                  <a:pt x="6831" y="2712"/>
                </a:lnTo>
                <a:lnTo>
                  <a:pt x="6770" y="2670"/>
                </a:lnTo>
                <a:lnTo>
                  <a:pt x="6776" y="2666"/>
                </a:lnTo>
                <a:lnTo>
                  <a:pt x="6812" y="2640"/>
                </a:lnTo>
                <a:lnTo>
                  <a:pt x="6843" y="2616"/>
                </a:lnTo>
                <a:lnTo>
                  <a:pt x="6872" y="2592"/>
                </a:lnTo>
                <a:lnTo>
                  <a:pt x="6894" y="2568"/>
                </a:lnTo>
                <a:lnTo>
                  <a:pt x="6912" y="2549"/>
                </a:lnTo>
                <a:lnTo>
                  <a:pt x="6926" y="2526"/>
                </a:lnTo>
                <a:lnTo>
                  <a:pt x="6938" y="2508"/>
                </a:lnTo>
                <a:lnTo>
                  <a:pt x="6945" y="2490"/>
                </a:lnTo>
                <a:lnTo>
                  <a:pt x="6954" y="2508"/>
                </a:lnTo>
                <a:lnTo>
                  <a:pt x="6966" y="2526"/>
                </a:lnTo>
                <a:lnTo>
                  <a:pt x="6980" y="2549"/>
                </a:lnTo>
                <a:lnTo>
                  <a:pt x="6999" y="2568"/>
                </a:lnTo>
                <a:lnTo>
                  <a:pt x="7022" y="2592"/>
                </a:lnTo>
                <a:lnTo>
                  <a:pt x="7047" y="2616"/>
                </a:lnTo>
                <a:lnTo>
                  <a:pt x="7079" y="2640"/>
                </a:lnTo>
                <a:lnTo>
                  <a:pt x="7115" y="2666"/>
                </a:lnTo>
                <a:lnTo>
                  <a:pt x="7121" y="2670"/>
                </a:lnTo>
                <a:lnTo>
                  <a:pt x="7059" y="2712"/>
                </a:lnTo>
                <a:close/>
                <a:moveTo>
                  <a:pt x="6788" y="2768"/>
                </a:moveTo>
                <a:lnTo>
                  <a:pt x="6816" y="2789"/>
                </a:lnTo>
                <a:lnTo>
                  <a:pt x="6837" y="2807"/>
                </a:lnTo>
                <a:lnTo>
                  <a:pt x="6855" y="2825"/>
                </a:lnTo>
                <a:lnTo>
                  <a:pt x="6867" y="2843"/>
                </a:lnTo>
                <a:lnTo>
                  <a:pt x="6878" y="2861"/>
                </a:lnTo>
                <a:lnTo>
                  <a:pt x="6884" y="2880"/>
                </a:lnTo>
                <a:lnTo>
                  <a:pt x="6888" y="2900"/>
                </a:lnTo>
                <a:lnTo>
                  <a:pt x="6890" y="2922"/>
                </a:lnTo>
                <a:lnTo>
                  <a:pt x="6888" y="2951"/>
                </a:lnTo>
                <a:lnTo>
                  <a:pt x="6885" y="2963"/>
                </a:lnTo>
                <a:lnTo>
                  <a:pt x="6882" y="2973"/>
                </a:lnTo>
                <a:lnTo>
                  <a:pt x="6876" y="2985"/>
                </a:lnTo>
                <a:lnTo>
                  <a:pt x="6870" y="2996"/>
                </a:lnTo>
                <a:lnTo>
                  <a:pt x="6864" y="3008"/>
                </a:lnTo>
                <a:lnTo>
                  <a:pt x="6854" y="3018"/>
                </a:lnTo>
                <a:lnTo>
                  <a:pt x="6831" y="3039"/>
                </a:lnTo>
                <a:lnTo>
                  <a:pt x="6801" y="3066"/>
                </a:lnTo>
                <a:lnTo>
                  <a:pt x="6764" y="3092"/>
                </a:lnTo>
                <a:lnTo>
                  <a:pt x="6717" y="3123"/>
                </a:lnTo>
                <a:lnTo>
                  <a:pt x="6705" y="3132"/>
                </a:lnTo>
                <a:lnTo>
                  <a:pt x="6656" y="3098"/>
                </a:lnTo>
                <a:lnTo>
                  <a:pt x="6615" y="3069"/>
                </a:lnTo>
                <a:lnTo>
                  <a:pt x="6584" y="3044"/>
                </a:lnTo>
                <a:lnTo>
                  <a:pt x="6560" y="3021"/>
                </a:lnTo>
                <a:lnTo>
                  <a:pt x="6549" y="3009"/>
                </a:lnTo>
                <a:lnTo>
                  <a:pt x="6542" y="2997"/>
                </a:lnTo>
                <a:lnTo>
                  <a:pt x="6536" y="2988"/>
                </a:lnTo>
                <a:lnTo>
                  <a:pt x="6531" y="2976"/>
                </a:lnTo>
                <a:lnTo>
                  <a:pt x="6528" y="2964"/>
                </a:lnTo>
                <a:lnTo>
                  <a:pt x="6525" y="2951"/>
                </a:lnTo>
                <a:lnTo>
                  <a:pt x="6524" y="2922"/>
                </a:lnTo>
                <a:lnTo>
                  <a:pt x="6524" y="2900"/>
                </a:lnTo>
                <a:lnTo>
                  <a:pt x="6528" y="2880"/>
                </a:lnTo>
                <a:lnTo>
                  <a:pt x="6534" y="2861"/>
                </a:lnTo>
                <a:lnTo>
                  <a:pt x="6543" y="2840"/>
                </a:lnTo>
                <a:lnTo>
                  <a:pt x="6558" y="2822"/>
                </a:lnTo>
                <a:lnTo>
                  <a:pt x="6578" y="2804"/>
                </a:lnTo>
                <a:lnTo>
                  <a:pt x="6602" y="2784"/>
                </a:lnTo>
                <a:lnTo>
                  <a:pt x="6630" y="2765"/>
                </a:lnTo>
                <a:lnTo>
                  <a:pt x="6705" y="2712"/>
                </a:lnTo>
                <a:lnTo>
                  <a:pt x="6717" y="2720"/>
                </a:lnTo>
                <a:lnTo>
                  <a:pt x="6788" y="2768"/>
                </a:lnTo>
                <a:close/>
                <a:moveTo>
                  <a:pt x="6579" y="2712"/>
                </a:moveTo>
                <a:lnTo>
                  <a:pt x="6554" y="2732"/>
                </a:lnTo>
                <a:lnTo>
                  <a:pt x="6530" y="2753"/>
                </a:lnTo>
                <a:lnTo>
                  <a:pt x="6510" y="2771"/>
                </a:lnTo>
                <a:lnTo>
                  <a:pt x="6492" y="2790"/>
                </a:lnTo>
                <a:lnTo>
                  <a:pt x="6477" y="2813"/>
                </a:lnTo>
                <a:lnTo>
                  <a:pt x="6465" y="2834"/>
                </a:lnTo>
                <a:lnTo>
                  <a:pt x="6453" y="2813"/>
                </a:lnTo>
                <a:lnTo>
                  <a:pt x="6440" y="2790"/>
                </a:lnTo>
                <a:lnTo>
                  <a:pt x="6422" y="2771"/>
                </a:lnTo>
                <a:lnTo>
                  <a:pt x="6402" y="2753"/>
                </a:lnTo>
                <a:lnTo>
                  <a:pt x="6378" y="2732"/>
                </a:lnTo>
                <a:lnTo>
                  <a:pt x="6351" y="2712"/>
                </a:lnTo>
                <a:lnTo>
                  <a:pt x="6290" y="2670"/>
                </a:lnTo>
                <a:lnTo>
                  <a:pt x="6296" y="2666"/>
                </a:lnTo>
                <a:lnTo>
                  <a:pt x="6332" y="2640"/>
                </a:lnTo>
                <a:lnTo>
                  <a:pt x="6363" y="2616"/>
                </a:lnTo>
                <a:lnTo>
                  <a:pt x="6390" y="2592"/>
                </a:lnTo>
                <a:lnTo>
                  <a:pt x="6414" y="2568"/>
                </a:lnTo>
                <a:lnTo>
                  <a:pt x="6432" y="2549"/>
                </a:lnTo>
                <a:lnTo>
                  <a:pt x="6446" y="2526"/>
                </a:lnTo>
                <a:lnTo>
                  <a:pt x="6458" y="2508"/>
                </a:lnTo>
                <a:lnTo>
                  <a:pt x="6465" y="2490"/>
                </a:lnTo>
                <a:lnTo>
                  <a:pt x="6474" y="2508"/>
                </a:lnTo>
                <a:lnTo>
                  <a:pt x="6486" y="2526"/>
                </a:lnTo>
                <a:lnTo>
                  <a:pt x="6500" y="2549"/>
                </a:lnTo>
                <a:lnTo>
                  <a:pt x="6519" y="2568"/>
                </a:lnTo>
                <a:lnTo>
                  <a:pt x="6542" y="2592"/>
                </a:lnTo>
                <a:lnTo>
                  <a:pt x="6567" y="2616"/>
                </a:lnTo>
                <a:lnTo>
                  <a:pt x="6600" y="2640"/>
                </a:lnTo>
                <a:lnTo>
                  <a:pt x="6636" y="2666"/>
                </a:lnTo>
                <a:lnTo>
                  <a:pt x="6642" y="2670"/>
                </a:lnTo>
                <a:lnTo>
                  <a:pt x="6579" y="2712"/>
                </a:lnTo>
                <a:close/>
                <a:moveTo>
                  <a:pt x="6302" y="2765"/>
                </a:moveTo>
                <a:lnTo>
                  <a:pt x="6330" y="2784"/>
                </a:lnTo>
                <a:lnTo>
                  <a:pt x="6354" y="2804"/>
                </a:lnTo>
                <a:lnTo>
                  <a:pt x="6374" y="2822"/>
                </a:lnTo>
                <a:lnTo>
                  <a:pt x="6387" y="2840"/>
                </a:lnTo>
                <a:lnTo>
                  <a:pt x="6398" y="2861"/>
                </a:lnTo>
                <a:lnTo>
                  <a:pt x="6404" y="2880"/>
                </a:lnTo>
                <a:lnTo>
                  <a:pt x="6408" y="2900"/>
                </a:lnTo>
                <a:lnTo>
                  <a:pt x="6410" y="2922"/>
                </a:lnTo>
                <a:lnTo>
                  <a:pt x="6408" y="2951"/>
                </a:lnTo>
                <a:lnTo>
                  <a:pt x="6404" y="2964"/>
                </a:lnTo>
                <a:lnTo>
                  <a:pt x="6399" y="2976"/>
                </a:lnTo>
                <a:lnTo>
                  <a:pt x="6396" y="2988"/>
                </a:lnTo>
                <a:lnTo>
                  <a:pt x="6390" y="2997"/>
                </a:lnTo>
                <a:lnTo>
                  <a:pt x="6381" y="3009"/>
                </a:lnTo>
                <a:lnTo>
                  <a:pt x="6372" y="3021"/>
                </a:lnTo>
                <a:lnTo>
                  <a:pt x="6348" y="3044"/>
                </a:lnTo>
                <a:lnTo>
                  <a:pt x="6315" y="3069"/>
                </a:lnTo>
                <a:lnTo>
                  <a:pt x="6276" y="3098"/>
                </a:lnTo>
                <a:lnTo>
                  <a:pt x="6227" y="3132"/>
                </a:lnTo>
                <a:lnTo>
                  <a:pt x="6176" y="3098"/>
                </a:lnTo>
                <a:lnTo>
                  <a:pt x="6137" y="3069"/>
                </a:lnTo>
                <a:lnTo>
                  <a:pt x="6104" y="3044"/>
                </a:lnTo>
                <a:lnTo>
                  <a:pt x="6080" y="3021"/>
                </a:lnTo>
                <a:lnTo>
                  <a:pt x="6071" y="3009"/>
                </a:lnTo>
                <a:lnTo>
                  <a:pt x="6062" y="2997"/>
                </a:lnTo>
                <a:lnTo>
                  <a:pt x="6056" y="2988"/>
                </a:lnTo>
                <a:lnTo>
                  <a:pt x="6053" y="2976"/>
                </a:lnTo>
                <a:lnTo>
                  <a:pt x="6048" y="2964"/>
                </a:lnTo>
                <a:lnTo>
                  <a:pt x="6044" y="2951"/>
                </a:lnTo>
                <a:lnTo>
                  <a:pt x="6042" y="2922"/>
                </a:lnTo>
                <a:lnTo>
                  <a:pt x="6044" y="2900"/>
                </a:lnTo>
                <a:lnTo>
                  <a:pt x="6048" y="2880"/>
                </a:lnTo>
                <a:lnTo>
                  <a:pt x="6054" y="2861"/>
                </a:lnTo>
                <a:lnTo>
                  <a:pt x="6065" y="2840"/>
                </a:lnTo>
                <a:lnTo>
                  <a:pt x="6078" y="2822"/>
                </a:lnTo>
                <a:lnTo>
                  <a:pt x="6098" y="2804"/>
                </a:lnTo>
                <a:lnTo>
                  <a:pt x="6122" y="2784"/>
                </a:lnTo>
                <a:lnTo>
                  <a:pt x="6150" y="2765"/>
                </a:lnTo>
                <a:lnTo>
                  <a:pt x="6227" y="2712"/>
                </a:lnTo>
                <a:lnTo>
                  <a:pt x="6302" y="2765"/>
                </a:lnTo>
                <a:close/>
                <a:moveTo>
                  <a:pt x="6101" y="2712"/>
                </a:moveTo>
                <a:lnTo>
                  <a:pt x="6074" y="2732"/>
                </a:lnTo>
                <a:lnTo>
                  <a:pt x="6050" y="2753"/>
                </a:lnTo>
                <a:lnTo>
                  <a:pt x="6030" y="2771"/>
                </a:lnTo>
                <a:lnTo>
                  <a:pt x="6012" y="2790"/>
                </a:lnTo>
                <a:lnTo>
                  <a:pt x="5999" y="2813"/>
                </a:lnTo>
                <a:lnTo>
                  <a:pt x="5987" y="2834"/>
                </a:lnTo>
                <a:lnTo>
                  <a:pt x="5975" y="2813"/>
                </a:lnTo>
                <a:lnTo>
                  <a:pt x="5960" y="2790"/>
                </a:lnTo>
                <a:lnTo>
                  <a:pt x="5942" y="2771"/>
                </a:lnTo>
                <a:lnTo>
                  <a:pt x="5922" y="2753"/>
                </a:lnTo>
                <a:lnTo>
                  <a:pt x="5898" y="2732"/>
                </a:lnTo>
                <a:lnTo>
                  <a:pt x="5873" y="2712"/>
                </a:lnTo>
                <a:lnTo>
                  <a:pt x="5810" y="2670"/>
                </a:lnTo>
                <a:lnTo>
                  <a:pt x="5816" y="2666"/>
                </a:lnTo>
                <a:lnTo>
                  <a:pt x="5852" y="2640"/>
                </a:lnTo>
                <a:lnTo>
                  <a:pt x="5885" y="2616"/>
                </a:lnTo>
                <a:lnTo>
                  <a:pt x="5910" y="2592"/>
                </a:lnTo>
                <a:lnTo>
                  <a:pt x="5934" y="2568"/>
                </a:lnTo>
                <a:lnTo>
                  <a:pt x="5952" y="2549"/>
                </a:lnTo>
                <a:lnTo>
                  <a:pt x="5966" y="2526"/>
                </a:lnTo>
                <a:lnTo>
                  <a:pt x="5978" y="2508"/>
                </a:lnTo>
                <a:lnTo>
                  <a:pt x="5987" y="2490"/>
                </a:lnTo>
                <a:lnTo>
                  <a:pt x="5994" y="2508"/>
                </a:lnTo>
                <a:lnTo>
                  <a:pt x="6006" y="2526"/>
                </a:lnTo>
                <a:lnTo>
                  <a:pt x="6020" y="2549"/>
                </a:lnTo>
                <a:lnTo>
                  <a:pt x="6038" y="2568"/>
                </a:lnTo>
                <a:lnTo>
                  <a:pt x="6062" y="2592"/>
                </a:lnTo>
                <a:lnTo>
                  <a:pt x="6089" y="2616"/>
                </a:lnTo>
                <a:lnTo>
                  <a:pt x="6120" y="2640"/>
                </a:lnTo>
                <a:lnTo>
                  <a:pt x="6156" y="2666"/>
                </a:lnTo>
                <a:lnTo>
                  <a:pt x="6162" y="2670"/>
                </a:lnTo>
                <a:lnTo>
                  <a:pt x="6101" y="2712"/>
                </a:lnTo>
                <a:close/>
                <a:moveTo>
                  <a:pt x="5828" y="2768"/>
                </a:moveTo>
                <a:lnTo>
                  <a:pt x="5856" y="2789"/>
                </a:lnTo>
                <a:lnTo>
                  <a:pt x="5879" y="2807"/>
                </a:lnTo>
                <a:lnTo>
                  <a:pt x="5894" y="2825"/>
                </a:lnTo>
                <a:lnTo>
                  <a:pt x="5909" y="2843"/>
                </a:lnTo>
                <a:lnTo>
                  <a:pt x="5918" y="2861"/>
                </a:lnTo>
                <a:lnTo>
                  <a:pt x="5924" y="2880"/>
                </a:lnTo>
                <a:lnTo>
                  <a:pt x="5928" y="2900"/>
                </a:lnTo>
                <a:lnTo>
                  <a:pt x="5930" y="2922"/>
                </a:lnTo>
                <a:lnTo>
                  <a:pt x="5928" y="2951"/>
                </a:lnTo>
                <a:lnTo>
                  <a:pt x="5924" y="2963"/>
                </a:lnTo>
                <a:lnTo>
                  <a:pt x="5922" y="2973"/>
                </a:lnTo>
                <a:lnTo>
                  <a:pt x="5916" y="2985"/>
                </a:lnTo>
                <a:lnTo>
                  <a:pt x="5910" y="2996"/>
                </a:lnTo>
                <a:lnTo>
                  <a:pt x="5903" y="3008"/>
                </a:lnTo>
                <a:lnTo>
                  <a:pt x="5894" y="3018"/>
                </a:lnTo>
                <a:lnTo>
                  <a:pt x="5873" y="3039"/>
                </a:lnTo>
                <a:lnTo>
                  <a:pt x="5843" y="3066"/>
                </a:lnTo>
                <a:lnTo>
                  <a:pt x="5804" y="3092"/>
                </a:lnTo>
                <a:lnTo>
                  <a:pt x="5759" y="3123"/>
                </a:lnTo>
                <a:lnTo>
                  <a:pt x="5747" y="3132"/>
                </a:lnTo>
                <a:lnTo>
                  <a:pt x="5696" y="3098"/>
                </a:lnTo>
                <a:lnTo>
                  <a:pt x="5657" y="3069"/>
                </a:lnTo>
                <a:lnTo>
                  <a:pt x="5625" y="3044"/>
                </a:lnTo>
                <a:lnTo>
                  <a:pt x="5601" y="3021"/>
                </a:lnTo>
                <a:lnTo>
                  <a:pt x="5591" y="3009"/>
                </a:lnTo>
                <a:lnTo>
                  <a:pt x="5583" y="2997"/>
                </a:lnTo>
                <a:lnTo>
                  <a:pt x="5577" y="2988"/>
                </a:lnTo>
                <a:lnTo>
                  <a:pt x="5573" y="2976"/>
                </a:lnTo>
                <a:lnTo>
                  <a:pt x="5568" y="2964"/>
                </a:lnTo>
                <a:lnTo>
                  <a:pt x="5565" y="2951"/>
                </a:lnTo>
                <a:lnTo>
                  <a:pt x="5562" y="2922"/>
                </a:lnTo>
                <a:lnTo>
                  <a:pt x="5565" y="2900"/>
                </a:lnTo>
                <a:lnTo>
                  <a:pt x="5568" y="2880"/>
                </a:lnTo>
                <a:lnTo>
                  <a:pt x="5574" y="2861"/>
                </a:lnTo>
                <a:lnTo>
                  <a:pt x="5585" y="2840"/>
                </a:lnTo>
                <a:lnTo>
                  <a:pt x="5598" y="2822"/>
                </a:lnTo>
                <a:lnTo>
                  <a:pt x="5619" y="2804"/>
                </a:lnTo>
                <a:lnTo>
                  <a:pt x="5643" y="2784"/>
                </a:lnTo>
                <a:lnTo>
                  <a:pt x="5670" y="2765"/>
                </a:lnTo>
                <a:lnTo>
                  <a:pt x="5747" y="2712"/>
                </a:lnTo>
                <a:lnTo>
                  <a:pt x="5759" y="2720"/>
                </a:lnTo>
                <a:lnTo>
                  <a:pt x="5828" y="2768"/>
                </a:lnTo>
                <a:close/>
                <a:moveTo>
                  <a:pt x="5621" y="2712"/>
                </a:moveTo>
                <a:lnTo>
                  <a:pt x="5595" y="2732"/>
                </a:lnTo>
                <a:lnTo>
                  <a:pt x="5571" y="2753"/>
                </a:lnTo>
                <a:lnTo>
                  <a:pt x="5550" y="2771"/>
                </a:lnTo>
                <a:lnTo>
                  <a:pt x="5532" y="2790"/>
                </a:lnTo>
                <a:lnTo>
                  <a:pt x="5519" y="2813"/>
                </a:lnTo>
                <a:lnTo>
                  <a:pt x="5507" y="2834"/>
                </a:lnTo>
                <a:lnTo>
                  <a:pt x="5495" y="2813"/>
                </a:lnTo>
                <a:lnTo>
                  <a:pt x="5481" y="2790"/>
                </a:lnTo>
                <a:lnTo>
                  <a:pt x="5463" y="2771"/>
                </a:lnTo>
                <a:lnTo>
                  <a:pt x="5442" y="2753"/>
                </a:lnTo>
                <a:lnTo>
                  <a:pt x="5418" y="2732"/>
                </a:lnTo>
                <a:lnTo>
                  <a:pt x="5393" y="2712"/>
                </a:lnTo>
                <a:lnTo>
                  <a:pt x="5331" y="2670"/>
                </a:lnTo>
                <a:lnTo>
                  <a:pt x="5337" y="2666"/>
                </a:lnTo>
                <a:lnTo>
                  <a:pt x="5373" y="2640"/>
                </a:lnTo>
                <a:lnTo>
                  <a:pt x="5405" y="2616"/>
                </a:lnTo>
                <a:lnTo>
                  <a:pt x="5430" y="2592"/>
                </a:lnTo>
                <a:lnTo>
                  <a:pt x="5453" y="2568"/>
                </a:lnTo>
                <a:lnTo>
                  <a:pt x="5472" y="2549"/>
                </a:lnTo>
                <a:lnTo>
                  <a:pt x="5487" y="2526"/>
                </a:lnTo>
                <a:lnTo>
                  <a:pt x="5499" y="2508"/>
                </a:lnTo>
                <a:lnTo>
                  <a:pt x="5507" y="2490"/>
                </a:lnTo>
                <a:lnTo>
                  <a:pt x="5514" y="2508"/>
                </a:lnTo>
                <a:lnTo>
                  <a:pt x="5526" y="2526"/>
                </a:lnTo>
                <a:lnTo>
                  <a:pt x="5541" y="2549"/>
                </a:lnTo>
                <a:lnTo>
                  <a:pt x="5559" y="2568"/>
                </a:lnTo>
                <a:lnTo>
                  <a:pt x="5583" y="2592"/>
                </a:lnTo>
                <a:lnTo>
                  <a:pt x="5609" y="2616"/>
                </a:lnTo>
                <a:lnTo>
                  <a:pt x="5640" y="2640"/>
                </a:lnTo>
                <a:lnTo>
                  <a:pt x="5676" y="2666"/>
                </a:lnTo>
                <a:lnTo>
                  <a:pt x="5682" y="2670"/>
                </a:lnTo>
                <a:lnTo>
                  <a:pt x="5621" y="2712"/>
                </a:lnTo>
                <a:close/>
                <a:moveTo>
                  <a:pt x="5343" y="2765"/>
                </a:moveTo>
                <a:lnTo>
                  <a:pt x="5370" y="2784"/>
                </a:lnTo>
                <a:lnTo>
                  <a:pt x="5394" y="2804"/>
                </a:lnTo>
                <a:lnTo>
                  <a:pt x="5415" y="2822"/>
                </a:lnTo>
                <a:lnTo>
                  <a:pt x="5429" y="2840"/>
                </a:lnTo>
                <a:lnTo>
                  <a:pt x="5439" y="2861"/>
                </a:lnTo>
                <a:lnTo>
                  <a:pt x="5445" y="2880"/>
                </a:lnTo>
                <a:lnTo>
                  <a:pt x="5448" y="2900"/>
                </a:lnTo>
                <a:lnTo>
                  <a:pt x="5448" y="2922"/>
                </a:lnTo>
                <a:lnTo>
                  <a:pt x="5447" y="2951"/>
                </a:lnTo>
                <a:lnTo>
                  <a:pt x="5445" y="2964"/>
                </a:lnTo>
                <a:lnTo>
                  <a:pt x="5441" y="2976"/>
                </a:lnTo>
                <a:lnTo>
                  <a:pt x="5436" y="2988"/>
                </a:lnTo>
                <a:lnTo>
                  <a:pt x="5429" y="2997"/>
                </a:lnTo>
                <a:lnTo>
                  <a:pt x="5423" y="3009"/>
                </a:lnTo>
                <a:lnTo>
                  <a:pt x="5412" y="3021"/>
                </a:lnTo>
                <a:lnTo>
                  <a:pt x="5388" y="3044"/>
                </a:lnTo>
                <a:lnTo>
                  <a:pt x="5357" y="3069"/>
                </a:lnTo>
                <a:lnTo>
                  <a:pt x="5316" y="3098"/>
                </a:lnTo>
                <a:lnTo>
                  <a:pt x="5267" y="3132"/>
                </a:lnTo>
                <a:lnTo>
                  <a:pt x="5217" y="3098"/>
                </a:lnTo>
                <a:lnTo>
                  <a:pt x="5177" y="3069"/>
                </a:lnTo>
                <a:lnTo>
                  <a:pt x="5145" y="3044"/>
                </a:lnTo>
                <a:lnTo>
                  <a:pt x="5121" y="3021"/>
                </a:lnTo>
                <a:lnTo>
                  <a:pt x="5111" y="3009"/>
                </a:lnTo>
                <a:lnTo>
                  <a:pt x="5103" y="2997"/>
                </a:lnTo>
                <a:lnTo>
                  <a:pt x="5097" y="2988"/>
                </a:lnTo>
                <a:lnTo>
                  <a:pt x="5091" y="2976"/>
                </a:lnTo>
                <a:lnTo>
                  <a:pt x="5088" y="2964"/>
                </a:lnTo>
                <a:lnTo>
                  <a:pt x="5085" y="2951"/>
                </a:lnTo>
                <a:lnTo>
                  <a:pt x="5082" y="2922"/>
                </a:lnTo>
                <a:lnTo>
                  <a:pt x="5085" y="2900"/>
                </a:lnTo>
                <a:lnTo>
                  <a:pt x="5088" y="2880"/>
                </a:lnTo>
                <a:lnTo>
                  <a:pt x="5094" y="2861"/>
                </a:lnTo>
                <a:lnTo>
                  <a:pt x="5105" y="2840"/>
                </a:lnTo>
                <a:lnTo>
                  <a:pt x="5118" y="2822"/>
                </a:lnTo>
                <a:lnTo>
                  <a:pt x="5139" y="2804"/>
                </a:lnTo>
                <a:lnTo>
                  <a:pt x="5160" y="2784"/>
                </a:lnTo>
                <a:lnTo>
                  <a:pt x="5190" y="2765"/>
                </a:lnTo>
                <a:lnTo>
                  <a:pt x="5267" y="2712"/>
                </a:lnTo>
                <a:lnTo>
                  <a:pt x="5343" y="2765"/>
                </a:lnTo>
                <a:close/>
                <a:moveTo>
                  <a:pt x="5141" y="2712"/>
                </a:moveTo>
                <a:lnTo>
                  <a:pt x="5112" y="2732"/>
                </a:lnTo>
                <a:lnTo>
                  <a:pt x="5091" y="2753"/>
                </a:lnTo>
                <a:lnTo>
                  <a:pt x="5069" y="2771"/>
                </a:lnTo>
                <a:lnTo>
                  <a:pt x="5052" y="2790"/>
                </a:lnTo>
                <a:lnTo>
                  <a:pt x="5039" y="2813"/>
                </a:lnTo>
                <a:lnTo>
                  <a:pt x="5027" y="2834"/>
                </a:lnTo>
                <a:lnTo>
                  <a:pt x="5015" y="2813"/>
                </a:lnTo>
                <a:lnTo>
                  <a:pt x="5001" y="2790"/>
                </a:lnTo>
                <a:lnTo>
                  <a:pt x="4983" y="2771"/>
                </a:lnTo>
                <a:lnTo>
                  <a:pt x="4964" y="2753"/>
                </a:lnTo>
                <a:lnTo>
                  <a:pt x="4940" y="2732"/>
                </a:lnTo>
                <a:lnTo>
                  <a:pt x="4913" y="2712"/>
                </a:lnTo>
                <a:lnTo>
                  <a:pt x="4851" y="2670"/>
                </a:lnTo>
                <a:lnTo>
                  <a:pt x="4857" y="2666"/>
                </a:lnTo>
                <a:lnTo>
                  <a:pt x="4893" y="2640"/>
                </a:lnTo>
                <a:lnTo>
                  <a:pt x="4925" y="2616"/>
                </a:lnTo>
                <a:lnTo>
                  <a:pt x="4952" y="2592"/>
                </a:lnTo>
                <a:lnTo>
                  <a:pt x="4973" y="2568"/>
                </a:lnTo>
                <a:lnTo>
                  <a:pt x="4994" y="2549"/>
                </a:lnTo>
                <a:lnTo>
                  <a:pt x="5007" y="2526"/>
                </a:lnTo>
                <a:lnTo>
                  <a:pt x="5019" y="2508"/>
                </a:lnTo>
                <a:lnTo>
                  <a:pt x="5027" y="2490"/>
                </a:lnTo>
                <a:lnTo>
                  <a:pt x="5034" y="2508"/>
                </a:lnTo>
                <a:lnTo>
                  <a:pt x="5046" y="2526"/>
                </a:lnTo>
                <a:lnTo>
                  <a:pt x="5061" y="2549"/>
                </a:lnTo>
                <a:lnTo>
                  <a:pt x="5079" y="2568"/>
                </a:lnTo>
                <a:lnTo>
                  <a:pt x="5100" y="2592"/>
                </a:lnTo>
                <a:lnTo>
                  <a:pt x="5129" y="2616"/>
                </a:lnTo>
                <a:lnTo>
                  <a:pt x="5160" y="2640"/>
                </a:lnTo>
                <a:lnTo>
                  <a:pt x="5196" y="2666"/>
                </a:lnTo>
                <a:lnTo>
                  <a:pt x="5202" y="2670"/>
                </a:lnTo>
                <a:lnTo>
                  <a:pt x="5141" y="2712"/>
                </a:lnTo>
                <a:close/>
                <a:moveTo>
                  <a:pt x="4869" y="2768"/>
                </a:moveTo>
                <a:lnTo>
                  <a:pt x="4895" y="2789"/>
                </a:lnTo>
                <a:lnTo>
                  <a:pt x="4917" y="2807"/>
                </a:lnTo>
                <a:lnTo>
                  <a:pt x="4935" y="2825"/>
                </a:lnTo>
                <a:lnTo>
                  <a:pt x="4949" y="2843"/>
                </a:lnTo>
                <a:lnTo>
                  <a:pt x="4959" y="2861"/>
                </a:lnTo>
                <a:lnTo>
                  <a:pt x="4965" y="2880"/>
                </a:lnTo>
                <a:lnTo>
                  <a:pt x="4970" y="2900"/>
                </a:lnTo>
                <a:lnTo>
                  <a:pt x="4970" y="2922"/>
                </a:lnTo>
                <a:lnTo>
                  <a:pt x="4967" y="2951"/>
                </a:lnTo>
                <a:lnTo>
                  <a:pt x="4965" y="2963"/>
                </a:lnTo>
                <a:lnTo>
                  <a:pt x="4961" y="2973"/>
                </a:lnTo>
                <a:lnTo>
                  <a:pt x="4958" y="2985"/>
                </a:lnTo>
                <a:lnTo>
                  <a:pt x="4952" y="2996"/>
                </a:lnTo>
                <a:lnTo>
                  <a:pt x="4943" y="3008"/>
                </a:lnTo>
                <a:lnTo>
                  <a:pt x="4935" y="3018"/>
                </a:lnTo>
                <a:lnTo>
                  <a:pt x="4911" y="3039"/>
                </a:lnTo>
                <a:lnTo>
                  <a:pt x="4883" y="3066"/>
                </a:lnTo>
                <a:lnTo>
                  <a:pt x="4845" y="3092"/>
                </a:lnTo>
                <a:lnTo>
                  <a:pt x="4799" y="3123"/>
                </a:lnTo>
                <a:lnTo>
                  <a:pt x="4787" y="3132"/>
                </a:lnTo>
                <a:lnTo>
                  <a:pt x="4737" y="3098"/>
                </a:lnTo>
                <a:lnTo>
                  <a:pt x="4697" y="3069"/>
                </a:lnTo>
                <a:lnTo>
                  <a:pt x="4665" y="3044"/>
                </a:lnTo>
                <a:lnTo>
                  <a:pt x="4641" y="3021"/>
                </a:lnTo>
                <a:lnTo>
                  <a:pt x="4631" y="3009"/>
                </a:lnTo>
                <a:lnTo>
                  <a:pt x="4623" y="2997"/>
                </a:lnTo>
                <a:lnTo>
                  <a:pt x="4617" y="2988"/>
                </a:lnTo>
                <a:lnTo>
                  <a:pt x="4611" y="2976"/>
                </a:lnTo>
                <a:lnTo>
                  <a:pt x="4607" y="2964"/>
                </a:lnTo>
                <a:lnTo>
                  <a:pt x="4605" y="2951"/>
                </a:lnTo>
                <a:lnTo>
                  <a:pt x="4604" y="2922"/>
                </a:lnTo>
                <a:lnTo>
                  <a:pt x="4605" y="2900"/>
                </a:lnTo>
                <a:lnTo>
                  <a:pt x="4607" y="2880"/>
                </a:lnTo>
                <a:lnTo>
                  <a:pt x="4616" y="2861"/>
                </a:lnTo>
                <a:lnTo>
                  <a:pt x="4625" y="2840"/>
                </a:lnTo>
                <a:lnTo>
                  <a:pt x="4640" y="2822"/>
                </a:lnTo>
                <a:lnTo>
                  <a:pt x="4658" y="2804"/>
                </a:lnTo>
                <a:lnTo>
                  <a:pt x="4682" y="2784"/>
                </a:lnTo>
                <a:lnTo>
                  <a:pt x="4712" y="2765"/>
                </a:lnTo>
                <a:lnTo>
                  <a:pt x="4787" y="2712"/>
                </a:lnTo>
                <a:lnTo>
                  <a:pt x="4799" y="2720"/>
                </a:lnTo>
                <a:lnTo>
                  <a:pt x="4869" y="2768"/>
                </a:lnTo>
                <a:close/>
                <a:moveTo>
                  <a:pt x="4661" y="2712"/>
                </a:moveTo>
                <a:lnTo>
                  <a:pt x="4634" y="2732"/>
                </a:lnTo>
                <a:lnTo>
                  <a:pt x="4611" y="2753"/>
                </a:lnTo>
                <a:lnTo>
                  <a:pt x="4589" y="2771"/>
                </a:lnTo>
                <a:lnTo>
                  <a:pt x="4574" y="2790"/>
                </a:lnTo>
                <a:lnTo>
                  <a:pt x="4557" y="2813"/>
                </a:lnTo>
                <a:lnTo>
                  <a:pt x="4547" y="2834"/>
                </a:lnTo>
                <a:lnTo>
                  <a:pt x="4535" y="2813"/>
                </a:lnTo>
                <a:lnTo>
                  <a:pt x="4521" y="2790"/>
                </a:lnTo>
                <a:lnTo>
                  <a:pt x="4503" y="2771"/>
                </a:lnTo>
                <a:lnTo>
                  <a:pt x="4484" y="2753"/>
                </a:lnTo>
                <a:lnTo>
                  <a:pt x="4460" y="2732"/>
                </a:lnTo>
                <a:lnTo>
                  <a:pt x="4433" y="2712"/>
                </a:lnTo>
                <a:lnTo>
                  <a:pt x="4371" y="2670"/>
                </a:lnTo>
                <a:lnTo>
                  <a:pt x="4377" y="2666"/>
                </a:lnTo>
                <a:lnTo>
                  <a:pt x="4413" y="2640"/>
                </a:lnTo>
                <a:lnTo>
                  <a:pt x="4445" y="2616"/>
                </a:lnTo>
                <a:lnTo>
                  <a:pt x="4472" y="2592"/>
                </a:lnTo>
                <a:lnTo>
                  <a:pt x="4493" y="2568"/>
                </a:lnTo>
                <a:lnTo>
                  <a:pt x="4511" y="2549"/>
                </a:lnTo>
                <a:lnTo>
                  <a:pt x="4527" y="2526"/>
                </a:lnTo>
                <a:lnTo>
                  <a:pt x="4538" y="2508"/>
                </a:lnTo>
                <a:lnTo>
                  <a:pt x="4547" y="2490"/>
                </a:lnTo>
                <a:lnTo>
                  <a:pt x="4556" y="2508"/>
                </a:lnTo>
                <a:lnTo>
                  <a:pt x="4568" y="2526"/>
                </a:lnTo>
                <a:lnTo>
                  <a:pt x="4581" y="2549"/>
                </a:lnTo>
                <a:lnTo>
                  <a:pt x="4599" y="2568"/>
                </a:lnTo>
                <a:lnTo>
                  <a:pt x="4622" y="2592"/>
                </a:lnTo>
                <a:lnTo>
                  <a:pt x="4649" y="2616"/>
                </a:lnTo>
                <a:lnTo>
                  <a:pt x="4679" y="2640"/>
                </a:lnTo>
                <a:lnTo>
                  <a:pt x="4718" y="2666"/>
                </a:lnTo>
                <a:lnTo>
                  <a:pt x="4724" y="2670"/>
                </a:lnTo>
                <a:lnTo>
                  <a:pt x="4661" y="2712"/>
                </a:lnTo>
                <a:close/>
                <a:moveTo>
                  <a:pt x="4383" y="2765"/>
                </a:moveTo>
                <a:lnTo>
                  <a:pt x="4412" y="2784"/>
                </a:lnTo>
                <a:lnTo>
                  <a:pt x="4436" y="2804"/>
                </a:lnTo>
                <a:lnTo>
                  <a:pt x="4454" y="2822"/>
                </a:lnTo>
                <a:lnTo>
                  <a:pt x="4469" y="2840"/>
                </a:lnTo>
                <a:lnTo>
                  <a:pt x="4479" y="2861"/>
                </a:lnTo>
                <a:lnTo>
                  <a:pt x="4485" y="2880"/>
                </a:lnTo>
                <a:lnTo>
                  <a:pt x="4490" y="2900"/>
                </a:lnTo>
                <a:lnTo>
                  <a:pt x="4490" y="2922"/>
                </a:lnTo>
                <a:lnTo>
                  <a:pt x="4487" y="2951"/>
                </a:lnTo>
                <a:lnTo>
                  <a:pt x="4485" y="2964"/>
                </a:lnTo>
                <a:lnTo>
                  <a:pt x="4481" y="2976"/>
                </a:lnTo>
                <a:lnTo>
                  <a:pt x="4478" y="2988"/>
                </a:lnTo>
                <a:lnTo>
                  <a:pt x="4469" y="2997"/>
                </a:lnTo>
                <a:lnTo>
                  <a:pt x="4461" y="3009"/>
                </a:lnTo>
                <a:lnTo>
                  <a:pt x="4454" y="3021"/>
                </a:lnTo>
                <a:lnTo>
                  <a:pt x="4427" y="3044"/>
                </a:lnTo>
                <a:lnTo>
                  <a:pt x="4395" y="3069"/>
                </a:lnTo>
                <a:lnTo>
                  <a:pt x="4355" y="3098"/>
                </a:lnTo>
                <a:lnTo>
                  <a:pt x="4308" y="3132"/>
                </a:lnTo>
                <a:lnTo>
                  <a:pt x="4257" y="3098"/>
                </a:lnTo>
                <a:lnTo>
                  <a:pt x="4218" y="3069"/>
                </a:lnTo>
                <a:lnTo>
                  <a:pt x="4185" y="3044"/>
                </a:lnTo>
                <a:lnTo>
                  <a:pt x="4161" y="3021"/>
                </a:lnTo>
                <a:lnTo>
                  <a:pt x="4152" y="3009"/>
                </a:lnTo>
                <a:lnTo>
                  <a:pt x="4143" y="2997"/>
                </a:lnTo>
                <a:lnTo>
                  <a:pt x="4137" y="2988"/>
                </a:lnTo>
                <a:lnTo>
                  <a:pt x="4131" y="2976"/>
                </a:lnTo>
                <a:lnTo>
                  <a:pt x="4128" y="2964"/>
                </a:lnTo>
                <a:lnTo>
                  <a:pt x="4125" y="2951"/>
                </a:lnTo>
                <a:lnTo>
                  <a:pt x="4124" y="2922"/>
                </a:lnTo>
                <a:lnTo>
                  <a:pt x="4125" y="2900"/>
                </a:lnTo>
                <a:lnTo>
                  <a:pt x="4128" y="2880"/>
                </a:lnTo>
                <a:lnTo>
                  <a:pt x="4136" y="2861"/>
                </a:lnTo>
                <a:lnTo>
                  <a:pt x="4146" y="2840"/>
                </a:lnTo>
                <a:lnTo>
                  <a:pt x="4160" y="2822"/>
                </a:lnTo>
                <a:lnTo>
                  <a:pt x="4178" y="2804"/>
                </a:lnTo>
                <a:lnTo>
                  <a:pt x="4202" y="2784"/>
                </a:lnTo>
                <a:lnTo>
                  <a:pt x="4232" y="2765"/>
                </a:lnTo>
                <a:lnTo>
                  <a:pt x="4308" y="2712"/>
                </a:lnTo>
                <a:lnTo>
                  <a:pt x="4383" y="2765"/>
                </a:lnTo>
                <a:close/>
                <a:moveTo>
                  <a:pt x="4182" y="2712"/>
                </a:moveTo>
                <a:lnTo>
                  <a:pt x="4154" y="2732"/>
                </a:lnTo>
                <a:lnTo>
                  <a:pt x="4131" y="2753"/>
                </a:lnTo>
                <a:lnTo>
                  <a:pt x="4110" y="2771"/>
                </a:lnTo>
                <a:lnTo>
                  <a:pt x="4094" y="2790"/>
                </a:lnTo>
                <a:lnTo>
                  <a:pt x="4077" y="2813"/>
                </a:lnTo>
                <a:lnTo>
                  <a:pt x="4068" y="2834"/>
                </a:lnTo>
                <a:lnTo>
                  <a:pt x="4056" y="2813"/>
                </a:lnTo>
                <a:lnTo>
                  <a:pt x="4041" y="2790"/>
                </a:lnTo>
                <a:lnTo>
                  <a:pt x="4023" y="2771"/>
                </a:lnTo>
                <a:lnTo>
                  <a:pt x="4004" y="2753"/>
                </a:lnTo>
                <a:lnTo>
                  <a:pt x="3980" y="2732"/>
                </a:lnTo>
                <a:lnTo>
                  <a:pt x="3954" y="2712"/>
                </a:lnTo>
                <a:lnTo>
                  <a:pt x="3891" y="2670"/>
                </a:lnTo>
                <a:lnTo>
                  <a:pt x="3897" y="2666"/>
                </a:lnTo>
                <a:lnTo>
                  <a:pt x="3933" y="2640"/>
                </a:lnTo>
                <a:lnTo>
                  <a:pt x="3966" y="2616"/>
                </a:lnTo>
                <a:lnTo>
                  <a:pt x="3992" y="2592"/>
                </a:lnTo>
                <a:lnTo>
                  <a:pt x="4014" y="2568"/>
                </a:lnTo>
                <a:lnTo>
                  <a:pt x="4032" y="2549"/>
                </a:lnTo>
                <a:lnTo>
                  <a:pt x="4047" y="2526"/>
                </a:lnTo>
                <a:lnTo>
                  <a:pt x="4058" y="2508"/>
                </a:lnTo>
                <a:lnTo>
                  <a:pt x="4068" y="2490"/>
                </a:lnTo>
                <a:lnTo>
                  <a:pt x="4076" y="2508"/>
                </a:lnTo>
                <a:lnTo>
                  <a:pt x="4088" y="2526"/>
                </a:lnTo>
                <a:lnTo>
                  <a:pt x="4101" y="2549"/>
                </a:lnTo>
                <a:lnTo>
                  <a:pt x="4119" y="2568"/>
                </a:lnTo>
                <a:lnTo>
                  <a:pt x="4142" y="2592"/>
                </a:lnTo>
                <a:lnTo>
                  <a:pt x="4170" y="2616"/>
                </a:lnTo>
                <a:lnTo>
                  <a:pt x="4200" y="2640"/>
                </a:lnTo>
                <a:lnTo>
                  <a:pt x="4238" y="2666"/>
                </a:lnTo>
                <a:lnTo>
                  <a:pt x="4244" y="2670"/>
                </a:lnTo>
                <a:lnTo>
                  <a:pt x="4182" y="2712"/>
                </a:lnTo>
                <a:close/>
                <a:moveTo>
                  <a:pt x="3909" y="2768"/>
                </a:moveTo>
                <a:lnTo>
                  <a:pt x="3936" y="2789"/>
                </a:lnTo>
                <a:lnTo>
                  <a:pt x="3957" y="2807"/>
                </a:lnTo>
                <a:lnTo>
                  <a:pt x="3975" y="2825"/>
                </a:lnTo>
                <a:lnTo>
                  <a:pt x="3990" y="2843"/>
                </a:lnTo>
                <a:lnTo>
                  <a:pt x="3999" y="2861"/>
                </a:lnTo>
                <a:lnTo>
                  <a:pt x="4005" y="2880"/>
                </a:lnTo>
                <a:lnTo>
                  <a:pt x="4010" y="2900"/>
                </a:lnTo>
                <a:lnTo>
                  <a:pt x="4010" y="2922"/>
                </a:lnTo>
                <a:lnTo>
                  <a:pt x="4008" y="2951"/>
                </a:lnTo>
                <a:lnTo>
                  <a:pt x="4005" y="2963"/>
                </a:lnTo>
                <a:lnTo>
                  <a:pt x="4002" y="2973"/>
                </a:lnTo>
                <a:lnTo>
                  <a:pt x="3998" y="2985"/>
                </a:lnTo>
                <a:lnTo>
                  <a:pt x="3992" y="2996"/>
                </a:lnTo>
                <a:lnTo>
                  <a:pt x="3984" y="3008"/>
                </a:lnTo>
                <a:lnTo>
                  <a:pt x="3975" y="3018"/>
                </a:lnTo>
                <a:lnTo>
                  <a:pt x="3951" y="3039"/>
                </a:lnTo>
                <a:lnTo>
                  <a:pt x="3921" y="3066"/>
                </a:lnTo>
                <a:lnTo>
                  <a:pt x="3885" y="3092"/>
                </a:lnTo>
                <a:lnTo>
                  <a:pt x="3840" y="3123"/>
                </a:lnTo>
                <a:lnTo>
                  <a:pt x="3828" y="3132"/>
                </a:lnTo>
                <a:lnTo>
                  <a:pt x="3777" y="3098"/>
                </a:lnTo>
                <a:lnTo>
                  <a:pt x="3738" y="3069"/>
                </a:lnTo>
                <a:lnTo>
                  <a:pt x="3705" y="3044"/>
                </a:lnTo>
                <a:lnTo>
                  <a:pt x="3681" y="3021"/>
                </a:lnTo>
                <a:lnTo>
                  <a:pt x="3672" y="3009"/>
                </a:lnTo>
                <a:lnTo>
                  <a:pt x="3665" y="2997"/>
                </a:lnTo>
                <a:lnTo>
                  <a:pt x="3659" y="2988"/>
                </a:lnTo>
                <a:lnTo>
                  <a:pt x="3653" y="2976"/>
                </a:lnTo>
                <a:lnTo>
                  <a:pt x="3648" y="2964"/>
                </a:lnTo>
                <a:lnTo>
                  <a:pt x="3647" y="2951"/>
                </a:lnTo>
                <a:lnTo>
                  <a:pt x="3644" y="2922"/>
                </a:lnTo>
                <a:lnTo>
                  <a:pt x="3647" y="2900"/>
                </a:lnTo>
                <a:lnTo>
                  <a:pt x="3648" y="2880"/>
                </a:lnTo>
                <a:lnTo>
                  <a:pt x="3656" y="2861"/>
                </a:lnTo>
                <a:lnTo>
                  <a:pt x="3666" y="2840"/>
                </a:lnTo>
                <a:lnTo>
                  <a:pt x="3680" y="2822"/>
                </a:lnTo>
                <a:lnTo>
                  <a:pt x="3698" y="2804"/>
                </a:lnTo>
                <a:lnTo>
                  <a:pt x="3722" y="2784"/>
                </a:lnTo>
                <a:lnTo>
                  <a:pt x="3752" y="2765"/>
                </a:lnTo>
                <a:lnTo>
                  <a:pt x="3828" y="2712"/>
                </a:lnTo>
                <a:lnTo>
                  <a:pt x="3840" y="2720"/>
                </a:lnTo>
                <a:lnTo>
                  <a:pt x="3909" y="2768"/>
                </a:lnTo>
                <a:close/>
                <a:moveTo>
                  <a:pt x="3699" y="2712"/>
                </a:moveTo>
                <a:lnTo>
                  <a:pt x="3674" y="2732"/>
                </a:lnTo>
                <a:lnTo>
                  <a:pt x="3650" y="2753"/>
                </a:lnTo>
                <a:lnTo>
                  <a:pt x="3630" y="2771"/>
                </a:lnTo>
                <a:lnTo>
                  <a:pt x="3612" y="2790"/>
                </a:lnTo>
                <a:lnTo>
                  <a:pt x="3599" y="2813"/>
                </a:lnTo>
                <a:lnTo>
                  <a:pt x="3588" y="2834"/>
                </a:lnTo>
                <a:lnTo>
                  <a:pt x="3576" y="2813"/>
                </a:lnTo>
                <a:lnTo>
                  <a:pt x="3563" y="2790"/>
                </a:lnTo>
                <a:lnTo>
                  <a:pt x="3545" y="2771"/>
                </a:lnTo>
                <a:lnTo>
                  <a:pt x="3524" y="2753"/>
                </a:lnTo>
                <a:lnTo>
                  <a:pt x="3500" y="2732"/>
                </a:lnTo>
                <a:lnTo>
                  <a:pt x="3474" y="2712"/>
                </a:lnTo>
                <a:lnTo>
                  <a:pt x="3413" y="2670"/>
                </a:lnTo>
                <a:lnTo>
                  <a:pt x="3416" y="2666"/>
                </a:lnTo>
                <a:lnTo>
                  <a:pt x="3455" y="2640"/>
                </a:lnTo>
                <a:lnTo>
                  <a:pt x="3486" y="2616"/>
                </a:lnTo>
                <a:lnTo>
                  <a:pt x="3512" y="2592"/>
                </a:lnTo>
                <a:lnTo>
                  <a:pt x="3534" y="2568"/>
                </a:lnTo>
                <a:lnTo>
                  <a:pt x="3552" y="2549"/>
                </a:lnTo>
                <a:lnTo>
                  <a:pt x="3569" y="2526"/>
                </a:lnTo>
                <a:lnTo>
                  <a:pt x="3578" y="2508"/>
                </a:lnTo>
                <a:lnTo>
                  <a:pt x="3588" y="2490"/>
                </a:lnTo>
                <a:lnTo>
                  <a:pt x="3596" y="2508"/>
                </a:lnTo>
                <a:lnTo>
                  <a:pt x="3606" y="2526"/>
                </a:lnTo>
                <a:lnTo>
                  <a:pt x="3623" y="2549"/>
                </a:lnTo>
                <a:lnTo>
                  <a:pt x="3641" y="2568"/>
                </a:lnTo>
                <a:lnTo>
                  <a:pt x="3662" y="2592"/>
                </a:lnTo>
                <a:lnTo>
                  <a:pt x="3687" y="2616"/>
                </a:lnTo>
                <a:lnTo>
                  <a:pt x="3720" y="2640"/>
                </a:lnTo>
                <a:lnTo>
                  <a:pt x="3758" y="2666"/>
                </a:lnTo>
                <a:lnTo>
                  <a:pt x="3762" y="2670"/>
                </a:lnTo>
                <a:lnTo>
                  <a:pt x="3699" y="2712"/>
                </a:lnTo>
                <a:close/>
                <a:moveTo>
                  <a:pt x="3422" y="2765"/>
                </a:moveTo>
                <a:lnTo>
                  <a:pt x="3452" y="2784"/>
                </a:lnTo>
                <a:lnTo>
                  <a:pt x="3476" y="2804"/>
                </a:lnTo>
                <a:lnTo>
                  <a:pt x="3494" y="2822"/>
                </a:lnTo>
                <a:lnTo>
                  <a:pt x="3509" y="2840"/>
                </a:lnTo>
                <a:lnTo>
                  <a:pt x="3518" y="2861"/>
                </a:lnTo>
                <a:lnTo>
                  <a:pt x="3527" y="2880"/>
                </a:lnTo>
                <a:lnTo>
                  <a:pt x="3530" y="2900"/>
                </a:lnTo>
                <a:lnTo>
                  <a:pt x="3530" y="2922"/>
                </a:lnTo>
                <a:lnTo>
                  <a:pt x="3528" y="2951"/>
                </a:lnTo>
                <a:lnTo>
                  <a:pt x="3527" y="2964"/>
                </a:lnTo>
                <a:lnTo>
                  <a:pt x="3522" y="2976"/>
                </a:lnTo>
                <a:lnTo>
                  <a:pt x="3516" y="2988"/>
                </a:lnTo>
                <a:lnTo>
                  <a:pt x="3510" y="2997"/>
                </a:lnTo>
                <a:lnTo>
                  <a:pt x="3503" y="3009"/>
                </a:lnTo>
                <a:lnTo>
                  <a:pt x="3492" y="3021"/>
                </a:lnTo>
                <a:lnTo>
                  <a:pt x="3468" y="3044"/>
                </a:lnTo>
                <a:lnTo>
                  <a:pt x="3437" y="3069"/>
                </a:lnTo>
                <a:lnTo>
                  <a:pt x="3396" y="3098"/>
                </a:lnTo>
                <a:lnTo>
                  <a:pt x="3347" y="3132"/>
                </a:lnTo>
                <a:lnTo>
                  <a:pt x="3299" y="3098"/>
                </a:lnTo>
                <a:lnTo>
                  <a:pt x="3258" y="3069"/>
                </a:lnTo>
                <a:lnTo>
                  <a:pt x="3227" y="3044"/>
                </a:lnTo>
                <a:lnTo>
                  <a:pt x="3203" y="3021"/>
                </a:lnTo>
                <a:lnTo>
                  <a:pt x="3192" y="3009"/>
                </a:lnTo>
                <a:lnTo>
                  <a:pt x="3185" y="2997"/>
                </a:lnTo>
                <a:lnTo>
                  <a:pt x="3179" y="2988"/>
                </a:lnTo>
                <a:lnTo>
                  <a:pt x="3173" y="2976"/>
                </a:lnTo>
                <a:lnTo>
                  <a:pt x="3168" y="2964"/>
                </a:lnTo>
                <a:lnTo>
                  <a:pt x="3167" y="2951"/>
                </a:lnTo>
                <a:lnTo>
                  <a:pt x="3164" y="2922"/>
                </a:lnTo>
                <a:lnTo>
                  <a:pt x="3164" y="2900"/>
                </a:lnTo>
                <a:lnTo>
                  <a:pt x="3168" y="2880"/>
                </a:lnTo>
                <a:lnTo>
                  <a:pt x="3174" y="2861"/>
                </a:lnTo>
                <a:lnTo>
                  <a:pt x="3186" y="2840"/>
                </a:lnTo>
                <a:lnTo>
                  <a:pt x="3200" y="2822"/>
                </a:lnTo>
                <a:lnTo>
                  <a:pt x="3218" y="2804"/>
                </a:lnTo>
                <a:lnTo>
                  <a:pt x="3242" y="2784"/>
                </a:lnTo>
                <a:lnTo>
                  <a:pt x="3272" y="2765"/>
                </a:lnTo>
                <a:lnTo>
                  <a:pt x="3347" y="2712"/>
                </a:lnTo>
                <a:lnTo>
                  <a:pt x="3422" y="2765"/>
                </a:lnTo>
                <a:close/>
                <a:moveTo>
                  <a:pt x="3221" y="2712"/>
                </a:moveTo>
                <a:lnTo>
                  <a:pt x="3194" y="2732"/>
                </a:lnTo>
                <a:lnTo>
                  <a:pt x="3170" y="2753"/>
                </a:lnTo>
                <a:lnTo>
                  <a:pt x="3150" y="2771"/>
                </a:lnTo>
                <a:lnTo>
                  <a:pt x="3132" y="2790"/>
                </a:lnTo>
                <a:lnTo>
                  <a:pt x="3119" y="2813"/>
                </a:lnTo>
                <a:lnTo>
                  <a:pt x="3107" y="2834"/>
                </a:lnTo>
                <a:lnTo>
                  <a:pt x="3096" y="2813"/>
                </a:lnTo>
                <a:lnTo>
                  <a:pt x="3080" y="2790"/>
                </a:lnTo>
                <a:lnTo>
                  <a:pt x="3065" y="2771"/>
                </a:lnTo>
                <a:lnTo>
                  <a:pt x="3044" y="2753"/>
                </a:lnTo>
                <a:lnTo>
                  <a:pt x="3021" y="2732"/>
                </a:lnTo>
                <a:lnTo>
                  <a:pt x="2994" y="2712"/>
                </a:lnTo>
                <a:lnTo>
                  <a:pt x="2933" y="2670"/>
                </a:lnTo>
                <a:lnTo>
                  <a:pt x="2937" y="2666"/>
                </a:lnTo>
                <a:lnTo>
                  <a:pt x="2975" y="2640"/>
                </a:lnTo>
                <a:lnTo>
                  <a:pt x="3005" y="2616"/>
                </a:lnTo>
                <a:lnTo>
                  <a:pt x="3032" y="2592"/>
                </a:lnTo>
                <a:lnTo>
                  <a:pt x="3054" y="2568"/>
                </a:lnTo>
                <a:lnTo>
                  <a:pt x="3072" y="2549"/>
                </a:lnTo>
                <a:lnTo>
                  <a:pt x="3086" y="2526"/>
                </a:lnTo>
                <a:lnTo>
                  <a:pt x="3098" y="2508"/>
                </a:lnTo>
                <a:lnTo>
                  <a:pt x="3107" y="2490"/>
                </a:lnTo>
                <a:lnTo>
                  <a:pt x="3116" y="2508"/>
                </a:lnTo>
                <a:lnTo>
                  <a:pt x="3126" y="2526"/>
                </a:lnTo>
                <a:lnTo>
                  <a:pt x="3143" y="2549"/>
                </a:lnTo>
                <a:lnTo>
                  <a:pt x="3161" y="2568"/>
                </a:lnTo>
                <a:lnTo>
                  <a:pt x="3182" y="2592"/>
                </a:lnTo>
                <a:lnTo>
                  <a:pt x="3209" y="2616"/>
                </a:lnTo>
                <a:lnTo>
                  <a:pt x="3240" y="2640"/>
                </a:lnTo>
                <a:lnTo>
                  <a:pt x="3278" y="2666"/>
                </a:lnTo>
                <a:lnTo>
                  <a:pt x="3282" y="2670"/>
                </a:lnTo>
                <a:lnTo>
                  <a:pt x="3221" y="2712"/>
                </a:lnTo>
                <a:close/>
                <a:moveTo>
                  <a:pt x="2951" y="2768"/>
                </a:moveTo>
                <a:lnTo>
                  <a:pt x="2976" y="2789"/>
                </a:lnTo>
                <a:lnTo>
                  <a:pt x="2999" y="2807"/>
                </a:lnTo>
                <a:lnTo>
                  <a:pt x="3017" y="2825"/>
                </a:lnTo>
                <a:lnTo>
                  <a:pt x="3030" y="2843"/>
                </a:lnTo>
                <a:lnTo>
                  <a:pt x="3041" y="2861"/>
                </a:lnTo>
                <a:lnTo>
                  <a:pt x="3047" y="2880"/>
                </a:lnTo>
                <a:lnTo>
                  <a:pt x="3048" y="2900"/>
                </a:lnTo>
                <a:lnTo>
                  <a:pt x="3050" y="2922"/>
                </a:lnTo>
                <a:lnTo>
                  <a:pt x="3048" y="2951"/>
                </a:lnTo>
                <a:lnTo>
                  <a:pt x="3047" y="2963"/>
                </a:lnTo>
                <a:lnTo>
                  <a:pt x="3042" y="2973"/>
                </a:lnTo>
                <a:lnTo>
                  <a:pt x="3038" y="2985"/>
                </a:lnTo>
                <a:lnTo>
                  <a:pt x="3032" y="2996"/>
                </a:lnTo>
                <a:lnTo>
                  <a:pt x="3024" y="3008"/>
                </a:lnTo>
                <a:lnTo>
                  <a:pt x="3015" y="3018"/>
                </a:lnTo>
                <a:lnTo>
                  <a:pt x="2993" y="3039"/>
                </a:lnTo>
                <a:lnTo>
                  <a:pt x="2963" y="3066"/>
                </a:lnTo>
                <a:lnTo>
                  <a:pt x="2925" y="3092"/>
                </a:lnTo>
                <a:lnTo>
                  <a:pt x="2879" y="3123"/>
                </a:lnTo>
                <a:lnTo>
                  <a:pt x="2867" y="3132"/>
                </a:lnTo>
                <a:lnTo>
                  <a:pt x="2819" y="3098"/>
                </a:lnTo>
                <a:lnTo>
                  <a:pt x="2778" y="3069"/>
                </a:lnTo>
                <a:lnTo>
                  <a:pt x="2747" y="3044"/>
                </a:lnTo>
                <a:lnTo>
                  <a:pt x="2721" y="3021"/>
                </a:lnTo>
                <a:lnTo>
                  <a:pt x="2712" y="3009"/>
                </a:lnTo>
                <a:lnTo>
                  <a:pt x="2705" y="2997"/>
                </a:lnTo>
                <a:lnTo>
                  <a:pt x="2697" y="2988"/>
                </a:lnTo>
                <a:lnTo>
                  <a:pt x="2693" y="2976"/>
                </a:lnTo>
                <a:lnTo>
                  <a:pt x="2688" y="2964"/>
                </a:lnTo>
                <a:lnTo>
                  <a:pt x="2687" y="2951"/>
                </a:lnTo>
                <a:lnTo>
                  <a:pt x="2685" y="2922"/>
                </a:lnTo>
                <a:lnTo>
                  <a:pt x="2685" y="2900"/>
                </a:lnTo>
                <a:lnTo>
                  <a:pt x="2688" y="2880"/>
                </a:lnTo>
                <a:lnTo>
                  <a:pt x="2694" y="2861"/>
                </a:lnTo>
                <a:lnTo>
                  <a:pt x="2706" y="2840"/>
                </a:lnTo>
                <a:lnTo>
                  <a:pt x="2721" y="2822"/>
                </a:lnTo>
                <a:lnTo>
                  <a:pt x="2739" y="2804"/>
                </a:lnTo>
                <a:lnTo>
                  <a:pt x="2763" y="2784"/>
                </a:lnTo>
                <a:lnTo>
                  <a:pt x="2790" y="2765"/>
                </a:lnTo>
                <a:lnTo>
                  <a:pt x="2867" y="2712"/>
                </a:lnTo>
                <a:lnTo>
                  <a:pt x="2879" y="2720"/>
                </a:lnTo>
                <a:lnTo>
                  <a:pt x="2951" y="2768"/>
                </a:lnTo>
                <a:close/>
                <a:moveTo>
                  <a:pt x="2741" y="2712"/>
                </a:moveTo>
                <a:lnTo>
                  <a:pt x="2715" y="2732"/>
                </a:lnTo>
                <a:lnTo>
                  <a:pt x="2691" y="2753"/>
                </a:lnTo>
                <a:lnTo>
                  <a:pt x="2670" y="2771"/>
                </a:lnTo>
                <a:lnTo>
                  <a:pt x="2652" y="2790"/>
                </a:lnTo>
                <a:lnTo>
                  <a:pt x="2639" y="2813"/>
                </a:lnTo>
                <a:lnTo>
                  <a:pt x="2627" y="2834"/>
                </a:lnTo>
                <a:lnTo>
                  <a:pt x="2616" y="2813"/>
                </a:lnTo>
                <a:lnTo>
                  <a:pt x="2601" y="2790"/>
                </a:lnTo>
                <a:lnTo>
                  <a:pt x="2585" y="2771"/>
                </a:lnTo>
                <a:lnTo>
                  <a:pt x="2562" y="2753"/>
                </a:lnTo>
                <a:lnTo>
                  <a:pt x="2541" y="2732"/>
                </a:lnTo>
                <a:lnTo>
                  <a:pt x="2513" y="2712"/>
                </a:lnTo>
                <a:lnTo>
                  <a:pt x="2451" y="2670"/>
                </a:lnTo>
                <a:lnTo>
                  <a:pt x="2457" y="2666"/>
                </a:lnTo>
                <a:lnTo>
                  <a:pt x="2495" y="2640"/>
                </a:lnTo>
                <a:lnTo>
                  <a:pt x="2525" y="2616"/>
                </a:lnTo>
                <a:lnTo>
                  <a:pt x="2553" y="2592"/>
                </a:lnTo>
                <a:lnTo>
                  <a:pt x="2574" y="2568"/>
                </a:lnTo>
                <a:lnTo>
                  <a:pt x="2592" y="2549"/>
                </a:lnTo>
                <a:lnTo>
                  <a:pt x="2607" y="2526"/>
                </a:lnTo>
                <a:lnTo>
                  <a:pt x="2619" y="2508"/>
                </a:lnTo>
                <a:lnTo>
                  <a:pt x="2627" y="2490"/>
                </a:lnTo>
                <a:lnTo>
                  <a:pt x="2637" y="2508"/>
                </a:lnTo>
                <a:lnTo>
                  <a:pt x="2646" y="2526"/>
                </a:lnTo>
                <a:lnTo>
                  <a:pt x="2663" y="2549"/>
                </a:lnTo>
                <a:lnTo>
                  <a:pt x="2681" y="2568"/>
                </a:lnTo>
                <a:lnTo>
                  <a:pt x="2703" y="2592"/>
                </a:lnTo>
                <a:lnTo>
                  <a:pt x="2729" y="2616"/>
                </a:lnTo>
                <a:lnTo>
                  <a:pt x="2760" y="2640"/>
                </a:lnTo>
                <a:lnTo>
                  <a:pt x="2796" y="2666"/>
                </a:lnTo>
                <a:lnTo>
                  <a:pt x="2802" y="2670"/>
                </a:lnTo>
                <a:lnTo>
                  <a:pt x="2741" y="2712"/>
                </a:lnTo>
                <a:close/>
                <a:moveTo>
                  <a:pt x="2463" y="2765"/>
                </a:moveTo>
                <a:lnTo>
                  <a:pt x="2493" y="2784"/>
                </a:lnTo>
                <a:lnTo>
                  <a:pt x="2517" y="2804"/>
                </a:lnTo>
                <a:lnTo>
                  <a:pt x="2535" y="2822"/>
                </a:lnTo>
                <a:lnTo>
                  <a:pt x="2549" y="2840"/>
                </a:lnTo>
                <a:lnTo>
                  <a:pt x="2559" y="2861"/>
                </a:lnTo>
                <a:lnTo>
                  <a:pt x="2567" y="2880"/>
                </a:lnTo>
                <a:lnTo>
                  <a:pt x="2568" y="2900"/>
                </a:lnTo>
                <a:lnTo>
                  <a:pt x="2571" y="2922"/>
                </a:lnTo>
                <a:lnTo>
                  <a:pt x="2568" y="2951"/>
                </a:lnTo>
                <a:lnTo>
                  <a:pt x="2567" y="2964"/>
                </a:lnTo>
                <a:lnTo>
                  <a:pt x="2562" y="2976"/>
                </a:lnTo>
                <a:lnTo>
                  <a:pt x="2556" y="2988"/>
                </a:lnTo>
                <a:lnTo>
                  <a:pt x="2550" y="2997"/>
                </a:lnTo>
                <a:lnTo>
                  <a:pt x="2543" y="3009"/>
                </a:lnTo>
                <a:lnTo>
                  <a:pt x="2532" y="3021"/>
                </a:lnTo>
                <a:lnTo>
                  <a:pt x="2508" y="3044"/>
                </a:lnTo>
                <a:lnTo>
                  <a:pt x="2477" y="3069"/>
                </a:lnTo>
                <a:lnTo>
                  <a:pt x="2436" y="3098"/>
                </a:lnTo>
                <a:lnTo>
                  <a:pt x="2387" y="3132"/>
                </a:lnTo>
                <a:lnTo>
                  <a:pt x="2339" y="3098"/>
                </a:lnTo>
                <a:lnTo>
                  <a:pt x="2297" y="3069"/>
                </a:lnTo>
                <a:lnTo>
                  <a:pt x="2267" y="3044"/>
                </a:lnTo>
                <a:lnTo>
                  <a:pt x="2241" y="3021"/>
                </a:lnTo>
                <a:lnTo>
                  <a:pt x="2234" y="3009"/>
                </a:lnTo>
                <a:lnTo>
                  <a:pt x="2225" y="2997"/>
                </a:lnTo>
                <a:lnTo>
                  <a:pt x="2217" y="2988"/>
                </a:lnTo>
                <a:lnTo>
                  <a:pt x="2213" y="2976"/>
                </a:lnTo>
                <a:lnTo>
                  <a:pt x="2210" y="2964"/>
                </a:lnTo>
                <a:lnTo>
                  <a:pt x="2207" y="2951"/>
                </a:lnTo>
                <a:lnTo>
                  <a:pt x="2205" y="2922"/>
                </a:lnTo>
                <a:lnTo>
                  <a:pt x="2205" y="2900"/>
                </a:lnTo>
                <a:lnTo>
                  <a:pt x="2210" y="2880"/>
                </a:lnTo>
                <a:lnTo>
                  <a:pt x="2216" y="2861"/>
                </a:lnTo>
                <a:lnTo>
                  <a:pt x="2225" y="2840"/>
                </a:lnTo>
                <a:lnTo>
                  <a:pt x="2241" y="2822"/>
                </a:lnTo>
                <a:lnTo>
                  <a:pt x="2259" y="2804"/>
                </a:lnTo>
                <a:lnTo>
                  <a:pt x="2283" y="2784"/>
                </a:lnTo>
                <a:lnTo>
                  <a:pt x="2312" y="2765"/>
                </a:lnTo>
                <a:lnTo>
                  <a:pt x="2387" y="2712"/>
                </a:lnTo>
                <a:lnTo>
                  <a:pt x="2463" y="2765"/>
                </a:lnTo>
                <a:close/>
                <a:moveTo>
                  <a:pt x="2261" y="2712"/>
                </a:moveTo>
                <a:lnTo>
                  <a:pt x="2235" y="2732"/>
                </a:lnTo>
                <a:lnTo>
                  <a:pt x="2211" y="2753"/>
                </a:lnTo>
                <a:lnTo>
                  <a:pt x="2192" y="2771"/>
                </a:lnTo>
                <a:lnTo>
                  <a:pt x="2174" y="2790"/>
                </a:lnTo>
                <a:lnTo>
                  <a:pt x="2159" y="2813"/>
                </a:lnTo>
                <a:lnTo>
                  <a:pt x="2147" y="2834"/>
                </a:lnTo>
                <a:lnTo>
                  <a:pt x="2138" y="2813"/>
                </a:lnTo>
                <a:lnTo>
                  <a:pt x="2121" y="2790"/>
                </a:lnTo>
                <a:lnTo>
                  <a:pt x="2105" y="2771"/>
                </a:lnTo>
                <a:lnTo>
                  <a:pt x="2084" y="2753"/>
                </a:lnTo>
                <a:lnTo>
                  <a:pt x="2061" y="2732"/>
                </a:lnTo>
                <a:lnTo>
                  <a:pt x="2033" y="2712"/>
                </a:lnTo>
                <a:lnTo>
                  <a:pt x="1971" y="2670"/>
                </a:lnTo>
                <a:lnTo>
                  <a:pt x="1977" y="2666"/>
                </a:lnTo>
                <a:lnTo>
                  <a:pt x="2013" y="2640"/>
                </a:lnTo>
                <a:lnTo>
                  <a:pt x="2045" y="2616"/>
                </a:lnTo>
                <a:lnTo>
                  <a:pt x="2073" y="2592"/>
                </a:lnTo>
                <a:lnTo>
                  <a:pt x="2096" y="2568"/>
                </a:lnTo>
                <a:lnTo>
                  <a:pt x="2114" y="2549"/>
                </a:lnTo>
                <a:lnTo>
                  <a:pt x="2127" y="2526"/>
                </a:lnTo>
                <a:lnTo>
                  <a:pt x="2139" y="2508"/>
                </a:lnTo>
                <a:lnTo>
                  <a:pt x="2147" y="2490"/>
                </a:lnTo>
                <a:lnTo>
                  <a:pt x="2156" y="2508"/>
                </a:lnTo>
                <a:lnTo>
                  <a:pt x="2168" y="2526"/>
                </a:lnTo>
                <a:lnTo>
                  <a:pt x="2183" y="2549"/>
                </a:lnTo>
                <a:lnTo>
                  <a:pt x="2201" y="2568"/>
                </a:lnTo>
                <a:lnTo>
                  <a:pt x="2223" y="2592"/>
                </a:lnTo>
                <a:lnTo>
                  <a:pt x="2249" y="2616"/>
                </a:lnTo>
                <a:lnTo>
                  <a:pt x="2282" y="2640"/>
                </a:lnTo>
                <a:lnTo>
                  <a:pt x="2318" y="2666"/>
                </a:lnTo>
                <a:lnTo>
                  <a:pt x="2324" y="2670"/>
                </a:lnTo>
                <a:lnTo>
                  <a:pt x="2261" y="2712"/>
                </a:lnTo>
                <a:close/>
                <a:moveTo>
                  <a:pt x="1989" y="2768"/>
                </a:moveTo>
                <a:lnTo>
                  <a:pt x="2018" y="2789"/>
                </a:lnTo>
                <a:lnTo>
                  <a:pt x="2039" y="2807"/>
                </a:lnTo>
                <a:lnTo>
                  <a:pt x="2057" y="2825"/>
                </a:lnTo>
                <a:lnTo>
                  <a:pt x="2069" y="2843"/>
                </a:lnTo>
                <a:lnTo>
                  <a:pt x="2079" y="2861"/>
                </a:lnTo>
                <a:lnTo>
                  <a:pt x="2087" y="2880"/>
                </a:lnTo>
                <a:lnTo>
                  <a:pt x="2090" y="2900"/>
                </a:lnTo>
                <a:lnTo>
                  <a:pt x="2091" y="2922"/>
                </a:lnTo>
                <a:lnTo>
                  <a:pt x="2090" y="2951"/>
                </a:lnTo>
                <a:lnTo>
                  <a:pt x="2087" y="2963"/>
                </a:lnTo>
                <a:lnTo>
                  <a:pt x="2084" y="2973"/>
                </a:lnTo>
                <a:lnTo>
                  <a:pt x="2078" y="2985"/>
                </a:lnTo>
                <a:lnTo>
                  <a:pt x="2072" y="2996"/>
                </a:lnTo>
                <a:lnTo>
                  <a:pt x="2066" y="3008"/>
                </a:lnTo>
                <a:lnTo>
                  <a:pt x="2055" y="3018"/>
                </a:lnTo>
                <a:lnTo>
                  <a:pt x="2033" y="3039"/>
                </a:lnTo>
                <a:lnTo>
                  <a:pt x="2003" y="3066"/>
                </a:lnTo>
                <a:lnTo>
                  <a:pt x="1965" y="3092"/>
                </a:lnTo>
                <a:lnTo>
                  <a:pt x="1919" y="3123"/>
                </a:lnTo>
                <a:lnTo>
                  <a:pt x="1907" y="3132"/>
                </a:lnTo>
                <a:lnTo>
                  <a:pt x="1857" y="3098"/>
                </a:lnTo>
                <a:lnTo>
                  <a:pt x="1817" y="3069"/>
                </a:lnTo>
                <a:lnTo>
                  <a:pt x="1785" y="3044"/>
                </a:lnTo>
                <a:lnTo>
                  <a:pt x="1761" y="3021"/>
                </a:lnTo>
                <a:lnTo>
                  <a:pt x="1754" y="3009"/>
                </a:lnTo>
                <a:lnTo>
                  <a:pt x="1745" y="2997"/>
                </a:lnTo>
                <a:lnTo>
                  <a:pt x="1737" y="2988"/>
                </a:lnTo>
                <a:lnTo>
                  <a:pt x="1733" y="2976"/>
                </a:lnTo>
                <a:lnTo>
                  <a:pt x="1730" y="2964"/>
                </a:lnTo>
                <a:lnTo>
                  <a:pt x="1727" y="2951"/>
                </a:lnTo>
                <a:lnTo>
                  <a:pt x="1725" y="2922"/>
                </a:lnTo>
                <a:lnTo>
                  <a:pt x="1725" y="2900"/>
                </a:lnTo>
                <a:lnTo>
                  <a:pt x="1730" y="2880"/>
                </a:lnTo>
                <a:lnTo>
                  <a:pt x="1736" y="2861"/>
                </a:lnTo>
                <a:lnTo>
                  <a:pt x="1745" y="2840"/>
                </a:lnTo>
                <a:lnTo>
                  <a:pt x="1761" y="2822"/>
                </a:lnTo>
                <a:lnTo>
                  <a:pt x="1779" y="2804"/>
                </a:lnTo>
                <a:lnTo>
                  <a:pt x="1803" y="2784"/>
                </a:lnTo>
                <a:lnTo>
                  <a:pt x="1832" y="2765"/>
                </a:lnTo>
                <a:lnTo>
                  <a:pt x="1907" y="2712"/>
                </a:lnTo>
                <a:lnTo>
                  <a:pt x="1919" y="2720"/>
                </a:lnTo>
                <a:lnTo>
                  <a:pt x="1989" y="2768"/>
                </a:lnTo>
                <a:close/>
                <a:moveTo>
                  <a:pt x="1781" y="2712"/>
                </a:moveTo>
                <a:lnTo>
                  <a:pt x="1755" y="2732"/>
                </a:lnTo>
                <a:lnTo>
                  <a:pt x="1731" y="2753"/>
                </a:lnTo>
                <a:lnTo>
                  <a:pt x="1712" y="2771"/>
                </a:lnTo>
                <a:lnTo>
                  <a:pt x="1694" y="2790"/>
                </a:lnTo>
                <a:lnTo>
                  <a:pt x="1680" y="2813"/>
                </a:lnTo>
                <a:lnTo>
                  <a:pt x="1668" y="2834"/>
                </a:lnTo>
                <a:lnTo>
                  <a:pt x="1656" y="2813"/>
                </a:lnTo>
                <a:lnTo>
                  <a:pt x="1641" y="2790"/>
                </a:lnTo>
                <a:lnTo>
                  <a:pt x="1623" y="2771"/>
                </a:lnTo>
                <a:lnTo>
                  <a:pt x="1604" y="2753"/>
                </a:lnTo>
                <a:lnTo>
                  <a:pt x="1580" y="2732"/>
                </a:lnTo>
                <a:lnTo>
                  <a:pt x="1554" y="2712"/>
                </a:lnTo>
                <a:lnTo>
                  <a:pt x="1491" y="2670"/>
                </a:lnTo>
                <a:lnTo>
                  <a:pt x="1497" y="2666"/>
                </a:lnTo>
                <a:lnTo>
                  <a:pt x="1533" y="2640"/>
                </a:lnTo>
                <a:lnTo>
                  <a:pt x="1566" y="2616"/>
                </a:lnTo>
                <a:lnTo>
                  <a:pt x="1593" y="2592"/>
                </a:lnTo>
                <a:lnTo>
                  <a:pt x="1616" y="2568"/>
                </a:lnTo>
                <a:lnTo>
                  <a:pt x="1634" y="2549"/>
                </a:lnTo>
                <a:lnTo>
                  <a:pt x="1647" y="2526"/>
                </a:lnTo>
                <a:lnTo>
                  <a:pt x="1659" y="2508"/>
                </a:lnTo>
                <a:lnTo>
                  <a:pt x="1668" y="2490"/>
                </a:lnTo>
                <a:lnTo>
                  <a:pt x="1676" y="2508"/>
                </a:lnTo>
                <a:lnTo>
                  <a:pt x="1688" y="2526"/>
                </a:lnTo>
                <a:lnTo>
                  <a:pt x="1701" y="2549"/>
                </a:lnTo>
                <a:lnTo>
                  <a:pt x="1721" y="2568"/>
                </a:lnTo>
                <a:lnTo>
                  <a:pt x="1743" y="2592"/>
                </a:lnTo>
                <a:lnTo>
                  <a:pt x="1769" y="2616"/>
                </a:lnTo>
                <a:lnTo>
                  <a:pt x="1802" y="2640"/>
                </a:lnTo>
                <a:lnTo>
                  <a:pt x="1838" y="2666"/>
                </a:lnTo>
                <a:lnTo>
                  <a:pt x="1844" y="2670"/>
                </a:lnTo>
                <a:lnTo>
                  <a:pt x="1781" y="2712"/>
                </a:lnTo>
                <a:close/>
                <a:moveTo>
                  <a:pt x="1503" y="2765"/>
                </a:moveTo>
                <a:lnTo>
                  <a:pt x="1533" y="2784"/>
                </a:lnTo>
                <a:lnTo>
                  <a:pt x="1556" y="2804"/>
                </a:lnTo>
                <a:lnTo>
                  <a:pt x="1575" y="2822"/>
                </a:lnTo>
                <a:lnTo>
                  <a:pt x="1590" y="2840"/>
                </a:lnTo>
                <a:lnTo>
                  <a:pt x="1599" y="2861"/>
                </a:lnTo>
                <a:lnTo>
                  <a:pt x="1605" y="2880"/>
                </a:lnTo>
                <a:lnTo>
                  <a:pt x="1610" y="2900"/>
                </a:lnTo>
                <a:lnTo>
                  <a:pt x="1611" y="2922"/>
                </a:lnTo>
                <a:lnTo>
                  <a:pt x="1610" y="2951"/>
                </a:lnTo>
                <a:lnTo>
                  <a:pt x="1605" y="2964"/>
                </a:lnTo>
                <a:lnTo>
                  <a:pt x="1604" y="2976"/>
                </a:lnTo>
                <a:lnTo>
                  <a:pt x="1598" y="2988"/>
                </a:lnTo>
                <a:lnTo>
                  <a:pt x="1592" y="2997"/>
                </a:lnTo>
                <a:lnTo>
                  <a:pt x="1584" y="3009"/>
                </a:lnTo>
                <a:lnTo>
                  <a:pt x="1574" y="3021"/>
                </a:lnTo>
                <a:lnTo>
                  <a:pt x="1550" y="3044"/>
                </a:lnTo>
                <a:lnTo>
                  <a:pt x="1518" y="3069"/>
                </a:lnTo>
                <a:lnTo>
                  <a:pt x="1478" y="3098"/>
                </a:lnTo>
                <a:lnTo>
                  <a:pt x="1428" y="3132"/>
                </a:lnTo>
                <a:lnTo>
                  <a:pt x="1377" y="3098"/>
                </a:lnTo>
                <a:lnTo>
                  <a:pt x="1338" y="3069"/>
                </a:lnTo>
                <a:lnTo>
                  <a:pt x="1305" y="3044"/>
                </a:lnTo>
                <a:lnTo>
                  <a:pt x="1281" y="3021"/>
                </a:lnTo>
                <a:lnTo>
                  <a:pt x="1272" y="3009"/>
                </a:lnTo>
                <a:lnTo>
                  <a:pt x="1263" y="2997"/>
                </a:lnTo>
                <a:lnTo>
                  <a:pt x="1257" y="2988"/>
                </a:lnTo>
                <a:lnTo>
                  <a:pt x="1254" y="2976"/>
                </a:lnTo>
                <a:lnTo>
                  <a:pt x="1250" y="2964"/>
                </a:lnTo>
                <a:lnTo>
                  <a:pt x="1245" y="2951"/>
                </a:lnTo>
                <a:lnTo>
                  <a:pt x="1245" y="2922"/>
                </a:lnTo>
                <a:lnTo>
                  <a:pt x="1245" y="2900"/>
                </a:lnTo>
                <a:lnTo>
                  <a:pt x="1250" y="2880"/>
                </a:lnTo>
                <a:lnTo>
                  <a:pt x="1256" y="2861"/>
                </a:lnTo>
                <a:lnTo>
                  <a:pt x="1266" y="2840"/>
                </a:lnTo>
                <a:lnTo>
                  <a:pt x="1280" y="2822"/>
                </a:lnTo>
                <a:lnTo>
                  <a:pt x="1299" y="2804"/>
                </a:lnTo>
                <a:lnTo>
                  <a:pt x="1323" y="2784"/>
                </a:lnTo>
                <a:lnTo>
                  <a:pt x="1352" y="2765"/>
                </a:lnTo>
                <a:lnTo>
                  <a:pt x="1428" y="2712"/>
                </a:lnTo>
                <a:lnTo>
                  <a:pt x="1503" y="2765"/>
                </a:lnTo>
                <a:close/>
                <a:moveTo>
                  <a:pt x="1302" y="2712"/>
                </a:moveTo>
                <a:lnTo>
                  <a:pt x="1275" y="2732"/>
                </a:lnTo>
                <a:lnTo>
                  <a:pt x="1251" y="2753"/>
                </a:lnTo>
                <a:lnTo>
                  <a:pt x="1232" y="2771"/>
                </a:lnTo>
                <a:lnTo>
                  <a:pt x="1214" y="2790"/>
                </a:lnTo>
                <a:lnTo>
                  <a:pt x="1200" y="2813"/>
                </a:lnTo>
                <a:lnTo>
                  <a:pt x="1188" y="2834"/>
                </a:lnTo>
                <a:lnTo>
                  <a:pt x="1176" y="2813"/>
                </a:lnTo>
                <a:lnTo>
                  <a:pt x="1161" y="2790"/>
                </a:lnTo>
                <a:lnTo>
                  <a:pt x="1143" y="2771"/>
                </a:lnTo>
                <a:lnTo>
                  <a:pt x="1124" y="2753"/>
                </a:lnTo>
                <a:lnTo>
                  <a:pt x="1100" y="2732"/>
                </a:lnTo>
                <a:lnTo>
                  <a:pt x="1074" y="2712"/>
                </a:lnTo>
                <a:lnTo>
                  <a:pt x="1013" y="2670"/>
                </a:lnTo>
                <a:lnTo>
                  <a:pt x="1019" y="2666"/>
                </a:lnTo>
                <a:lnTo>
                  <a:pt x="1053" y="2640"/>
                </a:lnTo>
                <a:lnTo>
                  <a:pt x="1086" y="2616"/>
                </a:lnTo>
                <a:lnTo>
                  <a:pt x="1112" y="2592"/>
                </a:lnTo>
                <a:lnTo>
                  <a:pt x="1136" y="2568"/>
                </a:lnTo>
                <a:lnTo>
                  <a:pt x="1154" y="2549"/>
                </a:lnTo>
                <a:lnTo>
                  <a:pt x="1167" y="2526"/>
                </a:lnTo>
                <a:lnTo>
                  <a:pt x="1179" y="2508"/>
                </a:lnTo>
                <a:lnTo>
                  <a:pt x="1188" y="2490"/>
                </a:lnTo>
                <a:lnTo>
                  <a:pt x="1196" y="2508"/>
                </a:lnTo>
                <a:lnTo>
                  <a:pt x="1208" y="2526"/>
                </a:lnTo>
                <a:lnTo>
                  <a:pt x="1221" y="2549"/>
                </a:lnTo>
                <a:lnTo>
                  <a:pt x="1239" y="2568"/>
                </a:lnTo>
                <a:lnTo>
                  <a:pt x="1263" y="2592"/>
                </a:lnTo>
                <a:lnTo>
                  <a:pt x="1290" y="2616"/>
                </a:lnTo>
                <a:lnTo>
                  <a:pt x="1322" y="2640"/>
                </a:lnTo>
                <a:lnTo>
                  <a:pt x="1358" y="2666"/>
                </a:lnTo>
                <a:lnTo>
                  <a:pt x="1364" y="2670"/>
                </a:lnTo>
                <a:lnTo>
                  <a:pt x="1302" y="2712"/>
                </a:lnTo>
                <a:close/>
                <a:moveTo>
                  <a:pt x="1161" y="3050"/>
                </a:moveTo>
                <a:lnTo>
                  <a:pt x="1176" y="3030"/>
                </a:lnTo>
                <a:lnTo>
                  <a:pt x="1188" y="3008"/>
                </a:lnTo>
                <a:lnTo>
                  <a:pt x="1200" y="3030"/>
                </a:lnTo>
                <a:lnTo>
                  <a:pt x="1214" y="3050"/>
                </a:lnTo>
                <a:lnTo>
                  <a:pt x="1232" y="3069"/>
                </a:lnTo>
                <a:lnTo>
                  <a:pt x="1251" y="3090"/>
                </a:lnTo>
                <a:lnTo>
                  <a:pt x="1275" y="3110"/>
                </a:lnTo>
                <a:lnTo>
                  <a:pt x="1302" y="3129"/>
                </a:lnTo>
                <a:lnTo>
                  <a:pt x="1364" y="3174"/>
                </a:lnTo>
                <a:lnTo>
                  <a:pt x="1358" y="3177"/>
                </a:lnTo>
                <a:lnTo>
                  <a:pt x="1322" y="3204"/>
                </a:lnTo>
                <a:lnTo>
                  <a:pt x="1290" y="3228"/>
                </a:lnTo>
                <a:lnTo>
                  <a:pt x="1263" y="3252"/>
                </a:lnTo>
                <a:lnTo>
                  <a:pt x="1239" y="3276"/>
                </a:lnTo>
                <a:lnTo>
                  <a:pt x="1221" y="3297"/>
                </a:lnTo>
                <a:lnTo>
                  <a:pt x="1208" y="3318"/>
                </a:lnTo>
                <a:lnTo>
                  <a:pt x="1196" y="3338"/>
                </a:lnTo>
                <a:lnTo>
                  <a:pt x="1188" y="3354"/>
                </a:lnTo>
                <a:lnTo>
                  <a:pt x="1179" y="3338"/>
                </a:lnTo>
                <a:lnTo>
                  <a:pt x="1167" y="3318"/>
                </a:lnTo>
                <a:lnTo>
                  <a:pt x="1154" y="3297"/>
                </a:lnTo>
                <a:lnTo>
                  <a:pt x="1136" y="3276"/>
                </a:lnTo>
                <a:lnTo>
                  <a:pt x="1112" y="3252"/>
                </a:lnTo>
                <a:lnTo>
                  <a:pt x="1086" y="3228"/>
                </a:lnTo>
                <a:lnTo>
                  <a:pt x="1053" y="3204"/>
                </a:lnTo>
                <a:lnTo>
                  <a:pt x="1019" y="3177"/>
                </a:lnTo>
                <a:lnTo>
                  <a:pt x="1013" y="3174"/>
                </a:lnTo>
                <a:lnTo>
                  <a:pt x="1074" y="3129"/>
                </a:lnTo>
                <a:lnTo>
                  <a:pt x="1100" y="3110"/>
                </a:lnTo>
                <a:lnTo>
                  <a:pt x="1124" y="3090"/>
                </a:lnTo>
                <a:lnTo>
                  <a:pt x="1143" y="3069"/>
                </a:lnTo>
                <a:lnTo>
                  <a:pt x="1161" y="3050"/>
                </a:lnTo>
                <a:close/>
                <a:moveTo>
                  <a:pt x="1154" y="3507"/>
                </a:moveTo>
                <a:lnTo>
                  <a:pt x="1167" y="3486"/>
                </a:lnTo>
                <a:lnTo>
                  <a:pt x="1179" y="3468"/>
                </a:lnTo>
                <a:lnTo>
                  <a:pt x="1188" y="3450"/>
                </a:lnTo>
                <a:lnTo>
                  <a:pt x="1196" y="3468"/>
                </a:lnTo>
                <a:lnTo>
                  <a:pt x="1208" y="3486"/>
                </a:lnTo>
                <a:lnTo>
                  <a:pt x="1221" y="3507"/>
                </a:lnTo>
                <a:lnTo>
                  <a:pt x="1239" y="3530"/>
                </a:lnTo>
                <a:lnTo>
                  <a:pt x="1263" y="3552"/>
                </a:lnTo>
                <a:lnTo>
                  <a:pt x="1290" y="3576"/>
                </a:lnTo>
                <a:lnTo>
                  <a:pt x="1322" y="3602"/>
                </a:lnTo>
                <a:lnTo>
                  <a:pt x="1358" y="3627"/>
                </a:lnTo>
                <a:lnTo>
                  <a:pt x="1364" y="3629"/>
                </a:lnTo>
                <a:lnTo>
                  <a:pt x="1302" y="3671"/>
                </a:lnTo>
                <a:lnTo>
                  <a:pt x="1275" y="3692"/>
                </a:lnTo>
                <a:lnTo>
                  <a:pt x="1251" y="3711"/>
                </a:lnTo>
                <a:lnTo>
                  <a:pt x="1232" y="3729"/>
                </a:lnTo>
                <a:lnTo>
                  <a:pt x="1214" y="3749"/>
                </a:lnTo>
                <a:lnTo>
                  <a:pt x="1200" y="3771"/>
                </a:lnTo>
                <a:lnTo>
                  <a:pt x="1188" y="3794"/>
                </a:lnTo>
                <a:lnTo>
                  <a:pt x="1176" y="3771"/>
                </a:lnTo>
                <a:lnTo>
                  <a:pt x="1161" y="3749"/>
                </a:lnTo>
                <a:lnTo>
                  <a:pt x="1143" y="3729"/>
                </a:lnTo>
                <a:lnTo>
                  <a:pt x="1124" y="3711"/>
                </a:lnTo>
                <a:lnTo>
                  <a:pt x="1100" y="3692"/>
                </a:lnTo>
                <a:lnTo>
                  <a:pt x="1074" y="3671"/>
                </a:lnTo>
                <a:lnTo>
                  <a:pt x="1013" y="3629"/>
                </a:lnTo>
                <a:lnTo>
                  <a:pt x="1019" y="3627"/>
                </a:lnTo>
                <a:lnTo>
                  <a:pt x="1053" y="3602"/>
                </a:lnTo>
                <a:lnTo>
                  <a:pt x="1086" y="3576"/>
                </a:lnTo>
                <a:lnTo>
                  <a:pt x="1112" y="3552"/>
                </a:lnTo>
                <a:lnTo>
                  <a:pt x="1136" y="3530"/>
                </a:lnTo>
                <a:lnTo>
                  <a:pt x="1154" y="3507"/>
                </a:lnTo>
                <a:close/>
                <a:moveTo>
                  <a:pt x="1161" y="4010"/>
                </a:moveTo>
                <a:lnTo>
                  <a:pt x="1176" y="3989"/>
                </a:lnTo>
                <a:lnTo>
                  <a:pt x="1188" y="3968"/>
                </a:lnTo>
                <a:lnTo>
                  <a:pt x="1200" y="3989"/>
                </a:lnTo>
                <a:lnTo>
                  <a:pt x="1214" y="4010"/>
                </a:lnTo>
                <a:lnTo>
                  <a:pt x="1232" y="4031"/>
                </a:lnTo>
                <a:lnTo>
                  <a:pt x="1251" y="4049"/>
                </a:lnTo>
                <a:lnTo>
                  <a:pt x="1275" y="4070"/>
                </a:lnTo>
                <a:lnTo>
                  <a:pt x="1302" y="4089"/>
                </a:lnTo>
                <a:lnTo>
                  <a:pt x="1364" y="4133"/>
                </a:lnTo>
                <a:lnTo>
                  <a:pt x="1358" y="4137"/>
                </a:lnTo>
                <a:lnTo>
                  <a:pt x="1322" y="4163"/>
                </a:lnTo>
                <a:lnTo>
                  <a:pt x="1290" y="4187"/>
                </a:lnTo>
                <a:lnTo>
                  <a:pt x="1263" y="4211"/>
                </a:lnTo>
                <a:lnTo>
                  <a:pt x="1239" y="4235"/>
                </a:lnTo>
                <a:lnTo>
                  <a:pt x="1221" y="4257"/>
                </a:lnTo>
                <a:lnTo>
                  <a:pt x="1208" y="4277"/>
                </a:lnTo>
                <a:lnTo>
                  <a:pt x="1196" y="4296"/>
                </a:lnTo>
                <a:lnTo>
                  <a:pt x="1188" y="4314"/>
                </a:lnTo>
                <a:lnTo>
                  <a:pt x="1179" y="4296"/>
                </a:lnTo>
                <a:lnTo>
                  <a:pt x="1167" y="4277"/>
                </a:lnTo>
                <a:lnTo>
                  <a:pt x="1154" y="4257"/>
                </a:lnTo>
                <a:lnTo>
                  <a:pt x="1136" y="4235"/>
                </a:lnTo>
                <a:lnTo>
                  <a:pt x="1112" y="4211"/>
                </a:lnTo>
                <a:lnTo>
                  <a:pt x="1086" y="4187"/>
                </a:lnTo>
                <a:lnTo>
                  <a:pt x="1053" y="4163"/>
                </a:lnTo>
                <a:lnTo>
                  <a:pt x="1019" y="4137"/>
                </a:lnTo>
                <a:lnTo>
                  <a:pt x="1013" y="4133"/>
                </a:lnTo>
                <a:lnTo>
                  <a:pt x="1074" y="4089"/>
                </a:lnTo>
                <a:lnTo>
                  <a:pt x="1100" y="4070"/>
                </a:lnTo>
                <a:lnTo>
                  <a:pt x="1124" y="4049"/>
                </a:lnTo>
                <a:lnTo>
                  <a:pt x="1143" y="4031"/>
                </a:lnTo>
                <a:lnTo>
                  <a:pt x="1161" y="4010"/>
                </a:lnTo>
                <a:close/>
                <a:moveTo>
                  <a:pt x="1251" y="4350"/>
                </a:moveTo>
                <a:lnTo>
                  <a:pt x="1257" y="4335"/>
                </a:lnTo>
                <a:lnTo>
                  <a:pt x="1268" y="4319"/>
                </a:lnTo>
                <a:lnTo>
                  <a:pt x="1281" y="4296"/>
                </a:lnTo>
                <a:lnTo>
                  <a:pt x="1299" y="4275"/>
                </a:lnTo>
                <a:lnTo>
                  <a:pt x="1326" y="4251"/>
                </a:lnTo>
                <a:lnTo>
                  <a:pt x="1359" y="4223"/>
                </a:lnTo>
                <a:lnTo>
                  <a:pt x="1400" y="4193"/>
                </a:lnTo>
                <a:lnTo>
                  <a:pt x="1428" y="4175"/>
                </a:lnTo>
                <a:lnTo>
                  <a:pt x="1455" y="4193"/>
                </a:lnTo>
                <a:lnTo>
                  <a:pt x="1496" y="4223"/>
                </a:lnTo>
                <a:lnTo>
                  <a:pt x="1530" y="4251"/>
                </a:lnTo>
                <a:lnTo>
                  <a:pt x="1556" y="4275"/>
                </a:lnTo>
                <a:lnTo>
                  <a:pt x="1574" y="4296"/>
                </a:lnTo>
                <a:lnTo>
                  <a:pt x="1587" y="4319"/>
                </a:lnTo>
                <a:lnTo>
                  <a:pt x="1598" y="4335"/>
                </a:lnTo>
                <a:lnTo>
                  <a:pt x="1604" y="4350"/>
                </a:lnTo>
                <a:lnTo>
                  <a:pt x="1608" y="4361"/>
                </a:lnTo>
                <a:lnTo>
                  <a:pt x="1604" y="4373"/>
                </a:lnTo>
                <a:lnTo>
                  <a:pt x="1598" y="4386"/>
                </a:lnTo>
                <a:lnTo>
                  <a:pt x="1587" y="4404"/>
                </a:lnTo>
                <a:lnTo>
                  <a:pt x="1574" y="4425"/>
                </a:lnTo>
                <a:lnTo>
                  <a:pt x="1556" y="4449"/>
                </a:lnTo>
                <a:lnTo>
                  <a:pt x="1530" y="4473"/>
                </a:lnTo>
                <a:lnTo>
                  <a:pt x="1496" y="4500"/>
                </a:lnTo>
                <a:lnTo>
                  <a:pt x="1455" y="4529"/>
                </a:lnTo>
                <a:lnTo>
                  <a:pt x="1428" y="4548"/>
                </a:lnTo>
                <a:lnTo>
                  <a:pt x="1400" y="4529"/>
                </a:lnTo>
                <a:lnTo>
                  <a:pt x="1359" y="4500"/>
                </a:lnTo>
                <a:lnTo>
                  <a:pt x="1326" y="4473"/>
                </a:lnTo>
                <a:lnTo>
                  <a:pt x="1299" y="4449"/>
                </a:lnTo>
                <a:lnTo>
                  <a:pt x="1281" y="4425"/>
                </a:lnTo>
                <a:lnTo>
                  <a:pt x="1268" y="4404"/>
                </a:lnTo>
                <a:lnTo>
                  <a:pt x="1257" y="4386"/>
                </a:lnTo>
                <a:lnTo>
                  <a:pt x="1251" y="4373"/>
                </a:lnTo>
                <a:lnTo>
                  <a:pt x="1250" y="4361"/>
                </a:lnTo>
                <a:lnTo>
                  <a:pt x="1251" y="4350"/>
                </a:lnTo>
                <a:close/>
                <a:moveTo>
                  <a:pt x="1593" y="4211"/>
                </a:moveTo>
                <a:lnTo>
                  <a:pt x="1566" y="4187"/>
                </a:lnTo>
                <a:lnTo>
                  <a:pt x="1533" y="4163"/>
                </a:lnTo>
                <a:lnTo>
                  <a:pt x="1497" y="4137"/>
                </a:lnTo>
                <a:lnTo>
                  <a:pt x="1491" y="4133"/>
                </a:lnTo>
                <a:lnTo>
                  <a:pt x="1554" y="4089"/>
                </a:lnTo>
                <a:lnTo>
                  <a:pt x="1580" y="4070"/>
                </a:lnTo>
                <a:lnTo>
                  <a:pt x="1604" y="4049"/>
                </a:lnTo>
                <a:lnTo>
                  <a:pt x="1623" y="4031"/>
                </a:lnTo>
                <a:lnTo>
                  <a:pt x="1641" y="4010"/>
                </a:lnTo>
                <a:lnTo>
                  <a:pt x="1656" y="3989"/>
                </a:lnTo>
                <a:lnTo>
                  <a:pt x="1668" y="3968"/>
                </a:lnTo>
                <a:lnTo>
                  <a:pt x="1680" y="3989"/>
                </a:lnTo>
                <a:lnTo>
                  <a:pt x="1694" y="4010"/>
                </a:lnTo>
                <a:lnTo>
                  <a:pt x="1712" y="4031"/>
                </a:lnTo>
                <a:lnTo>
                  <a:pt x="1731" y="4049"/>
                </a:lnTo>
                <a:lnTo>
                  <a:pt x="1755" y="4070"/>
                </a:lnTo>
                <a:lnTo>
                  <a:pt x="1781" y="4089"/>
                </a:lnTo>
                <a:lnTo>
                  <a:pt x="1844" y="4133"/>
                </a:lnTo>
                <a:lnTo>
                  <a:pt x="1838" y="4137"/>
                </a:lnTo>
                <a:lnTo>
                  <a:pt x="1802" y="4163"/>
                </a:lnTo>
                <a:lnTo>
                  <a:pt x="1769" y="4187"/>
                </a:lnTo>
                <a:lnTo>
                  <a:pt x="1743" y="4211"/>
                </a:lnTo>
                <a:lnTo>
                  <a:pt x="1721" y="4235"/>
                </a:lnTo>
                <a:lnTo>
                  <a:pt x="1701" y="4257"/>
                </a:lnTo>
                <a:lnTo>
                  <a:pt x="1688" y="4277"/>
                </a:lnTo>
                <a:lnTo>
                  <a:pt x="1676" y="4296"/>
                </a:lnTo>
                <a:lnTo>
                  <a:pt x="1668" y="4314"/>
                </a:lnTo>
                <a:lnTo>
                  <a:pt x="1659" y="4296"/>
                </a:lnTo>
                <a:lnTo>
                  <a:pt x="1647" y="4277"/>
                </a:lnTo>
                <a:lnTo>
                  <a:pt x="1634" y="4257"/>
                </a:lnTo>
                <a:lnTo>
                  <a:pt x="1616" y="4235"/>
                </a:lnTo>
                <a:lnTo>
                  <a:pt x="1593" y="4211"/>
                </a:lnTo>
                <a:close/>
                <a:moveTo>
                  <a:pt x="1731" y="4350"/>
                </a:moveTo>
                <a:lnTo>
                  <a:pt x="1737" y="4335"/>
                </a:lnTo>
                <a:lnTo>
                  <a:pt x="1748" y="4319"/>
                </a:lnTo>
                <a:lnTo>
                  <a:pt x="1761" y="4296"/>
                </a:lnTo>
                <a:lnTo>
                  <a:pt x="1781" y="4275"/>
                </a:lnTo>
                <a:lnTo>
                  <a:pt x="1805" y="4251"/>
                </a:lnTo>
                <a:lnTo>
                  <a:pt x="1839" y="4223"/>
                </a:lnTo>
                <a:lnTo>
                  <a:pt x="1880" y="4193"/>
                </a:lnTo>
                <a:lnTo>
                  <a:pt x="1907" y="4175"/>
                </a:lnTo>
                <a:lnTo>
                  <a:pt x="1919" y="4184"/>
                </a:lnTo>
                <a:lnTo>
                  <a:pt x="1935" y="4193"/>
                </a:lnTo>
                <a:lnTo>
                  <a:pt x="1977" y="4223"/>
                </a:lnTo>
                <a:lnTo>
                  <a:pt x="2009" y="4251"/>
                </a:lnTo>
                <a:lnTo>
                  <a:pt x="2036" y="4275"/>
                </a:lnTo>
                <a:lnTo>
                  <a:pt x="2055" y="4296"/>
                </a:lnTo>
                <a:lnTo>
                  <a:pt x="2069" y="4319"/>
                </a:lnTo>
                <a:lnTo>
                  <a:pt x="2078" y="4335"/>
                </a:lnTo>
                <a:lnTo>
                  <a:pt x="2084" y="4350"/>
                </a:lnTo>
                <a:lnTo>
                  <a:pt x="2087" y="4361"/>
                </a:lnTo>
                <a:lnTo>
                  <a:pt x="2084" y="4373"/>
                </a:lnTo>
                <a:lnTo>
                  <a:pt x="2078" y="4386"/>
                </a:lnTo>
                <a:lnTo>
                  <a:pt x="2069" y="4404"/>
                </a:lnTo>
                <a:lnTo>
                  <a:pt x="2055" y="4425"/>
                </a:lnTo>
                <a:lnTo>
                  <a:pt x="2036" y="4449"/>
                </a:lnTo>
                <a:lnTo>
                  <a:pt x="2009" y="4473"/>
                </a:lnTo>
                <a:lnTo>
                  <a:pt x="1977" y="4500"/>
                </a:lnTo>
                <a:lnTo>
                  <a:pt x="1935" y="4529"/>
                </a:lnTo>
                <a:lnTo>
                  <a:pt x="1919" y="4541"/>
                </a:lnTo>
                <a:lnTo>
                  <a:pt x="1907" y="4548"/>
                </a:lnTo>
                <a:lnTo>
                  <a:pt x="1880" y="4529"/>
                </a:lnTo>
                <a:lnTo>
                  <a:pt x="1839" y="4500"/>
                </a:lnTo>
                <a:lnTo>
                  <a:pt x="1805" y="4473"/>
                </a:lnTo>
                <a:lnTo>
                  <a:pt x="1781" y="4449"/>
                </a:lnTo>
                <a:lnTo>
                  <a:pt x="1761" y="4425"/>
                </a:lnTo>
                <a:lnTo>
                  <a:pt x="1748" y="4404"/>
                </a:lnTo>
                <a:lnTo>
                  <a:pt x="1737" y="4386"/>
                </a:lnTo>
                <a:lnTo>
                  <a:pt x="1731" y="4373"/>
                </a:lnTo>
                <a:lnTo>
                  <a:pt x="1730" y="4361"/>
                </a:lnTo>
                <a:lnTo>
                  <a:pt x="1731" y="4350"/>
                </a:lnTo>
                <a:close/>
                <a:moveTo>
                  <a:pt x="2073" y="4211"/>
                </a:moveTo>
                <a:lnTo>
                  <a:pt x="2045" y="4187"/>
                </a:lnTo>
                <a:lnTo>
                  <a:pt x="2013" y="4163"/>
                </a:lnTo>
                <a:lnTo>
                  <a:pt x="1977" y="4137"/>
                </a:lnTo>
                <a:lnTo>
                  <a:pt x="1971" y="4133"/>
                </a:lnTo>
                <a:lnTo>
                  <a:pt x="2033" y="4089"/>
                </a:lnTo>
                <a:lnTo>
                  <a:pt x="2061" y="4070"/>
                </a:lnTo>
                <a:lnTo>
                  <a:pt x="2084" y="4049"/>
                </a:lnTo>
                <a:lnTo>
                  <a:pt x="2105" y="4031"/>
                </a:lnTo>
                <a:lnTo>
                  <a:pt x="2121" y="4010"/>
                </a:lnTo>
                <a:lnTo>
                  <a:pt x="2138" y="3989"/>
                </a:lnTo>
                <a:lnTo>
                  <a:pt x="2147" y="3968"/>
                </a:lnTo>
                <a:lnTo>
                  <a:pt x="2159" y="3989"/>
                </a:lnTo>
                <a:lnTo>
                  <a:pt x="2174" y="4010"/>
                </a:lnTo>
                <a:lnTo>
                  <a:pt x="2192" y="4031"/>
                </a:lnTo>
                <a:lnTo>
                  <a:pt x="2211" y="4049"/>
                </a:lnTo>
                <a:lnTo>
                  <a:pt x="2235" y="4070"/>
                </a:lnTo>
                <a:lnTo>
                  <a:pt x="2261" y="4089"/>
                </a:lnTo>
                <a:lnTo>
                  <a:pt x="2324" y="4133"/>
                </a:lnTo>
                <a:lnTo>
                  <a:pt x="2318" y="4137"/>
                </a:lnTo>
                <a:lnTo>
                  <a:pt x="2282" y="4163"/>
                </a:lnTo>
                <a:lnTo>
                  <a:pt x="2249" y="4187"/>
                </a:lnTo>
                <a:lnTo>
                  <a:pt x="2223" y="4211"/>
                </a:lnTo>
                <a:lnTo>
                  <a:pt x="2201" y="4235"/>
                </a:lnTo>
                <a:lnTo>
                  <a:pt x="2183" y="4257"/>
                </a:lnTo>
                <a:lnTo>
                  <a:pt x="2168" y="4277"/>
                </a:lnTo>
                <a:lnTo>
                  <a:pt x="2156" y="4296"/>
                </a:lnTo>
                <a:lnTo>
                  <a:pt x="2147" y="4314"/>
                </a:lnTo>
                <a:lnTo>
                  <a:pt x="2139" y="4296"/>
                </a:lnTo>
                <a:lnTo>
                  <a:pt x="2127" y="4277"/>
                </a:lnTo>
                <a:lnTo>
                  <a:pt x="2114" y="4257"/>
                </a:lnTo>
                <a:lnTo>
                  <a:pt x="2096" y="4235"/>
                </a:lnTo>
                <a:lnTo>
                  <a:pt x="2073" y="4211"/>
                </a:lnTo>
                <a:close/>
                <a:moveTo>
                  <a:pt x="2211" y="4350"/>
                </a:moveTo>
                <a:lnTo>
                  <a:pt x="2217" y="4335"/>
                </a:lnTo>
                <a:lnTo>
                  <a:pt x="2228" y="4319"/>
                </a:lnTo>
                <a:lnTo>
                  <a:pt x="2241" y="4296"/>
                </a:lnTo>
                <a:lnTo>
                  <a:pt x="2261" y="4275"/>
                </a:lnTo>
                <a:lnTo>
                  <a:pt x="2285" y="4251"/>
                </a:lnTo>
                <a:lnTo>
                  <a:pt x="2319" y="4223"/>
                </a:lnTo>
                <a:lnTo>
                  <a:pt x="2358" y="4193"/>
                </a:lnTo>
                <a:lnTo>
                  <a:pt x="2387" y="4175"/>
                </a:lnTo>
                <a:lnTo>
                  <a:pt x="2415" y="4193"/>
                </a:lnTo>
                <a:lnTo>
                  <a:pt x="2457" y="4223"/>
                </a:lnTo>
                <a:lnTo>
                  <a:pt x="2489" y="4251"/>
                </a:lnTo>
                <a:lnTo>
                  <a:pt x="2514" y="4275"/>
                </a:lnTo>
                <a:lnTo>
                  <a:pt x="2535" y="4296"/>
                </a:lnTo>
                <a:lnTo>
                  <a:pt x="2549" y="4319"/>
                </a:lnTo>
                <a:lnTo>
                  <a:pt x="2556" y="4335"/>
                </a:lnTo>
                <a:lnTo>
                  <a:pt x="2562" y="4350"/>
                </a:lnTo>
                <a:lnTo>
                  <a:pt x="2567" y="4361"/>
                </a:lnTo>
                <a:lnTo>
                  <a:pt x="2562" y="4373"/>
                </a:lnTo>
                <a:lnTo>
                  <a:pt x="2556" y="4386"/>
                </a:lnTo>
                <a:lnTo>
                  <a:pt x="2549" y="4404"/>
                </a:lnTo>
                <a:lnTo>
                  <a:pt x="2535" y="4425"/>
                </a:lnTo>
                <a:lnTo>
                  <a:pt x="2514" y="4449"/>
                </a:lnTo>
                <a:lnTo>
                  <a:pt x="2489" y="4473"/>
                </a:lnTo>
                <a:lnTo>
                  <a:pt x="2457" y="4500"/>
                </a:lnTo>
                <a:lnTo>
                  <a:pt x="2415" y="4529"/>
                </a:lnTo>
                <a:lnTo>
                  <a:pt x="2387" y="4548"/>
                </a:lnTo>
                <a:lnTo>
                  <a:pt x="2358" y="4529"/>
                </a:lnTo>
                <a:lnTo>
                  <a:pt x="2319" y="4500"/>
                </a:lnTo>
                <a:lnTo>
                  <a:pt x="2285" y="4473"/>
                </a:lnTo>
                <a:lnTo>
                  <a:pt x="2261" y="4449"/>
                </a:lnTo>
                <a:lnTo>
                  <a:pt x="2241" y="4425"/>
                </a:lnTo>
                <a:lnTo>
                  <a:pt x="2228" y="4404"/>
                </a:lnTo>
                <a:lnTo>
                  <a:pt x="2217" y="4386"/>
                </a:lnTo>
                <a:lnTo>
                  <a:pt x="2211" y="4373"/>
                </a:lnTo>
                <a:lnTo>
                  <a:pt x="2210" y="4361"/>
                </a:lnTo>
                <a:lnTo>
                  <a:pt x="2211" y="4350"/>
                </a:lnTo>
                <a:close/>
                <a:moveTo>
                  <a:pt x="2553" y="4211"/>
                </a:moveTo>
                <a:lnTo>
                  <a:pt x="2525" y="4187"/>
                </a:lnTo>
                <a:lnTo>
                  <a:pt x="2495" y="4163"/>
                </a:lnTo>
                <a:lnTo>
                  <a:pt x="2457" y="4137"/>
                </a:lnTo>
                <a:lnTo>
                  <a:pt x="2451" y="4133"/>
                </a:lnTo>
                <a:lnTo>
                  <a:pt x="2513" y="4089"/>
                </a:lnTo>
                <a:lnTo>
                  <a:pt x="2541" y="4070"/>
                </a:lnTo>
                <a:lnTo>
                  <a:pt x="2562" y="4049"/>
                </a:lnTo>
                <a:lnTo>
                  <a:pt x="2585" y="4031"/>
                </a:lnTo>
                <a:lnTo>
                  <a:pt x="2601" y="4010"/>
                </a:lnTo>
                <a:lnTo>
                  <a:pt x="2616" y="3989"/>
                </a:lnTo>
                <a:lnTo>
                  <a:pt x="2627" y="3968"/>
                </a:lnTo>
                <a:lnTo>
                  <a:pt x="2639" y="3989"/>
                </a:lnTo>
                <a:lnTo>
                  <a:pt x="2652" y="4010"/>
                </a:lnTo>
                <a:lnTo>
                  <a:pt x="2670" y="4031"/>
                </a:lnTo>
                <a:lnTo>
                  <a:pt x="2691" y="4049"/>
                </a:lnTo>
                <a:lnTo>
                  <a:pt x="2715" y="4070"/>
                </a:lnTo>
                <a:lnTo>
                  <a:pt x="2741" y="4089"/>
                </a:lnTo>
                <a:lnTo>
                  <a:pt x="2802" y="4133"/>
                </a:lnTo>
                <a:lnTo>
                  <a:pt x="2796" y="4137"/>
                </a:lnTo>
                <a:lnTo>
                  <a:pt x="2760" y="4163"/>
                </a:lnTo>
                <a:lnTo>
                  <a:pt x="2729" y="4187"/>
                </a:lnTo>
                <a:lnTo>
                  <a:pt x="2703" y="4211"/>
                </a:lnTo>
                <a:lnTo>
                  <a:pt x="2681" y="4235"/>
                </a:lnTo>
                <a:lnTo>
                  <a:pt x="2663" y="4257"/>
                </a:lnTo>
                <a:lnTo>
                  <a:pt x="2646" y="4277"/>
                </a:lnTo>
                <a:lnTo>
                  <a:pt x="2637" y="4296"/>
                </a:lnTo>
                <a:lnTo>
                  <a:pt x="2627" y="4314"/>
                </a:lnTo>
                <a:lnTo>
                  <a:pt x="2619" y="4296"/>
                </a:lnTo>
                <a:lnTo>
                  <a:pt x="2607" y="4277"/>
                </a:lnTo>
                <a:lnTo>
                  <a:pt x="2592" y="4257"/>
                </a:lnTo>
                <a:lnTo>
                  <a:pt x="2574" y="4235"/>
                </a:lnTo>
                <a:lnTo>
                  <a:pt x="2553" y="4211"/>
                </a:lnTo>
                <a:close/>
                <a:moveTo>
                  <a:pt x="2691" y="4350"/>
                </a:moveTo>
                <a:lnTo>
                  <a:pt x="2697" y="4335"/>
                </a:lnTo>
                <a:lnTo>
                  <a:pt x="2706" y="4319"/>
                </a:lnTo>
                <a:lnTo>
                  <a:pt x="2721" y="4296"/>
                </a:lnTo>
                <a:lnTo>
                  <a:pt x="2741" y="4275"/>
                </a:lnTo>
                <a:lnTo>
                  <a:pt x="2766" y="4251"/>
                </a:lnTo>
                <a:lnTo>
                  <a:pt x="2799" y="4223"/>
                </a:lnTo>
                <a:lnTo>
                  <a:pt x="2841" y="4193"/>
                </a:lnTo>
                <a:lnTo>
                  <a:pt x="2867" y="4175"/>
                </a:lnTo>
                <a:lnTo>
                  <a:pt x="2879" y="4184"/>
                </a:lnTo>
                <a:lnTo>
                  <a:pt x="2895" y="4193"/>
                </a:lnTo>
                <a:lnTo>
                  <a:pt x="2937" y="4223"/>
                </a:lnTo>
                <a:lnTo>
                  <a:pt x="2969" y="4251"/>
                </a:lnTo>
                <a:lnTo>
                  <a:pt x="2994" y="4275"/>
                </a:lnTo>
                <a:lnTo>
                  <a:pt x="3015" y="4296"/>
                </a:lnTo>
                <a:lnTo>
                  <a:pt x="3029" y="4319"/>
                </a:lnTo>
                <a:lnTo>
                  <a:pt x="3036" y="4335"/>
                </a:lnTo>
                <a:lnTo>
                  <a:pt x="3042" y="4350"/>
                </a:lnTo>
                <a:lnTo>
                  <a:pt x="3047" y="4361"/>
                </a:lnTo>
                <a:lnTo>
                  <a:pt x="3042" y="4373"/>
                </a:lnTo>
                <a:lnTo>
                  <a:pt x="3036" y="4386"/>
                </a:lnTo>
                <a:lnTo>
                  <a:pt x="3029" y="4404"/>
                </a:lnTo>
                <a:lnTo>
                  <a:pt x="3015" y="4425"/>
                </a:lnTo>
                <a:lnTo>
                  <a:pt x="2994" y="4449"/>
                </a:lnTo>
                <a:lnTo>
                  <a:pt x="2969" y="4473"/>
                </a:lnTo>
                <a:lnTo>
                  <a:pt x="2937" y="4500"/>
                </a:lnTo>
                <a:lnTo>
                  <a:pt x="2895" y="4529"/>
                </a:lnTo>
                <a:lnTo>
                  <a:pt x="2879" y="4541"/>
                </a:lnTo>
                <a:lnTo>
                  <a:pt x="2867" y="4548"/>
                </a:lnTo>
                <a:lnTo>
                  <a:pt x="2841" y="4529"/>
                </a:lnTo>
                <a:lnTo>
                  <a:pt x="2799" y="4500"/>
                </a:lnTo>
                <a:lnTo>
                  <a:pt x="2766" y="4473"/>
                </a:lnTo>
                <a:lnTo>
                  <a:pt x="2741" y="4449"/>
                </a:lnTo>
                <a:lnTo>
                  <a:pt x="2721" y="4425"/>
                </a:lnTo>
                <a:lnTo>
                  <a:pt x="2706" y="4404"/>
                </a:lnTo>
                <a:lnTo>
                  <a:pt x="2697" y="4386"/>
                </a:lnTo>
                <a:lnTo>
                  <a:pt x="2691" y="4373"/>
                </a:lnTo>
                <a:lnTo>
                  <a:pt x="2688" y="4361"/>
                </a:lnTo>
                <a:lnTo>
                  <a:pt x="2691" y="4350"/>
                </a:lnTo>
                <a:close/>
                <a:moveTo>
                  <a:pt x="3032" y="4211"/>
                </a:moveTo>
                <a:lnTo>
                  <a:pt x="3005" y="4187"/>
                </a:lnTo>
                <a:lnTo>
                  <a:pt x="2975" y="4163"/>
                </a:lnTo>
                <a:lnTo>
                  <a:pt x="2937" y="4137"/>
                </a:lnTo>
                <a:lnTo>
                  <a:pt x="2931" y="4133"/>
                </a:lnTo>
                <a:lnTo>
                  <a:pt x="2993" y="4089"/>
                </a:lnTo>
                <a:lnTo>
                  <a:pt x="3021" y="4070"/>
                </a:lnTo>
                <a:lnTo>
                  <a:pt x="3042" y="4049"/>
                </a:lnTo>
                <a:lnTo>
                  <a:pt x="3065" y="4031"/>
                </a:lnTo>
                <a:lnTo>
                  <a:pt x="3080" y="4010"/>
                </a:lnTo>
                <a:lnTo>
                  <a:pt x="3096" y="3989"/>
                </a:lnTo>
                <a:lnTo>
                  <a:pt x="3107" y="3968"/>
                </a:lnTo>
                <a:lnTo>
                  <a:pt x="3119" y="3989"/>
                </a:lnTo>
                <a:lnTo>
                  <a:pt x="3132" y="4010"/>
                </a:lnTo>
                <a:lnTo>
                  <a:pt x="3150" y="4031"/>
                </a:lnTo>
                <a:lnTo>
                  <a:pt x="3170" y="4049"/>
                </a:lnTo>
                <a:lnTo>
                  <a:pt x="3194" y="4070"/>
                </a:lnTo>
                <a:lnTo>
                  <a:pt x="3221" y="4089"/>
                </a:lnTo>
                <a:lnTo>
                  <a:pt x="3284" y="4133"/>
                </a:lnTo>
                <a:lnTo>
                  <a:pt x="3278" y="4137"/>
                </a:lnTo>
                <a:lnTo>
                  <a:pt x="3240" y="4163"/>
                </a:lnTo>
                <a:lnTo>
                  <a:pt x="3209" y="4187"/>
                </a:lnTo>
                <a:lnTo>
                  <a:pt x="3182" y="4211"/>
                </a:lnTo>
                <a:lnTo>
                  <a:pt x="3161" y="4235"/>
                </a:lnTo>
                <a:lnTo>
                  <a:pt x="3143" y="4257"/>
                </a:lnTo>
                <a:lnTo>
                  <a:pt x="3126" y="4277"/>
                </a:lnTo>
                <a:lnTo>
                  <a:pt x="3116" y="4296"/>
                </a:lnTo>
                <a:lnTo>
                  <a:pt x="3107" y="4314"/>
                </a:lnTo>
                <a:lnTo>
                  <a:pt x="3098" y="4296"/>
                </a:lnTo>
                <a:lnTo>
                  <a:pt x="3086" y="4277"/>
                </a:lnTo>
                <a:lnTo>
                  <a:pt x="3072" y="4257"/>
                </a:lnTo>
                <a:lnTo>
                  <a:pt x="3054" y="4235"/>
                </a:lnTo>
                <a:lnTo>
                  <a:pt x="3032" y="4211"/>
                </a:lnTo>
                <a:close/>
                <a:moveTo>
                  <a:pt x="3173" y="4350"/>
                </a:moveTo>
                <a:lnTo>
                  <a:pt x="3176" y="4335"/>
                </a:lnTo>
                <a:lnTo>
                  <a:pt x="3186" y="4319"/>
                </a:lnTo>
                <a:lnTo>
                  <a:pt x="3200" y="4296"/>
                </a:lnTo>
                <a:lnTo>
                  <a:pt x="3221" y="4275"/>
                </a:lnTo>
                <a:lnTo>
                  <a:pt x="3246" y="4251"/>
                </a:lnTo>
                <a:lnTo>
                  <a:pt x="3278" y="4223"/>
                </a:lnTo>
                <a:lnTo>
                  <a:pt x="3320" y="4193"/>
                </a:lnTo>
                <a:lnTo>
                  <a:pt x="3347" y="4175"/>
                </a:lnTo>
                <a:lnTo>
                  <a:pt x="3374" y="4193"/>
                </a:lnTo>
                <a:lnTo>
                  <a:pt x="3416" y="4223"/>
                </a:lnTo>
                <a:lnTo>
                  <a:pt x="3449" y="4251"/>
                </a:lnTo>
                <a:lnTo>
                  <a:pt x="3474" y="4275"/>
                </a:lnTo>
                <a:lnTo>
                  <a:pt x="3494" y="4296"/>
                </a:lnTo>
                <a:lnTo>
                  <a:pt x="3509" y="4319"/>
                </a:lnTo>
                <a:lnTo>
                  <a:pt x="3518" y="4335"/>
                </a:lnTo>
                <a:lnTo>
                  <a:pt x="3522" y="4350"/>
                </a:lnTo>
                <a:lnTo>
                  <a:pt x="3527" y="4361"/>
                </a:lnTo>
                <a:lnTo>
                  <a:pt x="3522" y="4373"/>
                </a:lnTo>
                <a:lnTo>
                  <a:pt x="3518" y="4386"/>
                </a:lnTo>
                <a:lnTo>
                  <a:pt x="3509" y="4404"/>
                </a:lnTo>
                <a:lnTo>
                  <a:pt x="3494" y="4425"/>
                </a:lnTo>
                <a:lnTo>
                  <a:pt x="3474" y="4449"/>
                </a:lnTo>
                <a:lnTo>
                  <a:pt x="3449" y="4473"/>
                </a:lnTo>
                <a:lnTo>
                  <a:pt x="3416" y="4500"/>
                </a:lnTo>
                <a:lnTo>
                  <a:pt x="3374" y="4529"/>
                </a:lnTo>
                <a:lnTo>
                  <a:pt x="3347" y="4548"/>
                </a:lnTo>
                <a:lnTo>
                  <a:pt x="3320" y="4529"/>
                </a:lnTo>
                <a:lnTo>
                  <a:pt x="3278" y="4500"/>
                </a:lnTo>
                <a:lnTo>
                  <a:pt x="3246" y="4473"/>
                </a:lnTo>
                <a:lnTo>
                  <a:pt x="3221" y="4449"/>
                </a:lnTo>
                <a:lnTo>
                  <a:pt x="3200" y="4425"/>
                </a:lnTo>
                <a:lnTo>
                  <a:pt x="3186" y="4404"/>
                </a:lnTo>
                <a:lnTo>
                  <a:pt x="3176" y="4386"/>
                </a:lnTo>
                <a:lnTo>
                  <a:pt x="3173" y="4373"/>
                </a:lnTo>
                <a:lnTo>
                  <a:pt x="3168" y="4361"/>
                </a:lnTo>
                <a:lnTo>
                  <a:pt x="3173" y="4350"/>
                </a:lnTo>
                <a:close/>
                <a:moveTo>
                  <a:pt x="3512" y="4211"/>
                </a:moveTo>
                <a:lnTo>
                  <a:pt x="3486" y="4187"/>
                </a:lnTo>
                <a:lnTo>
                  <a:pt x="3455" y="4163"/>
                </a:lnTo>
                <a:lnTo>
                  <a:pt x="3416" y="4137"/>
                </a:lnTo>
                <a:lnTo>
                  <a:pt x="3410" y="4133"/>
                </a:lnTo>
                <a:lnTo>
                  <a:pt x="3474" y="4089"/>
                </a:lnTo>
                <a:lnTo>
                  <a:pt x="3500" y="4070"/>
                </a:lnTo>
                <a:lnTo>
                  <a:pt x="3524" y="4049"/>
                </a:lnTo>
                <a:lnTo>
                  <a:pt x="3545" y="4031"/>
                </a:lnTo>
                <a:lnTo>
                  <a:pt x="3563" y="4010"/>
                </a:lnTo>
                <a:lnTo>
                  <a:pt x="3576" y="3989"/>
                </a:lnTo>
                <a:lnTo>
                  <a:pt x="3588" y="3968"/>
                </a:lnTo>
                <a:lnTo>
                  <a:pt x="3599" y="3989"/>
                </a:lnTo>
                <a:lnTo>
                  <a:pt x="3612" y="4010"/>
                </a:lnTo>
                <a:lnTo>
                  <a:pt x="3630" y="4031"/>
                </a:lnTo>
                <a:lnTo>
                  <a:pt x="3650" y="4049"/>
                </a:lnTo>
                <a:lnTo>
                  <a:pt x="3674" y="4070"/>
                </a:lnTo>
                <a:lnTo>
                  <a:pt x="3702" y="4089"/>
                </a:lnTo>
                <a:lnTo>
                  <a:pt x="3764" y="4133"/>
                </a:lnTo>
                <a:lnTo>
                  <a:pt x="3758" y="4137"/>
                </a:lnTo>
                <a:lnTo>
                  <a:pt x="3720" y="4163"/>
                </a:lnTo>
                <a:lnTo>
                  <a:pt x="3687" y="4187"/>
                </a:lnTo>
                <a:lnTo>
                  <a:pt x="3662" y="4211"/>
                </a:lnTo>
                <a:lnTo>
                  <a:pt x="3641" y="4235"/>
                </a:lnTo>
                <a:lnTo>
                  <a:pt x="3623" y="4257"/>
                </a:lnTo>
                <a:lnTo>
                  <a:pt x="3606" y="4277"/>
                </a:lnTo>
                <a:lnTo>
                  <a:pt x="3596" y="4296"/>
                </a:lnTo>
                <a:lnTo>
                  <a:pt x="3588" y="4314"/>
                </a:lnTo>
                <a:lnTo>
                  <a:pt x="3578" y="4296"/>
                </a:lnTo>
                <a:lnTo>
                  <a:pt x="3569" y="4277"/>
                </a:lnTo>
                <a:lnTo>
                  <a:pt x="3552" y="4257"/>
                </a:lnTo>
                <a:lnTo>
                  <a:pt x="3534" y="4235"/>
                </a:lnTo>
                <a:lnTo>
                  <a:pt x="3512" y="4211"/>
                </a:lnTo>
                <a:close/>
                <a:moveTo>
                  <a:pt x="3653" y="4350"/>
                </a:moveTo>
                <a:lnTo>
                  <a:pt x="3659" y="4335"/>
                </a:lnTo>
                <a:lnTo>
                  <a:pt x="3666" y="4319"/>
                </a:lnTo>
                <a:lnTo>
                  <a:pt x="3680" y="4296"/>
                </a:lnTo>
                <a:lnTo>
                  <a:pt x="3699" y="4275"/>
                </a:lnTo>
                <a:lnTo>
                  <a:pt x="3726" y="4251"/>
                </a:lnTo>
                <a:lnTo>
                  <a:pt x="3758" y="4223"/>
                </a:lnTo>
                <a:lnTo>
                  <a:pt x="3800" y="4193"/>
                </a:lnTo>
                <a:lnTo>
                  <a:pt x="3828" y="4175"/>
                </a:lnTo>
                <a:lnTo>
                  <a:pt x="3840" y="4184"/>
                </a:lnTo>
                <a:lnTo>
                  <a:pt x="3854" y="4193"/>
                </a:lnTo>
                <a:lnTo>
                  <a:pt x="3896" y="4223"/>
                </a:lnTo>
                <a:lnTo>
                  <a:pt x="3927" y="4251"/>
                </a:lnTo>
                <a:lnTo>
                  <a:pt x="3954" y="4275"/>
                </a:lnTo>
                <a:lnTo>
                  <a:pt x="3974" y="4296"/>
                </a:lnTo>
                <a:lnTo>
                  <a:pt x="3987" y="4319"/>
                </a:lnTo>
                <a:lnTo>
                  <a:pt x="3998" y="4335"/>
                </a:lnTo>
                <a:lnTo>
                  <a:pt x="4002" y="4350"/>
                </a:lnTo>
                <a:lnTo>
                  <a:pt x="4005" y="4361"/>
                </a:lnTo>
                <a:lnTo>
                  <a:pt x="4002" y="4373"/>
                </a:lnTo>
                <a:lnTo>
                  <a:pt x="3998" y="4386"/>
                </a:lnTo>
                <a:lnTo>
                  <a:pt x="3987" y="4404"/>
                </a:lnTo>
                <a:lnTo>
                  <a:pt x="3974" y="4425"/>
                </a:lnTo>
                <a:lnTo>
                  <a:pt x="3954" y="4449"/>
                </a:lnTo>
                <a:lnTo>
                  <a:pt x="3927" y="4473"/>
                </a:lnTo>
                <a:lnTo>
                  <a:pt x="3896" y="4500"/>
                </a:lnTo>
                <a:lnTo>
                  <a:pt x="3854" y="4529"/>
                </a:lnTo>
                <a:lnTo>
                  <a:pt x="3840" y="4541"/>
                </a:lnTo>
                <a:lnTo>
                  <a:pt x="3828" y="4548"/>
                </a:lnTo>
                <a:lnTo>
                  <a:pt x="3800" y="4529"/>
                </a:lnTo>
                <a:lnTo>
                  <a:pt x="3758" y="4500"/>
                </a:lnTo>
                <a:lnTo>
                  <a:pt x="3726" y="4473"/>
                </a:lnTo>
                <a:lnTo>
                  <a:pt x="3699" y="4449"/>
                </a:lnTo>
                <a:lnTo>
                  <a:pt x="3680" y="4425"/>
                </a:lnTo>
                <a:lnTo>
                  <a:pt x="3666" y="4404"/>
                </a:lnTo>
                <a:lnTo>
                  <a:pt x="3659" y="4386"/>
                </a:lnTo>
                <a:lnTo>
                  <a:pt x="3653" y="4373"/>
                </a:lnTo>
                <a:lnTo>
                  <a:pt x="3648" y="4361"/>
                </a:lnTo>
                <a:lnTo>
                  <a:pt x="3653" y="4350"/>
                </a:lnTo>
                <a:close/>
                <a:moveTo>
                  <a:pt x="3992" y="4211"/>
                </a:moveTo>
                <a:lnTo>
                  <a:pt x="3966" y="4187"/>
                </a:lnTo>
                <a:lnTo>
                  <a:pt x="3933" y="4163"/>
                </a:lnTo>
                <a:lnTo>
                  <a:pt x="3897" y="4137"/>
                </a:lnTo>
                <a:lnTo>
                  <a:pt x="3890" y="4133"/>
                </a:lnTo>
                <a:lnTo>
                  <a:pt x="3954" y="4089"/>
                </a:lnTo>
                <a:lnTo>
                  <a:pt x="3980" y="4070"/>
                </a:lnTo>
                <a:lnTo>
                  <a:pt x="4004" y="4049"/>
                </a:lnTo>
                <a:lnTo>
                  <a:pt x="4023" y="4031"/>
                </a:lnTo>
                <a:lnTo>
                  <a:pt x="4041" y="4010"/>
                </a:lnTo>
                <a:lnTo>
                  <a:pt x="4056" y="3989"/>
                </a:lnTo>
                <a:lnTo>
                  <a:pt x="4068" y="3968"/>
                </a:lnTo>
                <a:lnTo>
                  <a:pt x="4077" y="3989"/>
                </a:lnTo>
                <a:lnTo>
                  <a:pt x="4094" y="4010"/>
                </a:lnTo>
                <a:lnTo>
                  <a:pt x="4110" y="4031"/>
                </a:lnTo>
                <a:lnTo>
                  <a:pt x="4131" y="4049"/>
                </a:lnTo>
                <a:lnTo>
                  <a:pt x="4154" y="4070"/>
                </a:lnTo>
                <a:lnTo>
                  <a:pt x="4182" y="4089"/>
                </a:lnTo>
                <a:lnTo>
                  <a:pt x="4244" y="4133"/>
                </a:lnTo>
                <a:lnTo>
                  <a:pt x="4238" y="4137"/>
                </a:lnTo>
                <a:lnTo>
                  <a:pt x="4200" y="4163"/>
                </a:lnTo>
                <a:lnTo>
                  <a:pt x="4170" y="4187"/>
                </a:lnTo>
                <a:lnTo>
                  <a:pt x="4142" y="4211"/>
                </a:lnTo>
                <a:lnTo>
                  <a:pt x="4119" y="4235"/>
                </a:lnTo>
                <a:lnTo>
                  <a:pt x="4101" y="4257"/>
                </a:lnTo>
                <a:lnTo>
                  <a:pt x="4088" y="4277"/>
                </a:lnTo>
                <a:lnTo>
                  <a:pt x="4076" y="4296"/>
                </a:lnTo>
                <a:lnTo>
                  <a:pt x="4068" y="4314"/>
                </a:lnTo>
                <a:lnTo>
                  <a:pt x="4058" y="4296"/>
                </a:lnTo>
                <a:lnTo>
                  <a:pt x="4047" y="4277"/>
                </a:lnTo>
                <a:lnTo>
                  <a:pt x="4032" y="4257"/>
                </a:lnTo>
                <a:lnTo>
                  <a:pt x="4014" y="4235"/>
                </a:lnTo>
                <a:lnTo>
                  <a:pt x="3992" y="4211"/>
                </a:lnTo>
                <a:close/>
                <a:moveTo>
                  <a:pt x="4131" y="4350"/>
                </a:moveTo>
                <a:lnTo>
                  <a:pt x="4137" y="4335"/>
                </a:lnTo>
                <a:lnTo>
                  <a:pt x="4146" y="4319"/>
                </a:lnTo>
                <a:lnTo>
                  <a:pt x="4160" y="4296"/>
                </a:lnTo>
                <a:lnTo>
                  <a:pt x="4179" y="4275"/>
                </a:lnTo>
                <a:lnTo>
                  <a:pt x="4206" y="4251"/>
                </a:lnTo>
                <a:lnTo>
                  <a:pt x="4238" y="4223"/>
                </a:lnTo>
                <a:lnTo>
                  <a:pt x="4280" y="4193"/>
                </a:lnTo>
                <a:lnTo>
                  <a:pt x="4308" y="4175"/>
                </a:lnTo>
                <a:lnTo>
                  <a:pt x="4335" y="4193"/>
                </a:lnTo>
                <a:lnTo>
                  <a:pt x="4376" y="4223"/>
                </a:lnTo>
                <a:lnTo>
                  <a:pt x="4407" y="4251"/>
                </a:lnTo>
                <a:lnTo>
                  <a:pt x="4433" y="4275"/>
                </a:lnTo>
                <a:lnTo>
                  <a:pt x="4454" y="4296"/>
                </a:lnTo>
                <a:lnTo>
                  <a:pt x="4467" y="4319"/>
                </a:lnTo>
                <a:lnTo>
                  <a:pt x="4478" y="4335"/>
                </a:lnTo>
                <a:lnTo>
                  <a:pt x="4484" y="4350"/>
                </a:lnTo>
                <a:lnTo>
                  <a:pt x="4485" y="4361"/>
                </a:lnTo>
                <a:lnTo>
                  <a:pt x="4484" y="4373"/>
                </a:lnTo>
                <a:lnTo>
                  <a:pt x="4478" y="4386"/>
                </a:lnTo>
                <a:lnTo>
                  <a:pt x="4467" y="4404"/>
                </a:lnTo>
                <a:lnTo>
                  <a:pt x="4454" y="4425"/>
                </a:lnTo>
                <a:lnTo>
                  <a:pt x="4433" y="4449"/>
                </a:lnTo>
                <a:lnTo>
                  <a:pt x="4407" y="4473"/>
                </a:lnTo>
                <a:lnTo>
                  <a:pt x="4376" y="4500"/>
                </a:lnTo>
                <a:lnTo>
                  <a:pt x="4335" y="4529"/>
                </a:lnTo>
                <a:lnTo>
                  <a:pt x="4308" y="4548"/>
                </a:lnTo>
                <a:lnTo>
                  <a:pt x="4280" y="4529"/>
                </a:lnTo>
                <a:lnTo>
                  <a:pt x="4238" y="4500"/>
                </a:lnTo>
                <a:lnTo>
                  <a:pt x="4206" y="4473"/>
                </a:lnTo>
                <a:lnTo>
                  <a:pt x="4179" y="4449"/>
                </a:lnTo>
                <a:lnTo>
                  <a:pt x="4160" y="4425"/>
                </a:lnTo>
                <a:lnTo>
                  <a:pt x="4146" y="4404"/>
                </a:lnTo>
                <a:lnTo>
                  <a:pt x="4137" y="4386"/>
                </a:lnTo>
                <a:lnTo>
                  <a:pt x="4131" y="4373"/>
                </a:lnTo>
                <a:lnTo>
                  <a:pt x="4128" y="4361"/>
                </a:lnTo>
                <a:lnTo>
                  <a:pt x="4131" y="4350"/>
                </a:lnTo>
                <a:close/>
                <a:moveTo>
                  <a:pt x="4472" y="4211"/>
                </a:moveTo>
                <a:lnTo>
                  <a:pt x="4445" y="4187"/>
                </a:lnTo>
                <a:lnTo>
                  <a:pt x="4413" y="4163"/>
                </a:lnTo>
                <a:lnTo>
                  <a:pt x="4377" y="4137"/>
                </a:lnTo>
                <a:lnTo>
                  <a:pt x="4371" y="4133"/>
                </a:lnTo>
                <a:lnTo>
                  <a:pt x="4433" y="4089"/>
                </a:lnTo>
                <a:lnTo>
                  <a:pt x="4460" y="4070"/>
                </a:lnTo>
                <a:lnTo>
                  <a:pt x="4484" y="4049"/>
                </a:lnTo>
                <a:lnTo>
                  <a:pt x="4503" y="4031"/>
                </a:lnTo>
                <a:lnTo>
                  <a:pt x="4521" y="4010"/>
                </a:lnTo>
                <a:lnTo>
                  <a:pt x="4535" y="3989"/>
                </a:lnTo>
                <a:lnTo>
                  <a:pt x="4547" y="3968"/>
                </a:lnTo>
                <a:lnTo>
                  <a:pt x="4557" y="3989"/>
                </a:lnTo>
                <a:lnTo>
                  <a:pt x="4574" y="4010"/>
                </a:lnTo>
                <a:lnTo>
                  <a:pt x="4589" y="4031"/>
                </a:lnTo>
                <a:lnTo>
                  <a:pt x="4611" y="4049"/>
                </a:lnTo>
                <a:lnTo>
                  <a:pt x="4634" y="4070"/>
                </a:lnTo>
                <a:lnTo>
                  <a:pt x="4661" y="4089"/>
                </a:lnTo>
                <a:lnTo>
                  <a:pt x="4724" y="4133"/>
                </a:lnTo>
                <a:lnTo>
                  <a:pt x="4718" y="4137"/>
                </a:lnTo>
                <a:lnTo>
                  <a:pt x="4679" y="4163"/>
                </a:lnTo>
                <a:lnTo>
                  <a:pt x="4649" y="4187"/>
                </a:lnTo>
                <a:lnTo>
                  <a:pt x="4622" y="4211"/>
                </a:lnTo>
                <a:lnTo>
                  <a:pt x="4599" y="4235"/>
                </a:lnTo>
                <a:lnTo>
                  <a:pt x="4581" y="4257"/>
                </a:lnTo>
                <a:lnTo>
                  <a:pt x="4568" y="4277"/>
                </a:lnTo>
                <a:lnTo>
                  <a:pt x="4556" y="4296"/>
                </a:lnTo>
                <a:lnTo>
                  <a:pt x="4547" y="4314"/>
                </a:lnTo>
                <a:lnTo>
                  <a:pt x="4538" y="4296"/>
                </a:lnTo>
                <a:lnTo>
                  <a:pt x="4527" y="4277"/>
                </a:lnTo>
                <a:lnTo>
                  <a:pt x="4511" y="4257"/>
                </a:lnTo>
                <a:lnTo>
                  <a:pt x="4493" y="4235"/>
                </a:lnTo>
                <a:lnTo>
                  <a:pt x="4472" y="4211"/>
                </a:lnTo>
                <a:close/>
                <a:moveTo>
                  <a:pt x="4611" y="4350"/>
                </a:moveTo>
                <a:lnTo>
                  <a:pt x="4617" y="4335"/>
                </a:lnTo>
                <a:lnTo>
                  <a:pt x="4625" y="4319"/>
                </a:lnTo>
                <a:lnTo>
                  <a:pt x="4640" y="4296"/>
                </a:lnTo>
                <a:lnTo>
                  <a:pt x="4659" y="4275"/>
                </a:lnTo>
                <a:lnTo>
                  <a:pt x="4685" y="4251"/>
                </a:lnTo>
                <a:lnTo>
                  <a:pt x="4718" y="4223"/>
                </a:lnTo>
                <a:lnTo>
                  <a:pt x="4760" y="4193"/>
                </a:lnTo>
                <a:lnTo>
                  <a:pt x="4787" y="4175"/>
                </a:lnTo>
                <a:lnTo>
                  <a:pt x="4799" y="4184"/>
                </a:lnTo>
                <a:lnTo>
                  <a:pt x="4815" y="4193"/>
                </a:lnTo>
                <a:lnTo>
                  <a:pt x="4856" y="4223"/>
                </a:lnTo>
                <a:lnTo>
                  <a:pt x="4889" y="4251"/>
                </a:lnTo>
                <a:lnTo>
                  <a:pt x="4913" y="4275"/>
                </a:lnTo>
                <a:lnTo>
                  <a:pt x="4934" y="4296"/>
                </a:lnTo>
                <a:lnTo>
                  <a:pt x="4947" y="4319"/>
                </a:lnTo>
                <a:lnTo>
                  <a:pt x="4958" y="4335"/>
                </a:lnTo>
                <a:lnTo>
                  <a:pt x="4964" y="4350"/>
                </a:lnTo>
                <a:lnTo>
                  <a:pt x="4965" y="4361"/>
                </a:lnTo>
                <a:lnTo>
                  <a:pt x="4964" y="4373"/>
                </a:lnTo>
                <a:lnTo>
                  <a:pt x="4958" y="4386"/>
                </a:lnTo>
                <a:lnTo>
                  <a:pt x="4947" y="4404"/>
                </a:lnTo>
                <a:lnTo>
                  <a:pt x="4934" y="4425"/>
                </a:lnTo>
                <a:lnTo>
                  <a:pt x="4913" y="4449"/>
                </a:lnTo>
                <a:lnTo>
                  <a:pt x="4889" y="4473"/>
                </a:lnTo>
                <a:lnTo>
                  <a:pt x="4856" y="4500"/>
                </a:lnTo>
                <a:lnTo>
                  <a:pt x="4815" y="4529"/>
                </a:lnTo>
                <a:lnTo>
                  <a:pt x="4799" y="4541"/>
                </a:lnTo>
                <a:lnTo>
                  <a:pt x="4787" y="4548"/>
                </a:lnTo>
                <a:lnTo>
                  <a:pt x="4760" y="4529"/>
                </a:lnTo>
                <a:lnTo>
                  <a:pt x="4718" y="4500"/>
                </a:lnTo>
                <a:lnTo>
                  <a:pt x="4685" y="4473"/>
                </a:lnTo>
                <a:lnTo>
                  <a:pt x="4659" y="4449"/>
                </a:lnTo>
                <a:lnTo>
                  <a:pt x="4640" y="4425"/>
                </a:lnTo>
                <a:lnTo>
                  <a:pt x="4625" y="4404"/>
                </a:lnTo>
                <a:lnTo>
                  <a:pt x="4617" y="4386"/>
                </a:lnTo>
                <a:lnTo>
                  <a:pt x="4611" y="4373"/>
                </a:lnTo>
                <a:lnTo>
                  <a:pt x="4607" y="4361"/>
                </a:lnTo>
                <a:lnTo>
                  <a:pt x="4611" y="4350"/>
                </a:lnTo>
                <a:close/>
                <a:moveTo>
                  <a:pt x="4952" y="4211"/>
                </a:moveTo>
                <a:lnTo>
                  <a:pt x="4925" y="4187"/>
                </a:lnTo>
                <a:lnTo>
                  <a:pt x="4893" y="4163"/>
                </a:lnTo>
                <a:lnTo>
                  <a:pt x="4857" y="4137"/>
                </a:lnTo>
                <a:lnTo>
                  <a:pt x="4851" y="4133"/>
                </a:lnTo>
                <a:lnTo>
                  <a:pt x="4913" y="4089"/>
                </a:lnTo>
                <a:lnTo>
                  <a:pt x="4940" y="4070"/>
                </a:lnTo>
                <a:lnTo>
                  <a:pt x="4964" y="4049"/>
                </a:lnTo>
                <a:lnTo>
                  <a:pt x="4983" y="4031"/>
                </a:lnTo>
                <a:lnTo>
                  <a:pt x="5001" y="4010"/>
                </a:lnTo>
                <a:lnTo>
                  <a:pt x="5015" y="3989"/>
                </a:lnTo>
                <a:lnTo>
                  <a:pt x="5027" y="3968"/>
                </a:lnTo>
                <a:lnTo>
                  <a:pt x="5039" y="3989"/>
                </a:lnTo>
                <a:lnTo>
                  <a:pt x="5052" y="4010"/>
                </a:lnTo>
                <a:lnTo>
                  <a:pt x="5069" y="4031"/>
                </a:lnTo>
                <a:lnTo>
                  <a:pt x="5091" y="4049"/>
                </a:lnTo>
                <a:lnTo>
                  <a:pt x="5115" y="4070"/>
                </a:lnTo>
                <a:lnTo>
                  <a:pt x="5141" y="4089"/>
                </a:lnTo>
                <a:lnTo>
                  <a:pt x="5202" y="4133"/>
                </a:lnTo>
                <a:lnTo>
                  <a:pt x="5196" y="4137"/>
                </a:lnTo>
                <a:lnTo>
                  <a:pt x="5160" y="4163"/>
                </a:lnTo>
                <a:lnTo>
                  <a:pt x="5129" y="4187"/>
                </a:lnTo>
                <a:lnTo>
                  <a:pt x="5100" y="4211"/>
                </a:lnTo>
                <a:lnTo>
                  <a:pt x="5079" y="4235"/>
                </a:lnTo>
                <a:lnTo>
                  <a:pt x="5061" y="4257"/>
                </a:lnTo>
                <a:lnTo>
                  <a:pt x="5046" y="4277"/>
                </a:lnTo>
                <a:lnTo>
                  <a:pt x="5034" y="4296"/>
                </a:lnTo>
                <a:lnTo>
                  <a:pt x="5027" y="4314"/>
                </a:lnTo>
                <a:lnTo>
                  <a:pt x="5019" y="4296"/>
                </a:lnTo>
                <a:lnTo>
                  <a:pt x="5007" y="4277"/>
                </a:lnTo>
                <a:lnTo>
                  <a:pt x="4994" y="4257"/>
                </a:lnTo>
                <a:lnTo>
                  <a:pt x="4973" y="4235"/>
                </a:lnTo>
                <a:lnTo>
                  <a:pt x="4952" y="4211"/>
                </a:lnTo>
                <a:close/>
                <a:moveTo>
                  <a:pt x="5091" y="4350"/>
                </a:moveTo>
                <a:lnTo>
                  <a:pt x="5097" y="4335"/>
                </a:lnTo>
                <a:lnTo>
                  <a:pt x="5106" y="4319"/>
                </a:lnTo>
                <a:lnTo>
                  <a:pt x="5121" y="4296"/>
                </a:lnTo>
                <a:lnTo>
                  <a:pt x="5139" y="4275"/>
                </a:lnTo>
                <a:lnTo>
                  <a:pt x="5165" y="4251"/>
                </a:lnTo>
                <a:lnTo>
                  <a:pt x="5199" y="4223"/>
                </a:lnTo>
                <a:lnTo>
                  <a:pt x="5238" y="4193"/>
                </a:lnTo>
                <a:lnTo>
                  <a:pt x="5267" y="4175"/>
                </a:lnTo>
                <a:lnTo>
                  <a:pt x="5295" y="4193"/>
                </a:lnTo>
                <a:lnTo>
                  <a:pt x="5334" y="4223"/>
                </a:lnTo>
                <a:lnTo>
                  <a:pt x="5369" y="4251"/>
                </a:lnTo>
                <a:lnTo>
                  <a:pt x="5393" y="4275"/>
                </a:lnTo>
                <a:lnTo>
                  <a:pt x="5412" y="4296"/>
                </a:lnTo>
                <a:lnTo>
                  <a:pt x="5427" y="4319"/>
                </a:lnTo>
                <a:lnTo>
                  <a:pt x="5436" y="4335"/>
                </a:lnTo>
                <a:lnTo>
                  <a:pt x="5442" y="4350"/>
                </a:lnTo>
                <a:lnTo>
                  <a:pt x="5445" y="4361"/>
                </a:lnTo>
                <a:lnTo>
                  <a:pt x="5442" y="4373"/>
                </a:lnTo>
                <a:lnTo>
                  <a:pt x="5436" y="4386"/>
                </a:lnTo>
                <a:lnTo>
                  <a:pt x="5427" y="4404"/>
                </a:lnTo>
                <a:lnTo>
                  <a:pt x="5412" y="4425"/>
                </a:lnTo>
                <a:lnTo>
                  <a:pt x="5393" y="4449"/>
                </a:lnTo>
                <a:lnTo>
                  <a:pt x="5369" y="4473"/>
                </a:lnTo>
                <a:lnTo>
                  <a:pt x="5334" y="4500"/>
                </a:lnTo>
                <a:lnTo>
                  <a:pt x="5295" y="4529"/>
                </a:lnTo>
                <a:lnTo>
                  <a:pt x="5267" y="4548"/>
                </a:lnTo>
                <a:lnTo>
                  <a:pt x="5238" y="4529"/>
                </a:lnTo>
                <a:lnTo>
                  <a:pt x="5199" y="4500"/>
                </a:lnTo>
                <a:lnTo>
                  <a:pt x="5165" y="4473"/>
                </a:lnTo>
                <a:lnTo>
                  <a:pt x="5139" y="4449"/>
                </a:lnTo>
                <a:lnTo>
                  <a:pt x="5121" y="4425"/>
                </a:lnTo>
                <a:lnTo>
                  <a:pt x="5106" y="4404"/>
                </a:lnTo>
                <a:lnTo>
                  <a:pt x="5097" y="4386"/>
                </a:lnTo>
                <a:lnTo>
                  <a:pt x="5091" y="4373"/>
                </a:lnTo>
                <a:lnTo>
                  <a:pt x="5087" y="4361"/>
                </a:lnTo>
                <a:lnTo>
                  <a:pt x="5091" y="4350"/>
                </a:lnTo>
                <a:close/>
                <a:moveTo>
                  <a:pt x="5430" y="4211"/>
                </a:moveTo>
                <a:lnTo>
                  <a:pt x="5405" y="4187"/>
                </a:lnTo>
                <a:lnTo>
                  <a:pt x="5373" y="4163"/>
                </a:lnTo>
                <a:lnTo>
                  <a:pt x="5337" y="4137"/>
                </a:lnTo>
                <a:lnTo>
                  <a:pt x="5331" y="4133"/>
                </a:lnTo>
                <a:lnTo>
                  <a:pt x="5393" y="4089"/>
                </a:lnTo>
                <a:lnTo>
                  <a:pt x="5418" y="4070"/>
                </a:lnTo>
                <a:lnTo>
                  <a:pt x="5442" y="4049"/>
                </a:lnTo>
                <a:lnTo>
                  <a:pt x="5463" y="4031"/>
                </a:lnTo>
                <a:lnTo>
                  <a:pt x="5481" y="4010"/>
                </a:lnTo>
                <a:lnTo>
                  <a:pt x="5495" y="3989"/>
                </a:lnTo>
                <a:lnTo>
                  <a:pt x="5507" y="3968"/>
                </a:lnTo>
                <a:lnTo>
                  <a:pt x="5519" y="3989"/>
                </a:lnTo>
                <a:lnTo>
                  <a:pt x="5532" y="4010"/>
                </a:lnTo>
                <a:lnTo>
                  <a:pt x="5550" y="4031"/>
                </a:lnTo>
                <a:lnTo>
                  <a:pt x="5571" y="4049"/>
                </a:lnTo>
                <a:lnTo>
                  <a:pt x="5595" y="4070"/>
                </a:lnTo>
                <a:lnTo>
                  <a:pt x="5621" y="4089"/>
                </a:lnTo>
                <a:lnTo>
                  <a:pt x="5682" y="4133"/>
                </a:lnTo>
                <a:lnTo>
                  <a:pt x="5676" y="4137"/>
                </a:lnTo>
                <a:lnTo>
                  <a:pt x="5640" y="4163"/>
                </a:lnTo>
                <a:lnTo>
                  <a:pt x="5609" y="4187"/>
                </a:lnTo>
                <a:lnTo>
                  <a:pt x="5583" y="4211"/>
                </a:lnTo>
                <a:lnTo>
                  <a:pt x="5559" y="4235"/>
                </a:lnTo>
                <a:lnTo>
                  <a:pt x="5541" y="4257"/>
                </a:lnTo>
                <a:lnTo>
                  <a:pt x="5526" y="4277"/>
                </a:lnTo>
                <a:lnTo>
                  <a:pt x="5514" y="4296"/>
                </a:lnTo>
                <a:lnTo>
                  <a:pt x="5507" y="4314"/>
                </a:lnTo>
                <a:lnTo>
                  <a:pt x="5499" y="4296"/>
                </a:lnTo>
                <a:lnTo>
                  <a:pt x="5487" y="4277"/>
                </a:lnTo>
                <a:lnTo>
                  <a:pt x="5472" y="4257"/>
                </a:lnTo>
                <a:lnTo>
                  <a:pt x="5453" y="4235"/>
                </a:lnTo>
                <a:lnTo>
                  <a:pt x="5430" y="4211"/>
                </a:lnTo>
                <a:close/>
                <a:moveTo>
                  <a:pt x="5571" y="4350"/>
                </a:moveTo>
                <a:lnTo>
                  <a:pt x="5577" y="4335"/>
                </a:lnTo>
                <a:lnTo>
                  <a:pt x="5586" y="4319"/>
                </a:lnTo>
                <a:lnTo>
                  <a:pt x="5601" y="4296"/>
                </a:lnTo>
                <a:lnTo>
                  <a:pt x="5619" y="4275"/>
                </a:lnTo>
                <a:lnTo>
                  <a:pt x="5645" y="4251"/>
                </a:lnTo>
                <a:lnTo>
                  <a:pt x="5678" y="4223"/>
                </a:lnTo>
                <a:lnTo>
                  <a:pt x="5718" y="4193"/>
                </a:lnTo>
                <a:lnTo>
                  <a:pt x="5747" y="4175"/>
                </a:lnTo>
                <a:lnTo>
                  <a:pt x="5759" y="4184"/>
                </a:lnTo>
                <a:lnTo>
                  <a:pt x="5774" y="4193"/>
                </a:lnTo>
                <a:lnTo>
                  <a:pt x="5814" y="4223"/>
                </a:lnTo>
                <a:lnTo>
                  <a:pt x="5849" y="4251"/>
                </a:lnTo>
                <a:lnTo>
                  <a:pt x="5874" y="4275"/>
                </a:lnTo>
                <a:lnTo>
                  <a:pt x="5892" y="4296"/>
                </a:lnTo>
                <a:lnTo>
                  <a:pt x="5906" y="4319"/>
                </a:lnTo>
                <a:lnTo>
                  <a:pt x="5916" y="4335"/>
                </a:lnTo>
                <a:lnTo>
                  <a:pt x="5922" y="4350"/>
                </a:lnTo>
                <a:lnTo>
                  <a:pt x="5924" y="4361"/>
                </a:lnTo>
                <a:lnTo>
                  <a:pt x="5922" y="4373"/>
                </a:lnTo>
                <a:lnTo>
                  <a:pt x="5916" y="4386"/>
                </a:lnTo>
                <a:lnTo>
                  <a:pt x="5906" y="4404"/>
                </a:lnTo>
                <a:lnTo>
                  <a:pt x="5892" y="4425"/>
                </a:lnTo>
                <a:lnTo>
                  <a:pt x="5874" y="4449"/>
                </a:lnTo>
                <a:lnTo>
                  <a:pt x="5849" y="4473"/>
                </a:lnTo>
                <a:lnTo>
                  <a:pt x="5814" y="4500"/>
                </a:lnTo>
                <a:lnTo>
                  <a:pt x="5774" y="4529"/>
                </a:lnTo>
                <a:lnTo>
                  <a:pt x="5759" y="4541"/>
                </a:lnTo>
                <a:lnTo>
                  <a:pt x="5747" y="4548"/>
                </a:lnTo>
                <a:lnTo>
                  <a:pt x="5718" y="4529"/>
                </a:lnTo>
                <a:lnTo>
                  <a:pt x="5678" y="4500"/>
                </a:lnTo>
                <a:lnTo>
                  <a:pt x="5645" y="4473"/>
                </a:lnTo>
                <a:lnTo>
                  <a:pt x="5619" y="4449"/>
                </a:lnTo>
                <a:lnTo>
                  <a:pt x="5601" y="4425"/>
                </a:lnTo>
                <a:lnTo>
                  <a:pt x="5586" y="4404"/>
                </a:lnTo>
                <a:lnTo>
                  <a:pt x="5577" y="4386"/>
                </a:lnTo>
                <a:lnTo>
                  <a:pt x="5571" y="4373"/>
                </a:lnTo>
                <a:lnTo>
                  <a:pt x="5568" y="4361"/>
                </a:lnTo>
                <a:lnTo>
                  <a:pt x="5571" y="4350"/>
                </a:lnTo>
                <a:close/>
                <a:moveTo>
                  <a:pt x="5910" y="4211"/>
                </a:moveTo>
                <a:lnTo>
                  <a:pt x="5885" y="4187"/>
                </a:lnTo>
                <a:lnTo>
                  <a:pt x="5852" y="4163"/>
                </a:lnTo>
                <a:lnTo>
                  <a:pt x="5816" y="4137"/>
                </a:lnTo>
                <a:lnTo>
                  <a:pt x="5810" y="4133"/>
                </a:lnTo>
                <a:lnTo>
                  <a:pt x="5873" y="4089"/>
                </a:lnTo>
                <a:lnTo>
                  <a:pt x="5898" y="4070"/>
                </a:lnTo>
                <a:lnTo>
                  <a:pt x="5922" y="4049"/>
                </a:lnTo>
                <a:lnTo>
                  <a:pt x="5942" y="4031"/>
                </a:lnTo>
                <a:lnTo>
                  <a:pt x="5960" y="4010"/>
                </a:lnTo>
                <a:lnTo>
                  <a:pt x="5975" y="3989"/>
                </a:lnTo>
                <a:lnTo>
                  <a:pt x="5987" y="3968"/>
                </a:lnTo>
                <a:lnTo>
                  <a:pt x="5999" y="3989"/>
                </a:lnTo>
                <a:lnTo>
                  <a:pt x="6012" y="4010"/>
                </a:lnTo>
                <a:lnTo>
                  <a:pt x="6030" y="4031"/>
                </a:lnTo>
                <a:lnTo>
                  <a:pt x="6050" y="4049"/>
                </a:lnTo>
                <a:lnTo>
                  <a:pt x="6074" y="4070"/>
                </a:lnTo>
                <a:lnTo>
                  <a:pt x="6101" y="4089"/>
                </a:lnTo>
                <a:lnTo>
                  <a:pt x="6162" y="4133"/>
                </a:lnTo>
                <a:lnTo>
                  <a:pt x="6156" y="4137"/>
                </a:lnTo>
                <a:lnTo>
                  <a:pt x="6120" y="4163"/>
                </a:lnTo>
                <a:lnTo>
                  <a:pt x="6089" y="4187"/>
                </a:lnTo>
                <a:lnTo>
                  <a:pt x="6062" y="4211"/>
                </a:lnTo>
                <a:lnTo>
                  <a:pt x="6038" y="4235"/>
                </a:lnTo>
                <a:lnTo>
                  <a:pt x="6020" y="4257"/>
                </a:lnTo>
                <a:lnTo>
                  <a:pt x="6006" y="4277"/>
                </a:lnTo>
                <a:lnTo>
                  <a:pt x="5994" y="4296"/>
                </a:lnTo>
                <a:lnTo>
                  <a:pt x="5987" y="4314"/>
                </a:lnTo>
                <a:lnTo>
                  <a:pt x="5978" y="4296"/>
                </a:lnTo>
                <a:lnTo>
                  <a:pt x="5966" y="4277"/>
                </a:lnTo>
                <a:lnTo>
                  <a:pt x="5952" y="4257"/>
                </a:lnTo>
                <a:lnTo>
                  <a:pt x="5934" y="4235"/>
                </a:lnTo>
                <a:lnTo>
                  <a:pt x="5910" y="4211"/>
                </a:lnTo>
                <a:close/>
                <a:moveTo>
                  <a:pt x="6050" y="4350"/>
                </a:moveTo>
                <a:lnTo>
                  <a:pt x="6056" y="4335"/>
                </a:lnTo>
                <a:lnTo>
                  <a:pt x="6066" y="4319"/>
                </a:lnTo>
                <a:lnTo>
                  <a:pt x="6080" y="4296"/>
                </a:lnTo>
                <a:lnTo>
                  <a:pt x="6098" y="4275"/>
                </a:lnTo>
                <a:lnTo>
                  <a:pt x="6125" y="4251"/>
                </a:lnTo>
                <a:lnTo>
                  <a:pt x="6158" y="4223"/>
                </a:lnTo>
                <a:lnTo>
                  <a:pt x="6198" y="4193"/>
                </a:lnTo>
                <a:lnTo>
                  <a:pt x="6227" y="4175"/>
                </a:lnTo>
                <a:lnTo>
                  <a:pt x="6254" y="4193"/>
                </a:lnTo>
                <a:lnTo>
                  <a:pt x="6294" y="4223"/>
                </a:lnTo>
                <a:lnTo>
                  <a:pt x="6327" y="4251"/>
                </a:lnTo>
                <a:lnTo>
                  <a:pt x="6354" y="4275"/>
                </a:lnTo>
                <a:lnTo>
                  <a:pt x="6372" y="4296"/>
                </a:lnTo>
                <a:lnTo>
                  <a:pt x="6386" y="4319"/>
                </a:lnTo>
                <a:lnTo>
                  <a:pt x="6396" y="4335"/>
                </a:lnTo>
                <a:lnTo>
                  <a:pt x="6402" y="4350"/>
                </a:lnTo>
                <a:lnTo>
                  <a:pt x="6404" y="4361"/>
                </a:lnTo>
                <a:lnTo>
                  <a:pt x="6402" y="4373"/>
                </a:lnTo>
                <a:lnTo>
                  <a:pt x="6396" y="4386"/>
                </a:lnTo>
                <a:lnTo>
                  <a:pt x="6386" y="4404"/>
                </a:lnTo>
                <a:lnTo>
                  <a:pt x="6372" y="4425"/>
                </a:lnTo>
                <a:lnTo>
                  <a:pt x="6354" y="4449"/>
                </a:lnTo>
                <a:lnTo>
                  <a:pt x="6327" y="4473"/>
                </a:lnTo>
                <a:lnTo>
                  <a:pt x="6294" y="4500"/>
                </a:lnTo>
                <a:lnTo>
                  <a:pt x="6254" y="4529"/>
                </a:lnTo>
                <a:lnTo>
                  <a:pt x="6227" y="4548"/>
                </a:lnTo>
                <a:lnTo>
                  <a:pt x="6198" y="4529"/>
                </a:lnTo>
                <a:lnTo>
                  <a:pt x="6158" y="4500"/>
                </a:lnTo>
                <a:lnTo>
                  <a:pt x="6125" y="4473"/>
                </a:lnTo>
                <a:lnTo>
                  <a:pt x="6098" y="4449"/>
                </a:lnTo>
                <a:lnTo>
                  <a:pt x="6080" y="4425"/>
                </a:lnTo>
                <a:lnTo>
                  <a:pt x="6066" y="4404"/>
                </a:lnTo>
                <a:lnTo>
                  <a:pt x="6056" y="4386"/>
                </a:lnTo>
                <a:lnTo>
                  <a:pt x="6050" y="4373"/>
                </a:lnTo>
                <a:lnTo>
                  <a:pt x="6048" y="4361"/>
                </a:lnTo>
                <a:lnTo>
                  <a:pt x="6050" y="4350"/>
                </a:lnTo>
                <a:close/>
                <a:moveTo>
                  <a:pt x="6390" y="4211"/>
                </a:moveTo>
                <a:lnTo>
                  <a:pt x="6363" y="4187"/>
                </a:lnTo>
                <a:lnTo>
                  <a:pt x="6332" y="4163"/>
                </a:lnTo>
                <a:lnTo>
                  <a:pt x="6296" y="4137"/>
                </a:lnTo>
                <a:lnTo>
                  <a:pt x="6290" y="4133"/>
                </a:lnTo>
                <a:lnTo>
                  <a:pt x="6351" y="4089"/>
                </a:lnTo>
                <a:lnTo>
                  <a:pt x="6378" y="4070"/>
                </a:lnTo>
                <a:lnTo>
                  <a:pt x="6402" y="4049"/>
                </a:lnTo>
                <a:lnTo>
                  <a:pt x="6422" y="4031"/>
                </a:lnTo>
                <a:lnTo>
                  <a:pt x="6440" y="4010"/>
                </a:lnTo>
                <a:lnTo>
                  <a:pt x="6453" y="3989"/>
                </a:lnTo>
                <a:lnTo>
                  <a:pt x="6465" y="3968"/>
                </a:lnTo>
                <a:lnTo>
                  <a:pt x="6477" y="3989"/>
                </a:lnTo>
                <a:lnTo>
                  <a:pt x="6492" y="4010"/>
                </a:lnTo>
                <a:lnTo>
                  <a:pt x="6510" y="4031"/>
                </a:lnTo>
                <a:lnTo>
                  <a:pt x="6530" y="4049"/>
                </a:lnTo>
                <a:lnTo>
                  <a:pt x="6554" y="4070"/>
                </a:lnTo>
                <a:lnTo>
                  <a:pt x="6579" y="4089"/>
                </a:lnTo>
                <a:lnTo>
                  <a:pt x="6642" y="4133"/>
                </a:lnTo>
                <a:lnTo>
                  <a:pt x="6636" y="4137"/>
                </a:lnTo>
                <a:lnTo>
                  <a:pt x="6600" y="4163"/>
                </a:lnTo>
                <a:lnTo>
                  <a:pt x="6567" y="4187"/>
                </a:lnTo>
                <a:lnTo>
                  <a:pt x="6542" y="4211"/>
                </a:lnTo>
                <a:lnTo>
                  <a:pt x="6519" y="4235"/>
                </a:lnTo>
                <a:lnTo>
                  <a:pt x="6500" y="4257"/>
                </a:lnTo>
                <a:lnTo>
                  <a:pt x="6486" y="4277"/>
                </a:lnTo>
                <a:lnTo>
                  <a:pt x="6474" y="4296"/>
                </a:lnTo>
                <a:lnTo>
                  <a:pt x="6465" y="4314"/>
                </a:lnTo>
                <a:lnTo>
                  <a:pt x="6458" y="4296"/>
                </a:lnTo>
                <a:lnTo>
                  <a:pt x="6446" y="4277"/>
                </a:lnTo>
                <a:lnTo>
                  <a:pt x="6432" y="4257"/>
                </a:lnTo>
                <a:lnTo>
                  <a:pt x="6414" y="4235"/>
                </a:lnTo>
                <a:lnTo>
                  <a:pt x="6390" y="4211"/>
                </a:lnTo>
                <a:close/>
                <a:moveTo>
                  <a:pt x="6530" y="4350"/>
                </a:moveTo>
                <a:lnTo>
                  <a:pt x="6536" y="4335"/>
                </a:lnTo>
                <a:lnTo>
                  <a:pt x="6546" y="4319"/>
                </a:lnTo>
                <a:lnTo>
                  <a:pt x="6560" y="4296"/>
                </a:lnTo>
                <a:lnTo>
                  <a:pt x="6579" y="4275"/>
                </a:lnTo>
                <a:lnTo>
                  <a:pt x="6603" y="4251"/>
                </a:lnTo>
                <a:lnTo>
                  <a:pt x="6638" y="4223"/>
                </a:lnTo>
                <a:lnTo>
                  <a:pt x="6678" y="4193"/>
                </a:lnTo>
                <a:lnTo>
                  <a:pt x="6705" y="4175"/>
                </a:lnTo>
                <a:lnTo>
                  <a:pt x="6717" y="4184"/>
                </a:lnTo>
                <a:lnTo>
                  <a:pt x="6734" y="4193"/>
                </a:lnTo>
                <a:lnTo>
                  <a:pt x="6774" y="4223"/>
                </a:lnTo>
                <a:lnTo>
                  <a:pt x="6807" y="4251"/>
                </a:lnTo>
                <a:lnTo>
                  <a:pt x="6834" y="4275"/>
                </a:lnTo>
                <a:lnTo>
                  <a:pt x="6852" y="4296"/>
                </a:lnTo>
                <a:lnTo>
                  <a:pt x="6866" y="4319"/>
                </a:lnTo>
                <a:lnTo>
                  <a:pt x="6876" y="4335"/>
                </a:lnTo>
                <a:lnTo>
                  <a:pt x="6882" y="4350"/>
                </a:lnTo>
                <a:lnTo>
                  <a:pt x="6885" y="4361"/>
                </a:lnTo>
                <a:lnTo>
                  <a:pt x="6882" y="4373"/>
                </a:lnTo>
                <a:lnTo>
                  <a:pt x="6876" y="4386"/>
                </a:lnTo>
                <a:lnTo>
                  <a:pt x="6866" y="4404"/>
                </a:lnTo>
                <a:lnTo>
                  <a:pt x="6852" y="4425"/>
                </a:lnTo>
                <a:lnTo>
                  <a:pt x="6834" y="4449"/>
                </a:lnTo>
                <a:lnTo>
                  <a:pt x="6807" y="4473"/>
                </a:lnTo>
                <a:lnTo>
                  <a:pt x="6774" y="4500"/>
                </a:lnTo>
                <a:lnTo>
                  <a:pt x="6734" y="4529"/>
                </a:lnTo>
                <a:lnTo>
                  <a:pt x="6717" y="4541"/>
                </a:lnTo>
                <a:lnTo>
                  <a:pt x="6705" y="4548"/>
                </a:lnTo>
                <a:lnTo>
                  <a:pt x="6678" y="4529"/>
                </a:lnTo>
                <a:lnTo>
                  <a:pt x="6638" y="4500"/>
                </a:lnTo>
                <a:lnTo>
                  <a:pt x="6603" y="4473"/>
                </a:lnTo>
                <a:lnTo>
                  <a:pt x="6579" y="4449"/>
                </a:lnTo>
                <a:lnTo>
                  <a:pt x="6560" y="4425"/>
                </a:lnTo>
                <a:lnTo>
                  <a:pt x="6546" y="4404"/>
                </a:lnTo>
                <a:lnTo>
                  <a:pt x="6536" y="4386"/>
                </a:lnTo>
                <a:lnTo>
                  <a:pt x="6530" y="4373"/>
                </a:lnTo>
                <a:lnTo>
                  <a:pt x="6528" y="4361"/>
                </a:lnTo>
                <a:lnTo>
                  <a:pt x="6530" y="4350"/>
                </a:lnTo>
                <a:close/>
                <a:moveTo>
                  <a:pt x="6872" y="4211"/>
                </a:moveTo>
                <a:lnTo>
                  <a:pt x="6843" y="4187"/>
                </a:lnTo>
                <a:lnTo>
                  <a:pt x="6812" y="4163"/>
                </a:lnTo>
                <a:lnTo>
                  <a:pt x="6776" y="4137"/>
                </a:lnTo>
                <a:lnTo>
                  <a:pt x="6770" y="4133"/>
                </a:lnTo>
                <a:lnTo>
                  <a:pt x="6831" y="4089"/>
                </a:lnTo>
                <a:lnTo>
                  <a:pt x="6858" y="4070"/>
                </a:lnTo>
                <a:lnTo>
                  <a:pt x="6882" y="4049"/>
                </a:lnTo>
                <a:lnTo>
                  <a:pt x="6903" y="4031"/>
                </a:lnTo>
                <a:lnTo>
                  <a:pt x="6920" y="4010"/>
                </a:lnTo>
                <a:lnTo>
                  <a:pt x="6933" y="3989"/>
                </a:lnTo>
                <a:lnTo>
                  <a:pt x="6945" y="3968"/>
                </a:lnTo>
                <a:lnTo>
                  <a:pt x="6957" y="3989"/>
                </a:lnTo>
                <a:lnTo>
                  <a:pt x="6972" y="4010"/>
                </a:lnTo>
                <a:lnTo>
                  <a:pt x="6989" y="4031"/>
                </a:lnTo>
                <a:lnTo>
                  <a:pt x="7010" y="4049"/>
                </a:lnTo>
                <a:lnTo>
                  <a:pt x="7034" y="4070"/>
                </a:lnTo>
                <a:lnTo>
                  <a:pt x="7059" y="4089"/>
                </a:lnTo>
                <a:lnTo>
                  <a:pt x="7121" y="4133"/>
                </a:lnTo>
                <a:lnTo>
                  <a:pt x="7115" y="4137"/>
                </a:lnTo>
                <a:lnTo>
                  <a:pt x="7079" y="4163"/>
                </a:lnTo>
                <a:lnTo>
                  <a:pt x="7047" y="4187"/>
                </a:lnTo>
                <a:lnTo>
                  <a:pt x="7022" y="4211"/>
                </a:lnTo>
                <a:lnTo>
                  <a:pt x="6999" y="4235"/>
                </a:lnTo>
                <a:lnTo>
                  <a:pt x="6980" y="4257"/>
                </a:lnTo>
                <a:lnTo>
                  <a:pt x="6966" y="4277"/>
                </a:lnTo>
                <a:lnTo>
                  <a:pt x="6954" y="4296"/>
                </a:lnTo>
                <a:lnTo>
                  <a:pt x="6945" y="4314"/>
                </a:lnTo>
                <a:lnTo>
                  <a:pt x="6938" y="4296"/>
                </a:lnTo>
                <a:lnTo>
                  <a:pt x="6926" y="4277"/>
                </a:lnTo>
                <a:lnTo>
                  <a:pt x="6912" y="4257"/>
                </a:lnTo>
                <a:lnTo>
                  <a:pt x="6894" y="4235"/>
                </a:lnTo>
                <a:lnTo>
                  <a:pt x="6872" y="4211"/>
                </a:lnTo>
                <a:close/>
                <a:moveTo>
                  <a:pt x="7010" y="4350"/>
                </a:moveTo>
                <a:lnTo>
                  <a:pt x="7016" y="4335"/>
                </a:lnTo>
                <a:lnTo>
                  <a:pt x="7025" y="4319"/>
                </a:lnTo>
                <a:lnTo>
                  <a:pt x="7040" y="4296"/>
                </a:lnTo>
                <a:lnTo>
                  <a:pt x="7059" y="4275"/>
                </a:lnTo>
                <a:lnTo>
                  <a:pt x="7083" y="4251"/>
                </a:lnTo>
                <a:lnTo>
                  <a:pt x="7118" y="4223"/>
                </a:lnTo>
                <a:lnTo>
                  <a:pt x="7157" y="4193"/>
                </a:lnTo>
                <a:lnTo>
                  <a:pt x="7185" y="4175"/>
                </a:lnTo>
                <a:lnTo>
                  <a:pt x="7214" y="4193"/>
                </a:lnTo>
                <a:lnTo>
                  <a:pt x="7256" y="4223"/>
                </a:lnTo>
                <a:lnTo>
                  <a:pt x="7287" y="4251"/>
                </a:lnTo>
                <a:lnTo>
                  <a:pt x="7313" y="4275"/>
                </a:lnTo>
                <a:lnTo>
                  <a:pt x="7334" y="4296"/>
                </a:lnTo>
                <a:lnTo>
                  <a:pt x="7347" y="4319"/>
                </a:lnTo>
                <a:lnTo>
                  <a:pt x="7355" y="4335"/>
                </a:lnTo>
                <a:lnTo>
                  <a:pt x="7361" y="4350"/>
                </a:lnTo>
                <a:lnTo>
                  <a:pt x="7365" y="4361"/>
                </a:lnTo>
                <a:lnTo>
                  <a:pt x="7361" y="4373"/>
                </a:lnTo>
                <a:lnTo>
                  <a:pt x="7355" y="4386"/>
                </a:lnTo>
                <a:lnTo>
                  <a:pt x="7347" y="4404"/>
                </a:lnTo>
                <a:lnTo>
                  <a:pt x="7334" y="4425"/>
                </a:lnTo>
                <a:lnTo>
                  <a:pt x="7313" y="4449"/>
                </a:lnTo>
                <a:lnTo>
                  <a:pt x="7287" y="4473"/>
                </a:lnTo>
                <a:lnTo>
                  <a:pt x="7256" y="4500"/>
                </a:lnTo>
                <a:lnTo>
                  <a:pt x="7214" y="4529"/>
                </a:lnTo>
                <a:lnTo>
                  <a:pt x="7185" y="4548"/>
                </a:lnTo>
                <a:lnTo>
                  <a:pt x="7157" y="4529"/>
                </a:lnTo>
                <a:lnTo>
                  <a:pt x="7118" y="4500"/>
                </a:lnTo>
                <a:lnTo>
                  <a:pt x="7083" y="4473"/>
                </a:lnTo>
                <a:lnTo>
                  <a:pt x="7059" y="4449"/>
                </a:lnTo>
                <a:lnTo>
                  <a:pt x="7040" y="4425"/>
                </a:lnTo>
                <a:lnTo>
                  <a:pt x="7025" y="4404"/>
                </a:lnTo>
                <a:lnTo>
                  <a:pt x="7016" y="4386"/>
                </a:lnTo>
                <a:lnTo>
                  <a:pt x="7010" y="4373"/>
                </a:lnTo>
                <a:lnTo>
                  <a:pt x="7007" y="4361"/>
                </a:lnTo>
                <a:lnTo>
                  <a:pt x="7010" y="4350"/>
                </a:lnTo>
                <a:close/>
                <a:moveTo>
                  <a:pt x="7352" y="4211"/>
                </a:moveTo>
                <a:lnTo>
                  <a:pt x="7323" y="4187"/>
                </a:lnTo>
                <a:lnTo>
                  <a:pt x="7293" y="4163"/>
                </a:lnTo>
                <a:lnTo>
                  <a:pt x="7256" y="4137"/>
                </a:lnTo>
                <a:lnTo>
                  <a:pt x="7250" y="4133"/>
                </a:lnTo>
                <a:lnTo>
                  <a:pt x="7311" y="4089"/>
                </a:lnTo>
                <a:lnTo>
                  <a:pt x="7340" y="4070"/>
                </a:lnTo>
                <a:lnTo>
                  <a:pt x="7361" y="4049"/>
                </a:lnTo>
                <a:lnTo>
                  <a:pt x="7383" y="4031"/>
                </a:lnTo>
                <a:lnTo>
                  <a:pt x="7400" y="4010"/>
                </a:lnTo>
                <a:lnTo>
                  <a:pt x="7415" y="3989"/>
                </a:lnTo>
                <a:lnTo>
                  <a:pt x="7425" y="3968"/>
                </a:lnTo>
                <a:lnTo>
                  <a:pt x="7437" y="3989"/>
                </a:lnTo>
                <a:lnTo>
                  <a:pt x="7451" y="4010"/>
                </a:lnTo>
                <a:lnTo>
                  <a:pt x="7469" y="4031"/>
                </a:lnTo>
                <a:lnTo>
                  <a:pt x="7490" y="4049"/>
                </a:lnTo>
                <a:lnTo>
                  <a:pt x="7514" y="4070"/>
                </a:lnTo>
                <a:lnTo>
                  <a:pt x="7539" y="4089"/>
                </a:lnTo>
                <a:lnTo>
                  <a:pt x="7601" y="4133"/>
                </a:lnTo>
                <a:lnTo>
                  <a:pt x="7595" y="4137"/>
                </a:lnTo>
                <a:lnTo>
                  <a:pt x="7559" y="4163"/>
                </a:lnTo>
                <a:lnTo>
                  <a:pt x="7527" y="4187"/>
                </a:lnTo>
                <a:lnTo>
                  <a:pt x="7502" y="4211"/>
                </a:lnTo>
                <a:lnTo>
                  <a:pt x="7479" y="4235"/>
                </a:lnTo>
                <a:lnTo>
                  <a:pt x="7461" y="4257"/>
                </a:lnTo>
                <a:lnTo>
                  <a:pt x="7445" y="4277"/>
                </a:lnTo>
                <a:lnTo>
                  <a:pt x="7436" y="4296"/>
                </a:lnTo>
                <a:lnTo>
                  <a:pt x="7425" y="4314"/>
                </a:lnTo>
                <a:lnTo>
                  <a:pt x="7418" y="4296"/>
                </a:lnTo>
                <a:lnTo>
                  <a:pt x="7406" y="4277"/>
                </a:lnTo>
                <a:lnTo>
                  <a:pt x="7391" y="4257"/>
                </a:lnTo>
                <a:lnTo>
                  <a:pt x="7373" y="4235"/>
                </a:lnTo>
                <a:lnTo>
                  <a:pt x="7352" y="4211"/>
                </a:lnTo>
                <a:close/>
                <a:moveTo>
                  <a:pt x="7490" y="4350"/>
                </a:moveTo>
                <a:lnTo>
                  <a:pt x="7496" y="4335"/>
                </a:lnTo>
                <a:lnTo>
                  <a:pt x="7505" y="4319"/>
                </a:lnTo>
                <a:lnTo>
                  <a:pt x="7520" y="4296"/>
                </a:lnTo>
                <a:lnTo>
                  <a:pt x="7539" y="4275"/>
                </a:lnTo>
                <a:lnTo>
                  <a:pt x="7565" y="4251"/>
                </a:lnTo>
                <a:lnTo>
                  <a:pt x="7598" y="4223"/>
                </a:lnTo>
                <a:lnTo>
                  <a:pt x="7637" y="4193"/>
                </a:lnTo>
                <a:lnTo>
                  <a:pt x="7665" y="4175"/>
                </a:lnTo>
                <a:lnTo>
                  <a:pt x="7665" y="4184"/>
                </a:lnTo>
                <a:lnTo>
                  <a:pt x="7680" y="4193"/>
                </a:lnTo>
                <a:lnTo>
                  <a:pt x="7722" y="4223"/>
                </a:lnTo>
                <a:lnTo>
                  <a:pt x="7755" y="4251"/>
                </a:lnTo>
                <a:lnTo>
                  <a:pt x="7781" y="4275"/>
                </a:lnTo>
                <a:lnTo>
                  <a:pt x="7800" y="4296"/>
                </a:lnTo>
                <a:lnTo>
                  <a:pt x="7815" y="4319"/>
                </a:lnTo>
                <a:lnTo>
                  <a:pt x="7823" y="4335"/>
                </a:lnTo>
                <a:lnTo>
                  <a:pt x="7829" y="4350"/>
                </a:lnTo>
                <a:lnTo>
                  <a:pt x="7833" y="4361"/>
                </a:lnTo>
                <a:lnTo>
                  <a:pt x="7829" y="4373"/>
                </a:lnTo>
                <a:lnTo>
                  <a:pt x="7823" y="4386"/>
                </a:lnTo>
                <a:lnTo>
                  <a:pt x="7815" y="4404"/>
                </a:lnTo>
                <a:lnTo>
                  <a:pt x="7800" y="4425"/>
                </a:lnTo>
                <a:lnTo>
                  <a:pt x="7781" y="4449"/>
                </a:lnTo>
                <a:lnTo>
                  <a:pt x="7755" y="4473"/>
                </a:lnTo>
                <a:lnTo>
                  <a:pt x="7722" y="4500"/>
                </a:lnTo>
                <a:lnTo>
                  <a:pt x="7680" y="4529"/>
                </a:lnTo>
                <a:lnTo>
                  <a:pt x="7665" y="4541"/>
                </a:lnTo>
                <a:lnTo>
                  <a:pt x="7665" y="4548"/>
                </a:lnTo>
                <a:lnTo>
                  <a:pt x="7637" y="4529"/>
                </a:lnTo>
                <a:lnTo>
                  <a:pt x="7598" y="4500"/>
                </a:lnTo>
                <a:lnTo>
                  <a:pt x="7565" y="4473"/>
                </a:lnTo>
                <a:lnTo>
                  <a:pt x="7539" y="4449"/>
                </a:lnTo>
                <a:lnTo>
                  <a:pt x="7520" y="4425"/>
                </a:lnTo>
                <a:lnTo>
                  <a:pt x="7505" y="4404"/>
                </a:lnTo>
                <a:lnTo>
                  <a:pt x="7496" y="4386"/>
                </a:lnTo>
                <a:lnTo>
                  <a:pt x="7490" y="4373"/>
                </a:lnTo>
                <a:lnTo>
                  <a:pt x="7487" y="4361"/>
                </a:lnTo>
                <a:lnTo>
                  <a:pt x="7490" y="4350"/>
                </a:lnTo>
                <a:close/>
                <a:moveTo>
                  <a:pt x="7818" y="4211"/>
                </a:moveTo>
                <a:lnTo>
                  <a:pt x="7791" y="4187"/>
                </a:lnTo>
                <a:lnTo>
                  <a:pt x="7761" y="4163"/>
                </a:lnTo>
                <a:lnTo>
                  <a:pt x="7722" y="4137"/>
                </a:lnTo>
                <a:lnTo>
                  <a:pt x="7716" y="4133"/>
                </a:lnTo>
                <a:lnTo>
                  <a:pt x="7779" y="4089"/>
                </a:lnTo>
                <a:lnTo>
                  <a:pt x="7806" y="4070"/>
                </a:lnTo>
                <a:lnTo>
                  <a:pt x="7829" y="4049"/>
                </a:lnTo>
                <a:lnTo>
                  <a:pt x="7851" y="4031"/>
                </a:lnTo>
                <a:lnTo>
                  <a:pt x="7866" y="4010"/>
                </a:lnTo>
                <a:lnTo>
                  <a:pt x="7883" y="3989"/>
                </a:lnTo>
                <a:lnTo>
                  <a:pt x="7893" y="3968"/>
                </a:lnTo>
                <a:lnTo>
                  <a:pt x="7905" y="3989"/>
                </a:lnTo>
                <a:lnTo>
                  <a:pt x="7919" y="4010"/>
                </a:lnTo>
                <a:lnTo>
                  <a:pt x="7937" y="4031"/>
                </a:lnTo>
                <a:lnTo>
                  <a:pt x="7956" y="4049"/>
                </a:lnTo>
                <a:lnTo>
                  <a:pt x="7980" y="4070"/>
                </a:lnTo>
                <a:lnTo>
                  <a:pt x="8007" y="4089"/>
                </a:lnTo>
                <a:lnTo>
                  <a:pt x="8069" y="4133"/>
                </a:lnTo>
                <a:lnTo>
                  <a:pt x="8063" y="4137"/>
                </a:lnTo>
                <a:lnTo>
                  <a:pt x="8027" y="4163"/>
                </a:lnTo>
                <a:lnTo>
                  <a:pt x="7995" y="4187"/>
                </a:lnTo>
                <a:lnTo>
                  <a:pt x="7968" y="4211"/>
                </a:lnTo>
                <a:lnTo>
                  <a:pt x="7947" y="4235"/>
                </a:lnTo>
                <a:lnTo>
                  <a:pt x="7929" y="4257"/>
                </a:lnTo>
                <a:lnTo>
                  <a:pt x="7913" y="4277"/>
                </a:lnTo>
                <a:lnTo>
                  <a:pt x="7902" y="4296"/>
                </a:lnTo>
                <a:lnTo>
                  <a:pt x="7893" y="4314"/>
                </a:lnTo>
                <a:lnTo>
                  <a:pt x="7884" y="4296"/>
                </a:lnTo>
                <a:lnTo>
                  <a:pt x="7872" y="4277"/>
                </a:lnTo>
                <a:lnTo>
                  <a:pt x="7859" y="4257"/>
                </a:lnTo>
                <a:lnTo>
                  <a:pt x="7841" y="4235"/>
                </a:lnTo>
                <a:lnTo>
                  <a:pt x="7818" y="4211"/>
                </a:lnTo>
                <a:close/>
                <a:moveTo>
                  <a:pt x="7956" y="4350"/>
                </a:moveTo>
                <a:lnTo>
                  <a:pt x="7962" y="4335"/>
                </a:lnTo>
                <a:lnTo>
                  <a:pt x="7973" y="4319"/>
                </a:lnTo>
                <a:lnTo>
                  <a:pt x="7986" y="4296"/>
                </a:lnTo>
                <a:lnTo>
                  <a:pt x="8007" y="4275"/>
                </a:lnTo>
                <a:lnTo>
                  <a:pt x="8033" y="4251"/>
                </a:lnTo>
                <a:lnTo>
                  <a:pt x="8064" y="4223"/>
                </a:lnTo>
                <a:lnTo>
                  <a:pt x="8105" y="4193"/>
                </a:lnTo>
                <a:lnTo>
                  <a:pt x="8133" y="4175"/>
                </a:lnTo>
                <a:lnTo>
                  <a:pt x="8160" y="4193"/>
                </a:lnTo>
                <a:lnTo>
                  <a:pt x="8202" y="4223"/>
                </a:lnTo>
                <a:lnTo>
                  <a:pt x="8235" y="4251"/>
                </a:lnTo>
                <a:lnTo>
                  <a:pt x="8261" y="4275"/>
                </a:lnTo>
                <a:lnTo>
                  <a:pt x="8280" y="4296"/>
                </a:lnTo>
                <a:lnTo>
                  <a:pt x="8294" y="4319"/>
                </a:lnTo>
                <a:lnTo>
                  <a:pt x="8303" y="4335"/>
                </a:lnTo>
                <a:lnTo>
                  <a:pt x="8309" y="4350"/>
                </a:lnTo>
                <a:lnTo>
                  <a:pt x="8312" y="4361"/>
                </a:lnTo>
                <a:lnTo>
                  <a:pt x="8309" y="4373"/>
                </a:lnTo>
                <a:lnTo>
                  <a:pt x="8303" y="4386"/>
                </a:lnTo>
                <a:lnTo>
                  <a:pt x="8294" y="4404"/>
                </a:lnTo>
                <a:lnTo>
                  <a:pt x="8280" y="4425"/>
                </a:lnTo>
                <a:lnTo>
                  <a:pt x="8261" y="4449"/>
                </a:lnTo>
                <a:lnTo>
                  <a:pt x="8235" y="4473"/>
                </a:lnTo>
                <a:lnTo>
                  <a:pt x="8202" y="4500"/>
                </a:lnTo>
                <a:lnTo>
                  <a:pt x="8160" y="4529"/>
                </a:lnTo>
                <a:lnTo>
                  <a:pt x="8133" y="4548"/>
                </a:lnTo>
                <a:lnTo>
                  <a:pt x="8105" y="4529"/>
                </a:lnTo>
                <a:lnTo>
                  <a:pt x="8064" y="4500"/>
                </a:lnTo>
                <a:lnTo>
                  <a:pt x="8033" y="4473"/>
                </a:lnTo>
                <a:lnTo>
                  <a:pt x="8007" y="4449"/>
                </a:lnTo>
                <a:lnTo>
                  <a:pt x="7986" y="4425"/>
                </a:lnTo>
                <a:lnTo>
                  <a:pt x="7973" y="4404"/>
                </a:lnTo>
                <a:lnTo>
                  <a:pt x="7962" y="4386"/>
                </a:lnTo>
                <a:lnTo>
                  <a:pt x="7956" y="4373"/>
                </a:lnTo>
                <a:lnTo>
                  <a:pt x="7955" y="4361"/>
                </a:lnTo>
                <a:lnTo>
                  <a:pt x="7956" y="4350"/>
                </a:lnTo>
                <a:close/>
                <a:moveTo>
                  <a:pt x="8298" y="4211"/>
                </a:moveTo>
                <a:lnTo>
                  <a:pt x="8271" y="4187"/>
                </a:lnTo>
                <a:lnTo>
                  <a:pt x="8241" y="4163"/>
                </a:lnTo>
                <a:lnTo>
                  <a:pt x="8202" y="4137"/>
                </a:lnTo>
                <a:lnTo>
                  <a:pt x="8196" y="4133"/>
                </a:lnTo>
                <a:lnTo>
                  <a:pt x="8259" y="4089"/>
                </a:lnTo>
                <a:lnTo>
                  <a:pt x="8286" y="4070"/>
                </a:lnTo>
                <a:lnTo>
                  <a:pt x="8309" y="4049"/>
                </a:lnTo>
                <a:lnTo>
                  <a:pt x="8330" y="4031"/>
                </a:lnTo>
                <a:lnTo>
                  <a:pt x="8346" y="4010"/>
                </a:lnTo>
                <a:lnTo>
                  <a:pt x="8363" y="3989"/>
                </a:lnTo>
                <a:lnTo>
                  <a:pt x="8372" y="3968"/>
                </a:lnTo>
                <a:lnTo>
                  <a:pt x="8384" y="3989"/>
                </a:lnTo>
                <a:lnTo>
                  <a:pt x="8399" y="4010"/>
                </a:lnTo>
                <a:lnTo>
                  <a:pt x="8417" y="4031"/>
                </a:lnTo>
                <a:lnTo>
                  <a:pt x="8436" y="4049"/>
                </a:lnTo>
                <a:lnTo>
                  <a:pt x="8460" y="4070"/>
                </a:lnTo>
                <a:lnTo>
                  <a:pt x="8486" y="4089"/>
                </a:lnTo>
                <a:lnTo>
                  <a:pt x="8549" y="4133"/>
                </a:lnTo>
                <a:lnTo>
                  <a:pt x="8543" y="4137"/>
                </a:lnTo>
                <a:lnTo>
                  <a:pt x="8507" y="4163"/>
                </a:lnTo>
                <a:lnTo>
                  <a:pt x="8474" y="4187"/>
                </a:lnTo>
                <a:lnTo>
                  <a:pt x="8448" y="4211"/>
                </a:lnTo>
                <a:lnTo>
                  <a:pt x="8426" y="4235"/>
                </a:lnTo>
                <a:lnTo>
                  <a:pt x="8408" y="4257"/>
                </a:lnTo>
                <a:lnTo>
                  <a:pt x="8393" y="4277"/>
                </a:lnTo>
                <a:lnTo>
                  <a:pt x="8382" y="4296"/>
                </a:lnTo>
                <a:lnTo>
                  <a:pt x="8372" y="4314"/>
                </a:lnTo>
                <a:lnTo>
                  <a:pt x="8364" y="4296"/>
                </a:lnTo>
                <a:lnTo>
                  <a:pt x="8352" y="4277"/>
                </a:lnTo>
                <a:lnTo>
                  <a:pt x="8339" y="4257"/>
                </a:lnTo>
                <a:lnTo>
                  <a:pt x="8321" y="4235"/>
                </a:lnTo>
                <a:lnTo>
                  <a:pt x="8298" y="4211"/>
                </a:lnTo>
                <a:close/>
                <a:moveTo>
                  <a:pt x="8436" y="4350"/>
                </a:moveTo>
                <a:lnTo>
                  <a:pt x="8442" y="4335"/>
                </a:lnTo>
                <a:lnTo>
                  <a:pt x="8453" y="4319"/>
                </a:lnTo>
                <a:lnTo>
                  <a:pt x="8466" y="4296"/>
                </a:lnTo>
                <a:lnTo>
                  <a:pt x="8486" y="4275"/>
                </a:lnTo>
                <a:lnTo>
                  <a:pt x="8513" y="4251"/>
                </a:lnTo>
                <a:lnTo>
                  <a:pt x="8544" y="4223"/>
                </a:lnTo>
                <a:lnTo>
                  <a:pt x="8586" y="4193"/>
                </a:lnTo>
                <a:lnTo>
                  <a:pt x="8612" y="4175"/>
                </a:lnTo>
                <a:lnTo>
                  <a:pt x="8627" y="4184"/>
                </a:lnTo>
                <a:lnTo>
                  <a:pt x="8640" y="4193"/>
                </a:lnTo>
                <a:lnTo>
                  <a:pt x="8682" y="4223"/>
                </a:lnTo>
                <a:lnTo>
                  <a:pt x="8714" y="4251"/>
                </a:lnTo>
                <a:lnTo>
                  <a:pt x="8741" y="4275"/>
                </a:lnTo>
                <a:lnTo>
                  <a:pt x="8760" y="4296"/>
                </a:lnTo>
                <a:lnTo>
                  <a:pt x="8774" y="4319"/>
                </a:lnTo>
                <a:lnTo>
                  <a:pt x="8783" y="4335"/>
                </a:lnTo>
                <a:lnTo>
                  <a:pt x="8789" y="4350"/>
                </a:lnTo>
                <a:lnTo>
                  <a:pt x="8792" y="4361"/>
                </a:lnTo>
                <a:lnTo>
                  <a:pt x="8789" y="4373"/>
                </a:lnTo>
                <a:lnTo>
                  <a:pt x="8783" y="4386"/>
                </a:lnTo>
                <a:lnTo>
                  <a:pt x="8774" y="4404"/>
                </a:lnTo>
                <a:lnTo>
                  <a:pt x="8760" y="4425"/>
                </a:lnTo>
                <a:lnTo>
                  <a:pt x="8741" y="4449"/>
                </a:lnTo>
                <a:lnTo>
                  <a:pt x="8714" y="4473"/>
                </a:lnTo>
                <a:lnTo>
                  <a:pt x="8682" y="4500"/>
                </a:lnTo>
                <a:lnTo>
                  <a:pt x="8640" y="4529"/>
                </a:lnTo>
                <a:lnTo>
                  <a:pt x="8627" y="4541"/>
                </a:lnTo>
                <a:lnTo>
                  <a:pt x="8612" y="4548"/>
                </a:lnTo>
                <a:lnTo>
                  <a:pt x="8586" y="4529"/>
                </a:lnTo>
                <a:lnTo>
                  <a:pt x="8544" y="4500"/>
                </a:lnTo>
                <a:lnTo>
                  <a:pt x="8513" y="4473"/>
                </a:lnTo>
                <a:lnTo>
                  <a:pt x="8486" y="4449"/>
                </a:lnTo>
                <a:lnTo>
                  <a:pt x="8466" y="4425"/>
                </a:lnTo>
                <a:lnTo>
                  <a:pt x="8453" y="4404"/>
                </a:lnTo>
                <a:lnTo>
                  <a:pt x="8442" y="4386"/>
                </a:lnTo>
                <a:lnTo>
                  <a:pt x="8436" y="4373"/>
                </a:lnTo>
                <a:lnTo>
                  <a:pt x="8435" y="4361"/>
                </a:lnTo>
                <a:lnTo>
                  <a:pt x="8436" y="4350"/>
                </a:lnTo>
                <a:close/>
                <a:moveTo>
                  <a:pt x="8778" y="4211"/>
                </a:moveTo>
                <a:lnTo>
                  <a:pt x="8750" y="4187"/>
                </a:lnTo>
                <a:lnTo>
                  <a:pt x="8720" y="4163"/>
                </a:lnTo>
                <a:lnTo>
                  <a:pt x="8682" y="4137"/>
                </a:lnTo>
                <a:lnTo>
                  <a:pt x="8676" y="4133"/>
                </a:lnTo>
                <a:lnTo>
                  <a:pt x="8738" y="4089"/>
                </a:lnTo>
                <a:lnTo>
                  <a:pt x="8766" y="4070"/>
                </a:lnTo>
                <a:lnTo>
                  <a:pt x="8790" y="4049"/>
                </a:lnTo>
                <a:lnTo>
                  <a:pt x="8810" y="4031"/>
                </a:lnTo>
                <a:lnTo>
                  <a:pt x="8828" y="4010"/>
                </a:lnTo>
                <a:lnTo>
                  <a:pt x="8843" y="3989"/>
                </a:lnTo>
                <a:lnTo>
                  <a:pt x="8852" y="3968"/>
                </a:lnTo>
                <a:lnTo>
                  <a:pt x="8864" y="3989"/>
                </a:lnTo>
                <a:lnTo>
                  <a:pt x="8879" y="4010"/>
                </a:lnTo>
                <a:lnTo>
                  <a:pt x="8897" y="4031"/>
                </a:lnTo>
                <a:lnTo>
                  <a:pt x="8916" y="4049"/>
                </a:lnTo>
                <a:lnTo>
                  <a:pt x="8940" y="4070"/>
                </a:lnTo>
                <a:lnTo>
                  <a:pt x="8966" y="4089"/>
                </a:lnTo>
                <a:lnTo>
                  <a:pt x="9030" y="4133"/>
                </a:lnTo>
                <a:lnTo>
                  <a:pt x="9024" y="4137"/>
                </a:lnTo>
                <a:lnTo>
                  <a:pt x="8985" y="4163"/>
                </a:lnTo>
                <a:lnTo>
                  <a:pt x="8954" y="4187"/>
                </a:lnTo>
                <a:lnTo>
                  <a:pt x="8928" y="4211"/>
                </a:lnTo>
                <a:lnTo>
                  <a:pt x="8906" y="4235"/>
                </a:lnTo>
                <a:lnTo>
                  <a:pt x="8888" y="4257"/>
                </a:lnTo>
                <a:lnTo>
                  <a:pt x="8873" y="4277"/>
                </a:lnTo>
                <a:lnTo>
                  <a:pt x="8862" y="4296"/>
                </a:lnTo>
                <a:lnTo>
                  <a:pt x="8852" y="4314"/>
                </a:lnTo>
                <a:lnTo>
                  <a:pt x="8844" y="4296"/>
                </a:lnTo>
                <a:lnTo>
                  <a:pt x="8832" y="4277"/>
                </a:lnTo>
                <a:lnTo>
                  <a:pt x="8819" y="4257"/>
                </a:lnTo>
                <a:lnTo>
                  <a:pt x="8801" y="4235"/>
                </a:lnTo>
                <a:lnTo>
                  <a:pt x="8778" y="4211"/>
                </a:lnTo>
                <a:close/>
                <a:moveTo>
                  <a:pt x="8918" y="4350"/>
                </a:moveTo>
                <a:lnTo>
                  <a:pt x="8922" y="4335"/>
                </a:lnTo>
                <a:lnTo>
                  <a:pt x="8933" y="4319"/>
                </a:lnTo>
                <a:lnTo>
                  <a:pt x="8946" y="4296"/>
                </a:lnTo>
                <a:lnTo>
                  <a:pt x="8966" y="4275"/>
                </a:lnTo>
                <a:lnTo>
                  <a:pt x="8991" y="4251"/>
                </a:lnTo>
                <a:lnTo>
                  <a:pt x="9024" y="4223"/>
                </a:lnTo>
                <a:lnTo>
                  <a:pt x="9066" y="4193"/>
                </a:lnTo>
                <a:lnTo>
                  <a:pt x="9093" y="4175"/>
                </a:lnTo>
                <a:lnTo>
                  <a:pt x="9120" y="4193"/>
                </a:lnTo>
                <a:lnTo>
                  <a:pt x="9162" y="4223"/>
                </a:lnTo>
                <a:lnTo>
                  <a:pt x="9194" y="4251"/>
                </a:lnTo>
                <a:lnTo>
                  <a:pt x="9219" y="4275"/>
                </a:lnTo>
                <a:lnTo>
                  <a:pt x="9240" y="4296"/>
                </a:lnTo>
                <a:lnTo>
                  <a:pt x="9254" y="4319"/>
                </a:lnTo>
                <a:lnTo>
                  <a:pt x="9264" y="4335"/>
                </a:lnTo>
                <a:lnTo>
                  <a:pt x="9267" y="4350"/>
                </a:lnTo>
                <a:lnTo>
                  <a:pt x="9272" y="4361"/>
                </a:lnTo>
                <a:lnTo>
                  <a:pt x="9267" y="4373"/>
                </a:lnTo>
                <a:lnTo>
                  <a:pt x="9264" y="4386"/>
                </a:lnTo>
                <a:lnTo>
                  <a:pt x="9254" y="4404"/>
                </a:lnTo>
                <a:lnTo>
                  <a:pt x="9240" y="4425"/>
                </a:lnTo>
                <a:lnTo>
                  <a:pt x="9219" y="4449"/>
                </a:lnTo>
                <a:lnTo>
                  <a:pt x="9194" y="4473"/>
                </a:lnTo>
                <a:lnTo>
                  <a:pt x="9162" y="4500"/>
                </a:lnTo>
                <a:lnTo>
                  <a:pt x="9120" y="4529"/>
                </a:lnTo>
                <a:lnTo>
                  <a:pt x="9093" y="4548"/>
                </a:lnTo>
                <a:lnTo>
                  <a:pt x="9066" y="4529"/>
                </a:lnTo>
                <a:lnTo>
                  <a:pt x="9024" y="4500"/>
                </a:lnTo>
                <a:lnTo>
                  <a:pt x="8991" y="4473"/>
                </a:lnTo>
                <a:lnTo>
                  <a:pt x="8966" y="4449"/>
                </a:lnTo>
                <a:lnTo>
                  <a:pt x="8946" y="4425"/>
                </a:lnTo>
                <a:lnTo>
                  <a:pt x="8933" y="4404"/>
                </a:lnTo>
                <a:lnTo>
                  <a:pt x="8922" y="4386"/>
                </a:lnTo>
                <a:lnTo>
                  <a:pt x="8918" y="4373"/>
                </a:lnTo>
                <a:lnTo>
                  <a:pt x="8915" y="4361"/>
                </a:lnTo>
                <a:lnTo>
                  <a:pt x="8918" y="4350"/>
                </a:lnTo>
                <a:close/>
                <a:moveTo>
                  <a:pt x="9258" y="4211"/>
                </a:moveTo>
                <a:lnTo>
                  <a:pt x="9231" y="4187"/>
                </a:lnTo>
                <a:lnTo>
                  <a:pt x="9200" y="4163"/>
                </a:lnTo>
                <a:lnTo>
                  <a:pt x="9162" y="4137"/>
                </a:lnTo>
                <a:lnTo>
                  <a:pt x="9156" y="4133"/>
                </a:lnTo>
                <a:lnTo>
                  <a:pt x="9219" y="4089"/>
                </a:lnTo>
                <a:lnTo>
                  <a:pt x="9246" y="4070"/>
                </a:lnTo>
                <a:lnTo>
                  <a:pt x="9270" y="4049"/>
                </a:lnTo>
                <a:lnTo>
                  <a:pt x="9290" y="4031"/>
                </a:lnTo>
                <a:lnTo>
                  <a:pt x="9308" y="4010"/>
                </a:lnTo>
                <a:lnTo>
                  <a:pt x="9321" y="3989"/>
                </a:lnTo>
                <a:lnTo>
                  <a:pt x="9333" y="3968"/>
                </a:lnTo>
                <a:lnTo>
                  <a:pt x="9344" y="3989"/>
                </a:lnTo>
                <a:lnTo>
                  <a:pt x="9360" y="4010"/>
                </a:lnTo>
                <a:lnTo>
                  <a:pt x="9375" y="4031"/>
                </a:lnTo>
                <a:lnTo>
                  <a:pt x="9398" y="4049"/>
                </a:lnTo>
                <a:lnTo>
                  <a:pt x="9420" y="4070"/>
                </a:lnTo>
                <a:lnTo>
                  <a:pt x="9447" y="4089"/>
                </a:lnTo>
                <a:lnTo>
                  <a:pt x="9510" y="4133"/>
                </a:lnTo>
                <a:lnTo>
                  <a:pt x="9504" y="4137"/>
                </a:lnTo>
                <a:lnTo>
                  <a:pt x="9465" y="4163"/>
                </a:lnTo>
                <a:lnTo>
                  <a:pt x="9435" y="4187"/>
                </a:lnTo>
                <a:lnTo>
                  <a:pt x="9408" y="4211"/>
                </a:lnTo>
                <a:lnTo>
                  <a:pt x="9386" y="4235"/>
                </a:lnTo>
                <a:lnTo>
                  <a:pt x="9368" y="4257"/>
                </a:lnTo>
                <a:lnTo>
                  <a:pt x="9354" y="4277"/>
                </a:lnTo>
                <a:lnTo>
                  <a:pt x="9342" y="4296"/>
                </a:lnTo>
                <a:lnTo>
                  <a:pt x="9333" y="4314"/>
                </a:lnTo>
                <a:lnTo>
                  <a:pt x="9324" y="4296"/>
                </a:lnTo>
                <a:lnTo>
                  <a:pt x="9314" y="4277"/>
                </a:lnTo>
                <a:lnTo>
                  <a:pt x="9297" y="4257"/>
                </a:lnTo>
                <a:lnTo>
                  <a:pt x="9279" y="4235"/>
                </a:lnTo>
                <a:lnTo>
                  <a:pt x="9258" y="4211"/>
                </a:lnTo>
                <a:close/>
                <a:moveTo>
                  <a:pt x="9398" y="4350"/>
                </a:moveTo>
                <a:lnTo>
                  <a:pt x="9404" y="4335"/>
                </a:lnTo>
                <a:lnTo>
                  <a:pt x="9411" y="4319"/>
                </a:lnTo>
                <a:lnTo>
                  <a:pt x="9426" y="4296"/>
                </a:lnTo>
                <a:lnTo>
                  <a:pt x="9446" y="4275"/>
                </a:lnTo>
                <a:lnTo>
                  <a:pt x="9471" y="4251"/>
                </a:lnTo>
                <a:lnTo>
                  <a:pt x="9504" y="4223"/>
                </a:lnTo>
                <a:lnTo>
                  <a:pt x="9546" y="4193"/>
                </a:lnTo>
                <a:lnTo>
                  <a:pt x="9573" y="4175"/>
                </a:lnTo>
                <a:lnTo>
                  <a:pt x="9585" y="4184"/>
                </a:lnTo>
                <a:lnTo>
                  <a:pt x="9600" y="4193"/>
                </a:lnTo>
                <a:lnTo>
                  <a:pt x="9641" y="4223"/>
                </a:lnTo>
                <a:lnTo>
                  <a:pt x="9674" y="4251"/>
                </a:lnTo>
                <a:lnTo>
                  <a:pt x="9699" y="4275"/>
                </a:lnTo>
                <a:lnTo>
                  <a:pt x="9719" y="4296"/>
                </a:lnTo>
                <a:lnTo>
                  <a:pt x="9734" y="4319"/>
                </a:lnTo>
                <a:lnTo>
                  <a:pt x="9743" y="4335"/>
                </a:lnTo>
                <a:lnTo>
                  <a:pt x="9749" y="4350"/>
                </a:lnTo>
                <a:lnTo>
                  <a:pt x="9752" y="4361"/>
                </a:lnTo>
                <a:lnTo>
                  <a:pt x="9749" y="4373"/>
                </a:lnTo>
                <a:lnTo>
                  <a:pt x="9743" y="4386"/>
                </a:lnTo>
                <a:lnTo>
                  <a:pt x="9734" y="4404"/>
                </a:lnTo>
                <a:lnTo>
                  <a:pt x="9719" y="4425"/>
                </a:lnTo>
                <a:lnTo>
                  <a:pt x="9699" y="4449"/>
                </a:lnTo>
                <a:lnTo>
                  <a:pt x="9674" y="4473"/>
                </a:lnTo>
                <a:lnTo>
                  <a:pt x="9641" y="4500"/>
                </a:lnTo>
                <a:lnTo>
                  <a:pt x="9600" y="4529"/>
                </a:lnTo>
                <a:lnTo>
                  <a:pt x="9585" y="4541"/>
                </a:lnTo>
                <a:lnTo>
                  <a:pt x="9573" y="4548"/>
                </a:lnTo>
                <a:lnTo>
                  <a:pt x="9546" y="4529"/>
                </a:lnTo>
                <a:lnTo>
                  <a:pt x="9504" y="4500"/>
                </a:lnTo>
                <a:lnTo>
                  <a:pt x="9471" y="4473"/>
                </a:lnTo>
                <a:lnTo>
                  <a:pt x="9446" y="4449"/>
                </a:lnTo>
                <a:lnTo>
                  <a:pt x="9426" y="4425"/>
                </a:lnTo>
                <a:lnTo>
                  <a:pt x="9411" y="4404"/>
                </a:lnTo>
                <a:lnTo>
                  <a:pt x="9404" y="4386"/>
                </a:lnTo>
                <a:lnTo>
                  <a:pt x="9398" y="4373"/>
                </a:lnTo>
                <a:lnTo>
                  <a:pt x="9393" y="4361"/>
                </a:lnTo>
                <a:lnTo>
                  <a:pt x="9398" y="4350"/>
                </a:lnTo>
                <a:close/>
                <a:moveTo>
                  <a:pt x="9737" y="4211"/>
                </a:moveTo>
                <a:lnTo>
                  <a:pt x="9711" y="4187"/>
                </a:lnTo>
                <a:lnTo>
                  <a:pt x="9680" y="4163"/>
                </a:lnTo>
                <a:lnTo>
                  <a:pt x="9644" y="4137"/>
                </a:lnTo>
                <a:lnTo>
                  <a:pt x="9638" y="4133"/>
                </a:lnTo>
                <a:lnTo>
                  <a:pt x="9699" y="4089"/>
                </a:lnTo>
                <a:lnTo>
                  <a:pt x="9725" y="4070"/>
                </a:lnTo>
                <a:lnTo>
                  <a:pt x="9749" y="4049"/>
                </a:lnTo>
                <a:lnTo>
                  <a:pt x="9770" y="4031"/>
                </a:lnTo>
                <a:lnTo>
                  <a:pt x="9788" y="4010"/>
                </a:lnTo>
                <a:lnTo>
                  <a:pt x="9801" y="3989"/>
                </a:lnTo>
                <a:lnTo>
                  <a:pt x="9813" y="3968"/>
                </a:lnTo>
                <a:lnTo>
                  <a:pt x="9824" y="3989"/>
                </a:lnTo>
                <a:lnTo>
                  <a:pt x="9839" y="4010"/>
                </a:lnTo>
                <a:lnTo>
                  <a:pt x="9855" y="4031"/>
                </a:lnTo>
                <a:lnTo>
                  <a:pt x="9878" y="4049"/>
                </a:lnTo>
                <a:lnTo>
                  <a:pt x="9899" y="4070"/>
                </a:lnTo>
                <a:lnTo>
                  <a:pt x="9927" y="4089"/>
                </a:lnTo>
                <a:lnTo>
                  <a:pt x="9989" y="4133"/>
                </a:lnTo>
                <a:lnTo>
                  <a:pt x="9983" y="4137"/>
                </a:lnTo>
                <a:lnTo>
                  <a:pt x="9945" y="4163"/>
                </a:lnTo>
                <a:lnTo>
                  <a:pt x="9915" y="4187"/>
                </a:lnTo>
                <a:lnTo>
                  <a:pt x="9887" y="4211"/>
                </a:lnTo>
                <a:lnTo>
                  <a:pt x="9866" y="4235"/>
                </a:lnTo>
                <a:lnTo>
                  <a:pt x="9848" y="4257"/>
                </a:lnTo>
                <a:lnTo>
                  <a:pt x="9833" y="4277"/>
                </a:lnTo>
                <a:lnTo>
                  <a:pt x="9821" y="4296"/>
                </a:lnTo>
                <a:lnTo>
                  <a:pt x="9813" y="4314"/>
                </a:lnTo>
                <a:lnTo>
                  <a:pt x="9803" y="4296"/>
                </a:lnTo>
                <a:lnTo>
                  <a:pt x="9794" y="4277"/>
                </a:lnTo>
                <a:lnTo>
                  <a:pt x="9777" y="4257"/>
                </a:lnTo>
                <a:lnTo>
                  <a:pt x="9759" y="4235"/>
                </a:lnTo>
                <a:lnTo>
                  <a:pt x="9737" y="4211"/>
                </a:lnTo>
                <a:close/>
                <a:moveTo>
                  <a:pt x="9878" y="4350"/>
                </a:moveTo>
                <a:lnTo>
                  <a:pt x="9884" y="4335"/>
                </a:lnTo>
                <a:lnTo>
                  <a:pt x="9891" y="4319"/>
                </a:lnTo>
                <a:lnTo>
                  <a:pt x="9905" y="4296"/>
                </a:lnTo>
                <a:lnTo>
                  <a:pt x="9926" y="4275"/>
                </a:lnTo>
                <a:lnTo>
                  <a:pt x="9951" y="4251"/>
                </a:lnTo>
                <a:lnTo>
                  <a:pt x="9983" y="4223"/>
                </a:lnTo>
                <a:lnTo>
                  <a:pt x="10025" y="4193"/>
                </a:lnTo>
                <a:lnTo>
                  <a:pt x="10053" y="4175"/>
                </a:lnTo>
                <a:lnTo>
                  <a:pt x="10082" y="4193"/>
                </a:lnTo>
                <a:lnTo>
                  <a:pt x="10121" y="4223"/>
                </a:lnTo>
                <a:lnTo>
                  <a:pt x="10154" y="4251"/>
                </a:lnTo>
                <a:lnTo>
                  <a:pt x="10179" y="4275"/>
                </a:lnTo>
                <a:lnTo>
                  <a:pt x="10199" y="4296"/>
                </a:lnTo>
                <a:lnTo>
                  <a:pt x="10214" y="4319"/>
                </a:lnTo>
                <a:lnTo>
                  <a:pt x="10223" y="4335"/>
                </a:lnTo>
                <a:lnTo>
                  <a:pt x="10229" y="4350"/>
                </a:lnTo>
                <a:lnTo>
                  <a:pt x="10232" y="4361"/>
                </a:lnTo>
                <a:lnTo>
                  <a:pt x="10229" y="4373"/>
                </a:lnTo>
                <a:lnTo>
                  <a:pt x="10223" y="4386"/>
                </a:lnTo>
                <a:lnTo>
                  <a:pt x="10214" y="4404"/>
                </a:lnTo>
                <a:lnTo>
                  <a:pt x="10199" y="4425"/>
                </a:lnTo>
                <a:lnTo>
                  <a:pt x="10179" y="4449"/>
                </a:lnTo>
                <a:lnTo>
                  <a:pt x="10154" y="4473"/>
                </a:lnTo>
                <a:lnTo>
                  <a:pt x="10121" y="4500"/>
                </a:lnTo>
                <a:lnTo>
                  <a:pt x="10082" y="4529"/>
                </a:lnTo>
                <a:lnTo>
                  <a:pt x="10053" y="4548"/>
                </a:lnTo>
                <a:lnTo>
                  <a:pt x="10025" y="4529"/>
                </a:lnTo>
                <a:lnTo>
                  <a:pt x="9983" y="4500"/>
                </a:lnTo>
                <a:lnTo>
                  <a:pt x="9951" y="4473"/>
                </a:lnTo>
                <a:lnTo>
                  <a:pt x="9926" y="4449"/>
                </a:lnTo>
                <a:lnTo>
                  <a:pt x="9905" y="4425"/>
                </a:lnTo>
                <a:lnTo>
                  <a:pt x="9891" y="4404"/>
                </a:lnTo>
                <a:lnTo>
                  <a:pt x="9884" y="4386"/>
                </a:lnTo>
                <a:lnTo>
                  <a:pt x="9878" y="4373"/>
                </a:lnTo>
                <a:lnTo>
                  <a:pt x="9873" y="4361"/>
                </a:lnTo>
                <a:lnTo>
                  <a:pt x="9878" y="4350"/>
                </a:lnTo>
                <a:close/>
                <a:moveTo>
                  <a:pt x="10217" y="4211"/>
                </a:moveTo>
                <a:lnTo>
                  <a:pt x="10191" y="4187"/>
                </a:lnTo>
                <a:lnTo>
                  <a:pt x="10160" y="4163"/>
                </a:lnTo>
                <a:lnTo>
                  <a:pt x="10124" y="4137"/>
                </a:lnTo>
                <a:lnTo>
                  <a:pt x="10118" y="4133"/>
                </a:lnTo>
                <a:lnTo>
                  <a:pt x="10179" y="4089"/>
                </a:lnTo>
                <a:lnTo>
                  <a:pt x="10205" y="4070"/>
                </a:lnTo>
                <a:lnTo>
                  <a:pt x="10229" y="4049"/>
                </a:lnTo>
                <a:lnTo>
                  <a:pt x="10250" y="4031"/>
                </a:lnTo>
                <a:lnTo>
                  <a:pt x="10268" y="4010"/>
                </a:lnTo>
                <a:lnTo>
                  <a:pt x="10281" y="3989"/>
                </a:lnTo>
                <a:lnTo>
                  <a:pt x="10293" y="3968"/>
                </a:lnTo>
                <a:lnTo>
                  <a:pt x="10302" y="3989"/>
                </a:lnTo>
                <a:lnTo>
                  <a:pt x="10319" y="4010"/>
                </a:lnTo>
                <a:lnTo>
                  <a:pt x="10335" y="4031"/>
                </a:lnTo>
                <a:lnTo>
                  <a:pt x="10356" y="4049"/>
                </a:lnTo>
                <a:lnTo>
                  <a:pt x="10379" y="4070"/>
                </a:lnTo>
                <a:lnTo>
                  <a:pt x="10407" y="4089"/>
                </a:lnTo>
                <a:lnTo>
                  <a:pt x="10469" y="4133"/>
                </a:lnTo>
                <a:lnTo>
                  <a:pt x="10463" y="4137"/>
                </a:lnTo>
                <a:lnTo>
                  <a:pt x="10425" y="4163"/>
                </a:lnTo>
                <a:lnTo>
                  <a:pt x="10395" y="4187"/>
                </a:lnTo>
                <a:lnTo>
                  <a:pt x="10367" y="4211"/>
                </a:lnTo>
                <a:lnTo>
                  <a:pt x="10344" y="4235"/>
                </a:lnTo>
                <a:lnTo>
                  <a:pt x="10326" y="4257"/>
                </a:lnTo>
                <a:lnTo>
                  <a:pt x="10313" y="4277"/>
                </a:lnTo>
                <a:lnTo>
                  <a:pt x="10301" y="4296"/>
                </a:lnTo>
                <a:lnTo>
                  <a:pt x="10293" y="4314"/>
                </a:lnTo>
                <a:lnTo>
                  <a:pt x="10283" y="4296"/>
                </a:lnTo>
                <a:lnTo>
                  <a:pt x="10272" y="4277"/>
                </a:lnTo>
                <a:lnTo>
                  <a:pt x="10257" y="4257"/>
                </a:lnTo>
                <a:lnTo>
                  <a:pt x="10239" y="4235"/>
                </a:lnTo>
                <a:lnTo>
                  <a:pt x="10217" y="4211"/>
                </a:lnTo>
                <a:close/>
                <a:moveTo>
                  <a:pt x="10319" y="3749"/>
                </a:moveTo>
                <a:lnTo>
                  <a:pt x="10302" y="3771"/>
                </a:lnTo>
                <a:lnTo>
                  <a:pt x="10293" y="3794"/>
                </a:lnTo>
                <a:lnTo>
                  <a:pt x="10281" y="3771"/>
                </a:lnTo>
                <a:lnTo>
                  <a:pt x="10268" y="3749"/>
                </a:lnTo>
                <a:lnTo>
                  <a:pt x="10250" y="3729"/>
                </a:lnTo>
                <a:lnTo>
                  <a:pt x="10229" y="3711"/>
                </a:lnTo>
                <a:lnTo>
                  <a:pt x="10205" y="3692"/>
                </a:lnTo>
                <a:lnTo>
                  <a:pt x="10179" y="3671"/>
                </a:lnTo>
                <a:lnTo>
                  <a:pt x="10118" y="3629"/>
                </a:lnTo>
                <a:lnTo>
                  <a:pt x="10124" y="3627"/>
                </a:lnTo>
                <a:lnTo>
                  <a:pt x="10160" y="3602"/>
                </a:lnTo>
                <a:lnTo>
                  <a:pt x="10191" y="3576"/>
                </a:lnTo>
                <a:lnTo>
                  <a:pt x="10217" y="3552"/>
                </a:lnTo>
                <a:lnTo>
                  <a:pt x="10239" y="3530"/>
                </a:lnTo>
                <a:lnTo>
                  <a:pt x="10257" y="3507"/>
                </a:lnTo>
                <a:lnTo>
                  <a:pt x="10272" y="3486"/>
                </a:lnTo>
                <a:lnTo>
                  <a:pt x="10283" y="3468"/>
                </a:lnTo>
                <a:lnTo>
                  <a:pt x="10293" y="3450"/>
                </a:lnTo>
                <a:lnTo>
                  <a:pt x="10301" y="3468"/>
                </a:lnTo>
                <a:lnTo>
                  <a:pt x="10313" y="3486"/>
                </a:lnTo>
                <a:lnTo>
                  <a:pt x="10326" y="3507"/>
                </a:lnTo>
                <a:lnTo>
                  <a:pt x="10344" y="3530"/>
                </a:lnTo>
                <a:lnTo>
                  <a:pt x="10367" y="3552"/>
                </a:lnTo>
                <a:lnTo>
                  <a:pt x="10395" y="3576"/>
                </a:lnTo>
                <a:lnTo>
                  <a:pt x="10425" y="3602"/>
                </a:lnTo>
                <a:lnTo>
                  <a:pt x="10463" y="3627"/>
                </a:lnTo>
                <a:lnTo>
                  <a:pt x="10469" y="3629"/>
                </a:lnTo>
                <a:lnTo>
                  <a:pt x="10407" y="3671"/>
                </a:lnTo>
                <a:lnTo>
                  <a:pt x="10379" y="3692"/>
                </a:lnTo>
                <a:lnTo>
                  <a:pt x="10356" y="3711"/>
                </a:lnTo>
                <a:lnTo>
                  <a:pt x="10335" y="3729"/>
                </a:lnTo>
                <a:lnTo>
                  <a:pt x="10319" y="3749"/>
                </a:lnTo>
                <a:close/>
                <a:moveTo>
                  <a:pt x="10326" y="3297"/>
                </a:moveTo>
                <a:lnTo>
                  <a:pt x="10313" y="3318"/>
                </a:lnTo>
                <a:lnTo>
                  <a:pt x="10301" y="3338"/>
                </a:lnTo>
                <a:lnTo>
                  <a:pt x="10293" y="3354"/>
                </a:lnTo>
                <a:lnTo>
                  <a:pt x="10283" y="3338"/>
                </a:lnTo>
                <a:lnTo>
                  <a:pt x="10272" y="3318"/>
                </a:lnTo>
                <a:lnTo>
                  <a:pt x="10257" y="3297"/>
                </a:lnTo>
                <a:lnTo>
                  <a:pt x="10239" y="3276"/>
                </a:lnTo>
                <a:lnTo>
                  <a:pt x="10217" y="3252"/>
                </a:lnTo>
                <a:lnTo>
                  <a:pt x="10191" y="3228"/>
                </a:lnTo>
                <a:lnTo>
                  <a:pt x="10160" y="3204"/>
                </a:lnTo>
                <a:lnTo>
                  <a:pt x="10124" y="3177"/>
                </a:lnTo>
                <a:lnTo>
                  <a:pt x="10118" y="3174"/>
                </a:lnTo>
                <a:lnTo>
                  <a:pt x="10179" y="3129"/>
                </a:lnTo>
                <a:lnTo>
                  <a:pt x="10205" y="3110"/>
                </a:lnTo>
                <a:lnTo>
                  <a:pt x="10229" y="3090"/>
                </a:lnTo>
                <a:lnTo>
                  <a:pt x="10250" y="3069"/>
                </a:lnTo>
                <a:lnTo>
                  <a:pt x="10268" y="3050"/>
                </a:lnTo>
                <a:lnTo>
                  <a:pt x="10281" y="3030"/>
                </a:lnTo>
                <a:lnTo>
                  <a:pt x="10293" y="3008"/>
                </a:lnTo>
                <a:lnTo>
                  <a:pt x="10302" y="3030"/>
                </a:lnTo>
                <a:lnTo>
                  <a:pt x="10319" y="3050"/>
                </a:lnTo>
                <a:lnTo>
                  <a:pt x="10335" y="3069"/>
                </a:lnTo>
                <a:lnTo>
                  <a:pt x="10356" y="3090"/>
                </a:lnTo>
                <a:lnTo>
                  <a:pt x="10379" y="3110"/>
                </a:lnTo>
                <a:lnTo>
                  <a:pt x="10407" y="3129"/>
                </a:lnTo>
                <a:lnTo>
                  <a:pt x="10469" y="3174"/>
                </a:lnTo>
                <a:lnTo>
                  <a:pt x="10463" y="3177"/>
                </a:lnTo>
                <a:lnTo>
                  <a:pt x="10425" y="3204"/>
                </a:lnTo>
                <a:lnTo>
                  <a:pt x="10395" y="3228"/>
                </a:lnTo>
                <a:lnTo>
                  <a:pt x="10367" y="3252"/>
                </a:lnTo>
                <a:lnTo>
                  <a:pt x="10344" y="3276"/>
                </a:lnTo>
                <a:lnTo>
                  <a:pt x="10326" y="3297"/>
                </a:lnTo>
                <a:close/>
                <a:moveTo>
                  <a:pt x="10319" y="2790"/>
                </a:moveTo>
                <a:lnTo>
                  <a:pt x="10302" y="2813"/>
                </a:lnTo>
                <a:lnTo>
                  <a:pt x="10293" y="2834"/>
                </a:lnTo>
                <a:lnTo>
                  <a:pt x="10281" y="2813"/>
                </a:lnTo>
                <a:lnTo>
                  <a:pt x="10268" y="2790"/>
                </a:lnTo>
                <a:lnTo>
                  <a:pt x="10250" y="2771"/>
                </a:lnTo>
                <a:lnTo>
                  <a:pt x="10229" y="2753"/>
                </a:lnTo>
                <a:lnTo>
                  <a:pt x="10205" y="2732"/>
                </a:lnTo>
                <a:lnTo>
                  <a:pt x="10179" y="2712"/>
                </a:lnTo>
                <a:lnTo>
                  <a:pt x="10118" y="2670"/>
                </a:lnTo>
                <a:lnTo>
                  <a:pt x="10124" y="2666"/>
                </a:lnTo>
                <a:lnTo>
                  <a:pt x="10160" y="2640"/>
                </a:lnTo>
                <a:lnTo>
                  <a:pt x="10191" y="2616"/>
                </a:lnTo>
                <a:lnTo>
                  <a:pt x="10217" y="2592"/>
                </a:lnTo>
                <a:lnTo>
                  <a:pt x="10239" y="2568"/>
                </a:lnTo>
                <a:lnTo>
                  <a:pt x="10257" y="2549"/>
                </a:lnTo>
                <a:lnTo>
                  <a:pt x="10272" y="2526"/>
                </a:lnTo>
                <a:lnTo>
                  <a:pt x="10283" y="2508"/>
                </a:lnTo>
                <a:lnTo>
                  <a:pt x="10293" y="2490"/>
                </a:lnTo>
                <a:lnTo>
                  <a:pt x="10301" y="2508"/>
                </a:lnTo>
                <a:lnTo>
                  <a:pt x="10313" y="2526"/>
                </a:lnTo>
                <a:lnTo>
                  <a:pt x="10326" y="2549"/>
                </a:lnTo>
                <a:lnTo>
                  <a:pt x="10344" y="2568"/>
                </a:lnTo>
                <a:lnTo>
                  <a:pt x="10367" y="2592"/>
                </a:lnTo>
                <a:lnTo>
                  <a:pt x="10395" y="2616"/>
                </a:lnTo>
                <a:lnTo>
                  <a:pt x="10425" y="2640"/>
                </a:lnTo>
                <a:lnTo>
                  <a:pt x="10463" y="2666"/>
                </a:lnTo>
                <a:lnTo>
                  <a:pt x="10469" y="2670"/>
                </a:lnTo>
                <a:lnTo>
                  <a:pt x="10407" y="2712"/>
                </a:lnTo>
                <a:lnTo>
                  <a:pt x="10379" y="2732"/>
                </a:lnTo>
                <a:lnTo>
                  <a:pt x="10356" y="2753"/>
                </a:lnTo>
                <a:lnTo>
                  <a:pt x="10335" y="2771"/>
                </a:lnTo>
                <a:lnTo>
                  <a:pt x="10319" y="2790"/>
                </a:lnTo>
                <a:close/>
                <a:moveTo>
                  <a:pt x="10326" y="2336"/>
                </a:moveTo>
                <a:lnTo>
                  <a:pt x="10313" y="2358"/>
                </a:lnTo>
                <a:lnTo>
                  <a:pt x="10301" y="2376"/>
                </a:lnTo>
                <a:lnTo>
                  <a:pt x="10293" y="2394"/>
                </a:lnTo>
                <a:lnTo>
                  <a:pt x="10283" y="2376"/>
                </a:lnTo>
                <a:lnTo>
                  <a:pt x="10272" y="2358"/>
                </a:lnTo>
                <a:lnTo>
                  <a:pt x="10257" y="2336"/>
                </a:lnTo>
                <a:lnTo>
                  <a:pt x="10239" y="2316"/>
                </a:lnTo>
                <a:lnTo>
                  <a:pt x="10217" y="2292"/>
                </a:lnTo>
                <a:lnTo>
                  <a:pt x="10191" y="2268"/>
                </a:lnTo>
                <a:lnTo>
                  <a:pt x="10160" y="2243"/>
                </a:lnTo>
                <a:lnTo>
                  <a:pt x="10124" y="2219"/>
                </a:lnTo>
                <a:lnTo>
                  <a:pt x="10118" y="2214"/>
                </a:lnTo>
                <a:lnTo>
                  <a:pt x="10179" y="2171"/>
                </a:lnTo>
                <a:lnTo>
                  <a:pt x="10205" y="2151"/>
                </a:lnTo>
                <a:lnTo>
                  <a:pt x="10229" y="2130"/>
                </a:lnTo>
                <a:lnTo>
                  <a:pt x="10250" y="2111"/>
                </a:lnTo>
                <a:lnTo>
                  <a:pt x="10268" y="2091"/>
                </a:lnTo>
                <a:lnTo>
                  <a:pt x="10281" y="2070"/>
                </a:lnTo>
                <a:lnTo>
                  <a:pt x="10293" y="2046"/>
                </a:lnTo>
                <a:lnTo>
                  <a:pt x="10302" y="2070"/>
                </a:lnTo>
                <a:lnTo>
                  <a:pt x="10319" y="2091"/>
                </a:lnTo>
                <a:lnTo>
                  <a:pt x="10335" y="2111"/>
                </a:lnTo>
                <a:lnTo>
                  <a:pt x="10356" y="2130"/>
                </a:lnTo>
                <a:lnTo>
                  <a:pt x="10379" y="2151"/>
                </a:lnTo>
                <a:lnTo>
                  <a:pt x="10407" y="2171"/>
                </a:lnTo>
                <a:lnTo>
                  <a:pt x="10469" y="2214"/>
                </a:lnTo>
                <a:lnTo>
                  <a:pt x="10463" y="2219"/>
                </a:lnTo>
                <a:lnTo>
                  <a:pt x="10425" y="2243"/>
                </a:lnTo>
                <a:lnTo>
                  <a:pt x="10395" y="2268"/>
                </a:lnTo>
                <a:lnTo>
                  <a:pt x="10367" y="2292"/>
                </a:lnTo>
                <a:lnTo>
                  <a:pt x="10344" y="2316"/>
                </a:lnTo>
                <a:lnTo>
                  <a:pt x="10326" y="2336"/>
                </a:lnTo>
                <a:close/>
                <a:moveTo>
                  <a:pt x="10121" y="2304"/>
                </a:moveTo>
                <a:lnTo>
                  <a:pt x="10154" y="2330"/>
                </a:lnTo>
                <a:lnTo>
                  <a:pt x="10179" y="2357"/>
                </a:lnTo>
                <a:lnTo>
                  <a:pt x="10199" y="2378"/>
                </a:lnTo>
                <a:lnTo>
                  <a:pt x="10214" y="2399"/>
                </a:lnTo>
                <a:lnTo>
                  <a:pt x="10223" y="2417"/>
                </a:lnTo>
                <a:lnTo>
                  <a:pt x="10229" y="2430"/>
                </a:lnTo>
                <a:lnTo>
                  <a:pt x="10232" y="2442"/>
                </a:lnTo>
                <a:lnTo>
                  <a:pt x="10229" y="2454"/>
                </a:lnTo>
                <a:lnTo>
                  <a:pt x="10223" y="2468"/>
                </a:lnTo>
                <a:lnTo>
                  <a:pt x="10214" y="2486"/>
                </a:lnTo>
                <a:lnTo>
                  <a:pt x="10199" y="2507"/>
                </a:lnTo>
                <a:lnTo>
                  <a:pt x="10179" y="2528"/>
                </a:lnTo>
                <a:lnTo>
                  <a:pt x="10154" y="2555"/>
                </a:lnTo>
                <a:lnTo>
                  <a:pt x="10121" y="2580"/>
                </a:lnTo>
                <a:lnTo>
                  <a:pt x="10082" y="2610"/>
                </a:lnTo>
                <a:lnTo>
                  <a:pt x="10053" y="2628"/>
                </a:lnTo>
                <a:lnTo>
                  <a:pt x="10025" y="2610"/>
                </a:lnTo>
                <a:lnTo>
                  <a:pt x="9983" y="2580"/>
                </a:lnTo>
                <a:lnTo>
                  <a:pt x="9951" y="2555"/>
                </a:lnTo>
                <a:lnTo>
                  <a:pt x="9926" y="2528"/>
                </a:lnTo>
                <a:lnTo>
                  <a:pt x="9905" y="2507"/>
                </a:lnTo>
                <a:lnTo>
                  <a:pt x="9891" y="2486"/>
                </a:lnTo>
                <a:lnTo>
                  <a:pt x="9884" y="2468"/>
                </a:lnTo>
                <a:lnTo>
                  <a:pt x="9878" y="2454"/>
                </a:lnTo>
                <a:lnTo>
                  <a:pt x="9873" y="2442"/>
                </a:lnTo>
                <a:lnTo>
                  <a:pt x="9878" y="2430"/>
                </a:lnTo>
                <a:lnTo>
                  <a:pt x="9884" y="2417"/>
                </a:lnTo>
                <a:lnTo>
                  <a:pt x="9891" y="2399"/>
                </a:lnTo>
                <a:lnTo>
                  <a:pt x="9905" y="2378"/>
                </a:lnTo>
                <a:lnTo>
                  <a:pt x="9926" y="2357"/>
                </a:lnTo>
                <a:lnTo>
                  <a:pt x="9951" y="2330"/>
                </a:lnTo>
                <a:lnTo>
                  <a:pt x="9983" y="2304"/>
                </a:lnTo>
                <a:lnTo>
                  <a:pt x="10025" y="2274"/>
                </a:lnTo>
                <a:lnTo>
                  <a:pt x="10053" y="2256"/>
                </a:lnTo>
                <a:lnTo>
                  <a:pt x="10082" y="2274"/>
                </a:lnTo>
                <a:lnTo>
                  <a:pt x="10121" y="2304"/>
                </a:lnTo>
                <a:close/>
                <a:moveTo>
                  <a:pt x="9983" y="2219"/>
                </a:moveTo>
                <a:lnTo>
                  <a:pt x="9945" y="2243"/>
                </a:lnTo>
                <a:lnTo>
                  <a:pt x="9915" y="2268"/>
                </a:lnTo>
                <a:lnTo>
                  <a:pt x="9887" y="2292"/>
                </a:lnTo>
                <a:lnTo>
                  <a:pt x="9866" y="2316"/>
                </a:lnTo>
                <a:lnTo>
                  <a:pt x="9848" y="2336"/>
                </a:lnTo>
                <a:lnTo>
                  <a:pt x="9833" y="2358"/>
                </a:lnTo>
                <a:lnTo>
                  <a:pt x="9821" y="2376"/>
                </a:lnTo>
                <a:lnTo>
                  <a:pt x="9813" y="2394"/>
                </a:lnTo>
                <a:lnTo>
                  <a:pt x="9803" y="2376"/>
                </a:lnTo>
                <a:lnTo>
                  <a:pt x="9794" y="2358"/>
                </a:lnTo>
                <a:lnTo>
                  <a:pt x="9777" y="2336"/>
                </a:lnTo>
                <a:lnTo>
                  <a:pt x="9759" y="2316"/>
                </a:lnTo>
                <a:lnTo>
                  <a:pt x="9737" y="2292"/>
                </a:lnTo>
                <a:lnTo>
                  <a:pt x="9711" y="2268"/>
                </a:lnTo>
                <a:lnTo>
                  <a:pt x="9680" y="2243"/>
                </a:lnTo>
                <a:lnTo>
                  <a:pt x="9644" y="2219"/>
                </a:lnTo>
                <a:lnTo>
                  <a:pt x="9638" y="2214"/>
                </a:lnTo>
                <a:lnTo>
                  <a:pt x="9699" y="2171"/>
                </a:lnTo>
                <a:lnTo>
                  <a:pt x="9725" y="2151"/>
                </a:lnTo>
                <a:lnTo>
                  <a:pt x="9749" y="2130"/>
                </a:lnTo>
                <a:lnTo>
                  <a:pt x="9770" y="2111"/>
                </a:lnTo>
                <a:lnTo>
                  <a:pt x="9788" y="2091"/>
                </a:lnTo>
                <a:lnTo>
                  <a:pt x="9801" y="2070"/>
                </a:lnTo>
                <a:lnTo>
                  <a:pt x="9813" y="2046"/>
                </a:lnTo>
                <a:lnTo>
                  <a:pt x="9824" y="2070"/>
                </a:lnTo>
                <a:lnTo>
                  <a:pt x="9839" y="2091"/>
                </a:lnTo>
                <a:lnTo>
                  <a:pt x="9855" y="2111"/>
                </a:lnTo>
                <a:lnTo>
                  <a:pt x="9878" y="2130"/>
                </a:lnTo>
                <a:lnTo>
                  <a:pt x="9899" y="2151"/>
                </a:lnTo>
                <a:lnTo>
                  <a:pt x="9927" y="2171"/>
                </a:lnTo>
                <a:lnTo>
                  <a:pt x="9989" y="2214"/>
                </a:lnTo>
                <a:lnTo>
                  <a:pt x="9983" y="2219"/>
                </a:lnTo>
                <a:close/>
                <a:moveTo>
                  <a:pt x="9641" y="2304"/>
                </a:moveTo>
                <a:lnTo>
                  <a:pt x="9674" y="2330"/>
                </a:lnTo>
                <a:lnTo>
                  <a:pt x="9699" y="2357"/>
                </a:lnTo>
                <a:lnTo>
                  <a:pt x="9719" y="2378"/>
                </a:lnTo>
                <a:lnTo>
                  <a:pt x="9734" y="2399"/>
                </a:lnTo>
                <a:lnTo>
                  <a:pt x="9743" y="2417"/>
                </a:lnTo>
                <a:lnTo>
                  <a:pt x="9749" y="2430"/>
                </a:lnTo>
                <a:lnTo>
                  <a:pt x="9752" y="2442"/>
                </a:lnTo>
                <a:lnTo>
                  <a:pt x="9749" y="2454"/>
                </a:lnTo>
                <a:lnTo>
                  <a:pt x="9743" y="2468"/>
                </a:lnTo>
                <a:lnTo>
                  <a:pt x="9734" y="2486"/>
                </a:lnTo>
                <a:lnTo>
                  <a:pt x="9719" y="2507"/>
                </a:lnTo>
                <a:lnTo>
                  <a:pt x="9699" y="2528"/>
                </a:lnTo>
                <a:lnTo>
                  <a:pt x="9674" y="2555"/>
                </a:lnTo>
                <a:lnTo>
                  <a:pt x="9641" y="2580"/>
                </a:lnTo>
                <a:lnTo>
                  <a:pt x="9600" y="2610"/>
                </a:lnTo>
                <a:lnTo>
                  <a:pt x="9585" y="2621"/>
                </a:lnTo>
                <a:lnTo>
                  <a:pt x="9573" y="2628"/>
                </a:lnTo>
                <a:lnTo>
                  <a:pt x="9546" y="2610"/>
                </a:lnTo>
                <a:lnTo>
                  <a:pt x="9504" y="2580"/>
                </a:lnTo>
                <a:lnTo>
                  <a:pt x="9471" y="2555"/>
                </a:lnTo>
                <a:lnTo>
                  <a:pt x="9446" y="2528"/>
                </a:lnTo>
                <a:lnTo>
                  <a:pt x="9426" y="2507"/>
                </a:lnTo>
                <a:lnTo>
                  <a:pt x="9411" y="2486"/>
                </a:lnTo>
                <a:lnTo>
                  <a:pt x="9404" y="2468"/>
                </a:lnTo>
                <a:lnTo>
                  <a:pt x="9398" y="2454"/>
                </a:lnTo>
                <a:lnTo>
                  <a:pt x="9393" y="2442"/>
                </a:lnTo>
                <a:lnTo>
                  <a:pt x="9398" y="2430"/>
                </a:lnTo>
                <a:lnTo>
                  <a:pt x="9404" y="2417"/>
                </a:lnTo>
                <a:lnTo>
                  <a:pt x="9411" y="2399"/>
                </a:lnTo>
                <a:lnTo>
                  <a:pt x="9426" y="2378"/>
                </a:lnTo>
                <a:lnTo>
                  <a:pt x="9446" y="2357"/>
                </a:lnTo>
                <a:lnTo>
                  <a:pt x="9471" y="2330"/>
                </a:lnTo>
                <a:lnTo>
                  <a:pt x="9504" y="2304"/>
                </a:lnTo>
                <a:lnTo>
                  <a:pt x="9546" y="2274"/>
                </a:lnTo>
                <a:lnTo>
                  <a:pt x="9573" y="2256"/>
                </a:lnTo>
                <a:lnTo>
                  <a:pt x="9585" y="2265"/>
                </a:lnTo>
                <a:lnTo>
                  <a:pt x="9600" y="2274"/>
                </a:lnTo>
                <a:lnTo>
                  <a:pt x="9641" y="2304"/>
                </a:lnTo>
                <a:close/>
                <a:moveTo>
                  <a:pt x="9504" y="2219"/>
                </a:moveTo>
                <a:lnTo>
                  <a:pt x="9465" y="2243"/>
                </a:lnTo>
                <a:lnTo>
                  <a:pt x="9435" y="2268"/>
                </a:lnTo>
                <a:lnTo>
                  <a:pt x="9408" y="2292"/>
                </a:lnTo>
                <a:lnTo>
                  <a:pt x="9386" y="2316"/>
                </a:lnTo>
                <a:lnTo>
                  <a:pt x="9368" y="2336"/>
                </a:lnTo>
                <a:lnTo>
                  <a:pt x="9354" y="2358"/>
                </a:lnTo>
                <a:lnTo>
                  <a:pt x="9342" y="2376"/>
                </a:lnTo>
                <a:lnTo>
                  <a:pt x="9333" y="2394"/>
                </a:lnTo>
                <a:lnTo>
                  <a:pt x="9324" y="2376"/>
                </a:lnTo>
                <a:lnTo>
                  <a:pt x="9314" y="2358"/>
                </a:lnTo>
                <a:lnTo>
                  <a:pt x="9297" y="2336"/>
                </a:lnTo>
                <a:lnTo>
                  <a:pt x="9279" y="2316"/>
                </a:lnTo>
                <a:lnTo>
                  <a:pt x="9258" y="2292"/>
                </a:lnTo>
                <a:lnTo>
                  <a:pt x="9231" y="2268"/>
                </a:lnTo>
                <a:lnTo>
                  <a:pt x="9200" y="2243"/>
                </a:lnTo>
                <a:lnTo>
                  <a:pt x="9162" y="2219"/>
                </a:lnTo>
                <a:lnTo>
                  <a:pt x="9156" y="2214"/>
                </a:lnTo>
                <a:lnTo>
                  <a:pt x="9219" y="2171"/>
                </a:lnTo>
                <a:lnTo>
                  <a:pt x="9246" y="2151"/>
                </a:lnTo>
                <a:lnTo>
                  <a:pt x="9270" y="2130"/>
                </a:lnTo>
                <a:lnTo>
                  <a:pt x="9290" y="2111"/>
                </a:lnTo>
                <a:lnTo>
                  <a:pt x="9308" y="2091"/>
                </a:lnTo>
                <a:lnTo>
                  <a:pt x="9321" y="2070"/>
                </a:lnTo>
                <a:lnTo>
                  <a:pt x="9333" y="2046"/>
                </a:lnTo>
                <a:lnTo>
                  <a:pt x="9344" y="2070"/>
                </a:lnTo>
                <a:lnTo>
                  <a:pt x="9360" y="2091"/>
                </a:lnTo>
                <a:lnTo>
                  <a:pt x="9375" y="2111"/>
                </a:lnTo>
                <a:lnTo>
                  <a:pt x="9398" y="2130"/>
                </a:lnTo>
                <a:lnTo>
                  <a:pt x="9420" y="2151"/>
                </a:lnTo>
                <a:lnTo>
                  <a:pt x="9447" y="2171"/>
                </a:lnTo>
                <a:lnTo>
                  <a:pt x="9510" y="2214"/>
                </a:lnTo>
                <a:lnTo>
                  <a:pt x="9504" y="2219"/>
                </a:lnTo>
                <a:close/>
                <a:moveTo>
                  <a:pt x="9162" y="2304"/>
                </a:moveTo>
                <a:lnTo>
                  <a:pt x="9194" y="2330"/>
                </a:lnTo>
                <a:lnTo>
                  <a:pt x="9219" y="2357"/>
                </a:lnTo>
                <a:lnTo>
                  <a:pt x="9240" y="2378"/>
                </a:lnTo>
                <a:lnTo>
                  <a:pt x="9254" y="2399"/>
                </a:lnTo>
                <a:lnTo>
                  <a:pt x="9264" y="2417"/>
                </a:lnTo>
                <a:lnTo>
                  <a:pt x="9267" y="2430"/>
                </a:lnTo>
                <a:lnTo>
                  <a:pt x="9272" y="2442"/>
                </a:lnTo>
                <a:lnTo>
                  <a:pt x="9267" y="2454"/>
                </a:lnTo>
                <a:lnTo>
                  <a:pt x="9264" y="2468"/>
                </a:lnTo>
                <a:lnTo>
                  <a:pt x="9254" y="2486"/>
                </a:lnTo>
                <a:lnTo>
                  <a:pt x="9240" y="2507"/>
                </a:lnTo>
                <a:lnTo>
                  <a:pt x="9219" y="2528"/>
                </a:lnTo>
                <a:lnTo>
                  <a:pt x="9194" y="2555"/>
                </a:lnTo>
                <a:lnTo>
                  <a:pt x="9162" y="2580"/>
                </a:lnTo>
                <a:lnTo>
                  <a:pt x="9120" y="2610"/>
                </a:lnTo>
                <a:lnTo>
                  <a:pt x="9093" y="2628"/>
                </a:lnTo>
                <a:lnTo>
                  <a:pt x="9066" y="2610"/>
                </a:lnTo>
                <a:lnTo>
                  <a:pt x="9024" y="2580"/>
                </a:lnTo>
                <a:lnTo>
                  <a:pt x="8991" y="2555"/>
                </a:lnTo>
                <a:lnTo>
                  <a:pt x="8966" y="2528"/>
                </a:lnTo>
                <a:lnTo>
                  <a:pt x="8946" y="2507"/>
                </a:lnTo>
                <a:lnTo>
                  <a:pt x="8933" y="2486"/>
                </a:lnTo>
                <a:lnTo>
                  <a:pt x="8922" y="2468"/>
                </a:lnTo>
                <a:lnTo>
                  <a:pt x="8918" y="2454"/>
                </a:lnTo>
                <a:lnTo>
                  <a:pt x="8915" y="2442"/>
                </a:lnTo>
                <a:lnTo>
                  <a:pt x="8918" y="2430"/>
                </a:lnTo>
                <a:lnTo>
                  <a:pt x="8922" y="2417"/>
                </a:lnTo>
                <a:lnTo>
                  <a:pt x="8933" y="2399"/>
                </a:lnTo>
                <a:lnTo>
                  <a:pt x="8946" y="2378"/>
                </a:lnTo>
                <a:lnTo>
                  <a:pt x="8966" y="2357"/>
                </a:lnTo>
                <a:lnTo>
                  <a:pt x="8991" y="2330"/>
                </a:lnTo>
                <a:lnTo>
                  <a:pt x="9024" y="2304"/>
                </a:lnTo>
                <a:lnTo>
                  <a:pt x="9066" y="2274"/>
                </a:lnTo>
                <a:lnTo>
                  <a:pt x="9093" y="2256"/>
                </a:lnTo>
                <a:lnTo>
                  <a:pt x="9120" y="2274"/>
                </a:lnTo>
                <a:lnTo>
                  <a:pt x="9162" y="2304"/>
                </a:lnTo>
                <a:close/>
                <a:moveTo>
                  <a:pt x="9024" y="2219"/>
                </a:moveTo>
                <a:lnTo>
                  <a:pt x="8985" y="2243"/>
                </a:lnTo>
                <a:lnTo>
                  <a:pt x="8954" y="2268"/>
                </a:lnTo>
                <a:lnTo>
                  <a:pt x="8928" y="2292"/>
                </a:lnTo>
                <a:lnTo>
                  <a:pt x="8906" y="2316"/>
                </a:lnTo>
                <a:lnTo>
                  <a:pt x="8888" y="2336"/>
                </a:lnTo>
                <a:lnTo>
                  <a:pt x="8873" y="2358"/>
                </a:lnTo>
                <a:lnTo>
                  <a:pt x="8862" y="2376"/>
                </a:lnTo>
                <a:lnTo>
                  <a:pt x="8852" y="2394"/>
                </a:lnTo>
                <a:lnTo>
                  <a:pt x="8844" y="2376"/>
                </a:lnTo>
                <a:lnTo>
                  <a:pt x="8832" y="2358"/>
                </a:lnTo>
                <a:lnTo>
                  <a:pt x="8819" y="2336"/>
                </a:lnTo>
                <a:lnTo>
                  <a:pt x="8801" y="2316"/>
                </a:lnTo>
                <a:lnTo>
                  <a:pt x="8778" y="2292"/>
                </a:lnTo>
                <a:lnTo>
                  <a:pt x="8750" y="2268"/>
                </a:lnTo>
                <a:lnTo>
                  <a:pt x="8720" y="2243"/>
                </a:lnTo>
                <a:lnTo>
                  <a:pt x="8682" y="2219"/>
                </a:lnTo>
                <a:lnTo>
                  <a:pt x="8676" y="2214"/>
                </a:lnTo>
                <a:lnTo>
                  <a:pt x="8738" y="2171"/>
                </a:lnTo>
                <a:lnTo>
                  <a:pt x="8766" y="2151"/>
                </a:lnTo>
                <a:lnTo>
                  <a:pt x="8790" y="2130"/>
                </a:lnTo>
                <a:lnTo>
                  <a:pt x="8810" y="2111"/>
                </a:lnTo>
                <a:lnTo>
                  <a:pt x="8828" y="2091"/>
                </a:lnTo>
                <a:lnTo>
                  <a:pt x="8843" y="2070"/>
                </a:lnTo>
                <a:lnTo>
                  <a:pt x="8852" y="2046"/>
                </a:lnTo>
                <a:lnTo>
                  <a:pt x="8864" y="2070"/>
                </a:lnTo>
                <a:lnTo>
                  <a:pt x="8879" y="2091"/>
                </a:lnTo>
                <a:lnTo>
                  <a:pt x="8897" y="2111"/>
                </a:lnTo>
                <a:lnTo>
                  <a:pt x="8916" y="2130"/>
                </a:lnTo>
                <a:lnTo>
                  <a:pt x="8940" y="2151"/>
                </a:lnTo>
                <a:lnTo>
                  <a:pt x="8966" y="2171"/>
                </a:lnTo>
                <a:lnTo>
                  <a:pt x="9030" y="2214"/>
                </a:lnTo>
                <a:lnTo>
                  <a:pt x="9024" y="2219"/>
                </a:lnTo>
                <a:close/>
                <a:moveTo>
                  <a:pt x="8682" y="2304"/>
                </a:moveTo>
                <a:lnTo>
                  <a:pt x="8714" y="2330"/>
                </a:lnTo>
                <a:lnTo>
                  <a:pt x="8741" y="2357"/>
                </a:lnTo>
                <a:lnTo>
                  <a:pt x="8760" y="2378"/>
                </a:lnTo>
                <a:lnTo>
                  <a:pt x="8774" y="2399"/>
                </a:lnTo>
                <a:lnTo>
                  <a:pt x="8783" y="2417"/>
                </a:lnTo>
                <a:lnTo>
                  <a:pt x="8789" y="2430"/>
                </a:lnTo>
                <a:lnTo>
                  <a:pt x="8792" y="2442"/>
                </a:lnTo>
                <a:lnTo>
                  <a:pt x="8789" y="2454"/>
                </a:lnTo>
                <a:lnTo>
                  <a:pt x="8783" y="2468"/>
                </a:lnTo>
                <a:lnTo>
                  <a:pt x="8774" y="2486"/>
                </a:lnTo>
                <a:lnTo>
                  <a:pt x="8760" y="2507"/>
                </a:lnTo>
                <a:lnTo>
                  <a:pt x="8741" y="2528"/>
                </a:lnTo>
                <a:lnTo>
                  <a:pt x="8714" y="2555"/>
                </a:lnTo>
                <a:lnTo>
                  <a:pt x="8682" y="2580"/>
                </a:lnTo>
                <a:lnTo>
                  <a:pt x="8640" y="2610"/>
                </a:lnTo>
                <a:lnTo>
                  <a:pt x="8627" y="2621"/>
                </a:lnTo>
                <a:lnTo>
                  <a:pt x="8612" y="2628"/>
                </a:lnTo>
                <a:lnTo>
                  <a:pt x="8586" y="2610"/>
                </a:lnTo>
                <a:lnTo>
                  <a:pt x="8544" y="2580"/>
                </a:lnTo>
                <a:lnTo>
                  <a:pt x="8513" y="2555"/>
                </a:lnTo>
                <a:lnTo>
                  <a:pt x="8486" y="2528"/>
                </a:lnTo>
                <a:lnTo>
                  <a:pt x="8466" y="2507"/>
                </a:lnTo>
                <a:lnTo>
                  <a:pt x="8453" y="2486"/>
                </a:lnTo>
                <a:lnTo>
                  <a:pt x="8442" y="2468"/>
                </a:lnTo>
                <a:lnTo>
                  <a:pt x="8436" y="2454"/>
                </a:lnTo>
                <a:lnTo>
                  <a:pt x="8435" y="2442"/>
                </a:lnTo>
                <a:lnTo>
                  <a:pt x="8436" y="2430"/>
                </a:lnTo>
                <a:lnTo>
                  <a:pt x="8442" y="2417"/>
                </a:lnTo>
                <a:lnTo>
                  <a:pt x="8453" y="2399"/>
                </a:lnTo>
                <a:lnTo>
                  <a:pt x="8466" y="2378"/>
                </a:lnTo>
                <a:lnTo>
                  <a:pt x="8486" y="2357"/>
                </a:lnTo>
                <a:lnTo>
                  <a:pt x="8513" y="2330"/>
                </a:lnTo>
                <a:lnTo>
                  <a:pt x="8544" y="2304"/>
                </a:lnTo>
                <a:lnTo>
                  <a:pt x="8586" y="2274"/>
                </a:lnTo>
                <a:lnTo>
                  <a:pt x="8612" y="2256"/>
                </a:lnTo>
                <a:lnTo>
                  <a:pt x="8627" y="2265"/>
                </a:lnTo>
                <a:lnTo>
                  <a:pt x="8640" y="2274"/>
                </a:lnTo>
                <a:lnTo>
                  <a:pt x="8682" y="2304"/>
                </a:lnTo>
                <a:close/>
                <a:moveTo>
                  <a:pt x="8543" y="2219"/>
                </a:moveTo>
                <a:lnTo>
                  <a:pt x="8507" y="2243"/>
                </a:lnTo>
                <a:lnTo>
                  <a:pt x="8474" y="2268"/>
                </a:lnTo>
                <a:lnTo>
                  <a:pt x="8448" y="2292"/>
                </a:lnTo>
                <a:lnTo>
                  <a:pt x="8426" y="2316"/>
                </a:lnTo>
                <a:lnTo>
                  <a:pt x="8408" y="2336"/>
                </a:lnTo>
                <a:lnTo>
                  <a:pt x="8393" y="2358"/>
                </a:lnTo>
                <a:lnTo>
                  <a:pt x="8382" y="2376"/>
                </a:lnTo>
                <a:lnTo>
                  <a:pt x="8372" y="2394"/>
                </a:lnTo>
                <a:lnTo>
                  <a:pt x="8364" y="2376"/>
                </a:lnTo>
                <a:lnTo>
                  <a:pt x="8352" y="2358"/>
                </a:lnTo>
                <a:lnTo>
                  <a:pt x="8339" y="2336"/>
                </a:lnTo>
                <a:lnTo>
                  <a:pt x="8321" y="2316"/>
                </a:lnTo>
                <a:lnTo>
                  <a:pt x="8298" y="2292"/>
                </a:lnTo>
                <a:lnTo>
                  <a:pt x="8271" y="2268"/>
                </a:lnTo>
                <a:lnTo>
                  <a:pt x="8241" y="2243"/>
                </a:lnTo>
                <a:lnTo>
                  <a:pt x="8202" y="2219"/>
                </a:lnTo>
                <a:lnTo>
                  <a:pt x="8196" y="2214"/>
                </a:lnTo>
                <a:lnTo>
                  <a:pt x="8259" y="2171"/>
                </a:lnTo>
                <a:lnTo>
                  <a:pt x="8286" y="2151"/>
                </a:lnTo>
                <a:lnTo>
                  <a:pt x="8309" y="2130"/>
                </a:lnTo>
                <a:lnTo>
                  <a:pt x="8330" y="2111"/>
                </a:lnTo>
                <a:lnTo>
                  <a:pt x="8346" y="2091"/>
                </a:lnTo>
                <a:lnTo>
                  <a:pt x="8363" y="2070"/>
                </a:lnTo>
                <a:lnTo>
                  <a:pt x="8372" y="2046"/>
                </a:lnTo>
                <a:lnTo>
                  <a:pt x="8384" y="2070"/>
                </a:lnTo>
                <a:lnTo>
                  <a:pt x="8399" y="2091"/>
                </a:lnTo>
                <a:lnTo>
                  <a:pt x="8417" y="2111"/>
                </a:lnTo>
                <a:lnTo>
                  <a:pt x="8436" y="2130"/>
                </a:lnTo>
                <a:lnTo>
                  <a:pt x="8460" y="2151"/>
                </a:lnTo>
                <a:lnTo>
                  <a:pt x="8486" y="2171"/>
                </a:lnTo>
                <a:lnTo>
                  <a:pt x="8549" y="2214"/>
                </a:lnTo>
                <a:lnTo>
                  <a:pt x="8543" y="2219"/>
                </a:lnTo>
                <a:close/>
                <a:moveTo>
                  <a:pt x="8202" y="2304"/>
                </a:moveTo>
                <a:lnTo>
                  <a:pt x="8235" y="2330"/>
                </a:lnTo>
                <a:lnTo>
                  <a:pt x="8261" y="2357"/>
                </a:lnTo>
                <a:lnTo>
                  <a:pt x="8280" y="2378"/>
                </a:lnTo>
                <a:lnTo>
                  <a:pt x="8294" y="2399"/>
                </a:lnTo>
                <a:lnTo>
                  <a:pt x="8303" y="2417"/>
                </a:lnTo>
                <a:lnTo>
                  <a:pt x="8309" y="2430"/>
                </a:lnTo>
                <a:lnTo>
                  <a:pt x="8312" y="2442"/>
                </a:lnTo>
                <a:lnTo>
                  <a:pt x="8309" y="2454"/>
                </a:lnTo>
                <a:lnTo>
                  <a:pt x="8303" y="2468"/>
                </a:lnTo>
                <a:lnTo>
                  <a:pt x="8294" y="2486"/>
                </a:lnTo>
                <a:lnTo>
                  <a:pt x="8280" y="2507"/>
                </a:lnTo>
                <a:lnTo>
                  <a:pt x="8261" y="2528"/>
                </a:lnTo>
                <a:lnTo>
                  <a:pt x="8235" y="2555"/>
                </a:lnTo>
                <a:lnTo>
                  <a:pt x="8202" y="2580"/>
                </a:lnTo>
                <a:lnTo>
                  <a:pt x="8160" y="2610"/>
                </a:lnTo>
                <a:lnTo>
                  <a:pt x="8133" y="2628"/>
                </a:lnTo>
                <a:lnTo>
                  <a:pt x="8105" y="2610"/>
                </a:lnTo>
                <a:lnTo>
                  <a:pt x="8064" y="2580"/>
                </a:lnTo>
                <a:lnTo>
                  <a:pt x="8033" y="2555"/>
                </a:lnTo>
                <a:lnTo>
                  <a:pt x="8007" y="2528"/>
                </a:lnTo>
                <a:lnTo>
                  <a:pt x="7986" y="2507"/>
                </a:lnTo>
                <a:lnTo>
                  <a:pt x="7973" y="2486"/>
                </a:lnTo>
                <a:lnTo>
                  <a:pt x="7962" y="2468"/>
                </a:lnTo>
                <a:lnTo>
                  <a:pt x="7956" y="2454"/>
                </a:lnTo>
                <a:lnTo>
                  <a:pt x="7955" y="2442"/>
                </a:lnTo>
                <a:lnTo>
                  <a:pt x="7956" y="2430"/>
                </a:lnTo>
                <a:lnTo>
                  <a:pt x="7962" y="2417"/>
                </a:lnTo>
                <a:lnTo>
                  <a:pt x="7973" y="2399"/>
                </a:lnTo>
                <a:lnTo>
                  <a:pt x="7986" y="2378"/>
                </a:lnTo>
                <a:lnTo>
                  <a:pt x="8007" y="2357"/>
                </a:lnTo>
                <a:lnTo>
                  <a:pt x="8033" y="2330"/>
                </a:lnTo>
                <a:lnTo>
                  <a:pt x="8064" y="2304"/>
                </a:lnTo>
                <a:lnTo>
                  <a:pt x="8105" y="2274"/>
                </a:lnTo>
                <a:lnTo>
                  <a:pt x="8133" y="2256"/>
                </a:lnTo>
                <a:lnTo>
                  <a:pt x="8160" y="2274"/>
                </a:lnTo>
                <a:lnTo>
                  <a:pt x="8202" y="2304"/>
                </a:lnTo>
                <a:close/>
                <a:moveTo>
                  <a:pt x="8063" y="2219"/>
                </a:moveTo>
                <a:lnTo>
                  <a:pt x="8027" y="2243"/>
                </a:lnTo>
                <a:lnTo>
                  <a:pt x="7995" y="2268"/>
                </a:lnTo>
                <a:lnTo>
                  <a:pt x="7968" y="2292"/>
                </a:lnTo>
                <a:lnTo>
                  <a:pt x="7947" y="2316"/>
                </a:lnTo>
                <a:lnTo>
                  <a:pt x="7929" y="2336"/>
                </a:lnTo>
                <a:lnTo>
                  <a:pt x="7913" y="2358"/>
                </a:lnTo>
                <a:lnTo>
                  <a:pt x="7902" y="2376"/>
                </a:lnTo>
                <a:lnTo>
                  <a:pt x="7893" y="2394"/>
                </a:lnTo>
                <a:lnTo>
                  <a:pt x="7884" y="2376"/>
                </a:lnTo>
                <a:lnTo>
                  <a:pt x="7872" y="2358"/>
                </a:lnTo>
                <a:lnTo>
                  <a:pt x="7859" y="2336"/>
                </a:lnTo>
                <a:lnTo>
                  <a:pt x="7841" y="2316"/>
                </a:lnTo>
                <a:lnTo>
                  <a:pt x="7818" y="2292"/>
                </a:lnTo>
                <a:lnTo>
                  <a:pt x="7791" y="2268"/>
                </a:lnTo>
                <a:lnTo>
                  <a:pt x="7761" y="2243"/>
                </a:lnTo>
                <a:lnTo>
                  <a:pt x="7722" y="2219"/>
                </a:lnTo>
                <a:lnTo>
                  <a:pt x="7716" y="2214"/>
                </a:lnTo>
                <a:lnTo>
                  <a:pt x="7779" y="2171"/>
                </a:lnTo>
                <a:lnTo>
                  <a:pt x="7806" y="2151"/>
                </a:lnTo>
                <a:lnTo>
                  <a:pt x="7829" y="2130"/>
                </a:lnTo>
                <a:lnTo>
                  <a:pt x="7851" y="2111"/>
                </a:lnTo>
                <a:lnTo>
                  <a:pt x="7866" y="2091"/>
                </a:lnTo>
                <a:lnTo>
                  <a:pt x="7883" y="2070"/>
                </a:lnTo>
                <a:lnTo>
                  <a:pt x="7893" y="2046"/>
                </a:lnTo>
                <a:lnTo>
                  <a:pt x="7905" y="2070"/>
                </a:lnTo>
                <a:lnTo>
                  <a:pt x="7919" y="2091"/>
                </a:lnTo>
                <a:lnTo>
                  <a:pt x="7937" y="2111"/>
                </a:lnTo>
                <a:lnTo>
                  <a:pt x="7956" y="2130"/>
                </a:lnTo>
                <a:lnTo>
                  <a:pt x="7980" y="2151"/>
                </a:lnTo>
                <a:lnTo>
                  <a:pt x="8007" y="2171"/>
                </a:lnTo>
                <a:lnTo>
                  <a:pt x="8069" y="2214"/>
                </a:lnTo>
                <a:lnTo>
                  <a:pt x="8063" y="2219"/>
                </a:lnTo>
                <a:close/>
                <a:moveTo>
                  <a:pt x="7595" y="2219"/>
                </a:moveTo>
                <a:lnTo>
                  <a:pt x="7559" y="2243"/>
                </a:lnTo>
                <a:lnTo>
                  <a:pt x="7527" y="2268"/>
                </a:lnTo>
                <a:lnTo>
                  <a:pt x="7502" y="2292"/>
                </a:lnTo>
                <a:lnTo>
                  <a:pt x="7479" y="2316"/>
                </a:lnTo>
                <a:lnTo>
                  <a:pt x="7461" y="2336"/>
                </a:lnTo>
                <a:lnTo>
                  <a:pt x="7445" y="2358"/>
                </a:lnTo>
                <a:lnTo>
                  <a:pt x="7436" y="2376"/>
                </a:lnTo>
                <a:lnTo>
                  <a:pt x="7425" y="2394"/>
                </a:lnTo>
                <a:lnTo>
                  <a:pt x="7418" y="2376"/>
                </a:lnTo>
                <a:lnTo>
                  <a:pt x="7406" y="2358"/>
                </a:lnTo>
                <a:lnTo>
                  <a:pt x="7391" y="2336"/>
                </a:lnTo>
                <a:lnTo>
                  <a:pt x="7373" y="2316"/>
                </a:lnTo>
                <a:lnTo>
                  <a:pt x="7352" y="2292"/>
                </a:lnTo>
                <a:lnTo>
                  <a:pt x="7323" y="2268"/>
                </a:lnTo>
                <a:lnTo>
                  <a:pt x="7293" y="2243"/>
                </a:lnTo>
                <a:lnTo>
                  <a:pt x="7256" y="2219"/>
                </a:lnTo>
                <a:lnTo>
                  <a:pt x="7250" y="2214"/>
                </a:lnTo>
                <a:lnTo>
                  <a:pt x="7311" y="2171"/>
                </a:lnTo>
                <a:lnTo>
                  <a:pt x="7340" y="2151"/>
                </a:lnTo>
                <a:lnTo>
                  <a:pt x="7361" y="2130"/>
                </a:lnTo>
                <a:lnTo>
                  <a:pt x="7383" y="2111"/>
                </a:lnTo>
                <a:lnTo>
                  <a:pt x="7400" y="2091"/>
                </a:lnTo>
                <a:lnTo>
                  <a:pt x="7415" y="2070"/>
                </a:lnTo>
                <a:lnTo>
                  <a:pt x="7425" y="2046"/>
                </a:lnTo>
                <a:lnTo>
                  <a:pt x="7437" y="2070"/>
                </a:lnTo>
                <a:lnTo>
                  <a:pt x="7451" y="2091"/>
                </a:lnTo>
                <a:lnTo>
                  <a:pt x="7469" y="2111"/>
                </a:lnTo>
                <a:lnTo>
                  <a:pt x="7490" y="2130"/>
                </a:lnTo>
                <a:lnTo>
                  <a:pt x="7514" y="2151"/>
                </a:lnTo>
                <a:lnTo>
                  <a:pt x="7539" y="2171"/>
                </a:lnTo>
                <a:lnTo>
                  <a:pt x="7601" y="2214"/>
                </a:lnTo>
                <a:lnTo>
                  <a:pt x="7595" y="2219"/>
                </a:lnTo>
                <a:close/>
                <a:moveTo>
                  <a:pt x="7256" y="2304"/>
                </a:moveTo>
                <a:lnTo>
                  <a:pt x="7287" y="2330"/>
                </a:lnTo>
                <a:lnTo>
                  <a:pt x="7313" y="2357"/>
                </a:lnTo>
                <a:lnTo>
                  <a:pt x="7334" y="2378"/>
                </a:lnTo>
                <a:lnTo>
                  <a:pt x="7347" y="2399"/>
                </a:lnTo>
                <a:lnTo>
                  <a:pt x="7355" y="2417"/>
                </a:lnTo>
                <a:lnTo>
                  <a:pt x="7361" y="2430"/>
                </a:lnTo>
                <a:lnTo>
                  <a:pt x="7365" y="2442"/>
                </a:lnTo>
                <a:lnTo>
                  <a:pt x="7361" y="2454"/>
                </a:lnTo>
                <a:lnTo>
                  <a:pt x="7355" y="2468"/>
                </a:lnTo>
                <a:lnTo>
                  <a:pt x="7347" y="2486"/>
                </a:lnTo>
                <a:lnTo>
                  <a:pt x="7334" y="2507"/>
                </a:lnTo>
                <a:lnTo>
                  <a:pt x="7313" y="2528"/>
                </a:lnTo>
                <a:lnTo>
                  <a:pt x="7287" y="2555"/>
                </a:lnTo>
                <a:lnTo>
                  <a:pt x="7256" y="2580"/>
                </a:lnTo>
                <a:lnTo>
                  <a:pt x="7214" y="2610"/>
                </a:lnTo>
                <a:lnTo>
                  <a:pt x="7185" y="2628"/>
                </a:lnTo>
                <a:lnTo>
                  <a:pt x="7157" y="2610"/>
                </a:lnTo>
                <a:lnTo>
                  <a:pt x="7118" y="2580"/>
                </a:lnTo>
                <a:lnTo>
                  <a:pt x="7083" y="2555"/>
                </a:lnTo>
                <a:lnTo>
                  <a:pt x="7059" y="2528"/>
                </a:lnTo>
                <a:lnTo>
                  <a:pt x="7040" y="2507"/>
                </a:lnTo>
                <a:lnTo>
                  <a:pt x="7025" y="2486"/>
                </a:lnTo>
                <a:lnTo>
                  <a:pt x="7016" y="2468"/>
                </a:lnTo>
                <a:lnTo>
                  <a:pt x="7010" y="2454"/>
                </a:lnTo>
                <a:lnTo>
                  <a:pt x="7007" y="2442"/>
                </a:lnTo>
                <a:lnTo>
                  <a:pt x="7010" y="2430"/>
                </a:lnTo>
                <a:lnTo>
                  <a:pt x="7016" y="2417"/>
                </a:lnTo>
                <a:lnTo>
                  <a:pt x="7025" y="2399"/>
                </a:lnTo>
                <a:lnTo>
                  <a:pt x="7040" y="2378"/>
                </a:lnTo>
                <a:lnTo>
                  <a:pt x="7059" y="2357"/>
                </a:lnTo>
                <a:lnTo>
                  <a:pt x="7083" y="2330"/>
                </a:lnTo>
                <a:lnTo>
                  <a:pt x="7118" y="2304"/>
                </a:lnTo>
                <a:lnTo>
                  <a:pt x="7157" y="2274"/>
                </a:lnTo>
                <a:lnTo>
                  <a:pt x="7185" y="2256"/>
                </a:lnTo>
                <a:lnTo>
                  <a:pt x="7214" y="2274"/>
                </a:lnTo>
                <a:lnTo>
                  <a:pt x="7256" y="2304"/>
                </a:lnTo>
                <a:close/>
                <a:moveTo>
                  <a:pt x="7115" y="2219"/>
                </a:moveTo>
                <a:lnTo>
                  <a:pt x="7079" y="2243"/>
                </a:lnTo>
                <a:lnTo>
                  <a:pt x="7047" y="2268"/>
                </a:lnTo>
                <a:lnTo>
                  <a:pt x="7022" y="2292"/>
                </a:lnTo>
                <a:lnTo>
                  <a:pt x="6999" y="2316"/>
                </a:lnTo>
                <a:lnTo>
                  <a:pt x="6980" y="2336"/>
                </a:lnTo>
                <a:lnTo>
                  <a:pt x="6966" y="2358"/>
                </a:lnTo>
                <a:lnTo>
                  <a:pt x="6954" y="2376"/>
                </a:lnTo>
                <a:lnTo>
                  <a:pt x="6945" y="2394"/>
                </a:lnTo>
                <a:lnTo>
                  <a:pt x="6938" y="2376"/>
                </a:lnTo>
                <a:lnTo>
                  <a:pt x="6926" y="2358"/>
                </a:lnTo>
                <a:lnTo>
                  <a:pt x="6912" y="2336"/>
                </a:lnTo>
                <a:lnTo>
                  <a:pt x="6894" y="2316"/>
                </a:lnTo>
                <a:lnTo>
                  <a:pt x="6872" y="2292"/>
                </a:lnTo>
                <a:lnTo>
                  <a:pt x="6843" y="2268"/>
                </a:lnTo>
                <a:lnTo>
                  <a:pt x="6812" y="2243"/>
                </a:lnTo>
                <a:lnTo>
                  <a:pt x="6776" y="2219"/>
                </a:lnTo>
                <a:lnTo>
                  <a:pt x="6770" y="2214"/>
                </a:lnTo>
                <a:lnTo>
                  <a:pt x="6831" y="2171"/>
                </a:lnTo>
                <a:lnTo>
                  <a:pt x="6858" y="2151"/>
                </a:lnTo>
                <a:lnTo>
                  <a:pt x="6882" y="2130"/>
                </a:lnTo>
                <a:lnTo>
                  <a:pt x="6903" y="2111"/>
                </a:lnTo>
                <a:lnTo>
                  <a:pt x="6920" y="2091"/>
                </a:lnTo>
                <a:lnTo>
                  <a:pt x="6933" y="2070"/>
                </a:lnTo>
                <a:lnTo>
                  <a:pt x="6945" y="2046"/>
                </a:lnTo>
                <a:lnTo>
                  <a:pt x="6957" y="2070"/>
                </a:lnTo>
                <a:lnTo>
                  <a:pt x="6972" y="2091"/>
                </a:lnTo>
                <a:lnTo>
                  <a:pt x="6989" y="2111"/>
                </a:lnTo>
                <a:lnTo>
                  <a:pt x="7010" y="2130"/>
                </a:lnTo>
                <a:lnTo>
                  <a:pt x="7034" y="2151"/>
                </a:lnTo>
                <a:lnTo>
                  <a:pt x="7059" y="2171"/>
                </a:lnTo>
                <a:lnTo>
                  <a:pt x="7121" y="2214"/>
                </a:lnTo>
                <a:lnTo>
                  <a:pt x="7115" y="2219"/>
                </a:lnTo>
                <a:close/>
                <a:moveTo>
                  <a:pt x="6774" y="2304"/>
                </a:moveTo>
                <a:lnTo>
                  <a:pt x="6807" y="2330"/>
                </a:lnTo>
                <a:lnTo>
                  <a:pt x="6834" y="2357"/>
                </a:lnTo>
                <a:lnTo>
                  <a:pt x="6852" y="2378"/>
                </a:lnTo>
                <a:lnTo>
                  <a:pt x="6866" y="2399"/>
                </a:lnTo>
                <a:lnTo>
                  <a:pt x="6876" y="2417"/>
                </a:lnTo>
                <a:lnTo>
                  <a:pt x="6882" y="2430"/>
                </a:lnTo>
                <a:lnTo>
                  <a:pt x="6885" y="2442"/>
                </a:lnTo>
                <a:lnTo>
                  <a:pt x="6882" y="2454"/>
                </a:lnTo>
                <a:lnTo>
                  <a:pt x="6876" y="2468"/>
                </a:lnTo>
                <a:lnTo>
                  <a:pt x="6866" y="2486"/>
                </a:lnTo>
                <a:lnTo>
                  <a:pt x="6852" y="2507"/>
                </a:lnTo>
                <a:lnTo>
                  <a:pt x="6834" y="2528"/>
                </a:lnTo>
                <a:lnTo>
                  <a:pt x="6807" y="2555"/>
                </a:lnTo>
                <a:lnTo>
                  <a:pt x="6774" y="2580"/>
                </a:lnTo>
                <a:lnTo>
                  <a:pt x="6734" y="2610"/>
                </a:lnTo>
                <a:lnTo>
                  <a:pt x="6717" y="2621"/>
                </a:lnTo>
                <a:lnTo>
                  <a:pt x="6705" y="2628"/>
                </a:lnTo>
                <a:lnTo>
                  <a:pt x="6678" y="2610"/>
                </a:lnTo>
                <a:lnTo>
                  <a:pt x="6638" y="2580"/>
                </a:lnTo>
                <a:lnTo>
                  <a:pt x="6603" y="2555"/>
                </a:lnTo>
                <a:lnTo>
                  <a:pt x="6579" y="2528"/>
                </a:lnTo>
                <a:lnTo>
                  <a:pt x="6560" y="2507"/>
                </a:lnTo>
                <a:lnTo>
                  <a:pt x="6546" y="2486"/>
                </a:lnTo>
                <a:lnTo>
                  <a:pt x="6536" y="2468"/>
                </a:lnTo>
                <a:lnTo>
                  <a:pt x="6530" y="2454"/>
                </a:lnTo>
                <a:lnTo>
                  <a:pt x="6528" y="2442"/>
                </a:lnTo>
                <a:lnTo>
                  <a:pt x="6530" y="2430"/>
                </a:lnTo>
                <a:lnTo>
                  <a:pt x="6536" y="2417"/>
                </a:lnTo>
                <a:lnTo>
                  <a:pt x="6546" y="2399"/>
                </a:lnTo>
                <a:lnTo>
                  <a:pt x="6560" y="2378"/>
                </a:lnTo>
                <a:lnTo>
                  <a:pt x="6579" y="2357"/>
                </a:lnTo>
                <a:lnTo>
                  <a:pt x="6603" y="2330"/>
                </a:lnTo>
                <a:lnTo>
                  <a:pt x="6638" y="2304"/>
                </a:lnTo>
                <a:lnTo>
                  <a:pt x="6678" y="2274"/>
                </a:lnTo>
                <a:lnTo>
                  <a:pt x="6705" y="2256"/>
                </a:lnTo>
                <a:lnTo>
                  <a:pt x="6717" y="2265"/>
                </a:lnTo>
                <a:lnTo>
                  <a:pt x="6734" y="2274"/>
                </a:lnTo>
                <a:lnTo>
                  <a:pt x="6774" y="2304"/>
                </a:lnTo>
                <a:close/>
                <a:moveTo>
                  <a:pt x="6636" y="2219"/>
                </a:moveTo>
                <a:lnTo>
                  <a:pt x="6600" y="2243"/>
                </a:lnTo>
                <a:lnTo>
                  <a:pt x="6567" y="2268"/>
                </a:lnTo>
                <a:lnTo>
                  <a:pt x="6542" y="2292"/>
                </a:lnTo>
                <a:lnTo>
                  <a:pt x="6519" y="2316"/>
                </a:lnTo>
                <a:lnTo>
                  <a:pt x="6500" y="2336"/>
                </a:lnTo>
                <a:lnTo>
                  <a:pt x="6486" y="2358"/>
                </a:lnTo>
                <a:lnTo>
                  <a:pt x="6474" y="2376"/>
                </a:lnTo>
                <a:lnTo>
                  <a:pt x="6465" y="2394"/>
                </a:lnTo>
                <a:lnTo>
                  <a:pt x="6458" y="2376"/>
                </a:lnTo>
                <a:lnTo>
                  <a:pt x="6446" y="2358"/>
                </a:lnTo>
                <a:lnTo>
                  <a:pt x="6432" y="2336"/>
                </a:lnTo>
                <a:lnTo>
                  <a:pt x="6414" y="2316"/>
                </a:lnTo>
                <a:lnTo>
                  <a:pt x="6390" y="2292"/>
                </a:lnTo>
                <a:lnTo>
                  <a:pt x="6363" y="2268"/>
                </a:lnTo>
                <a:lnTo>
                  <a:pt x="6332" y="2243"/>
                </a:lnTo>
                <a:lnTo>
                  <a:pt x="6296" y="2219"/>
                </a:lnTo>
                <a:lnTo>
                  <a:pt x="6290" y="2214"/>
                </a:lnTo>
                <a:lnTo>
                  <a:pt x="6351" y="2171"/>
                </a:lnTo>
                <a:lnTo>
                  <a:pt x="6378" y="2151"/>
                </a:lnTo>
                <a:lnTo>
                  <a:pt x="6402" y="2130"/>
                </a:lnTo>
                <a:lnTo>
                  <a:pt x="6422" y="2111"/>
                </a:lnTo>
                <a:lnTo>
                  <a:pt x="6440" y="2091"/>
                </a:lnTo>
                <a:lnTo>
                  <a:pt x="6453" y="2070"/>
                </a:lnTo>
                <a:lnTo>
                  <a:pt x="6465" y="2046"/>
                </a:lnTo>
                <a:lnTo>
                  <a:pt x="6477" y="2070"/>
                </a:lnTo>
                <a:lnTo>
                  <a:pt x="6492" y="2091"/>
                </a:lnTo>
                <a:lnTo>
                  <a:pt x="6510" y="2111"/>
                </a:lnTo>
                <a:lnTo>
                  <a:pt x="6530" y="2130"/>
                </a:lnTo>
                <a:lnTo>
                  <a:pt x="6554" y="2151"/>
                </a:lnTo>
                <a:lnTo>
                  <a:pt x="6579" y="2171"/>
                </a:lnTo>
                <a:lnTo>
                  <a:pt x="6642" y="2214"/>
                </a:lnTo>
                <a:lnTo>
                  <a:pt x="6636" y="2219"/>
                </a:lnTo>
                <a:close/>
                <a:moveTo>
                  <a:pt x="6294" y="2304"/>
                </a:moveTo>
                <a:lnTo>
                  <a:pt x="6327" y="2330"/>
                </a:lnTo>
                <a:lnTo>
                  <a:pt x="6354" y="2357"/>
                </a:lnTo>
                <a:lnTo>
                  <a:pt x="6372" y="2378"/>
                </a:lnTo>
                <a:lnTo>
                  <a:pt x="6386" y="2399"/>
                </a:lnTo>
                <a:lnTo>
                  <a:pt x="6396" y="2417"/>
                </a:lnTo>
                <a:lnTo>
                  <a:pt x="6402" y="2430"/>
                </a:lnTo>
                <a:lnTo>
                  <a:pt x="6404" y="2442"/>
                </a:lnTo>
                <a:lnTo>
                  <a:pt x="6402" y="2454"/>
                </a:lnTo>
                <a:lnTo>
                  <a:pt x="6396" y="2468"/>
                </a:lnTo>
                <a:lnTo>
                  <a:pt x="6386" y="2486"/>
                </a:lnTo>
                <a:lnTo>
                  <a:pt x="6372" y="2507"/>
                </a:lnTo>
                <a:lnTo>
                  <a:pt x="6354" y="2528"/>
                </a:lnTo>
                <a:lnTo>
                  <a:pt x="6327" y="2555"/>
                </a:lnTo>
                <a:lnTo>
                  <a:pt x="6294" y="2580"/>
                </a:lnTo>
                <a:lnTo>
                  <a:pt x="6254" y="2610"/>
                </a:lnTo>
                <a:lnTo>
                  <a:pt x="6227" y="2628"/>
                </a:lnTo>
                <a:lnTo>
                  <a:pt x="6198" y="2610"/>
                </a:lnTo>
                <a:lnTo>
                  <a:pt x="6158" y="2580"/>
                </a:lnTo>
                <a:lnTo>
                  <a:pt x="6125" y="2555"/>
                </a:lnTo>
                <a:lnTo>
                  <a:pt x="6098" y="2528"/>
                </a:lnTo>
                <a:lnTo>
                  <a:pt x="6080" y="2507"/>
                </a:lnTo>
                <a:lnTo>
                  <a:pt x="6066" y="2486"/>
                </a:lnTo>
                <a:lnTo>
                  <a:pt x="6056" y="2468"/>
                </a:lnTo>
                <a:lnTo>
                  <a:pt x="6050" y="2454"/>
                </a:lnTo>
                <a:lnTo>
                  <a:pt x="6048" y="2442"/>
                </a:lnTo>
                <a:lnTo>
                  <a:pt x="6050" y="2430"/>
                </a:lnTo>
                <a:lnTo>
                  <a:pt x="6056" y="2417"/>
                </a:lnTo>
                <a:lnTo>
                  <a:pt x="6066" y="2399"/>
                </a:lnTo>
                <a:lnTo>
                  <a:pt x="6080" y="2378"/>
                </a:lnTo>
                <a:lnTo>
                  <a:pt x="6098" y="2357"/>
                </a:lnTo>
                <a:lnTo>
                  <a:pt x="6125" y="2330"/>
                </a:lnTo>
                <a:lnTo>
                  <a:pt x="6158" y="2304"/>
                </a:lnTo>
                <a:lnTo>
                  <a:pt x="6198" y="2274"/>
                </a:lnTo>
                <a:lnTo>
                  <a:pt x="6227" y="2256"/>
                </a:lnTo>
                <a:lnTo>
                  <a:pt x="6254" y="2274"/>
                </a:lnTo>
                <a:lnTo>
                  <a:pt x="6294" y="2304"/>
                </a:lnTo>
                <a:close/>
                <a:moveTo>
                  <a:pt x="6156" y="2219"/>
                </a:moveTo>
                <a:lnTo>
                  <a:pt x="6120" y="2243"/>
                </a:lnTo>
                <a:lnTo>
                  <a:pt x="6089" y="2268"/>
                </a:lnTo>
                <a:lnTo>
                  <a:pt x="6062" y="2292"/>
                </a:lnTo>
                <a:lnTo>
                  <a:pt x="6038" y="2316"/>
                </a:lnTo>
                <a:lnTo>
                  <a:pt x="6020" y="2336"/>
                </a:lnTo>
                <a:lnTo>
                  <a:pt x="6006" y="2358"/>
                </a:lnTo>
                <a:lnTo>
                  <a:pt x="5994" y="2376"/>
                </a:lnTo>
                <a:lnTo>
                  <a:pt x="5987" y="2394"/>
                </a:lnTo>
                <a:lnTo>
                  <a:pt x="5978" y="2376"/>
                </a:lnTo>
                <a:lnTo>
                  <a:pt x="5966" y="2358"/>
                </a:lnTo>
                <a:lnTo>
                  <a:pt x="5952" y="2336"/>
                </a:lnTo>
                <a:lnTo>
                  <a:pt x="5934" y="2316"/>
                </a:lnTo>
                <a:lnTo>
                  <a:pt x="5910" y="2292"/>
                </a:lnTo>
                <a:lnTo>
                  <a:pt x="5885" y="2268"/>
                </a:lnTo>
                <a:lnTo>
                  <a:pt x="5852" y="2243"/>
                </a:lnTo>
                <a:lnTo>
                  <a:pt x="5816" y="2219"/>
                </a:lnTo>
                <a:lnTo>
                  <a:pt x="5810" y="2214"/>
                </a:lnTo>
                <a:lnTo>
                  <a:pt x="5873" y="2171"/>
                </a:lnTo>
                <a:lnTo>
                  <a:pt x="5898" y="2151"/>
                </a:lnTo>
                <a:lnTo>
                  <a:pt x="5922" y="2130"/>
                </a:lnTo>
                <a:lnTo>
                  <a:pt x="5942" y="2111"/>
                </a:lnTo>
                <a:lnTo>
                  <a:pt x="5960" y="2091"/>
                </a:lnTo>
                <a:lnTo>
                  <a:pt x="5975" y="2070"/>
                </a:lnTo>
                <a:lnTo>
                  <a:pt x="5987" y="2046"/>
                </a:lnTo>
                <a:lnTo>
                  <a:pt x="5999" y="2070"/>
                </a:lnTo>
                <a:lnTo>
                  <a:pt x="6012" y="2091"/>
                </a:lnTo>
                <a:lnTo>
                  <a:pt x="6030" y="2111"/>
                </a:lnTo>
                <a:lnTo>
                  <a:pt x="6050" y="2130"/>
                </a:lnTo>
                <a:lnTo>
                  <a:pt x="6074" y="2151"/>
                </a:lnTo>
                <a:lnTo>
                  <a:pt x="6101" y="2171"/>
                </a:lnTo>
                <a:lnTo>
                  <a:pt x="6162" y="2214"/>
                </a:lnTo>
                <a:lnTo>
                  <a:pt x="6156" y="2219"/>
                </a:lnTo>
                <a:close/>
                <a:moveTo>
                  <a:pt x="5814" y="2304"/>
                </a:moveTo>
                <a:lnTo>
                  <a:pt x="5849" y="2330"/>
                </a:lnTo>
                <a:lnTo>
                  <a:pt x="5874" y="2357"/>
                </a:lnTo>
                <a:lnTo>
                  <a:pt x="5892" y="2378"/>
                </a:lnTo>
                <a:lnTo>
                  <a:pt x="5906" y="2399"/>
                </a:lnTo>
                <a:lnTo>
                  <a:pt x="5916" y="2417"/>
                </a:lnTo>
                <a:lnTo>
                  <a:pt x="5922" y="2430"/>
                </a:lnTo>
                <a:lnTo>
                  <a:pt x="5924" y="2442"/>
                </a:lnTo>
                <a:lnTo>
                  <a:pt x="5922" y="2454"/>
                </a:lnTo>
                <a:lnTo>
                  <a:pt x="5916" y="2468"/>
                </a:lnTo>
                <a:lnTo>
                  <a:pt x="5906" y="2486"/>
                </a:lnTo>
                <a:lnTo>
                  <a:pt x="5892" y="2507"/>
                </a:lnTo>
                <a:lnTo>
                  <a:pt x="5874" y="2528"/>
                </a:lnTo>
                <a:lnTo>
                  <a:pt x="5849" y="2555"/>
                </a:lnTo>
                <a:lnTo>
                  <a:pt x="5814" y="2580"/>
                </a:lnTo>
                <a:lnTo>
                  <a:pt x="5774" y="2610"/>
                </a:lnTo>
                <a:lnTo>
                  <a:pt x="5759" y="2621"/>
                </a:lnTo>
                <a:lnTo>
                  <a:pt x="5747" y="2628"/>
                </a:lnTo>
                <a:lnTo>
                  <a:pt x="5718" y="2610"/>
                </a:lnTo>
                <a:lnTo>
                  <a:pt x="5678" y="2580"/>
                </a:lnTo>
                <a:lnTo>
                  <a:pt x="5645" y="2555"/>
                </a:lnTo>
                <a:lnTo>
                  <a:pt x="5619" y="2528"/>
                </a:lnTo>
                <a:lnTo>
                  <a:pt x="5601" y="2507"/>
                </a:lnTo>
                <a:lnTo>
                  <a:pt x="5586" y="2486"/>
                </a:lnTo>
                <a:lnTo>
                  <a:pt x="5577" y="2468"/>
                </a:lnTo>
                <a:lnTo>
                  <a:pt x="5571" y="2454"/>
                </a:lnTo>
                <a:lnTo>
                  <a:pt x="5568" y="2442"/>
                </a:lnTo>
                <a:lnTo>
                  <a:pt x="5571" y="2430"/>
                </a:lnTo>
                <a:lnTo>
                  <a:pt x="5577" y="2417"/>
                </a:lnTo>
                <a:lnTo>
                  <a:pt x="5586" y="2399"/>
                </a:lnTo>
                <a:lnTo>
                  <a:pt x="5601" y="2378"/>
                </a:lnTo>
                <a:lnTo>
                  <a:pt x="5619" y="2357"/>
                </a:lnTo>
                <a:lnTo>
                  <a:pt x="5645" y="2330"/>
                </a:lnTo>
                <a:lnTo>
                  <a:pt x="5678" y="2304"/>
                </a:lnTo>
                <a:lnTo>
                  <a:pt x="5718" y="2274"/>
                </a:lnTo>
                <a:lnTo>
                  <a:pt x="5747" y="2256"/>
                </a:lnTo>
                <a:lnTo>
                  <a:pt x="5759" y="2265"/>
                </a:lnTo>
                <a:lnTo>
                  <a:pt x="5774" y="2274"/>
                </a:lnTo>
                <a:lnTo>
                  <a:pt x="5814" y="2304"/>
                </a:lnTo>
                <a:close/>
                <a:moveTo>
                  <a:pt x="5676" y="2219"/>
                </a:moveTo>
                <a:lnTo>
                  <a:pt x="5640" y="2243"/>
                </a:lnTo>
                <a:lnTo>
                  <a:pt x="5609" y="2268"/>
                </a:lnTo>
                <a:lnTo>
                  <a:pt x="5583" y="2292"/>
                </a:lnTo>
                <a:lnTo>
                  <a:pt x="5559" y="2316"/>
                </a:lnTo>
                <a:lnTo>
                  <a:pt x="5541" y="2336"/>
                </a:lnTo>
                <a:lnTo>
                  <a:pt x="5526" y="2358"/>
                </a:lnTo>
                <a:lnTo>
                  <a:pt x="5514" y="2376"/>
                </a:lnTo>
                <a:lnTo>
                  <a:pt x="5507" y="2394"/>
                </a:lnTo>
                <a:lnTo>
                  <a:pt x="5499" y="2376"/>
                </a:lnTo>
                <a:lnTo>
                  <a:pt x="5487" y="2358"/>
                </a:lnTo>
                <a:lnTo>
                  <a:pt x="5472" y="2336"/>
                </a:lnTo>
                <a:lnTo>
                  <a:pt x="5453" y="2316"/>
                </a:lnTo>
                <a:lnTo>
                  <a:pt x="5430" y="2292"/>
                </a:lnTo>
                <a:lnTo>
                  <a:pt x="5405" y="2268"/>
                </a:lnTo>
                <a:lnTo>
                  <a:pt x="5373" y="2243"/>
                </a:lnTo>
                <a:lnTo>
                  <a:pt x="5337" y="2219"/>
                </a:lnTo>
                <a:lnTo>
                  <a:pt x="5331" y="2214"/>
                </a:lnTo>
                <a:lnTo>
                  <a:pt x="5393" y="2171"/>
                </a:lnTo>
                <a:lnTo>
                  <a:pt x="5418" y="2151"/>
                </a:lnTo>
                <a:lnTo>
                  <a:pt x="5442" y="2130"/>
                </a:lnTo>
                <a:lnTo>
                  <a:pt x="5463" y="2111"/>
                </a:lnTo>
                <a:lnTo>
                  <a:pt x="5481" y="2091"/>
                </a:lnTo>
                <a:lnTo>
                  <a:pt x="5495" y="2070"/>
                </a:lnTo>
                <a:lnTo>
                  <a:pt x="5507" y="2046"/>
                </a:lnTo>
                <a:lnTo>
                  <a:pt x="5519" y="2070"/>
                </a:lnTo>
                <a:lnTo>
                  <a:pt x="5532" y="2091"/>
                </a:lnTo>
                <a:lnTo>
                  <a:pt x="5550" y="2111"/>
                </a:lnTo>
                <a:lnTo>
                  <a:pt x="5571" y="2130"/>
                </a:lnTo>
                <a:lnTo>
                  <a:pt x="5595" y="2151"/>
                </a:lnTo>
                <a:lnTo>
                  <a:pt x="5621" y="2171"/>
                </a:lnTo>
                <a:lnTo>
                  <a:pt x="5682" y="2214"/>
                </a:lnTo>
                <a:lnTo>
                  <a:pt x="5676" y="2219"/>
                </a:lnTo>
                <a:close/>
                <a:moveTo>
                  <a:pt x="5334" y="2304"/>
                </a:moveTo>
                <a:lnTo>
                  <a:pt x="5369" y="2330"/>
                </a:lnTo>
                <a:lnTo>
                  <a:pt x="5393" y="2357"/>
                </a:lnTo>
                <a:lnTo>
                  <a:pt x="5412" y="2378"/>
                </a:lnTo>
                <a:lnTo>
                  <a:pt x="5427" y="2399"/>
                </a:lnTo>
                <a:lnTo>
                  <a:pt x="5436" y="2417"/>
                </a:lnTo>
                <a:lnTo>
                  <a:pt x="5442" y="2430"/>
                </a:lnTo>
                <a:lnTo>
                  <a:pt x="5445" y="2442"/>
                </a:lnTo>
                <a:lnTo>
                  <a:pt x="5442" y="2454"/>
                </a:lnTo>
                <a:lnTo>
                  <a:pt x="5436" y="2468"/>
                </a:lnTo>
                <a:lnTo>
                  <a:pt x="5427" y="2486"/>
                </a:lnTo>
                <a:lnTo>
                  <a:pt x="5412" y="2507"/>
                </a:lnTo>
                <a:lnTo>
                  <a:pt x="5393" y="2528"/>
                </a:lnTo>
                <a:lnTo>
                  <a:pt x="5369" y="2555"/>
                </a:lnTo>
                <a:lnTo>
                  <a:pt x="5334" y="2580"/>
                </a:lnTo>
                <a:lnTo>
                  <a:pt x="5295" y="2610"/>
                </a:lnTo>
                <a:lnTo>
                  <a:pt x="5267" y="2628"/>
                </a:lnTo>
                <a:lnTo>
                  <a:pt x="5238" y="2610"/>
                </a:lnTo>
                <a:lnTo>
                  <a:pt x="5199" y="2580"/>
                </a:lnTo>
                <a:lnTo>
                  <a:pt x="5165" y="2555"/>
                </a:lnTo>
                <a:lnTo>
                  <a:pt x="5139" y="2528"/>
                </a:lnTo>
                <a:lnTo>
                  <a:pt x="5121" y="2507"/>
                </a:lnTo>
                <a:lnTo>
                  <a:pt x="5106" y="2486"/>
                </a:lnTo>
                <a:lnTo>
                  <a:pt x="5097" y="2468"/>
                </a:lnTo>
                <a:lnTo>
                  <a:pt x="5091" y="2454"/>
                </a:lnTo>
                <a:lnTo>
                  <a:pt x="5087" y="2442"/>
                </a:lnTo>
                <a:lnTo>
                  <a:pt x="5091" y="2430"/>
                </a:lnTo>
                <a:lnTo>
                  <a:pt x="5097" y="2417"/>
                </a:lnTo>
                <a:lnTo>
                  <a:pt x="5106" y="2399"/>
                </a:lnTo>
                <a:lnTo>
                  <a:pt x="5121" y="2378"/>
                </a:lnTo>
                <a:lnTo>
                  <a:pt x="5139" y="2357"/>
                </a:lnTo>
                <a:lnTo>
                  <a:pt x="5165" y="2330"/>
                </a:lnTo>
                <a:lnTo>
                  <a:pt x="5199" y="2304"/>
                </a:lnTo>
                <a:lnTo>
                  <a:pt x="5238" y="2274"/>
                </a:lnTo>
                <a:lnTo>
                  <a:pt x="5267" y="2256"/>
                </a:lnTo>
                <a:lnTo>
                  <a:pt x="5295" y="2274"/>
                </a:lnTo>
                <a:lnTo>
                  <a:pt x="5334" y="2304"/>
                </a:lnTo>
                <a:close/>
                <a:moveTo>
                  <a:pt x="5196" y="2219"/>
                </a:moveTo>
                <a:lnTo>
                  <a:pt x="5160" y="2243"/>
                </a:lnTo>
                <a:lnTo>
                  <a:pt x="5129" y="2268"/>
                </a:lnTo>
                <a:lnTo>
                  <a:pt x="5100" y="2292"/>
                </a:lnTo>
                <a:lnTo>
                  <a:pt x="5079" y="2316"/>
                </a:lnTo>
                <a:lnTo>
                  <a:pt x="5061" y="2336"/>
                </a:lnTo>
                <a:lnTo>
                  <a:pt x="5046" y="2358"/>
                </a:lnTo>
                <a:lnTo>
                  <a:pt x="5034" y="2376"/>
                </a:lnTo>
                <a:lnTo>
                  <a:pt x="5027" y="2394"/>
                </a:lnTo>
                <a:lnTo>
                  <a:pt x="5019" y="2376"/>
                </a:lnTo>
                <a:lnTo>
                  <a:pt x="5007" y="2358"/>
                </a:lnTo>
                <a:lnTo>
                  <a:pt x="4994" y="2336"/>
                </a:lnTo>
                <a:lnTo>
                  <a:pt x="4973" y="2316"/>
                </a:lnTo>
                <a:lnTo>
                  <a:pt x="4952" y="2292"/>
                </a:lnTo>
                <a:lnTo>
                  <a:pt x="4925" y="2268"/>
                </a:lnTo>
                <a:lnTo>
                  <a:pt x="4893" y="2243"/>
                </a:lnTo>
                <a:lnTo>
                  <a:pt x="4857" y="2219"/>
                </a:lnTo>
                <a:lnTo>
                  <a:pt x="4851" y="2214"/>
                </a:lnTo>
                <a:lnTo>
                  <a:pt x="4913" y="2171"/>
                </a:lnTo>
                <a:lnTo>
                  <a:pt x="4940" y="2151"/>
                </a:lnTo>
                <a:lnTo>
                  <a:pt x="4964" y="2130"/>
                </a:lnTo>
                <a:lnTo>
                  <a:pt x="4983" y="2111"/>
                </a:lnTo>
                <a:lnTo>
                  <a:pt x="5001" y="2091"/>
                </a:lnTo>
                <a:lnTo>
                  <a:pt x="5015" y="2070"/>
                </a:lnTo>
                <a:lnTo>
                  <a:pt x="5027" y="2046"/>
                </a:lnTo>
                <a:lnTo>
                  <a:pt x="5039" y="2070"/>
                </a:lnTo>
                <a:lnTo>
                  <a:pt x="5052" y="2091"/>
                </a:lnTo>
                <a:lnTo>
                  <a:pt x="5069" y="2111"/>
                </a:lnTo>
                <a:lnTo>
                  <a:pt x="5091" y="2130"/>
                </a:lnTo>
                <a:lnTo>
                  <a:pt x="5115" y="2151"/>
                </a:lnTo>
                <a:lnTo>
                  <a:pt x="5141" y="2171"/>
                </a:lnTo>
                <a:lnTo>
                  <a:pt x="5202" y="2214"/>
                </a:lnTo>
                <a:lnTo>
                  <a:pt x="5196" y="2219"/>
                </a:lnTo>
                <a:close/>
                <a:moveTo>
                  <a:pt x="4856" y="2304"/>
                </a:moveTo>
                <a:lnTo>
                  <a:pt x="4889" y="2330"/>
                </a:lnTo>
                <a:lnTo>
                  <a:pt x="4913" y="2357"/>
                </a:lnTo>
                <a:lnTo>
                  <a:pt x="4934" y="2378"/>
                </a:lnTo>
                <a:lnTo>
                  <a:pt x="4947" y="2399"/>
                </a:lnTo>
                <a:lnTo>
                  <a:pt x="4958" y="2417"/>
                </a:lnTo>
                <a:lnTo>
                  <a:pt x="4964" y="2430"/>
                </a:lnTo>
                <a:lnTo>
                  <a:pt x="4965" y="2442"/>
                </a:lnTo>
                <a:lnTo>
                  <a:pt x="4964" y="2454"/>
                </a:lnTo>
                <a:lnTo>
                  <a:pt x="4958" y="2468"/>
                </a:lnTo>
                <a:lnTo>
                  <a:pt x="4947" y="2486"/>
                </a:lnTo>
                <a:lnTo>
                  <a:pt x="4934" y="2507"/>
                </a:lnTo>
                <a:lnTo>
                  <a:pt x="4913" y="2528"/>
                </a:lnTo>
                <a:lnTo>
                  <a:pt x="4889" y="2555"/>
                </a:lnTo>
                <a:lnTo>
                  <a:pt x="4856" y="2580"/>
                </a:lnTo>
                <a:lnTo>
                  <a:pt x="4815" y="2610"/>
                </a:lnTo>
                <a:lnTo>
                  <a:pt x="4799" y="2621"/>
                </a:lnTo>
                <a:lnTo>
                  <a:pt x="4787" y="2628"/>
                </a:lnTo>
                <a:lnTo>
                  <a:pt x="4760" y="2610"/>
                </a:lnTo>
                <a:lnTo>
                  <a:pt x="4718" y="2580"/>
                </a:lnTo>
                <a:lnTo>
                  <a:pt x="4685" y="2555"/>
                </a:lnTo>
                <a:lnTo>
                  <a:pt x="4659" y="2528"/>
                </a:lnTo>
                <a:lnTo>
                  <a:pt x="4640" y="2507"/>
                </a:lnTo>
                <a:lnTo>
                  <a:pt x="4625" y="2486"/>
                </a:lnTo>
                <a:lnTo>
                  <a:pt x="4617" y="2468"/>
                </a:lnTo>
                <a:lnTo>
                  <a:pt x="4611" y="2454"/>
                </a:lnTo>
                <a:lnTo>
                  <a:pt x="4607" y="2442"/>
                </a:lnTo>
                <a:lnTo>
                  <a:pt x="4611" y="2430"/>
                </a:lnTo>
                <a:lnTo>
                  <a:pt x="4617" y="2417"/>
                </a:lnTo>
                <a:lnTo>
                  <a:pt x="4625" y="2399"/>
                </a:lnTo>
                <a:lnTo>
                  <a:pt x="4640" y="2378"/>
                </a:lnTo>
                <a:lnTo>
                  <a:pt x="4659" y="2357"/>
                </a:lnTo>
                <a:lnTo>
                  <a:pt x="4685" y="2330"/>
                </a:lnTo>
                <a:lnTo>
                  <a:pt x="4718" y="2304"/>
                </a:lnTo>
                <a:lnTo>
                  <a:pt x="4760" y="2274"/>
                </a:lnTo>
                <a:lnTo>
                  <a:pt x="4787" y="2256"/>
                </a:lnTo>
                <a:lnTo>
                  <a:pt x="4799" y="2265"/>
                </a:lnTo>
                <a:lnTo>
                  <a:pt x="4815" y="2274"/>
                </a:lnTo>
                <a:lnTo>
                  <a:pt x="4856" y="2304"/>
                </a:lnTo>
                <a:close/>
                <a:moveTo>
                  <a:pt x="4718" y="2219"/>
                </a:moveTo>
                <a:lnTo>
                  <a:pt x="4679" y="2243"/>
                </a:lnTo>
                <a:lnTo>
                  <a:pt x="4649" y="2268"/>
                </a:lnTo>
                <a:lnTo>
                  <a:pt x="4622" y="2292"/>
                </a:lnTo>
                <a:lnTo>
                  <a:pt x="4599" y="2316"/>
                </a:lnTo>
                <a:lnTo>
                  <a:pt x="4581" y="2336"/>
                </a:lnTo>
                <a:lnTo>
                  <a:pt x="4568" y="2358"/>
                </a:lnTo>
                <a:lnTo>
                  <a:pt x="4556" y="2376"/>
                </a:lnTo>
                <a:lnTo>
                  <a:pt x="4547" y="2394"/>
                </a:lnTo>
                <a:lnTo>
                  <a:pt x="4538" y="2376"/>
                </a:lnTo>
                <a:lnTo>
                  <a:pt x="4527" y="2358"/>
                </a:lnTo>
                <a:lnTo>
                  <a:pt x="4511" y="2336"/>
                </a:lnTo>
                <a:lnTo>
                  <a:pt x="4493" y="2316"/>
                </a:lnTo>
                <a:lnTo>
                  <a:pt x="4472" y="2292"/>
                </a:lnTo>
                <a:lnTo>
                  <a:pt x="4445" y="2268"/>
                </a:lnTo>
                <a:lnTo>
                  <a:pt x="4413" y="2243"/>
                </a:lnTo>
                <a:lnTo>
                  <a:pt x="4377" y="2219"/>
                </a:lnTo>
                <a:lnTo>
                  <a:pt x="4371" y="2214"/>
                </a:lnTo>
                <a:lnTo>
                  <a:pt x="4433" y="2171"/>
                </a:lnTo>
                <a:lnTo>
                  <a:pt x="4460" y="2151"/>
                </a:lnTo>
                <a:lnTo>
                  <a:pt x="4484" y="2130"/>
                </a:lnTo>
                <a:lnTo>
                  <a:pt x="4503" y="2111"/>
                </a:lnTo>
                <a:lnTo>
                  <a:pt x="4521" y="2091"/>
                </a:lnTo>
                <a:lnTo>
                  <a:pt x="4535" y="2070"/>
                </a:lnTo>
                <a:lnTo>
                  <a:pt x="4547" y="2046"/>
                </a:lnTo>
                <a:lnTo>
                  <a:pt x="4557" y="2070"/>
                </a:lnTo>
                <a:lnTo>
                  <a:pt x="4574" y="2091"/>
                </a:lnTo>
                <a:lnTo>
                  <a:pt x="4589" y="2111"/>
                </a:lnTo>
                <a:lnTo>
                  <a:pt x="4611" y="2130"/>
                </a:lnTo>
                <a:lnTo>
                  <a:pt x="4634" y="2151"/>
                </a:lnTo>
                <a:lnTo>
                  <a:pt x="4661" y="2171"/>
                </a:lnTo>
                <a:lnTo>
                  <a:pt x="4724" y="2214"/>
                </a:lnTo>
                <a:lnTo>
                  <a:pt x="4718" y="2219"/>
                </a:lnTo>
                <a:close/>
                <a:moveTo>
                  <a:pt x="4376" y="2304"/>
                </a:moveTo>
                <a:lnTo>
                  <a:pt x="4407" y="2330"/>
                </a:lnTo>
                <a:lnTo>
                  <a:pt x="4433" y="2357"/>
                </a:lnTo>
                <a:lnTo>
                  <a:pt x="4454" y="2378"/>
                </a:lnTo>
                <a:lnTo>
                  <a:pt x="4467" y="2399"/>
                </a:lnTo>
                <a:lnTo>
                  <a:pt x="4478" y="2417"/>
                </a:lnTo>
                <a:lnTo>
                  <a:pt x="4484" y="2430"/>
                </a:lnTo>
                <a:lnTo>
                  <a:pt x="4485" y="2442"/>
                </a:lnTo>
                <a:lnTo>
                  <a:pt x="4484" y="2454"/>
                </a:lnTo>
                <a:lnTo>
                  <a:pt x="4478" y="2468"/>
                </a:lnTo>
                <a:lnTo>
                  <a:pt x="4467" y="2486"/>
                </a:lnTo>
                <a:lnTo>
                  <a:pt x="4454" y="2507"/>
                </a:lnTo>
                <a:lnTo>
                  <a:pt x="4433" y="2528"/>
                </a:lnTo>
                <a:lnTo>
                  <a:pt x="4407" y="2555"/>
                </a:lnTo>
                <a:lnTo>
                  <a:pt x="4376" y="2580"/>
                </a:lnTo>
                <a:lnTo>
                  <a:pt x="4335" y="2610"/>
                </a:lnTo>
                <a:lnTo>
                  <a:pt x="4308" y="2628"/>
                </a:lnTo>
                <a:lnTo>
                  <a:pt x="4280" y="2610"/>
                </a:lnTo>
                <a:lnTo>
                  <a:pt x="4238" y="2580"/>
                </a:lnTo>
                <a:lnTo>
                  <a:pt x="4206" y="2555"/>
                </a:lnTo>
                <a:lnTo>
                  <a:pt x="4179" y="2528"/>
                </a:lnTo>
                <a:lnTo>
                  <a:pt x="4160" y="2507"/>
                </a:lnTo>
                <a:lnTo>
                  <a:pt x="4146" y="2486"/>
                </a:lnTo>
                <a:lnTo>
                  <a:pt x="4137" y="2468"/>
                </a:lnTo>
                <a:lnTo>
                  <a:pt x="4131" y="2454"/>
                </a:lnTo>
                <a:lnTo>
                  <a:pt x="4128" y="2442"/>
                </a:lnTo>
                <a:lnTo>
                  <a:pt x="4131" y="2430"/>
                </a:lnTo>
                <a:lnTo>
                  <a:pt x="4137" y="2417"/>
                </a:lnTo>
                <a:lnTo>
                  <a:pt x="4146" y="2399"/>
                </a:lnTo>
                <a:lnTo>
                  <a:pt x="4160" y="2378"/>
                </a:lnTo>
                <a:lnTo>
                  <a:pt x="4179" y="2357"/>
                </a:lnTo>
                <a:lnTo>
                  <a:pt x="4206" y="2330"/>
                </a:lnTo>
                <a:lnTo>
                  <a:pt x="4238" y="2304"/>
                </a:lnTo>
                <a:lnTo>
                  <a:pt x="4280" y="2274"/>
                </a:lnTo>
                <a:lnTo>
                  <a:pt x="4308" y="2256"/>
                </a:lnTo>
                <a:lnTo>
                  <a:pt x="4335" y="2274"/>
                </a:lnTo>
                <a:lnTo>
                  <a:pt x="4376" y="2304"/>
                </a:lnTo>
                <a:close/>
                <a:moveTo>
                  <a:pt x="4238" y="2219"/>
                </a:moveTo>
                <a:lnTo>
                  <a:pt x="4200" y="2243"/>
                </a:lnTo>
                <a:lnTo>
                  <a:pt x="4170" y="2268"/>
                </a:lnTo>
                <a:lnTo>
                  <a:pt x="4142" y="2292"/>
                </a:lnTo>
                <a:lnTo>
                  <a:pt x="4119" y="2316"/>
                </a:lnTo>
                <a:lnTo>
                  <a:pt x="4101" y="2336"/>
                </a:lnTo>
                <a:lnTo>
                  <a:pt x="4088" y="2358"/>
                </a:lnTo>
                <a:lnTo>
                  <a:pt x="4076" y="2376"/>
                </a:lnTo>
                <a:lnTo>
                  <a:pt x="4068" y="2394"/>
                </a:lnTo>
                <a:lnTo>
                  <a:pt x="4058" y="2376"/>
                </a:lnTo>
                <a:lnTo>
                  <a:pt x="4047" y="2358"/>
                </a:lnTo>
                <a:lnTo>
                  <a:pt x="4032" y="2336"/>
                </a:lnTo>
                <a:lnTo>
                  <a:pt x="4014" y="2316"/>
                </a:lnTo>
                <a:lnTo>
                  <a:pt x="3992" y="2292"/>
                </a:lnTo>
                <a:lnTo>
                  <a:pt x="3966" y="2268"/>
                </a:lnTo>
                <a:lnTo>
                  <a:pt x="3933" y="2243"/>
                </a:lnTo>
                <a:lnTo>
                  <a:pt x="3897" y="2219"/>
                </a:lnTo>
                <a:lnTo>
                  <a:pt x="3890" y="2214"/>
                </a:lnTo>
                <a:lnTo>
                  <a:pt x="3954" y="2171"/>
                </a:lnTo>
                <a:lnTo>
                  <a:pt x="3980" y="2151"/>
                </a:lnTo>
                <a:lnTo>
                  <a:pt x="4004" y="2130"/>
                </a:lnTo>
                <a:lnTo>
                  <a:pt x="4023" y="2111"/>
                </a:lnTo>
                <a:lnTo>
                  <a:pt x="4041" y="2091"/>
                </a:lnTo>
                <a:lnTo>
                  <a:pt x="4056" y="2070"/>
                </a:lnTo>
                <a:lnTo>
                  <a:pt x="4068" y="2046"/>
                </a:lnTo>
                <a:lnTo>
                  <a:pt x="4077" y="2070"/>
                </a:lnTo>
                <a:lnTo>
                  <a:pt x="4094" y="2091"/>
                </a:lnTo>
                <a:lnTo>
                  <a:pt x="4110" y="2111"/>
                </a:lnTo>
                <a:lnTo>
                  <a:pt x="4131" y="2130"/>
                </a:lnTo>
                <a:lnTo>
                  <a:pt x="4154" y="2151"/>
                </a:lnTo>
                <a:lnTo>
                  <a:pt x="4182" y="2171"/>
                </a:lnTo>
                <a:lnTo>
                  <a:pt x="4244" y="2214"/>
                </a:lnTo>
                <a:lnTo>
                  <a:pt x="4238" y="2219"/>
                </a:lnTo>
                <a:close/>
                <a:moveTo>
                  <a:pt x="3896" y="2304"/>
                </a:moveTo>
                <a:lnTo>
                  <a:pt x="3927" y="2330"/>
                </a:lnTo>
                <a:lnTo>
                  <a:pt x="3954" y="2357"/>
                </a:lnTo>
                <a:lnTo>
                  <a:pt x="3974" y="2378"/>
                </a:lnTo>
                <a:lnTo>
                  <a:pt x="3987" y="2399"/>
                </a:lnTo>
                <a:lnTo>
                  <a:pt x="3998" y="2417"/>
                </a:lnTo>
                <a:lnTo>
                  <a:pt x="4002" y="2430"/>
                </a:lnTo>
                <a:lnTo>
                  <a:pt x="4005" y="2442"/>
                </a:lnTo>
                <a:lnTo>
                  <a:pt x="4002" y="2454"/>
                </a:lnTo>
                <a:lnTo>
                  <a:pt x="3998" y="2468"/>
                </a:lnTo>
                <a:lnTo>
                  <a:pt x="3987" y="2486"/>
                </a:lnTo>
                <a:lnTo>
                  <a:pt x="3974" y="2507"/>
                </a:lnTo>
                <a:lnTo>
                  <a:pt x="3954" y="2528"/>
                </a:lnTo>
                <a:lnTo>
                  <a:pt x="3927" y="2555"/>
                </a:lnTo>
                <a:lnTo>
                  <a:pt x="3896" y="2580"/>
                </a:lnTo>
                <a:lnTo>
                  <a:pt x="3854" y="2610"/>
                </a:lnTo>
                <a:lnTo>
                  <a:pt x="3840" y="2621"/>
                </a:lnTo>
                <a:lnTo>
                  <a:pt x="3828" y="2628"/>
                </a:lnTo>
                <a:lnTo>
                  <a:pt x="3800" y="2610"/>
                </a:lnTo>
                <a:lnTo>
                  <a:pt x="3758" y="2580"/>
                </a:lnTo>
                <a:lnTo>
                  <a:pt x="3726" y="2555"/>
                </a:lnTo>
                <a:lnTo>
                  <a:pt x="3699" y="2528"/>
                </a:lnTo>
                <a:lnTo>
                  <a:pt x="3680" y="2507"/>
                </a:lnTo>
                <a:lnTo>
                  <a:pt x="3666" y="2486"/>
                </a:lnTo>
                <a:lnTo>
                  <a:pt x="3659" y="2468"/>
                </a:lnTo>
                <a:lnTo>
                  <a:pt x="3653" y="2454"/>
                </a:lnTo>
                <a:lnTo>
                  <a:pt x="3648" y="2442"/>
                </a:lnTo>
                <a:lnTo>
                  <a:pt x="3653" y="2430"/>
                </a:lnTo>
                <a:lnTo>
                  <a:pt x="3659" y="2417"/>
                </a:lnTo>
                <a:lnTo>
                  <a:pt x="3666" y="2399"/>
                </a:lnTo>
                <a:lnTo>
                  <a:pt x="3680" y="2378"/>
                </a:lnTo>
                <a:lnTo>
                  <a:pt x="3699" y="2357"/>
                </a:lnTo>
                <a:lnTo>
                  <a:pt x="3726" y="2330"/>
                </a:lnTo>
                <a:lnTo>
                  <a:pt x="3758" y="2304"/>
                </a:lnTo>
                <a:lnTo>
                  <a:pt x="3800" y="2274"/>
                </a:lnTo>
                <a:lnTo>
                  <a:pt x="3828" y="2256"/>
                </a:lnTo>
                <a:lnTo>
                  <a:pt x="3840" y="2265"/>
                </a:lnTo>
                <a:lnTo>
                  <a:pt x="3854" y="2274"/>
                </a:lnTo>
                <a:lnTo>
                  <a:pt x="3896" y="2304"/>
                </a:lnTo>
                <a:close/>
                <a:moveTo>
                  <a:pt x="3758" y="2219"/>
                </a:moveTo>
                <a:lnTo>
                  <a:pt x="3720" y="2243"/>
                </a:lnTo>
                <a:lnTo>
                  <a:pt x="3687" y="2268"/>
                </a:lnTo>
                <a:lnTo>
                  <a:pt x="3662" y="2292"/>
                </a:lnTo>
                <a:lnTo>
                  <a:pt x="3641" y="2316"/>
                </a:lnTo>
                <a:lnTo>
                  <a:pt x="3623" y="2336"/>
                </a:lnTo>
                <a:lnTo>
                  <a:pt x="3606" y="2358"/>
                </a:lnTo>
                <a:lnTo>
                  <a:pt x="3596" y="2376"/>
                </a:lnTo>
                <a:lnTo>
                  <a:pt x="3588" y="2394"/>
                </a:lnTo>
                <a:lnTo>
                  <a:pt x="3578" y="2376"/>
                </a:lnTo>
                <a:lnTo>
                  <a:pt x="3569" y="2358"/>
                </a:lnTo>
                <a:lnTo>
                  <a:pt x="3552" y="2336"/>
                </a:lnTo>
                <a:lnTo>
                  <a:pt x="3534" y="2316"/>
                </a:lnTo>
                <a:lnTo>
                  <a:pt x="3512" y="2292"/>
                </a:lnTo>
                <a:lnTo>
                  <a:pt x="3486" y="2268"/>
                </a:lnTo>
                <a:lnTo>
                  <a:pt x="3455" y="2243"/>
                </a:lnTo>
                <a:lnTo>
                  <a:pt x="3416" y="2219"/>
                </a:lnTo>
                <a:lnTo>
                  <a:pt x="3410" y="2214"/>
                </a:lnTo>
                <a:lnTo>
                  <a:pt x="3474" y="2171"/>
                </a:lnTo>
                <a:lnTo>
                  <a:pt x="3500" y="2151"/>
                </a:lnTo>
                <a:lnTo>
                  <a:pt x="3524" y="2130"/>
                </a:lnTo>
                <a:lnTo>
                  <a:pt x="3545" y="2111"/>
                </a:lnTo>
                <a:lnTo>
                  <a:pt x="3563" y="2091"/>
                </a:lnTo>
                <a:lnTo>
                  <a:pt x="3576" y="2070"/>
                </a:lnTo>
                <a:lnTo>
                  <a:pt x="3588" y="2046"/>
                </a:lnTo>
                <a:lnTo>
                  <a:pt x="3599" y="2070"/>
                </a:lnTo>
                <a:lnTo>
                  <a:pt x="3612" y="2091"/>
                </a:lnTo>
                <a:lnTo>
                  <a:pt x="3630" y="2111"/>
                </a:lnTo>
                <a:lnTo>
                  <a:pt x="3650" y="2130"/>
                </a:lnTo>
                <a:lnTo>
                  <a:pt x="3674" y="2151"/>
                </a:lnTo>
                <a:lnTo>
                  <a:pt x="3702" y="2171"/>
                </a:lnTo>
                <a:lnTo>
                  <a:pt x="3764" y="2214"/>
                </a:lnTo>
                <a:lnTo>
                  <a:pt x="3758" y="2219"/>
                </a:lnTo>
                <a:close/>
                <a:moveTo>
                  <a:pt x="3416" y="2304"/>
                </a:moveTo>
                <a:lnTo>
                  <a:pt x="3449" y="2330"/>
                </a:lnTo>
                <a:lnTo>
                  <a:pt x="3474" y="2357"/>
                </a:lnTo>
                <a:lnTo>
                  <a:pt x="3494" y="2378"/>
                </a:lnTo>
                <a:lnTo>
                  <a:pt x="3509" y="2399"/>
                </a:lnTo>
                <a:lnTo>
                  <a:pt x="3518" y="2417"/>
                </a:lnTo>
                <a:lnTo>
                  <a:pt x="3522" y="2430"/>
                </a:lnTo>
                <a:lnTo>
                  <a:pt x="3527" y="2442"/>
                </a:lnTo>
                <a:lnTo>
                  <a:pt x="3522" y="2454"/>
                </a:lnTo>
                <a:lnTo>
                  <a:pt x="3518" y="2468"/>
                </a:lnTo>
                <a:lnTo>
                  <a:pt x="3509" y="2486"/>
                </a:lnTo>
                <a:lnTo>
                  <a:pt x="3494" y="2507"/>
                </a:lnTo>
                <a:lnTo>
                  <a:pt x="3474" y="2528"/>
                </a:lnTo>
                <a:lnTo>
                  <a:pt x="3449" y="2555"/>
                </a:lnTo>
                <a:lnTo>
                  <a:pt x="3416" y="2580"/>
                </a:lnTo>
                <a:lnTo>
                  <a:pt x="3374" y="2610"/>
                </a:lnTo>
                <a:lnTo>
                  <a:pt x="3347" y="2628"/>
                </a:lnTo>
                <a:lnTo>
                  <a:pt x="3320" y="2610"/>
                </a:lnTo>
                <a:lnTo>
                  <a:pt x="3278" y="2580"/>
                </a:lnTo>
                <a:lnTo>
                  <a:pt x="3246" y="2555"/>
                </a:lnTo>
                <a:lnTo>
                  <a:pt x="3221" y="2528"/>
                </a:lnTo>
                <a:lnTo>
                  <a:pt x="3200" y="2507"/>
                </a:lnTo>
                <a:lnTo>
                  <a:pt x="3186" y="2486"/>
                </a:lnTo>
                <a:lnTo>
                  <a:pt x="3176" y="2468"/>
                </a:lnTo>
                <a:lnTo>
                  <a:pt x="3173" y="2454"/>
                </a:lnTo>
                <a:lnTo>
                  <a:pt x="3168" y="2442"/>
                </a:lnTo>
                <a:lnTo>
                  <a:pt x="3173" y="2430"/>
                </a:lnTo>
                <a:lnTo>
                  <a:pt x="3176" y="2417"/>
                </a:lnTo>
                <a:lnTo>
                  <a:pt x="3186" y="2399"/>
                </a:lnTo>
                <a:lnTo>
                  <a:pt x="3200" y="2378"/>
                </a:lnTo>
                <a:lnTo>
                  <a:pt x="3221" y="2357"/>
                </a:lnTo>
                <a:lnTo>
                  <a:pt x="3246" y="2330"/>
                </a:lnTo>
                <a:lnTo>
                  <a:pt x="3278" y="2304"/>
                </a:lnTo>
                <a:lnTo>
                  <a:pt x="3320" y="2274"/>
                </a:lnTo>
                <a:lnTo>
                  <a:pt x="3347" y="2256"/>
                </a:lnTo>
                <a:lnTo>
                  <a:pt x="3374" y="2274"/>
                </a:lnTo>
                <a:lnTo>
                  <a:pt x="3416" y="2304"/>
                </a:lnTo>
                <a:close/>
                <a:moveTo>
                  <a:pt x="3278" y="2219"/>
                </a:moveTo>
                <a:lnTo>
                  <a:pt x="3240" y="2243"/>
                </a:lnTo>
                <a:lnTo>
                  <a:pt x="3209" y="2268"/>
                </a:lnTo>
                <a:lnTo>
                  <a:pt x="3182" y="2292"/>
                </a:lnTo>
                <a:lnTo>
                  <a:pt x="3161" y="2316"/>
                </a:lnTo>
                <a:lnTo>
                  <a:pt x="3143" y="2336"/>
                </a:lnTo>
                <a:lnTo>
                  <a:pt x="3126" y="2358"/>
                </a:lnTo>
                <a:lnTo>
                  <a:pt x="3116" y="2376"/>
                </a:lnTo>
                <a:lnTo>
                  <a:pt x="3107" y="2394"/>
                </a:lnTo>
                <a:lnTo>
                  <a:pt x="3098" y="2376"/>
                </a:lnTo>
                <a:lnTo>
                  <a:pt x="3086" y="2358"/>
                </a:lnTo>
                <a:lnTo>
                  <a:pt x="3072" y="2336"/>
                </a:lnTo>
                <a:lnTo>
                  <a:pt x="3054" y="2316"/>
                </a:lnTo>
                <a:lnTo>
                  <a:pt x="3032" y="2292"/>
                </a:lnTo>
                <a:lnTo>
                  <a:pt x="3005" y="2268"/>
                </a:lnTo>
                <a:lnTo>
                  <a:pt x="2975" y="2243"/>
                </a:lnTo>
                <a:lnTo>
                  <a:pt x="2937" y="2219"/>
                </a:lnTo>
                <a:lnTo>
                  <a:pt x="2931" y="2214"/>
                </a:lnTo>
                <a:lnTo>
                  <a:pt x="2993" y="2171"/>
                </a:lnTo>
                <a:lnTo>
                  <a:pt x="3021" y="2151"/>
                </a:lnTo>
                <a:lnTo>
                  <a:pt x="3042" y="2130"/>
                </a:lnTo>
                <a:lnTo>
                  <a:pt x="3065" y="2111"/>
                </a:lnTo>
                <a:lnTo>
                  <a:pt x="3080" y="2091"/>
                </a:lnTo>
                <a:lnTo>
                  <a:pt x="3096" y="2070"/>
                </a:lnTo>
                <a:lnTo>
                  <a:pt x="3107" y="2046"/>
                </a:lnTo>
                <a:lnTo>
                  <a:pt x="3119" y="2070"/>
                </a:lnTo>
                <a:lnTo>
                  <a:pt x="3132" y="2091"/>
                </a:lnTo>
                <a:lnTo>
                  <a:pt x="3150" y="2111"/>
                </a:lnTo>
                <a:lnTo>
                  <a:pt x="3170" y="2130"/>
                </a:lnTo>
                <a:lnTo>
                  <a:pt x="3194" y="2151"/>
                </a:lnTo>
                <a:lnTo>
                  <a:pt x="3221" y="2171"/>
                </a:lnTo>
                <a:lnTo>
                  <a:pt x="3284" y="2214"/>
                </a:lnTo>
                <a:lnTo>
                  <a:pt x="3278" y="2219"/>
                </a:lnTo>
                <a:close/>
                <a:moveTo>
                  <a:pt x="2937" y="2304"/>
                </a:moveTo>
                <a:lnTo>
                  <a:pt x="2969" y="2330"/>
                </a:lnTo>
                <a:lnTo>
                  <a:pt x="2994" y="2357"/>
                </a:lnTo>
                <a:lnTo>
                  <a:pt x="3015" y="2378"/>
                </a:lnTo>
                <a:lnTo>
                  <a:pt x="3029" y="2399"/>
                </a:lnTo>
                <a:lnTo>
                  <a:pt x="3036" y="2417"/>
                </a:lnTo>
                <a:lnTo>
                  <a:pt x="3042" y="2430"/>
                </a:lnTo>
                <a:lnTo>
                  <a:pt x="3047" y="2442"/>
                </a:lnTo>
                <a:lnTo>
                  <a:pt x="3042" y="2454"/>
                </a:lnTo>
                <a:lnTo>
                  <a:pt x="3036" y="2468"/>
                </a:lnTo>
                <a:lnTo>
                  <a:pt x="3029" y="2486"/>
                </a:lnTo>
                <a:lnTo>
                  <a:pt x="3015" y="2507"/>
                </a:lnTo>
                <a:lnTo>
                  <a:pt x="2994" y="2528"/>
                </a:lnTo>
                <a:lnTo>
                  <a:pt x="2969" y="2555"/>
                </a:lnTo>
                <a:lnTo>
                  <a:pt x="2937" y="2580"/>
                </a:lnTo>
                <a:lnTo>
                  <a:pt x="2895" y="2610"/>
                </a:lnTo>
                <a:lnTo>
                  <a:pt x="2879" y="2621"/>
                </a:lnTo>
                <a:lnTo>
                  <a:pt x="2867" y="2628"/>
                </a:lnTo>
                <a:lnTo>
                  <a:pt x="2841" y="2610"/>
                </a:lnTo>
                <a:lnTo>
                  <a:pt x="2799" y="2580"/>
                </a:lnTo>
                <a:lnTo>
                  <a:pt x="2766" y="2555"/>
                </a:lnTo>
                <a:lnTo>
                  <a:pt x="2741" y="2528"/>
                </a:lnTo>
                <a:lnTo>
                  <a:pt x="2721" y="2507"/>
                </a:lnTo>
                <a:lnTo>
                  <a:pt x="2706" y="2486"/>
                </a:lnTo>
                <a:lnTo>
                  <a:pt x="2697" y="2468"/>
                </a:lnTo>
                <a:lnTo>
                  <a:pt x="2691" y="2454"/>
                </a:lnTo>
                <a:lnTo>
                  <a:pt x="2688" y="2442"/>
                </a:lnTo>
                <a:lnTo>
                  <a:pt x="2691" y="2430"/>
                </a:lnTo>
                <a:lnTo>
                  <a:pt x="2697" y="2417"/>
                </a:lnTo>
                <a:lnTo>
                  <a:pt x="2706" y="2399"/>
                </a:lnTo>
                <a:lnTo>
                  <a:pt x="2721" y="2378"/>
                </a:lnTo>
                <a:lnTo>
                  <a:pt x="2741" y="2357"/>
                </a:lnTo>
                <a:lnTo>
                  <a:pt x="2766" y="2330"/>
                </a:lnTo>
                <a:lnTo>
                  <a:pt x="2799" y="2304"/>
                </a:lnTo>
                <a:lnTo>
                  <a:pt x="2841" y="2274"/>
                </a:lnTo>
                <a:lnTo>
                  <a:pt x="2867" y="2256"/>
                </a:lnTo>
                <a:lnTo>
                  <a:pt x="2879" y="2265"/>
                </a:lnTo>
                <a:lnTo>
                  <a:pt x="2895" y="2274"/>
                </a:lnTo>
                <a:lnTo>
                  <a:pt x="2937" y="2304"/>
                </a:lnTo>
                <a:close/>
                <a:moveTo>
                  <a:pt x="2796" y="2219"/>
                </a:moveTo>
                <a:lnTo>
                  <a:pt x="2760" y="2243"/>
                </a:lnTo>
                <a:lnTo>
                  <a:pt x="2729" y="2268"/>
                </a:lnTo>
                <a:lnTo>
                  <a:pt x="2703" y="2292"/>
                </a:lnTo>
                <a:lnTo>
                  <a:pt x="2681" y="2316"/>
                </a:lnTo>
                <a:lnTo>
                  <a:pt x="2663" y="2336"/>
                </a:lnTo>
                <a:lnTo>
                  <a:pt x="2646" y="2358"/>
                </a:lnTo>
                <a:lnTo>
                  <a:pt x="2637" y="2376"/>
                </a:lnTo>
                <a:lnTo>
                  <a:pt x="2627" y="2394"/>
                </a:lnTo>
                <a:lnTo>
                  <a:pt x="2619" y="2376"/>
                </a:lnTo>
                <a:lnTo>
                  <a:pt x="2607" y="2358"/>
                </a:lnTo>
                <a:lnTo>
                  <a:pt x="2592" y="2336"/>
                </a:lnTo>
                <a:lnTo>
                  <a:pt x="2574" y="2316"/>
                </a:lnTo>
                <a:lnTo>
                  <a:pt x="2553" y="2292"/>
                </a:lnTo>
                <a:lnTo>
                  <a:pt x="2525" y="2268"/>
                </a:lnTo>
                <a:lnTo>
                  <a:pt x="2495" y="2243"/>
                </a:lnTo>
                <a:lnTo>
                  <a:pt x="2457" y="2219"/>
                </a:lnTo>
                <a:lnTo>
                  <a:pt x="2451" y="2214"/>
                </a:lnTo>
                <a:lnTo>
                  <a:pt x="2513" y="2171"/>
                </a:lnTo>
                <a:lnTo>
                  <a:pt x="2541" y="2151"/>
                </a:lnTo>
                <a:lnTo>
                  <a:pt x="2562" y="2130"/>
                </a:lnTo>
                <a:lnTo>
                  <a:pt x="2585" y="2111"/>
                </a:lnTo>
                <a:lnTo>
                  <a:pt x="2601" y="2091"/>
                </a:lnTo>
                <a:lnTo>
                  <a:pt x="2616" y="2070"/>
                </a:lnTo>
                <a:lnTo>
                  <a:pt x="2627" y="2046"/>
                </a:lnTo>
                <a:lnTo>
                  <a:pt x="2639" y="2070"/>
                </a:lnTo>
                <a:lnTo>
                  <a:pt x="2652" y="2091"/>
                </a:lnTo>
                <a:lnTo>
                  <a:pt x="2670" y="2111"/>
                </a:lnTo>
                <a:lnTo>
                  <a:pt x="2691" y="2130"/>
                </a:lnTo>
                <a:lnTo>
                  <a:pt x="2715" y="2151"/>
                </a:lnTo>
                <a:lnTo>
                  <a:pt x="2741" y="2171"/>
                </a:lnTo>
                <a:lnTo>
                  <a:pt x="2802" y="2214"/>
                </a:lnTo>
                <a:lnTo>
                  <a:pt x="2796" y="2219"/>
                </a:lnTo>
                <a:close/>
                <a:moveTo>
                  <a:pt x="2457" y="2304"/>
                </a:moveTo>
                <a:lnTo>
                  <a:pt x="2489" y="2330"/>
                </a:lnTo>
                <a:lnTo>
                  <a:pt x="2514" y="2357"/>
                </a:lnTo>
                <a:lnTo>
                  <a:pt x="2535" y="2378"/>
                </a:lnTo>
                <a:lnTo>
                  <a:pt x="2549" y="2399"/>
                </a:lnTo>
                <a:lnTo>
                  <a:pt x="2556" y="2417"/>
                </a:lnTo>
                <a:lnTo>
                  <a:pt x="2562" y="2430"/>
                </a:lnTo>
                <a:lnTo>
                  <a:pt x="2567" y="2442"/>
                </a:lnTo>
                <a:lnTo>
                  <a:pt x="2562" y="2454"/>
                </a:lnTo>
                <a:lnTo>
                  <a:pt x="2556" y="2468"/>
                </a:lnTo>
                <a:lnTo>
                  <a:pt x="2549" y="2486"/>
                </a:lnTo>
                <a:lnTo>
                  <a:pt x="2535" y="2507"/>
                </a:lnTo>
                <a:lnTo>
                  <a:pt x="2514" y="2528"/>
                </a:lnTo>
                <a:lnTo>
                  <a:pt x="2489" y="2555"/>
                </a:lnTo>
                <a:lnTo>
                  <a:pt x="2457" y="2580"/>
                </a:lnTo>
                <a:lnTo>
                  <a:pt x="2415" y="2610"/>
                </a:lnTo>
                <a:lnTo>
                  <a:pt x="2387" y="2628"/>
                </a:lnTo>
                <a:lnTo>
                  <a:pt x="2358" y="2610"/>
                </a:lnTo>
                <a:lnTo>
                  <a:pt x="2319" y="2580"/>
                </a:lnTo>
                <a:lnTo>
                  <a:pt x="2285" y="2555"/>
                </a:lnTo>
                <a:lnTo>
                  <a:pt x="2261" y="2528"/>
                </a:lnTo>
                <a:lnTo>
                  <a:pt x="2241" y="2507"/>
                </a:lnTo>
                <a:lnTo>
                  <a:pt x="2228" y="2486"/>
                </a:lnTo>
                <a:lnTo>
                  <a:pt x="2217" y="2468"/>
                </a:lnTo>
                <a:lnTo>
                  <a:pt x="2211" y="2454"/>
                </a:lnTo>
                <a:lnTo>
                  <a:pt x="2210" y="2442"/>
                </a:lnTo>
                <a:lnTo>
                  <a:pt x="2211" y="2430"/>
                </a:lnTo>
                <a:lnTo>
                  <a:pt x="2217" y="2417"/>
                </a:lnTo>
                <a:lnTo>
                  <a:pt x="2228" y="2399"/>
                </a:lnTo>
                <a:lnTo>
                  <a:pt x="2241" y="2378"/>
                </a:lnTo>
                <a:lnTo>
                  <a:pt x="2261" y="2357"/>
                </a:lnTo>
                <a:lnTo>
                  <a:pt x="2285" y="2330"/>
                </a:lnTo>
                <a:lnTo>
                  <a:pt x="2319" y="2304"/>
                </a:lnTo>
                <a:lnTo>
                  <a:pt x="2358" y="2274"/>
                </a:lnTo>
                <a:lnTo>
                  <a:pt x="2387" y="2256"/>
                </a:lnTo>
                <a:lnTo>
                  <a:pt x="2415" y="2274"/>
                </a:lnTo>
                <a:lnTo>
                  <a:pt x="2457" y="2304"/>
                </a:lnTo>
                <a:close/>
                <a:moveTo>
                  <a:pt x="2318" y="2219"/>
                </a:moveTo>
                <a:lnTo>
                  <a:pt x="2282" y="2243"/>
                </a:lnTo>
                <a:lnTo>
                  <a:pt x="2249" y="2268"/>
                </a:lnTo>
                <a:lnTo>
                  <a:pt x="2223" y="2292"/>
                </a:lnTo>
                <a:lnTo>
                  <a:pt x="2201" y="2316"/>
                </a:lnTo>
                <a:lnTo>
                  <a:pt x="2183" y="2336"/>
                </a:lnTo>
                <a:lnTo>
                  <a:pt x="2168" y="2358"/>
                </a:lnTo>
                <a:lnTo>
                  <a:pt x="2156" y="2376"/>
                </a:lnTo>
                <a:lnTo>
                  <a:pt x="2147" y="2394"/>
                </a:lnTo>
                <a:lnTo>
                  <a:pt x="2139" y="2376"/>
                </a:lnTo>
                <a:lnTo>
                  <a:pt x="2127" y="2358"/>
                </a:lnTo>
                <a:lnTo>
                  <a:pt x="2114" y="2336"/>
                </a:lnTo>
                <a:lnTo>
                  <a:pt x="2096" y="2316"/>
                </a:lnTo>
                <a:lnTo>
                  <a:pt x="2073" y="2292"/>
                </a:lnTo>
                <a:lnTo>
                  <a:pt x="2045" y="2268"/>
                </a:lnTo>
                <a:lnTo>
                  <a:pt x="2013" y="2243"/>
                </a:lnTo>
                <a:lnTo>
                  <a:pt x="1977" y="2219"/>
                </a:lnTo>
                <a:lnTo>
                  <a:pt x="1971" y="2214"/>
                </a:lnTo>
                <a:lnTo>
                  <a:pt x="2033" y="2171"/>
                </a:lnTo>
                <a:lnTo>
                  <a:pt x="2061" y="2151"/>
                </a:lnTo>
                <a:lnTo>
                  <a:pt x="2084" y="2130"/>
                </a:lnTo>
                <a:lnTo>
                  <a:pt x="2105" y="2111"/>
                </a:lnTo>
                <a:lnTo>
                  <a:pt x="2121" y="2091"/>
                </a:lnTo>
                <a:lnTo>
                  <a:pt x="2138" y="2070"/>
                </a:lnTo>
                <a:lnTo>
                  <a:pt x="2147" y="2046"/>
                </a:lnTo>
                <a:lnTo>
                  <a:pt x="2159" y="2070"/>
                </a:lnTo>
                <a:lnTo>
                  <a:pt x="2174" y="2091"/>
                </a:lnTo>
                <a:lnTo>
                  <a:pt x="2192" y="2111"/>
                </a:lnTo>
                <a:lnTo>
                  <a:pt x="2211" y="2130"/>
                </a:lnTo>
                <a:lnTo>
                  <a:pt x="2235" y="2151"/>
                </a:lnTo>
                <a:lnTo>
                  <a:pt x="2261" y="2171"/>
                </a:lnTo>
                <a:lnTo>
                  <a:pt x="2324" y="2214"/>
                </a:lnTo>
                <a:lnTo>
                  <a:pt x="2318" y="2219"/>
                </a:lnTo>
                <a:close/>
                <a:moveTo>
                  <a:pt x="1977" y="2304"/>
                </a:moveTo>
                <a:lnTo>
                  <a:pt x="2009" y="2330"/>
                </a:lnTo>
                <a:lnTo>
                  <a:pt x="2036" y="2357"/>
                </a:lnTo>
                <a:lnTo>
                  <a:pt x="2055" y="2378"/>
                </a:lnTo>
                <a:lnTo>
                  <a:pt x="2069" y="2399"/>
                </a:lnTo>
                <a:lnTo>
                  <a:pt x="2078" y="2417"/>
                </a:lnTo>
                <a:lnTo>
                  <a:pt x="2084" y="2430"/>
                </a:lnTo>
                <a:lnTo>
                  <a:pt x="2087" y="2442"/>
                </a:lnTo>
                <a:lnTo>
                  <a:pt x="2084" y="2454"/>
                </a:lnTo>
                <a:lnTo>
                  <a:pt x="2078" y="2468"/>
                </a:lnTo>
                <a:lnTo>
                  <a:pt x="2069" y="2486"/>
                </a:lnTo>
                <a:lnTo>
                  <a:pt x="2055" y="2507"/>
                </a:lnTo>
                <a:lnTo>
                  <a:pt x="2036" y="2528"/>
                </a:lnTo>
                <a:lnTo>
                  <a:pt x="2009" y="2555"/>
                </a:lnTo>
                <a:lnTo>
                  <a:pt x="1977" y="2580"/>
                </a:lnTo>
                <a:lnTo>
                  <a:pt x="1935" y="2610"/>
                </a:lnTo>
                <a:lnTo>
                  <a:pt x="1919" y="2621"/>
                </a:lnTo>
                <a:lnTo>
                  <a:pt x="1907" y="2628"/>
                </a:lnTo>
                <a:lnTo>
                  <a:pt x="1880" y="2610"/>
                </a:lnTo>
                <a:lnTo>
                  <a:pt x="1839" y="2580"/>
                </a:lnTo>
                <a:lnTo>
                  <a:pt x="1805" y="2555"/>
                </a:lnTo>
                <a:lnTo>
                  <a:pt x="1781" y="2528"/>
                </a:lnTo>
                <a:lnTo>
                  <a:pt x="1761" y="2507"/>
                </a:lnTo>
                <a:lnTo>
                  <a:pt x="1748" y="2486"/>
                </a:lnTo>
                <a:lnTo>
                  <a:pt x="1737" y="2468"/>
                </a:lnTo>
                <a:lnTo>
                  <a:pt x="1731" y="2454"/>
                </a:lnTo>
                <a:lnTo>
                  <a:pt x="1730" y="2442"/>
                </a:lnTo>
                <a:lnTo>
                  <a:pt x="1731" y="2430"/>
                </a:lnTo>
                <a:lnTo>
                  <a:pt x="1737" y="2417"/>
                </a:lnTo>
                <a:lnTo>
                  <a:pt x="1748" y="2399"/>
                </a:lnTo>
                <a:lnTo>
                  <a:pt x="1761" y="2378"/>
                </a:lnTo>
                <a:lnTo>
                  <a:pt x="1781" y="2357"/>
                </a:lnTo>
                <a:lnTo>
                  <a:pt x="1805" y="2330"/>
                </a:lnTo>
                <a:lnTo>
                  <a:pt x="1839" y="2304"/>
                </a:lnTo>
                <a:lnTo>
                  <a:pt x="1880" y="2274"/>
                </a:lnTo>
                <a:lnTo>
                  <a:pt x="1907" y="2256"/>
                </a:lnTo>
                <a:lnTo>
                  <a:pt x="1919" y="2265"/>
                </a:lnTo>
                <a:lnTo>
                  <a:pt x="1935" y="2274"/>
                </a:lnTo>
                <a:lnTo>
                  <a:pt x="1977" y="2304"/>
                </a:lnTo>
                <a:close/>
                <a:moveTo>
                  <a:pt x="1838" y="2219"/>
                </a:moveTo>
                <a:lnTo>
                  <a:pt x="1802" y="2243"/>
                </a:lnTo>
                <a:lnTo>
                  <a:pt x="1769" y="2268"/>
                </a:lnTo>
                <a:lnTo>
                  <a:pt x="1743" y="2292"/>
                </a:lnTo>
                <a:lnTo>
                  <a:pt x="1721" y="2316"/>
                </a:lnTo>
                <a:lnTo>
                  <a:pt x="1701" y="2336"/>
                </a:lnTo>
                <a:lnTo>
                  <a:pt x="1688" y="2358"/>
                </a:lnTo>
                <a:lnTo>
                  <a:pt x="1676" y="2376"/>
                </a:lnTo>
                <a:lnTo>
                  <a:pt x="1668" y="2394"/>
                </a:lnTo>
                <a:lnTo>
                  <a:pt x="1659" y="2376"/>
                </a:lnTo>
                <a:lnTo>
                  <a:pt x="1647" y="2358"/>
                </a:lnTo>
                <a:lnTo>
                  <a:pt x="1634" y="2336"/>
                </a:lnTo>
                <a:lnTo>
                  <a:pt x="1616" y="2316"/>
                </a:lnTo>
                <a:lnTo>
                  <a:pt x="1593" y="2292"/>
                </a:lnTo>
                <a:lnTo>
                  <a:pt x="1566" y="2268"/>
                </a:lnTo>
                <a:lnTo>
                  <a:pt x="1533" y="2243"/>
                </a:lnTo>
                <a:lnTo>
                  <a:pt x="1497" y="2219"/>
                </a:lnTo>
                <a:lnTo>
                  <a:pt x="1491" y="2214"/>
                </a:lnTo>
                <a:lnTo>
                  <a:pt x="1554" y="2171"/>
                </a:lnTo>
                <a:lnTo>
                  <a:pt x="1580" y="2151"/>
                </a:lnTo>
                <a:lnTo>
                  <a:pt x="1604" y="2130"/>
                </a:lnTo>
                <a:lnTo>
                  <a:pt x="1623" y="2111"/>
                </a:lnTo>
                <a:lnTo>
                  <a:pt x="1641" y="2091"/>
                </a:lnTo>
                <a:lnTo>
                  <a:pt x="1656" y="2070"/>
                </a:lnTo>
                <a:lnTo>
                  <a:pt x="1668" y="2046"/>
                </a:lnTo>
                <a:lnTo>
                  <a:pt x="1680" y="2070"/>
                </a:lnTo>
                <a:lnTo>
                  <a:pt x="1694" y="2091"/>
                </a:lnTo>
                <a:lnTo>
                  <a:pt x="1712" y="2111"/>
                </a:lnTo>
                <a:lnTo>
                  <a:pt x="1731" y="2130"/>
                </a:lnTo>
                <a:lnTo>
                  <a:pt x="1755" y="2151"/>
                </a:lnTo>
                <a:lnTo>
                  <a:pt x="1781" y="2171"/>
                </a:lnTo>
                <a:lnTo>
                  <a:pt x="1844" y="2214"/>
                </a:lnTo>
                <a:lnTo>
                  <a:pt x="1838" y="2219"/>
                </a:lnTo>
                <a:close/>
                <a:moveTo>
                  <a:pt x="1496" y="2304"/>
                </a:moveTo>
                <a:lnTo>
                  <a:pt x="1530" y="2330"/>
                </a:lnTo>
                <a:lnTo>
                  <a:pt x="1556" y="2357"/>
                </a:lnTo>
                <a:lnTo>
                  <a:pt x="1574" y="2378"/>
                </a:lnTo>
                <a:lnTo>
                  <a:pt x="1587" y="2399"/>
                </a:lnTo>
                <a:lnTo>
                  <a:pt x="1598" y="2417"/>
                </a:lnTo>
                <a:lnTo>
                  <a:pt x="1604" y="2430"/>
                </a:lnTo>
                <a:lnTo>
                  <a:pt x="1608" y="2442"/>
                </a:lnTo>
                <a:lnTo>
                  <a:pt x="1604" y="2454"/>
                </a:lnTo>
                <a:lnTo>
                  <a:pt x="1598" y="2468"/>
                </a:lnTo>
                <a:lnTo>
                  <a:pt x="1587" y="2486"/>
                </a:lnTo>
                <a:lnTo>
                  <a:pt x="1574" y="2507"/>
                </a:lnTo>
                <a:lnTo>
                  <a:pt x="1556" y="2528"/>
                </a:lnTo>
                <a:lnTo>
                  <a:pt x="1530" y="2555"/>
                </a:lnTo>
                <a:lnTo>
                  <a:pt x="1496" y="2580"/>
                </a:lnTo>
                <a:lnTo>
                  <a:pt x="1455" y="2610"/>
                </a:lnTo>
                <a:lnTo>
                  <a:pt x="1428" y="2628"/>
                </a:lnTo>
                <a:lnTo>
                  <a:pt x="1400" y="2610"/>
                </a:lnTo>
                <a:lnTo>
                  <a:pt x="1359" y="2580"/>
                </a:lnTo>
                <a:lnTo>
                  <a:pt x="1326" y="2555"/>
                </a:lnTo>
                <a:lnTo>
                  <a:pt x="1299" y="2528"/>
                </a:lnTo>
                <a:lnTo>
                  <a:pt x="1281" y="2507"/>
                </a:lnTo>
                <a:lnTo>
                  <a:pt x="1268" y="2486"/>
                </a:lnTo>
                <a:lnTo>
                  <a:pt x="1257" y="2468"/>
                </a:lnTo>
                <a:lnTo>
                  <a:pt x="1251" y="2454"/>
                </a:lnTo>
                <a:lnTo>
                  <a:pt x="1250" y="2442"/>
                </a:lnTo>
                <a:lnTo>
                  <a:pt x="1251" y="2430"/>
                </a:lnTo>
                <a:lnTo>
                  <a:pt x="1257" y="2417"/>
                </a:lnTo>
                <a:lnTo>
                  <a:pt x="1268" y="2399"/>
                </a:lnTo>
                <a:lnTo>
                  <a:pt x="1281" y="2378"/>
                </a:lnTo>
                <a:lnTo>
                  <a:pt x="1299" y="2357"/>
                </a:lnTo>
                <a:lnTo>
                  <a:pt x="1326" y="2330"/>
                </a:lnTo>
                <a:lnTo>
                  <a:pt x="1359" y="2304"/>
                </a:lnTo>
                <a:lnTo>
                  <a:pt x="1400" y="2274"/>
                </a:lnTo>
                <a:lnTo>
                  <a:pt x="1428" y="2256"/>
                </a:lnTo>
                <a:lnTo>
                  <a:pt x="1455" y="2274"/>
                </a:lnTo>
                <a:lnTo>
                  <a:pt x="1496" y="2304"/>
                </a:lnTo>
                <a:close/>
                <a:moveTo>
                  <a:pt x="1358" y="2219"/>
                </a:moveTo>
                <a:lnTo>
                  <a:pt x="1322" y="2243"/>
                </a:lnTo>
                <a:lnTo>
                  <a:pt x="1290" y="2268"/>
                </a:lnTo>
                <a:lnTo>
                  <a:pt x="1263" y="2292"/>
                </a:lnTo>
                <a:lnTo>
                  <a:pt x="1239" y="2316"/>
                </a:lnTo>
                <a:lnTo>
                  <a:pt x="1221" y="2336"/>
                </a:lnTo>
                <a:lnTo>
                  <a:pt x="1208" y="2358"/>
                </a:lnTo>
                <a:lnTo>
                  <a:pt x="1196" y="2376"/>
                </a:lnTo>
                <a:lnTo>
                  <a:pt x="1188" y="2394"/>
                </a:lnTo>
                <a:lnTo>
                  <a:pt x="1179" y="2376"/>
                </a:lnTo>
                <a:lnTo>
                  <a:pt x="1167" y="2358"/>
                </a:lnTo>
                <a:lnTo>
                  <a:pt x="1154" y="2336"/>
                </a:lnTo>
                <a:lnTo>
                  <a:pt x="1136" y="2316"/>
                </a:lnTo>
                <a:lnTo>
                  <a:pt x="1112" y="2292"/>
                </a:lnTo>
                <a:lnTo>
                  <a:pt x="1086" y="2268"/>
                </a:lnTo>
                <a:lnTo>
                  <a:pt x="1053" y="2243"/>
                </a:lnTo>
                <a:lnTo>
                  <a:pt x="1019" y="2219"/>
                </a:lnTo>
                <a:lnTo>
                  <a:pt x="1013" y="2214"/>
                </a:lnTo>
                <a:lnTo>
                  <a:pt x="1074" y="2171"/>
                </a:lnTo>
                <a:lnTo>
                  <a:pt x="1100" y="2151"/>
                </a:lnTo>
                <a:lnTo>
                  <a:pt x="1124" y="2130"/>
                </a:lnTo>
                <a:lnTo>
                  <a:pt x="1143" y="2111"/>
                </a:lnTo>
                <a:lnTo>
                  <a:pt x="1161" y="2091"/>
                </a:lnTo>
                <a:lnTo>
                  <a:pt x="1176" y="2070"/>
                </a:lnTo>
                <a:lnTo>
                  <a:pt x="1188" y="2046"/>
                </a:lnTo>
                <a:lnTo>
                  <a:pt x="1200" y="2070"/>
                </a:lnTo>
                <a:lnTo>
                  <a:pt x="1214" y="2091"/>
                </a:lnTo>
                <a:lnTo>
                  <a:pt x="1232" y="2111"/>
                </a:lnTo>
                <a:lnTo>
                  <a:pt x="1251" y="2130"/>
                </a:lnTo>
                <a:lnTo>
                  <a:pt x="1275" y="2151"/>
                </a:lnTo>
                <a:lnTo>
                  <a:pt x="1302" y="2171"/>
                </a:lnTo>
                <a:lnTo>
                  <a:pt x="1364" y="2214"/>
                </a:lnTo>
                <a:lnTo>
                  <a:pt x="1358" y="2219"/>
                </a:lnTo>
                <a:close/>
                <a:moveTo>
                  <a:pt x="1016" y="2304"/>
                </a:moveTo>
                <a:lnTo>
                  <a:pt x="1050" y="2330"/>
                </a:lnTo>
                <a:lnTo>
                  <a:pt x="1076" y="2357"/>
                </a:lnTo>
                <a:lnTo>
                  <a:pt x="1094" y="2378"/>
                </a:lnTo>
                <a:lnTo>
                  <a:pt x="1107" y="2399"/>
                </a:lnTo>
                <a:lnTo>
                  <a:pt x="1118" y="2417"/>
                </a:lnTo>
                <a:lnTo>
                  <a:pt x="1124" y="2430"/>
                </a:lnTo>
                <a:lnTo>
                  <a:pt x="1125" y="2442"/>
                </a:lnTo>
                <a:lnTo>
                  <a:pt x="1124" y="2454"/>
                </a:lnTo>
                <a:lnTo>
                  <a:pt x="1118" y="2468"/>
                </a:lnTo>
                <a:lnTo>
                  <a:pt x="1107" y="2486"/>
                </a:lnTo>
                <a:lnTo>
                  <a:pt x="1094" y="2507"/>
                </a:lnTo>
                <a:lnTo>
                  <a:pt x="1076" y="2528"/>
                </a:lnTo>
                <a:lnTo>
                  <a:pt x="1050" y="2555"/>
                </a:lnTo>
                <a:lnTo>
                  <a:pt x="1016" y="2580"/>
                </a:lnTo>
                <a:lnTo>
                  <a:pt x="977" y="2610"/>
                </a:lnTo>
                <a:lnTo>
                  <a:pt x="960" y="2621"/>
                </a:lnTo>
                <a:lnTo>
                  <a:pt x="948" y="2628"/>
                </a:lnTo>
                <a:lnTo>
                  <a:pt x="920" y="2610"/>
                </a:lnTo>
                <a:lnTo>
                  <a:pt x="881" y="2580"/>
                </a:lnTo>
                <a:lnTo>
                  <a:pt x="846" y="2555"/>
                </a:lnTo>
                <a:lnTo>
                  <a:pt x="821" y="2528"/>
                </a:lnTo>
                <a:lnTo>
                  <a:pt x="803" y="2507"/>
                </a:lnTo>
                <a:lnTo>
                  <a:pt x="788" y="2486"/>
                </a:lnTo>
                <a:lnTo>
                  <a:pt x="779" y="2468"/>
                </a:lnTo>
                <a:lnTo>
                  <a:pt x="773" y="2454"/>
                </a:lnTo>
                <a:lnTo>
                  <a:pt x="770" y="2442"/>
                </a:lnTo>
                <a:lnTo>
                  <a:pt x="773" y="2430"/>
                </a:lnTo>
                <a:lnTo>
                  <a:pt x="779" y="2417"/>
                </a:lnTo>
                <a:lnTo>
                  <a:pt x="788" y="2399"/>
                </a:lnTo>
                <a:lnTo>
                  <a:pt x="803" y="2378"/>
                </a:lnTo>
                <a:lnTo>
                  <a:pt x="821" y="2357"/>
                </a:lnTo>
                <a:lnTo>
                  <a:pt x="846" y="2330"/>
                </a:lnTo>
                <a:lnTo>
                  <a:pt x="881" y="2304"/>
                </a:lnTo>
                <a:lnTo>
                  <a:pt x="920" y="2274"/>
                </a:lnTo>
                <a:lnTo>
                  <a:pt x="948" y="2256"/>
                </a:lnTo>
                <a:lnTo>
                  <a:pt x="960" y="2265"/>
                </a:lnTo>
                <a:lnTo>
                  <a:pt x="977" y="2274"/>
                </a:lnTo>
                <a:lnTo>
                  <a:pt x="1016" y="2304"/>
                </a:lnTo>
                <a:close/>
                <a:moveTo>
                  <a:pt x="948" y="2712"/>
                </a:moveTo>
                <a:lnTo>
                  <a:pt x="960" y="2720"/>
                </a:lnTo>
                <a:lnTo>
                  <a:pt x="1031" y="2768"/>
                </a:lnTo>
                <a:lnTo>
                  <a:pt x="1058" y="2789"/>
                </a:lnTo>
                <a:lnTo>
                  <a:pt x="1080" y="2807"/>
                </a:lnTo>
                <a:lnTo>
                  <a:pt x="1098" y="2825"/>
                </a:lnTo>
                <a:lnTo>
                  <a:pt x="1110" y="2843"/>
                </a:lnTo>
                <a:lnTo>
                  <a:pt x="1119" y="2861"/>
                </a:lnTo>
                <a:lnTo>
                  <a:pt x="1125" y="2880"/>
                </a:lnTo>
                <a:lnTo>
                  <a:pt x="1130" y="2900"/>
                </a:lnTo>
                <a:lnTo>
                  <a:pt x="1131" y="2922"/>
                </a:lnTo>
                <a:lnTo>
                  <a:pt x="1130" y="2951"/>
                </a:lnTo>
                <a:lnTo>
                  <a:pt x="1125" y="2963"/>
                </a:lnTo>
                <a:lnTo>
                  <a:pt x="1124" y="2973"/>
                </a:lnTo>
                <a:lnTo>
                  <a:pt x="1118" y="2985"/>
                </a:lnTo>
                <a:lnTo>
                  <a:pt x="1112" y="2996"/>
                </a:lnTo>
                <a:lnTo>
                  <a:pt x="1106" y="3008"/>
                </a:lnTo>
                <a:lnTo>
                  <a:pt x="1095" y="3018"/>
                </a:lnTo>
                <a:lnTo>
                  <a:pt x="1074" y="3039"/>
                </a:lnTo>
                <a:lnTo>
                  <a:pt x="1044" y="3066"/>
                </a:lnTo>
                <a:lnTo>
                  <a:pt x="1007" y="3092"/>
                </a:lnTo>
                <a:lnTo>
                  <a:pt x="960" y="3123"/>
                </a:lnTo>
                <a:lnTo>
                  <a:pt x="948" y="3132"/>
                </a:lnTo>
                <a:lnTo>
                  <a:pt x="899" y="3098"/>
                </a:lnTo>
                <a:lnTo>
                  <a:pt x="858" y="3069"/>
                </a:lnTo>
                <a:lnTo>
                  <a:pt x="827" y="3044"/>
                </a:lnTo>
                <a:lnTo>
                  <a:pt x="803" y="3021"/>
                </a:lnTo>
                <a:lnTo>
                  <a:pt x="792" y="3009"/>
                </a:lnTo>
                <a:lnTo>
                  <a:pt x="785" y="2997"/>
                </a:lnTo>
                <a:lnTo>
                  <a:pt x="779" y="2988"/>
                </a:lnTo>
                <a:lnTo>
                  <a:pt x="774" y="2976"/>
                </a:lnTo>
                <a:lnTo>
                  <a:pt x="770" y="2964"/>
                </a:lnTo>
                <a:lnTo>
                  <a:pt x="767" y="2951"/>
                </a:lnTo>
                <a:lnTo>
                  <a:pt x="764" y="2922"/>
                </a:lnTo>
                <a:lnTo>
                  <a:pt x="767" y="2900"/>
                </a:lnTo>
                <a:lnTo>
                  <a:pt x="770" y="2880"/>
                </a:lnTo>
                <a:lnTo>
                  <a:pt x="776" y="2861"/>
                </a:lnTo>
                <a:lnTo>
                  <a:pt x="786" y="2840"/>
                </a:lnTo>
                <a:lnTo>
                  <a:pt x="800" y="2822"/>
                </a:lnTo>
                <a:lnTo>
                  <a:pt x="821" y="2804"/>
                </a:lnTo>
                <a:lnTo>
                  <a:pt x="845" y="2784"/>
                </a:lnTo>
                <a:lnTo>
                  <a:pt x="872" y="2765"/>
                </a:lnTo>
                <a:lnTo>
                  <a:pt x="948" y="2712"/>
                </a:lnTo>
                <a:close/>
                <a:moveTo>
                  <a:pt x="920" y="3234"/>
                </a:moveTo>
                <a:lnTo>
                  <a:pt x="948" y="3216"/>
                </a:lnTo>
                <a:lnTo>
                  <a:pt x="960" y="3224"/>
                </a:lnTo>
                <a:lnTo>
                  <a:pt x="977" y="3234"/>
                </a:lnTo>
                <a:lnTo>
                  <a:pt x="1016" y="3264"/>
                </a:lnTo>
                <a:lnTo>
                  <a:pt x="1050" y="3290"/>
                </a:lnTo>
                <a:lnTo>
                  <a:pt x="1076" y="3315"/>
                </a:lnTo>
                <a:lnTo>
                  <a:pt x="1094" y="3338"/>
                </a:lnTo>
                <a:lnTo>
                  <a:pt x="1107" y="3357"/>
                </a:lnTo>
                <a:lnTo>
                  <a:pt x="1118" y="3375"/>
                </a:lnTo>
                <a:lnTo>
                  <a:pt x="1124" y="3390"/>
                </a:lnTo>
                <a:lnTo>
                  <a:pt x="1125" y="3402"/>
                </a:lnTo>
                <a:lnTo>
                  <a:pt x="1124" y="3414"/>
                </a:lnTo>
                <a:lnTo>
                  <a:pt x="1118" y="3428"/>
                </a:lnTo>
                <a:lnTo>
                  <a:pt x="1107" y="3446"/>
                </a:lnTo>
                <a:lnTo>
                  <a:pt x="1094" y="3465"/>
                </a:lnTo>
                <a:lnTo>
                  <a:pt x="1076" y="3488"/>
                </a:lnTo>
                <a:lnTo>
                  <a:pt x="1050" y="3513"/>
                </a:lnTo>
                <a:lnTo>
                  <a:pt x="1016" y="3542"/>
                </a:lnTo>
                <a:lnTo>
                  <a:pt x="977" y="3570"/>
                </a:lnTo>
                <a:lnTo>
                  <a:pt x="960" y="3579"/>
                </a:lnTo>
                <a:lnTo>
                  <a:pt x="948" y="3588"/>
                </a:lnTo>
                <a:lnTo>
                  <a:pt x="920" y="3570"/>
                </a:lnTo>
                <a:lnTo>
                  <a:pt x="881" y="3542"/>
                </a:lnTo>
                <a:lnTo>
                  <a:pt x="846" y="3513"/>
                </a:lnTo>
                <a:lnTo>
                  <a:pt x="821" y="3488"/>
                </a:lnTo>
                <a:lnTo>
                  <a:pt x="803" y="3465"/>
                </a:lnTo>
                <a:lnTo>
                  <a:pt x="788" y="3446"/>
                </a:lnTo>
                <a:lnTo>
                  <a:pt x="779" y="3428"/>
                </a:lnTo>
                <a:lnTo>
                  <a:pt x="773" y="3414"/>
                </a:lnTo>
                <a:lnTo>
                  <a:pt x="770" y="3402"/>
                </a:lnTo>
                <a:lnTo>
                  <a:pt x="773" y="3390"/>
                </a:lnTo>
                <a:lnTo>
                  <a:pt x="779" y="3375"/>
                </a:lnTo>
                <a:lnTo>
                  <a:pt x="788" y="3357"/>
                </a:lnTo>
                <a:lnTo>
                  <a:pt x="803" y="3338"/>
                </a:lnTo>
                <a:lnTo>
                  <a:pt x="821" y="3315"/>
                </a:lnTo>
                <a:lnTo>
                  <a:pt x="846" y="3290"/>
                </a:lnTo>
                <a:lnTo>
                  <a:pt x="881" y="3264"/>
                </a:lnTo>
                <a:lnTo>
                  <a:pt x="920" y="3234"/>
                </a:lnTo>
                <a:close/>
                <a:moveTo>
                  <a:pt x="948" y="3674"/>
                </a:moveTo>
                <a:lnTo>
                  <a:pt x="960" y="3681"/>
                </a:lnTo>
                <a:lnTo>
                  <a:pt x="1031" y="3728"/>
                </a:lnTo>
                <a:lnTo>
                  <a:pt x="1058" y="3747"/>
                </a:lnTo>
                <a:lnTo>
                  <a:pt x="1080" y="3765"/>
                </a:lnTo>
                <a:lnTo>
                  <a:pt x="1098" y="3783"/>
                </a:lnTo>
                <a:lnTo>
                  <a:pt x="1110" y="3801"/>
                </a:lnTo>
                <a:lnTo>
                  <a:pt x="1119" y="3819"/>
                </a:lnTo>
                <a:lnTo>
                  <a:pt x="1125" y="3839"/>
                </a:lnTo>
                <a:lnTo>
                  <a:pt x="1130" y="3860"/>
                </a:lnTo>
                <a:lnTo>
                  <a:pt x="1131" y="3881"/>
                </a:lnTo>
                <a:lnTo>
                  <a:pt x="1130" y="3909"/>
                </a:lnTo>
                <a:lnTo>
                  <a:pt x="1125" y="3921"/>
                </a:lnTo>
                <a:lnTo>
                  <a:pt x="1124" y="3933"/>
                </a:lnTo>
                <a:lnTo>
                  <a:pt x="1118" y="3945"/>
                </a:lnTo>
                <a:lnTo>
                  <a:pt x="1112" y="3957"/>
                </a:lnTo>
                <a:lnTo>
                  <a:pt x="1106" y="3968"/>
                </a:lnTo>
                <a:lnTo>
                  <a:pt x="1095" y="3980"/>
                </a:lnTo>
                <a:lnTo>
                  <a:pt x="1074" y="4001"/>
                </a:lnTo>
                <a:lnTo>
                  <a:pt x="1044" y="4025"/>
                </a:lnTo>
                <a:lnTo>
                  <a:pt x="1007" y="4052"/>
                </a:lnTo>
                <a:lnTo>
                  <a:pt x="960" y="4083"/>
                </a:lnTo>
                <a:lnTo>
                  <a:pt x="948" y="4091"/>
                </a:lnTo>
                <a:lnTo>
                  <a:pt x="899" y="4058"/>
                </a:lnTo>
                <a:lnTo>
                  <a:pt x="858" y="4029"/>
                </a:lnTo>
                <a:lnTo>
                  <a:pt x="827" y="4004"/>
                </a:lnTo>
                <a:lnTo>
                  <a:pt x="803" y="3981"/>
                </a:lnTo>
                <a:lnTo>
                  <a:pt x="792" y="3969"/>
                </a:lnTo>
                <a:lnTo>
                  <a:pt x="785" y="3959"/>
                </a:lnTo>
                <a:lnTo>
                  <a:pt x="779" y="3947"/>
                </a:lnTo>
                <a:lnTo>
                  <a:pt x="774" y="3935"/>
                </a:lnTo>
                <a:lnTo>
                  <a:pt x="770" y="3923"/>
                </a:lnTo>
                <a:lnTo>
                  <a:pt x="767" y="3909"/>
                </a:lnTo>
                <a:lnTo>
                  <a:pt x="764" y="3881"/>
                </a:lnTo>
                <a:lnTo>
                  <a:pt x="767" y="3860"/>
                </a:lnTo>
                <a:lnTo>
                  <a:pt x="770" y="3839"/>
                </a:lnTo>
                <a:lnTo>
                  <a:pt x="776" y="3819"/>
                </a:lnTo>
                <a:lnTo>
                  <a:pt x="786" y="3800"/>
                </a:lnTo>
                <a:lnTo>
                  <a:pt x="800" y="3782"/>
                </a:lnTo>
                <a:lnTo>
                  <a:pt x="821" y="3764"/>
                </a:lnTo>
                <a:lnTo>
                  <a:pt x="845" y="3743"/>
                </a:lnTo>
                <a:lnTo>
                  <a:pt x="872" y="3723"/>
                </a:lnTo>
                <a:lnTo>
                  <a:pt x="948" y="3674"/>
                </a:lnTo>
                <a:close/>
                <a:moveTo>
                  <a:pt x="920" y="4193"/>
                </a:moveTo>
                <a:lnTo>
                  <a:pt x="948" y="4175"/>
                </a:lnTo>
                <a:lnTo>
                  <a:pt x="960" y="4184"/>
                </a:lnTo>
                <a:lnTo>
                  <a:pt x="977" y="4193"/>
                </a:lnTo>
                <a:lnTo>
                  <a:pt x="1016" y="4223"/>
                </a:lnTo>
                <a:lnTo>
                  <a:pt x="1050" y="4251"/>
                </a:lnTo>
                <a:lnTo>
                  <a:pt x="1076" y="4275"/>
                </a:lnTo>
                <a:lnTo>
                  <a:pt x="1094" y="4296"/>
                </a:lnTo>
                <a:lnTo>
                  <a:pt x="1107" y="4319"/>
                </a:lnTo>
                <a:lnTo>
                  <a:pt x="1118" y="4335"/>
                </a:lnTo>
                <a:lnTo>
                  <a:pt x="1124" y="4350"/>
                </a:lnTo>
                <a:lnTo>
                  <a:pt x="1125" y="4361"/>
                </a:lnTo>
                <a:lnTo>
                  <a:pt x="1124" y="4373"/>
                </a:lnTo>
                <a:lnTo>
                  <a:pt x="1118" y="4386"/>
                </a:lnTo>
                <a:lnTo>
                  <a:pt x="1107" y="4404"/>
                </a:lnTo>
                <a:lnTo>
                  <a:pt x="1094" y="4425"/>
                </a:lnTo>
                <a:lnTo>
                  <a:pt x="1076" y="4449"/>
                </a:lnTo>
                <a:lnTo>
                  <a:pt x="1050" y="4473"/>
                </a:lnTo>
                <a:lnTo>
                  <a:pt x="1016" y="4500"/>
                </a:lnTo>
                <a:lnTo>
                  <a:pt x="977" y="4529"/>
                </a:lnTo>
                <a:lnTo>
                  <a:pt x="960" y="4541"/>
                </a:lnTo>
                <a:lnTo>
                  <a:pt x="948" y="4548"/>
                </a:lnTo>
                <a:lnTo>
                  <a:pt x="920" y="4529"/>
                </a:lnTo>
                <a:lnTo>
                  <a:pt x="881" y="4500"/>
                </a:lnTo>
                <a:lnTo>
                  <a:pt x="846" y="4473"/>
                </a:lnTo>
                <a:lnTo>
                  <a:pt x="821" y="4449"/>
                </a:lnTo>
                <a:lnTo>
                  <a:pt x="803" y="4425"/>
                </a:lnTo>
                <a:lnTo>
                  <a:pt x="788" y="4404"/>
                </a:lnTo>
                <a:lnTo>
                  <a:pt x="779" y="4386"/>
                </a:lnTo>
                <a:lnTo>
                  <a:pt x="773" y="4373"/>
                </a:lnTo>
                <a:lnTo>
                  <a:pt x="770" y="4361"/>
                </a:lnTo>
                <a:lnTo>
                  <a:pt x="773" y="4350"/>
                </a:lnTo>
                <a:lnTo>
                  <a:pt x="779" y="4335"/>
                </a:lnTo>
                <a:lnTo>
                  <a:pt x="788" y="4319"/>
                </a:lnTo>
                <a:lnTo>
                  <a:pt x="803" y="4296"/>
                </a:lnTo>
                <a:lnTo>
                  <a:pt x="821" y="4275"/>
                </a:lnTo>
                <a:lnTo>
                  <a:pt x="846" y="4251"/>
                </a:lnTo>
                <a:lnTo>
                  <a:pt x="881" y="4223"/>
                </a:lnTo>
                <a:lnTo>
                  <a:pt x="920" y="4193"/>
                </a:lnTo>
                <a:close/>
                <a:moveTo>
                  <a:pt x="948" y="4632"/>
                </a:moveTo>
                <a:lnTo>
                  <a:pt x="960" y="4641"/>
                </a:lnTo>
                <a:lnTo>
                  <a:pt x="1031" y="4686"/>
                </a:lnTo>
                <a:lnTo>
                  <a:pt x="1058" y="4707"/>
                </a:lnTo>
                <a:lnTo>
                  <a:pt x="1080" y="4727"/>
                </a:lnTo>
                <a:lnTo>
                  <a:pt x="1098" y="4743"/>
                </a:lnTo>
                <a:lnTo>
                  <a:pt x="1110" y="4761"/>
                </a:lnTo>
                <a:lnTo>
                  <a:pt x="1119" y="4779"/>
                </a:lnTo>
                <a:lnTo>
                  <a:pt x="1125" y="4799"/>
                </a:lnTo>
                <a:lnTo>
                  <a:pt x="1130" y="4818"/>
                </a:lnTo>
                <a:lnTo>
                  <a:pt x="1131" y="4841"/>
                </a:lnTo>
                <a:lnTo>
                  <a:pt x="1130" y="4869"/>
                </a:lnTo>
                <a:lnTo>
                  <a:pt x="1125" y="4883"/>
                </a:lnTo>
                <a:lnTo>
                  <a:pt x="1124" y="4895"/>
                </a:lnTo>
                <a:lnTo>
                  <a:pt x="1118" y="4905"/>
                </a:lnTo>
                <a:lnTo>
                  <a:pt x="1112" y="4917"/>
                </a:lnTo>
                <a:lnTo>
                  <a:pt x="1106" y="4926"/>
                </a:lnTo>
                <a:lnTo>
                  <a:pt x="1095" y="4938"/>
                </a:lnTo>
                <a:lnTo>
                  <a:pt x="1074" y="4961"/>
                </a:lnTo>
                <a:lnTo>
                  <a:pt x="1044" y="4985"/>
                </a:lnTo>
                <a:lnTo>
                  <a:pt x="1007" y="5010"/>
                </a:lnTo>
                <a:lnTo>
                  <a:pt x="960" y="5042"/>
                </a:lnTo>
                <a:lnTo>
                  <a:pt x="948" y="5051"/>
                </a:lnTo>
                <a:lnTo>
                  <a:pt x="899" y="5016"/>
                </a:lnTo>
                <a:lnTo>
                  <a:pt x="858" y="4988"/>
                </a:lnTo>
                <a:lnTo>
                  <a:pt x="827" y="4964"/>
                </a:lnTo>
                <a:lnTo>
                  <a:pt x="803" y="4940"/>
                </a:lnTo>
                <a:lnTo>
                  <a:pt x="792" y="4929"/>
                </a:lnTo>
                <a:lnTo>
                  <a:pt x="785" y="4919"/>
                </a:lnTo>
                <a:lnTo>
                  <a:pt x="779" y="4907"/>
                </a:lnTo>
                <a:lnTo>
                  <a:pt x="774" y="4895"/>
                </a:lnTo>
                <a:lnTo>
                  <a:pt x="770" y="4883"/>
                </a:lnTo>
                <a:lnTo>
                  <a:pt x="767" y="4871"/>
                </a:lnTo>
                <a:lnTo>
                  <a:pt x="764" y="4841"/>
                </a:lnTo>
                <a:lnTo>
                  <a:pt x="767" y="4818"/>
                </a:lnTo>
                <a:lnTo>
                  <a:pt x="770" y="4799"/>
                </a:lnTo>
                <a:lnTo>
                  <a:pt x="776" y="4779"/>
                </a:lnTo>
                <a:lnTo>
                  <a:pt x="786" y="4761"/>
                </a:lnTo>
                <a:lnTo>
                  <a:pt x="800" y="4740"/>
                </a:lnTo>
                <a:lnTo>
                  <a:pt x="821" y="4722"/>
                </a:lnTo>
                <a:lnTo>
                  <a:pt x="845" y="4704"/>
                </a:lnTo>
                <a:lnTo>
                  <a:pt x="872" y="4683"/>
                </a:lnTo>
                <a:lnTo>
                  <a:pt x="948" y="4632"/>
                </a:lnTo>
                <a:close/>
                <a:moveTo>
                  <a:pt x="1124" y="4671"/>
                </a:moveTo>
                <a:lnTo>
                  <a:pt x="1100" y="4650"/>
                </a:lnTo>
                <a:lnTo>
                  <a:pt x="1074" y="4632"/>
                </a:lnTo>
                <a:lnTo>
                  <a:pt x="1013" y="4590"/>
                </a:lnTo>
                <a:lnTo>
                  <a:pt x="1019" y="4587"/>
                </a:lnTo>
                <a:lnTo>
                  <a:pt x="1053" y="4560"/>
                </a:lnTo>
                <a:lnTo>
                  <a:pt x="1086" y="4535"/>
                </a:lnTo>
                <a:lnTo>
                  <a:pt x="1112" y="4511"/>
                </a:lnTo>
                <a:lnTo>
                  <a:pt x="1136" y="4488"/>
                </a:lnTo>
                <a:lnTo>
                  <a:pt x="1154" y="4467"/>
                </a:lnTo>
                <a:lnTo>
                  <a:pt x="1167" y="4446"/>
                </a:lnTo>
                <a:lnTo>
                  <a:pt x="1179" y="4427"/>
                </a:lnTo>
                <a:lnTo>
                  <a:pt x="1188" y="4409"/>
                </a:lnTo>
                <a:lnTo>
                  <a:pt x="1196" y="4427"/>
                </a:lnTo>
                <a:lnTo>
                  <a:pt x="1208" y="4446"/>
                </a:lnTo>
                <a:lnTo>
                  <a:pt x="1221" y="4467"/>
                </a:lnTo>
                <a:lnTo>
                  <a:pt x="1239" y="4488"/>
                </a:lnTo>
                <a:lnTo>
                  <a:pt x="1263" y="4511"/>
                </a:lnTo>
                <a:lnTo>
                  <a:pt x="1290" y="4535"/>
                </a:lnTo>
                <a:lnTo>
                  <a:pt x="1322" y="4560"/>
                </a:lnTo>
                <a:lnTo>
                  <a:pt x="1358" y="4587"/>
                </a:lnTo>
                <a:lnTo>
                  <a:pt x="1364" y="4590"/>
                </a:lnTo>
                <a:lnTo>
                  <a:pt x="1302" y="4632"/>
                </a:lnTo>
                <a:lnTo>
                  <a:pt x="1275" y="4650"/>
                </a:lnTo>
                <a:lnTo>
                  <a:pt x="1251" y="4671"/>
                </a:lnTo>
                <a:lnTo>
                  <a:pt x="1232" y="4691"/>
                </a:lnTo>
                <a:lnTo>
                  <a:pt x="1214" y="4710"/>
                </a:lnTo>
                <a:lnTo>
                  <a:pt x="1200" y="4731"/>
                </a:lnTo>
                <a:lnTo>
                  <a:pt x="1188" y="4752"/>
                </a:lnTo>
                <a:lnTo>
                  <a:pt x="1176" y="4731"/>
                </a:lnTo>
                <a:lnTo>
                  <a:pt x="1161" y="4710"/>
                </a:lnTo>
                <a:lnTo>
                  <a:pt x="1143" y="4691"/>
                </a:lnTo>
                <a:lnTo>
                  <a:pt x="1124" y="4671"/>
                </a:lnTo>
                <a:close/>
                <a:moveTo>
                  <a:pt x="1245" y="4841"/>
                </a:moveTo>
                <a:lnTo>
                  <a:pt x="1245" y="4818"/>
                </a:lnTo>
                <a:lnTo>
                  <a:pt x="1250" y="4799"/>
                </a:lnTo>
                <a:lnTo>
                  <a:pt x="1256" y="4779"/>
                </a:lnTo>
                <a:lnTo>
                  <a:pt x="1266" y="4761"/>
                </a:lnTo>
                <a:lnTo>
                  <a:pt x="1280" y="4740"/>
                </a:lnTo>
                <a:lnTo>
                  <a:pt x="1299" y="4722"/>
                </a:lnTo>
                <a:lnTo>
                  <a:pt x="1323" y="4704"/>
                </a:lnTo>
                <a:lnTo>
                  <a:pt x="1352" y="4683"/>
                </a:lnTo>
                <a:lnTo>
                  <a:pt x="1428" y="4632"/>
                </a:lnTo>
                <a:lnTo>
                  <a:pt x="1503" y="4683"/>
                </a:lnTo>
                <a:lnTo>
                  <a:pt x="1533" y="4704"/>
                </a:lnTo>
                <a:lnTo>
                  <a:pt x="1556" y="4722"/>
                </a:lnTo>
                <a:lnTo>
                  <a:pt x="1575" y="4740"/>
                </a:lnTo>
                <a:lnTo>
                  <a:pt x="1590" y="4761"/>
                </a:lnTo>
                <a:lnTo>
                  <a:pt x="1599" y="4779"/>
                </a:lnTo>
                <a:lnTo>
                  <a:pt x="1605" y="4799"/>
                </a:lnTo>
                <a:lnTo>
                  <a:pt x="1610" y="4818"/>
                </a:lnTo>
                <a:lnTo>
                  <a:pt x="1611" y="4841"/>
                </a:lnTo>
                <a:lnTo>
                  <a:pt x="1610" y="4871"/>
                </a:lnTo>
                <a:lnTo>
                  <a:pt x="1605" y="4883"/>
                </a:lnTo>
                <a:lnTo>
                  <a:pt x="1604" y="4895"/>
                </a:lnTo>
                <a:lnTo>
                  <a:pt x="1598" y="4907"/>
                </a:lnTo>
                <a:lnTo>
                  <a:pt x="1592" y="4919"/>
                </a:lnTo>
                <a:lnTo>
                  <a:pt x="1584" y="4929"/>
                </a:lnTo>
                <a:lnTo>
                  <a:pt x="1574" y="4940"/>
                </a:lnTo>
                <a:lnTo>
                  <a:pt x="1550" y="4964"/>
                </a:lnTo>
                <a:lnTo>
                  <a:pt x="1518" y="4988"/>
                </a:lnTo>
                <a:lnTo>
                  <a:pt x="1478" y="5016"/>
                </a:lnTo>
                <a:lnTo>
                  <a:pt x="1428" y="5051"/>
                </a:lnTo>
                <a:lnTo>
                  <a:pt x="1377" y="5016"/>
                </a:lnTo>
                <a:lnTo>
                  <a:pt x="1338" y="4988"/>
                </a:lnTo>
                <a:lnTo>
                  <a:pt x="1305" y="4964"/>
                </a:lnTo>
                <a:lnTo>
                  <a:pt x="1281" y="4940"/>
                </a:lnTo>
                <a:lnTo>
                  <a:pt x="1272" y="4929"/>
                </a:lnTo>
                <a:lnTo>
                  <a:pt x="1263" y="4919"/>
                </a:lnTo>
                <a:lnTo>
                  <a:pt x="1257" y="4907"/>
                </a:lnTo>
                <a:lnTo>
                  <a:pt x="1254" y="4895"/>
                </a:lnTo>
                <a:lnTo>
                  <a:pt x="1250" y="4883"/>
                </a:lnTo>
                <a:lnTo>
                  <a:pt x="1245" y="4871"/>
                </a:lnTo>
                <a:lnTo>
                  <a:pt x="1245" y="4841"/>
                </a:lnTo>
                <a:close/>
                <a:moveTo>
                  <a:pt x="1604" y="4671"/>
                </a:moveTo>
                <a:lnTo>
                  <a:pt x="1580" y="4650"/>
                </a:lnTo>
                <a:lnTo>
                  <a:pt x="1554" y="4632"/>
                </a:lnTo>
                <a:lnTo>
                  <a:pt x="1491" y="4590"/>
                </a:lnTo>
                <a:lnTo>
                  <a:pt x="1497" y="4587"/>
                </a:lnTo>
                <a:lnTo>
                  <a:pt x="1533" y="4560"/>
                </a:lnTo>
                <a:lnTo>
                  <a:pt x="1566" y="4535"/>
                </a:lnTo>
                <a:lnTo>
                  <a:pt x="1593" y="4511"/>
                </a:lnTo>
                <a:lnTo>
                  <a:pt x="1616" y="4488"/>
                </a:lnTo>
                <a:lnTo>
                  <a:pt x="1634" y="4467"/>
                </a:lnTo>
                <a:lnTo>
                  <a:pt x="1647" y="4446"/>
                </a:lnTo>
                <a:lnTo>
                  <a:pt x="1659" y="4427"/>
                </a:lnTo>
                <a:lnTo>
                  <a:pt x="1668" y="4409"/>
                </a:lnTo>
                <a:lnTo>
                  <a:pt x="1676" y="4427"/>
                </a:lnTo>
                <a:lnTo>
                  <a:pt x="1688" y="4446"/>
                </a:lnTo>
                <a:lnTo>
                  <a:pt x="1701" y="4467"/>
                </a:lnTo>
                <a:lnTo>
                  <a:pt x="1721" y="4488"/>
                </a:lnTo>
                <a:lnTo>
                  <a:pt x="1743" y="4511"/>
                </a:lnTo>
                <a:lnTo>
                  <a:pt x="1769" y="4535"/>
                </a:lnTo>
                <a:lnTo>
                  <a:pt x="1802" y="4560"/>
                </a:lnTo>
                <a:lnTo>
                  <a:pt x="1838" y="4587"/>
                </a:lnTo>
                <a:lnTo>
                  <a:pt x="1844" y="4590"/>
                </a:lnTo>
                <a:lnTo>
                  <a:pt x="1781" y="4632"/>
                </a:lnTo>
                <a:lnTo>
                  <a:pt x="1755" y="4650"/>
                </a:lnTo>
                <a:lnTo>
                  <a:pt x="1731" y="4671"/>
                </a:lnTo>
                <a:lnTo>
                  <a:pt x="1712" y="4691"/>
                </a:lnTo>
                <a:lnTo>
                  <a:pt x="1694" y="4710"/>
                </a:lnTo>
                <a:lnTo>
                  <a:pt x="1680" y="4731"/>
                </a:lnTo>
                <a:lnTo>
                  <a:pt x="1668" y="4752"/>
                </a:lnTo>
                <a:lnTo>
                  <a:pt x="1656" y="4731"/>
                </a:lnTo>
                <a:lnTo>
                  <a:pt x="1641" y="4710"/>
                </a:lnTo>
                <a:lnTo>
                  <a:pt x="1623" y="4691"/>
                </a:lnTo>
                <a:lnTo>
                  <a:pt x="1604" y="4671"/>
                </a:lnTo>
                <a:close/>
                <a:moveTo>
                  <a:pt x="1725" y="4818"/>
                </a:moveTo>
                <a:lnTo>
                  <a:pt x="1730" y="4799"/>
                </a:lnTo>
                <a:lnTo>
                  <a:pt x="1736" y="4779"/>
                </a:lnTo>
                <a:lnTo>
                  <a:pt x="1745" y="4761"/>
                </a:lnTo>
                <a:lnTo>
                  <a:pt x="1761" y="4740"/>
                </a:lnTo>
                <a:lnTo>
                  <a:pt x="1779" y="4722"/>
                </a:lnTo>
                <a:lnTo>
                  <a:pt x="1803" y="4704"/>
                </a:lnTo>
                <a:lnTo>
                  <a:pt x="1832" y="4683"/>
                </a:lnTo>
                <a:lnTo>
                  <a:pt x="1907" y="4632"/>
                </a:lnTo>
                <a:lnTo>
                  <a:pt x="1919" y="4641"/>
                </a:lnTo>
                <a:lnTo>
                  <a:pt x="1989" y="4686"/>
                </a:lnTo>
                <a:lnTo>
                  <a:pt x="2018" y="4707"/>
                </a:lnTo>
                <a:lnTo>
                  <a:pt x="2039" y="4727"/>
                </a:lnTo>
                <a:lnTo>
                  <a:pt x="2057" y="4743"/>
                </a:lnTo>
                <a:lnTo>
                  <a:pt x="2069" y="4761"/>
                </a:lnTo>
                <a:lnTo>
                  <a:pt x="2079" y="4779"/>
                </a:lnTo>
                <a:lnTo>
                  <a:pt x="2087" y="4799"/>
                </a:lnTo>
                <a:lnTo>
                  <a:pt x="2090" y="4818"/>
                </a:lnTo>
                <a:lnTo>
                  <a:pt x="2091" y="4841"/>
                </a:lnTo>
                <a:lnTo>
                  <a:pt x="2090" y="4869"/>
                </a:lnTo>
                <a:lnTo>
                  <a:pt x="2087" y="4883"/>
                </a:lnTo>
                <a:lnTo>
                  <a:pt x="2084" y="4895"/>
                </a:lnTo>
                <a:lnTo>
                  <a:pt x="2078" y="4905"/>
                </a:lnTo>
                <a:lnTo>
                  <a:pt x="2072" y="4917"/>
                </a:lnTo>
                <a:lnTo>
                  <a:pt x="2066" y="4926"/>
                </a:lnTo>
                <a:lnTo>
                  <a:pt x="2055" y="4938"/>
                </a:lnTo>
                <a:lnTo>
                  <a:pt x="2033" y="4961"/>
                </a:lnTo>
                <a:lnTo>
                  <a:pt x="2003" y="4985"/>
                </a:lnTo>
                <a:lnTo>
                  <a:pt x="1965" y="5010"/>
                </a:lnTo>
                <a:lnTo>
                  <a:pt x="1919" y="5042"/>
                </a:lnTo>
                <a:lnTo>
                  <a:pt x="1907" y="5051"/>
                </a:lnTo>
                <a:lnTo>
                  <a:pt x="1857" y="5016"/>
                </a:lnTo>
                <a:lnTo>
                  <a:pt x="1817" y="4988"/>
                </a:lnTo>
                <a:lnTo>
                  <a:pt x="1785" y="4964"/>
                </a:lnTo>
                <a:lnTo>
                  <a:pt x="1761" y="4940"/>
                </a:lnTo>
                <a:lnTo>
                  <a:pt x="1754" y="4929"/>
                </a:lnTo>
                <a:lnTo>
                  <a:pt x="1745" y="4919"/>
                </a:lnTo>
                <a:lnTo>
                  <a:pt x="1737" y="4907"/>
                </a:lnTo>
                <a:lnTo>
                  <a:pt x="1733" y="4895"/>
                </a:lnTo>
                <a:lnTo>
                  <a:pt x="1730" y="4883"/>
                </a:lnTo>
                <a:lnTo>
                  <a:pt x="1727" y="4871"/>
                </a:lnTo>
                <a:lnTo>
                  <a:pt x="1725" y="4841"/>
                </a:lnTo>
                <a:lnTo>
                  <a:pt x="1725" y="4818"/>
                </a:lnTo>
                <a:close/>
                <a:moveTo>
                  <a:pt x="2084" y="4671"/>
                </a:moveTo>
                <a:lnTo>
                  <a:pt x="2061" y="4650"/>
                </a:lnTo>
                <a:lnTo>
                  <a:pt x="2033" y="4632"/>
                </a:lnTo>
                <a:lnTo>
                  <a:pt x="1971" y="4590"/>
                </a:lnTo>
                <a:lnTo>
                  <a:pt x="1977" y="4587"/>
                </a:lnTo>
                <a:lnTo>
                  <a:pt x="2013" y="4560"/>
                </a:lnTo>
                <a:lnTo>
                  <a:pt x="2045" y="4535"/>
                </a:lnTo>
                <a:lnTo>
                  <a:pt x="2073" y="4511"/>
                </a:lnTo>
                <a:lnTo>
                  <a:pt x="2096" y="4488"/>
                </a:lnTo>
                <a:lnTo>
                  <a:pt x="2114" y="4467"/>
                </a:lnTo>
                <a:lnTo>
                  <a:pt x="2127" y="4446"/>
                </a:lnTo>
                <a:lnTo>
                  <a:pt x="2139" y="4427"/>
                </a:lnTo>
                <a:lnTo>
                  <a:pt x="2147" y="4409"/>
                </a:lnTo>
                <a:lnTo>
                  <a:pt x="2156" y="4427"/>
                </a:lnTo>
                <a:lnTo>
                  <a:pt x="2168" y="4446"/>
                </a:lnTo>
                <a:lnTo>
                  <a:pt x="2183" y="4467"/>
                </a:lnTo>
                <a:lnTo>
                  <a:pt x="2201" y="4488"/>
                </a:lnTo>
                <a:lnTo>
                  <a:pt x="2223" y="4511"/>
                </a:lnTo>
                <a:lnTo>
                  <a:pt x="2249" y="4535"/>
                </a:lnTo>
                <a:lnTo>
                  <a:pt x="2282" y="4560"/>
                </a:lnTo>
                <a:lnTo>
                  <a:pt x="2318" y="4587"/>
                </a:lnTo>
                <a:lnTo>
                  <a:pt x="2324" y="4590"/>
                </a:lnTo>
                <a:lnTo>
                  <a:pt x="2261" y="4632"/>
                </a:lnTo>
                <a:lnTo>
                  <a:pt x="2235" y="4650"/>
                </a:lnTo>
                <a:lnTo>
                  <a:pt x="2211" y="4671"/>
                </a:lnTo>
                <a:lnTo>
                  <a:pt x="2192" y="4691"/>
                </a:lnTo>
                <a:lnTo>
                  <a:pt x="2174" y="4710"/>
                </a:lnTo>
                <a:lnTo>
                  <a:pt x="2159" y="4731"/>
                </a:lnTo>
                <a:lnTo>
                  <a:pt x="2147" y="4752"/>
                </a:lnTo>
                <a:lnTo>
                  <a:pt x="2138" y="4731"/>
                </a:lnTo>
                <a:lnTo>
                  <a:pt x="2121" y="4710"/>
                </a:lnTo>
                <a:lnTo>
                  <a:pt x="2105" y="4691"/>
                </a:lnTo>
                <a:lnTo>
                  <a:pt x="2084" y="4671"/>
                </a:lnTo>
                <a:close/>
                <a:moveTo>
                  <a:pt x="2205" y="4818"/>
                </a:moveTo>
                <a:lnTo>
                  <a:pt x="2210" y="4799"/>
                </a:lnTo>
                <a:lnTo>
                  <a:pt x="2216" y="4779"/>
                </a:lnTo>
                <a:lnTo>
                  <a:pt x="2225" y="4761"/>
                </a:lnTo>
                <a:lnTo>
                  <a:pt x="2241" y="4740"/>
                </a:lnTo>
                <a:lnTo>
                  <a:pt x="2259" y="4722"/>
                </a:lnTo>
                <a:lnTo>
                  <a:pt x="2283" y="4704"/>
                </a:lnTo>
                <a:lnTo>
                  <a:pt x="2312" y="4683"/>
                </a:lnTo>
                <a:lnTo>
                  <a:pt x="2387" y="4632"/>
                </a:lnTo>
                <a:lnTo>
                  <a:pt x="2463" y="4683"/>
                </a:lnTo>
                <a:lnTo>
                  <a:pt x="2493" y="4704"/>
                </a:lnTo>
                <a:lnTo>
                  <a:pt x="2517" y="4722"/>
                </a:lnTo>
                <a:lnTo>
                  <a:pt x="2535" y="4740"/>
                </a:lnTo>
                <a:lnTo>
                  <a:pt x="2549" y="4761"/>
                </a:lnTo>
                <a:lnTo>
                  <a:pt x="2559" y="4779"/>
                </a:lnTo>
                <a:lnTo>
                  <a:pt x="2567" y="4799"/>
                </a:lnTo>
                <a:lnTo>
                  <a:pt x="2568" y="4818"/>
                </a:lnTo>
                <a:lnTo>
                  <a:pt x="2571" y="4841"/>
                </a:lnTo>
                <a:lnTo>
                  <a:pt x="2568" y="4871"/>
                </a:lnTo>
                <a:lnTo>
                  <a:pt x="2567" y="4883"/>
                </a:lnTo>
                <a:lnTo>
                  <a:pt x="2562" y="4895"/>
                </a:lnTo>
                <a:lnTo>
                  <a:pt x="2556" y="4907"/>
                </a:lnTo>
                <a:lnTo>
                  <a:pt x="2550" y="4919"/>
                </a:lnTo>
                <a:lnTo>
                  <a:pt x="2543" y="4929"/>
                </a:lnTo>
                <a:lnTo>
                  <a:pt x="2532" y="4940"/>
                </a:lnTo>
                <a:lnTo>
                  <a:pt x="2508" y="4964"/>
                </a:lnTo>
                <a:lnTo>
                  <a:pt x="2477" y="4988"/>
                </a:lnTo>
                <a:lnTo>
                  <a:pt x="2436" y="5016"/>
                </a:lnTo>
                <a:lnTo>
                  <a:pt x="2387" y="5051"/>
                </a:lnTo>
                <a:lnTo>
                  <a:pt x="2339" y="5016"/>
                </a:lnTo>
                <a:lnTo>
                  <a:pt x="2297" y="4988"/>
                </a:lnTo>
                <a:lnTo>
                  <a:pt x="2267" y="4964"/>
                </a:lnTo>
                <a:lnTo>
                  <a:pt x="2241" y="4940"/>
                </a:lnTo>
                <a:lnTo>
                  <a:pt x="2234" y="4929"/>
                </a:lnTo>
                <a:lnTo>
                  <a:pt x="2225" y="4919"/>
                </a:lnTo>
                <a:lnTo>
                  <a:pt x="2217" y="4907"/>
                </a:lnTo>
                <a:lnTo>
                  <a:pt x="2213" y="4895"/>
                </a:lnTo>
                <a:lnTo>
                  <a:pt x="2210" y="4883"/>
                </a:lnTo>
                <a:lnTo>
                  <a:pt x="2207" y="4871"/>
                </a:lnTo>
                <a:lnTo>
                  <a:pt x="2205" y="4841"/>
                </a:lnTo>
                <a:lnTo>
                  <a:pt x="2205" y="4818"/>
                </a:lnTo>
                <a:close/>
                <a:moveTo>
                  <a:pt x="2562" y="4671"/>
                </a:moveTo>
                <a:lnTo>
                  <a:pt x="2541" y="4650"/>
                </a:lnTo>
                <a:lnTo>
                  <a:pt x="2513" y="4632"/>
                </a:lnTo>
                <a:lnTo>
                  <a:pt x="2451" y="4590"/>
                </a:lnTo>
                <a:lnTo>
                  <a:pt x="2457" y="4587"/>
                </a:lnTo>
                <a:lnTo>
                  <a:pt x="2495" y="4560"/>
                </a:lnTo>
                <a:lnTo>
                  <a:pt x="2525" y="4535"/>
                </a:lnTo>
                <a:lnTo>
                  <a:pt x="2553" y="4511"/>
                </a:lnTo>
                <a:lnTo>
                  <a:pt x="2574" y="4488"/>
                </a:lnTo>
                <a:lnTo>
                  <a:pt x="2592" y="4467"/>
                </a:lnTo>
                <a:lnTo>
                  <a:pt x="2607" y="4446"/>
                </a:lnTo>
                <a:lnTo>
                  <a:pt x="2619" y="4427"/>
                </a:lnTo>
                <a:lnTo>
                  <a:pt x="2627" y="4409"/>
                </a:lnTo>
                <a:lnTo>
                  <a:pt x="2637" y="4427"/>
                </a:lnTo>
                <a:lnTo>
                  <a:pt x="2646" y="4446"/>
                </a:lnTo>
                <a:lnTo>
                  <a:pt x="2663" y="4467"/>
                </a:lnTo>
                <a:lnTo>
                  <a:pt x="2681" y="4488"/>
                </a:lnTo>
                <a:lnTo>
                  <a:pt x="2703" y="4511"/>
                </a:lnTo>
                <a:lnTo>
                  <a:pt x="2729" y="4535"/>
                </a:lnTo>
                <a:lnTo>
                  <a:pt x="2760" y="4560"/>
                </a:lnTo>
                <a:lnTo>
                  <a:pt x="2796" y="4587"/>
                </a:lnTo>
                <a:lnTo>
                  <a:pt x="2802" y="4590"/>
                </a:lnTo>
                <a:lnTo>
                  <a:pt x="2741" y="4632"/>
                </a:lnTo>
                <a:lnTo>
                  <a:pt x="2715" y="4650"/>
                </a:lnTo>
                <a:lnTo>
                  <a:pt x="2691" y="4671"/>
                </a:lnTo>
                <a:lnTo>
                  <a:pt x="2670" y="4691"/>
                </a:lnTo>
                <a:lnTo>
                  <a:pt x="2652" y="4710"/>
                </a:lnTo>
                <a:lnTo>
                  <a:pt x="2639" y="4731"/>
                </a:lnTo>
                <a:lnTo>
                  <a:pt x="2627" y="4752"/>
                </a:lnTo>
                <a:lnTo>
                  <a:pt x="2616" y="4731"/>
                </a:lnTo>
                <a:lnTo>
                  <a:pt x="2601" y="4710"/>
                </a:lnTo>
                <a:lnTo>
                  <a:pt x="2585" y="4691"/>
                </a:lnTo>
                <a:lnTo>
                  <a:pt x="2562" y="4671"/>
                </a:lnTo>
                <a:close/>
                <a:moveTo>
                  <a:pt x="2685" y="4818"/>
                </a:moveTo>
                <a:lnTo>
                  <a:pt x="2688" y="4799"/>
                </a:lnTo>
                <a:lnTo>
                  <a:pt x="2694" y="4779"/>
                </a:lnTo>
                <a:lnTo>
                  <a:pt x="2706" y="4761"/>
                </a:lnTo>
                <a:lnTo>
                  <a:pt x="2721" y="4740"/>
                </a:lnTo>
                <a:lnTo>
                  <a:pt x="2739" y="4722"/>
                </a:lnTo>
                <a:lnTo>
                  <a:pt x="2763" y="4704"/>
                </a:lnTo>
                <a:lnTo>
                  <a:pt x="2790" y="4683"/>
                </a:lnTo>
                <a:lnTo>
                  <a:pt x="2867" y="4632"/>
                </a:lnTo>
                <a:lnTo>
                  <a:pt x="2879" y="4641"/>
                </a:lnTo>
                <a:lnTo>
                  <a:pt x="2951" y="4686"/>
                </a:lnTo>
                <a:lnTo>
                  <a:pt x="2976" y="4707"/>
                </a:lnTo>
                <a:lnTo>
                  <a:pt x="2999" y="4727"/>
                </a:lnTo>
                <a:lnTo>
                  <a:pt x="3017" y="4743"/>
                </a:lnTo>
                <a:lnTo>
                  <a:pt x="3030" y="4761"/>
                </a:lnTo>
                <a:lnTo>
                  <a:pt x="3041" y="4779"/>
                </a:lnTo>
                <a:lnTo>
                  <a:pt x="3047" y="4799"/>
                </a:lnTo>
                <a:lnTo>
                  <a:pt x="3048" y="4818"/>
                </a:lnTo>
                <a:lnTo>
                  <a:pt x="3050" y="4841"/>
                </a:lnTo>
                <a:lnTo>
                  <a:pt x="3048" y="4869"/>
                </a:lnTo>
                <a:lnTo>
                  <a:pt x="3047" y="4883"/>
                </a:lnTo>
                <a:lnTo>
                  <a:pt x="3042" y="4895"/>
                </a:lnTo>
                <a:lnTo>
                  <a:pt x="3038" y="4905"/>
                </a:lnTo>
                <a:lnTo>
                  <a:pt x="3032" y="4917"/>
                </a:lnTo>
                <a:lnTo>
                  <a:pt x="3024" y="4926"/>
                </a:lnTo>
                <a:lnTo>
                  <a:pt x="3015" y="4938"/>
                </a:lnTo>
                <a:lnTo>
                  <a:pt x="2993" y="4961"/>
                </a:lnTo>
                <a:lnTo>
                  <a:pt x="2963" y="4985"/>
                </a:lnTo>
                <a:lnTo>
                  <a:pt x="2925" y="5010"/>
                </a:lnTo>
                <a:lnTo>
                  <a:pt x="2879" y="5042"/>
                </a:lnTo>
                <a:lnTo>
                  <a:pt x="2867" y="5051"/>
                </a:lnTo>
                <a:lnTo>
                  <a:pt x="2819" y="5016"/>
                </a:lnTo>
                <a:lnTo>
                  <a:pt x="2778" y="4988"/>
                </a:lnTo>
                <a:lnTo>
                  <a:pt x="2747" y="4964"/>
                </a:lnTo>
                <a:lnTo>
                  <a:pt x="2721" y="4940"/>
                </a:lnTo>
                <a:lnTo>
                  <a:pt x="2712" y="4929"/>
                </a:lnTo>
                <a:lnTo>
                  <a:pt x="2705" y="4919"/>
                </a:lnTo>
                <a:lnTo>
                  <a:pt x="2697" y="4907"/>
                </a:lnTo>
                <a:lnTo>
                  <a:pt x="2693" y="4895"/>
                </a:lnTo>
                <a:lnTo>
                  <a:pt x="2688" y="4883"/>
                </a:lnTo>
                <a:lnTo>
                  <a:pt x="2687" y="4871"/>
                </a:lnTo>
                <a:lnTo>
                  <a:pt x="2685" y="4841"/>
                </a:lnTo>
                <a:lnTo>
                  <a:pt x="2685" y="4818"/>
                </a:lnTo>
                <a:close/>
                <a:moveTo>
                  <a:pt x="3044" y="4671"/>
                </a:moveTo>
                <a:lnTo>
                  <a:pt x="3021" y="4650"/>
                </a:lnTo>
                <a:lnTo>
                  <a:pt x="2994" y="4632"/>
                </a:lnTo>
                <a:lnTo>
                  <a:pt x="2933" y="4590"/>
                </a:lnTo>
                <a:lnTo>
                  <a:pt x="2937" y="4587"/>
                </a:lnTo>
                <a:lnTo>
                  <a:pt x="2975" y="4560"/>
                </a:lnTo>
                <a:lnTo>
                  <a:pt x="3005" y="4535"/>
                </a:lnTo>
                <a:lnTo>
                  <a:pt x="3032" y="4511"/>
                </a:lnTo>
                <a:lnTo>
                  <a:pt x="3054" y="4488"/>
                </a:lnTo>
                <a:lnTo>
                  <a:pt x="3072" y="4467"/>
                </a:lnTo>
                <a:lnTo>
                  <a:pt x="3086" y="4446"/>
                </a:lnTo>
                <a:lnTo>
                  <a:pt x="3098" y="4427"/>
                </a:lnTo>
                <a:lnTo>
                  <a:pt x="3107" y="4409"/>
                </a:lnTo>
                <a:lnTo>
                  <a:pt x="3116" y="4427"/>
                </a:lnTo>
                <a:lnTo>
                  <a:pt x="3126" y="4446"/>
                </a:lnTo>
                <a:lnTo>
                  <a:pt x="3143" y="4467"/>
                </a:lnTo>
                <a:lnTo>
                  <a:pt x="3161" y="4488"/>
                </a:lnTo>
                <a:lnTo>
                  <a:pt x="3182" y="4511"/>
                </a:lnTo>
                <a:lnTo>
                  <a:pt x="3209" y="4535"/>
                </a:lnTo>
                <a:lnTo>
                  <a:pt x="3240" y="4560"/>
                </a:lnTo>
                <a:lnTo>
                  <a:pt x="3278" y="4587"/>
                </a:lnTo>
                <a:lnTo>
                  <a:pt x="3282" y="4590"/>
                </a:lnTo>
                <a:lnTo>
                  <a:pt x="3221" y="4632"/>
                </a:lnTo>
                <a:lnTo>
                  <a:pt x="3194" y="4650"/>
                </a:lnTo>
                <a:lnTo>
                  <a:pt x="3170" y="4671"/>
                </a:lnTo>
                <a:lnTo>
                  <a:pt x="3150" y="4691"/>
                </a:lnTo>
                <a:lnTo>
                  <a:pt x="3132" y="4710"/>
                </a:lnTo>
                <a:lnTo>
                  <a:pt x="3119" y="4731"/>
                </a:lnTo>
                <a:lnTo>
                  <a:pt x="3107" y="4752"/>
                </a:lnTo>
                <a:lnTo>
                  <a:pt x="3096" y="4731"/>
                </a:lnTo>
                <a:lnTo>
                  <a:pt x="3080" y="4710"/>
                </a:lnTo>
                <a:lnTo>
                  <a:pt x="3065" y="4691"/>
                </a:lnTo>
                <a:lnTo>
                  <a:pt x="3044" y="4671"/>
                </a:lnTo>
                <a:close/>
                <a:moveTo>
                  <a:pt x="3164" y="4818"/>
                </a:moveTo>
                <a:lnTo>
                  <a:pt x="3168" y="4799"/>
                </a:lnTo>
                <a:lnTo>
                  <a:pt x="3174" y="4779"/>
                </a:lnTo>
                <a:lnTo>
                  <a:pt x="3186" y="4761"/>
                </a:lnTo>
                <a:lnTo>
                  <a:pt x="3200" y="4740"/>
                </a:lnTo>
                <a:lnTo>
                  <a:pt x="3218" y="4722"/>
                </a:lnTo>
                <a:lnTo>
                  <a:pt x="3242" y="4704"/>
                </a:lnTo>
                <a:lnTo>
                  <a:pt x="3272" y="4683"/>
                </a:lnTo>
                <a:lnTo>
                  <a:pt x="3347" y="4632"/>
                </a:lnTo>
                <a:lnTo>
                  <a:pt x="3422" y="4683"/>
                </a:lnTo>
                <a:lnTo>
                  <a:pt x="3452" y="4704"/>
                </a:lnTo>
                <a:lnTo>
                  <a:pt x="3476" y="4722"/>
                </a:lnTo>
                <a:lnTo>
                  <a:pt x="3494" y="4740"/>
                </a:lnTo>
                <a:lnTo>
                  <a:pt x="3509" y="4761"/>
                </a:lnTo>
                <a:lnTo>
                  <a:pt x="3518" y="4779"/>
                </a:lnTo>
                <a:lnTo>
                  <a:pt x="3527" y="4799"/>
                </a:lnTo>
                <a:lnTo>
                  <a:pt x="3530" y="4818"/>
                </a:lnTo>
                <a:lnTo>
                  <a:pt x="3530" y="4841"/>
                </a:lnTo>
                <a:lnTo>
                  <a:pt x="3528" y="4871"/>
                </a:lnTo>
                <a:lnTo>
                  <a:pt x="3527" y="4883"/>
                </a:lnTo>
                <a:lnTo>
                  <a:pt x="3522" y="4895"/>
                </a:lnTo>
                <a:lnTo>
                  <a:pt x="3516" y="4907"/>
                </a:lnTo>
                <a:lnTo>
                  <a:pt x="3510" y="4919"/>
                </a:lnTo>
                <a:lnTo>
                  <a:pt x="3503" y="4929"/>
                </a:lnTo>
                <a:lnTo>
                  <a:pt x="3492" y="4940"/>
                </a:lnTo>
                <a:lnTo>
                  <a:pt x="3468" y="4964"/>
                </a:lnTo>
                <a:lnTo>
                  <a:pt x="3437" y="4988"/>
                </a:lnTo>
                <a:lnTo>
                  <a:pt x="3396" y="5016"/>
                </a:lnTo>
                <a:lnTo>
                  <a:pt x="3347" y="5051"/>
                </a:lnTo>
                <a:lnTo>
                  <a:pt x="3299" y="5016"/>
                </a:lnTo>
                <a:lnTo>
                  <a:pt x="3258" y="4988"/>
                </a:lnTo>
                <a:lnTo>
                  <a:pt x="3227" y="4964"/>
                </a:lnTo>
                <a:lnTo>
                  <a:pt x="3203" y="4940"/>
                </a:lnTo>
                <a:lnTo>
                  <a:pt x="3192" y="4929"/>
                </a:lnTo>
                <a:lnTo>
                  <a:pt x="3185" y="4919"/>
                </a:lnTo>
                <a:lnTo>
                  <a:pt x="3179" y="4907"/>
                </a:lnTo>
                <a:lnTo>
                  <a:pt x="3173" y="4895"/>
                </a:lnTo>
                <a:lnTo>
                  <a:pt x="3168" y="4883"/>
                </a:lnTo>
                <a:lnTo>
                  <a:pt x="3167" y="4871"/>
                </a:lnTo>
                <a:lnTo>
                  <a:pt x="3164" y="4841"/>
                </a:lnTo>
                <a:lnTo>
                  <a:pt x="3164" y="4818"/>
                </a:lnTo>
                <a:close/>
                <a:moveTo>
                  <a:pt x="3524" y="4671"/>
                </a:moveTo>
                <a:lnTo>
                  <a:pt x="3500" y="4650"/>
                </a:lnTo>
                <a:lnTo>
                  <a:pt x="3474" y="4632"/>
                </a:lnTo>
                <a:lnTo>
                  <a:pt x="3413" y="4590"/>
                </a:lnTo>
                <a:lnTo>
                  <a:pt x="3416" y="4587"/>
                </a:lnTo>
                <a:lnTo>
                  <a:pt x="3455" y="4560"/>
                </a:lnTo>
                <a:lnTo>
                  <a:pt x="3486" y="4535"/>
                </a:lnTo>
                <a:lnTo>
                  <a:pt x="3512" y="4511"/>
                </a:lnTo>
                <a:lnTo>
                  <a:pt x="3534" y="4488"/>
                </a:lnTo>
                <a:lnTo>
                  <a:pt x="3552" y="4467"/>
                </a:lnTo>
                <a:lnTo>
                  <a:pt x="3569" y="4446"/>
                </a:lnTo>
                <a:lnTo>
                  <a:pt x="3578" y="4427"/>
                </a:lnTo>
                <a:lnTo>
                  <a:pt x="3588" y="4409"/>
                </a:lnTo>
                <a:lnTo>
                  <a:pt x="3596" y="4427"/>
                </a:lnTo>
                <a:lnTo>
                  <a:pt x="3606" y="4446"/>
                </a:lnTo>
                <a:lnTo>
                  <a:pt x="3623" y="4467"/>
                </a:lnTo>
                <a:lnTo>
                  <a:pt x="3641" y="4488"/>
                </a:lnTo>
                <a:lnTo>
                  <a:pt x="3662" y="4511"/>
                </a:lnTo>
                <a:lnTo>
                  <a:pt x="3687" y="4535"/>
                </a:lnTo>
                <a:lnTo>
                  <a:pt x="3720" y="4560"/>
                </a:lnTo>
                <a:lnTo>
                  <a:pt x="3758" y="4587"/>
                </a:lnTo>
                <a:lnTo>
                  <a:pt x="3762" y="4590"/>
                </a:lnTo>
                <a:lnTo>
                  <a:pt x="3699" y="4632"/>
                </a:lnTo>
                <a:lnTo>
                  <a:pt x="3674" y="4650"/>
                </a:lnTo>
                <a:lnTo>
                  <a:pt x="3650" y="4671"/>
                </a:lnTo>
                <a:lnTo>
                  <a:pt x="3630" y="4691"/>
                </a:lnTo>
                <a:lnTo>
                  <a:pt x="3612" y="4710"/>
                </a:lnTo>
                <a:lnTo>
                  <a:pt x="3599" y="4731"/>
                </a:lnTo>
                <a:lnTo>
                  <a:pt x="3588" y="4752"/>
                </a:lnTo>
                <a:lnTo>
                  <a:pt x="3576" y="4731"/>
                </a:lnTo>
                <a:lnTo>
                  <a:pt x="3563" y="4710"/>
                </a:lnTo>
                <a:lnTo>
                  <a:pt x="3545" y="4691"/>
                </a:lnTo>
                <a:lnTo>
                  <a:pt x="3524" y="4671"/>
                </a:lnTo>
                <a:close/>
                <a:moveTo>
                  <a:pt x="3647" y="4818"/>
                </a:moveTo>
                <a:lnTo>
                  <a:pt x="3648" y="4799"/>
                </a:lnTo>
                <a:lnTo>
                  <a:pt x="3656" y="4779"/>
                </a:lnTo>
                <a:lnTo>
                  <a:pt x="3666" y="4761"/>
                </a:lnTo>
                <a:lnTo>
                  <a:pt x="3680" y="4740"/>
                </a:lnTo>
                <a:lnTo>
                  <a:pt x="3698" y="4722"/>
                </a:lnTo>
                <a:lnTo>
                  <a:pt x="3722" y="4704"/>
                </a:lnTo>
                <a:lnTo>
                  <a:pt x="3752" y="4683"/>
                </a:lnTo>
                <a:lnTo>
                  <a:pt x="3828" y="4632"/>
                </a:lnTo>
                <a:lnTo>
                  <a:pt x="3840" y="4641"/>
                </a:lnTo>
                <a:lnTo>
                  <a:pt x="3909" y="4686"/>
                </a:lnTo>
                <a:lnTo>
                  <a:pt x="3936" y="4707"/>
                </a:lnTo>
                <a:lnTo>
                  <a:pt x="3957" y="4727"/>
                </a:lnTo>
                <a:lnTo>
                  <a:pt x="3975" y="4743"/>
                </a:lnTo>
                <a:lnTo>
                  <a:pt x="3990" y="4761"/>
                </a:lnTo>
                <a:lnTo>
                  <a:pt x="3999" y="4779"/>
                </a:lnTo>
                <a:lnTo>
                  <a:pt x="4005" y="4799"/>
                </a:lnTo>
                <a:lnTo>
                  <a:pt x="4010" y="4818"/>
                </a:lnTo>
                <a:lnTo>
                  <a:pt x="4010" y="4841"/>
                </a:lnTo>
                <a:lnTo>
                  <a:pt x="4008" y="4869"/>
                </a:lnTo>
                <a:lnTo>
                  <a:pt x="4005" y="4883"/>
                </a:lnTo>
                <a:lnTo>
                  <a:pt x="4002" y="4895"/>
                </a:lnTo>
                <a:lnTo>
                  <a:pt x="3998" y="4905"/>
                </a:lnTo>
                <a:lnTo>
                  <a:pt x="3992" y="4917"/>
                </a:lnTo>
                <a:lnTo>
                  <a:pt x="3984" y="4926"/>
                </a:lnTo>
                <a:lnTo>
                  <a:pt x="3975" y="4938"/>
                </a:lnTo>
                <a:lnTo>
                  <a:pt x="3951" y="4961"/>
                </a:lnTo>
                <a:lnTo>
                  <a:pt x="3921" y="4985"/>
                </a:lnTo>
                <a:lnTo>
                  <a:pt x="3885" y="5010"/>
                </a:lnTo>
                <a:lnTo>
                  <a:pt x="3840" y="5042"/>
                </a:lnTo>
                <a:lnTo>
                  <a:pt x="3828" y="5051"/>
                </a:lnTo>
                <a:lnTo>
                  <a:pt x="3777" y="5016"/>
                </a:lnTo>
                <a:lnTo>
                  <a:pt x="3738" y="4988"/>
                </a:lnTo>
                <a:lnTo>
                  <a:pt x="3705" y="4964"/>
                </a:lnTo>
                <a:lnTo>
                  <a:pt x="3681" y="4940"/>
                </a:lnTo>
                <a:lnTo>
                  <a:pt x="3672" y="4929"/>
                </a:lnTo>
                <a:lnTo>
                  <a:pt x="3665" y="4919"/>
                </a:lnTo>
                <a:lnTo>
                  <a:pt x="3659" y="4907"/>
                </a:lnTo>
                <a:lnTo>
                  <a:pt x="3653" y="4895"/>
                </a:lnTo>
                <a:lnTo>
                  <a:pt x="3648" y="4883"/>
                </a:lnTo>
                <a:lnTo>
                  <a:pt x="3647" y="4871"/>
                </a:lnTo>
                <a:lnTo>
                  <a:pt x="3644" y="4841"/>
                </a:lnTo>
                <a:lnTo>
                  <a:pt x="3647" y="4818"/>
                </a:lnTo>
                <a:close/>
                <a:moveTo>
                  <a:pt x="4004" y="4671"/>
                </a:moveTo>
                <a:lnTo>
                  <a:pt x="3980" y="4650"/>
                </a:lnTo>
                <a:lnTo>
                  <a:pt x="3954" y="4632"/>
                </a:lnTo>
                <a:lnTo>
                  <a:pt x="3891" y="4590"/>
                </a:lnTo>
                <a:lnTo>
                  <a:pt x="3897" y="4587"/>
                </a:lnTo>
                <a:lnTo>
                  <a:pt x="3933" y="4560"/>
                </a:lnTo>
                <a:lnTo>
                  <a:pt x="3966" y="4535"/>
                </a:lnTo>
                <a:lnTo>
                  <a:pt x="3992" y="4511"/>
                </a:lnTo>
                <a:lnTo>
                  <a:pt x="4014" y="4488"/>
                </a:lnTo>
                <a:lnTo>
                  <a:pt x="4032" y="4467"/>
                </a:lnTo>
                <a:lnTo>
                  <a:pt x="4047" y="4446"/>
                </a:lnTo>
                <a:lnTo>
                  <a:pt x="4058" y="4427"/>
                </a:lnTo>
                <a:lnTo>
                  <a:pt x="4068" y="4409"/>
                </a:lnTo>
                <a:lnTo>
                  <a:pt x="4076" y="4427"/>
                </a:lnTo>
                <a:lnTo>
                  <a:pt x="4088" y="4446"/>
                </a:lnTo>
                <a:lnTo>
                  <a:pt x="4101" y="4467"/>
                </a:lnTo>
                <a:lnTo>
                  <a:pt x="4119" y="4488"/>
                </a:lnTo>
                <a:lnTo>
                  <a:pt x="4142" y="4511"/>
                </a:lnTo>
                <a:lnTo>
                  <a:pt x="4170" y="4535"/>
                </a:lnTo>
                <a:lnTo>
                  <a:pt x="4200" y="4560"/>
                </a:lnTo>
                <a:lnTo>
                  <a:pt x="4238" y="4587"/>
                </a:lnTo>
                <a:lnTo>
                  <a:pt x="4244" y="4590"/>
                </a:lnTo>
                <a:lnTo>
                  <a:pt x="4182" y="4632"/>
                </a:lnTo>
                <a:lnTo>
                  <a:pt x="4154" y="4650"/>
                </a:lnTo>
                <a:lnTo>
                  <a:pt x="4131" y="4671"/>
                </a:lnTo>
                <a:lnTo>
                  <a:pt x="4110" y="4691"/>
                </a:lnTo>
                <a:lnTo>
                  <a:pt x="4094" y="4710"/>
                </a:lnTo>
                <a:lnTo>
                  <a:pt x="4077" y="4731"/>
                </a:lnTo>
                <a:lnTo>
                  <a:pt x="4068" y="4752"/>
                </a:lnTo>
                <a:lnTo>
                  <a:pt x="4056" y="4731"/>
                </a:lnTo>
                <a:lnTo>
                  <a:pt x="4041" y="4710"/>
                </a:lnTo>
                <a:lnTo>
                  <a:pt x="4023" y="4691"/>
                </a:lnTo>
                <a:lnTo>
                  <a:pt x="4004" y="4671"/>
                </a:lnTo>
                <a:close/>
                <a:moveTo>
                  <a:pt x="4125" y="4818"/>
                </a:moveTo>
                <a:lnTo>
                  <a:pt x="4128" y="4799"/>
                </a:lnTo>
                <a:lnTo>
                  <a:pt x="4136" y="4779"/>
                </a:lnTo>
                <a:lnTo>
                  <a:pt x="4146" y="4761"/>
                </a:lnTo>
                <a:lnTo>
                  <a:pt x="4160" y="4740"/>
                </a:lnTo>
                <a:lnTo>
                  <a:pt x="4178" y="4722"/>
                </a:lnTo>
                <a:lnTo>
                  <a:pt x="4202" y="4704"/>
                </a:lnTo>
                <a:lnTo>
                  <a:pt x="4232" y="4683"/>
                </a:lnTo>
                <a:lnTo>
                  <a:pt x="4308" y="4632"/>
                </a:lnTo>
                <a:lnTo>
                  <a:pt x="4383" y="4683"/>
                </a:lnTo>
                <a:lnTo>
                  <a:pt x="4412" y="4704"/>
                </a:lnTo>
                <a:lnTo>
                  <a:pt x="4436" y="4722"/>
                </a:lnTo>
                <a:lnTo>
                  <a:pt x="4454" y="4740"/>
                </a:lnTo>
                <a:lnTo>
                  <a:pt x="4469" y="4761"/>
                </a:lnTo>
                <a:lnTo>
                  <a:pt x="4479" y="4779"/>
                </a:lnTo>
                <a:lnTo>
                  <a:pt x="4485" y="4799"/>
                </a:lnTo>
                <a:lnTo>
                  <a:pt x="4490" y="4818"/>
                </a:lnTo>
                <a:lnTo>
                  <a:pt x="4490" y="4841"/>
                </a:lnTo>
                <a:lnTo>
                  <a:pt x="4487" y="4871"/>
                </a:lnTo>
                <a:lnTo>
                  <a:pt x="4485" y="4883"/>
                </a:lnTo>
                <a:lnTo>
                  <a:pt x="4481" y="4895"/>
                </a:lnTo>
                <a:lnTo>
                  <a:pt x="4478" y="4907"/>
                </a:lnTo>
                <a:lnTo>
                  <a:pt x="4469" y="4919"/>
                </a:lnTo>
                <a:lnTo>
                  <a:pt x="4461" y="4929"/>
                </a:lnTo>
                <a:lnTo>
                  <a:pt x="4454" y="4940"/>
                </a:lnTo>
                <a:lnTo>
                  <a:pt x="4427" y="4964"/>
                </a:lnTo>
                <a:lnTo>
                  <a:pt x="4395" y="4988"/>
                </a:lnTo>
                <a:lnTo>
                  <a:pt x="4355" y="5016"/>
                </a:lnTo>
                <a:lnTo>
                  <a:pt x="4308" y="5051"/>
                </a:lnTo>
                <a:lnTo>
                  <a:pt x="4257" y="5016"/>
                </a:lnTo>
                <a:lnTo>
                  <a:pt x="4218" y="4988"/>
                </a:lnTo>
                <a:lnTo>
                  <a:pt x="4185" y="4964"/>
                </a:lnTo>
                <a:lnTo>
                  <a:pt x="4161" y="4940"/>
                </a:lnTo>
                <a:lnTo>
                  <a:pt x="4152" y="4929"/>
                </a:lnTo>
                <a:lnTo>
                  <a:pt x="4143" y="4919"/>
                </a:lnTo>
                <a:lnTo>
                  <a:pt x="4137" y="4907"/>
                </a:lnTo>
                <a:lnTo>
                  <a:pt x="4131" y="4895"/>
                </a:lnTo>
                <a:lnTo>
                  <a:pt x="4128" y="4883"/>
                </a:lnTo>
                <a:lnTo>
                  <a:pt x="4125" y="4871"/>
                </a:lnTo>
                <a:lnTo>
                  <a:pt x="4124" y="4841"/>
                </a:lnTo>
                <a:lnTo>
                  <a:pt x="4125" y="4818"/>
                </a:lnTo>
                <a:close/>
                <a:moveTo>
                  <a:pt x="4484" y="4671"/>
                </a:moveTo>
                <a:lnTo>
                  <a:pt x="4460" y="4650"/>
                </a:lnTo>
                <a:lnTo>
                  <a:pt x="4433" y="4632"/>
                </a:lnTo>
                <a:lnTo>
                  <a:pt x="4371" y="4590"/>
                </a:lnTo>
                <a:lnTo>
                  <a:pt x="4377" y="4587"/>
                </a:lnTo>
                <a:lnTo>
                  <a:pt x="4413" y="4560"/>
                </a:lnTo>
                <a:lnTo>
                  <a:pt x="4445" y="4535"/>
                </a:lnTo>
                <a:lnTo>
                  <a:pt x="4472" y="4511"/>
                </a:lnTo>
                <a:lnTo>
                  <a:pt x="4493" y="4488"/>
                </a:lnTo>
                <a:lnTo>
                  <a:pt x="4511" y="4467"/>
                </a:lnTo>
                <a:lnTo>
                  <a:pt x="4527" y="4446"/>
                </a:lnTo>
                <a:lnTo>
                  <a:pt x="4538" y="4427"/>
                </a:lnTo>
                <a:lnTo>
                  <a:pt x="4547" y="4409"/>
                </a:lnTo>
                <a:lnTo>
                  <a:pt x="4556" y="4427"/>
                </a:lnTo>
                <a:lnTo>
                  <a:pt x="4568" y="4446"/>
                </a:lnTo>
                <a:lnTo>
                  <a:pt x="4581" y="4467"/>
                </a:lnTo>
                <a:lnTo>
                  <a:pt x="4599" y="4488"/>
                </a:lnTo>
                <a:lnTo>
                  <a:pt x="4622" y="4511"/>
                </a:lnTo>
                <a:lnTo>
                  <a:pt x="4649" y="4535"/>
                </a:lnTo>
                <a:lnTo>
                  <a:pt x="4679" y="4560"/>
                </a:lnTo>
                <a:lnTo>
                  <a:pt x="4718" y="4587"/>
                </a:lnTo>
                <a:lnTo>
                  <a:pt x="4724" y="4590"/>
                </a:lnTo>
                <a:lnTo>
                  <a:pt x="4661" y="4632"/>
                </a:lnTo>
                <a:lnTo>
                  <a:pt x="4634" y="4650"/>
                </a:lnTo>
                <a:lnTo>
                  <a:pt x="4611" y="4671"/>
                </a:lnTo>
                <a:lnTo>
                  <a:pt x="4589" y="4691"/>
                </a:lnTo>
                <a:lnTo>
                  <a:pt x="4574" y="4710"/>
                </a:lnTo>
                <a:lnTo>
                  <a:pt x="4557" y="4731"/>
                </a:lnTo>
                <a:lnTo>
                  <a:pt x="4547" y="4752"/>
                </a:lnTo>
                <a:lnTo>
                  <a:pt x="4535" y="4731"/>
                </a:lnTo>
                <a:lnTo>
                  <a:pt x="4521" y="4710"/>
                </a:lnTo>
                <a:lnTo>
                  <a:pt x="4503" y="4691"/>
                </a:lnTo>
                <a:lnTo>
                  <a:pt x="4484" y="4671"/>
                </a:lnTo>
                <a:close/>
                <a:moveTo>
                  <a:pt x="4605" y="4818"/>
                </a:moveTo>
                <a:lnTo>
                  <a:pt x="4607" y="4799"/>
                </a:lnTo>
                <a:lnTo>
                  <a:pt x="4616" y="4779"/>
                </a:lnTo>
                <a:lnTo>
                  <a:pt x="4625" y="4761"/>
                </a:lnTo>
                <a:lnTo>
                  <a:pt x="4640" y="4740"/>
                </a:lnTo>
                <a:lnTo>
                  <a:pt x="4658" y="4722"/>
                </a:lnTo>
                <a:lnTo>
                  <a:pt x="4682" y="4704"/>
                </a:lnTo>
                <a:lnTo>
                  <a:pt x="4712" y="4683"/>
                </a:lnTo>
                <a:lnTo>
                  <a:pt x="4787" y="4632"/>
                </a:lnTo>
                <a:lnTo>
                  <a:pt x="4799" y="4641"/>
                </a:lnTo>
                <a:lnTo>
                  <a:pt x="4869" y="4686"/>
                </a:lnTo>
                <a:lnTo>
                  <a:pt x="4895" y="4707"/>
                </a:lnTo>
                <a:lnTo>
                  <a:pt x="4917" y="4727"/>
                </a:lnTo>
                <a:lnTo>
                  <a:pt x="4935" y="4743"/>
                </a:lnTo>
                <a:lnTo>
                  <a:pt x="4949" y="4761"/>
                </a:lnTo>
                <a:lnTo>
                  <a:pt x="4959" y="4779"/>
                </a:lnTo>
                <a:lnTo>
                  <a:pt x="4965" y="4799"/>
                </a:lnTo>
                <a:lnTo>
                  <a:pt x="4970" y="4818"/>
                </a:lnTo>
                <a:lnTo>
                  <a:pt x="4970" y="4841"/>
                </a:lnTo>
                <a:lnTo>
                  <a:pt x="4967" y="4869"/>
                </a:lnTo>
                <a:lnTo>
                  <a:pt x="4965" y="4883"/>
                </a:lnTo>
                <a:lnTo>
                  <a:pt x="4961" y="4895"/>
                </a:lnTo>
                <a:lnTo>
                  <a:pt x="4958" y="4905"/>
                </a:lnTo>
                <a:lnTo>
                  <a:pt x="4952" y="4917"/>
                </a:lnTo>
                <a:lnTo>
                  <a:pt x="4943" y="4926"/>
                </a:lnTo>
                <a:lnTo>
                  <a:pt x="4935" y="4938"/>
                </a:lnTo>
                <a:lnTo>
                  <a:pt x="4911" y="4961"/>
                </a:lnTo>
                <a:lnTo>
                  <a:pt x="4883" y="4985"/>
                </a:lnTo>
                <a:lnTo>
                  <a:pt x="4845" y="5010"/>
                </a:lnTo>
                <a:lnTo>
                  <a:pt x="4799" y="5042"/>
                </a:lnTo>
                <a:lnTo>
                  <a:pt x="4787" y="5051"/>
                </a:lnTo>
                <a:lnTo>
                  <a:pt x="4737" y="5016"/>
                </a:lnTo>
                <a:lnTo>
                  <a:pt x="4697" y="4988"/>
                </a:lnTo>
                <a:lnTo>
                  <a:pt x="4665" y="4964"/>
                </a:lnTo>
                <a:lnTo>
                  <a:pt x="4641" y="4940"/>
                </a:lnTo>
                <a:lnTo>
                  <a:pt x="4631" y="4929"/>
                </a:lnTo>
                <a:lnTo>
                  <a:pt x="4623" y="4919"/>
                </a:lnTo>
                <a:lnTo>
                  <a:pt x="4617" y="4907"/>
                </a:lnTo>
                <a:lnTo>
                  <a:pt x="4611" y="4895"/>
                </a:lnTo>
                <a:lnTo>
                  <a:pt x="4607" y="4883"/>
                </a:lnTo>
                <a:lnTo>
                  <a:pt x="4605" y="4871"/>
                </a:lnTo>
                <a:lnTo>
                  <a:pt x="4604" y="4841"/>
                </a:lnTo>
                <a:lnTo>
                  <a:pt x="4605" y="4818"/>
                </a:lnTo>
                <a:close/>
                <a:moveTo>
                  <a:pt x="4964" y="4671"/>
                </a:moveTo>
                <a:lnTo>
                  <a:pt x="4940" y="4650"/>
                </a:lnTo>
                <a:lnTo>
                  <a:pt x="4913" y="4632"/>
                </a:lnTo>
                <a:lnTo>
                  <a:pt x="4851" y="4590"/>
                </a:lnTo>
                <a:lnTo>
                  <a:pt x="4857" y="4587"/>
                </a:lnTo>
                <a:lnTo>
                  <a:pt x="4893" y="4560"/>
                </a:lnTo>
                <a:lnTo>
                  <a:pt x="4925" y="4535"/>
                </a:lnTo>
                <a:lnTo>
                  <a:pt x="4952" y="4511"/>
                </a:lnTo>
                <a:lnTo>
                  <a:pt x="4973" y="4488"/>
                </a:lnTo>
                <a:lnTo>
                  <a:pt x="4994" y="4467"/>
                </a:lnTo>
                <a:lnTo>
                  <a:pt x="5007" y="4446"/>
                </a:lnTo>
                <a:lnTo>
                  <a:pt x="5019" y="4427"/>
                </a:lnTo>
                <a:lnTo>
                  <a:pt x="5027" y="4409"/>
                </a:lnTo>
                <a:lnTo>
                  <a:pt x="5034" y="4427"/>
                </a:lnTo>
                <a:lnTo>
                  <a:pt x="5046" y="4446"/>
                </a:lnTo>
                <a:lnTo>
                  <a:pt x="5061" y="4467"/>
                </a:lnTo>
                <a:lnTo>
                  <a:pt x="5079" y="4488"/>
                </a:lnTo>
                <a:lnTo>
                  <a:pt x="5100" y="4511"/>
                </a:lnTo>
                <a:lnTo>
                  <a:pt x="5129" y="4535"/>
                </a:lnTo>
                <a:lnTo>
                  <a:pt x="5160" y="4560"/>
                </a:lnTo>
                <a:lnTo>
                  <a:pt x="5196" y="4587"/>
                </a:lnTo>
                <a:lnTo>
                  <a:pt x="5202" y="4590"/>
                </a:lnTo>
                <a:lnTo>
                  <a:pt x="5141" y="4632"/>
                </a:lnTo>
                <a:lnTo>
                  <a:pt x="5112" y="4650"/>
                </a:lnTo>
                <a:lnTo>
                  <a:pt x="5091" y="4671"/>
                </a:lnTo>
                <a:lnTo>
                  <a:pt x="5069" y="4691"/>
                </a:lnTo>
                <a:lnTo>
                  <a:pt x="5052" y="4710"/>
                </a:lnTo>
                <a:lnTo>
                  <a:pt x="5039" y="4731"/>
                </a:lnTo>
                <a:lnTo>
                  <a:pt x="5027" y="4752"/>
                </a:lnTo>
                <a:lnTo>
                  <a:pt x="5015" y="4731"/>
                </a:lnTo>
                <a:lnTo>
                  <a:pt x="5001" y="4710"/>
                </a:lnTo>
                <a:lnTo>
                  <a:pt x="4983" y="4691"/>
                </a:lnTo>
                <a:lnTo>
                  <a:pt x="4964" y="4671"/>
                </a:lnTo>
                <a:close/>
                <a:moveTo>
                  <a:pt x="5085" y="4818"/>
                </a:moveTo>
                <a:lnTo>
                  <a:pt x="5088" y="4799"/>
                </a:lnTo>
                <a:lnTo>
                  <a:pt x="5094" y="4779"/>
                </a:lnTo>
                <a:lnTo>
                  <a:pt x="5105" y="4761"/>
                </a:lnTo>
                <a:lnTo>
                  <a:pt x="5118" y="4740"/>
                </a:lnTo>
                <a:lnTo>
                  <a:pt x="5139" y="4722"/>
                </a:lnTo>
                <a:lnTo>
                  <a:pt x="5160" y="4704"/>
                </a:lnTo>
                <a:lnTo>
                  <a:pt x="5190" y="4683"/>
                </a:lnTo>
                <a:lnTo>
                  <a:pt x="5267" y="4632"/>
                </a:lnTo>
                <a:lnTo>
                  <a:pt x="5343" y="4683"/>
                </a:lnTo>
                <a:lnTo>
                  <a:pt x="5370" y="4704"/>
                </a:lnTo>
                <a:lnTo>
                  <a:pt x="5394" y="4722"/>
                </a:lnTo>
                <a:lnTo>
                  <a:pt x="5415" y="4740"/>
                </a:lnTo>
                <a:lnTo>
                  <a:pt x="5429" y="4761"/>
                </a:lnTo>
                <a:lnTo>
                  <a:pt x="5439" y="4779"/>
                </a:lnTo>
                <a:lnTo>
                  <a:pt x="5445" y="4799"/>
                </a:lnTo>
                <a:lnTo>
                  <a:pt x="5448" y="4818"/>
                </a:lnTo>
                <a:lnTo>
                  <a:pt x="5448" y="4841"/>
                </a:lnTo>
                <a:lnTo>
                  <a:pt x="5447" y="4871"/>
                </a:lnTo>
                <a:lnTo>
                  <a:pt x="5445" y="4883"/>
                </a:lnTo>
                <a:lnTo>
                  <a:pt x="5441" y="4895"/>
                </a:lnTo>
                <a:lnTo>
                  <a:pt x="5436" y="4907"/>
                </a:lnTo>
                <a:lnTo>
                  <a:pt x="5429" y="4919"/>
                </a:lnTo>
                <a:lnTo>
                  <a:pt x="5423" y="4929"/>
                </a:lnTo>
                <a:lnTo>
                  <a:pt x="5412" y="4940"/>
                </a:lnTo>
                <a:lnTo>
                  <a:pt x="5388" y="4964"/>
                </a:lnTo>
                <a:lnTo>
                  <a:pt x="5357" y="4988"/>
                </a:lnTo>
                <a:lnTo>
                  <a:pt x="5316" y="5016"/>
                </a:lnTo>
                <a:lnTo>
                  <a:pt x="5267" y="5051"/>
                </a:lnTo>
                <a:lnTo>
                  <a:pt x="5217" y="5016"/>
                </a:lnTo>
                <a:lnTo>
                  <a:pt x="5177" y="4988"/>
                </a:lnTo>
                <a:lnTo>
                  <a:pt x="5145" y="4964"/>
                </a:lnTo>
                <a:lnTo>
                  <a:pt x="5121" y="4940"/>
                </a:lnTo>
                <a:lnTo>
                  <a:pt x="5111" y="4929"/>
                </a:lnTo>
                <a:lnTo>
                  <a:pt x="5103" y="4919"/>
                </a:lnTo>
                <a:lnTo>
                  <a:pt x="5097" y="4907"/>
                </a:lnTo>
                <a:lnTo>
                  <a:pt x="5091" y="4895"/>
                </a:lnTo>
                <a:lnTo>
                  <a:pt x="5088" y="4883"/>
                </a:lnTo>
                <a:lnTo>
                  <a:pt x="5085" y="4871"/>
                </a:lnTo>
                <a:lnTo>
                  <a:pt x="5082" y="4841"/>
                </a:lnTo>
                <a:lnTo>
                  <a:pt x="5085" y="4818"/>
                </a:lnTo>
                <a:close/>
                <a:moveTo>
                  <a:pt x="5442" y="4671"/>
                </a:moveTo>
                <a:lnTo>
                  <a:pt x="5418" y="4650"/>
                </a:lnTo>
                <a:lnTo>
                  <a:pt x="5393" y="4632"/>
                </a:lnTo>
                <a:lnTo>
                  <a:pt x="5331" y="4590"/>
                </a:lnTo>
                <a:lnTo>
                  <a:pt x="5337" y="4587"/>
                </a:lnTo>
                <a:lnTo>
                  <a:pt x="5373" y="4560"/>
                </a:lnTo>
                <a:lnTo>
                  <a:pt x="5405" y="4535"/>
                </a:lnTo>
                <a:lnTo>
                  <a:pt x="5430" y="4511"/>
                </a:lnTo>
                <a:lnTo>
                  <a:pt x="5453" y="4488"/>
                </a:lnTo>
                <a:lnTo>
                  <a:pt x="5472" y="4467"/>
                </a:lnTo>
                <a:lnTo>
                  <a:pt x="5487" y="4446"/>
                </a:lnTo>
                <a:lnTo>
                  <a:pt x="5499" y="4427"/>
                </a:lnTo>
                <a:lnTo>
                  <a:pt x="5507" y="4409"/>
                </a:lnTo>
                <a:lnTo>
                  <a:pt x="5514" y="4427"/>
                </a:lnTo>
                <a:lnTo>
                  <a:pt x="5526" y="4446"/>
                </a:lnTo>
                <a:lnTo>
                  <a:pt x="5541" y="4467"/>
                </a:lnTo>
                <a:lnTo>
                  <a:pt x="5559" y="4488"/>
                </a:lnTo>
                <a:lnTo>
                  <a:pt x="5583" y="4511"/>
                </a:lnTo>
                <a:lnTo>
                  <a:pt x="5609" y="4535"/>
                </a:lnTo>
                <a:lnTo>
                  <a:pt x="5640" y="4560"/>
                </a:lnTo>
                <a:lnTo>
                  <a:pt x="5676" y="4587"/>
                </a:lnTo>
                <a:lnTo>
                  <a:pt x="5682" y="4590"/>
                </a:lnTo>
                <a:lnTo>
                  <a:pt x="5621" y="4632"/>
                </a:lnTo>
                <a:lnTo>
                  <a:pt x="5595" y="4650"/>
                </a:lnTo>
                <a:lnTo>
                  <a:pt x="5571" y="4671"/>
                </a:lnTo>
                <a:lnTo>
                  <a:pt x="5550" y="4691"/>
                </a:lnTo>
                <a:lnTo>
                  <a:pt x="5532" y="4710"/>
                </a:lnTo>
                <a:lnTo>
                  <a:pt x="5519" y="4731"/>
                </a:lnTo>
                <a:lnTo>
                  <a:pt x="5507" y="4752"/>
                </a:lnTo>
                <a:lnTo>
                  <a:pt x="5495" y="4731"/>
                </a:lnTo>
                <a:lnTo>
                  <a:pt x="5481" y="4710"/>
                </a:lnTo>
                <a:lnTo>
                  <a:pt x="5463" y="4691"/>
                </a:lnTo>
                <a:lnTo>
                  <a:pt x="5442" y="4671"/>
                </a:lnTo>
                <a:close/>
                <a:moveTo>
                  <a:pt x="5565" y="4818"/>
                </a:moveTo>
                <a:lnTo>
                  <a:pt x="5568" y="4799"/>
                </a:lnTo>
                <a:lnTo>
                  <a:pt x="5574" y="4779"/>
                </a:lnTo>
                <a:lnTo>
                  <a:pt x="5585" y="4761"/>
                </a:lnTo>
                <a:lnTo>
                  <a:pt x="5598" y="4740"/>
                </a:lnTo>
                <a:lnTo>
                  <a:pt x="5619" y="4722"/>
                </a:lnTo>
                <a:lnTo>
                  <a:pt x="5643" y="4704"/>
                </a:lnTo>
                <a:lnTo>
                  <a:pt x="5670" y="4683"/>
                </a:lnTo>
                <a:lnTo>
                  <a:pt x="5747" y="4632"/>
                </a:lnTo>
                <a:lnTo>
                  <a:pt x="5759" y="4641"/>
                </a:lnTo>
                <a:lnTo>
                  <a:pt x="5828" y="4686"/>
                </a:lnTo>
                <a:lnTo>
                  <a:pt x="5856" y="4707"/>
                </a:lnTo>
                <a:lnTo>
                  <a:pt x="5879" y="4727"/>
                </a:lnTo>
                <a:lnTo>
                  <a:pt x="5894" y="4743"/>
                </a:lnTo>
                <a:lnTo>
                  <a:pt x="5909" y="4761"/>
                </a:lnTo>
                <a:lnTo>
                  <a:pt x="5918" y="4779"/>
                </a:lnTo>
                <a:lnTo>
                  <a:pt x="5924" y="4799"/>
                </a:lnTo>
                <a:lnTo>
                  <a:pt x="5928" y="4818"/>
                </a:lnTo>
                <a:lnTo>
                  <a:pt x="5930" y="4841"/>
                </a:lnTo>
                <a:lnTo>
                  <a:pt x="5928" y="4869"/>
                </a:lnTo>
                <a:lnTo>
                  <a:pt x="5924" y="4883"/>
                </a:lnTo>
                <a:lnTo>
                  <a:pt x="5922" y="4895"/>
                </a:lnTo>
                <a:lnTo>
                  <a:pt x="5916" y="4905"/>
                </a:lnTo>
                <a:lnTo>
                  <a:pt x="5910" y="4917"/>
                </a:lnTo>
                <a:lnTo>
                  <a:pt x="5903" y="4926"/>
                </a:lnTo>
                <a:lnTo>
                  <a:pt x="5894" y="4938"/>
                </a:lnTo>
                <a:lnTo>
                  <a:pt x="5873" y="4961"/>
                </a:lnTo>
                <a:lnTo>
                  <a:pt x="5843" y="4985"/>
                </a:lnTo>
                <a:lnTo>
                  <a:pt x="5804" y="5010"/>
                </a:lnTo>
                <a:lnTo>
                  <a:pt x="5759" y="5042"/>
                </a:lnTo>
                <a:lnTo>
                  <a:pt x="5747" y="5051"/>
                </a:lnTo>
                <a:lnTo>
                  <a:pt x="5696" y="5016"/>
                </a:lnTo>
                <a:lnTo>
                  <a:pt x="5657" y="4988"/>
                </a:lnTo>
                <a:lnTo>
                  <a:pt x="5625" y="4964"/>
                </a:lnTo>
                <a:lnTo>
                  <a:pt x="5601" y="4940"/>
                </a:lnTo>
                <a:lnTo>
                  <a:pt x="5591" y="4929"/>
                </a:lnTo>
                <a:lnTo>
                  <a:pt x="5583" y="4919"/>
                </a:lnTo>
                <a:lnTo>
                  <a:pt x="5577" y="4907"/>
                </a:lnTo>
                <a:lnTo>
                  <a:pt x="5573" y="4895"/>
                </a:lnTo>
                <a:lnTo>
                  <a:pt x="5568" y="4883"/>
                </a:lnTo>
                <a:lnTo>
                  <a:pt x="5565" y="4871"/>
                </a:lnTo>
                <a:lnTo>
                  <a:pt x="5562" y="4841"/>
                </a:lnTo>
                <a:lnTo>
                  <a:pt x="5565" y="4818"/>
                </a:lnTo>
                <a:close/>
                <a:moveTo>
                  <a:pt x="5922" y="4671"/>
                </a:moveTo>
                <a:lnTo>
                  <a:pt x="5898" y="4650"/>
                </a:lnTo>
                <a:lnTo>
                  <a:pt x="5873" y="4632"/>
                </a:lnTo>
                <a:lnTo>
                  <a:pt x="5810" y="4590"/>
                </a:lnTo>
                <a:lnTo>
                  <a:pt x="5816" y="4587"/>
                </a:lnTo>
                <a:lnTo>
                  <a:pt x="5852" y="4560"/>
                </a:lnTo>
                <a:lnTo>
                  <a:pt x="5885" y="4535"/>
                </a:lnTo>
                <a:lnTo>
                  <a:pt x="5910" y="4511"/>
                </a:lnTo>
                <a:lnTo>
                  <a:pt x="5934" y="4488"/>
                </a:lnTo>
                <a:lnTo>
                  <a:pt x="5952" y="4467"/>
                </a:lnTo>
                <a:lnTo>
                  <a:pt x="5966" y="4446"/>
                </a:lnTo>
                <a:lnTo>
                  <a:pt x="5978" y="4427"/>
                </a:lnTo>
                <a:lnTo>
                  <a:pt x="5987" y="4409"/>
                </a:lnTo>
                <a:lnTo>
                  <a:pt x="5994" y="4427"/>
                </a:lnTo>
                <a:lnTo>
                  <a:pt x="6006" y="4446"/>
                </a:lnTo>
                <a:lnTo>
                  <a:pt x="6020" y="4467"/>
                </a:lnTo>
                <a:lnTo>
                  <a:pt x="6038" y="4488"/>
                </a:lnTo>
                <a:lnTo>
                  <a:pt x="6062" y="4511"/>
                </a:lnTo>
                <a:lnTo>
                  <a:pt x="6089" y="4535"/>
                </a:lnTo>
                <a:lnTo>
                  <a:pt x="6120" y="4560"/>
                </a:lnTo>
                <a:lnTo>
                  <a:pt x="6156" y="4587"/>
                </a:lnTo>
                <a:lnTo>
                  <a:pt x="6162" y="4590"/>
                </a:lnTo>
                <a:lnTo>
                  <a:pt x="6101" y="4632"/>
                </a:lnTo>
                <a:lnTo>
                  <a:pt x="6074" y="4650"/>
                </a:lnTo>
                <a:lnTo>
                  <a:pt x="6050" y="4671"/>
                </a:lnTo>
                <a:lnTo>
                  <a:pt x="6030" y="4691"/>
                </a:lnTo>
                <a:lnTo>
                  <a:pt x="6012" y="4710"/>
                </a:lnTo>
                <a:lnTo>
                  <a:pt x="5999" y="4731"/>
                </a:lnTo>
                <a:lnTo>
                  <a:pt x="5987" y="4752"/>
                </a:lnTo>
                <a:lnTo>
                  <a:pt x="5975" y="4731"/>
                </a:lnTo>
                <a:lnTo>
                  <a:pt x="5960" y="4710"/>
                </a:lnTo>
                <a:lnTo>
                  <a:pt x="5942" y="4691"/>
                </a:lnTo>
                <a:lnTo>
                  <a:pt x="5922" y="4671"/>
                </a:lnTo>
                <a:close/>
                <a:moveTo>
                  <a:pt x="6044" y="4818"/>
                </a:moveTo>
                <a:lnTo>
                  <a:pt x="6048" y="4799"/>
                </a:lnTo>
                <a:lnTo>
                  <a:pt x="6054" y="4779"/>
                </a:lnTo>
                <a:lnTo>
                  <a:pt x="6065" y="4761"/>
                </a:lnTo>
                <a:lnTo>
                  <a:pt x="6078" y="4740"/>
                </a:lnTo>
                <a:lnTo>
                  <a:pt x="6098" y="4722"/>
                </a:lnTo>
                <a:lnTo>
                  <a:pt x="6122" y="4704"/>
                </a:lnTo>
                <a:lnTo>
                  <a:pt x="6150" y="4683"/>
                </a:lnTo>
                <a:lnTo>
                  <a:pt x="6227" y="4632"/>
                </a:lnTo>
                <a:lnTo>
                  <a:pt x="6302" y="4683"/>
                </a:lnTo>
                <a:lnTo>
                  <a:pt x="6330" y="4704"/>
                </a:lnTo>
                <a:lnTo>
                  <a:pt x="6354" y="4722"/>
                </a:lnTo>
                <a:lnTo>
                  <a:pt x="6374" y="4740"/>
                </a:lnTo>
                <a:lnTo>
                  <a:pt x="6387" y="4761"/>
                </a:lnTo>
                <a:lnTo>
                  <a:pt x="6398" y="4779"/>
                </a:lnTo>
                <a:lnTo>
                  <a:pt x="6404" y="4799"/>
                </a:lnTo>
                <a:lnTo>
                  <a:pt x="6408" y="4818"/>
                </a:lnTo>
                <a:lnTo>
                  <a:pt x="6410" y="4841"/>
                </a:lnTo>
                <a:lnTo>
                  <a:pt x="6408" y="4871"/>
                </a:lnTo>
                <a:lnTo>
                  <a:pt x="6404" y="4883"/>
                </a:lnTo>
                <a:lnTo>
                  <a:pt x="6399" y="4895"/>
                </a:lnTo>
                <a:lnTo>
                  <a:pt x="6396" y="4907"/>
                </a:lnTo>
                <a:lnTo>
                  <a:pt x="6390" y="4919"/>
                </a:lnTo>
                <a:lnTo>
                  <a:pt x="6381" y="4929"/>
                </a:lnTo>
                <a:lnTo>
                  <a:pt x="6372" y="4940"/>
                </a:lnTo>
                <a:lnTo>
                  <a:pt x="6348" y="4964"/>
                </a:lnTo>
                <a:lnTo>
                  <a:pt x="6315" y="4988"/>
                </a:lnTo>
                <a:lnTo>
                  <a:pt x="6276" y="5016"/>
                </a:lnTo>
                <a:lnTo>
                  <a:pt x="6227" y="5051"/>
                </a:lnTo>
                <a:lnTo>
                  <a:pt x="6176" y="5016"/>
                </a:lnTo>
                <a:lnTo>
                  <a:pt x="6137" y="4988"/>
                </a:lnTo>
                <a:lnTo>
                  <a:pt x="6104" y="4964"/>
                </a:lnTo>
                <a:lnTo>
                  <a:pt x="6080" y="4940"/>
                </a:lnTo>
                <a:lnTo>
                  <a:pt x="6071" y="4929"/>
                </a:lnTo>
                <a:lnTo>
                  <a:pt x="6062" y="4919"/>
                </a:lnTo>
                <a:lnTo>
                  <a:pt x="6056" y="4907"/>
                </a:lnTo>
                <a:lnTo>
                  <a:pt x="6053" y="4895"/>
                </a:lnTo>
                <a:lnTo>
                  <a:pt x="6048" y="4883"/>
                </a:lnTo>
                <a:lnTo>
                  <a:pt x="6044" y="4871"/>
                </a:lnTo>
                <a:lnTo>
                  <a:pt x="6042" y="4841"/>
                </a:lnTo>
                <a:lnTo>
                  <a:pt x="6044" y="4818"/>
                </a:lnTo>
                <a:close/>
                <a:moveTo>
                  <a:pt x="6402" y="4671"/>
                </a:moveTo>
                <a:lnTo>
                  <a:pt x="6378" y="4650"/>
                </a:lnTo>
                <a:lnTo>
                  <a:pt x="6351" y="4632"/>
                </a:lnTo>
                <a:lnTo>
                  <a:pt x="6290" y="4590"/>
                </a:lnTo>
                <a:lnTo>
                  <a:pt x="6296" y="4587"/>
                </a:lnTo>
                <a:lnTo>
                  <a:pt x="6332" y="4560"/>
                </a:lnTo>
                <a:lnTo>
                  <a:pt x="6363" y="4535"/>
                </a:lnTo>
                <a:lnTo>
                  <a:pt x="6390" y="4511"/>
                </a:lnTo>
                <a:lnTo>
                  <a:pt x="6414" y="4488"/>
                </a:lnTo>
                <a:lnTo>
                  <a:pt x="6432" y="4467"/>
                </a:lnTo>
                <a:lnTo>
                  <a:pt x="6446" y="4446"/>
                </a:lnTo>
                <a:lnTo>
                  <a:pt x="6458" y="4427"/>
                </a:lnTo>
                <a:lnTo>
                  <a:pt x="6465" y="4409"/>
                </a:lnTo>
                <a:lnTo>
                  <a:pt x="6474" y="4427"/>
                </a:lnTo>
                <a:lnTo>
                  <a:pt x="6486" y="4446"/>
                </a:lnTo>
                <a:lnTo>
                  <a:pt x="6500" y="4467"/>
                </a:lnTo>
                <a:lnTo>
                  <a:pt x="6519" y="4488"/>
                </a:lnTo>
                <a:lnTo>
                  <a:pt x="6542" y="4511"/>
                </a:lnTo>
                <a:lnTo>
                  <a:pt x="6567" y="4535"/>
                </a:lnTo>
                <a:lnTo>
                  <a:pt x="6600" y="4560"/>
                </a:lnTo>
                <a:lnTo>
                  <a:pt x="6636" y="4587"/>
                </a:lnTo>
                <a:lnTo>
                  <a:pt x="6642" y="4590"/>
                </a:lnTo>
                <a:lnTo>
                  <a:pt x="6579" y="4632"/>
                </a:lnTo>
                <a:lnTo>
                  <a:pt x="6554" y="4650"/>
                </a:lnTo>
                <a:lnTo>
                  <a:pt x="6530" y="4671"/>
                </a:lnTo>
                <a:lnTo>
                  <a:pt x="6510" y="4691"/>
                </a:lnTo>
                <a:lnTo>
                  <a:pt x="6492" y="4710"/>
                </a:lnTo>
                <a:lnTo>
                  <a:pt x="6477" y="4731"/>
                </a:lnTo>
                <a:lnTo>
                  <a:pt x="6465" y="4752"/>
                </a:lnTo>
                <a:lnTo>
                  <a:pt x="6453" y="4731"/>
                </a:lnTo>
                <a:lnTo>
                  <a:pt x="6440" y="4710"/>
                </a:lnTo>
                <a:lnTo>
                  <a:pt x="6422" y="4691"/>
                </a:lnTo>
                <a:lnTo>
                  <a:pt x="6402" y="4671"/>
                </a:lnTo>
                <a:close/>
                <a:moveTo>
                  <a:pt x="6524" y="4818"/>
                </a:moveTo>
                <a:lnTo>
                  <a:pt x="6528" y="4799"/>
                </a:lnTo>
                <a:lnTo>
                  <a:pt x="6534" y="4779"/>
                </a:lnTo>
                <a:lnTo>
                  <a:pt x="6543" y="4761"/>
                </a:lnTo>
                <a:lnTo>
                  <a:pt x="6558" y="4740"/>
                </a:lnTo>
                <a:lnTo>
                  <a:pt x="6578" y="4722"/>
                </a:lnTo>
                <a:lnTo>
                  <a:pt x="6602" y="4704"/>
                </a:lnTo>
                <a:lnTo>
                  <a:pt x="6630" y="4683"/>
                </a:lnTo>
                <a:lnTo>
                  <a:pt x="6705" y="4632"/>
                </a:lnTo>
                <a:lnTo>
                  <a:pt x="6717" y="4641"/>
                </a:lnTo>
                <a:lnTo>
                  <a:pt x="6788" y="4686"/>
                </a:lnTo>
                <a:lnTo>
                  <a:pt x="6816" y="4707"/>
                </a:lnTo>
                <a:lnTo>
                  <a:pt x="6837" y="4727"/>
                </a:lnTo>
                <a:lnTo>
                  <a:pt x="6855" y="4743"/>
                </a:lnTo>
                <a:lnTo>
                  <a:pt x="6867" y="4761"/>
                </a:lnTo>
                <a:lnTo>
                  <a:pt x="6878" y="4779"/>
                </a:lnTo>
                <a:lnTo>
                  <a:pt x="6884" y="4799"/>
                </a:lnTo>
                <a:lnTo>
                  <a:pt x="6888" y="4818"/>
                </a:lnTo>
                <a:lnTo>
                  <a:pt x="6890" y="4841"/>
                </a:lnTo>
                <a:lnTo>
                  <a:pt x="6888" y="4869"/>
                </a:lnTo>
                <a:lnTo>
                  <a:pt x="6885" y="4883"/>
                </a:lnTo>
                <a:lnTo>
                  <a:pt x="6882" y="4895"/>
                </a:lnTo>
                <a:lnTo>
                  <a:pt x="6876" y="4905"/>
                </a:lnTo>
                <a:lnTo>
                  <a:pt x="6870" y="4917"/>
                </a:lnTo>
                <a:lnTo>
                  <a:pt x="6864" y="4926"/>
                </a:lnTo>
                <a:lnTo>
                  <a:pt x="6854" y="4938"/>
                </a:lnTo>
                <a:lnTo>
                  <a:pt x="6831" y="4961"/>
                </a:lnTo>
                <a:lnTo>
                  <a:pt x="6801" y="4985"/>
                </a:lnTo>
                <a:lnTo>
                  <a:pt x="6764" y="5010"/>
                </a:lnTo>
                <a:lnTo>
                  <a:pt x="6717" y="5042"/>
                </a:lnTo>
                <a:lnTo>
                  <a:pt x="6705" y="5051"/>
                </a:lnTo>
                <a:lnTo>
                  <a:pt x="6656" y="5016"/>
                </a:lnTo>
                <a:lnTo>
                  <a:pt x="6615" y="4988"/>
                </a:lnTo>
                <a:lnTo>
                  <a:pt x="6584" y="4964"/>
                </a:lnTo>
                <a:lnTo>
                  <a:pt x="6560" y="4940"/>
                </a:lnTo>
                <a:lnTo>
                  <a:pt x="6549" y="4929"/>
                </a:lnTo>
                <a:lnTo>
                  <a:pt x="6542" y="4919"/>
                </a:lnTo>
                <a:lnTo>
                  <a:pt x="6536" y="4907"/>
                </a:lnTo>
                <a:lnTo>
                  <a:pt x="6531" y="4895"/>
                </a:lnTo>
                <a:lnTo>
                  <a:pt x="6528" y="4883"/>
                </a:lnTo>
                <a:lnTo>
                  <a:pt x="6525" y="4871"/>
                </a:lnTo>
                <a:lnTo>
                  <a:pt x="6524" y="4841"/>
                </a:lnTo>
                <a:lnTo>
                  <a:pt x="6524" y="4818"/>
                </a:lnTo>
                <a:close/>
                <a:moveTo>
                  <a:pt x="6882" y="4671"/>
                </a:moveTo>
                <a:lnTo>
                  <a:pt x="6860" y="4650"/>
                </a:lnTo>
                <a:lnTo>
                  <a:pt x="6831" y="4632"/>
                </a:lnTo>
                <a:lnTo>
                  <a:pt x="6770" y="4590"/>
                </a:lnTo>
                <a:lnTo>
                  <a:pt x="6776" y="4587"/>
                </a:lnTo>
                <a:lnTo>
                  <a:pt x="6812" y="4560"/>
                </a:lnTo>
                <a:lnTo>
                  <a:pt x="6843" y="4535"/>
                </a:lnTo>
                <a:lnTo>
                  <a:pt x="6872" y="4511"/>
                </a:lnTo>
                <a:lnTo>
                  <a:pt x="6894" y="4488"/>
                </a:lnTo>
                <a:lnTo>
                  <a:pt x="6912" y="4467"/>
                </a:lnTo>
                <a:lnTo>
                  <a:pt x="6926" y="4446"/>
                </a:lnTo>
                <a:lnTo>
                  <a:pt x="6938" y="4427"/>
                </a:lnTo>
                <a:lnTo>
                  <a:pt x="6945" y="4409"/>
                </a:lnTo>
                <a:lnTo>
                  <a:pt x="6954" y="4427"/>
                </a:lnTo>
                <a:lnTo>
                  <a:pt x="6966" y="4446"/>
                </a:lnTo>
                <a:lnTo>
                  <a:pt x="6980" y="4467"/>
                </a:lnTo>
                <a:lnTo>
                  <a:pt x="6999" y="4488"/>
                </a:lnTo>
                <a:lnTo>
                  <a:pt x="7022" y="4511"/>
                </a:lnTo>
                <a:lnTo>
                  <a:pt x="7047" y="4535"/>
                </a:lnTo>
                <a:lnTo>
                  <a:pt x="7079" y="4560"/>
                </a:lnTo>
                <a:lnTo>
                  <a:pt x="7115" y="4587"/>
                </a:lnTo>
                <a:lnTo>
                  <a:pt x="7121" y="4590"/>
                </a:lnTo>
                <a:lnTo>
                  <a:pt x="7059" y="4632"/>
                </a:lnTo>
                <a:lnTo>
                  <a:pt x="7034" y="4650"/>
                </a:lnTo>
                <a:lnTo>
                  <a:pt x="7010" y="4671"/>
                </a:lnTo>
                <a:lnTo>
                  <a:pt x="6989" y="4691"/>
                </a:lnTo>
                <a:lnTo>
                  <a:pt x="6972" y="4710"/>
                </a:lnTo>
                <a:lnTo>
                  <a:pt x="6957" y="4731"/>
                </a:lnTo>
                <a:lnTo>
                  <a:pt x="6945" y="4752"/>
                </a:lnTo>
                <a:lnTo>
                  <a:pt x="6933" y="4731"/>
                </a:lnTo>
                <a:lnTo>
                  <a:pt x="6920" y="4710"/>
                </a:lnTo>
                <a:lnTo>
                  <a:pt x="6903" y="4691"/>
                </a:lnTo>
                <a:lnTo>
                  <a:pt x="6882" y="4671"/>
                </a:lnTo>
                <a:close/>
                <a:moveTo>
                  <a:pt x="7004" y="4818"/>
                </a:moveTo>
                <a:lnTo>
                  <a:pt x="7007" y="4799"/>
                </a:lnTo>
                <a:lnTo>
                  <a:pt x="7013" y="4779"/>
                </a:lnTo>
                <a:lnTo>
                  <a:pt x="7023" y="4761"/>
                </a:lnTo>
                <a:lnTo>
                  <a:pt x="7040" y="4740"/>
                </a:lnTo>
                <a:lnTo>
                  <a:pt x="7058" y="4722"/>
                </a:lnTo>
                <a:lnTo>
                  <a:pt x="7082" y="4704"/>
                </a:lnTo>
                <a:lnTo>
                  <a:pt x="7109" y="4683"/>
                </a:lnTo>
                <a:lnTo>
                  <a:pt x="7185" y="4632"/>
                </a:lnTo>
                <a:lnTo>
                  <a:pt x="7262" y="4683"/>
                </a:lnTo>
                <a:lnTo>
                  <a:pt x="7292" y="4704"/>
                </a:lnTo>
                <a:lnTo>
                  <a:pt x="7316" y="4722"/>
                </a:lnTo>
                <a:lnTo>
                  <a:pt x="7334" y="4740"/>
                </a:lnTo>
                <a:lnTo>
                  <a:pt x="7347" y="4761"/>
                </a:lnTo>
                <a:lnTo>
                  <a:pt x="7358" y="4779"/>
                </a:lnTo>
                <a:lnTo>
                  <a:pt x="7365" y="4799"/>
                </a:lnTo>
                <a:lnTo>
                  <a:pt x="7367" y="4818"/>
                </a:lnTo>
                <a:lnTo>
                  <a:pt x="7370" y="4841"/>
                </a:lnTo>
                <a:lnTo>
                  <a:pt x="7367" y="4871"/>
                </a:lnTo>
                <a:lnTo>
                  <a:pt x="7365" y="4883"/>
                </a:lnTo>
                <a:lnTo>
                  <a:pt x="7361" y="4895"/>
                </a:lnTo>
                <a:lnTo>
                  <a:pt x="7355" y="4907"/>
                </a:lnTo>
                <a:lnTo>
                  <a:pt x="7349" y="4919"/>
                </a:lnTo>
                <a:lnTo>
                  <a:pt x="7341" y="4929"/>
                </a:lnTo>
                <a:lnTo>
                  <a:pt x="7331" y="4940"/>
                </a:lnTo>
                <a:lnTo>
                  <a:pt x="7307" y="4964"/>
                </a:lnTo>
                <a:lnTo>
                  <a:pt x="7275" y="4988"/>
                </a:lnTo>
                <a:lnTo>
                  <a:pt x="7235" y="5016"/>
                </a:lnTo>
                <a:lnTo>
                  <a:pt x="7185" y="5051"/>
                </a:lnTo>
                <a:lnTo>
                  <a:pt x="7137" y="5016"/>
                </a:lnTo>
                <a:lnTo>
                  <a:pt x="7095" y="4988"/>
                </a:lnTo>
                <a:lnTo>
                  <a:pt x="7065" y="4964"/>
                </a:lnTo>
                <a:lnTo>
                  <a:pt x="7040" y="4940"/>
                </a:lnTo>
                <a:lnTo>
                  <a:pt x="7031" y="4929"/>
                </a:lnTo>
                <a:lnTo>
                  <a:pt x="7023" y="4919"/>
                </a:lnTo>
                <a:lnTo>
                  <a:pt x="7016" y="4907"/>
                </a:lnTo>
                <a:lnTo>
                  <a:pt x="7011" y="4895"/>
                </a:lnTo>
                <a:lnTo>
                  <a:pt x="7007" y="4883"/>
                </a:lnTo>
                <a:lnTo>
                  <a:pt x="7005" y="4871"/>
                </a:lnTo>
                <a:lnTo>
                  <a:pt x="7004" y="4841"/>
                </a:lnTo>
                <a:lnTo>
                  <a:pt x="7004" y="4818"/>
                </a:lnTo>
                <a:close/>
                <a:moveTo>
                  <a:pt x="7361" y="4671"/>
                </a:moveTo>
                <a:lnTo>
                  <a:pt x="7340" y="4650"/>
                </a:lnTo>
                <a:lnTo>
                  <a:pt x="7311" y="4632"/>
                </a:lnTo>
                <a:lnTo>
                  <a:pt x="7250" y="4590"/>
                </a:lnTo>
                <a:lnTo>
                  <a:pt x="7256" y="4587"/>
                </a:lnTo>
                <a:lnTo>
                  <a:pt x="7293" y="4560"/>
                </a:lnTo>
                <a:lnTo>
                  <a:pt x="7323" y="4535"/>
                </a:lnTo>
                <a:lnTo>
                  <a:pt x="7352" y="4511"/>
                </a:lnTo>
                <a:lnTo>
                  <a:pt x="7373" y="4488"/>
                </a:lnTo>
                <a:lnTo>
                  <a:pt x="7391" y="4467"/>
                </a:lnTo>
                <a:lnTo>
                  <a:pt x="7406" y="4446"/>
                </a:lnTo>
                <a:lnTo>
                  <a:pt x="7418" y="4427"/>
                </a:lnTo>
                <a:lnTo>
                  <a:pt x="7425" y="4409"/>
                </a:lnTo>
                <a:lnTo>
                  <a:pt x="7436" y="4427"/>
                </a:lnTo>
                <a:lnTo>
                  <a:pt x="7445" y="4446"/>
                </a:lnTo>
                <a:lnTo>
                  <a:pt x="7461" y="4467"/>
                </a:lnTo>
                <a:lnTo>
                  <a:pt x="7479" y="4488"/>
                </a:lnTo>
                <a:lnTo>
                  <a:pt x="7502" y="4511"/>
                </a:lnTo>
                <a:lnTo>
                  <a:pt x="7527" y="4535"/>
                </a:lnTo>
                <a:lnTo>
                  <a:pt x="7559" y="4560"/>
                </a:lnTo>
                <a:lnTo>
                  <a:pt x="7595" y="4587"/>
                </a:lnTo>
                <a:lnTo>
                  <a:pt x="7601" y="4590"/>
                </a:lnTo>
                <a:lnTo>
                  <a:pt x="7539" y="4632"/>
                </a:lnTo>
                <a:lnTo>
                  <a:pt x="7514" y="4650"/>
                </a:lnTo>
                <a:lnTo>
                  <a:pt x="7490" y="4671"/>
                </a:lnTo>
                <a:lnTo>
                  <a:pt x="7469" y="4691"/>
                </a:lnTo>
                <a:lnTo>
                  <a:pt x="7451" y="4710"/>
                </a:lnTo>
                <a:lnTo>
                  <a:pt x="7437" y="4731"/>
                </a:lnTo>
                <a:lnTo>
                  <a:pt x="7425" y="4752"/>
                </a:lnTo>
                <a:lnTo>
                  <a:pt x="7415" y="4731"/>
                </a:lnTo>
                <a:lnTo>
                  <a:pt x="7400" y="4710"/>
                </a:lnTo>
                <a:lnTo>
                  <a:pt x="7383" y="4691"/>
                </a:lnTo>
                <a:lnTo>
                  <a:pt x="7361" y="4671"/>
                </a:lnTo>
                <a:close/>
                <a:moveTo>
                  <a:pt x="7484" y="4818"/>
                </a:moveTo>
                <a:lnTo>
                  <a:pt x="7487" y="4799"/>
                </a:lnTo>
                <a:lnTo>
                  <a:pt x="7493" y="4779"/>
                </a:lnTo>
                <a:lnTo>
                  <a:pt x="7503" y="4761"/>
                </a:lnTo>
                <a:lnTo>
                  <a:pt x="7520" y="4740"/>
                </a:lnTo>
                <a:lnTo>
                  <a:pt x="7538" y="4722"/>
                </a:lnTo>
                <a:lnTo>
                  <a:pt x="7562" y="4704"/>
                </a:lnTo>
                <a:lnTo>
                  <a:pt x="7589" y="4683"/>
                </a:lnTo>
                <a:lnTo>
                  <a:pt x="7665" y="4632"/>
                </a:lnTo>
                <a:lnTo>
                  <a:pt x="7665" y="4641"/>
                </a:lnTo>
                <a:lnTo>
                  <a:pt x="7734" y="4686"/>
                </a:lnTo>
                <a:lnTo>
                  <a:pt x="7763" y="4707"/>
                </a:lnTo>
                <a:lnTo>
                  <a:pt x="7785" y="4727"/>
                </a:lnTo>
                <a:lnTo>
                  <a:pt x="7803" y="4743"/>
                </a:lnTo>
                <a:lnTo>
                  <a:pt x="7815" y="4761"/>
                </a:lnTo>
                <a:lnTo>
                  <a:pt x="7824" y="4779"/>
                </a:lnTo>
                <a:lnTo>
                  <a:pt x="7833" y="4799"/>
                </a:lnTo>
                <a:lnTo>
                  <a:pt x="7835" y="4818"/>
                </a:lnTo>
                <a:lnTo>
                  <a:pt x="7836" y="4841"/>
                </a:lnTo>
                <a:lnTo>
                  <a:pt x="7835" y="4869"/>
                </a:lnTo>
                <a:lnTo>
                  <a:pt x="7833" y="4883"/>
                </a:lnTo>
                <a:lnTo>
                  <a:pt x="7829" y="4895"/>
                </a:lnTo>
                <a:lnTo>
                  <a:pt x="7824" y="4905"/>
                </a:lnTo>
                <a:lnTo>
                  <a:pt x="7817" y="4917"/>
                </a:lnTo>
                <a:lnTo>
                  <a:pt x="7811" y="4926"/>
                </a:lnTo>
                <a:lnTo>
                  <a:pt x="7800" y="4938"/>
                </a:lnTo>
                <a:lnTo>
                  <a:pt x="7779" y="4961"/>
                </a:lnTo>
                <a:lnTo>
                  <a:pt x="7749" y="4985"/>
                </a:lnTo>
                <a:lnTo>
                  <a:pt x="7710" y="5010"/>
                </a:lnTo>
                <a:lnTo>
                  <a:pt x="7665" y="5042"/>
                </a:lnTo>
                <a:lnTo>
                  <a:pt x="7665" y="5051"/>
                </a:lnTo>
                <a:lnTo>
                  <a:pt x="7617" y="5016"/>
                </a:lnTo>
                <a:lnTo>
                  <a:pt x="7577" y="4988"/>
                </a:lnTo>
                <a:lnTo>
                  <a:pt x="7545" y="4964"/>
                </a:lnTo>
                <a:lnTo>
                  <a:pt x="7520" y="4940"/>
                </a:lnTo>
                <a:lnTo>
                  <a:pt x="7511" y="4929"/>
                </a:lnTo>
                <a:lnTo>
                  <a:pt x="7503" y="4919"/>
                </a:lnTo>
                <a:lnTo>
                  <a:pt x="7496" y="4907"/>
                </a:lnTo>
                <a:lnTo>
                  <a:pt x="7491" y="4895"/>
                </a:lnTo>
                <a:lnTo>
                  <a:pt x="7487" y="4883"/>
                </a:lnTo>
                <a:lnTo>
                  <a:pt x="7485" y="4871"/>
                </a:lnTo>
                <a:lnTo>
                  <a:pt x="7484" y="4841"/>
                </a:lnTo>
                <a:lnTo>
                  <a:pt x="7484" y="4818"/>
                </a:lnTo>
                <a:close/>
                <a:moveTo>
                  <a:pt x="7829" y="4671"/>
                </a:moveTo>
                <a:lnTo>
                  <a:pt x="7806" y="4650"/>
                </a:lnTo>
                <a:lnTo>
                  <a:pt x="7779" y="4632"/>
                </a:lnTo>
                <a:lnTo>
                  <a:pt x="7716" y="4590"/>
                </a:lnTo>
                <a:lnTo>
                  <a:pt x="7722" y="4587"/>
                </a:lnTo>
                <a:lnTo>
                  <a:pt x="7761" y="4560"/>
                </a:lnTo>
                <a:lnTo>
                  <a:pt x="7791" y="4535"/>
                </a:lnTo>
                <a:lnTo>
                  <a:pt x="7818" y="4511"/>
                </a:lnTo>
                <a:lnTo>
                  <a:pt x="7841" y="4488"/>
                </a:lnTo>
                <a:lnTo>
                  <a:pt x="7859" y="4467"/>
                </a:lnTo>
                <a:lnTo>
                  <a:pt x="7872" y="4446"/>
                </a:lnTo>
                <a:lnTo>
                  <a:pt x="7884" y="4427"/>
                </a:lnTo>
                <a:lnTo>
                  <a:pt x="7893" y="4409"/>
                </a:lnTo>
                <a:lnTo>
                  <a:pt x="7902" y="4427"/>
                </a:lnTo>
                <a:lnTo>
                  <a:pt x="7913" y="4446"/>
                </a:lnTo>
                <a:lnTo>
                  <a:pt x="7929" y="4467"/>
                </a:lnTo>
                <a:lnTo>
                  <a:pt x="7947" y="4488"/>
                </a:lnTo>
                <a:lnTo>
                  <a:pt x="7968" y="4511"/>
                </a:lnTo>
                <a:lnTo>
                  <a:pt x="7995" y="4535"/>
                </a:lnTo>
                <a:lnTo>
                  <a:pt x="8027" y="4560"/>
                </a:lnTo>
                <a:lnTo>
                  <a:pt x="8063" y="4587"/>
                </a:lnTo>
                <a:lnTo>
                  <a:pt x="8069" y="4590"/>
                </a:lnTo>
                <a:lnTo>
                  <a:pt x="8007" y="4632"/>
                </a:lnTo>
                <a:lnTo>
                  <a:pt x="7980" y="4650"/>
                </a:lnTo>
                <a:lnTo>
                  <a:pt x="7956" y="4671"/>
                </a:lnTo>
                <a:lnTo>
                  <a:pt x="7937" y="4691"/>
                </a:lnTo>
                <a:lnTo>
                  <a:pt x="7919" y="4710"/>
                </a:lnTo>
                <a:lnTo>
                  <a:pt x="7905" y="4731"/>
                </a:lnTo>
                <a:lnTo>
                  <a:pt x="7893" y="4752"/>
                </a:lnTo>
                <a:lnTo>
                  <a:pt x="7883" y="4731"/>
                </a:lnTo>
                <a:lnTo>
                  <a:pt x="7866" y="4710"/>
                </a:lnTo>
                <a:lnTo>
                  <a:pt x="7851" y="4691"/>
                </a:lnTo>
                <a:lnTo>
                  <a:pt x="7829" y="4671"/>
                </a:lnTo>
                <a:close/>
                <a:moveTo>
                  <a:pt x="7950" y="4818"/>
                </a:moveTo>
                <a:lnTo>
                  <a:pt x="7955" y="4799"/>
                </a:lnTo>
                <a:lnTo>
                  <a:pt x="7961" y="4779"/>
                </a:lnTo>
                <a:lnTo>
                  <a:pt x="7971" y="4761"/>
                </a:lnTo>
                <a:lnTo>
                  <a:pt x="7986" y="4740"/>
                </a:lnTo>
                <a:lnTo>
                  <a:pt x="8004" y="4722"/>
                </a:lnTo>
                <a:lnTo>
                  <a:pt x="8028" y="4704"/>
                </a:lnTo>
                <a:lnTo>
                  <a:pt x="8057" y="4683"/>
                </a:lnTo>
                <a:lnTo>
                  <a:pt x="8133" y="4632"/>
                </a:lnTo>
                <a:lnTo>
                  <a:pt x="8208" y="4683"/>
                </a:lnTo>
                <a:lnTo>
                  <a:pt x="8238" y="4704"/>
                </a:lnTo>
                <a:lnTo>
                  <a:pt x="8262" y="4722"/>
                </a:lnTo>
                <a:lnTo>
                  <a:pt x="8280" y="4740"/>
                </a:lnTo>
                <a:lnTo>
                  <a:pt x="8294" y="4761"/>
                </a:lnTo>
                <a:lnTo>
                  <a:pt x="8304" y="4779"/>
                </a:lnTo>
                <a:lnTo>
                  <a:pt x="8312" y="4799"/>
                </a:lnTo>
                <a:lnTo>
                  <a:pt x="8315" y="4818"/>
                </a:lnTo>
                <a:lnTo>
                  <a:pt x="8316" y="4841"/>
                </a:lnTo>
                <a:lnTo>
                  <a:pt x="8315" y="4871"/>
                </a:lnTo>
                <a:lnTo>
                  <a:pt x="8312" y="4883"/>
                </a:lnTo>
                <a:lnTo>
                  <a:pt x="8309" y="4895"/>
                </a:lnTo>
                <a:lnTo>
                  <a:pt x="8303" y="4907"/>
                </a:lnTo>
                <a:lnTo>
                  <a:pt x="8297" y="4919"/>
                </a:lnTo>
                <a:lnTo>
                  <a:pt x="8289" y="4929"/>
                </a:lnTo>
                <a:lnTo>
                  <a:pt x="8279" y="4940"/>
                </a:lnTo>
                <a:lnTo>
                  <a:pt x="8255" y="4964"/>
                </a:lnTo>
                <a:lnTo>
                  <a:pt x="8223" y="4988"/>
                </a:lnTo>
                <a:lnTo>
                  <a:pt x="8183" y="5016"/>
                </a:lnTo>
                <a:lnTo>
                  <a:pt x="8133" y="5051"/>
                </a:lnTo>
                <a:lnTo>
                  <a:pt x="8085" y="5016"/>
                </a:lnTo>
                <a:lnTo>
                  <a:pt x="8045" y="4988"/>
                </a:lnTo>
                <a:lnTo>
                  <a:pt x="8013" y="4964"/>
                </a:lnTo>
                <a:lnTo>
                  <a:pt x="7986" y="4940"/>
                </a:lnTo>
                <a:lnTo>
                  <a:pt x="7979" y="4929"/>
                </a:lnTo>
                <a:lnTo>
                  <a:pt x="7971" y="4919"/>
                </a:lnTo>
                <a:lnTo>
                  <a:pt x="7962" y="4907"/>
                </a:lnTo>
                <a:lnTo>
                  <a:pt x="7959" y="4895"/>
                </a:lnTo>
                <a:lnTo>
                  <a:pt x="7955" y="4883"/>
                </a:lnTo>
                <a:lnTo>
                  <a:pt x="7953" y="4871"/>
                </a:lnTo>
                <a:lnTo>
                  <a:pt x="7950" y="4841"/>
                </a:lnTo>
                <a:lnTo>
                  <a:pt x="7950" y="4818"/>
                </a:lnTo>
                <a:close/>
                <a:moveTo>
                  <a:pt x="8309" y="4671"/>
                </a:moveTo>
                <a:lnTo>
                  <a:pt x="8286" y="4650"/>
                </a:lnTo>
                <a:lnTo>
                  <a:pt x="8259" y="4632"/>
                </a:lnTo>
                <a:lnTo>
                  <a:pt x="8196" y="4590"/>
                </a:lnTo>
                <a:lnTo>
                  <a:pt x="8202" y="4587"/>
                </a:lnTo>
                <a:lnTo>
                  <a:pt x="8241" y="4560"/>
                </a:lnTo>
                <a:lnTo>
                  <a:pt x="8271" y="4535"/>
                </a:lnTo>
                <a:lnTo>
                  <a:pt x="8298" y="4511"/>
                </a:lnTo>
                <a:lnTo>
                  <a:pt x="8321" y="4488"/>
                </a:lnTo>
                <a:lnTo>
                  <a:pt x="8339" y="4467"/>
                </a:lnTo>
                <a:lnTo>
                  <a:pt x="8352" y="4446"/>
                </a:lnTo>
                <a:lnTo>
                  <a:pt x="8364" y="4427"/>
                </a:lnTo>
                <a:lnTo>
                  <a:pt x="8372" y="4409"/>
                </a:lnTo>
                <a:lnTo>
                  <a:pt x="8382" y="4427"/>
                </a:lnTo>
                <a:lnTo>
                  <a:pt x="8393" y="4446"/>
                </a:lnTo>
                <a:lnTo>
                  <a:pt x="8408" y="4467"/>
                </a:lnTo>
                <a:lnTo>
                  <a:pt x="8426" y="4488"/>
                </a:lnTo>
                <a:lnTo>
                  <a:pt x="8448" y="4511"/>
                </a:lnTo>
                <a:lnTo>
                  <a:pt x="8474" y="4535"/>
                </a:lnTo>
                <a:lnTo>
                  <a:pt x="8507" y="4560"/>
                </a:lnTo>
                <a:lnTo>
                  <a:pt x="8543" y="4587"/>
                </a:lnTo>
                <a:lnTo>
                  <a:pt x="8549" y="4590"/>
                </a:lnTo>
                <a:lnTo>
                  <a:pt x="8486" y="4632"/>
                </a:lnTo>
                <a:lnTo>
                  <a:pt x="8460" y="4650"/>
                </a:lnTo>
                <a:lnTo>
                  <a:pt x="8436" y="4671"/>
                </a:lnTo>
                <a:lnTo>
                  <a:pt x="8417" y="4691"/>
                </a:lnTo>
                <a:lnTo>
                  <a:pt x="8399" y="4710"/>
                </a:lnTo>
                <a:lnTo>
                  <a:pt x="8384" y="4731"/>
                </a:lnTo>
                <a:lnTo>
                  <a:pt x="8372" y="4752"/>
                </a:lnTo>
                <a:lnTo>
                  <a:pt x="8363" y="4731"/>
                </a:lnTo>
                <a:lnTo>
                  <a:pt x="8346" y="4710"/>
                </a:lnTo>
                <a:lnTo>
                  <a:pt x="8330" y="4691"/>
                </a:lnTo>
                <a:lnTo>
                  <a:pt x="8309" y="4671"/>
                </a:lnTo>
                <a:close/>
                <a:moveTo>
                  <a:pt x="8430" y="4818"/>
                </a:moveTo>
                <a:lnTo>
                  <a:pt x="8435" y="4799"/>
                </a:lnTo>
                <a:lnTo>
                  <a:pt x="8441" y="4779"/>
                </a:lnTo>
                <a:lnTo>
                  <a:pt x="8453" y="4761"/>
                </a:lnTo>
                <a:lnTo>
                  <a:pt x="8466" y="4740"/>
                </a:lnTo>
                <a:lnTo>
                  <a:pt x="8484" y="4722"/>
                </a:lnTo>
                <a:lnTo>
                  <a:pt x="8508" y="4704"/>
                </a:lnTo>
                <a:lnTo>
                  <a:pt x="8538" y="4683"/>
                </a:lnTo>
                <a:lnTo>
                  <a:pt x="8612" y="4632"/>
                </a:lnTo>
                <a:lnTo>
                  <a:pt x="8627" y="4641"/>
                </a:lnTo>
                <a:lnTo>
                  <a:pt x="8696" y="4686"/>
                </a:lnTo>
                <a:lnTo>
                  <a:pt x="8723" y="4707"/>
                </a:lnTo>
                <a:lnTo>
                  <a:pt x="8744" y="4727"/>
                </a:lnTo>
                <a:lnTo>
                  <a:pt x="8762" y="4743"/>
                </a:lnTo>
                <a:lnTo>
                  <a:pt x="8777" y="4761"/>
                </a:lnTo>
                <a:lnTo>
                  <a:pt x="8786" y="4779"/>
                </a:lnTo>
                <a:lnTo>
                  <a:pt x="8792" y="4799"/>
                </a:lnTo>
                <a:lnTo>
                  <a:pt x="8795" y="4818"/>
                </a:lnTo>
                <a:lnTo>
                  <a:pt x="8796" y="4841"/>
                </a:lnTo>
                <a:lnTo>
                  <a:pt x="8795" y="4869"/>
                </a:lnTo>
                <a:lnTo>
                  <a:pt x="8792" y="4883"/>
                </a:lnTo>
                <a:lnTo>
                  <a:pt x="8789" y="4895"/>
                </a:lnTo>
                <a:lnTo>
                  <a:pt x="8784" y="4905"/>
                </a:lnTo>
                <a:lnTo>
                  <a:pt x="8778" y="4917"/>
                </a:lnTo>
                <a:lnTo>
                  <a:pt x="8771" y="4926"/>
                </a:lnTo>
                <a:lnTo>
                  <a:pt x="8760" y="4938"/>
                </a:lnTo>
                <a:lnTo>
                  <a:pt x="8738" y="4961"/>
                </a:lnTo>
                <a:lnTo>
                  <a:pt x="8708" y="4985"/>
                </a:lnTo>
                <a:lnTo>
                  <a:pt x="8672" y="5010"/>
                </a:lnTo>
                <a:lnTo>
                  <a:pt x="8627" y="5042"/>
                </a:lnTo>
                <a:lnTo>
                  <a:pt x="8612" y="5051"/>
                </a:lnTo>
                <a:lnTo>
                  <a:pt x="8564" y="5016"/>
                </a:lnTo>
                <a:lnTo>
                  <a:pt x="8525" y="4988"/>
                </a:lnTo>
                <a:lnTo>
                  <a:pt x="8492" y="4964"/>
                </a:lnTo>
                <a:lnTo>
                  <a:pt x="8468" y="4940"/>
                </a:lnTo>
                <a:lnTo>
                  <a:pt x="8459" y="4929"/>
                </a:lnTo>
                <a:lnTo>
                  <a:pt x="8450" y="4919"/>
                </a:lnTo>
                <a:lnTo>
                  <a:pt x="8444" y="4907"/>
                </a:lnTo>
                <a:lnTo>
                  <a:pt x="8438" y="4895"/>
                </a:lnTo>
                <a:lnTo>
                  <a:pt x="8435" y="4883"/>
                </a:lnTo>
                <a:lnTo>
                  <a:pt x="8432" y="4871"/>
                </a:lnTo>
                <a:lnTo>
                  <a:pt x="8430" y="4841"/>
                </a:lnTo>
                <a:lnTo>
                  <a:pt x="8430" y="4818"/>
                </a:lnTo>
                <a:close/>
                <a:moveTo>
                  <a:pt x="8790" y="4671"/>
                </a:moveTo>
                <a:lnTo>
                  <a:pt x="8766" y="4650"/>
                </a:lnTo>
                <a:lnTo>
                  <a:pt x="8741" y="4632"/>
                </a:lnTo>
                <a:lnTo>
                  <a:pt x="8678" y="4590"/>
                </a:lnTo>
                <a:lnTo>
                  <a:pt x="8682" y="4587"/>
                </a:lnTo>
                <a:lnTo>
                  <a:pt x="8720" y="4560"/>
                </a:lnTo>
                <a:lnTo>
                  <a:pt x="8750" y="4535"/>
                </a:lnTo>
                <a:lnTo>
                  <a:pt x="8778" y="4511"/>
                </a:lnTo>
                <a:lnTo>
                  <a:pt x="8801" y="4488"/>
                </a:lnTo>
                <a:lnTo>
                  <a:pt x="8819" y="4467"/>
                </a:lnTo>
                <a:lnTo>
                  <a:pt x="8832" y="4446"/>
                </a:lnTo>
                <a:lnTo>
                  <a:pt x="8844" y="4427"/>
                </a:lnTo>
                <a:lnTo>
                  <a:pt x="8852" y="4409"/>
                </a:lnTo>
                <a:lnTo>
                  <a:pt x="8862" y="4427"/>
                </a:lnTo>
                <a:lnTo>
                  <a:pt x="8873" y="4446"/>
                </a:lnTo>
                <a:lnTo>
                  <a:pt x="8888" y="4467"/>
                </a:lnTo>
                <a:lnTo>
                  <a:pt x="8906" y="4488"/>
                </a:lnTo>
                <a:lnTo>
                  <a:pt x="8928" y="4511"/>
                </a:lnTo>
                <a:lnTo>
                  <a:pt x="8954" y="4535"/>
                </a:lnTo>
                <a:lnTo>
                  <a:pt x="8985" y="4560"/>
                </a:lnTo>
                <a:lnTo>
                  <a:pt x="9024" y="4587"/>
                </a:lnTo>
                <a:lnTo>
                  <a:pt x="9027" y="4590"/>
                </a:lnTo>
                <a:lnTo>
                  <a:pt x="8966" y="4632"/>
                </a:lnTo>
                <a:lnTo>
                  <a:pt x="8940" y="4650"/>
                </a:lnTo>
                <a:lnTo>
                  <a:pt x="8916" y="4671"/>
                </a:lnTo>
                <a:lnTo>
                  <a:pt x="8897" y="4691"/>
                </a:lnTo>
                <a:lnTo>
                  <a:pt x="8879" y="4710"/>
                </a:lnTo>
                <a:lnTo>
                  <a:pt x="8864" y="4731"/>
                </a:lnTo>
                <a:lnTo>
                  <a:pt x="8852" y="4752"/>
                </a:lnTo>
                <a:lnTo>
                  <a:pt x="8843" y="4731"/>
                </a:lnTo>
                <a:lnTo>
                  <a:pt x="8828" y="4710"/>
                </a:lnTo>
                <a:lnTo>
                  <a:pt x="8810" y="4691"/>
                </a:lnTo>
                <a:lnTo>
                  <a:pt x="8790" y="4671"/>
                </a:lnTo>
                <a:close/>
                <a:moveTo>
                  <a:pt x="8910" y="4818"/>
                </a:moveTo>
                <a:lnTo>
                  <a:pt x="8915" y="4799"/>
                </a:lnTo>
                <a:lnTo>
                  <a:pt x="8922" y="4779"/>
                </a:lnTo>
                <a:lnTo>
                  <a:pt x="8933" y="4761"/>
                </a:lnTo>
                <a:lnTo>
                  <a:pt x="8946" y="4740"/>
                </a:lnTo>
                <a:lnTo>
                  <a:pt x="8964" y="4722"/>
                </a:lnTo>
                <a:lnTo>
                  <a:pt x="8988" y="4704"/>
                </a:lnTo>
                <a:lnTo>
                  <a:pt x="9018" y="4683"/>
                </a:lnTo>
                <a:lnTo>
                  <a:pt x="9093" y="4632"/>
                </a:lnTo>
                <a:lnTo>
                  <a:pt x="9168" y="4683"/>
                </a:lnTo>
                <a:lnTo>
                  <a:pt x="9198" y="4704"/>
                </a:lnTo>
                <a:lnTo>
                  <a:pt x="9222" y="4722"/>
                </a:lnTo>
                <a:lnTo>
                  <a:pt x="9240" y="4740"/>
                </a:lnTo>
                <a:lnTo>
                  <a:pt x="9254" y="4761"/>
                </a:lnTo>
                <a:lnTo>
                  <a:pt x="9266" y="4779"/>
                </a:lnTo>
                <a:lnTo>
                  <a:pt x="9272" y="4799"/>
                </a:lnTo>
                <a:lnTo>
                  <a:pt x="9276" y="4818"/>
                </a:lnTo>
                <a:lnTo>
                  <a:pt x="9276" y="4841"/>
                </a:lnTo>
                <a:lnTo>
                  <a:pt x="9273" y="4871"/>
                </a:lnTo>
                <a:lnTo>
                  <a:pt x="9272" y="4883"/>
                </a:lnTo>
                <a:lnTo>
                  <a:pt x="9267" y="4895"/>
                </a:lnTo>
                <a:lnTo>
                  <a:pt x="9261" y="4907"/>
                </a:lnTo>
                <a:lnTo>
                  <a:pt x="9255" y="4919"/>
                </a:lnTo>
                <a:lnTo>
                  <a:pt x="9248" y="4929"/>
                </a:lnTo>
                <a:lnTo>
                  <a:pt x="9237" y="4940"/>
                </a:lnTo>
                <a:lnTo>
                  <a:pt x="9213" y="4964"/>
                </a:lnTo>
                <a:lnTo>
                  <a:pt x="9182" y="4988"/>
                </a:lnTo>
                <a:lnTo>
                  <a:pt x="9141" y="5016"/>
                </a:lnTo>
                <a:lnTo>
                  <a:pt x="9093" y="5051"/>
                </a:lnTo>
                <a:lnTo>
                  <a:pt x="9044" y="5016"/>
                </a:lnTo>
                <a:lnTo>
                  <a:pt x="9003" y="4988"/>
                </a:lnTo>
                <a:lnTo>
                  <a:pt x="8972" y="4964"/>
                </a:lnTo>
                <a:lnTo>
                  <a:pt x="8948" y="4940"/>
                </a:lnTo>
                <a:lnTo>
                  <a:pt x="8939" y="4929"/>
                </a:lnTo>
                <a:lnTo>
                  <a:pt x="8930" y="4919"/>
                </a:lnTo>
                <a:lnTo>
                  <a:pt x="8924" y="4907"/>
                </a:lnTo>
                <a:lnTo>
                  <a:pt x="8918" y="4895"/>
                </a:lnTo>
                <a:lnTo>
                  <a:pt x="8915" y="4883"/>
                </a:lnTo>
                <a:lnTo>
                  <a:pt x="8912" y="4871"/>
                </a:lnTo>
                <a:lnTo>
                  <a:pt x="8910" y="4841"/>
                </a:lnTo>
                <a:lnTo>
                  <a:pt x="8910" y="4818"/>
                </a:lnTo>
                <a:close/>
                <a:moveTo>
                  <a:pt x="9270" y="4671"/>
                </a:moveTo>
                <a:lnTo>
                  <a:pt x="9246" y="4650"/>
                </a:lnTo>
                <a:lnTo>
                  <a:pt x="9219" y="4632"/>
                </a:lnTo>
                <a:lnTo>
                  <a:pt x="9158" y="4590"/>
                </a:lnTo>
                <a:lnTo>
                  <a:pt x="9162" y="4587"/>
                </a:lnTo>
                <a:lnTo>
                  <a:pt x="9200" y="4560"/>
                </a:lnTo>
                <a:lnTo>
                  <a:pt x="9231" y="4535"/>
                </a:lnTo>
                <a:lnTo>
                  <a:pt x="9258" y="4511"/>
                </a:lnTo>
                <a:lnTo>
                  <a:pt x="9279" y="4488"/>
                </a:lnTo>
                <a:lnTo>
                  <a:pt x="9297" y="4467"/>
                </a:lnTo>
                <a:lnTo>
                  <a:pt x="9314" y="4446"/>
                </a:lnTo>
                <a:lnTo>
                  <a:pt x="9324" y="4427"/>
                </a:lnTo>
                <a:lnTo>
                  <a:pt x="9333" y="4409"/>
                </a:lnTo>
                <a:lnTo>
                  <a:pt x="9342" y="4427"/>
                </a:lnTo>
                <a:lnTo>
                  <a:pt x="9354" y="4446"/>
                </a:lnTo>
                <a:lnTo>
                  <a:pt x="9368" y="4467"/>
                </a:lnTo>
                <a:lnTo>
                  <a:pt x="9386" y="4488"/>
                </a:lnTo>
                <a:lnTo>
                  <a:pt x="9408" y="4511"/>
                </a:lnTo>
                <a:lnTo>
                  <a:pt x="9435" y="4535"/>
                </a:lnTo>
                <a:lnTo>
                  <a:pt x="9465" y="4560"/>
                </a:lnTo>
                <a:lnTo>
                  <a:pt x="9504" y="4587"/>
                </a:lnTo>
                <a:lnTo>
                  <a:pt x="9507" y="4590"/>
                </a:lnTo>
                <a:lnTo>
                  <a:pt x="9446" y="4632"/>
                </a:lnTo>
                <a:lnTo>
                  <a:pt x="9420" y="4650"/>
                </a:lnTo>
                <a:lnTo>
                  <a:pt x="9396" y="4671"/>
                </a:lnTo>
                <a:lnTo>
                  <a:pt x="9375" y="4691"/>
                </a:lnTo>
                <a:lnTo>
                  <a:pt x="9360" y="4710"/>
                </a:lnTo>
                <a:lnTo>
                  <a:pt x="9344" y="4731"/>
                </a:lnTo>
                <a:lnTo>
                  <a:pt x="9333" y="4752"/>
                </a:lnTo>
                <a:lnTo>
                  <a:pt x="9321" y="4731"/>
                </a:lnTo>
                <a:lnTo>
                  <a:pt x="9308" y="4710"/>
                </a:lnTo>
                <a:lnTo>
                  <a:pt x="9290" y="4691"/>
                </a:lnTo>
                <a:lnTo>
                  <a:pt x="9270" y="4671"/>
                </a:lnTo>
                <a:close/>
                <a:moveTo>
                  <a:pt x="9392" y="4818"/>
                </a:moveTo>
                <a:lnTo>
                  <a:pt x="9393" y="4799"/>
                </a:lnTo>
                <a:lnTo>
                  <a:pt x="9402" y="4779"/>
                </a:lnTo>
                <a:lnTo>
                  <a:pt x="9411" y="4761"/>
                </a:lnTo>
                <a:lnTo>
                  <a:pt x="9426" y="4740"/>
                </a:lnTo>
                <a:lnTo>
                  <a:pt x="9444" y="4722"/>
                </a:lnTo>
                <a:lnTo>
                  <a:pt x="9468" y="4704"/>
                </a:lnTo>
                <a:lnTo>
                  <a:pt x="9498" y="4683"/>
                </a:lnTo>
                <a:lnTo>
                  <a:pt x="9573" y="4632"/>
                </a:lnTo>
                <a:lnTo>
                  <a:pt x="9585" y="4641"/>
                </a:lnTo>
                <a:lnTo>
                  <a:pt x="9656" y="4686"/>
                </a:lnTo>
                <a:lnTo>
                  <a:pt x="9681" y="4707"/>
                </a:lnTo>
                <a:lnTo>
                  <a:pt x="9704" y="4727"/>
                </a:lnTo>
                <a:lnTo>
                  <a:pt x="9722" y="4743"/>
                </a:lnTo>
                <a:lnTo>
                  <a:pt x="9735" y="4761"/>
                </a:lnTo>
                <a:lnTo>
                  <a:pt x="9746" y="4779"/>
                </a:lnTo>
                <a:lnTo>
                  <a:pt x="9752" y="4799"/>
                </a:lnTo>
                <a:lnTo>
                  <a:pt x="9755" y="4818"/>
                </a:lnTo>
                <a:lnTo>
                  <a:pt x="9755" y="4841"/>
                </a:lnTo>
                <a:lnTo>
                  <a:pt x="9753" y="4869"/>
                </a:lnTo>
                <a:lnTo>
                  <a:pt x="9752" y="4883"/>
                </a:lnTo>
                <a:lnTo>
                  <a:pt x="9747" y="4895"/>
                </a:lnTo>
                <a:lnTo>
                  <a:pt x="9743" y="4905"/>
                </a:lnTo>
                <a:lnTo>
                  <a:pt x="9737" y="4917"/>
                </a:lnTo>
                <a:lnTo>
                  <a:pt x="9729" y="4926"/>
                </a:lnTo>
                <a:lnTo>
                  <a:pt x="9722" y="4938"/>
                </a:lnTo>
                <a:lnTo>
                  <a:pt x="9698" y="4961"/>
                </a:lnTo>
                <a:lnTo>
                  <a:pt x="9668" y="4985"/>
                </a:lnTo>
                <a:lnTo>
                  <a:pt x="9632" y="5010"/>
                </a:lnTo>
                <a:lnTo>
                  <a:pt x="9585" y="5042"/>
                </a:lnTo>
                <a:lnTo>
                  <a:pt x="9573" y="5051"/>
                </a:lnTo>
                <a:lnTo>
                  <a:pt x="9524" y="5016"/>
                </a:lnTo>
                <a:lnTo>
                  <a:pt x="9483" y="4988"/>
                </a:lnTo>
                <a:lnTo>
                  <a:pt x="9452" y="4964"/>
                </a:lnTo>
                <a:lnTo>
                  <a:pt x="9428" y="4940"/>
                </a:lnTo>
                <a:lnTo>
                  <a:pt x="9417" y="4929"/>
                </a:lnTo>
                <a:lnTo>
                  <a:pt x="9410" y="4919"/>
                </a:lnTo>
                <a:lnTo>
                  <a:pt x="9404" y="4907"/>
                </a:lnTo>
                <a:lnTo>
                  <a:pt x="9398" y="4895"/>
                </a:lnTo>
                <a:lnTo>
                  <a:pt x="9393" y="4883"/>
                </a:lnTo>
                <a:lnTo>
                  <a:pt x="9392" y="4871"/>
                </a:lnTo>
                <a:lnTo>
                  <a:pt x="9390" y="4841"/>
                </a:lnTo>
                <a:lnTo>
                  <a:pt x="9392" y="4818"/>
                </a:lnTo>
                <a:close/>
                <a:moveTo>
                  <a:pt x="9749" y="4671"/>
                </a:moveTo>
                <a:lnTo>
                  <a:pt x="9725" y="4650"/>
                </a:lnTo>
                <a:lnTo>
                  <a:pt x="9699" y="4632"/>
                </a:lnTo>
                <a:lnTo>
                  <a:pt x="9638" y="4590"/>
                </a:lnTo>
                <a:lnTo>
                  <a:pt x="9644" y="4587"/>
                </a:lnTo>
                <a:lnTo>
                  <a:pt x="9680" y="4560"/>
                </a:lnTo>
                <a:lnTo>
                  <a:pt x="9711" y="4535"/>
                </a:lnTo>
                <a:lnTo>
                  <a:pt x="9737" y="4511"/>
                </a:lnTo>
                <a:lnTo>
                  <a:pt x="9759" y="4488"/>
                </a:lnTo>
                <a:lnTo>
                  <a:pt x="9777" y="4467"/>
                </a:lnTo>
                <a:lnTo>
                  <a:pt x="9794" y="4446"/>
                </a:lnTo>
                <a:lnTo>
                  <a:pt x="9803" y="4427"/>
                </a:lnTo>
                <a:lnTo>
                  <a:pt x="9813" y="4409"/>
                </a:lnTo>
                <a:lnTo>
                  <a:pt x="9821" y="4427"/>
                </a:lnTo>
                <a:lnTo>
                  <a:pt x="9833" y="4446"/>
                </a:lnTo>
                <a:lnTo>
                  <a:pt x="9848" y="4467"/>
                </a:lnTo>
                <a:lnTo>
                  <a:pt x="9866" y="4488"/>
                </a:lnTo>
                <a:lnTo>
                  <a:pt x="9887" y="4511"/>
                </a:lnTo>
                <a:lnTo>
                  <a:pt x="9915" y="4535"/>
                </a:lnTo>
                <a:lnTo>
                  <a:pt x="9945" y="4560"/>
                </a:lnTo>
                <a:lnTo>
                  <a:pt x="9983" y="4587"/>
                </a:lnTo>
                <a:lnTo>
                  <a:pt x="9989" y="4590"/>
                </a:lnTo>
                <a:lnTo>
                  <a:pt x="9927" y="4632"/>
                </a:lnTo>
                <a:lnTo>
                  <a:pt x="9899" y="4650"/>
                </a:lnTo>
                <a:lnTo>
                  <a:pt x="9878" y="4671"/>
                </a:lnTo>
                <a:lnTo>
                  <a:pt x="9855" y="4691"/>
                </a:lnTo>
                <a:lnTo>
                  <a:pt x="9839" y="4710"/>
                </a:lnTo>
                <a:lnTo>
                  <a:pt x="9824" y="4731"/>
                </a:lnTo>
                <a:lnTo>
                  <a:pt x="9813" y="4752"/>
                </a:lnTo>
                <a:lnTo>
                  <a:pt x="9801" y="4731"/>
                </a:lnTo>
                <a:lnTo>
                  <a:pt x="9788" y="4710"/>
                </a:lnTo>
                <a:lnTo>
                  <a:pt x="9770" y="4691"/>
                </a:lnTo>
                <a:lnTo>
                  <a:pt x="9749" y="4671"/>
                </a:lnTo>
                <a:close/>
                <a:moveTo>
                  <a:pt x="9872" y="4818"/>
                </a:moveTo>
                <a:lnTo>
                  <a:pt x="9873" y="4799"/>
                </a:lnTo>
                <a:lnTo>
                  <a:pt x="9881" y="4779"/>
                </a:lnTo>
                <a:lnTo>
                  <a:pt x="9891" y="4761"/>
                </a:lnTo>
                <a:lnTo>
                  <a:pt x="9905" y="4740"/>
                </a:lnTo>
                <a:lnTo>
                  <a:pt x="9923" y="4722"/>
                </a:lnTo>
                <a:lnTo>
                  <a:pt x="9947" y="4704"/>
                </a:lnTo>
                <a:lnTo>
                  <a:pt x="9977" y="4683"/>
                </a:lnTo>
                <a:lnTo>
                  <a:pt x="10053" y="4632"/>
                </a:lnTo>
                <a:lnTo>
                  <a:pt x="10130" y="4683"/>
                </a:lnTo>
                <a:lnTo>
                  <a:pt x="10157" y="4704"/>
                </a:lnTo>
                <a:lnTo>
                  <a:pt x="10181" y="4722"/>
                </a:lnTo>
                <a:lnTo>
                  <a:pt x="10199" y="4740"/>
                </a:lnTo>
                <a:lnTo>
                  <a:pt x="10215" y="4761"/>
                </a:lnTo>
                <a:lnTo>
                  <a:pt x="10226" y="4779"/>
                </a:lnTo>
                <a:lnTo>
                  <a:pt x="10232" y="4799"/>
                </a:lnTo>
                <a:lnTo>
                  <a:pt x="10235" y="4818"/>
                </a:lnTo>
                <a:lnTo>
                  <a:pt x="10235" y="4841"/>
                </a:lnTo>
                <a:lnTo>
                  <a:pt x="10233" y="4871"/>
                </a:lnTo>
                <a:lnTo>
                  <a:pt x="10232" y="4883"/>
                </a:lnTo>
                <a:lnTo>
                  <a:pt x="10227" y="4895"/>
                </a:lnTo>
                <a:lnTo>
                  <a:pt x="10223" y="4907"/>
                </a:lnTo>
                <a:lnTo>
                  <a:pt x="10215" y="4919"/>
                </a:lnTo>
                <a:lnTo>
                  <a:pt x="10208" y="4929"/>
                </a:lnTo>
                <a:lnTo>
                  <a:pt x="10199" y="4940"/>
                </a:lnTo>
                <a:lnTo>
                  <a:pt x="10173" y="4964"/>
                </a:lnTo>
                <a:lnTo>
                  <a:pt x="10143" y="4988"/>
                </a:lnTo>
                <a:lnTo>
                  <a:pt x="10101" y="5016"/>
                </a:lnTo>
                <a:lnTo>
                  <a:pt x="10053" y="5051"/>
                </a:lnTo>
                <a:lnTo>
                  <a:pt x="10004" y="5016"/>
                </a:lnTo>
                <a:lnTo>
                  <a:pt x="9963" y="4988"/>
                </a:lnTo>
                <a:lnTo>
                  <a:pt x="9932" y="4964"/>
                </a:lnTo>
                <a:lnTo>
                  <a:pt x="9908" y="4940"/>
                </a:lnTo>
                <a:lnTo>
                  <a:pt x="9897" y="4929"/>
                </a:lnTo>
                <a:lnTo>
                  <a:pt x="9890" y="4919"/>
                </a:lnTo>
                <a:lnTo>
                  <a:pt x="9884" y="4907"/>
                </a:lnTo>
                <a:lnTo>
                  <a:pt x="9878" y="4895"/>
                </a:lnTo>
                <a:lnTo>
                  <a:pt x="9873" y="4883"/>
                </a:lnTo>
                <a:lnTo>
                  <a:pt x="9872" y="4871"/>
                </a:lnTo>
                <a:lnTo>
                  <a:pt x="9869" y="4841"/>
                </a:lnTo>
                <a:lnTo>
                  <a:pt x="9872" y="4818"/>
                </a:lnTo>
                <a:close/>
                <a:moveTo>
                  <a:pt x="10229" y="4671"/>
                </a:moveTo>
                <a:lnTo>
                  <a:pt x="10205" y="4650"/>
                </a:lnTo>
                <a:lnTo>
                  <a:pt x="10179" y="4632"/>
                </a:lnTo>
                <a:lnTo>
                  <a:pt x="10118" y="4590"/>
                </a:lnTo>
                <a:lnTo>
                  <a:pt x="10124" y="4587"/>
                </a:lnTo>
                <a:lnTo>
                  <a:pt x="10160" y="4560"/>
                </a:lnTo>
                <a:lnTo>
                  <a:pt x="10191" y="4535"/>
                </a:lnTo>
                <a:lnTo>
                  <a:pt x="10217" y="4511"/>
                </a:lnTo>
                <a:lnTo>
                  <a:pt x="10239" y="4488"/>
                </a:lnTo>
                <a:lnTo>
                  <a:pt x="10257" y="4467"/>
                </a:lnTo>
                <a:lnTo>
                  <a:pt x="10272" y="4446"/>
                </a:lnTo>
                <a:lnTo>
                  <a:pt x="10283" y="4427"/>
                </a:lnTo>
                <a:lnTo>
                  <a:pt x="10293" y="4409"/>
                </a:lnTo>
                <a:lnTo>
                  <a:pt x="10301" y="4427"/>
                </a:lnTo>
                <a:lnTo>
                  <a:pt x="10313" y="4446"/>
                </a:lnTo>
                <a:lnTo>
                  <a:pt x="10326" y="4467"/>
                </a:lnTo>
                <a:lnTo>
                  <a:pt x="10344" y="4488"/>
                </a:lnTo>
                <a:lnTo>
                  <a:pt x="10367" y="4511"/>
                </a:lnTo>
                <a:lnTo>
                  <a:pt x="10395" y="4535"/>
                </a:lnTo>
                <a:lnTo>
                  <a:pt x="10425" y="4560"/>
                </a:lnTo>
                <a:lnTo>
                  <a:pt x="10463" y="4587"/>
                </a:lnTo>
                <a:lnTo>
                  <a:pt x="10469" y="4590"/>
                </a:lnTo>
                <a:lnTo>
                  <a:pt x="10407" y="4632"/>
                </a:lnTo>
                <a:lnTo>
                  <a:pt x="10379" y="4650"/>
                </a:lnTo>
                <a:lnTo>
                  <a:pt x="10356" y="4671"/>
                </a:lnTo>
                <a:lnTo>
                  <a:pt x="10335" y="4691"/>
                </a:lnTo>
                <a:lnTo>
                  <a:pt x="10319" y="4710"/>
                </a:lnTo>
                <a:lnTo>
                  <a:pt x="10302" y="4731"/>
                </a:lnTo>
                <a:lnTo>
                  <a:pt x="10293" y="4752"/>
                </a:lnTo>
                <a:lnTo>
                  <a:pt x="10281" y="4731"/>
                </a:lnTo>
                <a:lnTo>
                  <a:pt x="10268" y="4710"/>
                </a:lnTo>
                <a:lnTo>
                  <a:pt x="10250" y="4691"/>
                </a:lnTo>
                <a:lnTo>
                  <a:pt x="10229" y="4671"/>
                </a:lnTo>
                <a:close/>
                <a:moveTo>
                  <a:pt x="10350" y="4818"/>
                </a:moveTo>
                <a:lnTo>
                  <a:pt x="10353" y="4799"/>
                </a:lnTo>
                <a:lnTo>
                  <a:pt x="10361" y="4779"/>
                </a:lnTo>
                <a:lnTo>
                  <a:pt x="10371" y="4761"/>
                </a:lnTo>
                <a:lnTo>
                  <a:pt x="10385" y="4740"/>
                </a:lnTo>
                <a:lnTo>
                  <a:pt x="10404" y="4722"/>
                </a:lnTo>
                <a:lnTo>
                  <a:pt x="10427" y="4704"/>
                </a:lnTo>
                <a:lnTo>
                  <a:pt x="10457" y="4683"/>
                </a:lnTo>
                <a:lnTo>
                  <a:pt x="10533" y="4632"/>
                </a:lnTo>
                <a:lnTo>
                  <a:pt x="10545" y="4641"/>
                </a:lnTo>
                <a:lnTo>
                  <a:pt x="10614" y="4686"/>
                </a:lnTo>
                <a:lnTo>
                  <a:pt x="10643" y="4707"/>
                </a:lnTo>
                <a:lnTo>
                  <a:pt x="10665" y="4727"/>
                </a:lnTo>
                <a:lnTo>
                  <a:pt x="10680" y="4743"/>
                </a:lnTo>
                <a:lnTo>
                  <a:pt x="10695" y="4761"/>
                </a:lnTo>
                <a:lnTo>
                  <a:pt x="10704" y="4779"/>
                </a:lnTo>
                <a:lnTo>
                  <a:pt x="10710" y="4799"/>
                </a:lnTo>
                <a:lnTo>
                  <a:pt x="10715" y="4818"/>
                </a:lnTo>
                <a:lnTo>
                  <a:pt x="10715" y="4841"/>
                </a:lnTo>
                <a:lnTo>
                  <a:pt x="10713" y="4869"/>
                </a:lnTo>
                <a:lnTo>
                  <a:pt x="10710" y="4883"/>
                </a:lnTo>
                <a:lnTo>
                  <a:pt x="10707" y="4895"/>
                </a:lnTo>
                <a:lnTo>
                  <a:pt x="10703" y="4905"/>
                </a:lnTo>
                <a:lnTo>
                  <a:pt x="10697" y="4917"/>
                </a:lnTo>
                <a:lnTo>
                  <a:pt x="10689" y="4926"/>
                </a:lnTo>
                <a:lnTo>
                  <a:pt x="10680" y="4938"/>
                </a:lnTo>
                <a:lnTo>
                  <a:pt x="10659" y="4961"/>
                </a:lnTo>
                <a:lnTo>
                  <a:pt x="10629" y="4985"/>
                </a:lnTo>
                <a:lnTo>
                  <a:pt x="10590" y="5010"/>
                </a:lnTo>
                <a:lnTo>
                  <a:pt x="10545" y="5042"/>
                </a:lnTo>
                <a:lnTo>
                  <a:pt x="10533" y="5051"/>
                </a:lnTo>
                <a:lnTo>
                  <a:pt x="10482" y="5016"/>
                </a:lnTo>
                <a:lnTo>
                  <a:pt x="10443" y="4988"/>
                </a:lnTo>
                <a:lnTo>
                  <a:pt x="10410" y="4964"/>
                </a:lnTo>
                <a:lnTo>
                  <a:pt x="10386" y="4940"/>
                </a:lnTo>
                <a:lnTo>
                  <a:pt x="10377" y="4929"/>
                </a:lnTo>
                <a:lnTo>
                  <a:pt x="10368" y="4919"/>
                </a:lnTo>
                <a:lnTo>
                  <a:pt x="10362" y="4907"/>
                </a:lnTo>
                <a:lnTo>
                  <a:pt x="10356" y="4895"/>
                </a:lnTo>
                <a:lnTo>
                  <a:pt x="10353" y="4883"/>
                </a:lnTo>
                <a:lnTo>
                  <a:pt x="10350" y="4871"/>
                </a:lnTo>
                <a:lnTo>
                  <a:pt x="10349" y="4841"/>
                </a:lnTo>
                <a:lnTo>
                  <a:pt x="10350" y="4818"/>
                </a:lnTo>
                <a:close/>
                <a:moveTo>
                  <a:pt x="10545" y="4541"/>
                </a:moveTo>
                <a:lnTo>
                  <a:pt x="10533" y="4548"/>
                </a:lnTo>
                <a:lnTo>
                  <a:pt x="10505" y="4529"/>
                </a:lnTo>
                <a:lnTo>
                  <a:pt x="10463" y="4500"/>
                </a:lnTo>
                <a:lnTo>
                  <a:pt x="10431" y="4473"/>
                </a:lnTo>
                <a:lnTo>
                  <a:pt x="10404" y="4449"/>
                </a:lnTo>
                <a:lnTo>
                  <a:pt x="10385" y="4425"/>
                </a:lnTo>
                <a:lnTo>
                  <a:pt x="10371" y="4404"/>
                </a:lnTo>
                <a:lnTo>
                  <a:pt x="10362" y="4386"/>
                </a:lnTo>
                <a:lnTo>
                  <a:pt x="10356" y="4373"/>
                </a:lnTo>
                <a:lnTo>
                  <a:pt x="10353" y="4361"/>
                </a:lnTo>
                <a:lnTo>
                  <a:pt x="10356" y="4350"/>
                </a:lnTo>
                <a:lnTo>
                  <a:pt x="10362" y="4335"/>
                </a:lnTo>
                <a:lnTo>
                  <a:pt x="10371" y="4319"/>
                </a:lnTo>
                <a:lnTo>
                  <a:pt x="10385" y="4296"/>
                </a:lnTo>
                <a:lnTo>
                  <a:pt x="10404" y="4275"/>
                </a:lnTo>
                <a:lnTo>
                  <a:pt x="10431" y="4251"/>
                </a:lnTo>
                <a:lnTo>
                  <a:pt x="10463" y="4223"/>
                </a:lnTo>
                <a:lnTo>
                  <a:pt x="10505" y="4193"/>
                </a:lnTo>
                <a:lnTo>
                  <a:pt x="10533" y="4175"/>
                </a:lnTo>
                <a:lnTo>
                  <a:pt x="10545" y="4184"/>
                </a:lnTo>
                <a:lnTo>
                  <a:pt x="10560" y="4193"/>
                </a:lnTo>
                <a:lnTo>
                  <a:pt x="10601" y="4223"/>
                </a:lnTo>
                <a:lnTo>
                  <a:pt x="10635" y="4251"/>
                </a:lnTo>
                <a:lnTo>
                  <a:pt x="10659" y="4275"/>
                </a:lnTo>
                <a:lnTo>
                  <a:pt x="10679" y="4296"/>
                </a:lnTo>
                <a:lnTo>
                  <a:pt x="10692" y="4319"/>
                </a:lnTo>
                <a:lnTo>
                  <a:pt x="10703" y="4335"/>
                </a:lnTo>
                <a:lnTo>
                  <a:pt x="10709" y="4350"/>
                </a:lnTo>
                <a:lnTo>
                  <a:pt x="10710" y="4361"/>
                </a:lnTo>
                <a:lnTo>
                  <a:pt x="10709" y="4373"/>
                </a:lnTo>
                <a:lnTo>
                  <a:pt x="10703" y="4386"/>
                </a:lnTo>
                <a:lnTo>
                  <a:pt x="10692" y="4404"/>
                </a:lnTo>
                <a:lnTo>
                  <a:pt x="10679" y="4425"/>
                </a:lnTo>
                <a:lnTo>
                  <a:pt x="10659" y="4449"/>
                </a:lnTo>
                <a:lnTo>
                  <a:pt x="10635" y="4473"/>
                </a:lnTo>
                <a:lnTo>
                  <a:pt x="10601" y="4500"/>
                </a:lnTo>
                <a:lnTo>
                  <a:pt x="10560" y="4529"/>
                </a:lnTo>
                <a:lnTo>
                  <a:pt x="10545" y="4541"/>
                </a:lnTo>
                <a:close/>
                <a:moveTo>
                  <a:pt x="10545" y="4083"/>
                </a:moveTo>
                <a:lnTo>
                  <a:pt x="10533" y="4091"/>
                </a:lnTo>
                <a:lnTo>
                  <a:pt x="10482" y="4058"/>
                </a:lnTo>
                <a:lnTo>
                  <a:pt x="10443" y="4029"/>
                </a:lnTo>
                <a:lnTo>
                  <a:pt x="10410" y="4004"/>
                </a:lnTo>
                <a:lnTo>
                  <a:pt x="10386" y="3981"/>
                </a:lnTo>
                <a:lnTo>
                  <a:pt x="10377" y="3969"/>
                </a:lnTo>
                <a:lnTo>
                  <a:pt x="10368" y="3959"/>
                </a:lnTo>
                <a:lnTo>
                  <a:pt x="10362" y="3947"/>
                </a:lnTo>
                <a:lnTo>
                  <a:pt x="10356" y="3935"/>
                </a:lnTo>
                <a:lnTo>
                  <a:pt x="10353" y="3923"/>
                </a:lnTo>
                <a:lnTo>
                  <a:pt x="10350" y="3909"/>
                </a:lnTo>
                <a:lnTo>
                  <a:pt x="10349" y="3881"/>
                </a:lnTo>
                <a:lnTo>
                  <a:pt x="10350" y="3860"/>
                </a:lnTo>
                <a:lnTo>
                  <a:pt x="10353" y="3839"/>
                </a:lnTo>
                <a:lnTo>
                  <a:pt x="10361" y="3819"/>
                </a:lnTo>
                <a:lnTo>
                  <a:pt x="10371" y="3800"/>
                </a:lnTo>
                <a:lnTo>
                  <a:pt x="10385" y="3782"/>
                </a:lnTo>
                <a:lnTo>
                  <a:pt x="10404" y="3764"/>
                </a:lnTo>
                <a:lnTo>
                  <a:pt x="10427" y="3743"/>
                </a:lnTo>
                <a:lnTo>
                  <a:pt x="10457" y="3723"/>
                </a:lnTo>
                <a:lnTo>
                  <a:pt x="10533" y="3674"/>
                </a:lnTo>
                <a:lnTo>
                  <a:pt x="10545" y="3681"/>
                </a:lnTo>
                <a:lnTo>
                  <a:pt x="10614" y="3728"/>
                </a:lnTo>
                <a:lnTo>
                  <a:pt x="10643" y="3747"/>
                </a:lnTo>
                <a:lnTo>
                  <a:pt x="10665" y="3765"/>
                </a:lnTo>
                <a:lnTo>
                  <a:pt x="10680" y="3783"/>
                </a:lnTo>
                <a:lnTo>
                  <a:pt x="10695" y="3801"/>
                </a:lnTo>
                <a:lnTo>
                  <a:pt x="10704" y="3819"/>
                </a:lnTo>
                <a:lnTo>
                  <a:pt x="10710" y="3839"/>
                </a:lnTo>
                <a:lnTo>
                  <a:pt x="10715" y="3860"/>
                </a:lnTo>
                <a:lnTo>
                  <a:pt x="10715" y="3881"/>
                </a:lnTo>
                <a:lnTo>
                  <a:pt x="10713" y="3909"/>
                </a:lnTo>
                <a:lnTo>
                  <a:pt x="10710" y="3921"/>
                </a:lnTo>
                <a:lnTo>
                  <a:pt x="10707" y="3933"/>
                </a:lnTo>
                <a:lnTo>
                  <a:pt x="10703" y="3945"/>
                </a:lnTo>
                <a:lnTo>
                  <a:pt x="10697" y="3957"/>
                </a:lnTo>
                <a:lnTo>
                  <a:pt x="10689" y="3968"/>
                </a:lnTo>
                <a:lnTo>
                  <a:pt x="10680" y="3980"/>
                </a:lnTo>
                <a:lnTo>
                  <a:pt x="10659" y="4001"/>
                </a:lnTo>
                <a:lnTo>
                  <a:pt x="10629" y="4025"/>
                </a:lnTo>
                <a:lnTo>
                  <a:pt x="10590" y="4052"/>
                </a:lnTo>
                <a:lnTo>
                  <a:pt x="10545" y="4083"/>
                </a:lnTo>
                <a:close/>
                <a:moveTo>
                  <a:pt x="10545" y="3579"/>
                </a:moveTo>
                <a:lnTo>
                  <a:pt x="10533" y="3588"/>
                </a:lnTo>
                <a:lnTo>
                  <a:pt x="10505" y="3570"/>
                </a:lnTo>
                <a:lnTo>
                  <a:pt x="10463" y="3542"/>
                </a:lnTo>
                <a:lnTo>
                  <a:pt x="10431" y="3513"/>
                </a:lnTo>
                <a:lnTo>
                  <a:pt x="10404" y="3488"/>
                </a:lnTo>
                <a:lnTo>
                  <a:pt x="10385" y="3465"/>
                </a:lnTo>
                <a:lnTo>
                  <a:pt x="10371" y="3446"/>
                </a:lnTo>
                <a:lnTo>
                  <a:pt x="10362" y="3428"/>
                </a:lnTo>
                <a:lnTo>
                  <a:pt x="10356" y="3414"/>
                </a:lnTo>
                <a:lnTo>
                  <a:pt x="10353" y="3402"/>
                </a:lnTo>
                <a:lnTo>
                  <a:pt x="10356" y="3390"/>
                </a:lnTo>
                <a:lnTo>
                  <a:pt x="10362" y="3375"/>
                </a:lnTo>
                <a:lnTo>
                  <a:pt x="10371" y="3357"/>
                </a:lnTo>
                <a:lnTo>
                  <a:pt x="10385" y="3338"/>
                </a:lnTo>
                <a:lnTo>
                  <a:pt x="10404" y="3315"/>
                </a:lnTo>
                <a:lnTo>
                  <a:pt x="10431" y="3290"/>
                </a:lnTo>
                <a:lnTo>
                  <a:pt x="10463" y="3264"/>
                </a:lnTo>
                <a:lnTo>
                  <a:pt x="10505" y="3234"/>
                </a:lnTo>
                <a:lnTo>
                  <a:pt x="10533" y="3216"/>
                </a:lnTo>
                <a:lnTo>
                  <a:pt x="10545" y="3224"/>
                </a:lnTo>
                <a:lnTo>
                  <a:pt x="10560" y="3234"/>
                </a:lnTo>
                <a:lnTo>
                  <a:pt x="10601" y="3264"/>
                </a:lnTo>
                <a:lnTo>
                  <a:pt x="10635" y="3290"/>
                </a:lnTo>
                <a:lnTo>
                  <a:pt x="10659" y="3315"/>
                </a:lnTo>
                <a:lnTo>
                  <a:pt x="10679" y="3338"/>
                </a:lnTo>
                <a:lnTo>
                  <a:pt x="10692" y="3357"/>
                </a:lnTo>
                <a:lnTo>
                  <a:pt x="10703" y="3375"/>
                </a:lnTo>
                <a:lnTo>
                  <a:pt x="10709" y="3390"/>
                </a:lnTo>
                <a:lnTo>
                  <a:pt x="10710" y="3402"/>
                </a:lnTo>
                <a:lnTo>
                  <a:pt x="10709" y="3414"/>
                </a:lnTo>
                <a:lnTo>
                  <a:pt x="10703" y="3428"/>
                </a:lnTo>
                <a:lnTo>
                  <a:pt x="10692" y="3446"/>
                </a:lnTo>
                <a:lnTo>
                  <a:pt x="10679" y="3465"/>
                </a:lnTo>
                <a:lnTo>
                  <a:pt x="10659" y="3488"/>
                </a:lnTo>
                <a:lnTo>
                  <a:pt x="10635" y="3513"/>
                </a:lnTo>
                <a:lnTo>
                  <a:pt x="10601" y="3542"/>
                </a:lnTo>
                <a:lnTo>
                  <a:pt x="10560" y="3570"/>
                </a:lnTo>
                <a:lnTo>
                  <a:pt x="10545" y="3579"/>
                </a:lnTo>
                <a:close/>
                <a:moveTo>
                  <a:pt x="10545" y="3123"/>
                </a:moveTo>
                <a:lnTo>
                  <a:pt x="10533" y="3132"/>
                </a:lnTo>
                <a:lnTo>
                  <a:pt x="10482" y="3098"/>
                </a:lnTo>
                <a:lnTo>
                  <a:pt x="10443" y="3069"/>
                </a:lnTo>
                <a:lnTo>
                  <a:pt x="10410" y="3044"/>
                </a:lnTo>
                <a:lnTo>
                  <a:pt x="10386" y="3021"/>
                </a:lnTo>
                <a:lnTo>
                  <a:pt x="10377" y="3009"/>
                </a:lnTo>
                <a:lnTo>
                  <a:pt x="10368" y="2997"/>
                </a:lnTo>
                <a:lnTo>
                  <a:pt x="10362" y="2988"/>
                </a:lnTo>
                <a:lnTo>
                  <a:pt x="10356" y="2976"/>
                </a:lnTo>
                <a:lnTo>
                  <a:pt x="10353" y="2964"/>
                </a:lnTo>
                <a:lnTo>
                  <a:pt x="10350" y="2951"/>
                </a:lnTo>
                <a:lnTo>
                  <a:pt x="10349" y="2922"/>
                </a:lnTo>
                <a:lnTo>
                  <a:pt x="10350" y="2900"/>
                </a:lnTo>
                <a:lnTo>
                  <a:pt x="10353" y="2880"/>
                </a:lnTo>
                <a:lnTo>
                  <a:pt x="10361" y="2861"/>
                </a:lnTo>
                <a:lnTo>
                  <a:pt x="10371" y="2840"/>
                </a:lnTo>
                <a:lnTo>
                  <a:pt x="10385" y="2822"/>
                </a:lnTo>
                <a:lnTo>
                  <a:pt x="10404" y="2804"/>
                </a:lnTo>
                <a:lnTo>
                  <a:pt x="10427" y="2784"/>
                </a:lnTo>
                <a:lnTo>
                  <a:pt x="10457" y="2765"/>
                </a:lnTo>
                <a:lnTo>
                  <a:pt x="10533" y="2712"/>
                </a:lnTo>
                <a:lnTo>
                  <a:pt x="10545" y="2720"/>
                </a:lnTo>
                <a:lnTo>
                  <a:pt x="10614" y="2768"/>
                </a:lnTo>
                <a:lnTo>
                  <a:pt x="10643" y="2789"/>
                </a:lnTo>
                <a:lnTo>
                  <a:pt x="10665" y="2807"/>
                </a:lnTo>
                <a:lnTo>
                  <a:pt x="10680" y="2825"/>
                </a:lnTo>
                <a:lnTo>
                  <a:pt x="10695" y="2843"/>
                </a:lnTo>
                <a:lnTo>
                  <a:pt x="10704" y="2861"/>
                </a:lnTo>
                <a:lnTo>
                  <a:pt x="10710" y="2880"/>
                </a:lnTo>
                <a:lnTo>
                  <a:pt x="10715" y="2900"/>
                </a:lnTo>
                <a:lnTo>
                  <a:pt x="10715" y="2922"/>
                </a:lnTo>
                <a:lnTo>
                  <a:pt x="10713" y="2951"/>
                </a:lnTo>
                <a:lnTo>
                  <a:pt x="10710" y="2963"/>
                </a:lnTo>
                <a:lnTo>
                  <a:pt x="10707" y="2973"/>
                </a:lnTo>
                <a:lnTo>
                  <a:pt x="10703" y="2985"/>
                </a:lnTo>
                <a:lnTo>
                  <a:pt x="10697" y="2996"/>
                </a:lnTo>
                <a:lnTo>
                  <a:pt x="10689" y="3008"/>
                </a:lnTo>
                <a:lnTo>
                  <a:pt x="10680" y="3018"/>
                </a:lnTo>
                <a:lnTo>
                  <a:pt x="10659" y="3039"/>
                </a:lnTo>
                <a:lnTo>
                  <a:pt x="10629" y="3066"/>
                </a:lnTo>
                <a:lnTo>
                  <a:pt x="10590" y="3092"/>
                </a:lnTo>
                <a:lnTo>
                  <a:pt x="10545" y="3123"/>
                </a:lnTo>
                <a:close/>
                <a:moveTo>
                  <a:pt x="10545" y="2621"/>
                </a:moveTo>
                <a:lnTo>
                  <a:pt x="10533" y="2628"/>
                </a:lnTo>
                <a:lnTo>
                  <a:pt x="10505" y="2610"/>
                </a:lnTo>
                <a:lnTo>
                  <a:pt x="10463" y="2580"/>
                </a:lnTo>
                <a:lnTo>
                  <a:pt x="10431" y="2555"/>
                </a:lnTo>
                <a:lnTo>
                  <a:pt x="10404" y="2528"/>
                </a:lnTo>
                <a:lnTo>
                  <a:pt x="10385" y="2507"/>
                </a:lnTo>
                <a:lnTo>
                  <a:pt x="10371" y="2486"/>
                </a:lnTo>
                <a:lnTo>
                  <a:pt x="10362" y="2468"/>
                </a:lnTo>
                <a:lnTo>
                  <a:pt x="10356" y="2454"/>
                </a:lnTo>
                <a:lnTo>
                  <a:pt x="10353" y="2442"/>
                </a:lnTo>
                <a:lnTo>
                  <a:pt x="10356" y="2430"/>
                </a:lnTo>
                <a:lnTo>
                  <a:pt x="10362" y="2417"/>
                </a:lnTo>
                <a:lnTo>
                  <a:pt x="10371" y="2399"/>
                </a:lnTo>
                <a:lnTo>
                  <a:pt x="10385" y="2378"/>
                </a:lnTo>
                <a:lnTo>
                  <a:pt x="10404" y="2357"/>
                </a:lnTo>
                <a:lnTo>
                  <a:pt x="10431" y="2330"/>
                </a:lnTo>
                <a:lnTo>
                  <a:pt x="10463" y="2304"/>
                </a:lnTo>
                <a:lnTo>
                  <a:pt x="10505" y="2274"/>
                </a:lnTo>
                <a:lnTo>
                  <a:pt x="10533" y="2256"/>
                </a:lnTo>
                <a:lnTo>
                  <a:pt x="10545" y="2265"/>
                </a:lnTo>
                <a:lnTo>
                  <a:pt x="10560" y="2274"/>
                </a:lnTo>
                <a:lnTo>
                  <a:pt x="10601" y="2304"/>
                </a:lnTo>
                <a:lnTo>
                  <a:pt x="10635" y="2330"/>
                </a:lnTo>
                <a:lnTo>
                  <a:pt x="10659" y="2357"/>
                </a:lnTo>
                <a:lnTo>
                  <a:pt x="10679" y="2378"/>
                </a:lnTo>
                <a:lnTo>
                  <a:pt x="10692" y="2399"/>
                </a:lnTo>
                <a:lnTo>
                  <a:pt x="10703" y="2417"/>
                </a:lnTo>
                <a:lnTo>
                  <a:pt x="10709" y="2430"/>
                </a:lnTo>
                <a:lnTo>
                  <a:pt x="10710" y="2442"/>
                </a:lnTo>
                <a:lnTo>
                  <a:pt x="10709" y="2454"/>
                </a:lnTo>
                <a:lnTo>
                  <a:pt x="10703" y="2468"/>
                </a:lnTo>
                <a:lnTo>
                  <a:pt x="10692" y="2486"/>
                </a:lnTo>
                <a:lnTo>
                  <a:pt x="10679" y="2507"/>
                </a:lnTo>
                <a:lnTo>
                  <a:pt x="10659" y="2528"/>
                </a:lnTo>
                <a:lnTo>
                  <a:pt x="10635" y="2555"/>
                </a:lnTo>
                <a:lnTo>
                  <a:pt x="10601" y="2580"/>
                </a:lnTo>
                <a:lnTo>
                  <a:pt x="10560" y="2610"/>
                </a:lnTo>
                <a:lnTo>
                  <a:pt x="10545" y="2621"/>
                </a:lnTo>
                <a:close/>
                <a:moveTo>
                  <a:pt x="10545" y="2163"/>
                </a:moveTo>
                <a:lnTo>
                  <a:pt x="10533" y="2171"/>
                </a:lnTo>
                <a:lnTo>
                  <a:pt x="10482" y="2139"/>
                </a:lnTo>
                <a:lnTo>
                  <a:pt x="10443" y="2111"/>
                </a:lnTo>
                <a:lnTo>
                  <a:pt x="10410" y="2085"/>
                </a:lnTo>
                <a:lnTo>
                  <a:pt x="10386" y="2061"/>
                </a:lnTo>
                <a:lnTo>
                  <a:pt x="10377" y="2051"/>
                </a:lnTo>
                <a:lnTo>
                  <a:pt x="10368" y="2039"/>
                </a:lnTo>
                <a:lnTo>
                  <a:pt x="10362" y="2028"/>
                </a:lnTo>
                <a:lnTo>
                  <a:pt x="10356" y="2016"/>
                </a:lnTo>
                <a:lnTo>
                  <a:pt x="10353" y="2004"/>
                </a:lnTo>
                <a:lnTo>
                  <a:pt x="10350" y="1991"/>
                </a:lnTo>
                <a:lnTo>
                  <a:pt x="10349" y="1962"/>
                </a:lnTo>
                <a:lnTo>
                  <a:pt x="10350" y="1941"/>
                </a:lnTo>
                <a:lnTo>
                  <a:pt x="10353" y="1919"/>
                </a:lnTo>
                <a:lnTo>
                  <a:pt x="10361" y="1899"/>
                </a:lnTo>
                <a:lnTo>
                  <a:pt x="10371" y="1881"/>
                </a:lnTo>
                <a:lnTo>
                  <a:pt x="10385" y="1863"/>
                </a:lnTo>
                <a:lnTo>
                  <a:pt x="10404" y="1845"/>
                </a:lnTo>
                <a:lnTo>
                  <a:pt x="10427" y="1824"/>
                </a:lnTo>
                <a:lnTo>
                  <a:pt x="10457" y="1805"/>
                </a:lnTo>
                <a:lnTo>
                  <a:pt x="10533" y="1752"/>
                </a:lnTo>
                <a:lnTo>
                  <a:pt x="10545" y="1761"/>
                </a:lnTo>
                <a:lnTo>
                  <a:pt x="10614" y="1809"/>
                </a:lnTo>
                <a:lnTo>
                  <a:pt x="10643" y="1829"/>
                </a:lnTo>
                <a:lnTo>
                  <a:pt x="10665" y="1847"/>
                </a:lnTo>
                <a:lnTo>
                  <a:pt x="10680" y="1865"/>
                </a:lnTo>
                <a:lnTo>
                  <a:pt x="10695" y="1883"/>
                </a:lnTo>
                <a:lnTo>
                  <a:pt x="10704" y="1901"/>
                </a:lnTo>
                <a:lnTo>
                  <a:pt x="10710" y="1919"/>
                </a:lnTo>
                <a:lnTo>
                  <a:pt x="10715" y="1941"/>
                </a:lnTo>
                <a:lnTo>
                  <a:pt x="10715" y="1962"/>
                </a:lnTo>
                <a:lnTo>
                  <a:pt x="10713" y="1991"/>
                </a:lnTo>
                <a:lnTo>
                  <a:pt x="10710" y="2003"/>
                </a:lnTo>
                <a:lnTo>
                  <a:pt x="10707" y="2015"/>
                </a:lnTo>
                <a:lnTo>
                  <a:pt x="10703" y="2027"/>
                </a:lnTo>
                <a:lnTo>
                  <a:pt x="10697" y="2037"/>
                </a:lnTo>
                <a:lnTo>
                  <a:pt x="10689" y="2049"/>
                </a:lnTo>
                <a:lnTo>
                  <a:pt x="10680" y="2058"/>
                </a:lnTo>
                <a:lnTo>
                  <a:pt x="10659" y="2081"/>
                </a:lnTo>
                <a:lnTo>
                  <a:pt x="10629" y="2105"/>
                </a:lnTo>
                <a:lnTo>
                  <a:pt x="10590" y="2133"/>
                </a:lnTo>
                <a:lnTo>
                  <a:pt x="10545" y="2163"/>
                </a:lnTo>
                <a:close/>
                <a:moveTo>
                  <a:pt x="10407" y="1752"/>
                </a:moveTo>
                <a:lnTo>
                  <a:pt x="10379" y="1773"/>
                </a:lnTo>
                <a:lnTo>
                  <a:pt x="10356" y="1791"/>
                </a:lnTo>
                <a:lnTo>
                  <a:pt x="10335" y="1811"/>
                </a:lnTo>
                <a:lnTo>
                  <a:pt x="10319" y="1830"/>
                </a:lnTo>
                <a:lnTo>
                  <a:pt x="10302" y="1851"/>
                </a:lnTo>
                <a:lnTo>
                  <a:pt x="10293" y="1875"/>
                </a:lnTo>
                <a:lnTo>
                  <a:pt x="10281" y="1851"/>
                </a:lnTo>
                <a:lnTo>
                  <a:pt x="10268" y="1830"/>
                </a:lnTo>
                <a:lnTo>
                  <a:pt x="10250" y="1811"/>
                </a:lnTo>
                <a:lnTo>
                  <a:pt x="10229" y="1791"/>
                </a:lnTo>
                <a:lnTo>
                  <a:pt x="10205" y="1773"/>
                </a:lnTo>
                <a:lnTo>
                  <a:pt x="10179" y="1752"/>
                </a:lnTo>
                <a:lnTo>
                  <a:pt x="10118" y="1710"/>
                </a:lnTo>
                <a:lnTo>
                  <a:pt x="10124" y="1707"/>
                </a:lnTo>
                <a:lnTo>
                  <a:pt x="10160" y="1680"/>
                </a:lnTo>
                <a:lnTo>
                  <a:pt x="10191" y="1656"/>
                </a:lnTo>
                <a:lnTo>
                  <a:pt x="10217" y="1634"/>
                </a:lnTo>
                <a:lnTo>
                  <a:pt x="10239" y="1610"/>
                </a:lnTo>
                <a:lnTo>
                  <a:pt x="10257" y="1587"/>
                </a:lnTo>
                <a:lnTo>
                  <a:pt x="10272" y="1568"/>
                </a:lnTo>
                <a:lnTo>
                  <a:pt x="10283" y="1547"/>
                </a:lnTo>
                <a:lnTo>
                  <a:pt x="10293" y="1532"/>
                </a:lnTo>
                <a:lnTo>
                  <a:pt x="10301" y="1547"/>
                </a:lnTo>
                <a:lnTo>
                  <a:pt x="10313" y="1568"/>
                </a:lnTo>
                <a:lnTo>
                  <a:pt x="10326" y="1587"/>
                </a:lnTo>
                <a:lnTo>
                  <a:pt x="10344" y="1610"/>
                </a:lnTo>
                <a:lnTo>
                  <a:pt x="10367" y="1634"/>
                </a:lnTo>
                <a:lnTo>
                  <a:pt x="10395" y="1656"/>
                </a:lnTo>
                <a:lnTo>
                  <a:pt x="10425" y="1680"/>
                </a:lnTo>
                <a:lnTo>
                  <a:pt x="10463" y="1707"/>
                </a:lnTo>
                <a:lnTo>
                  <a:pt x="10469" y="1710"/>
                </a:lnTo>
                <a:lnTo>
                  <a:pt x="10407" y="1752"/>
                </a:lnTo>
                <a:close/>
                <a:moveTo>
                  <a:pt x="10130" y="1805"/>
                </a:moveTo>
                <a:lnTo>
                  <a:pt x="10157" y="1824"/>
                </a:lnTo>
                <a:lnTo>
                  <a:pt x="10181" y="1845"/>
                </a:lnTo>
                <a:lnTo>
                  <a:pt x="10199" y="1863"/>
                </a:lnTo>
                <a:lnTo>
                  <a:pt x="10215" y="1881"/>
                </a:lnTo>
                <a:lnTo>
                  <a:pt x="10226" y="1899"/>
                </a:lnTo>
                <a:lnTo>
                  <a:pt x="10232" y="1919"/>
                </a:lnTo>
                <a:lnTo>
                  <a:pt x="10235" y="1941"/>
                </a:lnTo>
                <a:lnTo>
                  <a:pt x="10235" y="1962"/>
                </a:lnTo>
                <a:lnTo>
                  <a:pt x="10233" y="1991"/>
                </a:lnTo>
                <a:lnTo>
                  <a:pt x="10232" y="2004"/>
                </a:lnTo>
                <a:lnTo>
                  <a:pt x="10227" y="2016"/>
                </a:lnTo>
                <a:lnTo>
                  <a:pt x="10223" y="2028"/>
                </a:lnTo>
                <a:lnTo>
                  <a:pt x="10215" y="2039"/>
                </a:lnTo>
                <a:lnTo>
                  <a:pt x="10208" y="2051"/>
                </a:lnTo>
                <a:lnTo>
                  <a:pt x="10199" y="2061"/>
                </a:lnTo>
                <a:lnTo>
                  <a:pt x="10173" y="2085"/>
                </a:lnTo>
                <a:lnTo>
                  <a:pt x="10143" y="2111"/>
                </a:lnTo>
                <a:lnTo>
                  <a:pt x="10101" y="2139"/>
                </a:lnTo>
                <a:lnTo>
                  <a:pt x="10053" y="2171"/>
                </a:lnTo>
                <a:lnTo>
                  <a:pt x="10004" y="2139"/>
                </a:lnTo>
                <a:lnTo>
                  <a:pt x="9963" y="2111"/>
                </a:lnTo>
                <a:lnTo>
                  <a:pt x="9932" y="2085"/>
                </a:lnTo>
                <a:lnTo>
                  <a:pt x="9908" y="2061"/>
                </a:lnTo>
                <a:lnTo>
                  <a:pt x="9897" y="2051"/>
                </a:lnTo>
                <a:lnTo>
                  <a:pt x="9890" y="2039"/>
                </a:lnTo>
                <a:lnTo>
                  <a:pt x="9884" y="2028"/>
                </a:lnTo>
                <a:lnTo>
                  <a:pt x="9878" y="2016"/>
                </a:lnTo>
                <a:lnTo>
                  <a:pt x="9873" y="2004"/>
                </a:lnTo>
                <a:lnTo>
                  <a:pt x="9872" y="1991"/>
                </a:lnTo>
                <a:lnTo>
                  <a:pt x="9869" y="1962"/>
                </a:lnTo>
                <a:lnTo>
                  <a:pt x="9872" y="1941"/>
                </a:lnTo>
                <a:lnTo>
                  <a:pt x="9873" y="1919"/>
                </a:lnTo>
                <a:lnTo>
                  <a:pt x="9881" y="1899"/>
                </a:lnTo>
                <a:lnTo>
                  <a:pt x="9891" y="1881"/>
                </a:lnTo>
                <a:lnTo>
                  <a:pt x="9905" y="1863"/>
                </a:lnTo>
                <a:lnTo>
                  <a:pt x="9923" y="1845"/>
                </a:lnTo>
                <a:lnTo>
                  <a:pt x="9947" y="1824"/>
                </a:lnTo>
                <a:lnTo>
                  <a:pt x="9977" y="1805"/>
                </a:lnTo>
                <a:lnTo>
                  <a:pt x="10053" y="1752"/>
                </a:lnTo>
                <a:lnTo>
                  <a:pt x="10130" y="1805"/>
                </a:lnTo>
                <a:close/>
                <a:moveTo>
                  <a:pt x="9927" y="1752"/>
                </a:moveTo>
                <a:lnTo>
                  <a:pt x="9899" y="1773"/>
                </a:lnTo>
                <a:lnTo>
                  <a:pt x="9878" y="1791"/>
                </a:lnTo>
                <a:lnTo>
                  <a:pt x="9855" y="1811"/>
                </a:lnTo>
                <a:lnTo>
                  <a:pt x="9839" y="1830"/>
                </a:lnTo>
                <a:lnTo>
                  <a:pt x="9824" y="1851"/>
                </a:lnTo>
                <a:lnTo>
                  <a:pt x="9813" y="1875"/>
                </a:lnTo>
                <a:lnTo>
                  <a:pt x="9801" y="1851"/>
                </a:lnTo>
                <a:lnTo>
                  <a:pt x="9788" y="1830"/>
                </a:lnTo>
                <a:lnTo>
                  <a:pt x="9770" y="1811"/>
                </a:lnTo>
                <a:lnTo>
                  <a:pt x="9749" y="1791"/>
                </a:lnTo>
                <a:lnTo>
                  <a:pt x="9725" y="1773"/>
                </a:lnTo>
                <a:lnTo>
                  <a:pt x="9699" y="1752"/>
                </a:lnTo>
                <a:lnTo>
                  <a:pt x="9638" y="1710"/>
                </a:lnTo>
                <a:lnTo>
                  <a:pt x="9644" y="1707"/>
                </a:lnTo>
                <a:lnTo>
                  <a:pt x="9680" y="1680"/>
                </a:lnTo>
                <a:lnTo>
                  <a:pt x="9711" y="1656"/>
                </a:lnTo>
                <a:lnTo>
                  <a:pt x="9737" y="1634"/>
                </a:lnTo>
                <a:lnTo>
                  <a:pt x="9759" y="1610"/>
                </a:lnTo>
                <a:lnTo>
                  <a:pt x="9777" y="1587"/>
                </a:lnTo>
                <a:lnTo>
                  <a:pt x="9794" y="1568"/>
                </a:lnTo>
                <a:lnTo>
                  <a:pt x="9803" y="1547"/>
                </a:lnTo>
                <a:lnTo>
                  <a:pt x="9813" y="1532"/>
                </a:lnTo>
                <a:lnTo>
                  <a:pt x="9821" y="1547"/>
                </a:lnTo>
                <a:lnTo>
                  <a:pt x="9833" y="1568"/>
                </a:lnTo>
                <a:lnTo>
                  <a:pt x="9848" y="1587"/>
                </a:lnTo>
                <a:lnTo>
                  <a:pt x="9866" y="1610"/>
                </a:lnTo>
                <a:lnTo>
                  <a:pt x="9887" y="1634"/>
                </a:lnTo>
                <a:lnTo>
                  <a:pt x="9915" y="1656"/>
                </a:lnTo>
                <a:lnTo>
                  <a:pt x="9945" y="1680"/>
                </a:lnTo>
                <a:lnTo>
                  <a:pt x="9983" y="1707"/>
                </a:lnTo>
                <a:lnTo>
                  <a:pt x="9989" y="1710"/>
                </a:lnTo>
                <a:lnTo>
                  <a:pt x="9927" y="1752"/>
                </a:lnTo>
                <a:close/>
                <a:moveTo>
                  <a:pt x="9656" y="1809"/>
                </a:moveTo>
                <a:lnTo>
                  <a:pt x="9681" y="1829"/>
                </a:lnTo>
                <a:lnTo>
                  <a:pt x="9704" y="1847"/>
                </a:lnTo>
                <a:lnTo>
                  <a:pt x="9722" y="1865"/>
                </a:lnTo>
                <a:lnTo>
                  <a:pt x="9735" y="1883"/>
                </a:lnTo>
                <a:lnTo>
                  <a:pt x="9746" y="1901"/>
                </a:lnTo>
                <a:lnTo>
                  <a:pt x="9752" y="1919"/>
                </a:lnTo>
                <a:lnTo>
                  <a:pt x="9755" y="1941"/>
                </a:lnTo>
                <a:lnTo>
                  <a:pt x="9755" y="1962"/>
                </a:lnTo>
                <a:lnTo>
                  <a:pt x="9753" y="1991"/>
                </a:lnTo>
                <a:lnTo>
                  <a:pt x="9752" y="2003"/>
                </a:lnTo>
                <a:lnTo>
                  <a:pt x="9747" y="2015"/>
                </a:lnTo>
                <a:lnTo>
                  <a:pt x="9743" y="2027"/>
                </a:lnTo>
                <a:lnTo>
                  <a:pt x="9737" y="2037"/>
                </a:lnTo>
                <a:lnTo>
                  <a:pt x="9729" y="2049"/>
                </a:lnTo>
                <a:lnTo>
                  <a:pt x="9722" y="2058"/>
                </a:lnTo>
                <a:lnTo>
                  <a:pt x="9698" y="2081"/>
                </a:lnTo>
                <a:lnTo>
                  <a:pt x="9668" y="2105"/>
                </a:lnTo>
                <a:lnTo>
                  <a:pt x="9632" y="2133"/>
                </a:lnTo>
                <a:lnTo>
                  <a:pt x="9585" y="2163"/>
                </a:lnTo>
                <a:lnTo>
                  <a:pt x="9573" y="2171"/>
                </a:lnTo>
                <a:lnTo>
                  <a:pt x="9524" y="2139"/>
                </a:lnTo>
                <a:lnTo>
                  <a:pt x="9483" y="2111"/>
                </a:lnTo>
                <a:lnTo>
                  <a:pt x="9452" y="2085"/>
                </a:lnTo>
                <a:lnTo>
                  <a:pt x="9428" y="2061"/>
                </a:lnTo>
                <a:lnTo>
                  <a:pt x="9417" y="2051"/>
                </a:lnTo>
                <a:lnTo>
                  <a:pt x="9410" y="2039"/>
                </a:lnTo>
                <a:lnTo>
                  <a:pt x="9404" y="2028"/>
                </a:lnTo>
                <a:lnTo>
                  <a:pt x="9398" y="2016"/>
                </a:lnTo>
                <a:lnTo>
                  <a:pt x="9393" y="2004"/>
                </a:lnTo>
                <a:lnTo>
                  <a:pt x="9392" y="1991"/>
                </a:lnTo>
                <a:lnTo>
                  <a:pt x="9390" y="1962"/>
                </a:lnTo>
                <a:lnTo>
                  <a:pt x="9392" y="1941"/>
                </a:lnTo>
                <a:lnTo>
                  <a:pt x="9393" y="1919"/>
                </a:lnTo>
                <a:lnTo>
                  <a:pt x="9402" y="1899"/>
                </a:lnTo>
                <a:lnTo>
                  <a:pt x="9411" y="1881"/>
                </a:lnTo>
                <a:lnTo>
                  <a:pt x="9426" y="1863"/>
                </a:lnTo>
                <a:lnTo>
                  <a:pt x="9444" y="1845"/>
                </a:lnTo>
                <a:lnTo>
                  <a:pt x="9468" y="1824"/>
                </a:lnTo>
                <a:lnTo>
                  <a:pt x="9498" y="1805"/>
                </a:lnTo>
                <a:lnTo>
                  <a:pt x="9573" y="1752"/>
                </a:lnTo>
                <a:lnTo>
                  <a:pt x="9585" y="1761"/>
                </a:lnTo>
                <a:lnTo>
                  <a:pt x="9656" y="1809"/>
                </a:lnTo>
                <a:close/>
                <a:moveTo>
                  <a:pt x="9446" y="1752"/>
                </a:moveTo>
                <a:lnTo>
                  <a:pt x="9420" y="1773"/>
                </a:lnTo>
                <a:lnTo>
                  <a:pt x="9396" y="1791"/>
                </a:lnTo>
                <a:lnTo>
                  <a:pt x="9375" y="1811"/>
                </a:lnTo>
                <a:lnTo>
                  <a:pt x="9360" y="1830"/>
                </a:lnTo>
                <a:lnTo>
                  <a:pt x="9344" y="1851"/>
                </a:lnTo>
                <a:lnTo>
                  <a:pt x="9333" y="1875"/>
                </a:lnTo>
                <a:lnTo>
                  <a:pt x="9321" y="1851"/>
                </a:lnTo>
                <a:lnTo>
                  <a:pt x="9308" y="1830"/>
                </a:lnTo>
                <a:lnTo>
                  <a:pt x="9290" y="1811"/>
                </a:lnTo>
                <a:lnTo>
                  <a:pt x="9270" y="1791"/>
                </a:lnTo>
                <a:lnTo>
                  <a:pt x="9246" y="1773"/>
                </a:lnTo>
                <a:lnTo>
                  <a:pt x="9219" y="1752"/>
                </a:lnTo>
                <a:lnTo>
                  <a:pt x="9158" y="1710"/>
                </a:lnTo>
                <a:lnTo>
                  <a:pt x="9162" y="1707"/>
                </a:lnTo>
                <a:lnTo>
                  <a:pt x="9200" y="1680"/>
                </a:lnTo>
                <a:lnTo>
                  <a:pt x="9231" y="1656"/>
                </a:lnTo>
                <a:lnTo>
                  <a:pt x="9258" y="1634"/>
                </a:lnTo>
                <a:lnTo>
                  <a:pt x="9279" y="1610"/>
                </a:lnTo>
                <a:lnTo>
                  <a:pt x="9297" y="1587"/>
                </a:lnTo>
                <a:lnTo>
                  <a:pt x="9314" y="1568"/>
                </a:lnTo>
                <a:lnTo>
                  <a:pt x="9324" y="1547"/>
                </a:lnTo>
                <a:lnTo>
                  <a:pt x="9333" y="1532"/>
                </a:lnTo>
                <a:lnTo>
                  <a:pt x="9342" y="1547"/>
                </a:lnTo>
                <a:lnTo>
                  <a:pt x="9354" y="1568"/>
                </a:lnTo>
                <a:lnTo>
                  <a:pt x="9368" y="1587"/>
                </a:lnTo>
                <a:lnTo>
                  <a:pt x="9386" y="1610"/>
                </a:lnTo>
                <a:lnTo>
                  <a:pt x="9408" y="1634"/>
                </a:lnTo>
                <a:lnTo>
                  <a:pt x="9435" y="1656"/>
                </a:lnTo>
                <a:lnTo>
                  <a:pt x="9465" y="1680"/>
                </a:lnTo>
                <a:lnTo>
                  <a:pt x="9504" y="1707"/>
                </a:lnTo>
                <a:lnTo>
                  <a:pt x="9507" y="1710"/>
                </a:lnTo>
                <a:lnTo>
                  <a:pt x="9446" y="1752"/>
                </a:lnTo>
                <a:close/>
                <a:moveTo>
                  <a:pt x="9168" y="1805"/>
                </a:moveTo>
                <a:lnTo>
                  <a:pt x="9198" y="1824"/>
                </a:lnTo>
                <a:lnTo>
                  <a:pt x="9222" y="1845"/>
                </a:lnTo>
                <a:lnTo>
                  <a:pt x="9240" y="1863"/>
                </a:lnTo>
                <a:lnTo>
                  <a:pt x="9254" y="1881"/>
                </a:lnTo>
                <a:lnTo>
                  <a:pt x="9266" y="1899"/>
                </a:lnTo>
                <a:lnTo>
                  <a:pt x="9272" y="1919"/>
                </a:lnTo>
                <a:lnTo>
                  <a:pt x="9276" y="1941"/>
                </a:lnTo>
                <a:lnTo>
                  <a:pt x="9276" y="1962"/>
                </a:lnTo>
                <a:lnTo>
                  <a:pt x="9273" y="1991"/>
                </a:lnTo>
                <a:lnTo>
                  <a:pt x="9272" y="2004"/>
                </a:lnTo>
                <a:lnTo>
                  <a:pt x="9267" y="2016"/>
                </a:lnTo>
                <a:lnTo>
                  <a:pt x="9261" y="2028"/>
                </a:lnTo>
                <a:lnTo>
                  <a:pt x="9255" y="2039"/>
                </a:lnTo>
                <a:lnTo>
                  <a:pt x="9248" y="2051"/>
                </a:lnTo>
                <a:lnTo>
                  <a:pt x="9237" y="2061"/>
                </a:lnTo>
                <a:lnTo>
                  <a:pt x="9213" y="2085"/>
                </a:lnTo>
                <a:lnTo>
                  <a:pt x="9182" y="2111"/>
                </a:lnTo>
                <a:lnTo>
                  <a:pt x="9141" y="2139"/>
                </a:lnTo>
                <a:lnTo>
                  <a:pt x="9093" y="2171"/>
                </a:lnTo>
                <a:lnTo>
                  <a:pt x="9044" y="2139"/>
                </a:lnTo>
                <a:lnTo>
                  <a:pt x="9003" y="2111"/>
                </a:lnTo>
                <a:lnTo>
                  <a:pt x="8972" y="2085"/>
                </a:lnTo>
                <a:lnTo>
                  <a:pt x="8948" y="2061"/>
                </a:lnTo>
                <a:lnTo>
                  <a:pt x="8939" y="2051"/>
                </a:lnTo>
                <a:lnTo>
                  <a:pt x="8930" y="2039"/>
                </a:lnTo>
                <a:lnTo>
                  <a:pt x="8924" y="2028"/>
                </a:lnTo>
                <a:lnTo>
                  <a:pt x="8918" y="2016"/>
                </a:lnTo>
                <a:lnTo>
                  <a:pt x="8915" y="2004"/>
                </a:lnTo>
                <a:lnTo>
                  <a:pt x="8912" y="1991"/>
                </a:lnTo>
                <a:lnTo>
                  <a:pt x="8910" y="1962"/>
                </a:lnTo>
                <a:lnTo>
                  <a:pt x="8910" y="1941"/>
                </a:lnTo>
                <a:lnTo>
                  <a:pt x="8915" y="1919"/>
                </a:lnTo>
                <a:lnTo>
                  <a:pt x="8922" y="1899"/>
                </a:lnTo>
                <a:lnTo>
                  <a:pt x="8933" y="1881"/>
                </a:lnTo>
                <a:lnTo>
                  <a:pt x="8946" y="1863"/>
                </a:lnTo>
                <a:lnTo>
                  <a:pt x="8964" y="1845"/>
                </a:lnTo>
                <a:lnTo>
                  <a:pt x="8988" y="1824"/>
                </a:lnTo>
                <a:lnTo>
                  <a:pt x="9018" y="1805"/>
                </a:lnTo>
                <a:lnTo>
                  <a:pt x="9093" y="1752"/>
                </a:lnTo>
                <a:lnTo>
                  <a:pt x="9168" y="1805"/>
                </a:lnTo>
                <a:close/>
                <a:moveTo>
                  <a:pt x="8966" y="1752"/>
                </a:moveTo>
                <a:lnTo>
                  <a:pt x="8940" y="1773"/>
                </a:lnTo>
                <a:lnTo>
                  <a:pt x="8916" y="1791"/>
                </a:lnTo>
                <a:lnTo>
                  <a:pt x="8897" y="1811"/>
                </a:lnTo>
                <a:lnTo>
                  <a:pt x="8879" y="1830"/>
                </a:lnTo>
                <a:lnTo>
                  <a:pt x="8864" y="1851"/>
                </a:lnTo>
                <a:lnTo>
                  <a:pt x="8852" y="1875"/>
                </a:lnTo>
                <a:lnTo>
                  <a:pt x="8843" y="1851"/>
                </a:lnTo>
                <a:lnTo>
                  <a:pt x="8828" y="1830"/>
                </a:lnTo>
                <a:lnTo>
                  <a:pt x="8810" y="1811"/>
                </a:lnTo>
                <a:lnTo>
                  <a:pt x="8790" y="1791"/>
                </a:lnTo>
                <a:lnTo>
                  <a:pt x="8766" y="1773"/>
                </a:lnTo>
                <a:lnTo>
                  <a:pt x="8741" y="1752"/>
                </a:lnTo>
                <a:lnTo>
                  <a:pt x="8678" y="1710"/>
                </a:lnTo>
                <a:lnTo>
                  <a:pt x="8682" y="1707"/>
                </a:lnTo>
                <a:lnTo>
                  <a:pt x="8720" y="1680"/>
                </a:lnTo>
                <a:lnTo>
                  <a:pt x="8750" y="1656"/>
                </a:lnTo>
                <a:lnTo>
                  <a:pt x="8778" y="1634"/>
                </a:lnTo>
                <a:lnTo>
                  <a:pt x="8801" y="1610"/>
                </a:lnTo>
                <a:lnTo>
                  <a:pt x="8819" y="1587"/>
                </a:lnTo>
                <a:lnTo>
                  <a:pt x="8832" y="1568"/>
                </a:lnTo>
                <a:lnTo>
                  <a:pt x="8844" y="1547"/>
                </a:lnTo>
                <a:lnTo>
                  <a:pt x="8852" y="1532"/>
                </a:lnTo>
                <a:lnTo>
                  <a:pt x="8862" y="1547"/>
                </a:lnTo>
                <a:lnTo>
                  <a:pt x="8873" y="1568"/>
                </a:lnTo>
                <a:lnTo>
                  <a:pt x="8888" y="1587"/>
                </a:lnTo>
                <a:lnTo>
                  <a:pt x="8906" y="1610"/>
                </a:lnTo>
                <a:lnTo>
                  <a:pt x="8928" y="1634"/>
                </a:lnTo>
                <a:lnTo>
                  <a:pt x="8954" y="1656"/>
                </a:lnTo>
                <a:lnTo>
                  <a:pt x="8985" y="1680"/>
                </a:lnTo>
                <a:lnTo>
                  <a:pt x="9024" y="1707"/>
                </a:lnTo>
                <a:lnTo>
                  <a:pt x="9027" y="1710"/>
                </a:lnTo>
                <a:lnTo>
                  <a:pt x="8966" y="1752"/>
                </a:lnTo>
                <a:close/>
                <a:moveTo>
                  <a:pt x="8696" y="1809"/>
                </a:moveTo>
                <a:lnTo>
                  <a:pt x="8723" y="1829"/>
                </a:lnTo>
                <a:lnTo>
                  <a:pt x="8744" y="1847"/>
                </a:lnTo>
                <a:lnTo>
                  <a:pt x="8762" y="1865"/>
                </a:lnTo>
                <a:lnTo>
                  <a:pt x="8777" y="1883"/>
                </a:lnTo>
                <a:lnTo>
                  <a:pt x="8786" y="1901"/>
                </a:lnTo>
                <a:lnTo>
                  <a:pt x="8792" y="1919"/>
                </a:lnTo>
                <a:lnTo>
                  <a:pt x="8795" y="1941"/>
                </a:lnTo>
                <a:lnTo>
                  <a:pt x="8796" y="1962"/>
                </a:lnTo>
                <a:lnTo>
                  <a:pt x="8795" y="1991"/>
                </a:lnTo>
                <a:lnTo>
                  <a:pt x="8792" y="2003"/>
                </a:lnTo>
                <a:lnTo>
                  <a:pt x="8789" y="2015"/>
                </a:lnTo>
                <a:lnTo>
                  <a:pt x="8784" y="2027"/>
                </a:lnTo>
                <a:lnTo>
                  <a:pt x="8778" y="2037"/>
                </a:lnTo>
                <a:lnTo>
                  <a:pt x="8771" y="2049"/>
                </a:lnTo>
                <a:lnTo>
                  <a:pt x="8760" y="2058"/>
                </a:lnTo>
                <a:lnTo>
                  <a:pt x="8738" y="2081"/>
                </a:lnTo>
                <a:lnTo>
                  <a:pt x="8708" y="2105"/>
                </a:lnTo>
                <a:lnTo>
                  <a:pt x="8672" y="2133"/>
                </a:lnTo>
                <a:lnTo>
                  <a:pt x="8627" y="2163"/>
                </a:lnTo>
                <a:lnTo>
                  <a:pt x="8612" y="2171"/>
                </a:lnTo>
                <a:lnTo>
                  <a:pt x="8564" y="2139"/>
                </a:lnTo>
                <a:lnTo>
                  <a:pt x="8525" y="2111"/>
                </a:lnTo>
                <a:lnTo>
                  <a:pt x="8492" y="2085"/>
                </a:lnTo>
                <a:lnTo>
                  <a:pt x="8468" y="2061"/>
                </a:lnTo>
                <a:lnTo>
                  <a:pt x="8459" y="2051"/>
                </a:lnTo>
                <a:lnTo>
                  <a:pt x="8450" y="2039"/>
                </a:lnTo>
                <a:lnTo>
                  <a:pt x="8444" y="2028"/>
                </a:lnTo>
                <a:lnTo>
                  <a:pt x="8438" y="2016"/>
                </a:lnTo>
                <a:lnTo>
                  <a:pt x="8435" y="2004"/>
                </a:lnTo>
                <a:lnTo>
                  <a:pt x="8432" y="1991"/>
                </a:lnTo>
                <a:lnTo>
                  <a:pt x="8430" y="1962"/>
                </a:lnTo>
                <a:lnTo>
                  <a:pt x="8430" y="1941"/>
                </a:lnTo>
                <a:lnTo>
                  <a:pt x="8435" y="1919"/>
                </a:lnTo>
                <a:lnTo>
                  <a:pt x="8441" y="1899"/>
                </a:lnTo>
                <a:lnTo>
                  <a:pt x="8453" y="1881"/>
                </a:lnTo>
                <a:lnTo>
                  <a:pt x="8466" y="1863"/>
                </a:lnTo>
                <a:lnTo>
                  <a:pt x="8484" y="1845"/>
                </a:lnTo>
                <a:lnTo>
                  <a:pt x="8508" y="1824"/>
                </a:lnTo>
                <a:lnTo>
                  <a:pt x="8538" y="1805"/>
                </a:lnTo>
                <a:lnTo>
                  <a:pt x="8612" y="1752"/>
                </a:lnTo>
                <a:lnTo>
                  <a:pt x="8627" y="1761"/>
                </a:lnTo>
                <a:lnTo>
                  <a:pt x="8696" y="1809"/>
                </a:lnTo>
                <a:close/>
                <a:moveTo>
                  <a:pt x="8486" y="1752"/>
                </a:moveTo>
                <a:lnTo>
                  <a:pt x="8460" y="1773"/>
                </a:lnTo>
                <a:lnTo>
                  <a:pt x="8436" y="1791"/>
                </a:lnTo>
                <a:lnTo>
                  <a:pt x="8417" y="1811"/>
                </a:lnTo>
                <a:lnTo>
                  <a:pt x="8399" y="1830"/>
                </a:lnTo>
                <a:lnTo>
                  <a:pt x="8384" y="1851"/>
                </a:lnTo>
                <a:lnTo>
                  <a:pt x="8372" y="1875"/>
                </a:lnTo>
                <a:lnTo>
                  <a:pt x="8363" y="1851"/>
                </a:lnTo>
                <a:lnTo>
                  <a:pt x="8346" y="1830"/>
                </a:lnTo>
                <a:lnTo>
                  <a:pt x="8330" y="1811"/>
                </a:lnTo>
                <a:lnTo>
                  <a:pt x="8309" y="1791"/>
                </a:lnTo>
                <a:lnTo>
                  <a:pt x="8286" y="1773"/>
                </a:lnTo>
                <a:lnTo>
                  <a:pt x="8259" y="1752"/>
                </a:lnTo>
                <a:lnTo>
                  <a:pt x="8196" y="1710"/>
                </a:lnTo>
                <a:lnTo>
                  <a:pt x="8202" y="1707"/>
                </a:lnTo>
                <a:lnTo>
                  <a:pt x="8241" y="1680"/>
                </a:lnTo>
                <a:lnTo>
                  <a:pt x="8271" y="1656"/>
                </a:lnTo>
                <a:lnTo>
                  <a:pt x="8298" y="1634"/>
                </a:lnTo>
                <a:lnTo>
                  <a:pt x="8321" y="1610"/>
                </a:lnTo>
                <a:lnTo>
                  <a:pt x="8339" y="1587"/>
                </a:lnTo>
                <a:lnTo>
                  <a:pt x="8352" y="1568"/>
                </a:lnTo>
                <a:lnTo>
                  <a:pt x="8364" y="1547"/>
                </a:lnTo>
                <a:lnTo>
                  <a:pt x="8372" y="1532"/>
                </a:lnTo>
                <a:lnTo>
                  <a:pt x="8382" y="1547"/>
                </a:lnTo>
                <a:lnTo>
                  <a:pt x="8393" y="1568"/>
                </a:lnTo>
                <a:lnTo>
                  <a:pt x="8408" y="1587"/>
                </a:lnTo>
                <a:lnTo>
                  <a:pt x="8426" y="1610"/>
                </a:lnTo>
                <a:lnTo>
                  <a:pt x="8448" y="1634"/>
                </a:lnTo>
                <a:lnTo>
                  <a:pt x="8474" y="1656"/>
                </a:lnTo>
                <a:lnTo>
                  <a:pt x="8507" y="1680"/>
                </a:lnTo>
                <a:lnTo>
                  <a:pt x="8543" y="1707"/>
                </a:lnTo>
                <a:lnTo>
                  <a:pt x="8549" y="1710"/>
                </a:lnTo>
                <a:lnTo>
                  <a:pt x="8486" y="1752"/>
                </a:lnTo>
                <a:close/>
                <a:moveTo>
                  <a:pt x="8208" y="1805"/>
                </a:moveTo>
                <a:lnTo>
                  <a:pt x="8238" y="1824"/>
                </a:lnTo>
                <a:lnTo>
                  <a:pt x="8262" y="1845"/>
                </a:lnTo>
                <a:lnTo>
                  <a:pt x="8280" y="1863"/>
                </a:lnTo>
                <a:lnTo>
                  <a:pt x="8294" y="1881"/>
                </a:lnTo>
                <a:lnTo>
                  <a:pt x="8304" y="1899"/>
                </a:lnTo>
                <a:lnTo>
                  <a:pt x="8312" y="1919"/>
                </a:lnTo>
                <a:lnTo>
                  <a:pt x="8315" y="1941"/>
                </a:lnTo>
                <a:lnTo>
                  <a:pt x="8316" y="1962"/>
                </a:lnTo>
                <a:lnTo>
                  <a:pt x="8315" y="1991"/>
                </a:lnTo>
                <a:lnTo>
                  <a:pt x="8312" y="2004"/>
                </a:lnTo>
                <a:lnTo>
                  <a:pt x="8309" y="2016"/>
                </a:lnTo>
                <a:lnTo>
                  <a:pt x="8303" y="2028"/>
                </a:lnTo>
                <a:lnTo>
                  <a:pt x="8297" y="2039"/>
                </a:lnTo>
                <a:lnTo>
                  <a:pt x="8289" y="2051"/>
                </a:lnTo>
                <a:lnTo>
                  <a:pt x="8279" y="2061"/>
                </a:lnTo>
                <a:lnTo>
                  <a:pt x="8255" y="2085"/>
                </a:lnTo>
                <a:lnTo>
                  <a:pt x="8223" y="2111"/>
                </a:lnTo>
                <a:lnTo>
                  <a:pt x="8183" y="2139"/>
                </a:lnTo>
                <a:lnTo>
                  <a:pt x="8133" y="2171"/>
                </a:lnTo>
                <a:lnTo>
                  <a:pt x="8085" y="2139"/>
                </a:lnTo>
                <a:lnTo>
                  <a:pt x="8045" y="2111"/>
                </a:lnTo>
                <a:lnTo>
                  <a:pt x="8013" y="2085"/>
                </a:lnTo>
                <a:lnTo>
                  <a:pt x="7986" y="2061"/>
                </a:lnTo>
                <a:lnTo>
                  <a:pt x="7979" y="2051"/>
                </a:lnTo>
                <a:lnTo>
                  <a:pt x="7971" y="2039"/>
                </a:lnTo>
                <a:lnTo>
                  <a:pt x="7962" y="2028"/>
                </a:lnTo>
                <a:lnTo>
                  <a:pt x="7959" y="2016"/>
                </a:lnTo>
                <a:lnTo>
                  <a:pt x="7955" y="2004"/>
                </a:lnTo>
                <a:lnTo>
                  <a:pt x="7953" y="1991"/>
                </a:lnTo>
                <a:lnTo>
                  <a:pt x="7950" y="1962"/>
                </a:lnTo>
                <a:lnTo>
                  <a:pt x="7950" y="1941"/>
                </a:lnTo>
                <a:lnTo>
                  <a:pt x="7955" y="1919"/>
                </a:lnTo>
                <a:lnTo>
                  <a:pt x="7961" y="1899"/>
                </a:lnTo>
                <a:lnTo>
                  <a:pt x="7971" y="1881"/>
                </a:lnTo>
                <a:lnTo>
                  <a:pt x="7986" y="1863"/>
                </a:lnTo>
                <a:lnTo>
                  <a:pt x="8004" y="1845"/>
                </a:lnTo>
                <a:lnTo>
                  <a:pt x="8028" y="1824"/>
                </a:lnTo>
                <a:lnTo>
                  <a:pt x="8057" y="1805"/>
                </a:lnTo>
                <a:lnTo>
                  <a:pt x="8133" y="1752"/>
                </a:lnTo>
                <a:lnTo>
                  <a:pt x="8208" y="1805"/>
                </a:lnTo>
                <a:close/>
                <a:moveTo>
                  <a:pt x="8007" y="1752"/>
                </a:moveTo>
                <a:lnTo>
                  <a:pt x="7980" y="1773"/>
                </a:lnTo>
                <a:lnTo>
                  <a:pt x="7956" y="1791"/>
                </a:lnTo>
                <a:lnTo>
                  <a:pt x="7937" y="1811"/>
                </a:lnTo>
                <a:lnTo>
                  <a:pt x="7919" y="1830"/>
                </a:lnTo>
                <a:lnTo>
                  <a:pt x="7905" y="1851"/>
                </a:lnTo>
                <a:lnTo>
                  <a:pt x="7893" y="1875"/>
                </a:lnTo>
                <a:lnTo>
                  <a:pt x="7883" y="1851"/>
                </a:lnTo>
                <a:lnTo>
                  <a:pt x="7866" y="1830"/>
                </a:lnTo>
                <a:lnTo>
                  <a:pt x="7851" y="1811"/>
                </a:lnTo>
                <a:lnTo>
                  <a:pt x="7829" y="1791"/>
                </a:lnTo>
                <a:lnTo>
                  <a:pt x="7806" y="1773"/>
                </a:lnTo>
                <a:lnTo>
                  <a:pt x="7779" y="1752"/>
                </a:lnTo>
                <a:lnTo>
                  <a:pt x="7716" y="1710"/>
                </a:lnTo>
                <a:lnTo>
                  <a:pt x="7722" y="1707"/>
                </a:lnTo>
                <a:lnTo>
                  <a:pt x="7761" y="1680"/>
                </a:lnTo>
                <a:lnTo>
                  <a:pt x="7791" y="1656"/>
                </a:lnTo>
                <a:lnTo>
                  <a:pt x="7818" y="1634"/>
                </a:lnTo>
                <a:lnTo>
                  <a:pt x="7841" y="1610"/>
                </a:lnTo>
                <a:lnTo>
                  <a:pt x="7859" y="1587"/>
                </a:lnTo>
                <a:lnTo>
                  <a:pt x="7872" y="1568"/>
                </a:lnTo>
                <a:lnTo>
                  <a:pt x="7884" y="1547"/>
                </a:lnTo>
                <a:lnTo>
                  <a:pt x="7893" y="1532"/>
                </a:lnTo>
                <a:lnTo>
                  <a:pt x="7902" y="1547"/>
                </a:lnTo>
                <a:lnTo>
                  <a:pt x="7913" y="1568"/>
                </a:lnTo>
                <a:lnTo>
                  <a:pt x="7929" y="1587"/>
                </a:lnTo>
                <a:lnTo>
                  <a:pt x="7947" y="1610"/>
                </a:lnTo>
                <a:lnTo>
                  <a:pt x="7968" y="1634"/>
                </a:lnTo>
                <a:lnTo>
                  <a:pt x="7995" y="1656"/>
                </a:lnTo>
                <a:lnTo>
                  <a:pt x="8027" y="1680"/>
                </a:lnTo>
                <a:lnTo>
                  <a:pt x="8063" y="1707"/>
                </a:lnTo>
                <a:lnTo>
                  <a:pt x="8069" y="1710"/>
                </a:lnTo>
                <a:lnTo>
                  <a:pt x="8007" y="1752"/>
                </a:lnTo>
                <a:close/>
                <a:moveTo>
                  <a:pt x="7539" y="1752"/>
                </a:moveTo>
                <a:lnTo>
                  <a:pt x="7514" y="1773"/>
                </a:lnTo>
                <a:lnTo>
                  <a:pt x="7490" y="1791"/>
                </a:lnTo>
                <a:lnTo>
                  <a:pt x="7469" y="1811"/>
                </a:lnTo>
                <a:lnTo>
                  <a:pt x="7451" y="1830"/>
                </a:lnTo>
                <a:lnTo>
                  <a:pt x="7437" y="1851"/>
                </a:lnTo>
                <a:lnTo>
                  <a:pt x="7425" y="1875"/>
                </a:lnTo>
                <a:lnTo>
                  <a:pt x="7415" y="1851"/>
                </a:lnTo>
                <a:lnTo>
                  <a:pt x="7400" y="1830"/>
                </a:lnTo>
                <a:lnTo>
                  <a:pt x="7383" y="1811"/>
                </a:lnTo>
                <a:lnTo>
                  <a:pt x="7361" y="1791"/>
                </a:lnTo>
                <a:lnTo>
                  <a:pt x="7340" y="1773"/>
                </a:lnTo>
                <a:lnTo>
                  <a:pt x="7311" y="1752"/>
                </a:lnTo>
                <a:lnTo>
                  <a:pt x="7250" y="1710"/>
                </a:lnTo>
                <a:lnTo>
                  <a:pt x="7256" y="1707"/>
                </a:lnTo>
                <a:lnTo>
                  <a:pt x="7293" y="1680"/>
                </a:lnTo>
                <a:lnTo>
                  <a:pt x="7323" y="1656"/>
                </a:lnTo>
                <a:lnTo>
                  <a:pt x="7352" y="1634"/>
                </a:lnTo>
                <a:lnTo>
                  <a:pt x="7373" y="1610"/>
                </a:lnTo>
                <a:lnTo>
                  <a:pt x="7391" y="1587"/>
                </a:lnTo>
                <a:lnTo>
                  <a:pt x="7406" y="1568"/>
                </a:lnTo>
                <a:lnTo>
                  <a:pt x="7418" y="1547"/>
                </a:lnTo>
                <a:lnTo>
                  <a:pt x="7425" y="1532"/>
                </a:lnTo>
                <a:lnTo>
                  <a:pt x="7436" y="1547"/>
                </a:lnTo>
                <a:lnTo>
                  <a:pt x="7445" y="1568"/>
                </a:lnTo>
                <a:lnTo>
                  <a:pt x="7461" y="1587"/>
                </a:lnTo>
                <a:lnTo>
                  <a:pt x="7479" y="1610"/>
                </a:lnTo>
                <a:lnTo>
                  <a:pt x="7502" y="1634"/>
                </a:lnTo>
                <a:lnTo>
                  <a:pt x="7527" y="1656"/>
                </a:lnTo>
                <a:lnTo>
                  <a:pt x="7559" y="1680"/>
                </a:lnTo>
                <a:lnTo>
                  <a:pt x="7595" y="1707"/>
                </a:lnTo>
                <a:lnTo>
                  <a:pt x="7601" y="1710"/>
                </a:lnTo>
                <a:lnTo>
                  <a:pt x="7539" y="1752"/>
                </a:lnTo>
                <a:close/>
                <a:moveTo>
                  <a:pt x="7262" y="1805"/>
                </a:moveTo>
                <a:lnTo>
                  <a:pt x="7292" y="1824"/>
                </a:lnTo>
                <a:lnTo>
                  <a:pt x="7316" y="1845"/>
                </a:lnTo>
                <a:lnTo>
                  <a:pt x="7334" y="1863"/>
                </a:lnTo>
                <a:lnTo>
                  <a:pt x="7347" y="1881"/>
                </a:lnTo>
                <a:lnTo>
                  <a:pt x="7358" y="1899"/>
                </a:lnTo>
                <a:lnTo>
                  <a:pt x="7365" y="1919"/>
                </a:lnTo>
                <a:lnTo>
                  <a:pt x="7367" y="1941"/>
                </a:lnTo>
                <a:lnTo>
                  <a:pt x="7370" y="1962"/>
                </a:lnTo>
                <a:lnTo>
                  <a:pt x="7367" y="1991"/>
                </a:lnTo>
                <a:lnTo>
                  <a:pt x="7365" y="2004"/>
                </a:lnTo>
                <a:lnTo>
                  <a:pt x="7361" y="2016"/>
                </a:lnTo>
                <a:lnTo>
                  <a:pt x="7355" y="2028"/>
                </a:lnTo>
                <a:lnTo>
                  <a:pt x="7349" y="2039"/>
                </a:lnTo>
                <a:lnTo>
                  <a:pt x="7341" y="2051"/>
                </a:lnTo>
                <a:lnTo>
                  <a:pt x="7331" y="2061"/>
                </a:lnTo>
                <a:lnTo>
                  <a:pt x="7307" y="2085"/>
                </a:lnTo>
                <a:lnTo>
                  <a:pt x="7275" y="2111"/>
                </a:lnTo>
                <a:lnTo>
                  <a:pt x="7235" y="2139"/>
                </a:lnTo>
                <a:lnTo>
                  <a:pt x="7185" y="2171"/>
                </a:lnTo>
                <a:lnTo>
                  <a:pt x="7137" y="2139"/>
                </a:lnTo>
                <a:lnTo>
                  <a:pt x="7095" y="2111"/>
                </a:lnTo>
                <a:lnTo>
                  <a:pt x="7065" y="2085"/>
                </a:lnTo>
                <a:lnTo>
                  <a:pt x="7040" y="2061"/>
                </a:lnTo>
                <a:lnTo>
                  <a:pt x="7031" y="2051"/>
                </a:lnTo>
                <a:lnTo>
                  <a:pt x="7023" y="2039"/>
                </a:lnTo>
                <a:lnTo>
                  <a:pt x="7016" y="2028"/>
                </a:lnTo>
                <a:lnTo>
                  <a:pt x="7011" y="2016"/>
                </a:lnTo>
                <a:lnTo>
                  <a:pt x="7007" y="2004"/>
                </a:lnTo>
                <a:lnTo>
                  <a:pt x="7005" y="1991"/>
                </a:lnTo>
                <a:lnTo>
                  <a:pt x="7004" y="1962"/>
                </a:lnTo>
                <a:lnTo>
                  <a:pt x="7004" y="1941"/>
                </a:lnTo>
                <a:lnTo>
                  <a:pt x="7007" y="1919"/>
                </a:lnTo>
                <a:lnTo>
                  <a:pt x="7013" y="1899"/>
                </a:lnTo>
                <a:lnTo>
                  <a:pt x="7023" y="1881"/>
                </a:lnTo>
                <a:lnTo>
                  <a:pt x="7040" y="1863"/>
                </a:lnTo>
                <a:lnTo>
                  <a:pt x="7058" y="1845"/>
                </a:lnTo>
                <a:lnTo>
                  <a:pt x="7082" y="1824"/>
                </a:lnTo>
                <a:lnTo>
                  <a:pt x="7109" y="1805"/>
                </a:lnTo>
                <a:lnTo>
                  <a:pt x="7185" y="1752"/>
                </a:lnTo>
                <a:lnTo>
                  <a:pt x="7262" y="1805"/>
                </a:lnTo>
                <a:close/>
                <a:moveTo>
                  <a:pt x="7059" y="1752"/>
                </a:moveTo>
                <a:lnTo>
                  <a:pt x="7034" y="1773"/>
                </a:lnTo>
                <a:lnTo>
                  <a:pt x="7010" y="1791"/>
                </a:lnTo>
                <a:lnTo>
                  <a:pt x="6989" y="1811"/>
                </a:lnTo>
                <a:lnTo>
                  <a:pt x="6972" y="1830"/>
                </a:lnTo>
                <a:lnTo>
                  <a:pt x="6957" y="1851"/>
                </a:lnTo>
                <a:lnTo>
                  <a:pt x="6945" y="1875"/>
                </a:lnTo>
                <a:lnTo>
                  <a:pt x="6933" y="1851"/>
                </a:lnTo>
                <a:lnTo>
                  <a:pt x="6920" y="1830"/>
                </a:lnTo>
                <a:lnTo>
                  <a:pt x="6903" y="1811"/>
                </a:lnTo>
                <a:lnTo>
                  <a:pt x="6882" y="1791"/>
                </a:lnTo>
                <a:lnTo>
                  <a:pt x="6860" y="1773"/>
                </a:lnTo>
                <a:lnTo>
                  <a:pt x="6831" y="1752"/>
                </a:lnTo>
                <a:lnTo>
                  <a:pt x="6770" y="1710"/>
                </a:lnTo>
                <a:lnTo>
                  <a:pt x="6776" y="1707"/>
                </a:lnTo>
                <a:lnTo>
                  <a:pt x="6812" y="1680"/>
                </a:lnTo>
                <a:lnTo>
                  <a:pt x="6843" y="1656"/>
                </a:lnTo>
                <a:lnTo>
                  <a:pt x="6872" y="1634"/>
                </a:lnTo>
                <a:lnTo>
                  <a:pt x="6894" y="1610"/>
                </a:lnTo>
                <a:lnTo>
                  <a:pt x="6912" y="1587"/>
                </a:lnTo>
                <a:lnTo>
                  <a:pt x="6926" y="1568"/>
                </a:lnTo>
                <a:lnTo>
                  <a:pt x="6938" y="1547"/>
                </a:lnTo>
                <a:lnTo>
                  <a:pt x="6945" y="1532"/>
                </a:lnTo>
                <a:lnTo>
                  <a:pt x="6954" y="1547"/>
                </a:lnTo>
                <a:lnTo>
                  <a:pt x="6966" y="1568"/>
                </a:lnTo>
                <a:lnTo>
                  <a:pt x="6980" y="1587"/>
                </a:lnTo>
                <a:lnTo>
                  <a:pt x="6999" y="1610"/>
                </a:lnTo>
                <a:lnTo>
                  <a:pt x="7022" y="1634"/>
                </a:lnTo>
                <a:lnTo>
                  <a:pt x="7047" y="1656"/>
                </a:lnTo>
                <a:lnTo>
                  <a:pt x="7079" y="1680"/>
                </a:lnTo>
                <a:lnTo>
                  <a:pt x="7115" y="1707"/>
                </a:lnTo>
                <a:lnTo>
                  <a:pt x="7121" y="1710"/>
                </a:lnTo>
                <a:lnTo>
                  <a:pt x="7059" y="1752"/>
                </a:lnTo>
                <a:close/>
                <a:moveTo>
                  <a:pt x="6788" y="1809"/>
                </a:moveTo>
                <a:lnTo>
                  <a:pt x="6816" y="1829"/>
                </a:lnTo>
                <a:lnTo>
                  <a:pt x="6837" y="1847"/>
                </a:lnTo>
                <a:lnTo>
                  <a:pt x="6855" y="1865"/>
                </a:lnTo>
                <a:lnTo>
                  <a:pt x="6867" y="1883"/>
                </a:lnTo>
                <a:lnTo>
                  <a:pt x="6878" y="1901"/>
                </a:lnTo>
                <a:lnTo>
                  <a:pt x="6884" y="1919"/>
                </a:lnTo>
                <a:lnTo>
                  <a:pt x="6888" y="1941"/>
                </a:lnTo>
                <a:lnTo>
                  <a:pt x="6890" y="1962"/>
                </a:lnTo>
                <a:lnTo>
                  <a:pt x="6888" y="1991"/>
                </a:lnTo>
                <a:lnTo>
                  <a:pt x="6885" y="2003"/>
                </a:lnTo>
                <a:lnTo>
                  <a:pt x="6882" y="2015"/>
                </a:lnTo>
                <a:lnTo>
                  <a:pt x="6876" y="2027"/>
                </a:lnTo>
                <a:lnTo>
                  <a:pt x="6870" y="2037"/>
                </a:lnTo>
                <a:lnTo>
                  <a:pt x="6864" y="2049"/>
                </a:lnTo>
                <a:lnTo>
                  <a:pt x="6854" y="2058"/>
                </a:lnTo>
                <a:lnTo>
                  <a:pt x="6831" y="2081"/>
                </a:lnTo>
                <a:lnTo>
                  <a:pt x="6801" y="2105"/>
                </a:lnTo>
                <a:lnTo>
                  <a:pt x="6764" y="2133"/>
                </a:lnTo>
                <a:lnTo>
                  <a:pt x="6717" y="2163"/>
                </a:lnTo>
                <a:lnTo>
                  <a:pt x="6705" y="2171"/>
                </a:lnTo>
                <a:lnTo>
                  <a:pt x="6656" y="2139"/>
                </a:lnTo>
                <a:lnTo>
                  <a:pt x="6615" y="2111"/>
                </a:lnTo>
                <a:lnTo>
                  <a:pt x="6584" y="2085"/>
                </a:lnTo>
                <a:lnTo>
                  <a:pt x="6560" y="2061"/>
                </a:lnTo>
                <a:lnTo>
                  <a:pt x="6549" y="2051"/>
                </a:lnTo>
                <a:lnTo>
                  <a:pt x="6542" y="2039"/>
                </a:lnTo>
                <a:lnTo>
                  <a:pt x="6536" y="2028"/>
                </a:lnTo>
                <a:lnTo>
                  <a:pt x="6531" y="2016"/>
                </a:lnTo>
                <a:lnTo>
                  <a:pt x="6528" y="2004"/>
                </a:lnTo>
                <a:lnTo>
                  <a:pt x="6525" y="1991"/>
                </a:lnTo>
                <a:lnTo>
                  <a:pt x="6524" y="1962"/>
                </a:lnTo>
                <a:lnTo>
                  <a:pt x="6524" y="1941"/>
                </a:lnTo>
                <a:lnTo>
                  <a:pt x="6528" y="1919"/>
                </a:lnTo>
                <a:lnTo>
                  <a:pt x="6534" y="1899"/>
                </a:lnTo>
                <a:lnTo>
                  <a:pt x="6543" y="1881"/>
                </a:lnTo>
                <a:lnTo>
                  <a:pt x="6558" y="1863"/>
                </a:lnTo>
                <a:lnTo>
                  <a:pt x="6578" y="1845"/>
                </a:lnTo>
                <a:lnTo>
                  <a:pt x="6602" y="1824"/>
                </a:lnTo>
                <a:lnTo>
                  <a:pt x="6630" y="1805"/>
                </a:lnTo>
                <a:lnTo>
                  <a:pt x="6705" y="1752"/>
                </a:lnTo>
                <a:lnTo>
                  <a:pt x="6717" y="1761"/>
                </a:lnTo>
                <a:lnTo>
                  <a:pt x="6788" y="1809"/>
                </a:lnTo>
                <a:close/>
                <a:moveTo>
                  <a:pt x="6579" y="1752"/>
                </a:moveTo>
                <a:lnTo>
                  <a:pt x="6554" y="1773"/>
                </a:lnTo>
                <a:lnTo>
                  <a:pt x="6530" y="1791"/>
                </a:lnTo>
                <a:lnTo>
                  <a:pt x="6510" y="1811"/>
                </a:lnTo>
                <a:lnTo>
                  <a:pt x="6492" y="1830"/>
                </a:lnTo>
                <a:lnTo>
                  <a:pt x="6477" y="1851"/>
                </a:lnTo>
                <a:lnTo>
                  <a:pt x="6465" y="1875"/>
                </a:lnTo>
                <a:lnTo>
                  <a:pt x="6453" y="1851"/>
                </a:lnTo>
                <a:lnTo>
                  <a:pt x="6440" y="1830"/>
                </a:lnTo>
                <a:lnTo>
                  <a:pt x="6422" y="1811"/>
                </a:lnTo>
                <a:lnTo>
                  <a:pt x="6402" y="1791"/>
                </a:lnTo>
                <a:lnTo>
                  <a:pt x="6378" y="1773"/>
                </a:lnTo>
                <a:lnTo>
                  <a:pt x="6351" y="1752"/>
                </a:lnTo>
                <a:lnTo>
                  <a:pt x="6290" y="1710"/>
                </a:lnTo>
                <a:lnTo>
                  <a:pt x="6296" y="1707"/>
                </a:lnTo>
                <a:lnTo>
                  <a:pt x="6332" y="1680"/>
                </a:lnTo>
                <a:lnTo>
                  <a:pt x="6363" y="1656"/>
                </a:lnTo>
                <a:lnTo>
                  <a:pt x="6390" y="1634"/>
                </a:lnTo>
                <a:lnTo>
                  <a:pt x="6414" y="1610"/>
                </a:lnTo>
                <a:lnTo>
                  <a:pt x="6432" y="1587"/>
                </a:lnTo>
                <a:lnTo>
                  <a:pt x="6446" y="1568"/>
                </a:lnTo>
                <a:lnTo>
                  <a:pt x="6458" y="1547"/>
                </a:lnTo>
                <a:lnTo>
                  <a:pt x="6465" y="1532"/>
                </a:lnTo>
                <a:lnTo>
                  <a:pt x="6474" y="1547"/>
                </a:lnTo>
                <a:lnTo>
                  <a:pt x="6486" y="1568"/>
                </a:lnTo>
                <a:lnTo>
                  <a:pt x="6500" y="1587"/>
                </a:lnTo>
                <a:lnTo>
                  <a:pt x="6519" y="1610"/>
                </a:lnTo>
                <a:lnTo>
                  <a:pt x="6542" y="1634"/>
                </a:lnTo>
                <a:lnTo>
                  <a:pt x="6567" y="1656"/>
                </a:lnTo>
                <a:lnTo>
                  <a:pt x="6600" y="1680"/>
                </a:lnTo>
                <a:lnTo>
                  <a:pt x="6636" y="1707"/>
                </a:lnTo>
                <a:lnTo>
                  <a:pt x="6642" y="1710"/>
                </a:lnTo>
                <a:lnTo>
                  <a:pt x="6579" y="1752"/>
                </a:lnTo>
                <a:close/>
                <a:moveTo>
                  <a:pt x="6302" y="1805"/>
                </a:moveTo>
                <a:lnTo>
                  <a:pt x="6330" y="1824"/>
                </a:lnTo>
                <a:lnTo>
                  <a:pt x="6354" y="1845"/>
                </a:lnTo>
                <a:lnTo>
                  <a:pt x="6374" y="1863"/>
                </a:lnTo>
                <a:lnTo>
                  <a:pt x="6387" y="1881"/>
                </a:lnTo>
                <a:lnTo>
                  <a:pt x="6398" y="1899"/>
                </a:lnTo>
                <a:lnTo>
                  <a:pt x="6404" y="1919"/>
                </a:lnTo>
                <a:lnTo>
                  <a:pt x="6408" y="1941"/>
                </a:lnTo>
                <a:lnTo>
                  <a:pt x="6410" y="1962"/>
                </a:lnTo>
                <a:lnTo>
                  <a:pt x="6408" y="1991"/>
                </a:lnTo>
                <a:lnTo>
                  <a:pt x="6404" y="2004"/>
                </a:lnTo>
                <a:lnTo>
                  <a:pt x="6399" y="2016"/>
                </a:lnTo>
                <a:lnTo>
                  <a:pt x="6396" y="2028"/>
                </a:lnTo>
                <a:lnTo>
                  <a:pt x="6390" y="2039"/>
                </a:lnTo>
                <a:lnTo>
                  <a:pt x="6381" y="2051"/>
                </a:lnTo>
                <a:lnTo>
                  <a:pt x="6372" y="2061"/>
                </a:lnTo>
                <a:lnTo>
                  <a:pt x="6348" y="2085"/>
                </a:lnTo>
                <a:lnTo>
                  <a:pt x="6315" y="2111"/>
                </a:lnTo>
                <a:lnTo>
                  <a:pt x="6276" y="2139"/>
                </a:lnTo>
                <a:lnTo>
                  <a:pt x="6227" y="2171"/>
                </a:lnTo>
                <a:lnTo>
                  <a:pt x="6176" y="2139"/>
                </a:lnTo>
                <a:lnTo>
                  <a:pt x="6137" y="2111"/>
                </a:lnTo>
                <a:lnTo>
                  <a:pt x="6104" y="2085"/>
                </a:lnTo>
                <a:lnTo>
                  <a:pt x="6080" y="2061"/>
                </a:lnTo>
                <a:lnTo>
                  <a:pt x="6071" y="2051"/>
                </a:lnTo>
                <a:lnTo>
                  <a:pt x="6062" y="2039"/>
                </a:lnTo>
                <a:lnTo>
                  <a:pt x="6056" y="2028"/>
                </a:lnTo>
                <a:lnTo>
                  <a:pt x="6053" y="2016"/>
                </a:lnTo>
                <a:lnTo>
                  <a:pt x="6048" y="2004"/>
                </a:lnTo>
                <a:lnTo>
                  <a:pt x="6044" y="1991"/>
                </a:lnTo>
                <a:lnTo>
                  <a:pt x="6042" y="1962"/>
                </a:lnTo>
                <a:lnTo>
                  <a:pt x="6044" y="1941"/>
                </a:lnTo>
                <a:lnTo>
                  <a:pt x="6048" y="1919"/>
                </a:lnTo>
                <a:lnTo>
                  <a:pt x="6054" y="1899"/>
                </a:lnTo>
                <a:lnTo>
                  <a:pt x="6065" y="1881"/>
                </a:lnTo>
                <a:lnTo>
                  <a:pt x="6078" y="1863"/>
                </a:lnTo>
                <a:lnTo>
                  <a:pt x="6098" y="1845"/>
                </a:lnTo>
                <a:lnTo>
                  <a:pt x="6122" y="1824"/>
                </a:lnTo>
                <a:lnTo>
                  <a:pt x="6150" y="1805"/>
                </a:lnTo>
                <a:lnTo>
                  <a:pt x="6227" y="1752"/>
                </a:lnTo>
                <a:lnTo>
                  <a:pt x="6302" y="1805"/>
                </a:lnTo>
                <a:close/>
                <a:moveTo>
                  <a:pt x="6101" y="1752"/>
                </a:moveTo>
                <a:lnTo>
                  <a:pt x="6074" y="1773"/>
                </a:lnTo>
                <a:lnTo>
                  <a:pt x="6050" y="1791"/>
                </a:lnTo>
                <a:lnTo>
                  <a:pt x="6030" y="1811"/>
                </a:lnTo>
                <a:lnTo>
                  <a:pt x="6012" y="1830"/>
                </a:lnTo>
                <a:lnTo>
                  <a:pt x="5999" y="1851"/>
                </a:lnTo>
                <a:lnTo>
                  <a:pt x="5987" y="1875"/>
                </a:lnTo>
                <a:lnTo>
                  <a:pt x="5975" y="1851"/>
                </a:lnTo>
                <a:lnTo>
                  <a:pt x="5960" y="1830"/>
                </a:lnTo>
                <a:lnTo>
                  <a:pt x="5942" y="1811"/>
                </a:lnTo>
                <a:lnTo>
                  <a:pt x="5922" y="1791"/>
                </a:lnTo>
                <a:lnTo>
                  <a:pt x="5898" y="1773"/>
                </a:lnTo>
                <a:lnTo>
                  <a:pt x="5873" y="1752"/>
                </a:lnTo>
                <a:lnTo>
                  <a:pt x="5810" y="1710"/>
                </a:lnTo>
                <a:lnTo>
                  <a:pt x="5816" y="1707"/>
                </a:lnTo>
                <a:lnTo>
                  <a:pt x="5852" y="1680"/>
                </a:lnTo>
                <a:lnTo>
                  <a:pt x="5885" y="1656"/>
                </a:lnTo>
                <a:lnTo>
                  <a:pt x="5910" y="1634"/>
                </a:lnTo>
                <a:lnTo>
                  <a:pt x="5934" y="1610"/>
                </a:lnTo>
                <a:lnTo>
                  <a:pt x="5952" y="1587"/>
                </a:lnTo>
                <a:lnTo>
                  <a:pt x="5966" y="1568"/>
                </a:lnTo>
                <a:lnTo>
                  <a:pt x="5978" y="1547"/>
                </a:lnTo>
                <a:lnTo>
                  <a:pt x="5987" y="1532"/>
                </a:lnTo>
                <a:lnTo>
                  <a:pt x="5994" y="1547"/>
                </a:lnTo>
                <a:lnTo>
                  <a:pt x="6006" y="1568"/>
                </a:lnTo>
                <a:lnTo>
                  <a:pt x="6020" y="1587"/>
                </a:lnTo>
                <a:lnTo>
                  <a:pt x="6038" y="1610"/>
                </a:lnTo>
                <a:lnTo>
                  <a:pt x="6062" y="1634"/>
                </a:lnTo>
                <a:lnTo>
                  <a:pt x="6089" y="1656"/>
                </a:lnTo>
                <a:lnTo>
                  <a:pt x="6120" y="1680"/>
                </a:lnTo>
                <a:lnTo>
                  <a:pt x="6156" y="1707"/>
                </a:lnTo>
                <a:lnTo>
                  <a:pt x="6162" y="1710"/>
                </a:lnTo>
                <a:lnTo>
                  <a:pt x="6101" y="1752"/>
                </a:lnTo>
                <a:close/>
                <a:moveTo>
                  <a:pt x="5828" y="1809"/>
                </a:moveTo>
                <a:lnTo>
                  <a:pt x="5856" y="1829"/>
                </a:lnTo>
                <a:lnTo>
                  <a:pt x="5879" y="1847"/>
                </a:lnTo>
                <a:lnTo>
                  <a:pt x="5894" y="1865"/>
                </a:lnTo>
                <a:lnTo>
                  <a:pt x="5909" y="1883"/>
                </a:lnTo>
                <a:lnTo>
                  <a:pt x="5918" y="1901"/>
                </a:lnTo>
                <a:lnTo>
                  <a:pt x="5924" y="1919"/>
                </a:lnTo>
                <a:lnTo>
                  <a:pt x="5928" y="1941"/>
                </a:lnTo>
                <a:lnTo>
                  <a:pt x="5930" y="1962"/>
                </a:lnTo>
                <a:lnTo>
                  <a:pt x="5928" y="1991"/>
                </a:lnTo>
                <a:lnTo>
                  <a:pt x="5924" y="2003"/>
                </a:lnTo>
                <a:lnTo>
                  <a:pt x="5922" y="2015"/>
                </a:lnTo>
                <a:lnTo>
                  <a:pt x="5916" y="2027"/>
                </a:lnTo>
                <a:lnTo>
                  <a:pt x="5910" y="2037"/>
                </a:lnTo>
                <a:lnTo>
                  <a:pt x="5903" y="2049"/>
                </a:lnTo>
                <a:lnTo>
                  <a:pt x="5894" y="2058"/>
                </a:lnTo>
                <a:lnTo>
                  <a:pt x="5873" y="2081"/>
                </a:lnTo>
                <a:lnTo>
                  <a:pt x="5843" y="2105"/>
                </a:lnTo>
                <a:lnTo>
                  <a:pt x="5804" y="2133"/>
                </a:lnTo>
                <a:lnTo>
                  <a:pt x="5759" y="2163"/>
                </a:lnTo>
                <a:lnTo>
                  <a:pt x="5747" y="2171"/>
                </a:lnTo>
                <a:lnTo>
                  <a:pt x="5696" y="2139"/>
                </a:lnTo>
                <a:lnTo>
                  <a:pt x="5657" y="2111"/>
                </a:lnTo>
                <a:lnTo>
                  <a:pt x="5625" y="2085"/>
                </a:lnTo>
                <a:lnTo>
                  <a:pt x="5601" y="2061"/>
                </a:lnTo>
                <a:lnTo>
                  <a:pt x="5591" y="2051"/>
                </a:lnTo>
                <a:lnTo>
                  <a:pt x="5583" y="2039"/>
                </a:lnTo>
                <a:lnTo>
                  <a:pt x="5577" y="2028"/>
                </a:lnTo>
                <a:lnTo>
                  <a:pt x="5573" y="2016"/>
                </a:lnTo>
                <a:lnTo>
                  <a:pt x="5568" y="2004"/>
                </a:lnTo>
                <a:lnTo>
                  <a:pt x="5565" y="1991"/>
                </a:lnTo>
                <a:lnTo>
                  <a:pt x="5562" y="1962"/>
                </a:lnTo>
                <a:lnTo>
                  <a:pt x="5565" y="1941"/>
                </a:lnTo>
                <a:lnTo>
                  <a:pt x="5568" y="1919"/>
                </a:lnTo>
                <a:lnTo>
                  <a:pt x="5574" y="1899"/>
                </a:lnTo>
                <a:lnTo>
                  <a:pt x="5585" y="1881"/>
                </a:lnTo>
                <a:lnTo>
                  <a:pt x="5598" y="1863"/>
                </a:lnTo>
                <a:lnTo>
                  <a:pt x="5619" y="1845"/>
                </a:lnTo>
                <a:lnTo>
                  <a:pt x="5643" y="1824"/>
                </a:lnTo>
                <a:lnTo>
                  <a:pt x="5670" y="1805"/>
                </a:lnTo>
                <a:lnTo>
                  <a:pt x="5747" y="1752"/>
                </a:lnTo>
                <a:lnTo>
                  <a:pt x="5759" y="1761"/>
                </a:lnTo>
                <a:lnTo>
                  <a:pt x="5828" y="1809"/>
                </a:lnTo>
                <a:close/>
                <a:moveTo>
                  <a:pt x="5621" y="1752"/>
                </a:moveTo>
                <a:lnTo>
                  <a:pt x="5595" y="1773"/>
                </a:lnTo>
                <a:lnTo>
                  <a:pt x="5571" y="1791"/>
                </a:lnTo>
                <a:lnTo>
                  <a:pt x="5550" y="1811"/>
                </a:lnTo>
                <a:lnTo>
                  <a:pt x="5532" y="1830"/>
                </a:lnTo>
                <a:lnTo>
                  <a:pt x="5519" y="1851"/>
                </a:lnTo>
                <a:lnTo>
                  <a:pt x="5507" y="1875"/>
                </a:lnTo>
                <a:lnTo>
                  <a:pt x="5495" y="1851"/>
                </a:lnTo>
                <a:lnTo>
                  <a:pt x="5481" y="1830"/>
                </a:lnTo>
                <a:lnTo>
                  <a:pt x="5463" y="1811"/>
                </a:lnTo>
                <a:lnTo>
                  <a:pt x="5442" y="1791"/>
                </a:lnTo>
                <a:lnTo>
                  <a:pt x="5418" y="1773"/>
                </a:lnTo>
                <a:lnTo>
                  <a:pt x="5393" y="1752"/>
                </a:lnTo>
                <a:lnTo>
                  <a:pt x="5331" y="1710"/>
                </a:lnTo>
                <a:lnTo>
                  <a:pt x="5337" y="1707"/>
                </a:lnTo>
                <a:lnTo>
                  <a:pt x="5373" y="1680"/>
                </a:lnTo>
                <a:lnTo>
                  <a:pt x="5405" y="1656"/>
                </a:lnTo>
                <a:lnTo>
                  <a:pt x="5430" y="1634"/>
                </a:lnTo>
                <a:lnTo>
                  <a:pt x="5453" y="1610"/>
                </a:lnTo>
                <a:lnTo>
                  <a:pt x="5472" y="1587"/>
                </a:lnTo>
                <a:lnTo>
                  <a:pt x="5487" y="1568"/>
                </a:lnTo>
                <a:lnTo>
                  <a:pt x="5499" y="1547"/>
                </a:lnTo>
                <a:lnTo>
                  <a:pt x="5507" y="1532"/>
                </a:lnTo>
                <a:lnTo>
                  <a:pt x="5514" y="1547"/>
                </a:lnTo>
                <a:lnTo>
                  <a:pt x="5526" y="1568"/>
                </a:lnTo>
                <a:lnTo>
                  <a:pt x="5541" y="1587"/>
                </a:lnTo>
                <a:lnTo>
                  <a:pt x="5559" y="1610"/>
                </a:lnTo>
                <a:lnTo>
                  <a:pt x="5583" y="1634"/>
                </a:lnTo>
                <a:lnTo>
                  <a:pt x="5609" y="1656"/>
                </a:lnTo>
                <a:lnTo>
                  <a:pt x="5640" y="1680"/>
                </a:lnTo>
                <a:lnTo>
                  <a:pt x="5676" y="1707"/>
                </a:lnTo>
                <a:lnTo>
                  <a:pt x="5682" y="1710"/>
                </a:lnTo>
                <a:lnTo>
                  <a:pt x="5621" y="1752"/>
                </a:lnTo>
                <a:close/>
                <a:moveTo>
                  <a:pt x="5343" y="1805"/>
                </a:moveTo>
                <a:lnTo>
                  <a:pt x="5370" y="1824"/>
                </a:lnTo>
                <a:lnTo>
                  <a:pt x="5394" y="1845"/>
                </a:lnTo>
                <a:lnTo>
                  <a:pt x="5415" y="1863"/>
                </a:lnTo>
                <a:lnTo>
                  <a:pt x="5429" y="1881"/>
                </a:lnTo>
                <a:lnTo>
                  <a:pt x="5439" y="1899"/>
                </a:lnTo>
                <a:lnTo>
                  <a:pt x="5445" y="1919"/>
                </a:lnTo>
                <a:lnTo>
                  <a:pt x="5448" y="1941"/>
                </a:lnTo>
                <a:lnTo>
                  <a:pt x="5448" y="1962"/>
                </a:lnTo>
                <a:lnTo>
                  <a:pt x="5447" y="1991"/>
                </a:lnTo>
                <a:lnTo>
                  <a:pt x="5445" y="2004"/>
                </a:lnTo>
                <a:lnTo>
                  <a:pt x="5441" y="2016"/>
                </a:lnTo>
                <a:lnTo>
                  <a:pt x="5436" y="2028"/>
                </a:lnTo>
                <a:lnTo>
                  <a:pt x="5429" y="2039"/>
                </a:lnTo>
                <a:lnTo>
                  <a:pt x="5423" y="2051"/>
                </a:lnTo>
                <a:lnTo>
                  <a:pt x="5412" y="2061"/>
                </a:lnTo>
                <a:lnTo>
                  <a:pt x="5388" y="2085"/>
                </a:lnTo>
                <a:lnTo>
                  <a:pt x="5357" y="2111"/>
                </a:lnTo>
                <a:lnTo>
                  <a:pt x="5316" y="2139"/>
                </a:lnTo>
                <a:lnTo>
                  <a:pt x="5267" y="2171"/>
                </a:lnTo>
                <a:lnTo>
                  <a:pt x="5217" y="2139"/>
                </a:lnTo>
                <a:lnTo>
                  <a:pt x="5177" y="2111"/>
                </a:lnTo>
                <a:lnTo>
                  <a:pt x="5145" y="2085"/>
                </a:lnTo>
                <a:lnTo>
                  <a:pt x="5121" y="2061"/>
                </a:lnTo>
                <a:lnTo>
                  <a:pt x="5111" y="2051"/>
                </a:lnTo>
                <a:lnTo>
                  <a:pt x="5103" y="2039"/>
                </a:lnTo>
                <a:lnTo>
                  <a:pt x="5097" y="2028"/>
                </a:lnTo>
                <a:lnTo>
                  <a:pt x="5091" y="2016"/>
                </a:lnTo>
                <a:lnTo>
                  <a:pt x="5088" y="2004"/>
                </a:lnTo>
                <a:lnTo>
                  <a:pt x="5085" y="1991"/>
                </a:lnTo>
                <a:lnTo>
                  <a:pt x="5082" y="1962"/>
                </a:lnTo>
                <a:lnTo>
                  <a:pt x="5085" y="1941"/>
                </a:lnTo>
                <a:lnTo>
                  <a:pt x="5088" y="1919"/>
                </a:lnTo>
                <a:lnTo>
                  <a:pt x="5094" y="1899"/>
                </a:lnTo>
                <a:lnTo>
                  <a:pt x="5105" y="1881"/>
                </a:lnTo>
                <a:lnTo>
                  <a:pt x="5118" y="1863"/>
                </a:lnTo>
                <a:lnTo>
                  <a:pt x="5139" y="1845"/>
                </a:lnTo>
                <a:lnTo>
                  <a:pt x="5160" y="1824"/>
                </a:lnTo>
                <a:lnTo>
                  <a:pt x="5190" y="1805"/>
                </a:lnTo>
                <a:lnTo>
                  <a:pt x="5267" y="1752"/>
                </a:lnTo>
                <a:lnTo>
                  <a:pt x="5343" y="1805"/>
                </a:lnTo>
                <a:close/>
                <a:moveTo>
                  <a:pt x="5141" y="1752"/>
                </a:moveTo>
                <a:lnTo>
                  <a:pt x="5112" y="1773"/>
                </a:lnTo>
                <a:lnTo>
                  <a:pt x="5091" y="1791"/>
                </a:lnTo>
                <a:lnTo>
                  <a:pt x="5069" y="1811"/>
                </a:lnTo>
                <a:lnTo>
                  <a:pt x="5052" y="1830"/>
                </a:lnTo>
                <a:lnTo>
                  <a:pt x="5039" y="1851"/>
                </a:lnTo>
                <a:lnTo>
                  <a:pt x="5027" y="1875"/>
                </a:lnTo>
                <a:lnTo>
                  <a:pt x="5015" y="1851"/>
                </a:lnTo>
                <a:lnTo>
                  <a:pt x="5001" y="1830"/>
                </a:lnTo>
                <a:lnTo>
                  <a:pt x="4983" y="1811"/>
                </a:lnTo>
                <a:lnTo>
                  <a:pt x="4964" y="1791"/>
                </a:lnTo>
                <a:lnTo>
                  <a:pt x="4940" y="1773"/>
                </a:lnTo>
                <a:lnTo>
                  <a:pt x="4913" y="1752"/>
                </a:lnTo>
                <a:lnTo>
                  <a:pt x="4851" y="1710"/>
                </a:lnTo>
                <a:lnTo>
                  <a:pt x="4857" y="1707"/>
                </a:lnTo>
                <a:lnTo>
                  <a:pt x="4893" y="1680"/>
                </a:lnTo>
                <a:lnTo>
                  <a:pt x="4925" y="1656"/>
                </a:lnTo>
                <a:lnTo>
                  <a:pt x="4952" y="1634"/>
                </a:lnTo>
                <a:lnTo>
                  <a:pt x="4973" y="1610"/>
                </a:lnTo>
                <a:lnTo>
                  <a:pt x="4994" y="1587"/>
                </a:lnTo>
                <a:lnTo>
                  <a:pt x="5007" y="1568"/>
                </a:lnTo>
                <a:lnTo>
                  <a:pt x="5019" y="1547"/>
                </a:lnTo>
                <a:lnTo>
                  <a:pt x="5027" y="1532"/>
                </a:lnTo>
                <a:lnTo>
                  <a:pt x="5034" y="1547"/>
                </a:lnTo>
                <a:lnTo>
                  <a:pt x="5046" y="1568"/>
                </a:lnTo>
                <a:lnTo>
                  <a:pt x="5061" y="1587"/>
                </a:lnTo>
                <a:lnTo>
                  <a:pt x="5079" y="1610"/>
                </a:lnTo>
                <a:lnTo>
                  <a:pt x="5100" y="1634"/>
                </a:lnTo>
                <a:lnTo>
                  <a:pt x="5129" y="1656"/>
                </a:lnTo>
                <a:lnTo>
                  <a:pt x="5160" y="1680"/>
                </a:lnTo>
                <a:lnTo>
                  <a:pt x="5196" y="1707"/>
                </a:lnTo>
                <a:lnTo>
                  <a:pt x="5202" y="1710"/>
                </a:lnTo>
                <a:lnTo>
                  <a:pt x="5141" y="1752"/>
                </a:lnTo>
                <a:close/>
                <a:moveTo>
                  <a:pt x="4869" y="1809"/>
                </a:moveTo>
                <a:lnTo>
                  <a:pt x="4895" y="1829"/>
                </a:lnTo>
                <a:lnTo>
                  <a:pt x="4917" y="1847"/>
                </a:lnTo>
                <a:lnTo>
                  <a:pt x="4935" y="1865"/>
                </a:lnTo>
                <a:lnTo>
                  <a:pt x="4949" y="1883"/>
                </a:lnTo>
                <a:lnTo>
                  <a:pt x="4959" y="1901"/>
                </a:lnTo>
                <a:lnTo>
                  <a:pt x="4965" y="1919"/>
                </a:lnTo>
                <a:lnTo>
                  <a:pt x="4970" y="1941"/>
                </a:lnTo>
                <a:lnTo>
                  <a:pt x="4970" y="1962"/>
                </a:lnTo>
                <a:lnTo>
                  <a:pt x="4967" y="1991"/>
                </a:lnTo>
                <a:lnTo>
                  <a:pt x="4965" y="2003"/>
                </a:lnTo>
                <a:lnTo>
                  <a:pt x="4961" y="2015"/>
                </a:lnTo>
                <a:lnTo>
                  <a:pt x="4958" y="2027"/>
                </a:lnTo>
                <a:lnTo>
                  <a:pt x="4952" y="2037"/>
                </a:lnTo>
                <a:lnTo>
                  <a:pt x="4943" y="2049"/>
                </a:lnTo>
                <a:lnTo>
                  <a:pt x="4935" y="2058"/>
                </a:lnTo>
                <a:lnTo>
                  <a:pt x="4911" y="2081"/>
                </a:lnTo>
                <a:lnTo>
                  <a:pt x="4883" y="2105"/>
                </a:lnTo>
                <a:lnTo>
                  <a:pt x="4845" y="2133"/>
                </a:lnTo>
                <a:lnTo>
                  <a:pt x="4799" y="2163"/>
                </a:lnTo>
                <a:lnTo>
                  <a:pt x="4787" y="2171"/>
                </a:lnTo>
                <a:lnTo>
                  <a:pt x="4737" y="2139"/>
                </a:lnTo>
                <a:lnTo>
                  <a:pt x="4697" y="2111"/>
                </a:lnTo>
                <a:lnTo>
                  <a:pt x="4665" y="2085"/>
                </a:lnTo>
                <a:lnTo>
                  <a:pt x="4641" y="2061"/>
                </a:lnTo>
                <a:lnTo>
                  <a:pt x="4631" y="2051"/>
                </a:lnTo>
                <a:lnTo>
                  <a:pt x="4623" y="2039"/>
                </a:lnTo>
                <a:lnTo>
                  <a:pt x="4617" y="2028"/>
                </a:lnTo>
                <a:lnTo>
                  <a:pt x="4611" y="2016"/>
                </a:lnTo>
                <a:lnTo>
                  <a:pt x="4607" y="2004"/>
                </a:lnTo>
                <a:lnTo>
                  <a:pt x="4605" y="1991"/>
                </a:lnTo>
                <a:lnTo>
                  <a:pt x="4604" y="1962"/>
                </a:lnTo>
                <a:lnTo>
                  <a:pt x="4605" y="1941"/>
                </a:lnTo>
                <a:lnTo>
                  <a:pt x="4607" y="1919"/>
                </a:lnTo>
                <a:lnTo>
                  <a:pt x="4616" y="1899"/>
                </a:lnTo>
                <a:lnTo>
                  <a:pt x="4625" y="1881"/>
                </a:lnTo>
                <a:lnTo>
                  <a:pt x="4640" y="1863"/>
                </a:lnTo>
                <a:lnTo>
                  <a:pt x="4658" y="1845"/>
                </a:lnTo>
                <a:lnTo>
                  <a:pt x="4682" y="1824"/>
                </a:lnTo>
                <a:lnTo>
                  <a:pt x="4712" y="1805"/>
                </a:lnTo>
                <a:lnTo>
                  <a:pt x="4787" y="1752"/>
                </a:lnTo>
                <a:lnTo>
                  <a:pt x="4799" y="1761"/>
                </a:lnTo>
                <a:lnTo>
                  <a:pt x="4869" y="1809"/>
                </a:lnTo>
                <a:close/>
                <a:moveTo>
                  <a:pt x="4661" y="1752"/>
                </a:moveTo>
                <a:lnTo>
                  <a:pt x="4634" y="1773"/>
                </a:lnTo>
                <a:lnTo>
                  <a:pt x="4611" y="1791"/>
                </a:lnTo>
                <a:lnTo>
                  <a:pt x="4589" y="1811"/>
                </a:lnTo>
                <a:lnTo>
                  <a:pt x="4574" y="1830"/>
                </a:lnTo>
                <a:lnTo>
                  <a:pt x="4557" y="1851"/>
                </a:lnTo>
                <a:lnTo>
                  <a:pt x="4547" y="1875"/>
                </a:lnTo>
                <a:lnTo>
                  <a:pt x="4535" y="1851"/>
                </a:lnTo>
                <a:lnTo>
                  <a:pt x="4521" y="1830"/>
                </a:lnTo>
                <a:lnTo>
                  <a:pt x="4503" y="1811"/>
                </a:lnTo>
                <a:lnTo>
                  <a:pt x="4484" y="1791"/>
                </a:lnTo>
                <a:lnTo>
                  <a:pt x="4460" y="1773"/>
                </a:lnTo>
                <a:lnTo>
                  <a:pt x="4433" y="1752"/>
                </a:lnTo>
                <a:lnTo>
                  <a:pt x="4371" y="1710"/>
                </a:lnTo>
                <a:lnTo>
                  <a:pt x="4377" y="1707"/>
                </a:lnTo>
                <a:lnTo>
                  <a:pt x="4413" y="1680"/>
                </a:lnTo>
                <a:lnTo>
                  <a:pt x="4445" y="1656"/>
                </a:lnTo>
                <a:lnTo>
                  <a:pt x="4472" y="1634"/>
                </a:lnTo>
                <a:lnTo>
                  <a:pt x="4493" y="1610"/>
                </a:lnTo>
                <a:lnTo>
                  <a:pt x="4511" y="1587"/>
                </a:lnTo>
                <a:lnTo>
                  <a:pt x="4527" y="1568"/>
                </a:lnTo>
                <a:lnTo>
                  <a:pt x="4538" y="1547"/>
                </a:lnTo>
                <a:lnTo>
                  <a:pt x="4547" y="1532"/>
                </a:lnTo>
                <a:lnTo>
                  <a:pt x="4556" y="1547"/>
                </a:lnTo>
                <a:lnTo>
                  <a:pt x="4568" y="1568"/>
                </a:lnTo>
                <a:lnTo>
                  <a:pt x="4581" y="1587"/>
                </a:lnTo>
                <a:lnTo>
                  <a:pt x="4599" y="1610"/>
                </a:lnTo>
                <a:lnTo>
                  <a:pt x="4622" y="1634"/>
                </a:lnTo>
                <a:lnTo>
                  <a:pt x="4649" y="1656"/>
                </a:lnTo>
                <a:lnTo>
                  <a:pt x="4679" y="1680"/>
                </a:lnTo>
                <a:lnTo>
                  <a:pt x="4718" y="1707"/>
                </a:lnTo>
                <a:lnTo>
                  <a:pt x="4724" y="1710"/>
                </a:lnTo>
                <a:lnTo>
                  <a:pt x="4661" y="1752"/>
                </a:lnTo>
                <a:close/>
                <a:moveTo>
                  <a:pt x="4383" y="1805"/>
                </a:moveTo>
                <a:lnTo>
                  <a:pt x="4412" y="1824"/>
                </a:lnTo>
                <a:lnTo>
                  <a:pt x="4436" y="1845"/>
                </a:lnTo>
                <a:lnTo>
                  <a:pt x="4454" y="1863"/>
                </a:lnTo>
                <a:lnTo>
                  <a:pt x="4469" y="1881"/>
                </a:lnTo>
                <a:lnTo>
                  <a:pt x="4479" y="1899"/>
                </a:lnTo>
                <a:lnTo>
                  <a:pt x="4485" y="1919"/>
                </a:lnTo>
                <a:lnTo>
                  <a:pt x="4490" y="1941"/>
                </a:lnTo>
                <a:lnTo>
                  <a:pt x="4490" y="1962"/>
                </a:lnTo>
                <a:lnTo>
                  <a:pt x="4487" y="1991"/>
                </a:lnTo>
                <a:lnTo>
                  <a:pt x="4485" y="2004"/>
                </a:lnTo>
                <a:lnTo>
                  <a:pt x="4481" y="2016"/>
                </a:lnTo>
                <a:lnTo>
                  <a:pt x="4478" y="2028"/>
                </a:lnTo>
                <a:lnTo>
                  <a:pt x="4469" y="2039"/>
                </a:lnTo>
                <a:lnTo>
                  <a:pt x="4461" y="2051"/>
                </a:lnTo>
                <a:lnTo>
                  <a:pt x="4454" y="2061"/>
                </a:lnTo>
                <a:lnTo>
                  <a:pt x="4427" y="2085"/>
                </a:lnTo>
                <a:lnTo>
                  <a:pt x="4395" y="2111"/>
                </a:lnTo>
                <a:lnTo>
                  <a:pt x="4355" y="2139"/>
                </a:lnTo>
                <a:lnTo>
                  <a:pt x="4308" y="2171"/>
                </a:lnTo>
                <a:lnTo>
                  <a:pt x="4257" y="2139"/>
                </a:lnTo>
                <a:lnTo>
                  <a:pt x="4218" y="2111"/>
                </a:lnTo>
                <a:lnTo>
                  <a:pt x="4185" y="2085"/>
                </a:lnTo>
                <a:lnTo>
                  <a:pt x="4161" y="2061"/>
                </a:lnTo>
                <a:lnTo>
                  <a:pt x="4152" y="2051"/>
                </a:lnTo>
                <a:lnTo>
                  <a:pt x="4143" y="2039"/>
                </a:lnTo>
                <a:lnTo>
                  <a:pt x="4137" y="2028"/>
                </a:lnTo>
                <a:lnTo>
                  <a:pt x="4131" y="2016"/>
                </a:lnTo>
                <a:lnTo>
                  <a:pt x="4128" y="2004"/>
                </a:lnTo>
                <a:lnTo>
                  <a:pt x="4125" y="1991"/>
                </a:lnTo>
                <a:lnTo>
                  <a:pt x="4124" y="1962"/>
                </a:lnTo>
                <a:lnTo>
                  <a:pt x="4125" y="1941"/>
                </a:lnTo>
                <a:lnTo>
                  <a:pt x="4128" y="1919"/>
                </a:lnTo>
                <a:lnTo>
                  <a:pt x="4136" y="1899"/>
                </a:lnTo>
                <a:lnTo>
                  <a:pt x="4146" y="1881"/>
                </a:lnTo>
                <a:lnTo>
                  <a:pt x="4160" y="1863"/>
                </a:lnTo>
                <a:lnTo>
                  <a:pt x="4178" y="1845"/>
                </a:lnTo>
                <a:lnTo>
                  <a:pt x="4202" y="1824"/>
                </a:lnTo>
                <a:lnTo>
                  <a:pt x="4232" y="1805"/>
                </a:lnTo>
                <a:lnTo>
                  <a:pt x="4308" y="1752"/>
                </a:lnTo>
                <a:lnTo>
                  <a:pt x="4383" y="1805"/>
                </a:lnTo>
                <a:close/>
                <a:moveTo>
                  <a:pt x="4182" y="1752"/>
                </a:moveTo>
                <a:lnTo>
                  <a:pt x="4154" y="1773"/>
                </a:lnTo>
                <a:lnTo>
                  <a:pt x="4131" y="1791"/>
                </a:lnTo>
                <a:lnTo>
                  <a:pt x="4110" y="1811"/>
                </a:lnTo>
                <a:lnTo>
                  <a:pt x="4094" y="1830"/>
                </a:lnTo>
                <a:lnTo>
                  <a:pt x="4077" y="1851"/>
                </a:lnTo>
                <a:lnTo>
                  <a:pt x="4068" y="1875"/>
                </a:lnTo>
                <a:lnTo>
                  <a:pt x="4056" y="1851"/>
                </a:lnTo>
                <a:lnTo>
                  <a:pt x="4041" y="1830"/>
                </a:lnTo>
                <a:lnTo>
                  <a:pt x="4023" y="1811"/>
                </a:lnTo>
                <a:lnTo>
                  <a:pt x="4004" y="1791"/>
                </a:lnTo>
                <a:lnTo>
                  <a:pt x="3980" y="1773"/>
                </a:lnTo>
                <a:lnTo>
                  <a:pt x="3954" y="1752"/>
                </a:lnTo>
                <a:lnTo>
                  <a:pt x="3891" y="1710"/>
                </a:lnTo>
                <a:lnTo>
                  <a:pt x="3897" y="1707"/>
                </a:lnTo>
                <a:lnTo>
                  <a:pt x="3933" y="1680"/>
                </a:lnTo>
                <a:lnTo>
                  <a:pt x="3966" y="1656"/>
                </a:lnTo>
                <a:lnTo>
                  <a:pt x="3992" y="1634"/>
                </a:lnTo>
                <a:lnTo>
                  <a:pt x="4014" y="1610"/>
                </a:lnTo>
                <a:lnTo>
                  <a:pt x="4032" y="1587"/>
                </a:lnTo>
                <a:lnTo>
                  <a:pt x="4047" y="1568"/>
                </a:lnTo>
                <a:lnTo>
                  <a:pt x="4058" y="1547"/>
                </a:lnTo>
                <a:lnTo>
                  <a:pt x="4068" y="1532"/>
                </a:lnTo>
                <a:lnTo>
                  <a:pt x="4076" y="1547"/>
                </a:lnTo>
                <a:lnTo>
                  <a:pt x="4088" y="1568"/>
                </a:lnTo>
                <a:lnTo>
                  <a:pt x="4101" y="1587"/>
                </a:lnTo>
                <a:lnTo>
                  <a:pt x="4119" y="1610"/>
                </a:lnTo>
                <a:lnTo>
                  <a:pt x="4142" y="1634"/>
                </a:lnTo>
                <a:lnTo>
                  <a:pt x="4170" y="1656"/>
                </a:lnTo>
                <a:lnTo>
                  <a:pt x="4200" y="1680"/>
                </a:lnTo>
                <a:lnTo>
                  <a:pt x="4238" y="1707"/>
                </a:lnTo>
                <a:lnTo>
                  <a:pt x="4244" y="1710"/>
                </a:lnTo>
                <a:lnTo>
                  <a:pt x="4182" y="1752"/>
                </a:lnTo>
                <a:close/>
                <a:moveTo>
                  <a:pt x="3909" y="1809"/>
                </a:moveTo>
                <a:lnTo>
                  <a:pt x="3936" y="1829"/>
                </a:lnTo>
                <a:lnTo>
                  <a:pt x="3957" y="1847"/>
                </a:lnTo>
                <a:lnTo>
                  <a:pt x="3975" y="1865"/>
                </a:lnTo>
                <a:lnTo>
                  <a:pt x="3990" y="1883"/>
                </a:lnTo>
                <a:lnTo>
                  <a:pt x="3999" y="1901"/>
                </a:lnTo>
                <a:lnTo>
                  <a:pt x="4005" y="1919"/>
                </a:lnTo>
                <a:lnTo>
                  <a:pt x="4010" y="1941"/>
                </a:lnTo>
                <a:lnTo>
                  <a:pt x="4010" y="1962"/>
                </a:lnTo>
                <a:lnTo>
                  <a:pt x="4008" y="1991"/>
                </a:lnTo>
                <a:lnTo>
                  <a:pt x="4005" y="2003"/>
                </a:lnTo>
                <a:lnTo>
                  <a:pt x="4002" y="2015"/>
                </a:lnTo>
                <a:lnTo>
                  <a:pt x="3998" y="2027"/>
                </a:lnTo>
                <a:lnTo>
                  <a:pt x="3992" y="2037"/>
                </a:lnTo>
                <a:lnTo>
                  <a:pt x="3984" y="2049"/>
                </a:lnTo>
                <a:lnTo>
                  <a:pt x="3975" y="2058"/>
                </a:lnTo>
                <a:lnTo>
                  <a:pt x="3951" y="2081"/>
                </a:lnTo>
                <a:lnTo>
                  <a:pt x="3921" y="2105"/>
                </a:lnTo>
                <a:lnTo>
                  <a:pt x="3885" y="2133"/>
                </a:lnTo>
                <a:lnTo>
                  <a:pt x="3840" y="2163"/>
                </a:lnTo>
                <a:lnTo>
                  <a:pt x="3828" y="2171"/>
                </a:lnTo>
                <a:lnTo>
                  <a:pt x="3777" y="2139"/>
                </a:lnTo>
                <a:lnTo>
                  <a:pt x="3738" y="2111"/>
                </a:lnTo>
                <a:lnTo>
                  <a:pt x="3705" y="2085"/>
                </a:lnTo>
                <a:lnTo>
                  <a:pt x="3681" y="2061"/>
                </a:lnTo>
                <a:lnTo>
                  <a:pt x="3672" y="2051"/>
                </a:lnTo>
                <a:lnTo>
                  <a:pt x="3665" y="2039"/>
                </a:lnTo>
                <a:lnTo>
                  <a:pt x="3659" y="2028"/>
                </a:lnTo>
                <a:lnTo>
                  <a:pt x="3653" y="2016"/>
                </a:lnTo>
                <a:lnTo>
                  <a:pt x="3648" y="2004"/>
                </a:lnTo>
                <a:lnTo>
                  <a:pt x="3647" y="1991"/>
                </a:lnTo>
                <a:lnTo>
                  <a:pt x="3644" y="1962"/>
                </a:lnTo>
                <a:lnTo>
                  <a:pt x="3647" y="1941"/>
                </a:lnTo>
                <a:lnTo>
                  <a:pt x="3648" y="1919"/>
                </a:lnTo>
                <a:lnTo>
                  <a:pt x="3656" y="1899"/>
                </a:lnTo>
                <a:lnTo>
                  <a:pt x="3666" y="1881"/>
                </a:lnTo>
                <a:lnTo>
                  <a:pt x="3680" y="1863"/>
                </a:lnTo>
                <a:lnTo>
                  <a:pt x="3698" y="1845"/>
                </a:lnTo>
                <a:lnTo>
                  <a:pt x="3722" y="1824"/>
                </a:lnTo>
                <a:lnTo>
                  <a:pt x="3752" y="1805"/>
                </a:lnTo>
                <a:lnTo>
                  <a:pt x="3828" y="1752"/>
                </a:lnTo>
                <a:lnTo>
                  <a:pt x="3840" y="1761"/>
                </a:lnTo>
                <a:lnTo>
                  <a:pt x="3909" y="1809"/>
                </a:lnTo>
                <a:close/>
                <a:moveTo>
                  <a:pt x="3699" y="1752"/>
                </a:moveTo>
                <a:lnTo>
                  <a:pt x="3674" y="1773"/>
                </a:lnTo>
                <a:lnTo>
                  <a:pt x="3650" y="1791"/>
                </a:lnTo>
                <a:lnTo>
                  <a:pt x="3630" y="1811"/>
                </a:lnTo>
                <a:lnTo>
                  <a:pt x="3612" y="1830"/>
                </a:lnTo>
                <a:lnTo>
                  <a:pt x="3599" y="1851"/>
                </a:lnTo>
                <a:lnTo>
                  <a:pt x="3588" y="1875"/>
                </a:lnTo>
                <a:lnTo>
                  <a:pt x="3576" y="1851"/>
                </a:lnTo>
                <a:lnTo>
                  <a:pt x="3563" y="1830"/>
                </a:lnTo>
                <a:lnTo>
                  <a:pt x="3545" y="1811"/>
                </a:lnTo>
                <a:lnTo>
                  <a:pt x="3524" y="1791"/>
                </a:lnTo>
                <a:lnTo>
                  <a:pt x="3500" y="1773"/>
                </a:lnTo>
                <a:lnTo>
                  <a:pt x="3474" y="1752"/>
                </a:lnTo>
                <a:lnTo>
                  <a:pt x="3413" y="1710"/>
                </a:lnTo>
                <a:lnTo>
                  <a:pt x="3416" y="1707"/>
                </a:lnTo>
                <a:lnTo>
                  <a:pt x="3455" y="1680"/>
                </a:lnTo>
                <a:lnTo>
                  <a:pt x="3486" y="1656"/>
                </a:lnTo>
                <a:lnTo>
                  <a:pt x="3512" y="1634"/>
                </a:lnTo>
                <a:lnTo>
                  <a:pt x="3534" y="1610"/>
                </a:lnTo>
                <a:lnTo>
                  <a:pt x="3552" y="1587"/>
                </a:lnTo>
                <a:lnTo>
                  <a:pt x="3569" y="1568"/>
                </a:lnTo>
                <a:lnTo>
                  <a:pt x="3578" y="1547"/>
                </a:lnTo>
                <a:lnTo>
                  <a:pt x="3588" y="1532"/>
                </a:lnTo>
                <a:lnTo>
                  <a:pt x="3596" y="1547"/>
                </a:lnTo>
                <a:lnTo>
                  <a:pt x="3606" y="1568"/>
                </a:lnTo>
                <a:lnTo>
                  <a:pt x="3623" y="1587"/>
                </a:lnTo>
                <a:lnTo>
                  <a:pt x="3641" y="1610"/>
                </a:lnTo>
                <a:lnTo>
                  <a:pt x="3662" y="1634"/>
                </a:lnTo>
                <a:lnTo>
                  <a:pt x="3687" y="1656"/>
                </a:lnTo>
                <a:lnTo>
                  <a:pt x="3720" y="1680"/>
                </a:lnTo>
                <a:lnTo>
                  <a:pt x="3758" y="1707"/>
                </a:lnTo>
                <a:lnTo>
                  <a:pt x="3762" y="1710"/>
                </a:lnTo>
                <a:lnTo>
                  <a:pt x="3699" y="1752"/>
                </a:lnTo>
                <a:close/>
                <a:moveTo>
                  <a:pt x="3422" y="1805"/>
                </a:moveTo>
                <a:lnTo>
                  <a:pt x="3452" y="1824"/>
                </a:lnTo>
                <a:lnTo>
                  <a:pt x="3476" y="1845"/>
                </a:lnTo>
                <a:lnTo>
                  <a:pt x="3494" y="1863"/>
                </a:lnTo>
                <a:lnTo>
                  <a:pt x="3509" y="1881"/>
                </a:lnTo>
                <a:lnTo>
                  <a:pt x="3518" y="1899"/>
                </a:lnTo>
                <a:lnTo>
                  <a:pt x="3527" y="1919"/>
                </a:lnTo>
                <a:lnTo>
                  <a:pt x="3530" y="1941"/>
                </a:lnTo>
                <a:lnTo>
                  <a:pt x="3530" y="1962"/>
                </a:lnTo>
                <a:lnTo>
                  <a:pt x="3528" y="1991"/>
                </a:lnTo>
                <a:lnTo>
                  <a:pt x="3527" y="2004"/>
                </a:lnTo>
                <a:lnTo>
                  <a:pt x="3522" y="2016"/>
                </a:lnTo>
                <a:lnTo>
                  <a:pt x="3516" y="2028"/>
                </a:lnTo>
                <a:lnTo>
                  <a:pt x="3510" y="2039"/>
                </a:lnTo>
                <a:lnTo>
                  <a:pt x="3503" y="2051"/>
                </a:lnTo>
                <a:lnTo>
                  <a:pt x="3492" y="2061"/>
                </a:lnTo>
                <a:lnTo>
                  <a:pt x="3468" y="2085"/>
                </a:lnTo>
                <a:lnTo>
                  <a:pt x="3437" y="2111"/>
                </a:lnTo>
                <a:lnTo>
                  <a:pt x="3396" y="2139"/>
                </a:lnTo>
                <a:lnTo>
                  <a:pt x="3347" y="2171"/>
                </a:lnTo>
                <a:lnTo>
                  <a:pt x="3299" y="2139"/>
                </a:lnTo>
                <a:lnTo>
                  <a:pt x="3258" y="2111"/>
                </a:lnTo>
                <a:lnTo>
                  <a:pt x="3227" y="2085"/>
                </a:lnTo>
                <a:lnTo>
                  <a:pt x="3203" y="2061"/>
                </a:lnTo>
                <a:lnTo>
                  <a:pt x="3192" y="2051"/>
                </a:lnTo>
                <a:lnTo>
                  <a:pt x="3185" y="2039"/>
                </a:lnTo>
                <a:lnTo>
                  <a:pt x="3179" y="2028"/>
                </a:lnTo>
                <a:lnTo>
                  <a:pt x="3173" y="2016"/>
                </a:lnTo>
                <a:lnTo>
                  <a:pt x="3168" y="2004"/>
                </a:lnTo>
                <a:lnTo>
                  <a:pt x="3167" y="1991"/>
                </a:lnTo>
                <a:lnTo>
                  <a:pt x="3164" y="1962"/>
                </a:lnTo>
                <a:lnTo>
                  <a:pt x="3164" y="1941"/>
                </a:lnTo>
                <a:lnTo>
                  <a:pt x="3168" y="1919"/>
                </a:lnTo>
                <a:lnTo>
                  <a:pt x="3174" y="1899"/>
                </a:lnTo>
                <a:lnTo>
                  <a:pt x="3186" y="1881"/>
                </a:lnTo>
                <a:lnTo>
                  <a:pt x="3200" y="1863"/>
                </a:lnTo>
                <a:lnTo>
                  <a:pt x="3218" y="1845"/>
                </a:lnTo>
                <a:lnTo>
                  <a:pt x="3242" y="1824"/>
                </a:lnTo>
                <a:lnTo>
                  <a:pt x="3272" y="1805"/>
                </a:lnTo>
                <a:lnTo>
                  <a:pt x="3347" y="1752"/>
                </a:lnTo>
                <a:lnTo>
                  <a:pt x="3422" y="1805"/>
                </a:lnTo>
                <a:close/>
                <a:moveTo>
                  <a:pt x="3221" y="1752"/>
                </a:moveTo>
                <a:lnTo>
                  <a:pt x="3194" y="1773"/>
                </a:lnTo>
                <a:lnTo>
                  <a:pt x="3170" y="1791"/>
                </a:lnTo>
                <a:lnTo>
                  <a:pt x="3150" y="1811"/>
                </a:lnTo>
                <a:lnTo>
                  <a:pt x="3132" y="1830"/>
                </a:lnTo>
                <a:lnTo>
                  <a:pt x="3119" y="1851"/>
                </a:lnTo>
                <a:lnTo>
                  <a:pt x="3107" y="1875"/>
                </a:lnTo>
                <a:lnTo>
                  <a:pt x="3096" y="1851"/>
                </a:lnTo>
                <a:lnTo>
                  <a:pt x="3080" y="1830"/>
                </a:lnTo>
                <a:lnTo>
                  <a:pt x="3065" y="1811"/>
                </a:lnTo>
                <a:lnTo>
                  <a:pt x="3044" y="1791"/>
                </a:lnTo>
                <a:lnTo>
                  <a:pt x="3021" y="1773"/>
                </a:lnTo>
                <a:lnTo>
                  <a:pt x="2994" y="1752"/>
                </a:lnTo>
                <a:lnTo>
                  <a:pt x="2933" y="1710"/>
                </a:lnTo>
                <a:lnTo>
                  <a:pt x="2937" y="1707"/>
                </a:lnTo>
                <a:lnTo>
                  <a:pt x="2975" y="1680"/>
                </a:lnTo>
                <a:lnTo>
                  <a:pt x="3005" y="1656"/>
                </a:lnTo>
                <a:lnTo>
                  <a:pt x="3032" y="1634"/>
                </a:lnTo>
                <a:lnTo>
                  <a:pt x="3054" y="1610"/>
                </a:lnTo>
                <a:lnTo>
                  <a:pt x="3072" y="1587"/>
                </a:lnTo>
                <a:lnTo>
                  <a:pt x="3086" y="1568"/>
                </a:lnTo>
                <a:lnTo>
                  <a:pt x="3098" y="1547"/>
                </a:lnTo>
                <a:lnTo>
                  <a:pt x="3107" y="1532"/>
                </a:lnTo>
                <a:lnTo>
                  <a:pt x="3116" y="1547"/>
                </a:lnTo>
                <a:lnTo>
                  <a:pt x="3126" y="1568"/>
                </a:lnTo>
                <a:lnTo>
                  <a:pt x="3143" y="1587"/>
                </a:lnTo>
                <a:lnTo>
                  <a:pt x="3161" y="1610"/>
                </a:lnTo>
                <a:lnTo>
                  <a:pt x="3182" y="1634"/>
                </a:lnTo>
                <a:lnTo>
                  <a:pt x="3209" y="1656"/>
                </a:lnTo>
                <a:lnTo>
                  <a:pt x="3240" y="1680"/>
                </a:lnTo>
                <a:lnTo>
                  <a:pt x="3278" y="1707"/>
                </a:lnTo>
                <a:lnTo>
                  <a:pt x="3282" y="1710"/>
                </a:lnTo>
                <a:lnTo>
                  <a:pt x="3221" y="1752"/>
                </a:lnTo>
                <a:close/>
                <a:moveTo>
                  <a:pt x="2951" y="1809"/>
                </a:moveTo>
                <a:lnTo>
                  <a:pt x="2976" y="1829"/>
                </a:lnTo>
                <a:lnTo>
                  <a:pt x="2999" y="1847"/>
                </a:lnTo>
                <a:lnTo>
                  <a:pt x="3017" y="1865"/>
                </a:lnTo>
                <a:lnTo>
                  <a:pt x="3030" y="1883"/>
                </a:lnTo>
                <a:lnTo>
                  <a:pt x="3041" y="1901"/>
                </a:lnTo>
                <a:lnTo>
                  <a:pt x="3047" y="1919"/>
                </a:lnTo>
                <a:lnTo>
                  <a:pt x="3048" y="1941"/>
                </a:lnTo>
                <a:lnTo>
                  <a:pt x="3050" y="1962"/>
                </a:lnTo>
                <a:lnTo>
                  <a:pt x="3048" y="1991"/>
                </a:lnTo>
                <a:lnTo>
                  <a:pt x="3047" y="2003"/>
                </a:lnTo>
                <a:lnTo>
                  <a:pt x="3042" y="2015"/>
                </a:lnTo>
                <a:lnTo>
                  <a:pt x="3038" y="2027"/>
                </a:lnTo>
                <a:lnTo>
                  <a:pt x="3032" y="2037"/>
                </a:lnTo>
                <a:lnTo>
                  <a:pt x="3024" y="2049"/>
                </a:lnTo>
                <a:lnTo>
                  <a:pt x="3015" y="2058"/>
                </a:lnTo>
                <a:lnTo>
                  <a:pt x="2993" y="2081"/>
                </a:lnTo>
                <a:lnTo>
                  <a:pt x="2963" y="2105"/>
                </a:lnTo>
                <a:lnTo>
                  <a:pt x="2925" y="2133"/>
                </a:lnTo>
                <a:lnTo>
                  <a:pt x="2879" y="2163"/>
                </a:lnTo>
                <a:lnTo>
                  <a:pt x="2867" y="2171"/>
                </a:lnTo>
                <a:lnTo>
                  <a:pt x="2819" y="2139"/>
                </a:lnTo>
                <a:lnTo>
                  <a:pt x="2778" y="2111"/>
                </a:lnTo>
                <a:lnTo>
                  <a:pt x="2747" y="2085"/>
                </a:lnTo>
                <a:lnTo>
                  <a:pt x="2721" y="2061"/>
                </a:lnTo>
                <a:lnTo>
                  <a:pt x="2712" y="2051"/>
                </a:lnTo>
                <a:lnTo>
                  <a:pt x="2705" y="2039"/>
                </a:lnTo>
                <a:lnTo>
                  <a:pt x="2697" y="2028"/>
                </a:lnTo>
                <a:lnTo>
                  <a:pt x="2693" y="2016"/>
                </a:lnTo>
                <a:lnTo>
                  <a:pt x="2688" y="2004"/>
                </a:lnTo>
                <a:lnTo>
                  <a:pt x="2687" y="1991"/>
                </a:lnTo>
                <a:lnTo>
                  <a:pt x="2685" y="1962"/>
                </a:lnTo>
                <a:lnTo>
                  <a:pt x="2685" y="1941"/>
                </a:lnTo>
                <a:lnTo>
                  <a:pt x="2688" y="1919"/>
                </a:lnTo>
                <a:lnTo>
                  <a:pt x="2694" y="1899"/>
                </a:lnTo>
                <a:lnTo>
                  <a:pt x="2706" y="1881"/>
                </a:lnTo>
                <a:lnTo>
                  <a:pt x="2721" y="1863"/>
                </a:lnTo>
                <a:lnTo>
                  <a:pt x="2739" y="1845"/>
                </a:lnTo>
                <a:lnTo>
                  <a:pt x="2763" y="1824"/>
                </a:lnTo>
                <a:lnTo>
                  <a:pt x="2790" y="1805"/>
                </a:lnTo>
                <a:lnTo>
                  <a:pt x="2867" y="1752"/>
                </a:lnTo>
                <a:lnTo>
                  <a:pt x="2879" y="1761"/>
                </a:lnTo>
                <a:lnTo>
                  <a:pt x="2951" y="1809"/>
                </a:lnTo>
                <a:close/>
                <a:moveTo>
                  <a:pt x="2741" y="1752"/>
                </a:moveTo>
                <a:lnTo>
                  <a:pt x="2715" y="1773"/>
                </a:lnTo>
                <a:lnTo>
                  <a:pt x="2691" y="1791"/>
                </a:lnTo>
                <a:lnTo>
                  <a:pt x="2670" y="1811"/>
                </a:lnTo>
                <a:lnTo>
                  <a:pt x="2652" y="1830"/>
                </a:lnTo>
                <a:lnTo>
                  <a:pt x="2639" y="1851"/>
                </a:lnTo>
                <a:lnTo>
                  <a:pt x="2627" y="1875"/>
                </a:lnTo>
                <a:lnTo>
                  <a:pt x="2616" y="1851"/>
                </a:lnTo>
                <a:lnTo>
                  <a:pt x="2601" y="1830"/>
                </a:lnTo>
                <a:lnTo>
                  <a:pt x="2585" y="1811"/>
                </a:lnTo>
                <a:lnTo>
                  <a:pt x="2562" y="1791"/>
                </a:lnTo>
                <a:lnTo>
                  <a:pt x="2541" y="1773"/>
                </a:lnTo>
                <a:lnTo>
                  <a:pt x="2513" y="1752"/>
                </a:lnTo>
                <a:lnTo>
                  <a:pt x="2451" y="1710"/>
                </a:lnTo>
                <a:lnTo>
                  <a:pt x="2457" y="1707"/>
                </a:lnTo>
                <a:lnTo>
                  <a:pt x="2495" y="1680"/>
                </a:lnTo>
                <a:lnTo>
                  <a:pt x="2525" y="1656"/>
                </a:lnTo>
                <a:lnTo>
                  <a:pt x="2553" y="1634"/>
                </a:lnTo>
                <a:lnTo>
                  <a:pt x="2574" y="1610"/>
                </a:lnTo>
                <a:lnTo>
                  <a:pt x="2592" y="1587"/>
                </a:lnTo>
                <a:lnTo>
                  <a:pt x="2607" y="1568"/>
                </a:lnTo>
                <a:lnTo>
                  <a:pt x="2619" y="1547"/>
                </a:lnTo>
                <a:lnTo>
                  <a:pt x="2627" y="1532"/>
                </a:lnTo>
                <a:lnTo>
                  <a:pt x="2637" y="1547"/>
                </a:lnTo>
                <a:lnTo>
                  <a:pt x="2646" y="1568"/>
                </a:lnTo>
                <a:lnTo>
                  <a:pt x="2663" y="1587"/>
                </a:lnTo>
                <a:lnTo>
                  <a:pt x="2681" y="1610"/>
                </a:lnTo>
                <a:lnTo>
                  <a:pt x="2703" y="1634"/>
                </a:lnTo>
                <a:lnTo>
                  <a:pt x="2729" y="1656"/>
                </a:lnTo>
                <a:lnTo>
                  <a:pt x="2760" y="1680"/>
                </a:lnTo>
                <a:lnTo>
                  <a:pt x="2796" y="1707"/>
                </a:lnTo>
                <a:lnTo>
                  <a:pt x="2802" y="1710"/>
                </a:lnTo>
                <a:lnTo>
                  <a:pt x="2741" y="1752"/>
                </a:lnTo>
                <a:close/>
                <a:moveTo>
                  <a:pt x="2463" y="1805"/>
                </a:moveTo>
                <a:lnTo>
                  <a:pt x="2493" y="1824"/>
                </a:lnTo>
                <a:lnTo>
                  <a:pt x="2517" y="1845"/>
                </a:lnTo>
                <a:lnTo>
                  <a:pt x="2535" y="1863"/>
                </a:lnTo>
                <a:lnTo>
                  <a:pt x="2549" y="1881"/>
                </a:lnTo>
                <a:lnTo>
                  <a:pt x="2559" y="1899"/>
                </a:lnTo>
                <a:lnTo>
                  <a:pt x="2567" y="1919"/>
                </a:lnTo>
                <a:lnTo>
                  <a:pt x="2568" y="1941"/>
                </a:lnTo>
                <a:lnTo>
                  <a:pt x="2571" y="1962"/>
                </a:lnTo>
                <a:lnTo>
                  <a:pt x="2568" y="1991"/>
                </a:lnTo>
                <a:lnTo>
                  <a:pt x="2567" y="2004"/>
                </a:lnTo>
                <a:lnTo>
                  <a:pt x="2562" y="2016"/>
                </a:lnTo>
                <a:lnTo>
                  <a:pt x="2556" y="2028"/>
                </a:lnTo>
                <a:lnTo>
                  <a:pt x="2550" y="2039"/>
                </a:lnTo>
                <a:lnTo>
                  <a:pt x="2543" y="2051"/>
                </a:lnTo>
                <a:lnTo>
                  <a:pt x="2532" y="2061"/>
                </a:lnTo>
                <a:lnTo>
                  <a:pt x="2508" y="2085"/>
                </a:lnTo>
                <a:lnTo>
                  <a:pt x="2477" y="2111"/>
                </a:lnTo>
                <a:lnTo>
                  <a:pt x="2436" y="2139"/>
                </a:lnTo>
                <a:lnTo>
                  <a:pt x="2387" y="2171"/>
                </a:lnTo>
                <a:lnTo>
                  <a:pt x="2339" y="2139"/>
                </a:lnTo>
                <a:lnTo>
                  <a:pt x="2297" y="2111"/>
                </a:lnTo>
                <a:lnTo>
                  <a:pt x="2267" y="2085"/>
                </a:lnTo>
                <a:lnTo>
                  <a:pt x="2241" y="2061"/>
                </a:lnTo>
                <a:lnTo>
                  <a:pt x="2234" y="2051"/>
                </a:lnTo>
                <a:lnTo>
                  <a:pt x="2225" y="2039"/>
                </a:lnTo>
                <a:lnTo>
                  <a:pt x="2217" y="2028"/>
                </a:lnTo>
                <a:lnTo>
                  <a:pt x="2213" y="2016"/>
                </a:lnTo>
                <a:lnTo>
                  <a:pt x="2210" y="2004"/>
                </a:lnTo>
                <a:lnTo>
                  <a:pt x="2207" y="1991"/>
                </a:lnTo>
                <a:lnTo>
                  <a:pt x="2205" y="1962"/>
                </a:lnTo>
                <a:lnTo>
                  <a:pt x="2205" y="1941"/>
                </a:lnTo>
                <a:lnTo>
                  <a:pt x="2210" y="1919"/>
                </a:lnTo>
                <a:lnTo>
                  <a:pt x="2216" y="1899"/>
                </a:lnTo>
                <a:lnTo>
                  <a:pt x="2225" y="1881"/>
                </a:lnTo>
                <a:lnTo>
                  <a:pt x="2241" y="1863"/>
                </a:lnTo>
                <a:lnTo>
                  <a:pt x="2259" y="1845"/>
                </a:lnTo>
                <a:lnTo>
                  <a:pt x="2283" y="1824"/>
                </a:lnTo>
                <a:lnTo>
                  <a:pt x="2312" y="1805"/>
                </a:lnTo>
                <a:lnTo>
                  <a:pt x="2387" y="1752"/>
                </a:lnTo>
                <a:lnTo>
                  <a:pt x="2463" y="1805"/>
                </a:lnTo>
                <a:close/>
                <a:moveTo>
                  <a:pt x="2261" y="1752"/>
                </a:moveTo>
                <a:lnTo>
                  <a:pt x="2235" y="1773"/>
                </a:lnTo>
                <a:lnTo>
                  <a:pt x="2211" y="1791"/>
                </a:lnTo>
                <a:lnTo>
                  <a:pt x="2192" y="1811"/>
                </a:lnTo>
                <a:lnTo>
                  <a:pt x="2174" y="1830"/>
                </a:lnTo>
                <a:lnTo>
                  <a:pt x="2159" y="1851"/>
                </a:lnTo>
                <a:lnTo>
                  <a:pt x="2147" y="1875"/>
                </a:lnTo>
                <a:lnTo>
                  <a:pt x="2138" y="1851"/>
                </a:lnTo>
                <a:lnTo>
                  <a:pt x="2121" y="1830"/>
                </a:lnTo>
                <a:lnTo>
                  <a:pt x="2105" y="1811"/>
                </a:lnTo>
                <a:lnTo>
                  <a:pt x="2084" y="1791"/>
                </a:lnTo>
                <a:lnTo>
                  <a:pt x="2061" y="1773"/>
                </a:lnTo>
                <a:lnTo>
                  <a:pt x="2033" y="1752"/>
                </a:lnTo>
                <a:lnTo>
                  <a:pt x="1971" y="1710"/>
                </a:lnTo>
                <a:lnTo>
                  <a:pt x="1977" y="1707"/>
                </a:lnTo>
                <a:lnTo>
                  <a:pt x="2013" y="1680"/>
                </a:lnTo>
                <a:lnTo>
                  <a:pt x="2045" y="1656"/>
                </a:lnTo>
                <a:lnTo>
                  <a:pt x="2073" y="1634"/>
                </a:lnTo>
                <a:lnTo>
                  <a:pt x="2096" y="1610"/>
                </a:lnTo>
                <a:lnTo>
                  <a:pt x="2114" y="1587"/>
                </a:lnTo>
                <a:lnTo>
                  <a:pt x="2127" y="1568"/>
                </a:lnTo>
                <a:lnTo>
                  <a:pt x="2139" y="1547"/>
                </a:lnTo>
                <a:lnTo>
                  <a:pt x="2147" y="1532"/>
                </a:lnTo>
                <a:lnTo>
                  <a:pt x="2156" y="1547"/>
                </a:lnTo>
                <a:lnTo>
                  <a:pt x="2168" y="1568"/>
                </a:lnTo>
                <a:lnTo>
                  <a:pt x="2183" y="1587"/>
                </a:lnTo>
                <a:lnTo>
                  <a:pt x="2201" y="1610"/>
                </a:lnTo>
                <a:lnTo>
                  <a:pt x="2223" y="1634"/>
                </a:lnTo>
                <a:lnTo>
                  <a:pt x="2249" y="1656"/>
                </a:lnTo>
                <a:lnTo>
                  <a:pt x="2282" y="1680"/>
                </a:lnTo>
                <a:lnTo>
                  <a:pt x="2318" y="1707"/>
                </a:lnTo>
                <a:lnTo>
                  <a:pt x="2324" y="1710"/>
                </a:lnTo>
                <a:lnTo>
                  <a:pt x="2261" y="1752"/>
                </a:lnTo>
                <a:close/>
                <a:moveTo>
                  <a:pt x="1989" y="1809"/>
                </a:moveTo>
                <a:lnTo>
                  <a:pt x="2018" y="1829"/>
                </a:lnTo>
                <a:lnTo>
                  <a:pt x="2039" y="1847"/>
                </a:lnTo>
                <a:lnTo>
                  <a:pt x="2057" y="1865"/>
                </a:lnTo>
                <a:lnTo>
                  <a:pt x="2069" y="1883"/>
                </a:lnTo>
                <a:lnTo>
                  <a:pt x="2079" y="1901"/>
                </a:lnTo>
                <a:lnTo>
                  <a:pt x="2087" y="1919"/>
                </a:lnTo>
                <a:lnTo>
                  <a:pt x="2090" y="1941"/>
                </a:lnTo>
                <a:lnTo>
                  <a:pt x="2091" y="1962"/>
                </a:lnTo>
                <a:lnTo>
                  <a:pt x="2090" y="1991"/>
                </a:lnTo>
                <a:lnTo>
                  <a:pt x="2087" y="2003"/>
                </a:lnTo>
                <a:lnTo>
                  <a:pt x="2084" y="2015"/>
                </a:lnTo>
                <a:lnTo>
                  <a:pt x="2078" y="2027"/>
                </a:lnTo>
                <a:lnTo>
                  <a:pt x="2072" y="2037"/>
                </a:lnTo>
                <a:lnTo>
                  <a:pt x="2066" y="2049"/>
                </a:lnTo>
                <a:lnTo>
                  <a:pt x="2055" y="2058"/>
                </a:lnTo>
                <a:lnTo>
                  <a:pt x="2033" y="2081"/>
                </a:lnTo>
                <a:lnTo>
                  <a:pt x="2003" y="2105"/>
                </a:lnTo>
                <a:lnTo>
                  <a:pt x="1965" y="2133"/>
                </a:lnTo>
                <a:lnTo>
                  <a:pt x="1919" y="2163"/>
                </a:lnTo>
                <a:lnTo>
                  <a:pt x="1907" y="2171"/>
                </a:lnTo>
                <a:lnTo>
                  <a:pt x="1857" y="2139"/>
                </a:lnTo>
                <a:lnTo>
                  <a:pt x="1817" y="2111"/>
                </a:lnTo>
                <a:lnTo>
                  <a:pt x="1785" y="2085"/>
                </a:lnTo>
                <a:lnTo>
                  <a:pt x="1761" y="2061"/>
                </a:lnTo>
                <a:lnTo>
                  <a:pt x="1754" y="2051"/>
                </a:lnTo>
                <a:lnTo>
                  <a:pt x="1745" y="2039"/>
                </a:lnTo>
                <a:lnTo>
                  <a:pt x="1737" y="2028"/>
                </a:lnTo>
                <a:lnTo>
                  <a:pt x="1733" y="2016"/>
                </a:lnTo>
                <a:lnTo>
                  <a:pt x="1730" y="2004"/>
                </a:lnTo>
                <a:lnTo>
                  <a:pt x="1727" y="1991"/>
                </a:lnTo>
                <a:lnTo>
                  <a:pt x="1725" y="1962"/>
                </a:lnTo>
                <a:lnTo>
                  <a:pt x="1725" y="1941"/>
                </a:lnTo>
                <a:lnTo>
                  <a:pt x="1730" y="1919"/>
                </a:lnTo>
                <a:lnTo>
                  <a:pt x="1736" y="1899"/>
                </a:lnTo>
                <a:lnTo>
                  <a:pt x="1745" y="1881"/>
                </a:lnTo>
                <a:lnTo>
                  <a:pt x="1761" y="1863"/>
                </a:lnTo>
                <a:lnTo>
                  <a:pt x="1779" y="1845"/>
                </a:lnTo>
                <a:lnTo>
                  <a:pt x="1803" y="1824"/>
                </a:lnTo>
                <a:lnTo>
                  <a:pt x="1832" y="1805"/>
                </a:lnTo>
                <a:lnTo>
                  <a:pt x="1907" y="1752"/>
                </a:lnTo>
                <a:lnTo>
                  <a:pt x="1919" y="1761"/>
                </a:lnTo>
                <a:lnTo>
                  <a:pt x="1989" y="1809"/>
                </a:lnTo>
                <a:close/>
                <a:moveTo>
                  <a:pt x="1781" y="1752"/>
                </a:moveTo>
                <a:lnTo>
                  <a:pt x="1755" y="1773"/>
                </a:lnTo>
                <a:lnTo>
                  <a:pt x="1731" y="1791"/>
                </a:lnTo>
                <a:lnTo>
                  <a:pt x="1712" y="1811"/>
                </a:lnTo>
                <a:lnTo>
                  <a:pt x="1694" y="1830"/>
                </a:lnTo>
                <a:lnTo>
                  <a:pt x="1680" y="1851"/>
                </a:lnTo>
                <a:lnTo>
                  <a:pt x="1668" y="1875"/>
                </a:lnTo>
                <a:lnTo>
                  <a:pt x="1656" y="1851"/>
                </a:lnTo>
                <a:lnTo>
                  <a:pt x="1641" y="1830"/>
                </a:lnTo>
                <a:lnTo>
                  <a:pt x="1623" y="1811"/>
                </a:lnTo>
                <a:lnTo>
                  <a:pt x="1604" y="1791"/>
                </a:lnTo>
                <a:lnTo>
                  <a:pt x="1580" y="1773"/>
                </a:lnTo>
                <a:lnTo>
                  <a:pt x="1554" y="1752"/>
                </a:lnTo>
                <a:lnTo>
                  <a:pt x="1491" y="1710"/>
                </a:lnTo>
                <a:lnTo>
                  <a:pt x="1497" y="1707"/>
                </a:lnTo>
                <a:lnTo>
                  <a:pt x="1533" y="1680"/>
                </a:lnTo>
                <a:lnTo>
                  <a:pt x="1566" y="1656"/>
                </a:lnTo>
                <a:lnTo>
                  <a:pt x="1593" y="1634"/>
                </a:lnTo>
                <a:lnTo>
                  <a:pt x="1616" y="1610"/>
                </a:lnTo>
                <a:lnTo>
                  <a:pt x="1634" y="1587"/>
                </a:lnTo>
                <a:lnTo>
                  <a:pt x="1647" y="1568"/>
                </a:lnTo>
                <a:lnTo>
                  <a:pt x="1659" y="1547"/>
                </a:lnTo>
                <a:lnTo>
                  <a:pt x="1668" y="1532"/>
                </a:lnTo>
                <a:lnTo>
                  <a:pt x="1676" y="1547"/>
                </a:lnTo>
                <a:lnTo>
                  <a:pt x="1688" y="1568"/>
                </a:lnTo>
                <a:lnTo>
                  <a:pt x="1701" y="1587"/>
                </a:lnTo>
                <a:lnTo>
                  <a:pt x="1721" y="1610"/>
                </a:lnTo>
                <a:lnTo>
                  <a:pt x="1743" y="1634"/>
                </a:lnTo>
                <a:lnTo>
                  <a:pt x="1769" y="1656"/>
                </a:lnTo>
                <a:lnTo>
                  <a:pt x="1802" y="1680"/>
                </a:lnTo>
                <a:lnTo>
                  <a:pt x="1838" y="1707"/>
                </a:lnTo>
                <a:lnTo>
                  <a:pt x="1844" y="1710"/>
                </a:lnTo>
                <a:lnTo>
                  <a:pt x="1781" y="1752"/>
                </a:lnTo>
                <a:close/>
                <a:moveTo>
                  <a:pt x="1503" y="1805"/>
                </a:moveTo>
                <a:lnTo>
                  <a:pt x="1533" y="1824"/>
                </a:lnTo>
                <a:lnTo>
                  <a:pt x="1556" y="1845"/>
                </a:lnTo>
                <a:lnTo>
                  <a:pt x="1575" y="1863"/>
                </a:lnTo>
                <a:lnTo>
                  <a:pt x="1590" y="1881"/>
                </a:lnTo>
                <a:lnTo>
                  <a:pt x="1599" y="1899"/>
                </a:lnTo>
                <a:lnTo>
                  <a:pt x="1605" y="1919"/>
                </a:lnTo>
                <a:lnTo>
                  <a:pt x="1610" y="1941"/>
                </a:lnTo>
                <a:lnTo>
                  <a:pt x="1611" y="1962"/>
                </a:lnTo>
                <a:lnTo>
                  <a:pt x="1610" y="1991"/>
                </a:lnTo>
                <a:lnTo>
                  <a:pt x="1605" y="2004"/>
                </a:lnTo>
                <a:lnTo>
                  <a:pt x="1604" y="2016"/>
                </a:lnTo>
                <a:lnTo>
                  <a:pt x="1598" y="2028"/>
                </a:lnTo>
                <a:lnTo>
                  <a:pt x="1592" y="2039"/>
                </a:lnTo>
                <a:lnTo>
                  <a:pt x="1584" y="2051"/>
                </a:lnTo>
                <a:lnTo>
                  <a:pt x="1574" y="2061"/>
                </a:lnTo>
                <a:lnTo>
                  <a:pt x="1550" y="2085"/>
                </a:lnTo>
                <a:lnTo>
                  <a:pt x="1518" y="2111"/>
                </a:lnTo>
                <a:lnTo>
                  <a:pt x="1478" y="2139"/>
                </a:lnTo>
                <a:lnTo>
                  <a:pt x="1428" y="2171"/>
                </a:lnTo>
                <a:lnTo>
                  <a:pt x="1377" y="2139"/>
                </a:lnTo>
                <a:lnTo>
                  <a:pt x="1338" y="2111"/>
                </a:lnTo>
                <a:lnTo>
                  <a:pt x="1305" y="2085"/>
                </a:lnTo>
                <a:lnTo>
                  <a:pt x="1281" y="2061"/>
                </a:lnTo>
                <a:lnTo>
                  <a:pt x="1272" y="2051"/>
                </a:lnTo>
                <a:lnTo>
                  <a:pt x="1263" y="2039"/>
                </a:lnTo>
                <a:lnTo>
                  <a:pt x="1257" y="2028"/>
                </a:lnTo>
                <a:lnTo>
                  <a:pt x="1254" y="2016"/>
                </a:lnTo>
                <a:lnTo>
                  <a:pt x="1250" y="2004"/>
                </a:lnTo>
                <a:lnTo>
                  <a:pt x="1245" y="1991"/>
                </a:lnTo>
                <a:lnTo>
                  <a:pt x="1245" y="1962"/>
                </a:lnTo>
                <a:lnTo>
                  <a:pt x="1245" y="1941"/>
                </a:lnTo>
                <a:lnTo>
                  <a:pt x="1250" y="1919"/>
                </a:lnTo>
                <a:lnTo>
                  <a:pt x="1256" y="1899"/>
                </a:lnTo>
                <a:lnTo>
                  <a:pt x="1266" y="1881"/>
                </a:lnTo>
                <a:lnTo>
                  <a:pt x="1280" y="1863"/>
                </a:lnTo>
                <a:lnTo>
                  <a:pt x="1299" y="1845"/>
                </a:lnTo>
                <a:lnTo>
                  <a:pt x="1323" y="1824"/>
                </a:lnTo>
                <a:lnTo>
                  <a:pt x="1352" y="1805"/>
                </a:lnTo>
                <a:lnTo>
                  <a:pt x="1428" y="1752"/>
                </a:lnTo>
                <a:lnTo>
                  <a:pt x="1503" y="1805"/>
                </a:lnTo>
                <a:close/>
                <a:moveTo>
                  <a:pt x="1302" y="1752"/>
                </a:moveTo>
                <a:lnTo>
                  <a:pt x="1275" y="1773"/>
                </a:lnTo>
                <a:lnTo>
                  <a:pt x="1251" y="1791"/>
                </a:lnTo>
                <a:lnTo>
                  <a:pt x="1232" y="1811"/>
                </a:lnTo>
                <a:lnTo>
                  <a:pt x="1214" y="1830"/>
                </a:lnTo>
                <a:lnTo>
                  <a:pt x="1200" y="1851"/>
                </a:lnTo>
                <a:lnTo>
                  <a:pt x="1188" y="1875"/>
                </a:lnTo>
                <a:lnTo>
                  <a:pt x="1176" y="1851"/>
                </a:lnTo>
                <a:lnTo>
                  <a:pt x="1161" y="1830"/>
                </a:lnTo>
                <a:lnTo>
                  <a:pt x="1143" y="1811"/>
                </a:lnTo>
                <a:lnTo>
                  <a:pt x="1124" y="1791"/>
                </a:lnTo>
                <a:lnTo>
                  <a:pt x="1100" y="1773"/>
                </a:lnTo>
                <a:lnTo>
                  <a:pt x="1074" y="1752"/>
                </a:lnTo>
                <a:lnTo>
                  <a:pt x="1013" y="1710"/>
                </a:lnTo>
                <a:lnTo>
                  <a:pt x="1019" y="1707"/>
                </a:lnTo>
                <a:lnTo>
                  <a:pt x="1053" y="1680"/>
                </a:lnTo>
                <a:lnTo>
                  <a:pt x="1086" y="1656"/>
                </a:lnTo>
                <a:lnTo>
                  <a:pt x="1112" y="1634"/>
                </a:lnTo>
                <a:lnTo>
                  <a:pt x="1136" y="1610"/>
                </a:lnTo>
                <a:lnTo>
                  <a:pt x="1154" y="1587"/>
                </a:lnTo>
                <a:lnTo>
                  <a:pt x="1167" y="1568"/>
                </a:lnTo>
                <a:lnTo>
                  <a:pt x="1179" y="1547"/>
                </a:lnTo>
                <a:lnTo>
                  <a:pt x="1188" y="1532"/>
                </a:lnTo>
                <a:lnTo>
                  <a:pt x="1196" y="1547"/>
                </a:lnTo>
                <a:lnTo>
                  <a:pt x="1208" y="1568"/>
                </a:lnTo>
                <a:lnTo>
                  <a:pt x="1221" y="1587"/>
                </a:lnTo>
                <a:lnTo>
                  <a:pt x="1239" y="1610"/>
                </a:lnTo>
                <a:lnTo>
                  <a:pt x="1263" y="1634"/>
                </a:lnTo>
                <a:lnTo>
                  <a:pt x="1290" y="1656"/>
                </a:lnTo>
                <a:lnTo>
                  <a:pt x="1322" y="1680"/>
                </a:lnTo>
                <a:lnTo>
                  <a:pt x="1358" y="1707"/>
                </a:lnTo>
                <a:lnTo>
                  <a:pt x="1364" y="1710"/>
                </a:lnTo>
                <a:lnTo>
                  <a:pt x="1302" y="1752"/>
                </a:lnTo>
                <a:close/>
                <a:moveTo>
                  <a:pt x="1031" y="1809"/>
                </a:moveTo>
                <a:lnTo>
                  <a:pt x="1058" y="1829"/>
                </a:lnTo>
                <a:lnTo>
                  <a:pt x="1080" y="1847"/>
                </a:lnTo>
                <a:lnTo>
                  <a:pt x="1098" y="1865"/>
                </a:lnTo>
                <a:lnTo>
                  <a:pt x="1110" y="1883"/>
                </a:lnTo>
                <a:lnTo>
                  <a:pt x="1119" y="1901"/>
                </a:lnTo>
                <a:lnTo>
                  <a:pt x="1125" y="1919"/>
                </a:lnTo>
                <a:lnTo>
                  <a:pt x="1130" y="1941"/>
                </a:lnTo>
                <a:lnTo>
                  <a:pt x="1131" y="1962"/>
                </a:lnTo>
                <a:lnTo>
                  <a:pt x="1130" y="1991"/>
                </a:lnTo>
                <a:lnTo>
                  <a:pt x="1125" y="2003"/>
                </a:lnTo>
                <a:lnTo>
                  <a:pt x="1124" y="2015"/>
                </a:lnTo>
                <a:lnTo>
                  <a:pt x="1118" y="2027"/>
                </a:lnTo>
                <a:lnTo>
                  <a:pt x="1112" y="2037"/>
                </a:lnTo>
                <a:lnTo>
                  <a:pt x="1106" y="2049"/>
                </a:lnTo>
                <a:lnTo>
                  <a:pt x="1095" y="2058"/>
                </a:lnTo>
                <a:lnTo>
                  <a:pt x="1074" y="2081"/>
                </a:lnTo>
                <a:lnTo>
                  <a:pt x="1044" y="2105"/>
                </a:lnTo>
                <a:lnTo>
                  <a:pt x="1007" y="2133"/>
                </a:lnTo>
                <a:lnTo>
                  <a:pt x="960" y="2163"/>
                </a:lnTo>
                <a:lnTo>
                  <a:pt x="948" y="2171"/>
                </a:lnTo>
                <a:lnTo>
                  <a:pt x="899" y="2139"/>
                </a:lnTo>
                <a:lnTo>
                  <a:pt x="858" y="2111"/>
                </a:lnTo>
                <a:lnTo>
                  <a:pt x="827" y="2085"/>
                </a:lnTo>
                <a:lnTo>
                  <a:pt x="803" y="2061"/>
                </a:lnTo>
                <a:lnTo>
                  <a:pt x="792" y="2051"/>
                </a:lnTo>
                <a:lnTo>
                  <a:pt x="785" y="2039"/>
                </a:lnTo>
                <a:lnTo>
                  <a:pt x="779" y="2028"/>
                </a:lnTo>
                <a:lnTo>
                  <a:pt x="774" y="2016"/>
                </a:lnTo>
                <a:lnTo>
                  <a:pt x="770" y="2004"/>
                </a:lnTo>
                <a:lnTo>
                  <a:pt x="767" y="1991"/>
                </a:lnTo>
                <a:lnTo>
                  <a:pt x="764" y="1962"/>
                </a:lnTo>
                <a:lnTo>
                  <a:pt x="767" y="1941"/>
                </a:lnTo>
                <a:lnTo>
                  <a:pt x="770" y="1919"/>
                </a:lnTo>
                <a:lnTo>
                  <a:pt x="776" y="1899"/>
                </a:lnTo>
                <a:lnTo>
                  <a:pt x="786" y="1881"/>
                </a:lnTo>
                <a:lnTo>
                  <a:pt x="800" y="1863"/>
                </a:lnTo>
                <a:lnTo>
                  <a:pt x="821" y="1845"/>
                </a:lnTo>
                <a:lnTo>
                  <a:pt x="845" y="1824"/>
                </a:lnTo>
                <a:lnTo>
                  <a:pt x="872" y="1805"/>
                </a:lnTo>
                <a:lnTo>
                  <a:pt x="948" y="1752"/>
                </a:lnTo>
                <a:lnTo>
                  <a:pt x="960" y="1761"/>
                </a:lnTo>
                <a:lnTo>
                  <a:pt x="1031" y="1809"/>
                </a:lnTo>
                <a:close/>
                <a:moveTo>
                  <a:pt x="822" y="1752"/>
                </a:moveTo>
                <a:lnTo>
                  <a:pt x="797" y="1773"/>
                </a:lnTo>
                <a:lnTo>
                  <a:pt x="773" y="1791"/>
                </a:lnTo>
                <a:lnTo>
                  <a:pt x="752" y="1811"/>
                </a:lnTo>
                <a:lnTo>
                  <a:pt x="734" y="1830"/>
                </a:lnTo>
                <a:lnTo>
                  <a:pt x="720" y="1851"/>
                </a:lnTo>
                <a:lnTo>
                  <a:pt x="708" y="1875"/>
                </a:lnTo>
                <a:lnTo>
                  <a:pt x="696" y="1851"/>
                </a:lnTo>
                <a:lnTo>
                  <a:pt x="683" y="1830"/>
                </a:lnTo>
                <a:lnTo>
                  <a:pt x="665" y="1811"/>
                </a:lnTo>
                <a:lnTo>
                  <a:pt x="644" y="1791"/>
                </a:lnTo>
                <a:lnTo>
                  <a:pt x="620" y="1773"/>
                </a:lnTo>
                <a:lnTo>
                  <a:pt x="594" y="1752"/>
                </a:lnTo>
                <a:lnTo>
                  <a:pt x="533" y="1710"/>
                </a:lnTo>
                <a:lnTo>
                  <a:pt x="539" y="1707"/>
                </a:lnTo>
                <a:lnTo>
                  <a:pt x="575" y="1680"/>
                </a:lnTo>
                <a:lnTo>
                  <a:pt x="606" y="1656"/>
                </a:lnTo>
                <a:lnTo>
                  <a:pt x="632" y="1634"/>
                </a:lnTo>
                <a:lnTo>
                  <a:pt x="654" y="1610"/>
                </a:lnTo>
                <a:lnTo>
                  <a:pt x="674" y="1587"/>
                </a:lnTo>
                <a:lnTo>
                  <a:pt x="689" y="1568"/>
                </a:lnTo>
                <a:lnTo>
                  <a:pt x="701" y="1547"/>
                </a:lnTo>
                <a:lnTo>
                  <a:pt x="708" y="1532"/>
                </a:lnTo>
                <a:lnTo>
                  <a:pt x="716" y="1547"/>
                </a:lnTo>
                <a:lnTo>
                  <a:pt x="728" y="1568"/>
                </a:lnTo>
                <a:lnTo>
                  <a:pt x="743" y="1587"/>
                </a:lnTo>
                <a:lnTo>
                  <a:pt x="761" y="1610"/>
                </a:lnTo>
                <a:lnTo>
                  <a:pt x="785" y="1634"/>
                </a:lnTo>
                <a:lnTo>
                  <a:pt x="810" y="1656"/>
                </a:lnTo>
                <a:lnTo>
                  <a:pt x="842" y="1680"/>
                </a:lnTo>
                <a:lnTo>
                  <a:pt x="878" y="1707"/>
                </a:lnTo>
                <a:lnTo>
                  <a:pt x="884" y="1710"/>
                </a:lnTo>
                <a:lnTo>
                  <a:pt x="822" y="1752"/>
                </a:lnTo>
                <a:close/>
                <a:moveTo>
                  <a:pt x="683" y="2091"/>
                </a:moveTo>
                <a:lnTo>
                  <a:pt x="696" y="2070"/>
                </a:lnTo>
                <a:lnTo>
                  <a:pt x="708" y="2046"/>
                </a:lnTo>
                <a:lnTo>
                  <a:pt x="720" y="2070"/>
                </a:lnTo>
                <a:lnTo>
                  <a:pt x="734" y="2091"/>
                </a:lnTo>
                <a:lnTo>
                  <a:pt x="752" y="2111"/>
                </a:lnTo>
                <a:lnTo>
                  <a:pt x="773" y="2130"/>
                </a:lnTo>
                <a:lnTo>
                  <a:pt x="797" y="2151"/>
                </a:lnTo>
                <a:lnTo>
                  <a:pt x="822" y="2171"/>
                </a:lnTo>
                <a:lnTo>
                  <a:pt x="884" y="2214"/>
                </a:lnTo>
                <a:lnTo>
                  <a:pt x="878" y="2219"/>
                </a:lnTo>
                <a:lnTo>
                  <a:pt x="842" y="2243"/>
                </a:lnTo>
                <a:lnTo>
                  <a:pt x="810" y="2268"/>
                </a:lnTo>
                <a:lnTo>
                  <a:pt x="785" y="2292"/>
                </a:lnTo>
                <a:lnTo>
                  <a:pt x="761" y="2316"/>
                </a:lnTo>
                <a:lnTo>
                  <a:pt x="743" y="2336"/>
                </a:lnTo>
                <a:lnTo>
                  <a:pt x="728" y="2358"/>
                </a:lnTo>
                <a:lnTo>
                  <a:pt x="716" y="2376"/>
                </a:lnTo>
                <a:lnTo>
                  <a:pt x="708" y="2394"/>
                </a:lnTo>
                <a:lnTo>
                  <a:pt x="701" y="2376"/>
                </a:lnTo>
                <a:lnTo>
                  <a:pt x="689" y="2358"/>
                </a:lnTo>
                <a:lnTo>
                  <a:pt x="674" y="2336"/>
                </a:lnTo>
                <a:lnTo>
                  <a:pt x="654" y="2316"/>
                </a:lnTo>
                <a:lnTo>
                  <a:pt x="632" y="2292"/>
                </a:lnTo>
                <a:lnTo>
                  <a:pt x="606" y="2268"/>
                </a:lnTo>
                <a:lnTo>
                  <a:pt x="575" y="2243"/>
                </a:lnTo>
                <a:lnTo>
                  <a:pt x="539" y="2219"/>
                </a:lnTo>
                <a:lnTo>
                  <a:pt x="533" y="2214"/>
                </a:lnTo>
                <a:lnTo>
                  <a:pt x="594" y="2171"/>
                </a:lnTo>
                <a:lnTo>
                  <a:pt x="620" y="2151"/>
                </a:lnTo>
                <a:lnTo>
                  <a:pt x="644" y="2130"/>
                </a:lnTo>
                <a:lnTo>
                  <a:pt x="665" y="2111"/>
                </a:lnTo>
                <a:lnTo>
                  <a:pt x="683" y="2091"/>
                </a:lnTo>
                <a:close/>
                <a:moveTo>
                  <a:pt x="674" y="2549"/>
                </a:moveTo>
                <a:lnTo>
                  <a:pt x="689" y="2526"/>
                </a:lnTo>
                <a:lnTo>
                  <a:pt x="701" y="2508"/>
                </a:lnTo>
                <a:lnTo>
                  <a:pt x="708" y="2490"/>
                </a:lnTo>
                <a:lnTo>
                  <a:pt x="716" y="2508"/>
                </a:lnTo>
                <a:lnTo>
                  <a:pt x="728" y="2526"/>
                </a:lnTo>
                <a:lnTo>
                  <a:pt x="743" y="2549"/>
                </a:lnTo>
                <a:lnTo>
                  <a:pt x="761" y="2568"/>
                </a:lnTo>
                <a:lnTo>
                  <a:pt x="785" y="2592"/>
                </a:lnTo>
                <a:lnTo>
                  <a:pt x="810" y="2616"/>
                </a:lnTo>
                <a:lnTo>
                  <a:pt x="842" y="2640"/>
                </a:lnTo>
                <a:lnTo>
                  <a:pt x="878" y="2666"/>
                </a:lnTo>
                <a:lnTo>
                  <a:pt x="884" y="2670"/>
                </a:lnTo>
                <a:lnTo>
                  <a:pt x="822" y="2712"/>
                </a:lnTo>
                <a:lnTo>
                  <a:pt x="797" y="2732"/>
                </a:lnTo>
                <a:lnTo>
                  <a:pt x="773" y="2753"/>
                </a:lnTo>
                <a:lnTo>
                  <a:pt x="752" y="2771"/>
                </a:lnTo>
                <a:lnTo>
                  <a:pt x="734" y="2790"/>
                </a:lnTo>
                <a:lnTo>
                  <a:pt x="720" y="2813"/>
                </a:lnTo>
                <a:lnTo>
                  <a:pt x="708" y="2834"/>
                </a:lnTo>
                <a:lnTo>
                  <a:pt x="696" y="2813"/>
                </a:lnTo>
                <a:lnTo>
                  <a:pt x="683" y="2790"/>
                </a:lnTo>
                <a:lnTo>
                  <a:pt x="665" y="2771"/>
                </a:lnTo>
                <a:lnTo>
                  <a:pt x="644" y="2753"/>
                </a:lnTo>
                <a:lnTo>
                  <a:pt x="620" y="2732"/>
                </a:lnTo>
                <a:lnTo>
                  <a:pt x="594" y="2712"/>
                </a:lnTo>
                <a:lnTo>
                  <a:pt x="533" y="2670"/>
                </a:lnTo>
                <a:lnTo>
                  <a:pt x="539" y="2666"/>
                </a:lnTo>
                <a:lnTo>
                  <a:pt x="575" y="2640"/>
                </a:lnTo>
                <a:lnTo>
                  <a:pt x="606" y="2616"/>
                </a:lnTo>
                <a:lnTo>
                  <a:pt x="632" y="2592"/>
                </a:lnTo>
                <a:lnTo>
                  <a:pt x="654" y="2568"/>
                </a:lnTo>
                <a:lnTo>
                  <a:pt x="674" y="2549"/>
                </a:lnTo>
                <a:close/>
                <a:moveTo>
                  <a:pt x="683" y="3050"/>
                </a:moveTo>
                <a:lnTo>
                  <a:pt x="696" y="3030"/>
                </a:lnTo>
                <a:lnTo>
                  <a:pt x="708" y="3008"/>
                </a:lnTo>
                <a:lnTo>
                  <a:pt x="720" y="3030"/>
                </a:lnTo>
                <a:lnTo>
                  <a:pt x="734" y="3050"/>
                </a:lnTo>
                <a:lnTo>
                  <a:pt x="752" y="3069"/>
                </a:lnTo>
                <a:lnTo>
                  <a:pt x="773" y="3090"/>
                </a:lnTo>
                <a:lnTo>
                  <a:pt x="797" y="3110"/>
                </a:lnTo>
                <a:lnTo>
                  <a:pt x="822" y="3129"/>
                </a:lnTo>
                <a:lnTo>
                  <a:pt x="884" y="3174"/>
                </a:lnTo>
                <a:lnTo>
                  <a:pt x="878" y="3177"/>
                </a:lnTo>
                <a:lnTo>
                  <a:pt x="842" y="3204"/>
                </a:lnTo>
                <a:lnTo>
                  <a:pt x="810" y="3228"/>
                </a:lnTo>
                <a:lnTo>
                  <a:pt x="785" y="3252"/>
                </a:lnTo>
                <a:lnTo>
                  <a:pt x="761" y="3276"/>
                </a:lnTo>
                <a:lnTo>
                  <a:pt x="743" y="3297"/>
                </a:lnTo>
                <a:lnTo>
                  <a:pt x="728" y="3318"/>
                </a:lnTo>
                <a:lnTo>
                  <a:pt x="716" y="3338"/>
                </a:lnTo>
                <a:lnTo>
                  <a:pt x="708" y="3354"/>
                </a:lnTo>
                <a:lnTo>
                  <a:pt x="701" y="3338"/>
                </a:lnTo>
                <a:lnTo>
                  <a:pt x="689" y="3318"/>
                </a:lnTo>
                <a:lnTo>
                  <a:pt x="674" y="3297"/>
                </a:lnTo>
                <a:lnTo>
                  <a:pt x="654" y="3276"/>
                </a:lnTo>
                <a:lnTo>
                  <a:pt x="632" y="3252"/>
                </a:lnTo>
                <a:lnTo>
                  <a:pt x="606" y="3228"/>
                </a:lnTo>
                <a:lnTo>
                  <a:pt x="575" y="3204"/>
                </a:lnTo>
                <a:lnTo>
                  <a:pt x="539" y="3177"/>
                </a:lnTo>
                <a:lnTo>
                  <a:pt x="533" y="3174"/>
                </a:lnTo>
                <a:lnTo>
                  <a:pt x="594" y="3129"/>
                </a:lnTo>
                <a:lnTo>
                  <a:pt x="620" y="3110"/>
                </a:lnTo>
                <a:lnTo>
                  <a:pt x="644" y="3090"/>
                </a:lnTo>
                <a:lnTo>
                  <a:pt x="665" y="3069"/>
                </a:lnTo>
                <a:lnTo>
                  <a:pt x="683" y="3050"/>
                </a:lnTo>
                <a:close/>
                <a:moveTo>
                  <a:pt x="674" y="3507"/>
                </a:moveTo>
                <a:lnTo>
                  <a:pt x="689" y="3486"/>
                </a:lnTo>
                <a:lnTo>
                  <a:pt x="701" y="3468"/>
                </a:lnTo>
                <a:lnTo>
                  <a:pt x="708" y="3450"/>
                </a:lnTo>
                <a:lnTo>
                  <a:pt x="716" y="3468"/>
                </a:lnTo>
                <a:lnTo>
                  <a:pt x="728" y="3486"/>
                </a:lnTo>
                <a:lnTo>
                  <a:pt x="743" y="3507"/>
                </a:lnTo>
                <a:lnTo>
                  <a:pt x="761" y="3530"/>
                </a:lnTo>
                <a:lnTo>
                  <a:pt x="785" y="3552"/>
                </a:lnTo>
                <a:lnTo>
                  <a:pt x="810" y="3576"/>
                </a:lnTo>
                <a:lnTo>
                  <a:pt x="842" y="3602"/>
                </a:lnTo>
                <a:lnTo>
                  <a:pt x="878" y="3627"/>
                </a:lnTo>
                <a:lnTo>
                  <a:pt x="884" y="3629"/>
                </a:lnTo>
                <a:lnTo>
                  <a:pt x="822" y="3671"/>
                </a:lnTo>
                <a:lnTo>
                  <a:pt x="797" y="3692"/>
                </a:lnTo>
                <a:lnTo>
                  <a:pt x="773" y="3711"/>
                </a:lnTo>
                <a:lnTo>
                  <a:pt x="752" y="3729"/>
                </a:lnTo>
                <a:lnTo>
                  <a:pt x="734" y="3749"/>
                </a:lnTo>
                <a:lnTo>
                  <a:pt x="720" y="3771"/>
                </a:lnTo>
                <a:lnTo>
                  <a:pt x="708" y="3794"/>
                </a:lnTo>
                <a:lnTo>
                  <a:pt x="696" y="3771"/>
                </a:lnTo>
                <a:lnTo>
                  <a:pt x="683" y="3749"/>
                </a:lnTo>
                <a:lnTo>
                  <a:pt x="665" y="3729"/>
                </a:lnTo>
                <a:lnTo>
                  <a:pt x="644" y="3711"/>
                </a:lnTo>
                <a:lnTo>
                  <a:pt x="620" y="3692"/>
                </a:lnTo>
                <a:lnTo>
                  <a:pt x="594" y="3671"/>
                </a:lnTo>
                <a:lnTo>
                  <a:pt x="533" y="3629"/>
                </a:lnTo>
                <a:lnTo>
                  <a:pt x="539" y="3627"/>
                </a:lnTo>
                <a:lnTo>
                  <a:pt x="575" y="3602"/>
                </a:lnTo>
                <a:lnTo>
                  <a:pt x="606" y="3576"/>
                </a:lnTo>
                <a:lnTo>
                  <a:pt x="632" y="3552"/>
                </a:lnTo>
                <a:lnTo>
                  <a:pt x="654" y="3530"/>
                </a:lnTo>
                <a:lnTo>
                  <a:pt x="674" y="3507"/>
                </a:lnTo>
                <a:close/>
                <a:moveTo>
                  <a:pt x="683" y="4010"/>
                </a:moveTo>
                <a:lnTo>
                  <a:pt x="696" y="3989"/>
                </a:lnTo>
                <a:lnTo>
                  <a:pt x="708" y="3968"/>
                </a:lnTo>
                <a:lnTo>
                  <a:pt x="720" y="3989"/>
                </a:lnTo>
                <a:lnTo>
                  <a:pt x="734" y="4010"/>
                </a:lnTo>
                <a:lnTo>
                  <a:pt x="752" y="4031"/>
                </a:lnTo>
                <a:lnTo>
                  <a:pt x="773" y="4049"/>
                </a:lnTo>
                <a:lnTo>
                  <a:pt x="797" y="4070"/>
                </a:lnTo>
                <a:lnTo>
                  <a:pt x="822" y="4089"/>
                </a:lnTo>
                <a:lnTo>
                  <a:pt x="884" y="4133"/>
                </a:lnTo>
                <a:lnTo>
                  <a:pt x="878" y="4137"/>
                </a:lnTo>
                <a:lnTo>
                  <a:pt x="842" y="4163"/>
                </a:lnTo>
                <a:lnTo>
                  <a:pt x="810" y="4187"/>
                </a:lnTo>
                <a:lnTo>
                  <a:pt x="785" y="4211"/>
                </a:lnTo>
                <a:lnTo>
                  <a:pt x="761" y="4235"/>
                </a:lnTo>
                <a:lnTo>
                  <a:pt x="743" y="4257"/>
                </a:lnTo>
                <a:lnTo>
                  <a:pt x="728" y="4277"/>
                </a:lnTo>
                <a:lnTo>
                  <a:pt x="716" y="4296"/>
                </a:lnTo>
                <a:lnTo>
                  <a:pt x="708" y="4314"/>
                </a:lnTo>
                <a:lnTo>
                  <a:pt x="701" y="4296"/>
                </a:lnTo>
                <a:lnTo>
                  <a:pt x="689" y="4277"/>
                </a:lnTo>
                <a:lnTo>
                  <a:pt x="674" y="4257"/>
                </a:lnTo>
                <a:lnTo>
                  <a:pt x="654" y="4235"/>
                </a:lnTo>
                <a:lnTo>
                  <a:pt x="632" y="4211"/>
                </a:lnTo>
                <a:lnTo>
                  <a:pt x="606" y="4187"/>
                </a:lnTo>
                <a:lnTo>
                  <a:pt x="575" y="4163"/>
                </a:lnTo>
                <a:lnTo>
                  <a:pt x="539" y="4137"/>
                </a:lnTo>
                <a:lnTo>
                  <a:pt x="533" y="4133"/>
                </a:lnTo>
                <a:lnTo>
                  <a:pt x="594" y="4089"/>
                </a:lnTo>
                <a:lnTo>
                  <a:pt x="620" y="4070"/>
                </a:lnTo>
                <a:lnTo>
                  <a:pt x="644" y="4049"/>
                </a:lnTo>
                <a:lnTo>
                  <a:pt x="665" y="4031"/>
                </a:lnTo>
                <a:lnTo>
                  <a:pt x="683" y="4010"/>
                </a:lnTo>
                <a:close/>
                <a:moveTo>
                  <a:pt x="674" y="4467"/>
                </a:moveTo>
                <a:lnTo>
                  <a:pt x="689" y="4446"/>
                </a:lnTo>
                <a:lnTo>
                  <a:pt x="701" y="4427"/>
                </a:lnTo>
                <a:lnTo>
                  <a:pt x="708" y="4409"/>
                </a:lnTo>
                <a:lnTo>
                  <a:pt x="716" y="4427"/>
                </a:lnTo>
                <a:lnTo>
                  <a:pt x="728" y="4446"/>
                </a:lnTo>
                <a:lnTo>
                  <a:pt x="743" y="4467"/>
                </a:lnTo>
                <a:lnTo>
                  <a:pt x="761" y="4488"/>
                </a:lnTo>
                <a:lnTo>
                  <a:pt x="785" y="4511"/>
                </a:lnTo>
                <a:lnTo>
                  <a:pt x="810" y="4535"/>
                </a:lnTo>
                <a:lnTo>
                  <a:pt x="842" y="4560"/>
                </a:lnTo>
                <a:lnTo>
                  <a:pt x="878" y="4587"/>
                </a:lnTo>
                <a:lnTo>
                  <a:pt x="884" y="4590"/>
                </a:lnTo>
                <a:lnTo>
                  <a:pt x="822" y="4632"/>
                </a:lnTo>
                <a:lnTo>
                  <a:pt x="797" y="4650"/>
                </a:lnTo>
                <a:lnTo>
                  <a:pt x="773" y="4671"/>
                </a:lnTo>
                <a:lnTo>
                  <a:pt x="752" y="4691"/>
                </a:lnTo>
                <a:lnTo>
                  <a:pt x="734" y="4710"/>
                </a:lnTo>
                <a:lnTo>
                  <a:pt x="720" y="4731"/>
                </a:lnTo>
                <a:lnTo>
                  <a:pt x="708" y="4752"/>
                </a:lnTo>
                <a:lnTo>
                  <a:pt x="696" y="4731"/>
                </a:lnTo>
                <a:lnTo>
                  <a:pt x="683" y="4710"/>
                </a:lnTo>
                <a:lnTo>
                  <a:pt x="665" y="4691"/>
                </a:lnTo>
                <a:lnTo>
                  <a:pt x="644" y="4671"/>
                </a:lnTo>
                <a:lnTo>
                  <a:pt x="620" y="4650"/>
                </a:lnTo>
                <a:lnTo>
                  <a:pt x="594" y="4632"/>
                </a:lnTo>
                <a:lnTo>
                  <a:pt x="533" y="4590"/>
                </a:lnTo>
                <a:lnTo>
                  <a:pt x="539" y="4587"/>
                </a:lnTo>
                <a:lnTo>
                  <a:pt x="575" y="4560"/>
                </a:lnTo>
                <a:lnTo>
                  <a:pt x="606" y="4535"/>
                </a:lnTo>
                <a:lnTo>
                  <a:pt x="632" y="4511"/>
                </a:lnTo>
                <a:lnTo>
                  <a:pt x="654" y="4488"/>
                </a:lnTo>
                <a:lnTo>
                  <a:pt x="674" y="4467"/>
                </a:lnTo>
                <a:close/>
                <a:moveTo>
                  <a:pt x="683" y="4970"/>
                </a:moveTo>
                <a:lnTo>
                  <a:pt x="696" y="4949"/>
                </a:lnTo>
                <a:lnTo>
                  <a:pt x="708" y="4926"/>
                </a:lnTo>
                <a:lnTo>
                  <a:pt x="720" y="4949"/>
                </a:lnTo>
                <a:lnTo>
                  <a:pt x="734" y="4970"/>
                </a:lnTo>
                <a:lnTo>
                  <a:pt x="752" y="4991"/>
                </a:lnTo>
                <a:lnTo>
                  <a:pt x="773" y="5010"/>
                </a:lnTo>
                <a:lnTo>
                  <a:pt x="797" y="5030"/>
                </a:lnTo>
                <a:lnTo>
                  <a:pt x="822" y="5051"/>
                </a:lnTo>
                <a:lnTo>
                  <a:pt x="884" y="5093"/>
                </a:lnTo>
                <a:lnTo>
                  <a:pt x="878" y="5096"/>
                </a:lnTo>
                <a:lnTo>
                  <a:pt x="842" y="5123"/>
                </a:lnTo>
                <a:lnTo>
                  <a:pt x="810" y="5148"/>
                </a:lnTo>
                <a:lnTo>
                  <a:pt x="785" y="5172"/>
                </a:lnTo>
                <a:lnTo>
                  <a:pt x="761" y="5195"/>
                </a:lnTo>
                <a:lnTo>
                  <a:pt x="743" y="5216"/>
                </a:lnTo>
                <a:lnTo>
                  <a:pt x="728" y="5237"/>
                </a:lnTo>
                <a:lnTo>
                  <a:pt x="716" y="5256"/>
                </a:lnTo>
                <a:lnTo>
                  <a:pt x="708" y="5274"/>
                </a:lnTo>
                <a:lnTo>
                  <a:pt x="701" y="5256"/>
                </a:lnTo>
                <a:lnTo>
                  <a:pt x="689" y="5237"/>
                </a:lnTo>
                <a:lnTo>
                  <a:pt x="674" y="5216"/>
                </a:lnTo>
                <a:lnTo>
                  <a:pt x="654" y="5195"/>
                </a:lnTo>
                <a:lnTo>
                  <a:pt x="632" y="5172"/>
                </a:lnTo>
                <a:lnTo>
                  <a:pt x="606" y="5148"/>
                </a:lnTo>
                <a:lnTo>
                  <a:pt x="575" y="5123"/>
                </a:lnTo>
                <a:lnTo>
                  <a:pt x="539" y="5096"/>
                </a:lnTo>
                <a:lnTo>
                  <a:pt x="533" y="5093"/>
                </a:lnTo>
                <a:lnTo>
                  <a:pt x="594" y="5051"/>
                </a:lnTo>
                <a:lnTo>
                  <a:pt x="620" y="5030"/>
                </a:lnTo>
                <a:lnTo>
                  <a:pt x="644" y="5010"/>
                </a:lnTo>
                <a:lnTo>
                  <a:pt x="665" y="4991"/>
                </a:lnTo>
                <a:lnTo>
                  <a:pt x="683" y="4970"/>
                </a:lnTo>
                <a:close/>
                <a:moveTo>
                  <a:pt x="773" y="5310"/>
                </a:moveTo>
                <a:lnTo>
                  <a:pt x="779" y="5294"/>
                </a:lnTo>
                <a:lnTo>
                  <a:pt x="788" y="5279"/>
                </a:lnTo>
                <a:lnTo>
                  <a:pt x="803" y="5258"/>
                </a:lnTo>
                <a:lnTo>
                  <a:pt x="821" y="5234"/>
                </a:lnTo>
                <a:lnTo>
                  <a:pt x="846" y="5210"/>
                </a:lnTo>
                <a:lnTo>
                  <a:pt x="881" y="5183"/>
                </a:lnTo>
                <a:lnTo>
                  <a:pt x="920" y="5153"/>
                </a:lnTo>
                <a:lnTo>
                  <a:pt x="948" y="5135"/>
                </a:lnTo>
                <a:lnTo>
                  <a:pt x="960" y="5142"/>
                </a:lnTo>
                <a:lnTo>
                  <a:pt x="977" y="5153"/>
                </a:lnTo>
                <a:lnTo>
                  <a:pt x="1016" y="5183"/>
                </a:lnTo>
                <a:lnTo>
                  <a:pt x="1050" y="5210"/>
                </a:lnTo>
                <a:lnTo>
                  <a:pt x="1076" y="5234"/>
                </a:lnTo>
                <a:lnTo>
                  <a:pt x="1094" y="5258"/>
                </a:lnTo>
                <a:lnTo>
                  <a:pt x="1107" y="5279"/>
                </a:lnTo>
                <a:lnTo>
                  <a:pt x="1118" y="5294"/>
                </a:lnTo>
                <a:lnTo>
                  <a:pt x="1124" y="5310"/>
                </a:lnTo>
                <a:lnTo>
                  <a:pt x="1125" y="5322"/>
                </a:lnTo>
                <a:lnTo>
                  <a:pt x="1124" y="5333"/>
                </a:lnTo>
                <a:lnTo>
                  <a:pt x="1118" y="5348"/>
                </a:lnTo>
                <a:lnTo>
                  <a:pt x="1107" y="5364"/>
                </a:lnTo>
                <a:lnTo>
                  <a:pt x="1094" y="5384"/>
                </a:lnTo>
                <a:lnTo>
                  <a:pt x="1076" y="5408"/>
                </a:lnTo>
                <a:lnTo>
                  <a:pt x="1050" y="5432"/>
                </a:lnTo>
                <a:lnTo>
                  <a:pt x="1016" y="5460"/>
                </a:lnTo>
                <a:lnTo>
                  <a:pt x="977" y="5490"/>
                </a:lnTo>
                <a:lnTo>
                  <a:pt x="960" y="5501"/>
                </a:lnTo>
                <a:lnTo>
                  <a:pt x="948" y="5508"/>
                </a:lnTo>
                <a:lnTo>
                  <a:pt x="920" y="5490"/>
                </a:lnTo>
                <a:lnTo>
                  <a:pt x="881" y="5460"/>
                </a:lnTo>
                <a:lnTo>
                  <a:pt x="846" y="5432"/>
                </a:lnTo>
                <a:lnTo>
                  <a:pt x="821" y="5408"/>
                </a:lnTo>
                <a:lnTo>
                  <a:pt x="803" y="5384"/>
                </a:lnTo>
                <a:lnTo>
                  <a:pt x="788" y="5364"/>
                </a:lnTo>
                <a:lnTo>
                  <a:pt x="779" y="5348"/>
                </a:lnTo>
                <a:lnTo>
                  <a:pt x="773" y="5333"/>
                </a:lnTo>
                <a:lnTo>
                  <a:pt x="770" y="5322"/>
                </a:lnTo>
                <a:lnTo>
                  <a:pt x="773" y="5310"/>
                </a:lnTo>
                <a:close/>
                <a:moveTo>
                  <a:pt x="1112" y="5172"/>
                </a:moveTo>
                <a:lnTo>
                  <a:pt x="1086" y="5148"/>
                </a:lnTo>
                <a:lnTo>
                  <a:pt x="1053" y="5123"/>
                </a:lnTo>
                <a:lnTo>
                  <a:pt x="1019" y="5096"/>
                </a:lnTo>
                <a:lnTo>
                  <a:pt x="1013" y="5093"/>
                </a:lnTo>
                <a:lnTo>
                  <a:pt x="1074" y="5051"/>
                </a:lnTo>
                <a:lnTo>
                  <a:pt x="1100" y="5030"/>
                </a:lnTo>
                <a:lnTo>
                  <a:pt x="1124" y="5010"/>
                </a:lnTo>
                <a:lnTo>
                  <a:pt x="1143" y="4991"/>
                </a:lnTo>
                <a:lnTo>
                  <a:pt x="1161" y="4970"/>
                </a:lnTo>
                <a:lnTo>
                  <a:pt x="1176" y="4949"/>
                </a:lnTo>
                <a:lnTo>
                  <a:pt x="1188" y="4926"/>
                </a:lnTo>
                <a:lnTo>
                  <a:pt x="1200" y="4949"/>
                </a:lnTo>
                <a:lnTo>
                  <a:pt x="1214" y="4970"/>
                </a:lnTo>
                <a:lnTo>
                  <a:pt x="1232" y="4991"/>
                </a:lnTo>
                <a:lnTo>
                  <a:pt x="1251" y="5010"/>
                </a:lnTo>
                <a:lnTo>
                  <a:pt x="1275" y="5030"/>
                </a:lnTo>
                <a:lnTo>
                  <a:pt x="1302" y="5051"/>
                </a:lnTo>
                <a:lnTo>
                  <a:pt x="1364" y="5093"/>
                </a:lnTo>
                <a:lnTo>
                  <a:pt x="1358" y="5096"/>
                </a:lnTo>
                <a:lnTo>
                  <a:pt x="1322" y="5123"/>
                </a:lnTo>
                <a:lnTo>
                  <a:pt x="1290" y="5148"/>
                </a:lnTo>
                <a:lnTo>
                  <a:pt x="1263" y="5172"/>
                </a:lnTo>
                <a:lnTo>
                  <a:pt x="1239" y="5195"/>
                </a:lnTo>
                <a:lnTo>
                  <a:pt x="1221" y="5216"/>
                </a:lnTo>
                <a:lnTo>
                  <a:pt x="1208" y="5237"/>
                </a:lnTo>
                <a:lnTo>
                  <a:pt x="1196" y="5256"/>
                </a:lnTo>
                <a:lnTo>
                  <a:pt x="1188" y="5274"/>
                </a:lnTo>
                <a:lnTo>
                  <a:pt x="1179" y="5256"/>
                </a:lnTo>
                <a:lnTo>
                  <a:pt x="1167" y="5237"/>
                </a:lnTo>
                <a:lnTo>
                  <a:pt x="1154" y="5216"/>
                </a:lnTo>
                <a:lnTo>
                  <a:pt x="1136" y="5195"/>
                </a:lnTo>
                <a:lnTo>
                  <a:pt x="1112" y="5172"/>
                </a:lnTo>
                <a:close/>
                <a:moveTo>
                  <a:pt x="1251" y="5310"/>
                </a:moveTo>
                <a:lnTo>
                  <a:pt x="1257" y="5294"/>
                </a:lnTo>
                <a:lnTo>
                  <a:pt x="1268" y="5279"/>
                </a:lnTo>
                <a:lnTo>
                  <a:pt x="1281" y="5258"/>
                </a:lnTo>
                <a:lnTo>
                  <a:pt x="1299" y="5234"/>
                </a:lnTo>
                <a:lnTo>
                  <a:pt x="1326" y="5210"/>
                </a:lnTo>
                <a:lnTo>
                  <a:pt x="1359" y="5183"/>
                </a:lnTo>
                <a:lnTo>
                  <a:pt x="1400" y="5153"/>
                </a:lnTo>
                <a:lnTo>
                  <a:pt x="1428" y="5135"/>
                </a:lnTo>
                <a:lnTo>
                  <a:pt x="1455" y="5153"/>
                </a:lnTo>
                <a:lnTo>
                  <a:pt x="1496" y="5183"/>
                </a:lnTo>
                <a:lnTo>
                  <a:pt x="1530" y="5210"/>
                </a:lnTo>
                <a:lnTo>
                  <a:pt x="1556" y="5234"/>
                </a:lnTo>
                <a:lnTo>
                  <a:pt x="1574" y="5258"/>
                </a:lnTo>
                <a:lnTo>
                  <a:pt x="1587" y="5279"/>
                </a:lnTo>
                <a:lnTo>
                  <a:pt x="1598" y="5294"/>
                </a:lnTo>
                <a:lnTo>
                  <a:pt x="1604" y="5310"/>
                </a:lnTo>
                <a:lnTo>
                  <a:pt x="1608" y="5322"/>
                </a:lnTo>
                <a:lnTo>
                  <a:pt x="1604" y="5333"/>
                </a:lnTo>
                <a:lnTo>
                  <a:pt x="1598" y="5348"/>
                </a:lnTo>
                <a:lnTo>
                  <a:pt x="1587" y="5364"/>
                </a:lnTo>
                <a:lnTo>
                  <a:pt x="1574" y="5384"/>
                </a:lnTo>
                <a:lnTo>
                  <a:pt x="1556" y="5408"/>
                </a:lnTo>
                <a:lnTo>
                  <a:pt x="1530" y="5432"/>
                </a:lnTo>
                <a:lnTo>
                  <a:pt x="1496" y="5460"/>
                </a:lnTo>
                <a:lnTo>
                  <a:pt x="1455" y="5490"/>
                </a:lnTo>
                <a:lnTo>
                  <a:pt x="1428" y="5508"/>
                </a:lnTo>
                <a:lnTo>
                  <a:pt x="1400" y="5490"/>
                </a:lnTo>
                <a:lnTo>
                  <a:pt x="1359" y="5460"/>
                </a:lnTo>
                <a:lnTo>
                  <a:pt x="1326" y="5432"/>
                </a:lnTo>
                <a:lnTo>
                  <a:pt x="1299" y="5408"/>
                </a:lnTo>
                <a:lnTo>
                  <a:pt x="1281" y="5384"/>
                </a:lnTo>
                <a:lnTo>
                  <a:pt x="1268" y="5364"/>
                </a:lnTo>
                <a:lnTo>
                  <a:pt x="1257" y="5348"/>
                </a:lnTo>
                <a:lnTo>
                  <a:pt x="1251" y="5333"/>
                </a:lnTo>
                <a:lnTo>
                  <a:pt x="1250" y="5322"/>
                </a:lnTo>
                <a:lnTo>
                  <a:pt x="1251" y="5310"/>
                </a:lnTo>
                <a:close/>
                <a:moveTo>
                  <a:pt x="1593" y="5172"/>
                </a:moveTo>
                <a:lnTo>
                  <a:pt x="1566" y="5148"/>
                </a:lnTo>
                <a:lnTo>
                  <a:pt x="1533" y="5123"/>
                </a:lnTo>
                <a:lnTo>
                  <a:pt x="1497" y="5096"/>
                </a:lnTo>
                <a:lnTo>
                  <a:pt x="1491" y="5093"/>
                </a:lnTo>
                <a:lnTo>
                  <a:pt x="1554" y="5051"/>
                </a:lnTo>
                <a:lnTo>
                  <a:pt x="1580" y="5030"/>
                </a:lnTo>
                <a:lnTo>
                  <a:pt x="1604" y="5010"/>
                </a:lnTo>
                <a:lnTo>
                  <a:pt x="1623" y="4991"/>
                </a:lnTo>
                <a:lnTo>
                  <a:pt x="1641" y="4970"/>
                </a:lnTo>
                <a:lnTo>
                  <a:pt x="1656" y="4949"/>
                </a:lnTo>
                <a:lnTo>
                  <a:pt x="1668" y="4926"/>
                </a:lnTo>
                <a:lnTo>
                  <a:pt x="1680" y="4949"/>
                </a:lnTo>
                <a:lnTo>
                  <a:pt x="1694" y="4970"/>
                </a:lnTo>
                <a:lnTo>
                  <a:pt x="1712" y="4991"/>
                </a:lnTo>
                <a:lnTo>
                  <a:pt x="1731" y="5010"/>
                </a:lnTo>
                <a:lnTo>
                  <a:pt x="1755" y="5030"/>
                </a:lnTo>
                <a:lnTo>
                  <a:pt x="1781" y="5051"/>
                </a:lnTo>
                <a:lnTo>
                  <a:pt x="1844" y="5093"/>
                </a:lnTo>
                <a:lnTo>
                  <a:pt x="1838" y="5096"/>
                </a:lnTo>
                <a:lnTo>
                  <a:pt x="1802" y="5123"/>
                </a:lnTo>
                <a:lnTo>
                  <a:pt x="1769" y="5148"/>
                </a:lnTo>
                <a:lnTo>
                  <a:pt x="1743" y="5172"/>
                </a:lnTo>
                <a:lnTo>
                  <a:pt x="1721" y="5195"/>
                </a:lnTo>
                <a:lnTo>
                  <a:pt x="1701" y="5216"/>
                </a:lnTo>
                <a:lnTo>
                  <a:pt x="1688" y="5237"/>
                </a:lnTo>
                <a:lnTo>
                  <a:pt x="1676" y="5256"/>
                </a:lnTo>
                <a:lnTo>
                  <a:pt x="1668" y="5274"/>
                </a:lnTo>
                <a:lnTo>
                  <a:pt x="1659" y="5256"/>
                </a:lnTo>
                <a:lnTo>
                  <a:pt x="1647" y="5237"/>
                </a:lnTo>
                <a:lnTo>
                  <a:pt x="1634" y="5216"/>
                </a:lnTo>
                <a:lnTo>
                  <a:pt x="1616" y="5195"/>
                </a:lnTo>
                <a:lnTo>
                  <a:pt x="1593" y="5172"/>
                </a:lnTo>
                <a:close/>
                <a:moveTo>
                  <a:pt x="1731" y="5310"/>
                </a:moveTo>
                <a:lnTo>
                  <a:pt x="1737" y="5294"/>
                </a:lnTo>
                <a:lnTo>
                  <a:pt x="1748" y="5279"/>
                </a:lnTo>
                <a:lnTo>
                  <a:pt x="1761" y="5258"/>
                </a:lnTo>
                <a:lnTo>
                  <a:pt x="1781" y="5234"/>
                </a:lnTo>
                <a:lnTo>
                  <a:pt x="1805" y="5210"/>
                </a:lnTo>
                <a:lnTo>
                  <a:pt x="1839" y="5183"/>
                </a:lnTo>
                <a:lnTo>
                  <a:pt x="1880" y="5153"/>
                </a:lnTo>
                <a:lnTo>
                  <a:pt x="1907" y="5135"/>
                </a:lnTo>
                <a:lnTo>
                  <a:pt x="1919" y="5142"/>
                </a:lnTo>
                <a:lnTo>
                  <a:pt x="1935" y="5153"/>
                </a:lnTo>
                <a:lnTo>
                  <a:pt x="1977" y="5183"/>
                </a:lnTo>
                <a:lnTo>
                  <a:pt x="2009" y="5210"/>
                </a:lnTo>
                <a:lnTo>
                  <a:pt x="2036" y="5234"/>
                </a:lnTo>
                <a:lnTo>
                  <a:pt x="2055" y="5258"/>
                </a:lnTo>
                <a:lnTo>
                  <a:pt x="2069" y="5279"/>
                </a:lnTo>
                <a:lnTo>
                  <a:pt x="2078" y="5294"/>
                </a:lnTo>
                <a:lnTo>
                  <a:pt x="2084" y="5310"/>
                </a:lnTo>
                <a:lnTo>
                  <a:pt x="2087" y="5322"/>
                </a:lnTo>
                <a:lnTo>
                  <a:pt x="2084" y="5333"/>
                </a:lnTo>
                <a:lnTo>
                  <a:pt x="2078" y="5348"/>
                </a:lnTo>
                <a:lnTo>
                  <a:pt x="2069" y="5364"/>
                </a:lnTo>
                <a:lnTo>
                  <a:pt x="2055" y="5384"/>
                </a:lnTo>
                <a:lnTo>
                  <a:pt x="2036" y="5408"/>
                </a:lnTo>
                <a:lnTo>
                  <a:pt x="2009" y="5432"/>
                </a:lnTo>
                <a:lnTo>
                  <a:pt x="1977" y="5460"/>
                </a:lnTo>
                <a:lnTo>
                  <a:pt x="1935" y="5490"/>
                </a:lnTo>
                <a:lnTo>
                  <a:pt x="1919" y="5501"/>
                </a:lnTo>
                <a:lnTo>
                  <a:pt x="1907" y="5508"/>
                </a:lnTo>
                <a:lnTo>
                  <a:pt x="1880" y="5490"/>
                </a:lnTo>
                <a:lnTo>
                  <a:pt x="1839" y="5460"/>
                </a:lnTo>
                <a:lnTo>
                  <a:pt x="1805" y="5432"/>
                </a:lnTo>
                <a:lnTo>
                  <a:pt x="1781" y="5408"/>
                </a:lnTo>
                <a:lnTo>
                  <a:pt x="1761" y="5384"/>
                </a:lnTo>
                <a:lnTo>
                  <a:pt x="1748" y="5364"/>
                </a:lnTo>
                <a:lnTo>
                  <a:pt x="1737" y="5348"/>
                </a:lnTo>
                <a:lnTo>
                  <a:pt x="1731" y="5333"/>
                </a:lnTo>
                <a:lnTo>
                  <a:pt x="1730" y="5322"/>
                </a:lnTo>
                <a:lnTo>
                  <a:pt x="1731" y="5310"/>
                </a:lnTo>
                <a:close/>
                <a:moveTo>
                  <a:pt x="2073" y="5172"/>
                </a:moveTo>
                <a:lnTo>
                  <a:pt x="2045" y="5148"/>
                </a:lnTo>
                <a:lnTo>
                  <a:pt x="2013" y="5123"/>
                </a:lnTo>
                <a:lnTo>
                  <a:pt x="1977" y="5096"/>
                </a:lnTo>
                <a:lnTo>
                  <a:pt x="1971" y="5093"/>
                </a:lnTo>
                <a:lnTo>
                  <a:pt x="2033" y="5051"/>
                </a:lnTo>
                <a:lnTo>
                  <a:pt x="2061" y="5030"/>
                </a:lnTo>
                <a:lnTo>
                  <a:pt x="2084" y="5010"/>
                </a:lnTo>
                <a:lnTo>
                  <a:pt x="2105" y="4991"/>
                </a:lnTo>
                <a:lnTo>
                  <a:pt x="2121" y="4970"/>
                </a:lnTo>
                <a:lnTo>
                  <a:pt x="2138" y="4949"/>
                </a:lnTo>
                <a:lnTo>
                  <a:pt x="2147" y="4926"/>
                </a:lnTo>
                <a:lnTo>
                  <a:pt x="2159" y="4949"/>
                </a:lnTo>
                <a:lnTo>
                  <a:pt x="2174" y="4970"/>
                </a:lnTo>
                <a:lnTo>
                  <a:pt x="2192" y="4991"/>
                </a:lnTo>
                <a:lnTo>
                  <a:pt x="2211" y="5010"/>
                </a:lnTo>
                <a:lnTo>
                  <a:pt x="2235" y="5030"/>
                </a:lnTo>
                <a:lnTo>
                  <a:pt x="2261" y="5051"/>
                </a:lnTo>
                <a:lnTo>
                  <a:pt x="2324" y="5093"/>
                </a:lnTo>
                <a:lnTo>
                  <a:pt x="2318" y="5096"/>
                </a:lnTo>
                <a:lnTo>
                  <a:pt x="2282" y="5123"/>
                </a:lnTo>
                <a:lnTo>
                  <a:pt x="2249" y="5148"/>
                </a:lnTo>
                <a:lnTo>
                  <a:pt x="2223" y="5172"/>
                </a:lnTo>
                <a:lnTo>
                  <a:pt x="2201" y="5195"/>
                </a:lnTo>
                <a:lnTo>
                  <a:pt x="2183" y="5216"/>
                </a:lnTo>
                <a:lnTo>
                  <a:pt x="2168" y="5237"/>
                </a:lnTo>
                <a:lnTo>
                  <a:pt x="2156" y="5256"/>
                </a:lnTo>
                <a:lnTo>
                  <a:pt x="2147" y="5274"/>
                </a:lnTo>
                <a:lnTo>
                  <a:pt x="2139" y="5256"/>
                </a:lnTo>
                <a:lnTo>
                  <a:pt x="2127" y="5237"/>
                </a:lnTo>
                <a:lnTo>
                  <a:pt x="2114" y="5216"/>
                </a:lnTo>
                <a:lnTo>
                  <a:pt x="2096" y="5195"/>
                </a:lnTo>
                <a:lnTo>
                  <a:pt x="2073" y="5172"/>
                </a:lnTo>
                <a:close/>
                <a:moveTo>
                  <a:pt x="2211" y="5310"/>
                </a:moveTo>
                <a:lnTo>
                  <a:pt x="2217" y="5294"/>
                </a:lnTo>
                <a:lnTo>
                  <a:pt x="2228" y="5279"/>
                </a:lnTo>
                <a:lnTo>
                  <a:pt x="2241" y="5258"/>
                </a:lnTo>
                <a:lnTo>
                  <a:pt x="2261" y="5234"/>
                </a:lnTo>
                <a:lnTo>
                  <a:pt x="2285" y="5210"/>
                </a:lnTo>
                <a:lnTo>
                  <a:pt x="2319" y="5183"/>
                </a:lnTo>
                <a:lnTo>
                  <a:pt x="2358" y="5153"/>
                </a:lnTo>
                <a:lnTo>
                  <a:pt x="2387" y="5135"/>
                </a:lnTo>
                <a:lnTo>
                  <a:pt x="2415" y="5153"/>
                </a:lnTo>
                <a:lnTo>
                  <a:pt x="2457" y="5183"/>
                </a:lnTo>
                <a:lnTo>
                  <a:pt x="2489" y="5210"/>
                </a:lnTo>
                <a:lnTo>
                  <a:pt x="2514" y="5234"/>
                </a:lnTo>
                <a:lnTo>
                  <a:pt x="2535" y="5258"/>
                </a:lnTo>
                <a:lnTo>
                  <a:pt x="2549" y="5279"/>
                </a:lnTo>
                <a:lnTo>
                  <a:pt x="2556" y="5294"/>
                </a:lnTo>
                <a:lnTo>
                  <a:pt x="2562" y="5310"/>
                </a:lnTo>
                <a:lnTo>
                  <a:pt x="2567" y="5322"/>
                </a:lnTo>
                <a:lnTo>
                  <a:pt x="2562" y="5333"/>
                </a:lnTo>
                <a:lnTo>
                  <a:pt x="2556" y="5348"/>
                </a:lnTo>
                <a:lnTo>
                  <a:pt x="2549" y="5364"/>
                </a:lnTo>
                <a:lnTo>
                  <a:pt x="2535" y="5384"/>
                </a:lnTo>
                <a:lnTo>
                  <a:pt x="2514" y="5408"/>
                </a:lnTo>
                <a:lnTo>
                  <a:pt x="2489" y="5432"/>
                </a:lnTo>
                <a:lnTo>
                  <a:pt x="2457" y="5460"/>
                </a:lnTo>
                <a:lnTo>
                  <a:pt x="2415" y="5490"/>
                </a:lnTo>
                <a:lnTo>
                  <a:pt x="2387" y="5508"/>
                </a:lnTo>
                <a:lnTo>
                  <a:pt x="2358" y="5490"/>
                </a:lnTo>
                <a:lnTo>
                  <a:pt x="2319" y="5460"/>
                </a:lnTo>
                <a:lnTo>
                  <a:pt x="2285" y="5432"/>
                </a:lnTo>
                <a:lnTo>
                  <a:pt x="2261" y="5408"/>
                </a:lnTo>
                <a:lnTo>
                  <a:pt x="2241" y="5384"/>
                </a:lnTo>
                <a:lnTo>
                  <a:pt x="2228" y="5364"/>
                </a:lnTo>
                <a:lnTo>
                  <a:pt x="2217" y="5348"/>
                </a:lnTo>
                <a:lnTo>
                  <a:pt x="2211" y="5333"/>
                </a:lnTo>
                <a:lnTo>
                  <a:pt x="2210" y="5322"/>
                </a:lnTo>
                <a:lnTo>
                  <a:pt x="2211" y="5310"/>
                </a:lnTo>
                <a:close/>
                <a:moveTo>
                  <a:pt x="2553" y="5172"/>
                </a:moveTo>
                <a:lnTo>
                  <a:pt x="2525" y="5148"/>
                </a:lnTo>
                <a:lnTo>
                  <a:pt x="2495" y="5123"/>
                </a:lnTo>
                <a:lnTo>
                  <a:pt x="2457" y="5096"/>
                </a:lnTo>
                <a:lnTo>
                  <a:pt x="2451" y="5093"/>
                </a:lnTo>
                <a:lnTo>
                  <a:pt x="2513" y="5051"/>
                </a:lnTo>
                <a:lnTo>
                  <a:pt x="2541" y="5030"/>
                </a:lnTo>
                <a:lnTo>
                  <a:pt x="2562" y="5010"/>
                </a:lnTo>
                <a:lnTo>
                  <a:pt x="2585" y="4991"/>
                </a:lnTo>
                <a:lnTo>
                  <a:pt x="2601" y="4970"/>
                </a:lnTo>
                <a:lnTo>
                  <a:pt x="2616" y="4949"/>
                </a:lnTo>
                <a:lnTo>
                  <a:pt x="2627" y="4926"/>
                </a:lnTo>
                <a:lnTo>
                  <a:pt x="2639" y="4949"/>
                </a:lnTo>
                <a:lnTo>
                  <a:pt x="2652" y="4970"/>
                </a:lnTo>
                <a:lnTo>
                  <a:pt x="2670" y="4991"/>
                </a:lnTo>
                <a:lnTo>
                  <a:pt x="2691" y="5010"/>
                </a:lnTo>
                <a:lnTo>
                  <a:pt x="2715" y="5030"/>
                </a:lnTo>
                <a:lnTo>
                  <a:pt x="2741" y="5051"/>
                </a:lnTo>
                <a:lnTo>
                  <a:pt x="2802" y="5093"/>
                </a:lnTo>
                <a:lnTo>
                  <a:pt x="2796" y="5096"/>
                </a:lnTo>
                <a:lnTo>
                  <a:pt x="2760" y="5123"/>
                </a:lnTo>
                <a:lnTo>
                  <a:pt x="2729" y="5148"/>
                </a:lnTo>
                <a:lnTo>
                  <a:pt x="2703" y="5172"/>
                </a:lnTo>
                <a:lnTo>
                  <a:pt x="2681" y="5195"/>
                </a:lnTo>
                <a:lnTo>
                  <a:pt x="2663" y="5216"/>
                </a:lnTo>
                <a:lnTo>
                  <a:pt x="2646" y="5237"/>
                </a:lnTo>
                <a:lnTo>
                  <a:pt x="2637" y="5256"/>
                </a:lnTo>
                <a:lnTo>
                  <a:pt x="2627" y="5274"/>
                </a:lnTo>
                <a:lnTo>
                  <a:pt x="2619" y="5256"/>
                </a:lnTo>
                <a:lnTo>
                  <a:pt x="2607" y="5237"/>
                </a:lnTo>
                <a:lnTo>
                  <a:pt x="2592" y="5216"/>
                </a:lnTo>
                <a:lnTo>
                  <a:pt x="2574" y="5195"/>
                </a:lnTo>
                <a:lnTo>
                  <a:pt x="2553" y="5172"/>
                </a:lnTo>
                <a:close/>
                <a:moveTo>
                  <a:pt x="2691" y="5310"/>
                </a:moveTo>
                <a:lnTo>
                  <a:pt x="2697" y="5294"/>
                </a:lnTo>
                <a:lnTo>
                  <a:pt x="2706" y="5279"/>
                </a:lnTo>
                <a:lnTo>
                  <a:pt x="2721" y="5258"/>
                </a:lnTo>
                <a:lnTo>
                  <a:pt x="2741" y="5234"/>
                </a:lnTo>
                <a:lnTo>
                  <a:pt x="2766" y="5210"/>
                </a:lnTo>
                <a:lnTo>
                  <a:pt x="2799" y="5183"/>
                </a:lnTo>
                <a:lnTo>
                  <a:pt x="2841" y="5153"/>
                </a:lnTo>
                <a:lnTo>
                  <a:pt x="2867" y="5135"/>
                </a:lnTo>
                <a:lnTo>
                  <a:pt x="2879" y="5142"/>
                </a:lnTo>
                <a:lnTo>
                  <a:pt x="2895" y="5153"/>
                </a:lnTo>
                <a:lnTo>
                  <a:pt x="2937" y="5183"/>
                </a:lnTo>
                <a:lnTo>
                  <a:pt x="2969" y="5210"/>
                </a:lnTo>
                <a:lnTo>
                  <a:pt x="2994" y="5234"/>
                </a:lnTo>
                <a:lnTo>
                  <a:pt x="3015" y="5258"/>
                </a:lnTo>
                <a:lnTo>
                  <a:pt x="3029" y="5279"/>
                </a:lnTo>
                <a:lnTo>
                  <a:pt x="3036" y="5294"/>
                </a:lnTo>
                <a:lnTo>
                  <a:pt x="3042" y="5310"/>
                </a:lnTo>
                <a:lnTo>
                  <a:pt x="3047" y="5322"/>
                </a:lnTo>
                <a:lnTo>
                  <a:pt x="3042" y="5333"/>
                </a:lnTo>
                <a:lnTo>
                  <a:pt x="3036" y="5348"/>
                </a:lnTo>
                <a:lnTo>
                  <a:pt x="3029" y="5364"/>
                </a:lnTo>
                <a:lnTo>
                  <a:pt x="3015" y="5384"/>
                </a:lnTo>
                <a:lnTo>
                  <a:pt x="2994" y="5408"/>
                </a:lnTo>
                <a:lnTo>
                  <a:pt x="2969" y="5432"/>
                </a:lnTo>
                <a:lnTo>
                  <a:pt x="2937" y="5460"/>
                </a:lnTo>
                <a:lnTo>
                  <a:pt x="2895" y="5490"/>
                </a:lnTo>
                <a:lnTo>
                  <a:pt x="2879" y="5501"/>
                </a:lnTo>
                <a:lnTo>
                  <a:pt x="2867" y="5508"/>
                </a:lnTo>
                <a:lnTo>
                  <a:pt x="2841" y="5490"/>
                </a:lnTo>
                <a:lnTo>
                  <a:pt x="2799" y="5460"/>
                </a:lnTo>
                <a:lnTo>
                  <a:pt x="2766" y="5432"/>
                </a:lnTo>
                <a:lnTo>
                  <a:pt x="2741" y="5408"/>
                </a:lnTo>
                <a:lnTo>
                  <a:pt x="2721" y="5384"/>
                </a:lnTo>
                <a:lnTo>
                  <a:pt x="2706" y="5364"/>
                </a:lnTo>
                <a:lnTo>
                  <a:pt x="2697" y="5348"/>
                </a:lnTo>
                <a:lnTo>
                  <a:pt x="2691" y="5333"/>
                </a:lnTo>
                <a:lnTo>
                  <a:pt x="2688" y="5322"/>
                </a:lnTo>
                <a:lnTo>
                  <a:pt x="2691" y="5310"/>
                </a:lnTo>
                <a:close/>
                <a:moveTo>
                  <a:pt x="3032" y="5172"/>
                </a:moveTo>
                <a:lnTo>
                  <a:pt x="3005" y="5148"/>
                </a:lnTo>
                <a:lnTo>
                  <a:pt x="2975" y="5123"/>
                </a:lnTo>
                <a:lnTo>
                  <a:pt x="2937" y="5096"/>
                </a:lnTo>
                <a:lnTo>
                  <a:pt x="2931" y="5093"/>
                </a:lnTo>
                <a:lnTo>
                  <a:pt x="2993" y="5051"/>
                </a:lnTo>
                <a:lnTo>
                  <a:pt x="3021" y="5030"/>
                </a:lnTo>
                <a:lnTo>
                  <a:pt x="3042" y="5010"/>
                </a:lnTo>
                <a:lnTo>
                  <a:pt x="3065" y="4991"/>
                </a:lnTo>
                <a:lnTo>
                  <a:pt x="3080" y="4970"/>
                </a:lnTo>
                <a:lnTo>
                  <a:pt x="3096" y="4949"/>
                </a:lnTo>
                <a:lnTo>
                  <a:pt x="3107" y="4926"/>
                </a:lnTo>
                <a:lnTo>
                  <a:pt x="3119" y="4949"/>
                </a:lnTo>
                <a:lnTo>
                  <a:pt x="3132" y="4970"/>
                </a:lnTo>
                <a:lnTo>
                  <a:pt x="3150" y="4991"/>
                </a:lnTo>
                <a:lnTo>
                  <a:pt x="3170" y="5010"/>
                </a:lnTo>
                <a:lnTo>
                  <a:pt x="3194" y="5030"/>
                </a:lnTo>
                <a:lnTo>
                  <a:pt x="3221" y="5051"/>
                </a:lnTo>
                <a:lnTo>
                  <a:pt x="3284" y="5093"/>
                </a:lnTo>
                <a:lnTo>
                  <a:pt x="3278" y="5096"/>
                </a:lnTo>
                <a:lnTo>
                  <a:pt x="3240" y="5123"/>
                </a:lnTo>
                <a:lnTo>
                  <a:pt x="3209" y="5148"/>
                </a:lnTo>
                <a:lnTo>
                  <a:pt x="3182" y="5172"/>
                </a:lnTo>
                <a:lnTo>
                  <a:pt x="3161" y="5195"/>
                </a:lnTo>
                <a:lnTo>
                  <a:pt x="3143" y="5216"/>
                </a:lnTo>
                <a:lnTo>
                  <a:pt x="3126" y="5237"/>
                </a:lnTo>
                <a:lnTo>
                  <a:pt x="3116" y="5256"/>
                </a:lnTo>
                <a:lnTo>
                  <a:pt x="3107" y="5274"/>
                </a:lnTo>
                <a:lnTo>
                  <a:pt x="3098" y="5256"/>
                </a:lnTo>
                <a:lnTo>
                  <a:pt x="3086" y="5237"/>
                </a:lnTo>
                <a:lnTo>
                  <a:pt x="3072" y="5216"/>
                </a:lnTo>
                <a:lnTo>
                  <a:pt x="3054" y="5195"/>
                </a:lnTo>
                <a:lnTo>
                  <a:pt x="3032" y="5172"/>
                </a:lnTo>
                <a:close/>
                <a:moveTo>
                  <a:pt x="3173" y="5310"/>
                </a:moveTo>
                <a:lnTo>
                  <a:pt x="3176" y="5294"/>
                </a:lnTo>
                <a:lnTo>
                  <a:pt x="3186" y="5279"/>
                </a:lnTo>
                <a:lnTo>
                  <a:pt x="3200" y="5258"/>
                </a:lnTo>
                <a:lnTo>
                  <a:pt x="3221" y="5234"/>
                </a:lnTo>
                <a:lnTo>
                  <a:pt x="3246" y="5210"/>
                </a:lnTo>
                <a:lnTo>
                  <a:pt x="3278" y="5183"/>
                </a:lnTo>
                <a:lnTo>
                  <a:pt x="3320" y="5153"/>
                </a:lnTo>
                <a:lnTo>
                  <a:pt x="3347" y="5135"/>
                </a:lnTo>
                <a:lnTo>
                  <a:pt x="3374" y="5153"/>
                </a:lnTo>
                <a:lnTo>
                  <a:pt x="3416" y="5183"/>
                </a:lnTo>
                <a:lnTo>
                  <a:pt x="3449" y="5210"/>
                </a:lnTo>
                <a:lnTo>
                  <a:pt x="3474" y="5234"/>
                </a:lnTo>
                <a:lnTo>
                  <a:pt x="3494" y="5258"/>
                </a:lnTo>
                <a:lnTo>
                  <a:pt x="3509" y="5279"/>
                </a:lnTo>
                <a:lnTo>
                  <a:pt x="3518" y="5294"/>
                </a:lnTo>
                <a:lnTo>
                  <a:pt x="3522" y="5310"/>
                </a:lnTo>
                <a:lnTo>
                  <a:pt x="3527" y="5322"/>
                </a:lnTo>
                <a:lnTo>
                  <a:pt x="3522" y="5333"/>
                </a:lnTo>
                <a:lnTo>
                  <a:pt x="3518" y="5348"/>
                </a:lnTo>
                <a:lnTo>
                  <a:pt x="3509" y="5364"/>
                </a:lnTo>
                <a:lnTo>
                  <a:pt x="3494" y="5384"/>
                </a:lnTo>
                <a:lnTo>
                  <a:pt x="3474" y="5408"/>
                </a:lnTo>
                <a:lnTo>
                  <a:pt x="3449" y="5432"/>
                </a:lnTo>
                <a:lnTo>
                  <a:pt x="3416" y="5460"/>
                </a:lnTo>
                <a:lnTo>
                  <a:pt x="3374" y="5490"/>
                </a:lnTo>
                <a:lnTo>
                  <a:pt x="3347" y="5508"/>
                </a:lnTo>
                <a:lnTo>
                  <a:pt x="3320" y="5490"/>
                </a:lnTo>
                <a:lnTo>
                  <a:pt x="3278" y="5460"/>
                </a:lnTo>
                <a:lnTo>
                  <a:pt x="3246" y="5432"/>
                </a:lnTo>
                <a:lnTo>
                  <a:pt x="3221" y="5408"/>
                </a:lnTo>
                <a:lnTo>
                  <a:pt x="3200" y="5384"/>
                </a:lnTo>
                <a:lnTo>
                  <a:pt x="3186" y="5364"/>
                </a:lnTo>
                <a:lnTo>
                  <a:pt x="3176" y="5348"/>
                </a:lnTo>
                <a:lnTo>
                  <a:pt x="3173" y="5333"/>
                </a:lnTo>
                <a:lnTo>
                  <a:pt x="3168" y="5322"/>
                </a:lnTo>
                <a:lnTo>
                  <a:pt x="3173" y="5310"/>
                </a:lnTo>
                <a:close/>
                <a:moveTo>
                  <a:pt x="3512" y="5172"/>
                </a:moveTo>
                <a:lnTo>
                  <a:pt x="3486" y="5148"/>
                </a:lnTo>
                <a:lnTo>
                  <a:pt x="3455" y="5123"/>
                </a:lnTo>
                <a:lnTo>
                  <a:pt x="3416" y="5096"/>
                </a:lnTo>
                <a:lnTo>
                  <a:pt x="3410" y="5093"/>
                </a:lnTo>
                <a:lnTo>
                  <a:pt x="3474" y="5051"/>
                </a:lnTo>
                <a:lnTo>
                  <a:pt x="3500" y="5030"/>
                </a:lnTo>
                <a:lnTo>
                  <a:pt x="3524" y="5010"/>
                </a:lnTo>
                <a:lnTo>
                  <a:pt x="3545" y="4991"/>
                </a:lnTo>
                <a:lnTo>
                  <a:pt x="3563" y="4970"/>
                </a:lnTo>
                <a:lnTo>
                  <a:pt x="3576" y="4949"/>
                </a:lnTo>
                <a:lnTo>
                  <a:pt x="3588" y="4926"/>
                </a:lnTo>
                <a:lnTo>
                  <a:pt x="3599" y="4949"/>
                </a:lnTo>
                <a:lnTo>
                  <a:pt x="3612" y="4970"/>
                </a:lnTo>
                <a:lnTo>
                  <a:pt x="3630" y="4991"/>
                </a:lnTo>
                <a:lnTo>
                  <a:pt x="3650" y="5010"/>
                </a:lnTo>
                <a:lnTo>
                  <a:pt x="3674" y="5030"/>
                </a:lnTo>
                <a:lnTo>
                  <a:pt x="3702" y="5051"/>
                </a:lnTo>
                <a:lnTo>
                  <a:pt x="3764" y="5093"/>
                </a:lnTo>
                <a:lnTo>
                  <a:pt x="3758" y="5096"/>
                </a:lnTo>
                <a:lnTo>
                  <a:pt x="3720" y="5123"/>
                </a:lnTo>
                <a:lnTo>
                  <a:pt x="3687" y="5148"/>
                </a:lnTo>
                <a:lnTo>
                  <a:pt x="3662" y="5172"/>
                </a:lnTo>
                <a:lnTo>
                  <a:pt x="3641" y="5195"/>
                </a:lnTo>
                <a:lnTo>
                  <a:pt x="3623" y="5216"/>
                </a:lnTo>
                <a:lnTo>
                  <a:pt x="3606" y="5237"/>
                </a:lnTo>
                <a:lnTo>
                  <a:pt x="3596" y="5256"/>
                </a:lnTo>
                <a:lnTo>
                  <a:pt x="3588" y="5274"/>
                </a:lnTo>
                <a:lnTo>
                  <a:pt x="3578" y="5256"/>
                </a:lnTo>
                <a:lnTo>
                  <a:pt x="3569" y="5237"/>
                </a:lnTo>
                <a:lnTo>
                  <a:pt x="3552" y="5216"/>
                </a:lnTo>
                <a:lnTo>
                  <a:pt x="3534" y="5195"/>
                </a:lnTo>
                <a:lnTo>
                  <a:pt x="3512" y="5172"/>
                </a:lnTo>
                <a:close/>
                <a:moveTo>
                  <a:pt x="3653" y="5310"/>
                </a:moveTo>
                <a:lnTo>
                  <a:pt x="3659" y="5294"/>
                </a:lnTo>
                <a:lnTo>
                  <a:pt x="3666" y="5279"/>
                </a:lnTo>
                <a:lnTo>
                  <a:pt x="3680" y="5258"/>
                </a:lnTo>
                <a:lnTo>
                  <a:pt x="3699" y="5234"/>
                </a:lnTo>
                <a:lnTo>
                  <a:pt x="3726" y="5210"/>
                </a:lnTo>
                <a:lnTo>
                  <a:pt x="3758" y="5183"/>
                </a:lnTo>
                <a:lnTo>
                  <a:pt x="3800" y="5153"/>
                </a:lnTo>
                <a:lnTo>
                  <a:pt x="3828" y="5135"/>
                </a:lnTo>
                <a:lnTo>
                  <a:pt x="3840" y="5142"/>
                </a:lnTo>
                <a:lnTo>
                  <a:pt x="3854" y="5153"/>
                </a:lnTo>
                <a:lnTo>
                  <a:pt x="3896" y="5183"/>
                </a:lnTo>
                <a:lnTo>
                  <a:pt x="3927" y="5210"/>
                </a:lnTo>
                <a:lnTo>
                  <a:pt x="3954" y="5234"/>
                </a:lnTo>
                <a:lnTo>
                  <a:pt x="3974" y="5258"/>
                </a:lnTo>
                <a:lnTo>
                  <a:pt x="3987" y="5279"/>
                </a:lnTo>
                <a:lnTo>
                  <a:pt x="3998" y="5294"/>
                </a:lnTo>
                <a:lnTo>
                  <a:pt x="4002" y="5310"/>
                </a:lnTo>
                <a:lnTo>
                  <a:pt x="4005" y="5322"/>
                </a:lnTo>
                <a:lnTo>
                  <a:pt x="4002" y="5333"/>
                </a:lnTo>
                <a:lnTo>
                  <a:pt x="3998" y="5348"/>
                </a:lnTo>
                <a:lnTo>
                  <a:pt x="3987" y="5364"/>
                </a:lnTo>
                <a:lnTo>
                  <a:pt x="3974" y="5384"/>
                </a:lnTo>
                <a:lnTo>
                  <a:pt x="3954" y="5408"/>
                </a:lnTo>
                <a:lnTo>
                  <a:pt x="3927" y="5432"/>
                </a:lnTo>
                <a:lnTo>
                  <a:pt x="3896" y="5460"/>
                </a:lnTo>
                <a:lnTo>
                  <a:pt x="3854" y="5490"/>
                </a:lnTo>
                <a:lnTo>
                  <a:pt x="3840" y="5501"/>
                </a:lnTo>
                <a:lnTo>
                  <a:pt x="3828" y="5508"/>
                </a:lnTo>
                <a:lnTo>
                  <a:pt x="3800" y="5490"/>
                </a:lnTo>
                <a:lnTo>
                  <a:pt x="3758" y="5460"/>
                </a:lnTo>
                <a:lnTo>
                  <a:pt x="3726" y="5432"/>
                </a:lnTo>
                <a:lnTo>
                  <a:pt x="3699" y="5408"/>
                </a:lnTo>
                <a:lnTo>
                  <a:pt x="3680" y="5384"/>
                </a:lnTo>
                <a:lnTo>
                  <a:pt x="3666" y="5364"/>
                </a:lnTo>
                <a:lnTo>
                  <a:pt x="3659" y="5348"/>
                </a:lnTo>
                <a:lnTo>
                  <a:pt x="3653" y="5333"/>
                </a:lnTo>
                <a:lnTo>
                  <a:pt x="3648" y="5322"/>
                </a:lnTo>
                <a:lnTo>
                  <a:pt x="3653" y="5310"/>
                </a:lnTo>
                <a:close/>
                <a:moveTo>
                  <a:pt x="3992" y="5172"/>
                </a:moveTo>
                <a:lnTo>
                  <a:pt x="3966" y="5148"/>
                </a:lnTo>
                <a:lnTo>
                  <a:pt x="3933" y="5123"/>
                </a:lnTo>
                <a:lnTo>
                  <a:pt x="3897" y="5096"/>
                </a:lnTo>
                <a:lnTo>
                  <a:pt x="3890" y="5093"/>
                </a:lnTo>
                <a:lnTo>
                  <a:pt x="3954" y="5051"/>
                </a:lnTo>
                <a:lnTo>
                  <a:pt x="3980" y="5030"/>
                </a:lnTo>
                <a:lnTo>
                  <a:pt x="4004" y="5010"/>
                </a:lnTo>
                <a:lnTo>
                  <a:pt x="4023" y="4991"/>
                </a:lnTo>
                <a:lnTo>
                  <a:pt x="4041" y="4970"/>
                </a:lnTo>
                <a:lnTo>
                  <a:pt x="4056" y="4949"/>
                </a:lnTo>
                <a:lnTo>
                  <a:pt x="4068" y="4926"/>
                </a:lnTo>
                <a:lnTo>
                  <a:pt x="4077" y="4949"/>
                </a:lnTo>
                <a:lnTo>
                  <a:pt x="4094" y="4970"/>
                </a:lnTo>
                <a:lnTo>
                  <a:pt x="4110" y="4991"/>
                </a:lnTo>
                <a:lnTo>
                  <a:pt x="4131" y="5010"/>
                </a:lnTo>
                <a:lnTo>
                  <a:pt x="4154" y="5030"/>
                </a:lnTo>
                <a:lnTo>
                  <a:pt x="4182" y="5051"/>
                </a:lnTo>
                <a:lnTo>
                  <a:pt x="4244" y="5093"/>
                </a:lnTo>
                <a:lnTo>
                  <a:pt x="4238" y="5096"/>
                </a:lnTo>
                <a:lnTo>
                  <a:pt x="4200" y="5123"/>
                </a:lnTo>
                <a:lnTo>
                  <a:pt x="4170" y="5148"/>
                </a:lnTo>
                <a:lnTo>
                  <a:pt x="4142" y="5172"/>
                </a:lnTo>
                <a:lnTo>
                  <a:pt x="4119" y="5195"/>
                </a:lnTo>
                <a:lnTo>
                  <a:pt x="4101" y="5216"/>
                </a:lnTo>
                <a:lnTo>
                  <a:pt x="4088" y="5237"/>
                </a:lnTo>
                <a:lnTo>
                  <a:pt x="4076" y="5256"/>
                </a:lnTo>
                <a:lnTo>
                  <a:pt x="4068" y="5274"/>
                </a:lnTo>
                <a:lnTo>
                  <a:pt x="4058" y="5256"/>
                </a:lnTo>
                <a:lnTo>
                  <a:pt x="4047" y="5237"/>
                </a:lnTo>
                <a:lnTo>
                  <a:pt x="4032" y="5216"/>
                </a:lnTo>
                <a:lnTo>
                  <a:pt x="4014" y="5195"/>
                </a:lnTo>
                <a:lnTo>
                  <a:pt x="3992" y="5172"/>
                </a:lnTo>
                <a:close/>
                <a:moveTo>
                  <a:pt x="4131" y="5310"/>
                </a:moveTo>
                <a:lnTo>
                  <a:pt x="4137" y="5294"/>
                </a:lnTo>
                <a:lnTo>
                  <a:pt x="4146" y="5279"/>
                </a:lnTo>
                <a:lnTo>
                  <a:pt x="4160" y="5258"/>
                </a:lnTo>
                <a:lnTo>
                  <a:pt x="4179" y="5234"/>
                </a:lnTo>
                <a:lnTo>
                  <a:pt x="4206" y="5210"/>
                </a:lnTo>
                <a:lnTo>
                  <a:pt x="4238" y="5183"/>
                </a:lnTo>
                <a:lnTo>
                  <a:pt x="4280" y="5153"/>
                </a:lnTo>
                <a:lnTo>
                  <a:pt x="4308" y="5135"/>
                </a:lnTo>
                <a:lnTo>
                  <a:pt x="4335" y="5153"/>
                </a:lnTo>
                <a:lnTo>
                  <a:pt x="4376" y="5183"/>
                </a:lnTo>
                <a:lnTo>
                  <a:pt x="4407" y="5210"/>
                </a:lnTo>
                <a:lnTo>
                  <a:pt x="4433" y="5234"/>
                </a:lnTo>
                <a:lnTo>
                  <a:pt x="4454" y="5258"/>
                </a:lnTo>
                <a:lnTo>
                  <a:pt x="4467" y="5279"/>
                </a:lnTo>
                <a:lnTo>
                  <a:pt x="4478" y="5294"/>
                </a:lnTo>
                <a:lnTo>
                  <a:pt x="4484" y="5310"/>
                </a:lnTo>
                <a:lnTo>
                  <a:pt x="4485" y="5322"/>
                </a:lnTo>
                <a:lnTo>
                  <a:pt x="4484" y="5333"/>
                </a:lnTo>
                <a:lnTo>
                  <a:pt x="4478" y="5348"/>
                </a:lnTo>
                <a:lnTo>
                  <a:pt x="4467" y="5364"/>
                </a:lnTo>
                <a:lnTo>
                  <a:pt x="4454" y="5384"/>
                </a:lnTo>
                <a:lnTo>
                  <a:pt x="4433" y="5408"/>
                </a:lnTo>
                <a:lnTo>
                  <a:pt x="4407" y="5432"/>
                </a:lnTo>
                <a:lnTo>
                  <a:pt x="4376" y="5460"/>
                </a:lnTo>
                <a:lnTo>
                  <a:pt x="4335" y="5490"/>
                </a:lnTo>
                <a:lnTo>
                  <a:pt x="4308" y="5508"/>
                </a:lnTo>
                <a:lnTo>
                  <a:pt x="4280" y="5490"/>
                </a:lnTo>
                <a:lnTo>
                  <a:pt x="4238" y="5460"/>
                </a:lnTo>
                <a:lnTo>
                  <a:pt x="4206" y="5432"/>
                </a:lnTo>
                <a:lnTo>
                  <a:pt x="4179" y="5408"/>
                </a:lnTo>
                <a:lnTo>
                  <a:pt x="4160" y="5384"/>
                </a:lnTo>
                <a:lnTo>
                  <a:pt x="4146" y="5364"/>
                </a:lnTo>
                <a:lnTo>
                  <a:pt x="4137" y="5348"/>
                </a:lnTo>
                <a:lnTo>
                  <a:pt x="4131" y="5333"/>
                </a:lnTo>
                <a:lnTo>
                  <a:pt x="4128" y="5322"/>
                </a:lnTo>
                <a:lnTo>
                  <a:pt x="4131" y="5310"/>
                </a:lnTo>
                <a:close/>
                <a:moveTo>
                  <a:pt x="4472" y="5172"/>
                </a:moveTo>
                <a:lnTo>
                  <a:pt x="4445" y="5148"/>
                </a:lnTo>
                <a:lnTo>
                  <a:pt x="4413" y="5123"/>
                </a:lnTo>
                <a:lnTo>
                  <a:pt x="4377" y="5096"/>
                </a:lnTo>
                <a:lnTo>
                  <a:pt x="4371" y="5093"/>
                </a:lnTo>
                <a:lnTo>
                  <a:pt x="4433" y="5051"/>
                </a:lnTo>
                <a:lnTo>
                  <a:pt x="4460" y="5030"/>
                </a:lnTo>
                <a:lnTo>
                  <a:pt x="4484" y="5010"/>
                </a:lnTo>
                <a:lnTo>
                  <a:pt x="4503" y="4991"/>
                </a:lnTo>
                <a:lnTo>
                  <a:pt x="4521" y="4970"/>
                </a:lnTo>
                <a:lnTo>
                  <a:pt x="4535" y="4949"/>
                </a:lnTo>
                <a:lnTo>
                  <a:pt x="4547" y="4926"/>
                </a:lnTo>
                <a:lnTo>
                  <a:pt x="4557" y="4949"/>
                </a:lnTo>
                <a:lnTo>
                  <a:pt x="4574" y="4970"/>
                </a:lnTo>
                <a:lnTo>
                  <a:pt x="4589" y="4991"/>
                </a:lnTo>
                <a:lnTo>
                  <a:pt x="4611" y="5010"/>
                </a:lnTo>
                <a:lnTo>
                  <a:pt x="4634" y="5030"/>
                </a:lnTo>
                <a:lnTo>
                  <a:pt x="4661" y="5051"/>
                </a:lnTo>
                <a:lnTo>
                  <a:pt x="4724" y="5093"/>
                </a:lnTo>
                <a:lnTo>
                  <a:pt x="4718" y="5096"/>
                </a:lnTo>
                <a:lnTo>
                  <a:pt x="4679" y="5123"/>
                </a:lnTo>
                <a:lnTo>
                  <a:pt x="4649" y="5148"/>
                </a:lnTo>
                <a:lnTo>
                  <a:pt x="4622" y="5172"/>
                </a:lnTo>
                <a:lnTo>
                  <a:pt x="4599" y="5195"/>
                </a:lnTo>
                <a:lnTo>
                  <a:pt x="4581" y="5216"/>
                </a:lnTo>
                <a:lnTo>
                  <a:pt x="4568" y="5237"/>
                </a:lnTo>
                <a:lnTo>
                  <a:pt x="4556" y="5256"/>
                </a:lnTo>
                <a:lnTo>
                  <a:pt x="4547" y="5274"/>
                </a:lnTo>
                <a:lnTo>
                  <a:pt x="4538" y="5256"/>
                </a:lnTo>
                <a:lnTo>
                  <a:pt x="4527" y="5237"/>
                </a:lnTo>
                <a:lnTo>
                  <a:pt x="4511" y="5216"/>
                </a:lnTo>
                <a:lnTo>
                  <a:pt x="4493" y="5195"/>
                </a:lnTo>
                <a:lnTo>
                  <a:pt x="4472" y="5172"/>
                </a:lnTo>
                <a:close/>
                <a:moveTo>
                  <a:pt x="4611" y="5310"/>
                </a:moveTo>
                <a:lnTo>
                  <a:pt x="4617" y="5294"/>
                </a:lnTo>
                <a:lnTo>
                  <a:pt x="4625" y="5279"/>
                </a:lnTo>
                <a:lnTo>
                  <a:pt x="4640" y="5258"/>
                </a:lnTo>
                <a:lnTo>
                  <a:pt x="4659" y="5234"/>
                </a:lnTo>
                <a:lnTo>
                  <a:pt x="4685" y="5210"/>
                </a:lnTo>
                <a:lnTo>
                  <a:pt x="4718" y="5183"/>
                </a:lnTo>
                <a:lnTo>
                  <a:pt x="4760" y="5153"/>
                </a:lnTo>
                <a:lnTo>
                  <a:pt x="4787" y="5135"/>
                </a:lnTo>
                <a:lnTo>
                  <a:pt x="4799" y="5142"/>
                </a:lnTo>
                <a:lnTo>
                  <a:pt x="4815" y="5153"/>
                </a:lnTo>
                <a:lnTo>
                  <a:pt x="4856" y="5183"/>
                </a:lnTo>
                <a:lnTo>
                  <a:pt x="4889" y="5210"/>
                </a:lnTo>
                <a:lnTo>
                  <a:pt x="4913" y="5234"/>
                </a:lnTo>
                <a:lnTo>
                  <a:pt x="4934" y="5258"/>
                </a:lnTo>
                <a:lnTo>
                  <a:pt x="4947" y="5279"/>
                </a:lnTo>
                <a:lnTo>
                  <a:pt x="4958" y="5294"/>
                </a:lnTo>
                <a:lnTo>
                  <a:pt x="4964" y="5310"/>
                </a:lnTo>
                <a:lnTo>
                  <a:pt x="4965" y="5322"/>
                </a:lnTo>
                <a:lnTo>
                  <a:pt x="4964" y="5333"/>
                </a:lnTo>
                <a:lnTo>
                  <a:pt x="4958" y="5348"/>
                </a:lnTo>
                <a:lnTo>
                  <a:pt x="4947" y="5364"/>
                </a:lnTo>
                <a:lnTo>
                  <a:pt x="4934" y="5384"/>
                </a:lnTo>
                <a:lnTo>
                  <a:pt x="4913" y="5408"/>
                </a:lnTo>
                <a:lnTo>
                  <a:pt x="4889" y="5432"/>
                </a:lnTo>
                <a:lnTo>
                  <a:pt x="4856" y="5460"/>
                </a:lnTo>
                <a:lnTo>
                  <a:pt x="4815" y="5490"/>
                </a:lnTo>
                <a:lnTo>
                  <a:pt x="4799" y="5501"/>
                </a:lnTo>
                <a:lnTo>
                  <a:pt x="4787" y="5508"/>
                </a:lnTo>
                <a:lnTo>
                  <a:pt x="4760" y="5490"/>
                </a:lnTo>
                <a:lnTo>
                  <a:pt x="4718" y="5460"/>
                </a:lnTo>
                <a:lnTo>
                  <a:pt x="4685" y="5432"/>
                </a:lnTo>
                <a:lnTo>
                  <a:pt x="4659" y="5408"/>
                </a:lnTo>
                <a:lnTo>
                  <a:pt x="4640" y="5384"/>
                </a:lnTo>
                <a:lnTo>
                  <a:pt x="4625" y="5364"/>
                </a:lnTo>
                <a:lnTo>
                  <a:pt x="4617" y="5348"/>
                </a:lnTo>
                <a:lnTo>
                  <a:pt x="4611" y="5333"/>
                </a:lnTo>
                <a:lnTo>
                  <a:pt x="4607" y="5322"/>
                </a:lnTo>
                <a:lnTo>
                  <a:pt x="4611" y="5310"/>
                </a:lnTo>
                <a:close/>
                <a:moveTo>
                  <a:pt x="4952" y="5172"/>
                </a:moveTo>
                <a:lnTo>
                  <a:pt x="4925" y="5148"/>
                </a:lnTo>
                <a:lnTo>
                  <a:pt x="4893" y="5123"/>
                </a:lnTo>
                <a:lnTo>
                  <a:pt x="4857" y="5096"/>
                </a:lnTo>
                <a:lnTo>
                  <a:pt x="4851" y="5093"/>
                </a:lnTo>
                <a:lnTo>
                  <a:pt x="4913" y="5051"/>
                </a:lnTo>
                <a:lnTo>
                  <a:pt x="4940" y="5030"/>
                </a:lnTo>
                <a:lnTo>
                  <a:pt x="4964" y="5010"/>
                </a:lnTo>
                <a:lnTo>
                  <a:pt x="4983" y="4991"/>
                </a:lnTo>
                <a:lnTo>
                  <a:pt x="5001" y="4970"/>
                </a:lnTo>
                <a:lnTo>
                  <a:pt x="5015" y="4949"/>
                </a:lnTo>
                <a:lnTo>
                  <a:pt x="5027" y="4926"/>
                </a:lnTo>
                <a:lnTo>
                  <a:pt x="5039" y="4949"/>
                </a:lnTo>
                <a:lnTo>
                  <a:pt x="5052" y="4970"/>
                </a:lnTo>
                <a:lnTo>
                  <a:pt x="5069" y="4991"/>
                </a:lnTo>
                <a:lnTo>
                  <a:pt x="5091" y="5010"/>
                </a:lnTo>
                <a:lnTo>
                  <a:pt x="5115" y="5030"/>
                </a:lnTo>
                <a:lnTo>
                  <a:pt x="5141" y="5051"/>
                </a:lnTo>
                <a:lnTo>
                  <a:pt x="5202" y="5093"/>
                </a:lnTo>
                <a:lnTo>
                  <a:pt x="5196" y="5096"/>
                </a:lnTo>
                <a:lnTo>
                  <a:pt x="5160" y="5123"/>
                </a:lnTo>
                <a:lnTo>
                  <a:pt x="5129" y="5148"/>
                </a:lnTo>
                <a:lnTo>
                  <a:pt x="5100" y="5172"/>
                </a:lnTo>
                <a:lnTo>
                  <a:pt x="5079" y="5195"/>
                </a:lnTo>
                <a:lnTo>
                  <a:pt x="5061" y="5216"/>
                </a:lnTo>
                <a:lnTo>
                  <a:pt x="5046" y="5237"/>
                </a:lnTo>
                <a:lnTo>
                  <a:pt x="5034" y="5256"/>
                </a:lnTo>
                <a:lnTo>
                  <a:pt x="5027" y="5274"/>
                </a:lnTo>
                <a:lnTo>
                  <a:pt x="5019" y="5256"/>
                </a:lnTo>
                <a:lnTo>
                  <a:pt x="5007" y="5237"/>
                </a:lnTo>
                <a:lnTo>
                  <a:pt x="4994" y="5216"/>
                </a:lnTo>
                <a:lnTo>
                  <a:pt x="4973" y="5195"/>
                </a:lnTo>
                <a:lnTo>
                  <a:pt x="4952" y="5172"/>
                </a:lnTo>
                <a:close/>
                <a:moveTo>
                  <a:pt x="5091" y="5310"/>
                </a:moveTo>
                <a:lnTo>
                  <a:pt x="5097" y="5294"/>
                </a:lnTo>
                <a:lnTo>
                  <a:pt x="5106" y="5279"/>
                </a:lnTo>
                <a:lnTo>
                  <a:pt x="5121" y="5258"/>
                </a:lnTo>
                <a:lnTo>
                  <a:pt x="5139" y="5234"/>
                </a:lnTo>
                <a:lnTo>
                  <a:pt x="5165" y="5210"/>
                </a:lnTo>
                <a:lnTo>
                  <a:pt x="5199" y="5183"/>
                </a:lnTo>
                <a:lnTo>
                  <a:pt x="5238" y="5153"/>
                </a:lnTo>
                <a:lnTo>
                  <a:pt x="5267" y="5135"/>
                </a:lnTo>
                <a:lnTo>
                  <a:pt x="5295" y="5153"/>
                </a:lnTo>
                <a:lnTo>
                  <a:pt x="5334" y="5183"/>
                </a:lnTo>
                <a:lnTo>
                  <a:pt x="5369" y="5210"/>
                </a:lnTo>
                <a:lnTo>
                  <a:pt x="5393" y="5234"/>
                </a:lnTo>
                <a:lnTo>
                  <a:pt x="5412" y="5258"/>
                </a:lnTo>
                <a:lnTo>
                  <a:pt x="5427" y="5279"/>
                </a:lnTo>
                <a:lnTo>
                  <a:pt x="5436" y="5294"/>
                </a:lnTo>
                <a:lnTo>
                  <a:pt x="5442" y="5310"/>
                </a:lnTo>
                <a:lnTo>
                  <a:pt x="5445" y="5322"/>
                </a:lnTo>
                <a:lnTo>
                  <a:pt x="5442" y="5333"/>
                </a:lnTo>
                <a:lnTo>
                  <a:pt x="5436" y="5348"/>
                </a:lnTo>
                <a:lnTo>
                  <a:pt x="5427" y="5364"/>
                </a:lnTo>
                <a:lnTo>
                  <a:pt x="5412" y="5384"/>
                </a:lnTo>
                <a:lnTo>
                  <a:pt x="5393" y="5408"/>
                </a:lnTo>
                <a:lnTo>
                  <a:pt x="5369" y="5432"/>
                </a:lnTo>
                <a:lnTo>
                  <a:pt x="5334" y="5460"/>
                </a:lnTo>
                <a:lnTo>
                  <a:pt x="5295" y="5490"/>
                </a:lnTo>
                <a:lnTo>
                  <a:pt x="5267" y="5508"/>
                </a:lnTo>
                <a:lnTo>
                  <a:pt x="5238" y="5490"/>
                </a:lnTo>
                <a:lnTo>
                  <a:pt x="5199" y="5460"/>
                </a:lnTo>
                <a:lnTo>
                  <a:pt x="5165" y="5432"/>
                </a:lnTo>
                <a:lnTo>
                  <a:pt x="5139" y="5408"/>
                </a:lnTo>
                <a:lnTo>
                  <a:pt x="5121" y="5384"/>
                </a:lnTo>
                <a:lnTo>
                  <a:pt x="5106" y="5364"/>
                </a:lnTo>
                <a:lnTo>
                  <a:pt x="5097" y="5348"/>
                </a:lnTo>
                <a:lnTo>
                  <a:pt x="5091" y="5333"/>
                </a:lnTo>
                <a:lnTo>
                  <a:pt x="5087" y="5322"/>
                </a:lnTo>
                <a:lnTo>
                  <a:pt x="5091" y="5310"/>
                </a:lnTo>
                <a:close/>
                <a:moveTo>
                  <a:pt x="5430" y="5172"/>
                </a:moveTo>
                <a:lnTo>
                  <a:pt x="5405" y="5148"/>
                </a:lnTo>
                <a:lnTo>
                  <a:pt x="5373" y="5123"/>
                </a:lnTo>
                <a:lnTo>
                  <a:pt x="5337" y="5096"/>
                </a:lnTo>
                <a:lnTo>
                  <a:pt x="5331" y="5093"/>
                </a:lnTo>
                <a:lnTo>
                  <a:pt x="5393" y="5051"/>
                </a:lnTo>
                <a:lnTo>
                  <a:pt x="5418" y="5030"/>
                </a:lnTo>
                <a:lnTo>
                  <a:pt x="5442" y="5010"/>
                </a:lnTo>
                <a:lnTo>
                  <a:pt x="5463" y="4991"/>
                </a:lnTo>
                <a:lnTo>
                  <a:pt x="5481" y="4970"/>
                </a:lnTo>
                <a:lnTo>
                  <a:pt x="5495" y="4949"/>
                </a:lnTo>
                <a:lnTo>
                  <a:pt x="5507" y="4926"/>
                </a:lnTo>
                <a:lnTo>
                  <a:pt x="5519" y="4949"/>
                </a:lnTo>
                <a:lnTo>
                  <a:pt x="5532" y="4970"/>
                </a:lnTo>
                <a:lnTo>
                  <a:pt x="5550" y="4991"/>
                </a:lnTo>
                <a:lnTo>
                  <a:pt x="5571" y="5010"/>
                </a:lnTo>
                <a:lnTo>
                  <a:pt x="5595" y="5030"/>
                </a:lnTo>
                <a:lnTo>
                  <a:pt x="5621" y="5051"/>
                </a:lnTo>
                <a:lnTo>
                  <a:pt x="5682" y="5093"/>
                </a:lnTo>
                <a:lnTo>
                  <a:pt x="5676" y="5096"/>
                </a:lnTo>
                <a:lnTo>
                  <a:pt x="5640" y="5123"/>
                </a:lnTo>
                <a:lnTo>
                  <a:pt x="5609" y="5148"/>
                </a:lnTo>
                <a:lnTo>
                  <a:pt x="5583" y="5172"/>
                </a:lnTo>
                <a:lnTo>
                  <a:pt x="5559" y="5195"/>
                </a:lnTo>
                <a:lnTo>
                  <a:pt x="5541" y="5216"/>
                </a:lnTo>
                <a:lnTo>
                  <a:pt x="5526" y="5237"/>
                </a:lnTo>
                <a:lnTo>
                  <a:pt x="5514" y="5256"/>
                </a:lnTo>
                <a:lnTo>
                  <a:pt x="5507" y="5274"/>
                </a:lnTo>
                <a:lnTo>
                  <a:pt x="5499" y="5256"/>
                </a:lnTo>
                <a:lnTo>
                  <a:pt x="5487" y="5237"/>
                </a:lnTo>
                <a:lnTo>
                  <a:pt x="5472" y="5216"/>
                </a:lnTo>
                <a:lnTo>
                  <a:pt x="5453" y="5195"/>
                </a:lnTo>
                <a:lnTo>
                  <a:pt x="5430" y="5172"/>
                </a:lnTo>
                <a:close/>
                <a:moveTo>
                  <a:pt x="5571" y="5310"/>
                </a:moveTo>
                <a:lnTo>
                  <a:pt x="5577" y="5294"/>
                </a:lnTo>
                <a:lnTo>
                  <a:pt x="5586" y="5279"/>
                </a:lnTo>
                <a:lnTo>
                  <a:pt x="5601" y="5258"/>
                </a:lnTo>
                <a:lnTo>
                  <a:pt x="5619" y="5234"/>
                </a:lnTo>
                <a:lnTo>
                  <a:pt x="5645" y="5210"/>
                </a:lnTo>
                <a:lnTo>
                  <a:pt x="5678" y="5183"/>
                </a:lnTo>
                <a:lnTo>
                  <a:pt x="5718" y="5153"/>
                </a:lnTo>
                <a:lnTo>
                  <a:pt x="5747" y="5135"/>
                </a:lnTo>
                <a:lnTo>
                  <a:pt x="5759" y="5142"/>
                </a:lnTo>
                <a:lnTo>
                  <a:pt x="5774" y="5153"/>
                </a:lnTo>
                <a:lnTo>
                  <a:pt x="5814" y="5183"/>
                </a:lnTo>
                <a:lnTo>
                  <a:pt x="5849" y="5210"/>
                </a:lnTo>
                <a:lnTo>
                  <a:pt x="5874" y="5234"/>
                </a:lnTo>
                <a:lnTo>
                  <a:pt x="5892" y="5258"/>
                </a:lnTo>
                <a:lnTo>
                  <a:pt x="5906" y="5279"/>
                </a:lnTo>
                <a:lnTo>
                  <a:pt x="5916" y="5294"/>
                </a:lnTo>
                <a:lnTo>
                  <a:pt x="5922" y="5310"/>
                </a:lnTo>
                <a:lnTo>
                  <a:pt x="5924" y="5322"/>
                </a:lnTo>
                <a:lnTo>
                  <a:pt x="5922" y="5333"/>
                </a:lnTo>
                <a:lnTo>
                  <a:pt x="5916" y="5348"/>
                </a:lnTo>
                <a:lnTo>
                  <a:pt x="5906" y="5364"/>
                </a:lnTo>
                <a:lnTo>
                  <a:pt x="5892" y="5384"/>
                </a:lnTo>
                <a:lnTo>
                  <a:pt x="5874" y="5408"/>
                </a:lnTo>
                <a:lnTo>
                  <a:pt x="5849" y="5432"/>
                </a:lnTo>
                <a:lnTo>
                  <a:pt x="5814" y="5460"/>
                </a:lnTo>
                <a:lnTo>
                  <a:pt x="5774" y="5490"/>
                </a:lnTo>
                <a:lnTo>
                  <a:pt x="5759" y="5501"/>
                </a:lnTo>
                <a:lnTo>
                  <a:pt x="5747" y="5508"/>
                </a:lnTo>
                <a:lnTo>
                  <a:pt x="5718" y="5490"/>
                </a:lnTo>
                <a:lnTo>
                  <a:pt x="5678" y="5460"/>
                </a:lnTo>
                <a:lnTo>
                  <a:pt x="5645" y="5432"/>
                </a:lnTo>
                <a:lnTo>
                  <a:pt x="5619" y="5408"/>
                </a:lnTo>
                <a:lnTo>
                  <a:pt x="5601" y="5384"/>
                </a:lnTo>
                <a:lnTo>
                  <a:pt x="5586" y="5364"/>
                </a:lnTo>
                <a:lnTo>
                  <a:pt x="5577" y="5348"/>
                </a:lnTo>
                <a:lnTo>
                  <a:pt x="5571" y="5333"/>
                </a:lnTo>
                <a:lnTo>
                  <a:pt x="5568" y="5322"/>
                </a:lnTo>
                <a:lnTo>
                  <a:pt x="5571" y="5310"/>
                </a:lnTo>
                <a:close/>
                <a:moveTo>
                  <a:pt x="5910" y="5172"/>
                </a:moveTo>
                <a:lnTo>
                  <a:pt x="5885" y="5148"/>
                </a:lnTo>
                <a:lnTo>
                  <a:pt x="5852" y="5123"/>
                </a:lnTo>
                <a:lnTo>
                  <a:pt x="5816" y="5096"/>
                </a:lnTo>
                <a:lnTo>
                  <a:pt x="5810" y="5093"/>
                </a:lnTo>
                <a:lnTo>
                  <a:pt x="5873" y="5051"/>
                </a:lnTo>
                <a:lnTo>
                  <a:pt x="5898" y="5030"/>
                </a:lnTo>
                <a:lnTo>
                  <a:pt x="5922" y="5010"/>
                </a:lnTo>
                <a:lnTo>
                  <a:pt x="5942" y="4991"/>
                </a:lnTo>
                <a:lnTo>
                  <a:pt x="5960" y="4970"/>
                </a:lnTo>
                <a:lnTo>
                  <a:pt x="5975" y="4949"/>
                </a:lnTo>
                <a:lnTo>
                  <a:pt x="5987" y="4926"/>
                </a:lnTo>
                <a:lnTo>
                  <a:pt x="5999" y="4949"/>
                </a:lnTo>
                <a:lnTo>
                  <a:pt x="6012" y="4970"/>
                </a:lnTo>
                <a:lnTo>
                  <a:pt x="6030" y="4991"/>
                </a:lnTo>
                <a:lnTo>
                  <a:pt x="6050" y="5010"/>
                </a:lnTo>
                <a:lnTo>
                  <a:pt x="6074" y="5030"/>
                </a:lnTo>
                <a:lnTo>
                  <a:pt x="6101" y="5051"/>
                </a:lnTo>
                <a:lnTo>
                  <a:pt x="6162" y="5093"/>
                </a:lnTo>
                <a:lnTo>
                  <a:pt x="6156" y="5096"/>
                </a:lnTo>
                <a:lnTo>
                  <a:pt x="6120" y="5123"/>
                </a:lnTo>
                <a:lnTo>
                  <a:pt x="6089" y="5148"/>
                </a:lnTo>
                <a:lnTo>
                  <a:pt x="6062" y="5172"/>
                </a:lnTo>
                <a:lnTo>
                  <a:pt x="6038" y="5195"/>
                </a:lnTo>
                <a:lnTo>
                  <a:pt x="6020" y="5216"/>
                </a:lnTo>
                <a:lnTo>
                  <a:pt x="6006" y="5237"/>
                </a:lnTo>
                <a:lnTo>
                  <a:pt x="5994" y="5256"/>
                </a:lnTo>
                <a:lnTo>
                  <a:pt x="5987" y="5274"/>
                </a:lnTo>
                <a:lnTo>
                  <a:pt x="5978" y="5256"/>
                </a:lnTo>
                <a:lnTo>
                  <a:pt x="5966" y="5237"/>
                </a:lnTo>
                <a:lnTo>
                  <a:pt x="5952" y="5216"/>
                </a:lnTo>
                <a:lnTo>
                  <a:pt x="5934" y="5195"/>
                </a:lnTo>
                <a:lnTo>
                  <a:pt x="5910" y="5172"/>
                </a:lnTo>
                <a:close/>
                <a:moveTo>
                  <a:pt x="6050" y="5310"/>
                </a:moveTo>
                <a:lnTo>
                  <a:pt x="6056" y="5294"/>
                </a:lnTo>
                <a:lnTo>
                  <a:pt x="6066" y="5279"/>
                </a:lnTo>
                <a:lnTo>
                  <a:pt x="6080" y="5258"/>
                </a:lnTo>
                <a:lnTo>
                  <a:pt x="6098" y="5234"/>
                </a:lnTo>
                <a:lnTo>
                  <a:pt x="6125" y="5210"/>
                </a:lnTo>
                <a:lnTo>
                  <a:pt x="6158" y="5183"/>
                </a:lnTo>
                <a:lnTo>
                  <a:pt x="6198" y="5153"/>
                </a:lnTo>
                <a:lnTo>
                  <a:pt x="6227" y="5135"/>
                </a:lnTo>
                <a:lnTo>
                  <a:pt x="6254" y="5153"/>
                </a:lnTo>
                <a:lnTo>
                  <a:pt x="6294" y="5183"/>
                </a:lnTo>
                <a:lnTo>
                  <a:pt x="6327" y="5210"/>
                </a:lnTo>
                <a:lnTo>
                  <a:pt x="6354" y="5234"/>
                </a:lnTo>
                <a:lnTo>
                  <a:pt x="6372" y="5258"/>
                </a:lnTo>
                <a:lnTo>
                  <a:pt x="6386" y="5279"/>
                </a:lnTo>
                <a:lnTo>
                  <a:pt x="6396" y="5294"/>
                </a:lnTo>
                <a:lnTo>
                  <a:pt x="6402" y="5310"/>
                </a:lnTo>
                <a:lnTo>
                  <a:pt x="6404" y="5322"/>
                </a:lnTo>
                <a:lnTo>
                  <a:pt x="6402" y="5333"/>
                </a:lnTo>
                <a:lnTo>
                  <a:pt x="6396" y="5348"/>
                </a:lnTo>
                <a:lnTo>
                  <a:pt x="6386" y="5364"/>
                </a:lnTo>
                <a:lnTo>
                  <a:pt x="6372" y="5384"/>
                </a:lnTo>
                <a:lnTo>
                  <a:pt x="6354" y="5408"/>
                </a:lnTo>
                <a:lnTo>
                  <a:pt x="6327" y="5432"/>
                </a:lnTo>
                <a:lnTo>
                  <a:pt x="6294" y="5460"/>
                </a:lnTo>
                <a:lnTo>
                  <a:pt x="6254" y="5490"/>
                </a:lnTo>
                <a:lnTo>
                  <a:pt x="6227" y="5508"/>
                </a:lnTo>
                <a:lnTo>
                  <a:pt x="6198" y="5490"/>
                </a:lnTo>
                <a:lnTo>
                  <a:pt x="6158" y="5460"/>
                </a:lnTo>
                <a:lnTo>
                  <a:pt x="6125" y="5432"/>
                </a:lnTo>
                <a:lnTo>
                  <a:pt x="6098" y="5408"/>
                </a:lnTo>
                <a:lnTo>
                  <a:pt x="6080" y="5384"/>
                </a:lnTo>
                <a:lnTo>
                  <a:pt x="6066" y="5364"/>
                </a:lnTo>
                <a:lnTo>
                  <a:pt x="6056" y="5348"/>
                </a:lnTo>
                <a:lnTo>
                  <a:pt x="6050" y="5333"/>
                </a:lnTo>
                <a:lnTo>
                  <a:pt x="6048" y="5322"/>
                </a:lnTo>
                <a:lnTo>
                  <a:pt x="6050" y="5310"/>
                </a:lnTo>
                <a:close/>
                <a:moveTo>
                  <a:pt x="6390" y="5172"/>
                </a:moveTo>
                <a:lnTo>
                  <a:pt x="6363" y="5148"/>
                </a:lnTo>
                <a:lnTo>
                  <a:pt x="6332" y="5123"/>
                </a:lnTo>
                <a:lnTo>
                  <a:pt x="6296" y="5096"/>
                </a:lnTo>
                <a:lnTo>
                  <a:pt x="6290" y="5093"/>
                </a:lnTo>
                <a:lnTo>
                  <a:pt x="6351" y="5051"/>
                </a:lnTo>
                <a:lnTo>
                  <a:pt x="6378" y="5030"/>
                </a:lnTo>
                <a:lnTo>
                  <a:pt x="6402" y="5010"/>
                </a:lnTo>
                <a:lnTo>
                  <a:pt x="6422" y="4991"/>
                </a:lnTo>
                <a:lnTo>
                  <a:pt x="6440" y="4970"/>
                </a:lnTo>
                <a:lnTo>
                  <a:pt x="6453" y="4949"/>
                </a:lnTo>
                <a:lnTo>
                  <a:pt x="6465" y="4926"/>
                </a:lnTo>
                <a:lnTo>
                  <a:pt x="6477" y="4949"/>
                </a:lnTo>
                <a:lnTo>
                  <a:pt x="6492" y="4970"/>
                </a:lnTo>
                <a:lnTo>
                  <a:pt x="6510" y="4991"/>
                </a:lnTo>
                <a:lnTo>
                  <a:pt x="6530" y="5010"/>
                </a:lnTo>
                <a:lnTo>
                  <a:pt x="6554" y="5030"/>
                </a:lnTo>
                <a:lnTo>
                  <a:pt x="6579" y="5051"/>
                </a:lnTo>
                <a:lnTo>
                  <a:pt x="6642" y="5093"/>
                </a:lnTo>
                <a:lnTo>
                  <a:pt x="6636" y="5096"/>
                </a:lnTo>
                <a:lnTo>
                  <a:pt x="6600" y="5123"/>
                </a:lnTo>
                <a:lnTo>
                  <a:pt x="6567" y="5148"/>
                </a:lnTo>
                <a:lnTo>
                  <a:pt x="6542" y="5172"/>
                </a:lnTo>
                <a:lnTo>
                  <a:pt x="6519" y="5195"/>
                </a:lnTo>
                <a:lnTo>
                  <a:pt x="6500" y="5216"/>
                </a:lnTo>
                <a:lnTo>
                  <a:pt x="6486" y="5237"/>
                </a:lnTo>
                <a:lnTo>
                  <a:pt x="6474" y="5256"/>
                </a:lnTo>
                <a:lnTo>
                  <a:pt x="6465" y="5274"/>
                </a:lnTo>
                <a:lnTo>
                  <a:pt x="6458" y="5256"/>
                </a:lnTo>
                <a:lnTo>
                  <a:pt x="6446" y="5237"/>
                </a:lnTo>
                <a:lnTo>
                  <a:pt x="6432" y="5216"/>
                </a:lnTo>
                <a:lnTo>
                  <a:pt x="6414" y="5195"/>
                </a:lnTo>
                <a:lnTo>
                  <a:pt x="6390" y="5172"/>
                </a:lnTo>
                <a:close/>
                <a:moveTo>
                  <a:pt x="6530" y="5310"/>
                </a:moveTo>
                <a:lnTo>
                  <a:pt x="6536" y="5294"/>
                </a:lnTo>
                <a:lnTo>
                  <a:pt x="6546" y="5279"/>
                </a:lnTo>
                <a:lnTo>
                  <a:pt x="6560" y="5258"/>
                </a:lnTo>
                <a:lnTo>
                  <a:pt x="6579" y="5234"/>
                </a:lnTo>
                <a:lnTo>
                  <a:pt x="6603" y="5210"/>
                </a:lnTo>
                <a:lnTo>
                  <a:pt x="6638" y="5183"/>
                </a:lnTo>
                <a:lnTo>
                  <a:pt x="6678" y="5153"/>
                </a:lnTo>
                <a:lnTo>
                  <a:pt x="6705" y="5135"/>
                </a:lnTo>
                <a:lnTo>
                  <a:pt x="6717" y="5142"/>
                </a:lnTo>
                <a:lnTo>
                  <a:pt x="6734" y="5153"/>
                </a:lnTo>
                <a:lnTo>
                  <a:pt x="6774" y="5183"/>
                </a:lnTo>
                <a:lnTo>
                  <a:pt x="6807" y="5210"/>
                </a:lnTo>
                <a:lnTo>
                  <a:pt x="6834" y="5234"/>
                </a:lnTo>
                <a:lnTo>
                  <a:pt x="6852" y="5258"/>
                </a:lnTo>
                <a:lnTo>
                  <a:pt x="6866" y="5279"/>
                </a:lnTo>
                <a:lnTo>
                  <a:pt x="6876" y="5294"/>
                </a:lnTo>
                <a:lnTo>
                  <a:pt x="6882" y="5310"/>
                </a:lnTo>
                <a:lnTo>
                  <a:pt x="6885" y="5322"/>
                </a:lnTo>
                <a:lnTo>
                  <a:pt x="6882" y="5333"/>
                </a:lnTo>
                <a:lnTo>
                  <a:pt x="6876" y="5348"/>
                </a:lnTo>
                <a:lnTo>
                  <a:pt x="6866" y="5364"/>
                </a:lnTo>
                <a:lnTo>
                  <a:pt x="6852" y="5384"/>
                </a:lnTo>
                <a:lnTo>
                  <a:pt x="6834" y="5408"/>
                </a:lnTo>
                <a:lnTo>
                  <a:pt x="6807" y="5432"/>
                </a:lnTo>
                <a:lnTo>
                  <a:pt x="6774" y="5460"/>
                </a:lnTo>
                <a:lnTo>
                  <a:pt x="6734" y="5490"/>
                </a:lnTo>
                <a:lnTo>
                  <a:pt x="6717" y="5501"/>
                </a:lnTo>
                <a:lnTo>
                  <a:pt x="6705" y="5508"/>
                </a:lnTo>
                <a:lnTo>
                  <a:pt x="6678" y="5490"/>
                </a:lnTo>
                <a:lnTo>
                  <a:pt x="6638" y="5460"/>
                </a:lnTo>
                <a:lnTo>
                  <a:pt x="6603" y="5432"/>
                </a:lnTo>
                <a:lnTo>
                  <a:pt x="6579" y="5408"/>
                </a:lnTo>
                <a:lnTo>
                  <a:pt x="6560" y="5384"/>
                </a:lnTo>
                <a:lnTo>
                  <a:pt x="6546" y="5364"/>
                </a:lnTo>
                <a:lnTo>
                  <a:pt x="6536" y="5348"/>
                </a:lnTo>
                <a:lnTo>
                  <a:pt x="6530" y="5333"/>
                </a:lnTo>
                <a:lnTo>
                  <a:pt x="6528" y="5322"/>
                </a:lnTo>
                <a:lnTo>
                  <a:pt x="6530" y="5310"/>
                </a:lnTo>
                <a:close/>
                <a:moveTo>
                  <a:pt x="6872" y="5172"/>
                </a:moveTo>
                <a:lnTo>
                  <a:pt x="6843" y="5148"/>
                </a:lnTo>
                <a:lnTo>
                  <a:pt x="6812" y="5123"/>
                </a:lnTo>
                <a:lnTo>
                  <a:pt x="6776" y="5096"/>
                </a:lnTo>
                <a:lnTo>
                  <a:pt x="6770" y="5093"/>
                </a:lnTo>
                <a:lnTo>
                  <a:pt x="6831" y="5051"/>
                </a:lnTo>
                <a:lnTo>
                  <a:pt x="6858" y="5030"/>
                </a:lnTo>
                <a:lnTo>
                  <a:pt x="6882" y="5010"/>
                </a:lnTo>
                <a:lnTo>
                  <a:pt x="6903" y="4991"/>
                </a:lnTo>
                <a:lnTo>
                  <a:pt x="6920" y="4970"/>
                </a:lnTo>
                <a:lnTo>
                  <a:pt x="6933" y="4949"/>
                </a:lnTo>
                <a:lnTo>
                  <a:pt x="6945" y="4926"/>
                </a:lnTo>
                <a:lnTo>
                  <a:pt x="6957" y="4949"/>
                </a:lnTo>
                <a:lnTo>
                  <a:pt x="6972" y="4970"/>
                </a:lnTo>
                <a:lnTo>
                  <a:pt x="6989" y="4991"/>
                </a:lnTo>
                <a:lnTo>
                  <a:pt x="7010" y="5010"/>
                </a:lnTo>
                <a:lnTo>
                  <a:pt x="7034" y="5030"/>
                </a:lnTo>
                <a:lnTo>
                  <a:pt x="7059" y="5051"/>
                </a:lnTo>
                <a:lnTo>
                  <a:pt x="7121" y="5093"/>
                </a:lnTo>
                <a:lnTo>
                  <a:pt x="7115" y="5096"/>
                </a:lnTo>
                <a:lnTo>
                  <a:pt x="7079" y="5123"/>
                </a:lnTo>
                <a:lnTo>
                  <a:pt x="7047" y="5148"/>
                </a:lnTo>
                <a:lnTo>
                  <a:pt x="7022" y="5172"/>
                </a:lnTo>
                <a:lnTo>
                  <a:pt x="6999" y="5195"/>
                </a:lnTo>
                <a:lnTo>
                  <a:pt x="6980" y="5216"/>
                </a:lnTo>
                <a:lnTo>
                  <a:pt x="6966" y="5237"/>
                </a:lnTo>
                <a:lnTo>
                  <a:pt x="6954" y="5256"/>
                </a:lnTo>
                <a:lnTo>
                  <a:pt x="6945" y="5274"/>
                </a:lnTo>
                <a:lnTo>
                  <a:pt x="6938" y="5256"/>
                </a:lnTo>
                <a:lnTo>
                  <a:pt x="6926" y="5237"/>
                </a:lnTo>
                <a:lnTo>
                  <a:pt x="6912" y="5216"/>
                </a:lnTo>
                <a:lnTo>
                  <a:pt x="6894" y="5195"/>
                </a:lnTo>
                <a:lnTo>
                  <a:pt x="6872" y="5172"/>
                </a:lnTo>
                <a:close/>
                <a:moveTo>
                  <a:pt x="7010" y="5310"/>
                </a:moveTo>
                <a:lnTo>
                  <a:pt x="7016" y="5294"/>
                </a:lnTo>
                <a:lnTo>
                  <a:pt x="7025" y="5279"/>
                </a:lnTo>
                <a:lnTo>
                  <a:pt x="7040" y="5258"/>
                </a:lnTo>
                <a:lnTo>
                  <a:pt x="7059" y="5234"/>
                </a:lnTo>
                <a:lnTo>
                  <a:pt x="7083" y="5210"/>
                </a:lnTo>
                <a:lnTo>
                  <a:pt x="7118" y="5183"/>
                </a:lnTo>
                <a:lnTo>
                  <a:pt x="7157" y="5153"/>
                </a:lnTo>
                <a:lnTo>
                  <a:pt x="7185" y="5135"/>
                </a:lnTo>
                <a:lnTo>
                  <a:pt x="7214" y="5153"/>
                </a:lnTo>
                <a:lnTo>
                  <a:pt x="7256" y="5183"/>
                </a:lnTo>
                <a:lnTo>
                  <a:pt x="7287" y="5210"/>
                </a:lnTo>
                <a:lnTo>
                  <a:pt x="7313" y="5234"/>
                </a:lnTo>
                <a:lnTo>
                  <a:pt x="7334" y="5258"/>
                </a:lnTo>
                <a:lnTo>
                  <a:pt x="7347" y="5279"/>
                </a:lnTo>
                <a:lnTo>
                  <a:pt x="7355" y="5294"/>
                </a:lnTo>
                <a:lnTo>
                  <a:pt x="7361" y="5310"/>
                </a:lnTo>
                <a:lnTo>
                  <a:pt x="7365" y="5322"/>
                </a:lnTo>
                <a:lnTo>
                  <a:pt x="7361" y="5333"/>
                </a:lnTo>
                <a:lnTo>
                  <a:pt x="7355" y="5348"/>
                </a:lnTo>
                <a:lnTo>
                  <a:pt x="7347" y="5364"/>
                </a:lnTo>
                <a:lnTo>
                  <a:pt x="7334" y="5384"/>
                </a:lnTo>
                <a:lnTo>
                  <a:pt x="7313" y="5408"/>
                </a:lnTo>
                <a:lnTo>
                  <a:pt x="7287" y="5432"/>
                </a:lnTo>
                <a:lnTo>
                  <a:pt x="7256" y="5460"/>
                </a:lnTo>
                <a:lnTo>
                  <a:pt x="7214" y="5490"/>
                </a:lnTo>
                <a:lnTo>
                  <a:pt x="7185" y="5508"/>
                </a:lnTo>
                <a:lnTo>
                  <a:pt x="7157" y="5490"/>
                </a:lnTo>
                <a:lnTo>
                  <a:pt x="7118" y="5460"/>
                </a:lnTo>
                <a:lnTo>
                  <a:pt x="7083" y="5432"/>
                </a:lnTo>
                <a:lnTo>
                  <a:pt x="7059" y="5408"/>
                </a:lnTo>
                <a:lnTo>
                  <a:pt x="7040" y="5384"/>
                </a:lnTo>
                <a:lnTo>
                  <a:pt x="7025" y="5364"/>
                </a:lnTo>
                <a:lnTo>
                  <a:pt x="7016" y="5348"/>
                </a:lnTo>
                <a:lnTo>
                  <a:pt x="7010" y="5333"/>
                </a:lnTo>
                <a:lnTo>
                  <a:pt x="7007" y="5322"/>
                </a:lnTo>
                <a:lnTo>
                  <a:pt x="7010" y="5310"/>
                </a:lnTo>
                <a:close/>
                <a:moveTo>
                  <a:pt x="7352" y="5172"/>
                </a:moveTo>
                <a:lnTo>
                  <a:pt x="7323" y="5148"/>
                </a:lnTo>
                <a:lnTo>
                  <a:pt x="7293" y="5123"/>
                </a:lnTo>
                <a:lnTo>
                  <a:pt x="7256" y="5096"/>
                </a:lnTo>
                <a:lnTo>
                  <a:pt x="7250" y="5093"/>
                </a:lnTo>
                <a:lnTo>
                  <a:pt x="7311" y="5051"/>
                </a:lnTo>
                <a:lnTo>
                  <a:pt x="7340" y="5030"/>
                </a:lnTo>
                <a:lnTo>
                  <a:pt x="7361" y="5010"/>
                </a:lnTo>
                <a:lnTo>
                  <a:pt x="7383" y="4991"/>
                </a:lnTo>
                <a:lnTo>
                  <a:pt x="7400" y="4970"/>
                </a:lnTo>
                <a:lnTo>
                  <a:pt x="7415" y="4949"/>
                </a:lnTo>
                <a:lnTo>
                  <a:pt x="7425" y="4926"/>
                </a:lnTo>
                <a:lnTo>
                  <a:pt x="7437" y="4949"/>
                </a:lnTo>
                <a:lnTo>
                  <a:pt x="7451" y="4970"/>
                </a:lnTo>
                <a:lnTo>
                  <a:pt x="7469" y="4991"/>
                </a:lnTo>
                <a:lnTo>
                  <a:pt x="7490" y="5010"/>
                </a:lnTo>
                <a:lnTo>
                  <a:pt x="7514" y="5030"/>
                </a:lnTo>
                <a:lnTo>
                  <a:pt x="7539" y="5051"/>
                </a:lnTo>
                <a:lnTo>
                  <a:pt x="7601" y="5093"/>
                </a:lnTo>
                <a:lnTo>
                  <a:pt x="7595" y="5096"/>
                </a:lnTo>
                <a:lnTo>
                  <a:pt x="7559" y="5123"/>
                </a:lnTo>
                <a:lnTo>
                  <a:pt x="7527" y="5148"/>
                </a:lnTo>
                <a:lnTo>
                  <a:pt x="7502" y="5172"/>
                </a:lnTo>
                <a:lnTo>
                  <a:pt x="7479" y="5195"/>
                </a:lnTo>
                <a:lnTo>
                  <a:pt x="7461" y="5216"/>
                </a:lnTo>
                <a:lnTo>
                  <a:pt x="7445" y="5237"/>
                </a:lnTo>
                <a:lnTo>
                  <a:pt x="7436" y="5256"/>
                </a:lnTo>
                <a:lnTo>
                  <a:pt x="7425" y="5274"/>
                </a:lnTo>
                <a:lnTo>
                  <a:pt x="7418" y="5256"/>
                </a:lnTo>
                <a:lnTo>
                  <a:pt x="7406" y="5237"/>
                </a:lnTo>
                <a:lnTo>
                  <a:pt x="7391" y="5216"/>
                </a:lnTo>
                <a:lnTo>
                  <a:pt x="7373" y="5195"/>
                </a:lnTo>
                <a:lnTo>
                  <a:pt x="7352" y="5172"/>
                </a:lnTo>
                <a:close/>
                <a:moveTo>
                  <a:pt x="7490" y="5310"/>
                </a:moveTo>
                <a:lnTo>
                  <a:pt x="7496" y="5294"/>
                </a:lnTo>
                <a:lnTo>
                  <a:pt x="7505" y="5279"/>
                </a:lnTo>
                <a:lnTo>
                  <a:pt x="7520" y="5258"/>
                </a:lnTo>
                <a:lnTo>
                  <a:pt x="7539" y="5234"/>
                </a:lnTo>
                <a:lnTo>
                  <a:pt x="7565" y="5210"/>
                </a:lnTo>
                <a:lnTo>
                  <a:pt x="7598" y="5183"/>
                </a:lnTo>
                <a:lnTo>
                  <a:pt x="7637" y="5153"/>
                </a:lnTo>
                <a:lnTo>
                  <a:pt x="7665" y="5135"/>
                </a:lnTo>
                <a:lnTo>
                  <a:pt x="7665" y="5142"/>
                </a:lnTo>
                <a:lnTo>
                  <a:pt x="7680" y="5153"/>
                </a:lnTo>
                <a:lnTo>
                  <a:pt x="7722" y="5183"/>
                </a:lnTo>
                <a:lnTo>
                  <a:pt x="7755" y="5210"/>
                </a:lnTo>
                <a:lnTo>
                  <a:pt x="7781" y="5234"/>
                </a:lnTo>
                <a:lnTo>
                  <a:pt x="7800" y="5258"/>
                </a:lnTo>
                <a:lnTo>
                  <a:pt x="7815" y="5279"/>
                </a:lnTo>
                <a:lnTo>
                  <a:pt x="7823" y="5294"/>
                </a:lnTo>
                <a:lnTo>
                  <a:pt x="7829" y="5310"/>
                </a:lnTo>
                <a:lnTo>
                  <a:pt x="7833" y="5322"/>
                </a:lnTo>
                <a:lnTo>
                  <a:pt x="7829" y="5333"/>
                </a:lnTo>
                <a:lnTo>
                  <a:pt x="7823" y="5348"/>
                </a:lnTo>
                <a:lnTo>
                  <a:pt x="7815" y="5364"/>
                </a:lnTo>
                <a:lnTo>
                  <a:pt x="7800" y="5384"/>
                </a:lnTo>
                <a:lnTo>
                  <a:pt x="7781" y="5408"/>
                </a:lnTo>
                <a:lnTo>
                  <a:pt x="7755" y="5432"/>
                </a:lnTo>
                <a:lnTo>
                  <a:pt x="7722" y="5460"/>
                </a:lnTo>
                <a:lnTo>
                  <a:pt x="7680" y="5490"/>
                </a:lnTo>
                <a:lnTo>
                  <a:pt x="7665" y="5501"/>
                </a:lnTo>
                <a:lnTo>
                  <a:pt x="7665" y="5508"/>
                </a:lnTo>
                <a:lnTo>
                  <a:pt x="7637" y="5490"/>
                </a:lnTo>
                <a:lnTo>
                  <a:pt x="7598" y="5460"/>
                </a:lnTo>
                <a:lnTo>
                  <a:pt x="7565" y="5432"/>
                </a:lnTo>
                <a:lnTo>
                  <a:pt x="7539" y="5408"/>
                </a:lnTo>
                <a:lnTo>
                  <a:pt x="7520" y="5384"/>
                </a:lnTo>
                <a:lnTo>
                  <a:pt x="7505" y="5364"/>
                </a:lnTo>
                <a:lnTo>
                  <a:pt x="7496" y="5348"/>
                </a:lnTo>
                <a:lnTo>
                  <a:pt x="7490" y="5333"/>
                </a:lnTo>
                <a:lnTo>
                  <a:pt x="7487" y="5322"/>
                </a:lnTo>
                <a:lnTo>
                  <a:pt x="7490" y="5310"/>
                </a:lnTo>
                <a:close/>
                <a:moveTo>
                  <a:pt x="7818" y="5172"/>
                </a:moveTo>
                <a:lnTo>
                  <a:pt x="7791" y="5148"/>
                </a:lnTo>
                <a:lnTo>
                  <a:pt x="7761" y="5123"/>
                </a:lnTo>
                <a:lnTo>
                  <a:pt x="7722" y="5096"/>
                </a:lnTo>
                <a:lnTo>
                  <a:pt x="7716" y="5093"/>
                </a:lnTo>
                <a:lnTo>
                  <a:pt x="7779" y="5051"/>
                </a:lnTo>
                <a:lnTo>
                  <a:pt x="7806" y="5030"/>
                </a:lnTo>
                <a:lnTo>
                  <a:pt x="7829" y="5010"/>
                </a:lnTo>
                <a:lnTo>
                  <a:pt x="7851" y="4991"/>
                </a:lnTo>
                <a:lnTo>
                  <a:pt x="7866" y="4970"/>
                </a:lnTo>
                <a:lnTo>
                  <a:pt x="7883" y="4949"/>
                </a:lnTo>
                <a:lnTo>
                  <a:pt x="7893" y="4926"/>
                </a:lnTo>
                <a:lnTo>
                  <a:pt x="7905" y="4949"/>
                </a:lnTo>
                <a:lnTo>
                  <a:pt x="7919" y="4970"/>
                </a:lnTo>
                <a:lnTo>
                  <a:pt x="7937" y="4991"/>
                </a:lnTo>
                <a:lnTo>
                  <a:pt x="7956" y="5010"/>
                </a:lnTo>
                <a:lnTo>
                  <a:pt x="7980" y="5030"/>
                </a:lnTo>
                <a:lnTo>
                  <a:pt x="8007" y="5051"/>
                </a:lnTo>
                <a:lnTo>
                  <a:pt x="8069" y="5093"/>
                </a:lnTo>
                <a:lnTo>
                  <a:pt x="8063" y="5096"/>
                </a:lnTo>
                <a:lnTo>
                  <a:pt x="8027" y="5123"/>
                </a:lnTo>
                <a:lnTo>
                  <a:pt x="7995" y="5148"/>
                </a:lnTo>
                <a:lnTo>
                  <a:pt x="7968" y="5172"/>
                </a:lnTo>
                <a:lnTo>
                  <a:pt x="7947" y="5195"/>
                </a:lnTo>
                <a:lnTo>
                  <a:pt x="7929" y="5216"/>
                </a:lnTo>
                <a:lnTo>
                  <a:pt x="7913" y="5237"/>
                </a:lnTo>
                <a:lnTo>
                  <a:pt x="7902" y="5256"/>
                </a:lnTo>
                <a:lnTo>
                  <a:pt x="7893" y="5274"/>
                </a:lnTo>
                <a:lnTo>
                  <a:pt x="7884" y="5256"/>
                </a:lnTo>
                <a:lnTo>
                  <a:pt x="7872" y="5237"/>
                </a:lnTo>
                <a:lnTo>
                  <a:pt x="7859" y="5216"/>
                </a:lnTo>
                <a:lnTo>
                  <a:pt x="7841" y="5195"/>
                </a:lnTo>
                <a:lnTo>
                  <a:pt x="7818" y="5172"/>
                </a:lnTo>
                <a:close/>
                <a:moveTo>
                  <a:pt x="7956" y="5310"/>
                </a:moveTo>
                <a:lnTo>
                  <a:pt x="7962" y="5294"/>
                </a:lnTo>
                <a:lnTo>
                  <a:pt x="7973" y="5279"/>
                </a:lnTo>
                <a:lnTo>
                  <a:pt x="7986" y="5258"/>
                </a:lnTo>
                <a:lnTo>
                  <a:pt x="8007" y="5234"/>
                </a:lnTo>
                <a:lnTo>
                  <a:pt x="8033" y="5210"/>
                </a:lnTo>
                <a:lnTo>
                  <a:pt x="8064" y="5183"/>
                </a:lnTo>
                <a:lnTo>
                  <a:pt x="8105" y="5153"/>
                </a:lnTo>
                <a:lnTo>
                  <a:pt x="8133" y="5135"/>
                </a:lnTo>
                <a:lnTo>
                  <a:pt x="8160" y="5153"/>
                </a:lnTo>
                <a:lnTo>
                  <a:pt x="8202" y="5183"/>
                </a:lnTo>
                <a:lnTo>
                  <a:pt x="8235" y="5210"/>
                </a:lnTo>
                <a:lnTo>
                  <a:pt x="8261" y="5234"/>
                </a:lnTo>
                <a:lnTo>
                  <a:pt x="8280" y="5258"/>
                </a:lnTo>
                <a:lnTo>
                  <a:pt x="8294" y="5279"/>
                </a:lnTo>
                <a:lnTo>
                  <a:pt x="8303" y="5294"/>
                </a:lnTo>
                <a:lnTo>
                  <a:pt x="8309" y="5310"/>
                </a:lnTo>
                <a:lnTo>
                  <a:pt x="8312" y="5322"/>
                </a:lnTo>
                <a:lnTo>
                  <a:pt x="8309" y="5333"/>
                </a:lnTo>
                <a:lnTo>
                  <a:pt x="8303" y="5348"/>
                </a:lnTo>
                <a:lnTo>
                  <a:pt x="8294" y="5364"/>
                </a:lnTo>
                <a:lnTo>
                  <a:pt x="8280" y="5384"/>
                </a:lnTo>
                <a:lnTo>
                  <a:pt x="8261" y="5408"/>
                </a:lnTo>
                <a:lnTo>
                  <a:pt x="8235" y="5432"/>
                </a:lnTo>
                <a:lnTo>
                  <a:pt x="8202" y="5460"/>
                </a:lnTo>
                <a:lnTo>
                  <a:pt x="8160" y="5490"/>
                </a:lnTo>
                <a:lnTo>
                  <a:pt x="8133" y="5508"/>
                </a:lnTo>
                <a:lnTo>
                  <a:pt x="8105" y="5490"/>
                </a:lnTo>
                <a:lnTo>
                  <a:pt x="8064" y="5460"/>
                </a:lnTo>
                <a:lnTo>
                  <a:pt x="8033" y="5432"/>
                </a:lnTo>
                <a:lnTo>
                  <a:pt x="8007" y="5408"/>
                </a:lnTo>
                <a:lnTo>
                  <a:pt x="7986" y="5384"/>
                </a:lnTo>
                <a:lnTo>
                  <a:pt x="7973" y="5364"/>
                </a:lnTo>
                <a:lnTo>
                  <a:pt x="7962" y="5348"/>
                </a:lnTo>
                <a:lnTo>
                  <a:pt x="7956" y="5333"/>
                </a:lnTo>
                <a:lnTo>
                  <a:pt x="7955" y="5322"/>
                </a:lnTo>
                <a:lnTo>
                  <a:pt x="7956" y="5310"/>
                </a:lnTo>
                <a:close/>
                <a:moveTo>
                  <a:pt x="8298" y="5172"/>
                </a:moveTo>
                <a:lnTo>
                  <a:pt x="8271" y="5148"/>
                </a:lnTo>
                <a:lnTo>
                  <a:pt x="8241" y="5123"/>
                </a:lnTo>
                <a:lnTo>
                  <a:pt x="8202" y="5096"/>
                </a:lnTo>
                <a:lnTo>
                  <a:pt x="8196" y="5093"/>
                </a:lnTo>
                <a:lnTo>
                  <a:pt x="8259" y="5051"/>
                </a:lnTo>
                <a:lnTo>
                  <a:pt x="8286" y="5030"/>
                </a:lnTo>
                <a:lnTo>
                  <a:pt x="8309" y="5010"/>
                </a:lnTo>
                <a:lnTo>
                  <a:pt x="8330" y="4991"/>
                </a:lnTo>
                <a:lnTo>
                  <a:pt x="8346" y="4970"/>
                </a:lnTo>
                <a:lnTo>
                  <a:pt x="8363" y="4949"/>
                </a:lnTo>
                <a:lnTo>
                  <a:pt x="8372" y="4926"/>
                </a:lnTo>
                <a:lnTo>
                  <a:pt x="8384" y="4949"/>
                </a:lnTo>
                <a:lnTo>
                  <a:pt x="8399" y="4970"/>
                </a:lnTo>
                <a:lnTo>
                  <a:pt x="8417" y="4991"/>
                </a:lnTo>
                <a:lnTo>
                  <a:pt x="8436" y="5010"/>
                </a:lnTo>
                <a:lnTo>
                  <a:pt x="8460" y="5030"/>
                </a:lnTo>
                <a:lnTo>
                  <a:pt x="8486" y="5051"/>
                </a:lnTo>
                <a:lnTo>
                  <a:pt x="8549" y="5093"/>
                </a:lnTo>
                <a:lnTo>
                  <a:pt x="8543" y="5096"/>
                </a:lnTo>
                <a:lnTo>
                  <a:pt x="8507" y="5123"/>
                </a:lnTo>
                <a:lnTo>
                  <a:pt x="8474" y="5148"/>
                </a:lnTo>
                <a:lnTo>
                  <a:pt x="8448" y="5172"/>
                </a:lnTo>
                <a:lnTo>
                  <a:pt x="8426" y="5195"/>
                </a:lnTo>
                <a:lnTo>
                  <a:pt x="8408" y="5216"/>
                </a:lnTo>
                <a:lnTo>
                  <a:pt x="8393" y="5237"/>
                </a:lnTo>
                <a:lnTo>
                  <a:pt x="8382" y="5256"/>
                </a:lnTo>
                <a:lnTo>
                  <a:pt x="8372" y="5274"/>
                </a:lnTo>
                <a:lnTo>
                  <a:pt x="8364" y="5256"/>
                </a:lnTo>
                <a:lnTo>
                  <a:pt x="8352" y="5237"/>
                </a:lnTo>
                <a:lnTo>
                  <a:pt x="8339" y="5216"/>
                </a:lnTo>
                <a:lnTo>
                  <a:pt x="8321" y="5195"/>
                </a:lnTo>
                <a:lnTo>
                  <a:pt x="8298" y="5172"/>
                </a:lnTo>
                <a:close/>
                <a:moveTo>
                  <a:pt x="8436" y="5310"/>
                </a:moveTo>
                <a:lnTo>
                  <a:pt x="8442" y="5294"/>
                </a:lnTo>
                <a:lnTo>
                  <a:pt x="8453" y="5279"/>
                </a:lnTo>
                <a:lnTo>
                  <a:pt x="8466" y="5258"/>
                </a:lnTo>
                <a:lnTo>
                  <a:pt x="8486" y="5234"/>
                </a:lnTo>
                <a:lnTo>
                  <a:pt x="8513" y="5210"/>
                </a:lnTo>
                <a:lnTo>
                  <a:pt x="8544" y="5183"/>
                </a:lnTo>
                <a:lnTo>
                  <a:pt x="8586" y="5153"/>
                </a:lnTo>
                <a:lnTo>
                  <a:pt x="8612" y="5135"/>
                </a:lnTo>
                <a:lnTo>
                  <a:pt x="8627" y="5142"/>
                </a:lnTo>
                <a:lnTo>
                  <a:pt x="8640" y="5153"/>
                </a:lnTo>
                <a:lnTo>
                  <a:pt x="8682" y="5183"/>
                </a:lnTo>
                <a:lnTo>
                  <a:pt x="8714" y="5210"/>
                </a:lnTo>
                <a:lnTo>
                  <a:pt x="8741" y="5234"/>
                </a:lnTo>
                <a:lnTo>
                  <a:pt x="8760" y="5258"/>
                </a:lnTo>
                <a:lnTo>
                  <a:pt x="8774" y="5279"/>
                </a:lnTo>
                <a:lnTo>
                  <a:pt x="8783" y="5294"/>
                </a:lnTo>
                <a:lnTo>
                  <a:pt x="8789" y="5310"/>
                </a:lnTo>
                <a:lnTo>
                  <a:pt x="8792" y="5322"/>
                </a:lnTo>
                <a:lnTo>
                  <a:pt x="8789" y="5333"/>
                </a:lnTo>
                <a:lnTo>
                  <a:pt x="8783" y="5348"/>
                </a:lnTo>
                <a:lnTo>
                  <a:pt x="8774" y="5364"/>
                </a:lnTo>
                <a:lnTo>
                  <a:pt x="8760" y="5384"/>
                </a:lnTo>
                <a:lnTo>
                  <a:pt x="8741" y="5408"/>
                </a:lnTo>
                <a:lnTo>
                  <a:pt x="8714" y="5432"/>
                </a:lnTo>
                <a:lnTo>
                  <a:pt x="8682" y="5460"/>
                </a:lnTo>
                <a:lnTo>
                  <a:pt x="8640" y="5490"/>
                </a:lnTo>
                <a:lnTo>
                  <a:pt x="8627" y="5501"/>
                </a:lnTo>
                <a:lnTo>
                  <a:pt x="8612" y="5508"/>
                </a:lnTo>
                <a:lnTo>
                  <a:pt x="8586" y="5490"/>
                </a:lnTo>
                <a:lnTo>
                  <a:pt x="8544" y="5460"/>
                </a:lnTo>
                <a:lnTo>
                  <a:pt x="8513" y="5432"/>
                </a:lnTo>
                <a:lnTo>
                  <a:pt x="8486" y="5408"/>
                </a:lnTo>
                <a:lnTo>
                  <a:pt x="8466" y="5384"/>
                </a:lnTo>
                <a:lnTo>
                  <a:pt x="8453" y="5364"/>
                </a:lnTo>
                <a:lnTo>
                  <a:pt x="8442" y="5348"/>
                </a:lnTo>
                <a:lnTo>
                  <a:pt x="8436" y="5333"/>
                </a:lnTo>
                <a:lnTo>
                  <a:pt x="8435" y="5322"/>
                </a:lnTo>
                <a:lnTo>
                  <a:pt x="8436" y="5310"/>
                </a:lnTo>
                <a:close/>
                <a:moveTo>
                  <a:pt x="8778" y="5172"/>
                </a:moveTo>
                <a:lnTo>
                  <a:pt x="8750" y="5148"/>
                </a:lnTo>
                <a:lnTo>
                  <a:pt x="8720" y="5123"/>
                </a:lnTo>
                <a:lnTo>
                  <a:pt x="8682" y="5096"/>
                </a:lnTo>
                <a:lnTo>
                  <a:pt x="8676" y="5093"/>
                </a:lnTo>
                <a:lnTo>
                  <a:pt x="8738" y="5051"/>
                </a:lnTo>
                <a:lnTo>
                  <a:pt x="8766" y="5030"/>
                </a:lnTo>
                <a:lnTo>
                  <a:pt x="8790" y="5010"/>
                </a:lnTo>
                <a:lnTo>
                  <a:pt x="8810" y="4991"/>
                </a:lnTo>
                <a:lnTo>
                  <a:pt x="8828" y="4970"/>
                </a:lnTo>
                <a:lnTo>
                  <a:pt x="8843" y="4949"/>
                </a:lnTo>
                <a:lnTo>
                  <a:pt x="8852" y="4926"/>
                </a:lnTo>
                <a:lnTo>
                  <a:pt x="8864" y="4949"/>
                </a:lnTo>
                <a:lnTo>
                  <a:pt x="8879" y="4970"/>
                </a:lnTo>
                <a:lnTo>
                  <a:pt x="8897" y="4991"/>
                </a:lnTo>
                <a:lnTo>
                  <a:pt x="8916" y="5010"/>
                </a:lnTo>
                <a:lnTo>
                  <a:pt x="8940" y="5030"/>
                </a:lnTo>
                <a:lnTo>
                  <a:pt x="8966" y="5051"/>
                </a:lnTo>
                <a:lnTo>
                  <a:pt x="9030" y="5093"/>
                </a:lnTo>
                <a:lnTo>
                  <a:pt x="9024" y="5096"/>
                </a:lnTo>
                <a:lnTo>
                  <a:pt x="8985" y="5123"/>
                </a:lnTo>
                <a:lnTo>
                  <a:pt x="8954" y="5148"/>
                </a:lnTo>
                <a:lnTo>
                  <a:pt x="8928" y="5172"/>
                </a:lnTo>
                <a:lnTo>
                  <a:pt x="8906" y="5195"/>
                </a:lnTo>
                <a:lnTo>
                  <a:pt x="8888" y="5216"/>
                </a:lnTo>
                <a:lnTo>
                  <a:pt x="8873" y="5237"/>
                </a:lnTo>
                <a:lnTo>
                  <a:pt x="8862" y="5256"/>
                </a:lnTo>
                <a:lnTo>
                  <a:pt x="8852" y="5274"/>
                </a:lnTo>
                <a:lnTo>
                  <a:pt x="8844" y="5256"/>
                </a:lnTo>
                <a:lnTo>
                  <a:pt x="8832" y="5237"/>
                </a:lnTo>
                <a:lnTo>
                  <a:pt x="8819" y="5216"/>
                </a:lnTo>
                <a:lnTo>
                  <a:pt x="8801" y="5195"/>
                </a:lnTo>
                <a:lnTo>
                  <a:pt x="8778" y="5172"/>
                </a:lnTo>
                <a:close/>
                <a:moveTo>
                  <a:pt x="8918" y="5310"/>
                </a:moveTo>
                <a:lnTo>
                  <a:pt x="8922" y="5294"/>
                </a:lnTo>
                <a:lnTo>
                  <a:pt x="8933" y="5279"/>
                </a:lnTo>
                <a:lnTo>
                  <a:pt x="8946" y="5258"/>
                </a:lnTo>
                <a:lnTo>
                  <a:pt x="8966" y="5234"/>
                </a:lnTo>
                <a:lnTo>
                  <a:pt x="8991" y="5210"/>
                </a:lnTo>
                <a:lnTo>
                  <a:pt x="9024" y="5183"/>
                </a:lnTo>
                <a:lnTo>
                  <a:pt x="9066" y="5153"/>
                </a:lnTo>
                <a:lnTo>
                  <a:pt x="9093" y="5135"/>
                </a:lnTo>
                <a:lnTo>
                  <a:pt x="9120" y="5153"/>
                </a:lnTo>
                <a:lnTo>
                  <a:pt x="9162" y="5183"/>
                </a:lnTo>
                <a:lnTo>
                  <a:pt x="9194" y="5210"/>
                </a:lnTo>
                <a:lnTo>
                  <a:pt x="9219" y="5234"/>
                </a:lnTo>
                <a:lnTo>
                  <a:pt x="9240" y="5258"/>
                </a:lnTo>
                <a:lnTo>
                  <a:pt x="9254" y="5279"/>
                </a:lnTo>
                <a:lnTo>
                  <a:pt x="9264" y="5294"/>
                </a:lnTo>
                <a:lnTo>
                  <a:pt x="9267" y="5310"/>
                </a:lnTo>
                <a:lnTo>
                  <a:pt x="9272" y="5322"/>
                </a:lnTo>
                <a:lnTo>
                  <a:pt x="9267" y="5333"/>
                </a:lnTo>
                <a:lnTo>
                  <a:pt x="9264" y="5348"/>
                </a:lnTo>
                <a:lnTo>
                  <a:pt x="9254" y="5364"/>
                </a:lnTo>
                <a:lnTo>
                  <a:pt x="9240" y="5384"/>
                </a:lnTo>
                <a:lnTo>
                  <a:pt x="9219" y="5408"/>
                </a:lnTo>
                <a:lnTo>
                  <a:pt x="9194" y="5432"/>
                </a:lnTo>
                <a:lnTo>
                  <a:pt x="9162" y="5460"/>
                </a:lnTo>
                <a:lnTo>
                  <a:pt x="9120" y="5490"/>
                </a:lnTo>
                <a:lnTo>
                  <a:pt x="9093" y="5508"/>
                </a:lnTo>
                <a:lnTo>
                  <a:pt x="9066" y="5490"/>
                </a:lnTo>
                <a:lnTo>
                  <a:pt x="9024" y="5460"/>
                </a:lnTo>
                <a:lnTo>
                  <a:pt x="8991" y="5432"/>
                </a:lnTo>
                <a:lnTo>
                  <a:pt x="8966" y="5408"/>
                </a:lnTo>
                <a:lnTo>
                  <a:pt x="8946" y="5384"/>
                </a:lnTo>
                <a:lnTo>
                  <a:pt x="8933" y="5364"/>
                </a:lnTo>
                <a:lnTo>
                  <a:pt x="8922" y="5348"/>
                </a:lnTo>
                <a:lnTo>
                  <a:pt x="8918" y="5333"/>
                </a:lnTo>
                <a:lnTo>
                  <a:pt x="8915" y="5322"/>
                </a:lnTo>
                <a:lnTo>
                  <a:pt x="8918" y="5310"/>
                </a:lnTo>
                <a:close/>
                <a:moveTo>
                  <a:pt x="9258" y="5172"/>
                </a:moveTo>
                <a:lnTo>
                  <a:pt x="9231" y="5148"/>
                </a:lnTo>
                <a:lnTo>
                  <a:pt x="9200" y="5123"/>
                </a:lnTo>
                <a:lnTo>
                  <a:pt x="9162" y="5096"/>
                </a:lnTo>
                <a:lnTo>
                  <a:pt x="9156" y="5093"/>
                </a:lnTo>
                <a:lnTo>
                  <a:pt x="9219" y="5051"/>
                </a:lnTo>
                <a:lnTo>
                  <a:pt x="9246" y="5030"/>
                </a:lnTo>
                <a:lnTo>
                  <a:pt x="9270" y="5010"/>
                </a:lnTo>
                <a:lnTo>
                  <a:pt x="9290" y="4991"/>
                </a:lnTo>
                <a:lnTo>
                  <a:pt x="9308" y="4970"/>
                </a:lnTo>
                <a:lnTo>
                  <a:pt x="9321" y="4949"/>
                </a:lnTo>
                <a:lnTo>
                  <a:pt x="9333" y="4926"/>
                </a:lnTo>
                <a:lnTo>
                  <a:pt x="9344" y="4949"/>
                </a:lnTo>
                <a:lnTo>
                  <a:pt x="9360" y="4970"/>
                </a:lnTo>
                <a:lnTo>
                  <a:pt x="9375" y="4991"/>
                </a:lnTo>
                <a:lnTo>
                  <a:pt x="9398" y="5010"/>
                </a:lnTo>
                <a:lnTo>
                  <a:pt x="9420" y="5030"/>
                </a:lnTo>
                <a:lnTo>
                  <a:pt x="9447" y="5051"/>
                </a:lnTo>
                <a:lnTo>
                  <a:pt x="9510" y="5093"/>
                </a:lnTo>
                <a:lnTo>
                  <a:pt x="9504" y="5096"/>
                </a:lnTo>
                <a:lnTo>
                  <a:pt x="9465" y="5123"/>
                </a:lnTo>
                <a:lnTo>
                  <a:pt x="9435" y="5148"/>
                </a:lnTo>
                <a:lnTo>
                  <a:pt x="9408" y="5172"/>
                </a:lnTo>
                <a:lnTo>
                  <a:pt x="9386" y="5195"/>
                </a:lnTo>
                <a:lnTo>
                  <a:pt x="9368" y="5216"/>
                </a:lnTo>
                <a:lnTo>
                  <a:pt x="9354" y="5237"/>
                </a:lnTo>
                <a:lnTo>
                  <a:pt x="9342" y="5256"/>
                </a:lnTo>
                <a:lnTo>
                  <a:pt x="9333" y="5274"/>
                </a:lnTo>
                <a:lnTo>
                  <a:pt x="9324" y="5256"/>
                </a:lnTo>
                <a:lnTo>
                  <a:pt x="9314" y="5237"/>
                </a:lnTo>
                <a:lnTo>
                  <a:pt x="9297" y="5216"/>
                </a:lnTo>
                <a:lnTo>
                  <a:pt x="9279" y="5195"/>
                </a:lnTo>
                <a:lnTo>
                  <a:pt x="9258" y="5172"/>
                </a:lnTo>
                <a:close/>
                <a:moveTo>
                  <a:pt x="9398" y="5310"/>
                </a:moveTo>
                <a:lnTo>
                  <a:pt x="9404" y="5294"/>
                </a:lnTo>
                <a:lnTo>
                  <a:pt x="9411" y="5279"/>
                </a:lnTo>
                <a:lnTo>
                  <a:pt x="9426" y="5258"/>
                </a:lnTo>
                <a:lnTo>
                  <a:pt x="9446" y="5234"/>
                </a:lnTo>
                <a:lnTo>
                  <a:pt x="9471" y="5210"/>
                </a:lnTo>
                <a:lnTo>
                  <a:pt x="9504" y="5183"/>
                </a:lnTo>
                <a:lnTo>
                  <a:pt x="9546" y="5153"/>
                </a:lnTo>
                <a:lnTo>
                  <a:pt x="9573" y="5135"/>
                </a:lnTo>
                <a:lnTo>
                  <a:pt x="9585" y="5142"/>
                </a:lnTo>
                <a:lnTo>
                  <a:pt x="9600" y="5153"/>
                </a:lnTo>
                <a:lnTo>
                  <a:pt x="9641" y="5183"/>
                </a:lnTo>
                <a:lnTo>
                  <a:pt x="9674" y="5210"/>
                </a:lnTo>
                <a:lnTo>
                  <a:pt x="9699" y="5234"/>
                </a:lnTo>
                <a:lnTo>
                  <a:pt x="9719" y="5258"/>
                </a:lnTo>
                <a:lnTo>
                  <a:pt x="9734" y="5279"/>
                </a:lnTo>
                <a:lnTo>
                  <a:pt x="9743" y="5294"/>
                </a:lnTo>
                <a:lnTo>
                  <a:pt x="9749" y="5310"/>
                </a:lnTo>
                <a:lnTo>
                  <a:pt x="9752" y="5322"/>
                </a:lnTo>
                <a:lnTo>
                  <a:pt x="9749" y="5333"/>
                </a:lnTo>
                <a:lnTo>
                  <a:pt x="9743" y="5348"/>
                </a:lnTo>
                <a:lnTo>
                  <a:pt x="9734" y="5364"/>
                </a:lnTo>
                <a:lnTo>
                  <a:pt x="9719" y="5384"/>
                </a:lnTo>
                <a:lnTo>
                  <a:pt x="9699" y="5408"/>
                </a:lnTo>
                <a:lnTo>
                  <a:pt x="9674" y="5432"/>
                </a:lnTo>
                <a:lnTo>
                  <a:pt x="9641" y="5460"/>
                </a:lnTo>
                <a:lnTo>
                  <a:pt x="9600" y="5490"/>
                </a:lnTo>
                <a:lnTo>
                  <a:pt x="9585" y="5501"/>
                </a:lnTo>
                <a:lnTo>
                  <a:pt x="9573" y="5508"/>
                </a:lnTo>
                <a:lnTo>
                  <a:pt x="9546" y="5490"/>
                </a:lnTo>
                <a:lnTo>
                  <a:pt x="9504" y="5460"/>
                </a:lnTo>
                <a:lnTo>
                  <a:pt x="9471" y="5432"/>
                </a:lnTo>
                <a:lnTo>
                  <a:pt x="9446" y="5408"/>
                </a:lnTo>
                <a:lnTo>
                  <a:pt x="9426" y="5384"/>
                </a:lnTo>
                <a:lnTo>
                  <a:pt x="9411" y="5364"/>
                </a:lnTo>
                <a:lnTo>
                  <a:pt x="9404" y="5348"/>
                </a:lnTo>
                <a:lnTo>
                  <a:pt x="9398" y="5333"/>
                </a:lnTo>
                <a:lnTo>
                  <a:pt x="9393" y="5322"/>
                </a:lnTo>
                <a:lnTo>
                  <a:pt x="9398" y="5310"/>
                </a:lnTo>
                <a:close/>
                <a:moveTo>
                  <a:pt x="9737" y="5172"/>
                </a:moveTo>
                <a:lnTo>
                  <a:pt x="9711" y="5148"/>
                </a:lnTo>
                <a:lnTo>
                  <a:pt x="9680" y="5123"/>
                </a:lnTo>
                <a:lnTo>
                  <a:pt x="9644" y="5096"/>
                </a:lnTo>
                <a:lnTo>
                  <a:pt x="9638" y="5093"/>
                </a:lnTo>
                <a:lnTo>
                  <a:pt x="9699" y="5051"/>
                </a:lnTo>
                <a:lnTo>
                  <a:pt x="9725" y="5030"/>
                </a:lnTo>
                <a:lnTo>
                  <a:pt x="9749" y="5010"/>
                </a:lnTo>
                <a:lnTo>
                  <a:pt x="9770" y="4991"/>
                </a:lnTo>
                <a:lnTo>
                  <a:pt x="9788" y="4970"/>
                </a:lnTo>
                <a:lnTo>
                  <a:pt x="9801" y="4949"/>
                </a:lnTo>
                <a:lnTo>
                  <a:pt x="9813" y="4926"/>
                </a:lnTo>
                <a:lnTo>
                  <a:pt x="9824" y="4949"/>
                </a:lnTo>
                <a:lnTo>
                  <a:pt x="9839" y="4970"/>
                </a:lnTo>
                <a:lnTo>
                  <a:pt x="9855" y="4991"/>
                </a:lnTo>
                <a:lnTo>
                  <a:pt x="9878" y="5010"/>
                </a:lnTo>
                <a:lnTo>
                  <a:pt x="9899" y="5030"/>
                </a:lnTo>
                <a:lnTo>
                  <a:pt x="9927" y="5051"/>
                </a:lnTo>
                <a:lnTo>
                  <a:pt x="9989" y="5093"/>
                </a:lnTo>
                <a:lnTo>
                  <a:pt x="9983" y="5096"/>
                </a:lnTo>
                <a:lnTo>
                  <a:pt x="9945" y="5123"/>
                </a:lnTo>
                <a:lnTo>
                  <a:pt x="9915" y="5148"/>
                </a:lnTo>
                <a:lnTo>
                  <a:pt x="9887" y="5172"/>
                </a:lnTo>
                <a:lnTo>
                  <a:pt x="9866" y="5195"/>
                </a:lnTo>
                <a:lnTo>
                  <a:pt x="9848" y="5216"/>
                </a:lnTo>
                <a:lnTo>
                  <a:pt x="9833" y="5237"/>
                </a:lnTo>
                <a:lnTo>
                  <a:pt x="9821" y="5256"/>
                </a:lnTo>
                <a:lnTo>
                  <a:pt x="9813" y="5274"/>
                </a:lnTo>
                <a:lnTo>
                  <a:pt x="9803" y="5256"/>
                </a:lnTo>
                <a:lnTo>
                  <a:pt x="9794" y="5237"/>
                </a:lnTo>
                <a:lnTo>
                  <a:pt x="9777" y="5216"/>
                </a:lnTo>
                <a:lnTo>
                  <a:pt x="9759" y="5195"/>
                </a:lnTo>
                <a:lnTo>
                  <a:pt x="9737" y="5172"/>
                </a:lnTo>
                <a:close/>
                <a:moveTo>
                  <a:pt x="9878" y="5310"/>
                </a:moveTo>
                <a:lnTo>
                  <a:pt x="9884" y="5294"/>
                </a:lnTo>
                <a:lnTo>
                  <a:pt x="9891" y="5279"/>
                </a:lnTo>
                <a:lnTo>
                  <a:pt x="9905" y="5258"/>
                </a:lnTo>
                <a:lnTo>
                  <a:pt x="9926" y="5234"/>
                </a:lnTo>
                <a:lnTo>
                  <a:pt x="9951" y="5210"/>
                </a:lnTo>
                <a:lnTo>
                  <a:pt x="9983" y="5183"/>
                </a:lnTo>
                <a:lnTo>
                  <a:pt x="10025" y="5153"/>
                </a:lnTo>
                <a:lnTo>
                  <a:pt x="10053" y="5135"/>
                </a:lnTo>
                <a:lnTo>
                  <a:pt x="10082" y="5153"/>
                </a:lnTo>
                <a:lnTo>
                  <a:pt x="10121" y="5183"/>
                </a:lnTo>
                <a:lnTo>
                  <a:pt x="10154" y="5210"/>
                </a:lnTo>
                <a:lnTo>
                  <a:pt x="10179" y="5234"/>
                </a:lnTo>
                <a:lnTo>
                  <a:pt x="10199" y="5258"/>
                </a:lnTo>
                <a:lnTo>
                  <a:pt x="10214" y="5279"/>
                </a:lnTo>
                <a:lnTo>
                  <a:pt x="10223" y="5294"/>
                </a:lnTo>
                <a:lnTo>
                  <a:pt x="10229" y="5310"/>
                </a:lnTo>
                <a:lnTo>
                  <a:pt x="10232" y="5322"/>
                </a:lnTo>
                <a:lnTo>
                  <a:pt x="10229" y="5333"/>
                </a:lnTo>
                <a:lnTo>
                  <a:pt x="10223" y="5348"/>
                </a:lnTo>
                <a:lnTo>
                  <a:pt x="10214" y="5364"/>
                </a:lnTo>
                <a:lnTo>
                  <a:pt x="10199" y="5384"/>
                </a:lnTo>
                <a:lnTo>
                  <a:pt x="10179" y="5408"/>
                </a:lnTo>
                <a:lnTo>
                  <a:pt x="10154" y="5432"/>
                </a:lnTo>
                <a:lnTo>
                  <a:pt x="10121" y="5460"/>
                </a:lnTo>
                <a:lnTo>
                  <a:pt x="10082" y="5490"/>
                </a:lnTo>
                <a:lnTo>
                  <a:pt x="10053" y="5508"/>
                </a:lnTo>
                <a:lnTo>
                  <a:pt x="10025" y="5490"/>
                </a:lnTo>
                <a:lnTo>
                  <a:pt x="9983" y="5460"/>
                </a:lnTo>
                <a:lnTo>
                  <a:pt x="9951" y="5432"/>
                </a:lnTo>
                <a:lnTo>
                  <a:pt x="9926" y="5408"/>
                </a:lnTo>
                <a:lnTo>
                  <a:pt x="9905" y="5384"/>
                </a:lnTo>
                <a:lnTo>
                  <a:pt x="9891" y="5364"/>
                </a:lnTo>
                <a:lnTo>
                  <a:pt x="9884" y="5348"/>
                </a:lnTo>
                <a:lnTo>
                  <a:pt x="9878" y="5333"/>
                </a:lnTo>
                <a:lnTo>
                  <a:pt x="9873" y="5322"/>
                </a:lnTo>
                <a:lnTo>
                  <a:pt x="9878" y="5310"/>
                </a:lnTo>
                <a:close/>
                <a:moveTo>
                  <a:pt x="10217" y="5172"/>
                </a:moveTo>
                <a:lnTo>
                  <a:pt x="10191" y="5148"/>
                </a:lnTo>
                <a:lnTo>
                  <a:pt x="10160" y="5123"/>
                </a:lnTo>
                <a:lnTo>
                  <a:pt x="10124" y="5096"/>
                </a:lnTo>
                <a:lnTo>
                  <a:pt x="10118" y="5093"/>
                </a:lnTo>
                <a:lnTo>
                  <a:pt x="10179" y="5051"/>
                </a:lnTo>
                <a:lnTo>
                  <a:pt x="10205" y="5030"/>
                </a:lnTo>
                <a:lnTo>
                  <a:pt x="10229" y="5010"/>
                </a:lnTo>
                <a:lnTo>
                  <a:pt x="10250" y="4991"/>
                </a:lnTo>
                <a:lnTo>
                  <a:pt x="10268" y="4970"/>
                </a:lnTo>
                <a:lnTo>
                  <a:pt x="10281" y="4949"/>
                </a:lnTo>
                <a:lnTo>
                  <a:pt x="10293" y="4926"/>
                </a:lnTo>
                <a:lnTo>
                  <a:pt x="10302" y="4949"/>
                </a:lnTo>
                <a:lnTo>
                  <a:pt x="10319" y="4970"/>
                </a:lnTo>
                <a:lnTo>
                  <a:pt x="10335" y="4991"/>
                </a:lnTo>
                <a:lnTo>
                  <a:pt x="10356" y="5010"/>
                </a:lnTo>
                <a:lnTo>
                  <a:pt x="10379" y="5030"/>
                </a:lnTo>
                <a:lnTo>
                  <a:pt x="10407" y="5051"/>
                </a:lnTo>
                <a:lnTo>
                  <a:pt x="10469" y="5093"/>
                </a:lnTo>
                <a:lnTo>
                  <a:pt x="10463" y="5096"/>
                </a:lnTo>
                <a:lnTo>
                  <a:pt x="10425" y="5123"/>
                </a:lnTo>
                <a:lnTo>
                  <a:pt x="10395" y="5148"/>
                </a:lnTo>
                <a:lnTo>
                  <a:pt x="10367" y="5172"/>
                </a:lnTo>
                <a:lnTo>
                  <a:pt x="10344" y="5195"/>
                </a:lnTo>
                <a:lnTo>
                  <a:pt x="10326" y="5216"/>
                </a:lnTo>
                <a:lnTo>
                  <a:pt x="10313" y="5237"/>
                </a:lnTo>
                <a:lnTo>
                  <a:pt x="10301" y="5256"/>
                </a:lnTo>
                <a:lnTo>
                  <a:pt x="10293" y="5274"/>
                </a:lnTo>
                <a:lnTo>
                  <a:pt x="10283" y="5256"/>
                </a:lnTo>
                <a:lnTo>
                  <a:pt x="10272" y="5237"/>
                </a:lnTo>
                <a:lnTo>
                  <a:pt x="10257" y="5216"/>
                </a:lnTo>
                <a:lnTo>
                  <a:pt x="10239" y="5195"/>
                </a:lnTo>
                <a:lnTo>
                  <a:pt x="10217" y="5172"/>
                </a:lnTo>
                <a:close/>
                <a:moveTo>
                  <a:pt x="10356" y="5310"/>
                </a:moveTo>
                <a:lnTo>
                  <a:pt x="10362" y="5294"/>
                </a:lnTo>
                <a:lnTo>
                  <a:pt x="10371" y="5279"/>
                </a:lnTo>
                <a:lnTo>
                  <a:pt x="10385" y="5258"/>
                </a:lnTo>
                <a:lnTo>
                  <a:pt x="10404" y="5234"/>
                </a:lnTo>
                <a:lnTo>
                  <a:pt x="10431" y="5210"/>
                </a:lnTo>
                <a:lnTo>
                  <a:pt x="10463" y="5183"/>
                </a:lnTo>
                <a:lnTo>
                  <a:pt x="10505" y="5153"/>
                </a:lnTo>
                <a:lnTo>
                  <a:pt x="10533" y="5135"/>
                </a:lnTo>
                <a:lnTo>
                  <a:pt x="10545" y="5142"/>
                </a:lnTo>
                <a:lnTo>
                  <a:pt x="10560" y="5153"/>
                </a:lnTo>
                <a:lnTo>
                  <a:pt x="10601" y="5183"/>
                </a:lnTo>
                <a:lnTo>
                  <a:pt x="10635" y="5210"/>
                </a:lnTo>
                <a:lnTo>
                  <a:pt x="10659" y="5234"/>
                </a:lnTo>
                <a:lnTo>
                  <a:pt x="10679" y="5258"/>
                </a:lnTo>
                <a:lnTo>
                  <a:pt x="10692" y="5279"/>
                </a:lnTo>
                <a:lnTo>
                  <a:pt x="10703" y="5294"/>
                </a:lnTo>
                <a:lnTo>
                  <a:pt x="10709" y="5310"/>
                </a:lnTo>
                <a:lnTo>
                  <a:pt x="10710" y="5322"/>
                </a:lnTo>
                <a:lnTo>
                  <a:pt x="10709" y="5333"/>
                </a:lnTo>
                <a:lnTo>
                  <a:pt x="10703" y="5348"/>
                </a:lnTo>
                <a:lnTo>
                  <a:pt x="10692" y="5364"/>
                </a:lnTo>
                <a:lnTo>
                  <a:pt x="10679" y="5384"/>
                </a:lnTo>
                <a:lnTo>
                  <a:pt x="10659" y="5408"/>
                </a:lnTo>
                <a:lnTo>
                  <a:pt x="10635" y="5432"/>
                </a:lnTo>
                <a:lnTo>
                  <a:pt x="10601" y="5460"/>
                </a:lnTo>
                <a:lnTo>
                  <a:pt x="10560" y="5490"/>
                </a:lnTo>
                <a:lnTo>
                  <a:pt x="10545" y="5501"/>
                </a:lnTo>
                <a:lnTo>
                  <a:pt x="10533" y="5508"/>
                </a:lnTo>
                <a:lnTo>
                  <a:pt x="10505" y="5490"/>
                </a:lnTo>
                <a:lnTo>
                  <a:pt x="10463" y="5460"/>
                </a:lnTo>
                <a:lnTo>
                  <a:pt x="10431" y="5432"/>
                </a:lnTo>
                <a:lnTo>
                  <a:pt x="10404" y="5408"/>
                </a:lnTo>
                <a:lnTo>
                  <a:pt x="10385" y="5384"/>
                </a:lnTo>
                <a:lnTo>
                  <a:pt x="10371" y="5364"/>
                </a:lnTo>
                <a:lnTo>
                  <a:pt x="10362" y="5348"/>
                </a:lnTo>
                <a:lnTo>
                  <a:pt x="10356" y="5333"/>
                </a:lnTo>
                <a:lnTo>
                  <a:pt x="10353" y="5322"/>
                </a:lnTo>
                <a:lnTo>
                  <a:pt x="10356" y="5310"/>
                </a:lnTo>
                <a:close/>
                <a:moveTo>
                  <a:pt x="10697" y="5172"/>
                </a:moveTo>
                <a:lnTo>
                  <a:pt x="10671" y="5148"/>
                </a:lnTo>
                <a:lnTo>
                  <a:pt x="10638" y="5123"/>
                </a:lnTo>
                <a:lnTo>
                  <a:pt x="10602" y="5096"/>
                </a:lnTo>
                <a:lnTo>
                  <a:pt x="10596" y="5093"/>
                </a:lnTo>
                <a:lnTo>
                  <a:pt x="10659" y="5051"/>
                </a:lnTo>
                <a:lnTo>
                  <a:pt x="10685" y="5030"/>
                </a:lnTo>
                <a:lnTo>
                  <a:pt x="10709" y="5010"/>
                </a:lnTo>
                <a:lnTo>
                  <a:pt x="10728" y="4991"/>
                </a:lnTo>
                <a:lnTo>
                  <a:pt x="10746" y="4970"/>
                </a:lnTo>
                <a:lnTo>
                  <a:pt x="10761" y="4949"/>
                </a:lnTo>
                <a:lnTo>
                  <a:pt x="10773" y="4926"/>
                </a:lnTo>
                <a:lnTo>
                  <a:pt x="10785" y="4949"/>
                </a:lnTo>
                <a:lnTo>
                  <a:pt x="10799" y="4970"/>
                </a:lnTo>
                <a:lnTo>
                  <a:pt x="10817" y="4991"/>
                </a:lnTo>
                <a:lnTo>
                  <a:pt x="10836" y="5010"/>
                </a:lnTo>
                <a:lnTo>
                  <a:pt x="10860" y="5030"/>
                </a:lnTo>
                <a:lnTo>
                  <a:pt x="10887" y="5051"/>
                </a:lnTo>
                <a:lnTo>
                  <a:pt x="10949" y="5093"/>
                </a:lnTo>
                <a:lnTo>
                  <a:pt x="10943" y="5096"/>
                </a:lnTo>
                <a:lnTo>
                  <a:pt x="10907" y="5123"/>
                </a:lnTo>
                <a:lnTo>
                  <a:pt x="10875" y="5148"/>
                </a:lnTo>
                <a:lnTo>
                  <a:pt x="10847" y="5172"/>
                </a:lnTo>
                <a:lnTo>
                  <a:pt x="10824" y="5195"/>
                </a:lnTo>
                <a:lnTo>
                  <a:pt x="10806" y="5216"/>
                </a:lnTo>
                <a:lnTo>
                  <a:pt x="10793" y="5237"/>
                </a:lnTo>
                <a:lnTo>
                  <a:pt x="10781" y="5256"/>
                </a:lnTo>
                <a:lnTo>
                  <a:pt x="10773" y="5274"/>
                </a:lnTo>
                <a:lnTo>
                  <a:pt x="10764" y="5256"/>
                </a:lnTo>
                <a:lnTo>
                  <a:pt x="10752" y="5237"/>
                </a:lnTo>
                <a:lnTo>
                  <a:pt x="10739" y="5216"/>
                </a:lnTo>
                <a:lnTo>
                  <a:pt x="10719" y="5195"/>
                </a:lnTo>
                <a:lnTo>
                  <a:pt x="10697" y="5172"/>
                </a:lnTo>
                <a:close/>
                <a:moveTo>
                  <a:pt x="10799" y="4710"/>
                </a:moveTo>
                <a:lnTo>
                  <a:pt x="10785" y="4731"/>
                </a:lnTo>
                <a:lnTo>
                  <a:pt x="10773" y="4752"/>
                </a:lnTo>
                <a:lnTo>
                  <a:pt x="10761" y="4731"/>
                </a:lnTo>
                <a:lnTo>
                  <a:pt x="10746" y="4710"/>
                </a:lnTo>
                <a:lnTo>
                  <a:pt x="10728" y="4691"/>
                </a:lnTo>
                <a:lnTo>
                  <a:pt x="10709" y="4671"/>
                </a:lnTo>
                <a:lnTo>
                  <a:pt x="10685" y="4650"/>
                </a:lnTo>
                <a:lnTo>
                  <a:pt x="10659" y="4632"/>
                </a:lnTo>
                <a:lnTo>
                  <a:pt x="10596" y="4590"/>
                </a:lnTo>
                <a:lnTo>
                  <a:pt x="10602" y="4587"/>
                </a:lnTo>
                <a:lnTo>
                  <a:pt x="10638" y="4560"/>
                </a:lnTo>
                <a:lnTo>
                  <a:pt x="10671" y="4535"/>
                </a:lnTo>
                <a:lnTo>
                  <a:pt x="10697" y="4511"/>
                </a:lnTo>
                <a:lnTo>
                  <a:pt x="10719" y="4488"/>
                </a:lnTo>
                <a:lnTo>
                  <a:pt x="10739" y="4467"/>
                </a:lnTo>
                <a:lnTo>
                  <a:pt x="10752" y="4446"/>
                </a:lnTo>
                <a:lnTo>
                  <a:pt x="10764" y="4427"/>
                </a:lnTo>
                <a:lnTo>
                  <a:pt x="10773" y="4409"/>
                </a:lnTo>
                <a:lnTo>
                  <a:pt x="10781" y="4427"/>
                </a:lnTo>
                <a:lnTo>
                  <a:pt x="10793" y="4446"/>
                </a:lnTo>
                <a:lnTo>
                  <a:pt x="10806" y="4467"/>
                </a:lnTo>
                <a:lnTo>
                  <a:pt x="10824" y="4488"/>
                </a:lnTo>
                <a:lnTo>
                  <a:pt x="10847" y="4511"/>
                </a:lnTo>
                <a:lnTo>
                  <a:pt x="10875" y="4535"/>
                </a:lnTo>
                <a:lnTo>
                  <a:pt x="10907" y="4560"/>
                </a:lnTo>
                <a:lnTo>
                  <a:pt x="10943" y="4587"/>
                </a:lnTo>
                <a:lnTo>
                  <a:pt x="10949" y="4590"/>
                </a:lnTo>
                <a:lnTo>
                  <a:pt x="10887" y="4632"/>
                </a:lnTo>
                <a:lnTo>
                  <a:pt x="10859" y="4650"/>
                </a:lnTo>
                <a:lnTo>
                  <a:pt x="10836" y="4671"/>
                </a:lnTo>
                <a:lnTo>
                  <a:pt x="10817" y="4691"/>
                </a:lnTo>
                <a:lnTo>
                  <a:pt x="10799" y="4710"/>
                </a:lnTo>
                <a:close/>
                <a:moveTo>
                  <a:pt x="10806" y="4257"/>
                </a:moveTo>
                <a:lnTo>
                  <a:pt x="10793" y="4277"/>
                </a:lnTo>
                <a:lnTo>
                  <a:pt x="10781" y="4296"/>
                </a:lnTo>
                <a:lnTo>
                  <a:pt x="10773" y="4314"/>
                </a:lnTo>
                <a:lnTo>
                  <a:pt x="10764" y="4296"/>
                </a:lnTo>
                <a:lnTo>
                  <a:pt x="10752" y="4277"/>
                </a:lnTo>
                <a:lnTo>
                  <a:pt x="10739" y="4257"/>
                </a:lnTo>
                <a:lnTo>
                  <a:pt x="10719" y="4235"/>
                </a:lnTo>
                <a:lnTo>
                  <a:pt x="10697" y="4211"/>
                </a:lnTo>
                <a:lnTo>
                  <a:pt x="10671" y="4187"/>
                </a:lnTo>
                <a:lnTo>
                  <a:pt x="10638" y="4163"/>
                </a:lnTo>
                <a:lnTo>
                  <a:pt x="10602" y="4137"/>
                </a:lnTo>
                <a:lnTo>
                  <a:pt x="10596" y="4133"/>
                </a:lnTo>
                <a:lnTo>
                  <a:pt x="10659" y="4089"/>
                </a:lnTo>
                <a:lnTo>
                  <a:pt x="10685" y="4070"/>
                </a:lnTo>
                <a:lnTo>
                  <a:pt x="10709" y="4049"/>
                </a:lnTo>
                <a:lnTo>
                  <a:pt x="10728" y="4031"/>
                </a:lnTo>
                <a:lnTo>
                  <a:pt x="10746" y="4010"/>
                </a:lnTo>
                <a:lnTo>
                  <a:pt x="10761" y="3989"/>
                </a:lnTo>
                <a:lnTo>
                  <a:pt x="10773" y="3968"/>
                </a:lnTo>
                <a:lnTo>
                  <a:pt x="10785" y="3989"/>
                </a:lnTo>
                <a:lnTo>
                  <a:pt x="10799" y="4010"/>
                </a:lnTo>
                <a:lnTo>
                  <a:pt x="10817" y="4031"/>
                </a:lnTo>
                <a:lnTo>
                  <a:pt x="10836" y="4049"/>
                </a:lnTo>
                <a:lnTo>
                  <a:pt x="10860" y="4070"/>
                </a:lnTo>
                <a:lnTo>
                  <a:pt x="10887" y="4089"/>
                </a:lnTo>
                <a:lnTo>
                  <a:pt x="10949" y="4133"/>
                </a:lnTo>
                <a:lnTo>
                  <a:pt x="10943" y="4137"/>
                </a:lnTo>
                <a:lnTo>
                  <a:pt x="10907" y="4163"/>
                </a:lnTo>
                <a:lnTo>
                  <a:pt x="10875" y="4187"/>
                </a:lnTo>
                <a:lnTo>
                  <a:pt x="10847" y="4211"/>
                </a:lnTo>
                <a:lnTo>
                  <a:pt x="10824" y="4235"/>
                </a:lnTo>
                <a:lnTo>
                  <a:pt x="10806" y="4257"/>
                </a:lnTo>
                <a:close/>
                <a:moveTo>
                  <a:pt x="10799" y="3749"/>
                </a:moveTo>
                <a:lnTo>
                  <a:pt x="10785" y="3771"/>
                </a:lnTo>
                <a:lnTo>
                  <a:pt x="10773" y="3794"/>
                </a:lnTo>
                <a:lnTo>
                  <a:pt x="10761" y="3771"/>
                </a:lnTo>
                <a:lnTo>
                  <a:pt x="10746" y="3749"/>
                </a:lnTo>
                <a:lnTo>
                  <a:pt x="10728" y="3729"/>
                </a:lnTo>
                <a:lnTo>
                  <a:pt x="10709" y="3711"/>
                </a:lnTo>
                <a:lnTo>
                  <a:pt x="10685" y="3692"/>
                </a:lnTo>
                <a:lnTo>
                  <a:pt x="10659" y="3671"/>
                </a:lnTo>
                <a:lnTo>
                  <a:pt x="10596" y="3629"/>
                </a:lnTo>
                <a:lnTo>
                  <a:pt x="10602" y="3627"/>
                </a:lnTo>
                <a:lnTo>
                  <a:pt x="10638" y="3602"/>
                </a:lnTo>
                <a:lnTo>
                  <a:pt x="10671" y="3576"/>
                </a:lnTo>
                <a:lnTo>
                  <a:pt x="10697" y="3552"/>
                </a:lnTo>
                <a:lnTo>
                  <a:pt x="10719" y="3530"/>
                </a:lnTo>
                <a:lnTo>
                  <a:pt x="10739" y="3507"/>
                </a:lnTo>
                <a:lnTo>
                  <a:pt x="10752" y="3486"/>
                </a:lnTo>
                <a:lnTo>
                  <a:pt x="10764" y="3468"/>
                </a:lnTo>
                <a:lnTo>
                  <a:pt x="10773" y="3450"/>
                </a:lnTo>
                <a:lnTo>
                  <a:pt x="10781" y="3468"/>
                </a:lnTo>
                <a:lnTo>
                  <a:pt x="10793" y="3486"/>
                </a:lnTo>
                <a:lnTo>
                  <a:pt x="10806" y="3507"/>
                </a:lnTo>
                <a:lnTo>
                  <a:pt x="10824" y="3530"/>
                </a:lnTo>
                <a:lnTo>
                  <a:pt x="10847" y="3552"/>
                </a:lnTo>
                <a:lnTo>
                  <a:pt x="10875" y="3576"/>
                </a:lnTo>
                <a:lnTo>
                  <a:pt x="10907" y="3602"/>
                </a:lnTo>
                <a:lnTo>
                  <a:pt x="10943" y="3627"/>
                </a:lnTo>
                <a:lnTo>
                  <a:pt x="10949" y="3629"/>
                </a:lnTo>
                <a:lnTo>
                  <a:pt x="10887" y="3671"/>
                </a:lnTo>
                <a:lnTo>
                  <a:pt x="10859" y="3692"/>
                </a:lnTo>
                <a:lnTo>
                  <a:pt x="10836" y="3711"/>
                </a:lnTo>
                <a:lnTo>
                  <a:pt x="10817" y="3729"/>
                </a:lnTo>
                <a:lnTo>
                  <a:pt x="10799" y="3749"/>
                </a:lnTo>
                <a:close/>
                <a:moveTo>
                  <a:pt x="10806" y="3297"/>
                </a:moveTo>
                <a:lnTo>
                  <a:pt x="10793" y="3318"/>
                </a:lnTo>
                <a:lnTo>
                  <a:pt x="10781" y="3338"/>
                </a:lnTo>
                <a:lnTo>
                  <a:pt x="10773" y="3354"/>
                </a:lnTo>
                <a:lnTo>
                  <a:pt x="10764" y="3338"/>
                </a:lnTo>
                <a:lnTo>
                  <a:pt x="10752" y="3318"/>
                </a:lnTo>
                <a:lnTo>
                  <a:pt x="10739" y="3297"/>
                </a:lnTo>
                <a:lnTo>
                  <a:pt x="10719" y="3276"/>
                </a:lnTo>
                <a:lnTo>
                  <a:pt x="10697" y="3252"/>
                </a:lnTo>
                <a:lnTo>
                  <a:pt x="10671" y="3228"/>
                </a:lnTo>
                <a:lnTo>
                  <a:pt x="10638" y="3204"/>
                </a:lnTo>
                <a:lnTo>
                  <a:pt x="10602" y="3177"/>
                </a:lnTo>
                <a:lnTo>
                  <a:pt x="10596" y="3174"/>
                </a:lnTo>
                <a:lnTo>
                  <a:pt x="10659" y="3129"/>
                </a:lnTo>
                <a:lnTo>
                  <a:pt x="10685" y="3110"/>
                </a:lnTo>
                <a:lnTo>
                  <a:pt x="10709" y="3090"/>
                </a:lnTo>
                <a:lnTo>
                  <a:pt x="10728" y="3069"/>
                </a:lnTo>
                <a:lnTo>
                  <a:pt x="10746" y="3050"/>
                </a:lnTo>
                <a:lnTo>
                  <a:pt x="10761" y="3030"/>
                </a:lnTo>
                <a:lnTo>
                  <a:pt x="10773" y="3008"/>
                </a:lnTo>
                <a:lnTo>
                  <a:pt x="10785" y="3030"/>
                </a:lnTo>
                <a:lnTo>
                  <a:pt x="10799" y="3050"/>
                </a:lnTo>
                <a:lnTo>
                  <a:pt x="10817" y="3069"/>
                </a:lnTo>
                <a:lnTo>
                  <a:pt x="10836" y="3090"/>
                </a:lnTo>
                <a:lnTo>
                  <a:pt x="10860" y="3110"/>
                </a:lnTo>
                <a:lnTo>
                  <a:pt x="10887" y="3129"/>
                </a:lnTo>
                <a:lnTo>
                  <a:pt x="10949" y="3174"/>
                </a:lnTo>
                <a:lnTo>
                  <a:pt x="10943" y="3177"/>
                </a:lnTo>
                <a:lnTo>
                  <a:pt x="10907" y="3204"/>
                </a:lnTo>
                <a:lnTo>
                  <a:pt x="10875" y="3228"/>
                </a:lnTo>
                <a:lnTo>
                  <a:pt x="10847" y="3252"/>
                </a:lnTo>
                <a:lnTo>
                  <a:pt x="10824" y="3276"/>
                </a:lnTo>
                <a:lnTo>
                  <a:pt x="10806" y="3297"/>
                </a:lnTo>
                <a:close/>
                <a:moveTo>
                  <a:pt x="10799" y="2790"/>
                </a:moveTo>
                <a:lnTo>
                  <a:pt x="10785" y="2813"/>
                </a:lnTo>
                <a:lnTo>
                  <a:pt x="10773" y="2834"/>
                </a:lnTo>
                <a:lnTo>
                  <a:pt x="10761" y="2813"/>
                </a:lnTo>
                <a:lnTo>
                  <a:pt x="10746" y="2790"/>
                </a:lnTo>
                <a:lnTo>
                  <a:pt x="10728" y="2771"/>
                </a:lnTo>
                <a:lnTo>
                  <a:pt x="10709" y="2753"/>
                </a:lnTo>
                <a:lnTo>
                  <a:pt x="10685" y="2732"/>
                </a:lnTo>
                <a:lnTo>
                  <a:pt x="10659" y="2712"/>
                </a:lnTo>
                <a:lnTo>
                  <a:pt x="10596" y="2670"/>
                </a:lnTo>
                <a:lnTo>
                  <a:pt x="10602" y="2666"/>
                </a:lnTo>
                <a:lnTo>
                  <a:pt x="10638" y="2640"/>
                </a:lnTo>
                <a:lnTo>
                  <a:pt x="10671" y="2616"/>
                </a:lnTo>
                <a:lnTo>
                  <a:pt x="10697" y="2592"/>
                </a:lnTo>
                <a:lnTo>
                  <a:pt x="10719" y="2568"/>
                </a:lnTo>
                <a:lnTo>
                  <a:pt x="10739" y="2549"/>
                </a:lnTo>
                <a:lnTo>
                  <a:pt x="10752" y="2526"/>
                </a:lnTo>
                <a:lnTo>
                  <a:pt x="10764" y="2508"/>
                </a:lnTo>
                <a:lnTo>
                  <a:pt x="10773" y="2490"/>
                </a:lnTo>
                <a:lnTo>
                  <a:pt x="10781" y="2508"/>
                </a:lnTo>
                <a:lnTo>
                  <a:pt x="10793" y="2526"/>
                </a:lnTo>
                <a:lnTo>
                  <a:pt x="10806" y="2549"/>
                </a:lnTo>
                <a:lnTo>
                  <a:pt x="10824" y="2568"/>
                </a:lnTo>
                <a:lnTo>
                  <a:pt x="10847" y="2592"/>
                </a:lnTo>
                <a:lnTo>
                  <a:pt x="10875" y="2616"/>
                </a:lnTo>
                <a:lnTo>
                  <a:pt x="10907" y="2640"/>
                </a:lnTo>
                <a:lnTo>
                  <a:pt x="10943" y="2666"/>
                </a:lnTo>
                <a:lnTo>
                  <a:pt x="10949" y="2670"/>
                </a:lnTo>
                <a:lnTo>
                  <a:pt x="10887" y="2712"/>
                </a:lnTo>
                <a:lnTo>
                  <a:pt x="10859" y="2732"/>
                </a:lnTo>
                <a:lnTo>
                  <a:pt x="10836" y="2753"/>
                </a:lnTo>
                <a:lnTo>
                  <a:pt x="10817" y="2771"/>
                </a:lnTo>
                <a:lnTo>
                  <a:pt x="10799" y="2790"/>
                </a:lnTo>
                <a:close/>
                <a:moveTo>
                  <a:pt x="10806" y="2336"/>
                </a:moveTo>
                <a:lnTo>
                  <a:pt x="10793" y="2358"/>
                </a:lnTo>
                <a:lnTo>
                  <a:pt x="10781" y="2376"/>
                </a:lnTo>
                <a:lnTo>
                  <a:pt x="10773" y="2394"/>
                </a:lnTo>
                <a:lnTo>
                  <a:pt x="10764" y="2376"/>
                </a:lnTo>
                <a:lnTo>
                  <a:pt x="10752" y="2358"/>
                </a:lnTo>
                <a:lnTo>
                  <a:pt x="10739" y="2336"/>
                </a:lnTo>
                <a:lnTo>
                  <a:pt x="10719" y="2316"/>
                </a:lnTo>
                <a:lnTo>
                  <a:pt x="10697" y="2292"/>
                </a:lnTo>
                <a:lnTo>
                  <a:pt x="10671" y="2268"/>
                </a:lnTo>
                <a:lnTo>
                  <a:pt x="10638" y="2243"/>
                </a:lnTo>
                <a:lnTo>
                  <a:pt x="10602" y="2219"/>
                </a:lnTo>
                <a:lnTo>
                  <a:pt x="10596" y="2214"/>
                </a:lnTo>
                <a:lnTo>
                  <a:pt x="10659" y="2171"/>
                </a:lnTo>
                <a:lnTo>
                  <a:pt x="10685" y="2151"/>
                </a:lnTo>
                <a:lnTo>
                  <a:pt x="10709" y="2130"/>
                </a:lnTo>
                <a:lnTo>
                  <a:pt x="10728" y="2111"/>
                </a:lnTo>
                <a:lnTo>
                  <a:pt x="10746" y="2091"/>
                </a:lnTo>
                <a:lnTo>
                  <a:pt x="10761" y="2070"/>
                </a:lnTo>
                <a:lnTo>
                  <a:pt x="10773" y="2046"/>
                </a:lnTo>
                <a:lnTo>
                  <a:pt x="10785" y="2070"/>
                </a:lnTo>
                <a:lnTo>
                  <a:pt x="10799" y="2091"/>
                </a:lnTo>
                <a:lnTo>
                  <a:pt x="10817" y="2111"/>
                </a:lnTo>
                <a:lnTo>
                  <a:pt x="10836" y="2130"/>
                </a:lnTo>
                <a:lnTo>
                  <a:pt x="10860" y="2151"/>
                </a:lnTo>
                <a:lnTo>
                  <a:pt x="10887" y="2171"/>
                </a:lnTo>
                <a:lnTo>
                  <a:pt x="10949" y="2214"/>
                </a:lnTo>
                <a:lnTo>
                  <a:pt x="10943" y="2219"/>
                </a:lnTo>
                <a:lnTo>
                  <a:pt x="10907" y="2243"/>
                </a:lnTo>
                <a:lnTo>
                  <a:pt x="10875" y="2268"/>
                </a:lnTo>
                <a:lnTo>
                  <a:pt x="10847" y="2292"/>
                </a:lnTo>
                <a:lnTo>
                  <a:pt x="10824" y="2316"/>
                </a:lnTo>
                <a:lnTo>
                  <a:pt x="10806" y="2336"/>
                </a:lnTo>
                <a:close/>
                <a:moveTo>
                  <a:pt x="10799" y="1830"/>
                </a:moveTo>
                <a:lnTo>
                  <a:pt x="10785" y="1851"/>
                </a:lnTo>
                <a:lnTo>
                  <a:pt x="10773" y="1875"/>
                </a:lnTo>
                <a:lnTo>
                  <a:pt x="10761" y="1851"/>
                </a:lnTo>
                <a:lnTo>
                  <a:pt x="10746" y="1830"/>
                </a:lnTo>
                <a:lnTo>
                  <a:pt x="10728" y="1811"/>
                </a:lnTo>
                <a:lnTo>
                  <a:pt x="10709" y="1791"/>
                </a:lnTo>
                <a:lnTo>
                  <a:pt x="10685" y="1773"/>
                </a:lnTo>
                <a:lnTo>
                  <a:pt x="10659" y="1752"/>
                </a:lnTo>
                <a:lnTo>
                  <a:pt x="10596" y="1710"/>
                </a:lnTo>
                <a:lnTo>
                  <a:pt x="10602" y="1707"/>
                </a:lnTo>
                <a:lnTo>
                  <a:pt x="10638" y="1680"/>
                </a:lnTo>
                <a:lnTo>
                  <a:pt x="10671" y="1656"/>
                </a:lnTo>
                <a:lnTo>
                  <a:pt x="10697" y="1634"/>
                </a:lnTo>
                <a:lnTo>
                  <a:pt x="10719" y="1610"/>
                </a:lnTo>
                <a:lnTo>
                  <a:pt x="10739" y="1587"/>
                </a:lnTo>
                <a:lnTo>
                  <a:pt x="10752" y="1568"/>
                </a:lnTo>
                <a:lnTo>
                  <a:pt x="10764" y="1547"/>
                </a:lnTo>
                <a:lnTo>
                  <a:pt x="10773" y="1532"/>
                </a:lnTo>
                <a:lnTo>
                  <a:pt x="10781" y="1547"/>
                </a:lnTo>
                <a:lnTo>
                  <a:pt x="10793" y="1568"/>
                </a:lnTo>
                <a:lnTo>
                  <a:pt x="10806" y="1587"/>
                </a:lnTo>
                <a:lnTo>
                  <a:pt x="10824" y="1610"/>
                </a:lnTo>
                <a:lnTo>
                  <a:pt x="10847" y="1634"/>
                </a:lnTo>
                <a:lnTo>
                  <a:pt x="10875" y="1656"/>
                </a:lnTo>
                <a:lnTo>
                  <a:pt x="10907" y="1680"/>
                </a:lnTo>
                <a:lnTo>
                  <a:pt x="10943" y="1707"/>
                </a:lnTo>
                <a:lnTo>
                  <a:pt x="10949" y="1710"/>
                </a:lnTo>
                <a:lnTo>
                  <a:pt x="10887" y="1752"/>
                </a:lnTo>
                <a:lnTo>
                  <a:pt x="10859" y="1773"/>
                </a:lnTo>
                <a:lnTo>
                  <a:pt x="10836" y="1791"/>
                </a:lnTo>
                <a:lnTo>
                  <a:pt x="10817" y="1811"/>
                </a:lnTo>
                <a:lnTo>
                  <a:pt x="10799" y="1830"/>
                </a:lnTo>
                <a:close/>
                <a:moveTo>
                  <a:pt x="10806" y="1377"/>
                </a:moveTo>
                <a:lnTo>
                  <a:pt x="10793" y="1400"/>
                </a:lnTo>
                <a:lnTo>
                  <a:pt x="10781" y="1418"/>
                </a:lnTo>
                <a:lnTo>
                  <a:pt x="10773" y="1436"/>
                </a:lnTo>
                <a:lnTo>
                  <a:pt x="10764" y="1418"/>
                </a:lnTo>
                <a:lnTo>
                  <a:pt x="10752" y="1400"/>
                </a:lnTo>
                <a:lnTo>
                  <a:pt x="10739" y="1377"/>
                </a:lnTo>
                <a:lnTo>
                  <a:pt x="10719" y="1355"/>
                </a:lnTo>
                <a:lnTo>
                  <a:pt x="10697" y="1334"/>
                </a:lnTo>
                <a:lnTo>
                  <a:pt x="10671" y="1310"/>
                </a:lnTo>
                <a:lnTo>
                  <a:pt x="10638" y="1283"/>
                </a:lnTo>
                <a:lnTo>
                  <a:pt x="10602" y="1257"/>
                </a:lnTo>
                <a:lnTo>
                  <a:pt x="10596" y="1253"/>
                </a:lnTo>
                <a:lnTo>
                  <a:pt x="10659" y="1211"/>
                </a:lnTo>
                <a:lnTo>
                  <a:pt x="10685" y="1191"/>
                </a:lnTo>
                <a:lnTo>
                  <a:pt x="10709" y="1172"/>
                </a:lnTo>
                <a:lnTo>
                  <a:pt x="10728" y="1151"/>
                </a:lnTo>
                <a:lnTo>
                  <a:pt x="10746" y="1131"/>
                </a:lnTo>
                <a:lnTo>
                  <a:pt x="10761" y="1109"/>
                </a:lnTo>
                <a:lnTo>
                  <a:pt x="10773" y="1088"/>
                </a:lnTo>
                <a:lnTo>
                  <a:pt x="10785" y="1109"/>
                </a:lnTo>
                <a:lnTo>
                  <a:pt x="10799" y="1131"/>
                </a:lnTo>
                <a:lnTo>
                  <a:pt x="10817" y="1151"/>
                </a:lnTo>
                <a:lnTo>
                  <a:pt x="10836" y="1172"/>
                </a:lnTo>
                <a:lnTo>
                  <a:pt x="10860" y="1191"/>
                </a:lnTo>
                <a:lnTo>
                  <a:pt x="10887" y="1211"/>
                </a:lnTo>
                <a:lnTo>
                  <a:pt x="10949" y="1253"/>
                </a:lnTo>
                <a:lnTo>
                  <a:pt x="10943" y="1257"/>
                </a:lnTo>
                <a:lnTo>
                  <a:pt x="10907" y="1283"/>
                </a:lnTo>
                <a:lnTo>
                  <a:pt x="10875" y="1310"/>
                </a:lnTo>
                <a:lnTo>
                  <a:pt x="10847" y="1334"/>
                </a:lnTo>
                <a:lnTo>
                  <a:pt x="10824" y="1355"/>
                </a:lnTo>
                <a:lnTo>
                  <a:pt x="10806" y="1377"/>
                </a:lnTo>
                <a:close/>
                <a:moveTo>
                  <a:pt x="10601" y="1343"/>
                </a:moveTo>
                <a:lnTo>
                  <a:pt x="10635" y="1371"/>
                </a:lnTo>
                <a:lnTo>
                  <a:pt x="10659" y="1395"/>
                </a:lnTo>
                <a:lnTo>
                  <a:pt x="10679" y="1419"/>
                </a:lnTo>
                <a:lnTo>
                  <a:pt x="10692" y="1439"/>
                </a:lnTo>
                <a:lnTo>
                  <a:pt x="10703" y="1457"/>
                </a:lnTo>
                <a:lnTo>
                  <a:pt x="10709" y="1472"/>
                </a:lnTo>
                <a:lnTo>
                  <a:pt x="10710" y="1484"/>
                </a:lnTo>
                <a:lnTo>
                  <a:pt x="10709" y="1496"/>
                </a:lnTo>
                <a:lnTo>
                  <a:pt x="10703" y="1509"/>
                </a:lnTo>
                <a:lnTo>
                  <a:pt x="10692" y="1527"/>
                </a:lnTo>
                <a:lnTo>
                  <a:pt x="10679" y="1547"/>
                </a:lnTo>
                <a:lnTo>
                  <a:pt x="10659" y="1569"/>
                </a:lnTo>
                <a:lnTo>
                  <a:pt x="10635" y="1595"/>
                </a:lnTo>
                <a:lnTo>
                  <a:pt x="10601" y="1622"/>
                </a:lnTo>
                <a:lnTo>
                  <a:pt x="10560" y="1650"/>
                </a:lnTo>
                <a:lnTo>
                  <a:pt x="10545" y="1661"/>
                </a:lnTo>
                <a:lnTo>
                  <a:pt x="10533" y="1668"/>
                </a:lnTo>
                <a:lnTo>
                  <a:pt x="10505" y="1650"/>
                </a:lnTo>
                <a:lnTo>
                  <a:pt x="10463" y="1622"/>
                </a:lnTo>
                <a:lnTo>
                  <a:pt x="10431" y="1595"/>
                </a:lnTo>
                <a:lnTo>
                  <a:pt x="10404" y="1569"/>
                </a:lnTo>
                <a:lnTo>
                  <a:pt x="10385" y="1547"/>
                </a:lnTo>
                <a:lnTo>
                  <a:pt x="10371" y="1527"/>
                </a:lnTo>
                <a:lnTo>
                  <a:pt x="10362" y="1509"/>
                </a:lnTo>
                <a:lnTo>
                  <a:pt x="10356" y="1496"/>
                </a:lnTo>
                <a:lnTo>
                  <a:pt x="10353" y="1484"/>
                </a:lnTo>
                <a:lnTo>
                  <a:pt x="10356" y="1472"/>
                </a:lnTo>
                <a:lnTo>
                  <a:pt x="10362" y="1457"/>
                </a:lnTo>
                <a:lnTo>
                  <a:pt x="10371" y="1439"/>
                </a:lnTo>
                <a:lnTo>
                  <a:pt x="10385" y="1419"/>
                </a:lnTo>
                <a:lnTo>
                  <a:pt x="10404" y="1395"/>
                </a:lnTo>
                <a:lnTo>
                  <a:pt x="10431" y="1371"/>
                </a:lnTo>
                <a:lnTo>
                  <a:pt x="10463" y="1343"/>
                </a:lnTo>
                <a:lnTo>
                  <a:pt x="10505" y="1316"/>
                </a:lnTo>
                <a:lnTo>
                  <a:pt x="10533" y="1298"/>
                </a:lnTo>
                <a:lnTo>
                  <a:pt x="10545" y="1305"/>
                </a:lnTo>
                <a:lnTo>
                  <a:pt x="10560" y="1316"/>
                </a:lnTo>
                <a:lnTo>
                  <a:pt x="10601" y="1343"/>
                </a:lnTo>
                <a:close/>
                <a:moveTo>
                  <a:pt x="10463" y="1257"/>
                </a:moveTo>
                <a:lnTo>
                  <a:pt x="10425" y="1283"/>
                </a:lnTo>
                <a:lnTo>
                  <a:pt x="10395" y="1310"/>
                </a:lnTo>
                <a:lnTo>
                  <a:pt x="10367" y="1334"/>
                </a:lnTo>
                <a:lnTo>
                  <a:pt x="10344" y="1355"/>
                </a:lnTo>
                <a:lnTo>
                  <a:pt x="10326" y="1377"/>
                </a:lnTo>
                <a:lnTo>
                  <a:pt x="10313" y="1400"/>
                </a:lnTo>
                <a:lnTo>
                  <a:pt x="10301" y="1418"/>
                </a:lnTo>
                <a:lnTo>
                  <a:pt x="10293" y="1436"/>
                </a:lnTo>
                <a:lnTo>
                  <a:pt x="10283" y="1418"/>
                </a:lnTo>
                <a:lnTo>
                  <a:pt x="10272" y="1400"/>
                </a:lnTo>
                <a:lnTo>
                  <a:pt x="10257" y="1377"/>
                </a:lnTo>
                <a:lnTo>
                  <a:pt x="10239" y="1355"/>
                </a:lnTo>
                <a:lnTo>
                  <a:pt x="10217" y="1334"/>
                </a:lnTo>
                <a:lnTo>
                  <a:pt x="10191" y="1310"/>
                </a:lnTo>
                <a:lnTo>
                  <a:pt x="10160" y="1283"/>
                </a:lnTo>
                <a:lnTo>
                  <a:pt x="10124" y="1257"/>
                </a:lnTo>
                <a:lnTo>
                  <a:pt x="10118" y="1253"/>
                </a:lnTo>
                <a:lnTo>
                  <a:pt x="10179" y="1211"/>
                </a:lnTo>
                <a:lnTo>
                  <a:pt x="10205" y="1191"/>
                </a:lnTo>
                <a:lnTo>
                  <a:pt x="10229" y="1172"/>
                </a:lnTo>
                <a:lnTo>
                  <a:pt x="10250" y="1151"/>
                </a:lnTo>
                <a:lnTo>
                  <a:pt x="10268" y="1131"/>
                </a:lnTo>
                <a:lnTo>
                  <a:pt x="10281" y="1109"/>
                </a:lnTo>
                <a:lnTo>
                  <a:pt x="10293" y="1088"/>
                </a:lnTo>
                <a:lnTo>
                  <a:pt x="10302" y="1109"/>
                </a:lnTo>
                <a:lnTo>
                  <a:pt x="10319" y="1131"/>
                </a:lnTo>
                <a:lnTo>
                  <a:pt x="10335" y="1151"/>
                </a:lnTo>
                <a:lnTo>
                  <a:pt x="10356" y="1172"/>
                </a:lnTo>
                <a:lnTo>
                  <a:pt x="10379" y="1191"/>
                </a:lnTo>
                <a:lnTo>
                  <a:pt x="10407" y="1211"/>
                </a:lnTo>
                <a:lnTo>
                  <a:pt x="10469" y="1253"/>
                </a:lnTo>
                <a:lnTo>
                  <a:pt x="10463" y="1257"/>
                </a:lnTo>
                <a:close/>
                <a:moveTo>
                  <a:pt x="10121" y="1343"/>
                </a:moveTo>
                <a:lnTo>
                  <a:pt x="10154" y="1371"/>
                </a:lnTo>
                <a:lnTo>
                  <a:pt x="10179" y="1395"/>
                </a:lnTo>
                <a:lnTo>
                  <a:pt x="10199" y="1419"/>
                </a:lnTo>
                <a:lnTo>
                  <a:pt x="10214" y="1439"/>
                </a:lnTo>
                <a:lnTo>
                  <a:pt x="10223" y="1457"/>
                </a:lnTo>
                <a:lnTo>
                  <a:pt x="10229" y="1472"/>
                </a:lnTo>
                <a:lnTo>
                  <a:pt x="10232" y="1484"/>
                </a:lnTo>
                <a:lnTo>
                  <a:pt x="10229" y="1496"/>
                </a:lnTo>
                <a:lnTo>
                  <a:pt x="10223" y="1509"/>
                </a:lnTo>
                <a:lnTo>
                  <a:pt x="10214" y="1527"/>
                </a:lnTo>
                <a:lnTo>
                  <a:pt x="10199" y="1547"/>
                </a:lnTo>
                <a:lnTo>
                  <a:pt x="10179" y="1569"/>
                </a:lnTo>
                <a:lnTo>
                  <a:pt x="10154" y="1595"/>
                </a:lnTo>
                <a:lnTo>
                  <a:pt x="10121" y="1622"/>
                </a:lnTo>
                <a:lnTo>
                  <a:pt x="10082" y="1650"/>
                </a:lnTo>
                <a:lnTo>
                  <a:pt x="10053" y="1668"/>
                </a:lnTo>
                <a:lnTo>
                  <a:pt x="10025" y="1650"/>
                </a:lnTo>
                <a:lnTo>
                  <a:pt x="9983" y="1622"/>
                </a:lnTo>
                <a:lnTo>
                  <a:pt x="9951" y="1595"/>
                </a:lnTo>
                <a:lnTo>
                  <a:pt x="9926" y="1569"/>
                </a:lnTo>
                <a:lnTo>
                  <a:pt x="9905" y="1547"/>
                </a:lnTo>
                <a:lnTo>
                  <a:pt x="9891" y="1527"/>
                </a:lnTo>
                <a:lnTo>
                  <a:pt x="9884" y="1509"/>
                </a:lnTo>
                <a:lnTo>
                  <a:pt x="9878" y="1496"/>
                </a:lnTo>
                <a:lnTo>
                  <a:pt x="9873" y="1484"/>
                </a:lnTo>
                <a:lnTo>
                  <a:pt x="9878" y="1472"/>
                </a:lnTo>
                <a:lnTo>
                  <a:pt x="9884" y="1457"/>
                </a:lnTo>
                <a:lnTo>
                  <a:pt x="9891" y="1439"/>
                </a:lnTo>
                <a:lnTo>
                  <a:pt x="9905" y="1419"/>
                </a:lnTo>
                <a:lnTo>
                  <a:pt x="9926" y="1395"/>
                </a:lnTo>
                <a:lnTo>
                  <a:pt x="9951" y="1371"/>
                </a:lnTo>
                <a:lnTo>
                  <a:pt x="9983" y="1343"/>
                </a:lnTo>
                <a:lnTo>
                  <a:pt x="10025" y="1316"/>
                </a:lnTo>
                <a:lnTo>
                  <a:pt x="10053" y="1298"/>
                </a:lnTo>
                <a:lnTo>
                  <a:pt x="10082" y="1316"/>
                </a:lnTo>
                <a:lnTo>
                  <a:pt x="10121" y="1343"/>
                </a:lnTo>
                <a:close/>
                <a:moveTo>
                  <a:pt x="9983" y="1257"/>
                </a:moveTo>
                <a:lnTo>
                  <a:pt x="9945" y="1283"/>
                </a:lnTo>
                <a:lnTo>
                  <a:pt x="9915" y="1310"/>
                </a:lnTo>
                <a:lnTo>
                  <a:pt x="9887" y="1334"/>
                </a:lnTo>
                <a:lnTo>
                  <a:pt x="9866" y="1355"/>
                </a:lnTo>
                <a:lnTo>
                  <a:pt x="9848" y="1377"/>
                </a:lnTo>
                <a:lnTo>
                  <a:pt x="9833" y="1400"/>
                </a:lnTo>
                <a:lnTo>
                  <a:pt x="9821" y="1418"/>
                </a:lnTo>
                <a:lnTo>
                  <a:pt x="9813" y="1436"/>
                </a:lnTo>
                <a:lnTo>
                  <a:pt x="9803" y="1418"/>
                </a:lnTo>
                <a:lnTo>
                  <a:pt x="9794" y="1400"/>
                </a:lnTo>
                <a:lnTo>
                  <a:pt x="9777" y="1377"/>
                </a:lnTo>
                <a:lnTo>
                  <a:pt x="9759" y="1355"/>
                </a:lnTo>
                <a:lnTo>
                  <a:pt x="9737" y="1334"/>
                </a:lnTo>
                <a:lnTo>
                  <a:pt x="9711" y="1310"/>
                </a:lnTo>
                <a:lnTo>
                  <a:pt x="9680" y="1283"/>
                </a:lnTo>
                <a:lnTo>
                  <a:pt x="9644" y="1257"/>
                </a:lnTo>
                <a:lnTo>
                  <a:pt x="9638" y="1253"/>
                </a:lnTo>
                <a:lnTo>
                  <a:pt x="9699" y="1211"/>
                </a:lnTo>
                <a:lnTo>
                  <a:pt x="9725" y="1191"/>
                </a:lnTo>
                <a:lnTo>
                  <a:pt x="9749" y="1172"/>
                </a:lnTo>
                <a:lnTo>
                  <a:pt x="9770" y="1151"/>
                </a:lnTo>
                <a:lnTo>
                  <a:pt x="9788" y="1131"/>
                </a:lnTo>
                <a:lnTo>
                  <a:pt x="9801" y="1109"/>
                </a:lnTo>
                <a:lnTo>
                  <a:pt x="9813" y="1088"/>
                </a:lnTo>
                <a:lnTo>
                  <a:pt x="9824" y="1109"/>
                </a:lnTo>
                <a:lnTo>
                  <a:pt x="9839" y="1131"/>
                </a:lnTo>
                <a:lnTo>
                  <a:pt x="9855" y="1151"/>
                </a:lnTo>
                <a:lnTo>
                  <a:pt x="9878" y="1172"/>
                </a:lnTo>
                <a:lnTo>
                  <a:pt x="9899" y="1191"/>
                </a:lnTo>
                <a:lnTo>
                  <a:pt x="9927" y="1211"/>
                </a:lnTo>
                <a:lnTo>
                  <a:pt x="9989" y="1253"/>
                </a:lnTo>
                <a:lnTo>
                  <a:pt x="9983" y="1257"/>
                </a:lnTo>
                <a:close/>
                <a:moveTo>
                  <a:pt x="9641" y="1343"/>
                </a:moveTo>
                <a:lnTo>
                  <a:pt x="9674" y="1371"/>
                </a:lnTo>
                <a:lnTo>
                  <a:pt x="9699" y="1395"/>
                </a:lnTo>
                <a:lnTo>
                  <a:pt x="9719" y="1419"/>
                </a:lnTo>
                <a:lnTo>
                  <a:pt x="9734" y="1439"/>
                </a:lnTo>
                <a:lnTo>
                  <a:pt x="9743" y="1457"/>
                </a:lnTo>
                <a:lnTo>
                  <a:pt x="9749" y="1472"/>
                </a:lnTo>
                <a:lnTo>
                  <a:pt x="9752" y="1484"/>
                </a:lnTo>
                <a:lnTo>
                  <a:pt x="9749" y="1496"/>
                </a:lnTo>
                <a:lnTo>
                  <a:pt x="9743" y="1509"/>
                </a:lnTo>
                <a:lnTo>
                  <a:pt x="9734" y="1527"/>
                </a:lnTo>
                <a:lnTo>
                  <a:pt x="9719" y="1547"/>
                </a:lnTo>
                <a:lnTo>
                  <a:pt x="9699" y="1569"/>
                </a:lnTo>
                <a:lnTo>
                  <a:pt x="9674" y="1595"/>
                </a:lnTo>
                <a:lnTo>
                  <a:pt x="9641" y="1622"/>
                </a:lnTo>
                <a:lnTo>
                  <a:pt x="9600" y="1650"/>
                </a:lnTo>
                <a:lnTo>
                  <a:pt x="9585" y="1661"/>
                </a:lnTo>
                <a:lnTo>
                  <a:pt x="9573" y="1668"/>
                </a:lnTo>
                <a:lnTo>
                  <a:pt x="9546" y="1650"/>
                </a:lnTo>
                <a:lnTo>
                  <a:pt x="9504" y="1622"/>
                </a:lnTo>
                <a:lnTo>
                  <a:pt x="9471" y="1595"/>
                </a:lnTo>
                <a:lnTo>
                  <a:pt x="9446" y="1569"/>
                </a:lnTo>
                <a:lnTo>
                  <a:pt x="9426" y="1547"/>
                </a:lnTo>
                <a:lnTo>
                  <a:pt x="9411" y="1527"/>
                </a:lnTo>
                <a:lnTo>
                  <a:pt x="9404" y="1509"/>
                </a:lnTo>
                <a:lnTo>
                  <a:pt x="9398" y="1496"/>
                </a:lnTo>
                <a:lnTo>
                  <a:pt x="9393" y="1484"/>
                </a:lnTo>
                <a:lnTo>
                  <a:pt x="9398" y="1472"/>
                </a:lnTo>
                <a:lnTo>
                  <a:pt x="9404" y="1457"/>
                </a:lnTo>
                <a:lnTo>
                  <a:pt x="9411" y="1439"/>
                </a:lnTo>
                <a:lnTo>
                  <a:pt x="9426" y="1419"/>
                </a:lnTo>
                <a:lnTo>
                  <a:pt x="9446" y="1395"/>
                </a:lnTo>
                <a:lnTo>
                  <a:pt x="9471" y="1371"/>
                </a:lnTo>
                <a:lnTo>
                  <a:pt x="9504" y="1343"/>
                </a:lnTo>
                <a:lnTo>
                  <a:pt x="9546" y="1316"/>
                </a:lnTo>
                <a:lnTo>
                  <a:pt x="9573" y="1298"/>
                </a:lnTo>
                <a:lnTo>
                  <a:pt x="9585" y="1305"/>
                </a:lnTo>
                <a:lnTo>
                  <a:pt x="9600" y="1316"/>
                </a:lnTo>
                <a:lnTo>
                  <a:pt x="9641" y="1343"/>
                </a:lnTo>
                <a:close/>
                <a:moveTo>
                  <a:pt x="9504" y="1257"/>
                </a:moveTo>
                <a:lnTo>
                  <a:pt x="9465" y="1283"/>
                </a:lnTo>
                <a:lnTo>
                  <a:pt x="9435" y="1310"/>
                </a:lnTo>
                <a:lnTo>
                  <a:pt x="9408" y="1334"/>
                </a:lnTo>
                <a:lnTo>
                  <a:pt x="9386" y="1355"/>
                </a:lnTo>
                <a:lnTo>
                  <a:pt x="9368" y="1377"/>
                </a:lnTo>
                <a:lnTo>
                  <a:pt x="9354" y="1400"/>
                </a:lnTo>
                <a:lnTo>
                  <a:pt x="9342" y="1418"/>
                </a:lnTo>
                <a:lnTo>
                  <a:pt x="9333" y="1436"/>
                </a:lnTo>
                <a:lnTo>
                  <a:pt x="9324" y="1418"/>
                </a:lnTo>
                <a:lnTo>
                  <a:pt x="9314" y="1400"/>
                </a:lnTo>
                <a:lnTo>
                  <a:pt x="9297" y="1377"/>
                </a:lnTo>
                <a:lnTo>
                  <a:pt x="9279" y="1355"/>
                </a:lnTo>
                <a:lnTo>
                  <a:pt x="9258" y="1334"/>
                </a:lnTo>
                <a:lnTo>
                  <a:pt x="9231" y="1310"/>
                </a:lnTo>
                <a:lnTo>
                  <a:pt x="9200" y="1283"/>
                </a:lnTo>
                <a:lnTo>
                  <a:pt x="9162" y="1257"/>
                </a:lnTo>
                <a:lnTo>
                  <a:pt x="9156" y="1253"/>
                </a:lnTo>
                <a:lnTo>
                  <a:pt x="9219" y="1211"/>
                </a:lnTo>
                <a:lnTo>
                  <a:pt x="9246" y="1191"/>
                </a:lnTo>
                <a:lnTo>
                  <a:pt x="9270" y="1172"/>
                </a:lnTo>
                <a:lnTo>
                  <a:pt x="9290" y="1151"/>
                </a:lnTo>
                <a:lnTo>
                  <a:pt x="9308" y="1131"/>
                </a:lnTo>
                <a:lnTo>
                  <a:pt x="9321" y="1109"/>
                </a:lnTo>
                <a:lnTo>
                  <a:pt x="9333" y="1088"/>
                </a:lnTo>
                <a:lnTo>
                  <a:pt x="9344" y="1109"/>
                </a:lnTo>
                <a:lnTo>
                  <a:pt x="9360" y="1131"/>
                </a:lnTo>
                <a:lnTo>
                  <a:pt x="9375" y="1151"/>
                </a:lnTo>
                <a:lnTo>
                  <a:pt x="9398" y="1172"/>
                </a:lnTo>
                <a:lnTo>
                  <a:pt x="9420" y="1191"/>
                </a:lnTo>
                <a:lnTo>
                  <a:pt x="9447" y="1211"/>
                </a:lnTo>
                <a:lnTo>
                  <a:pt x="9510" y="1253"/>
                </a:lnTo>
                <a:lnTo>
                  <a:pt x="9504" y="1257"/>
                </a:lnTo>
                <a:close/>
                <a:moveTo>
                  <a:pt x="9162" y="1343"/>
                </a:moveTo>
                <a:lnTo>
                  <a:pt x="9194" y="1371"/>
                </a:lnTo>
                <a:lnTo>
                  <a:pt x="9219" y="1395"/>
                </a:lnTo>
                <a:lnTo>
                  <a:pt x="9240" y="1419"/>
                </a:lnTo>
                <a:lnTo>
                  <a:pt x="9254" y="1439"/>
                </a:lnTo>
                <a:lnTo>
                  <a:pt x="9264" y="1457"/>
                </a:lnTo>
                <a:lnTo>
                  <a:pt x="9267" y="1472"/>
                </a:lnTo>
                <a:lnTo>
                  <a:pt x="9272" y="1484"/>
                </a:lnTo>
                <a:lnTo>
                  <a:pt x="9267" y="1496"/>
                </a:lnTo>
                <a:lnTo>
                  <a:pt x="9264" y="1509"/>
                </a:lnTo>
                <a:lnTo>
                  <a:pt x="9254" y="1527"/>
                </a:lnTo>
                <a:lnTo>
                  <a:pt x="9240" y="1547"/>
                </a:lnTo>
                <a:lnTo>
                  <a:pt x="9219" y="1569"/>
                </a:lnTo>
                <a:lnTo>
                  <a:pt x="9194" y="1595"/>
                </a:lnTo>
                <a:lnTo>
                  <a:pt x="9162" y="1622"/>
                </a:lnTo>
                <a:lnTo>
                  <a:pt x="9120" y="1650"/>
                </a:lnTo>
                <a:lnTo>
                  <a:pt x="9093" y="1668"/>
                </a:lnTo>
                <a:lnTo>
                  <a:pt x="9066" y="1650"/>
                </a:lnTo>
                <a:lnTo>
                  <a:pt x="9024" y="1622"/>
                </a:lnTo>
                <a:lnTo>
                  <a:pt x="8991" y="1595"/>
                </a:lnTo>
                <a:lnTo>
                  <a:pt x="8966" y="1569"/>
                </a:lnTo>
                <a:lnTo>
                  <a:pt x="8946" y="1547"/>
                </a:lnTo>
                <a:lnTo>
                  <a:pt x="8933" y="1527"/>
                </a:lnTo>
                <a:lnTo>
                  <a:pt x="8922" y="1509"/>
                </a:lnTo>
                <a:lnTo>
                  <a:pt x="8918" y="1496"/>
                </a:lnTo>
                <a:lnTo>
                  <a:pt x="8915" y="1484"/>
                </a:lnTo>
                <a:lnTo>
                  <a:pt x="8918" y="1472"/>
                </a:lnTo>
                <a:lnTo>
                  <a:pt x="8922" y="1457"/>
                </a:lnTo>
                <a:lnTo>
                  <a:pt x="8933" y="1439"/>
                </a:lnTo>
                <a:lnTo>
                  <a:pt x="8946" y="1419"/>
                </a:lnTo>
                <a:lnTo>
                  <a:pt x="8966" y="1395"/>
                </a:lnTo>
                <a:lnTo>
                  <a:pt x="8991" y="1371"/>
                </a:lnTo>
                <a:lnTo>
                  <a:pt x="9024" y="1343"/>
                </a:lnTo>
                <a:lnTo>
                  <a:pt x="9066" y="1316"/>
                </a:lnTo>
                <a:lnTo>
                  <a:pt x="9093" y="1298"/>
                </a:lnTo>
                <a:lnTo>
                  <a:pt x="9120" y="1316"/>
                </a:lnTo>
                <a:lnTo>
                  <a:pt x="9162" y="1343"/>
                </a:lnTo>
                <a:close/>
                <a:moveTo>
                  <a:pt x="9024" y="1257"/>
                </a:moveTo>
                <a:lnTo>
                  <a:pt x="8985" y="1283"/>
                </a:lnTo>
                <a:lnTo>
                  <a:pt x="8954" y="1310"/>
                </a:lnTo>
                <a:lnTo>
                  <a:pt x="8928" y="1334"/>
                </a:lnTo>
                <a:lnTo>
                  <a:pt x="8906" y="1355"/>
                </a:lnTo>
                <a:lnTo>
                  <a:pt x="8888" y="1377"/>
                </a:lnTo>
                <a:lnTo>
                  <a:pt x="8873" y="1400"/>
                </a:lnTo>
                <a:lnTo>
                  <a:pt x="8862" y="1418"/>
                </a:lnTo>
                <a:lnTo>
                  <a:pt x="8852" y="1436"/>
                </a:lnTo>
                <a:lnTo>
                  <a:pt x="8844" y="1418"/>
                </a:lnTo>
                <a:lnTo>
                  <a:pt x="8832" y="1400"/>
                </a:lnTo>
                <a:lnTo>
                  <a:pt x="8819" y="1377"/>
                </a:lnTo>
                <a:lnTo>
                  <a:pt x="8801" y="1355"/>
                </a:lnTo>
                <a:lnTo>
                  <a:pt x="8778" y="1334"/>
                </a:lnTo>
                <a:lnTo>
                  <a:pt x="8750" y="1310"/>
                </a:lnTo>
                <a:lnTo>
                  <a:pt x="8720" y="1283"/>
                </a:lnTo>
                <a:lnTo>
                  <a:pt x="8682" y="1257"/>
                </a:lnTo>
                <a:lnTo>
                  <a:pt x="8676" y="1253"/>
                </a:lnTo>
                <a:lnTo>
                  <a:pt x="8738" y="1211"/>
                </a:lnTo>
                <a:lnTo>
                  <a:pt x="8766" y="1191"/>
                </a:lnTo>
                <a:lnTo>
                  <a:pt x="8790" y="1172"/>
                </a:lnTo>
                <a:lnTo>
                  <a:pt x="8810" y="1151"/>
                </a:lnTo>
                <a:lnTo>
                  <a:pt x="8828" y="1131"/>
                </a:lnTo>
                <a:lnTo>
                  <a:pt x="8843" y="1109"/>
                </a:lnTo>
                <a:lnTo>
                  <a:pt x="8852" y="1088"/>
                </a:lnTo>
                <a:lnTo>
                  <a:pt x="8864" y="1109"/>
                </a:lnTo>
                <a:lnTo>
                  <a:pt x="8879" y="1131"/>
                </a:lnTo>
                <a:lnTo>
                  <a:pt x="8897" y="1151"/>
                </a:lnTo>
                <a:lnTo>
                  <a:pt x="8916" y="1172"/>
                </a:lnTo>
                <a:lnTo>
                  <a:pt x="8940" y="1191"/>
                </a:lnTo>
                <a:lnTo>
                  <a:pt x="8966" y="1211"/>
                </a:lnTo>
                <a:lnTo>
                  <a:pt x="9030" y="1253"/>
                </a:lnTo>
                <a:lnTo>
                  <a:pt x="9024" y="1257"/>
                </a:lnTo>
                <a:close/>
                <a:moveTo>
                  <a:pt x="8682" y="1343"/>
                </a:moveTo>
                <a:lnTo>
                  <a:pt x="8714" y="1371"/>
                </a:lnTo>
                <a:lnTo>
                  <a:pt x="8741" y="1395"/>
                </a:lnTo>
                <a:lnTo>
                  <a:pt x="8760" y="1419"/>
                </a:lnTo>
                <a:lnTo>
                  <a:pt x="8774" y="1439"/>
                </a:lnTo>
                <a:lnTo>
                  <a:pt x="8783" y="1457"/>
                </a:lnTo>
                <a:lnTo>
                  <a:pt x="8789" y="1472"/>
                </a:lnTo>
                <a:lnTo>
                  <a:pt x="8792" y="1484"/>
                </a:lnTo>
                <a:lnTo>
                  <a:pt x="8789" y="1496"/>
                </a:lnTo>
                <a:lnTo>
                  <a:pt x="8783" y="1509"/>
                </a:lnTo>
                <a:lnTo>
                  <a:pt x="8774" y="1527"/>
                </a:lnTo>
                <a:lnTo>
                  <a:pt x="8760" y="1547"/>
                </a:lnTo>
                <a:lnTo>
                  <a:pt x="8741" y="1569"/>
                </a:lnTo>
                <a:lnTo>
                  <a:pt x="8714" y="1595"/>
                </a:lnTo>
                <a:lnTo>
                  <a:pt x="8682" y="1622"/>
                </a:lnTo>
                <a:lnTo>
                  <a:pt x="8640" y="1650"/>
                </a:lnTo>
                <a:lnTo>
                  <a:pt x="8627" y="1661"/>
                </a:lnTo>
                <a:lnTo>
                  <a:pt x="8612" y="1668"/>
                </a:lnTo>
                <a:lnTo>
                  <a:pt x="8586" y="1650"/>
                </a:lnTo>
                <a:lnTo>
                  <a:pt x="8544" y="1622"/>
                </a:lnTo>
                <a:lnTo>
                  <a:pt x="8513" y="1595"/>
                </a:lnTo>
                <a:lnTo>
                  <a:pt x="8486" y="1569"/>
                </a:lnTo>
                <a:lnTo>
                  <a:pt x="8466" y="1547"/>
                </a:lnTo>
                <a:lnTo>
                  <a:pt x="8453" y="1527"/>
                </a:lnTo>
                <a:lnTo>
                  <a:pt x="8442" y="1509"/>
                </a:lnTo>
                <a:lnTo>
                  <a:pt x="8436" y="1496"/>
                </a:lnTo>
                <a:lnTo>
                  <a:pt x="8435" y="1484"/>
                </a:lnTo>
                <a:lnTo>
                  <a:pt x="8436" y="1472"/>
                </a:lnTo>
                <a:lnTo>
                  <a:pt x="8442" y="1457"/>
                </a:lnTo>
                <a:lnTo>
                  <a:pt x="8453" y="1439"/>
                </a:lnTo>
                <a:lnTo>
                  <a:pt x="8466" y="1419"/>
                </a:lnTo>
                <a:lnTo>
                  <a:pt x="8486" y="1395"/>
                </a:lnTo>
                <a:lnTo>
                  <a:pt x="8513" y="1371"/>
                </a:lnTo>
                <a:lnTo>
                  <a:pt x="8544" y="1343"/>
                </a:lnTo>
                <a:lnTo>
                  <a:pt x="8586" y="1316"/>
                </a:lnTo>
                <a:lnTo>
                  <a:pt x="8612" y="1298"/>
                </a:lnTo>
                <a:lnTo>
                  <a:pt x="8627" y="1305"/>
                </a:lnTo>
                <a:lnTo>
                  <a:pt x="8640" y="1316"/>
                </a:lnTo>
                <a:lnTo>
                  <a:pt x="8682" y="1343"/>
                </a:lnTo>
                <a:close/>
                <a:moveTo>
                  <a:pt x="8543" y="1257"/>
                </a:moveTo>
                <a:lnTo>
                  <a:pt x="8507" y="1283"/>
                </a:lnTo>
                <a:lnTo>
                  <a:pt x="8474" y="1310"/>
                </a:lnTo>
                <a:lnTo>
                  <a:pt x="8448" y="1334"/>
                </a:lnTo>
                <a:lnTo>
                  <a:pt x="8426" y="1355"/>
                </a:lnTo>
                <a:lnTo>
                  <a:pt x="8408" y="1377"/>
                </a:lnTo>
                <a:lnTo>
                  <a:pt x="8393" y="1400"/>
                </a:lnTo>
                <a:lnTo>
                  <a:pt x="8382" y="1418"/>
                </a:lnTo>
                <a:lnTo>
                  <a:pt x="8372" y="1436"/>
                </a:lnTo>
                <a:lnTo>
                  <a:pt x="8364" y="1418"/>
                </a:lnTo>
                <a:lnTo>
                  <a:pt x="8352" y="1400"/>
                </a:lnTo>
                <a:lnTo>
                  <a:pt x="8339" y="1377"/>
                </a:lnTo>
                <a:lnTo>
                  <a:pt x="8321" y="1355"/>
                </a:lnTo>
                <a:lnTo>
                  <a:pt x="8298" y="1334"/>
                </a:lnTo>
                <a:lnTo>
                  <a:pt x="8271" y="1310"/>
                </a:lnTo>
                <a:lnTo>
                  <a:pt x="8241" y="1283"/>
                </a:lnTo>
                <a:lnTo>
                  <a:pt x="8202" y="1257"/>
                </a:lnTo>
                <a:lnTo>
                  <a:pt x="8196" y="1253"/>
                </a:lnTo>
                <a:lnTo>
                  <a:pt x="8259" y="1211"/>
                </a:lnTo>
                <a:lnTo>
                  <a:pt x="8286" y="1191"/>
                </a:lnTo>
                <a:lnTo>
                  <a:pt x="8309" y="1172"/>
                </a:lnTo>
                <a:lnTo>
                  <a:pt x="8330" y="1151"/>
                </a:lnTo>
                <a:lnTo>
                  <a:pt x="8346" y="1131"/>
                </a:lnTo>
                <a:lnTo>
                  <a:pt x="8363" y="1109"/>
                </a:lnTo>
                <a:lnTo>
                  <a:pt x="8372" y="1088"/>
                </a:lnTo>
                <a:lnTo>
                  <a:pt x="8384" y="1109"/>
                </a:lnTo>
                <a:lnTo>
                  <a:pt x="8399" y="1131"/>
                </a:lnTo>
                <a:lnTo>
                  <a:pt x="8417" y="1151"/>
                </a:lnTo>
                <a:lnTo>
                  <a:pt x="8436" y="1172"/>
                </a:lnTo>
                <a:lnTo>
                  <a:pt x="8460" y="1191"/>
                </a:lnTo>
                <a:lnTo>
                  <a:pt x="8486" y="1211"/>
                </a:lnTo>
                <a:lnTo>
                  <a:pt x="8549" y="1253"/>
                </a:lnTo>
                <a:lnTo>
                  <a:pt x="8543" y="1257"/>
                </a:lnTo>
                <a:close/>
                <a:moveTo>
                  <a:pt x="8202" y="1343"/>
                </a:moveTo>
                <a:lnTo>
                  <a:pt x="8235" y="1371"/>
                </a:lnTo>
                <a:lnTo>
                  <a:pt x="8261" y="1395"/>
                </a:lnTo>
                <a:lnTo>
                  <a:pt x="8280" y="1419"/>
                </a:lnTo>
                <a:lnTo>
                  <a:pt x="8294" y="1439"/>
                </a:lnTo>
                <a:lnTo>
                  <a:pt x="8303" y="1457"/>
                </a:lnTo>
                <a:lnTo>
                  <a:pt x="8309" y="1472"/>
                </a:lnTo>
                <a:lnTo>
                  <a:pt x="8312" y="1484"/>
                </a:lnTo>
                <a:lnTo>
                  <a:pt x="8309" y="1496"/>
                </a:lnTo>
                <a:lnTo>
                  <a:pt x="8303" y="1509"/>
                </a:lnTo>
                <a:lnTo>
                  <a:pt x="8294" y="1527"/>
                </a:lnTo>
                <a:lnTo>
                  <a:pt x="8280" y="1547"/>
                </a:lnTo>
                <a:lnTo>
                  <a:pt x="8261" y="1569"/>
                </a:lnTo>
                <a:lnTo>
                  <a:pt x="8235" y="1595"/>
                </a:lnTo>
                <a:lnTo>
                  <a:pt x="8202" y="1622"/>
                </a:lnTo>
                <a:lnTo>
                  <a:pt x="8160" y="1650"/>
                </a:lnTo>
                <a:lnTo>
                  <a:pt x="8133" y="1668"/>
                </a:lnTo>
                <a:lnTo>
                  <a:pt x="8105" y="1650"/>
                </a:lnTo>
                <a:lnTo>
                  <a:pt x="8064" y="1622"/>
                </a:lnTo>
                <a:lnTo>
                  <a:pt x="8033" y="1595"/>
                </a:lnTo>
                <a:lnTo>
                  <a:pt x="8007" y="1569"/>
                </a:lnTo>
                <a:lnTo>
                  <a:pt x="7986" y="1547"/>
                </a:lnTo>
                <a:lnTo>
                  <a:pt x="7973" y="1527"/>
                </a:lnTo>
                <a:lnTo>
                  <a:pt x="7962" y="1509"/>
                </a:lnTo>
                <a:lnTo>
                  <a:pt x="7956" y="1496"/>
                </a:lnTo>
                <a:lnTo>
                  <a:pt x="7955" y="1484"/>
                </a:lnTo>
                <a:lnTo>
                  <a:pt x="7956" y="1472"/>
                </a:lnTo>
                <a:lnTo>
                  <a:pt x="7962" y="1457"/>
                </a:lnTo>
                <a:lnTo>
                  <a:pt x="7973" y="1439"/>
                </a:lnTo>
                <a:lnTo>
                  <a:pt x="7986" y="1419"/>
                </a:lnTo>
                <a:lnTo>
                  <a:pt x="8007" y="1395"/>
                </a:lnTo>
                <a:lnTo>
                  <a:pt x="8033" y="1371"/>
                </a:lnTo>
                <a:lnTo>
                  <a:pt x="8064" y="1343"/>
                </a:lnTo>
                <a:lnTo>
                  <a:pt x="8105" y="1316"/>
                </a:lnTo>
                <a:lnTo>
                  <a:pt x="8133" y="1298"/>
                </a:lnTo>
                <a:lnTo>
                  <a:pt x="8160" y="1316"/>
                </a:lnTo>
                <a:lnTo>
                  <a:pt x="8202" y="1343"/>
                </a:lnTo>
                <a:close/>
                <a:moveTo>
                  <a:pt x="8063" y="1257"/>
                </a:moveTo>
                <a:lnTo>
                  <a:pt x="8027" y="1283"/>
                </a:lnTo>
                <a:lnTo>
                  <a:pt x="7995" y="1310"/>
                </a:lnTo>
                <a:lnTo>
                  <a:pt x="7968" y="1334"/>
                </a:lnTo>
                <a:lnTo>
                  <a:pt x="7947" y="1355"/>
                </a:lnTo>
                <a:lnTo>
                  <a:pt x="7929" y="1377"/>
                </a:lnTo>
                <a:lnTo>
                  <a:pt x="7913" y="1400"/>
                </a:lnTo>
                <a:lnTo>
                  <a:pt x="7902" y="1418"/>
                </a:lnTo>
                <a:lnTo>
                  <a:pt x="7893" y="1436"/>
                </a:lnTo>
                <a:lnTo>
                  <a:pt x="7884" y="1418"/>
                </a:lnTo>
                <a:lnTo>
                  <a:pt x="7872" y="1400"/>
                </a:lnTo>
                <a:lnTo>
                  <a:pt x="7859" y="1377"/>
                </a:lnTo>
                <a:lnTo>
                  <a:pt x="7841" y="1355"/>
                </a:lnTo>
                <a:lnTo>
                  <a:pt x="7818" y="1334"/>
                </a:lnTo>
                <a:lnTo>
                  <a:pt x="7791" y="1310"/>
                </a:lnTo>
                <a:lnTo>
                  <a:pt x="7761" y="1283"/>
                </a:lnTo>
                <a:lnTo>
                  <a:pt x="7722" y="1257"/>
                </a:lnTo>
                <a:lnTo>
                  <a:pt x="7716" y="1253"/>
                </a:lnTo>
                <a:lnTo>
                  <a:pt x="7779" y="1211"/>
                </a:lnTo>
                <a:lnTo>
                  <a:pt x="7806" y="1191"/>
                </a:lnTo>
                <a:lnTo>
                  <a:pt x="7829" y="1172"/>
                </a:lnTo>
                <a:lnTo>
                  <a:pt x="7851" y="1151"/>
                </a:lnTo>
                <a:lnTo>
                  <a:pt x="7866" y="1131"/>
                </a:lnTo>
                <a:lnTo>
                  <a:pt x="7883" y="1109"/>
                </a:lnTo>
                <a:lnTo>
                  <a:pt x="7893" y="1088"/>
                </a:lnTo>
                <a:lnTo>
                  <a:pt x="7905" y="1109"/>
                </a:lnTo>
                <a:lnTo>
                  <a:pt x="7919" y="1131"/>
                </a:lnTo>
                <a:lnTo>
                  <a:pt x="7937" y="1151"/>
                </a:lnTo>
                <a:lnTo>
                  <a:pt x="7956" y="1172"/>
                </a:lnTo>
                <a:lnTo>
                  <a:pt x="7980" y="1191"/>
                </a:lnTo>
                <a:lnTo>
                  <a:pt x="8007" y="1211"/>
                </a:lnTo>
                <a:lnTo>
                  <a:pt x="8069" y="1253"/>
                </a:lnTo>
                <a:lnTo>
                  <a:pt x="8063" y="1257"/>
                </a:lnTo>
                <a:close/>
                <a:moveTo>
                  <a:pt x="7595" y="1257"/>
                </a:moveTo>
                <a:lnTo>
                  <a:pt x="7559" y="1283"/>
                </a:lnTo>
                <a:lnTo>
                  <a:pt x="7527" y="1310"/>
                </a:lnTo>
                <a:lnTo>
                  <a:pt x="7502" y="1334"/>
                </a:lnTo>
                <a:lnTo>
                  <a:pt x="7479" y="1355"/>
                </a:lnTo>
                <a:lnTo>
                  <a:pt x="7461" y="1377"/>
                </a:lnTo>
                <a:lnTo>
                  <a:pt x="7445" y="1400"/>
                </a:lnTo>
                <a:lnTo>
                  <a:pt x="7436" y="1418"/>
                </a:lnTo>
                <a:lnTo>
                  <a:pt x="7425" y="1436"/>
                </a:lnTo>
                <a:lnTo>
                  <a:pt x="7418" y="1418"/>
                </a:lnTo>
                <a:lnTo>
                  <a:pt x="7406" y="1400"/>
                </a:lnTo>
                <a:lnTo>
                  <a:pt x="7391" y="1377"/>
                </a:lnTo>
                <a:lnTo>
                  <a:pt x="7373" y="1355"/>
                </a:lnTo>
                <a:lnTo>
                  <a:pt x="7352" y="1334"/>
                </a:lnTo>
                <a:lnTo>
                  <a:pt x="7323" y="1310"/>
                </a:lnTo>
                <a:lnTo>
                  <a:pt x="7293" y="1283"/>
                </a:lnTo>
                <a:lnTo>
                  <a:pt x="7256" y="1257"/>
                </a:lnTo>
                <a:lnTo>
                  <a:pt x="7250" y="1253"/>
                </a:lnTo>
                <a:lnTo>
                  <a:pt x="7311" y="1211"/>
                </a:lnTo>
                <a:lnTo>
                  <a:pt x="7340" y="1191"/>
                </a:lnTo>
                <a:lnTo>
                  <a:pt x="7361" y="1172"/>
                </a:lnTo>
                <a:lnTo>
                  <a:pt x="7383" y="1151"/>
                </a:lnTo>
                <a:lnTo>
                  <a:pt x="7400" y="1131"/>
                </a:lnTo>
                <a:lnTo>
                  <a:pt x="7415" y="1109"/>
                </a:lnTo>
                <a:lnTo>
                  <a:pt x="7425" y="1088"/>
                </a:lnTo>
                <a:lnTo>
                  <a:pt x="7437" y="1109"/>
                </a:lnTo>
                <a:lnTo>
                  <a:pt x="7451" y="1131"/>
                </a:lnTo>
                <a:lnTo>
                  <a:pt x="7469" y="1151"/>
                </a:lnTo>
                <a:lnTo>
                  <a:pt x="7490" y="1172"/>
                </a:lnTo>
                <a:lnTo>
                  <a:pt x="7514" y="1191"/>
                </a:lnTo>
                <a:lnTo>
                  <a:pt x="7539" y="1211"/>
                </a:lnTo>
                <a:lnTo>
                  <a:pt x="7601" y="1253"/>
                </a:lnTo>
                <a:lnTo>
                  <a:pt x="7595" y="1257"/>
                </a:lnTo>
                <a:close/>
                <a:moveTo>
                  <a:pt x="7256" y="1343"/>
                </a:moveTo>
                <a:lnTo>
                  <a:pt x="7287" y="1371"/>
                </a:lnTo>
                <a:lnTo>
                  <a:pt x="7313" y="1395"/>
                </a:lnTo>
                <a:lnTo>
                  <a:pt x="7334" y="1419"/>
                </a:lnTo>
                <a:lnTo>
                  <a:pt x="7347" y="1439"/>
                </a:lnTo>
                <a:lnTo>
                  <a:pt x="7355" y="1457"/>
                </a:lnTo>
                <a:lnTo>
                  <a:pt x="7361" y="1472"/>
                </a:lnTo>
                <a:lnTo>
                  <a:pt x="7365" y="1484"/>
                </a:lnTo>
                <a:lnTo>
                  <a:pt x="7361" y="1496"/>
                </a:lnTo>
                <a:lnTo>
                  <a:pt x="7355" y="1509"/>
                </a:lnTo>
                <a:lnTo>
                  <a:pt x="7347" y="1527"/>
                </a:lnTo>
                <a:lnTo>
                  <a:pt x="7334" y="1547"/>
                </a:lnTo>
                <a:lnTo>
                  <a:pt x="7313" y="1569"/>
                </a:lnTo>
                <a:lnTo>
                  <a:pt x="7287" y="1595"/>
                </a:lnTo>
                <a:lnTo>
                  <a:pt x="7256" y="1622"/>
                </a:lnTo>
                <a:lnTo>
                  <a:pt x="7214" y="1650"/>
                </a:lnTo>
                <a:lnTo>
                  <a:pt x="7185" y="1668"/>
                </a:lnTo>
                <a:lnTo>
                  <a:pt x="7157" y="1650"/>
                </a:lnTo>
                <a:lnTo>
                  <a:pt x="7118" y="1622"/>
                </a:lnTo>
                <a:lnTo>
                  <a:pt x="7083" y="1595"/>
                </a:lnTo>
                <a:lnTo>
                  <a:pt x="7059" y="1569"/>
                </a:lnTo>
                <a:lnTo>
                  <a:pt x="7040" y="1547"/>
                </a:lnTo>
                <a:lnTo>
                  <a:pt x="7025" y="1527"/>
                </a:lnTo>
                <a:lnTo>
                  <a:pt x="7016" y="1509"/>
                </a:lnTo>
                <a:lnTo>
                  <a:pt x="7010" y="1496"/>
                </a:lnTo>
                <a:lnTo>
                  <a:pt x="7007" y="1484"/>
                </a:lnTo>
                <a:lnTo>
                  <a:pt x="7010" y="1472"/>
                </a:lnTo>
                <a:lnTo>
                  <a:pt x="7016" y="1457"/>
                </a:lnTo>
                <a:lnTo>
                  <a:pt x="7025" y="1439"/>
                </a:lnTo>
                <a:lnTo>
                  <a:pt x="7040" y="1419"/>
                </a:lnTo>
                <a:lnTo>
                  <a:pt x="7059" y="1395"/>
                </a:lnTo>
                <a:lnTo>
                  <a:pt x="7083" y="1371"/>
                </a:lnTo>
                <a:lnTo>
                  <a:pt x="7118" y="1343"/>
                </a:lnTo>
                <a:lnTo>
                  <a:pt x="7157" y="1316"/>
                </a:lnTo>
                <a:lnTo>
                  <a:pt x="7185" y="1298"/>
                </a:lnTo>
                <a:lnTo>
                  <a:pt x="7214" y="1316"/>
                </a:lnTo>
                <a:lnTo>
                  <a:pt x="7256" y="1343"/>
                </a:lnTo>
                <a:close/>
                <a:moveTo>
                  <a:pt x="7115" y="1257"/>
                </a:moveTo>
                <a:lnTo>
                  <a:pt x="7079" y="1283"/>
                </a:lnTo>
                <a:lnTo>
                  <a:pt x="7047" y="1310"/>
                </a:lnTo>
                <a:lnTo>
                  <a:pt x="7022" y="1334"/>
                </a:lnTo>
                <a:lnTo>
                  <a:pt x="6999" y="1355"/>
                </a:lnTo>
                <a:lnTo>
                  <a:pt x="6980" y="1377"/>
                </a:lnTo>
                <a:lnTo>
                  <a:pt x="6966" y="1400"/>
                </a:lnTo>
                <a:lnTo>
                  <a:pt x="6954" y="1418"/>
                </a:lnTo>
                <a:lnTo>
                  <a:pt x="6945" y="1436"/>
                </a:lnTo>
                <a:lnTo>
                  <a:pt x="6938" y="1418"/>
                </a:lnTo>
                <a:lnTo>
                  <a:pt x="6926" y="1400"/>
                </a:lnTo>
                <a:lnTo>
                  <a:pt x="6912" y="1377"/>
                </a:lnTo>
                <a:lnTo>
                  <a:pt x="6894" y="1355"/>
                </a:lnTo>
                <a:lnTo>
                  <a:pt x="6872" y="1334"/>
                </a:lnTo>
                <a:lnTo>
                  <a:pt x="6843" y="1310"/>
                </a:lnTo>
                <a:lnTo>
                  <a:pt x="6812" y="1283"/>
                </a:lnTo>
                <a:lnTo>
                  <a:pt x="6776" y="1257"/>
                </a:lnTo>
                <a:lnTo>
                  <a:pt x="6770" y="1253"/>
                </a:lnTo>
                <a:lnTo>
                  <a:pt x="6831" y="1211"/>
                </a:lnTo>
                <a:lnTo>
                  <a:pt x="6858" y="1191"/>
                </a:lnTo>
                <a:lnTo>
                  <a:pt x="6882" y="1172"/>
                </a:lnTo>
                <a:lnTo>
                  <a:pt x="6903" y="1151"/>
                </a:lnTo>
                <a:lnTo>
                  <a:pt x="6920" y="1131"/>
                </a:lnTo>
                <a:lnTo>
                  <a:pt x="6933" y="1109"/>
                </a:lnTo>
                <a:lnTo>
                  <a:pt x="6945" y="1088"/>
                </a:lnTo>
                <a:lnTo>
                  <a:pt x="6957" y="1109"/>
                </a:lnTo>
                <a:lnTo>
                  <a:pt x="6972" y="1131"/>
                </a:lnTo>
                <a:lnTo>
                  <a:pt x="6989" y="1151"/>
                </a:lnTo>
                <a:lnTo>
                  <a:pt x="7010" y="1172"/>
                </a:lnTo>
                <a:lnTo>
                  <a:pt x="7034" y="1191"/>
                </a:lnTo>
                <a:lnTo>
                  <a:pt x="7059" y="1211"/>
                </a:lnTo>
                <a:lnTo>
                  <a:pt x="7121" y="1253"/>
                </a:lnTo>
                <a:lnTo>
                  <a:pt x="7115" y="1257"/>
                </a:lnTo>
                <a:close/>
                <a:moveTo>
                  <a:pt x="6774" y="1343"/>
                </a:moveTo>
                <a:lnTo>
                  <a:pt x="6807" y="1371"/>
                </a:lnTo>
                <a:lnTo>
                  <a:pt x="6834" y="1395"/>
                </a:lnTo>
                <a:lnTo>
                  <a:pt x="6852" y="1419"/>
                </a:lnTo>
                <a:lnTo>
                  <a:pt x="6866" y="1439"/>
                </a:lnTo>
                <a:lnTo>
                  <a:pt x="6876" y="1457"/>
                </a:lnTo>
                <a:lnTo>
                  <a:pt x="6882" y="1472"/>
                </a:lnTo>
                <a:lnTo>
                  <a:pt x="6885" y="1484"/>
                </a:lnTo>
                <a:lnTo>
                  <a:pt x="6882" y="1496"/>
                </a:lnTo>
                <a:lnTo>
                  <a:pt x="6876" y="1509"/>
                </a:lnTo>
                <a:lnTo>
                  <a:pt x="6866" y="1527"/>
                </a:lnTo>
                <a:lnTo>
                  <a:pt x="6852" y="1547"/>
                </a:lnTo>
                <a:lnTo>
                  <a:pt x="6834" y="1569"/>
                </a:lnTo>
                <a:lnTo>
                  <a:pt x="6807" y="1595"/>
                </a:lnTo>
                <a:lnTo>
                  <a:pt x="6774" y="1622"/>
                </a:lnTo>
                <a:lnTo>
                  <a:pt x="6734" y="1650"/>
                </a:lnTo>
                <a:lnTo>
                  <a:pt x="6717" y="1661"/>
                </a:lnTo>
                <a:lnTo>
                  <a:pt x="6705" y="1668"/>
                </a:lnTo>
                <a:lnTo>
                  <a:pt x="6678" y="1650"/>
                </a:lnTo>
                <a:lnTo>
                  <a:pt x="6638" y="1622"/>
                </a:lnTo>
                <a:lnTo>
                  <a:pt x="6603" y="1595"/>
                </a:lnTo>
                <a:lnTo>
                  <a:pt x="6579" y="1569"/>
                </a:lnTo>
                <a:lnTo>
                  <a:pt x="6560" y="1547"/>
                </a:lnTo>
                <a:lnTo>
                  <a:pt x="6546" y="1527"/>
                </a:lnTo>
                <a:lnTo>
                  <a:pt x="6536" y="1509"/>
                </a:lnTo>
                <a:lnTo>
                  <a:pt x="6530" y="1496"/>
                </a:lnTo>
                <a:lnTo>
                  <a:pt x="6528" y="1484"/>
                </a:lnTo>
                <a:lnTo>
                  <a:pt x="6530" y="1472"/>
                </a:lnTo>
                <a:lnTo>
                  <a:pt x="6536" y="1457"/>
                </a:lnTo>
                <a:lnTo>
                  <a:pt x="6546" y="1439"/>
                </a:lnTo>
                <a:lnTo>
                  <a:pt x="6560" y="1419"/>
                </a:lnTo>
                <a:lnTo>
                  <a:pt x="6579" y="1395"/>
                </a:lnTo>
                <a:lnTo>
                  <a:pt x="6603" y="1371"/>
                </a:lnTo>
                <a:lnTo>
                  <a:pt x="6638" y="1343"/>
                </a:lnTo>
                <a:lnTo>
                  <a:pt x="6678" y="1316"/>
                </a:lnTo>
                <a:lnTo>
                  <a:pt x="6705" y="1298"/>
                </a:lnTo>
                <a:lnTo>
                  <a:pt x="6717" y="1305"/>
                </a:lnTo>
                <a:lnTo>
                  <a:pt x="6734" y="1316"/>
                </a:lnTo>
                <a:lnTo>
                  <a:pt x="6774" y="1343"/>
                </a:lnTo>
                <a:close/>
                <a:moveTo>
                  <a:pt x="6636" y="1257"/>
                </a:moveTo>
                <a:lnTo>
                  <a:pt x="6600" y="1283"/>
                </a:lnTo>
                <a:lnTo>
                  <a:pt x="6567" y="1310"/>
                </a:lnTo>
                <a:lnTo>
                  <a:pt x="6542" y="1334"/>
                </a:lnTo>
                <a:lnTo>
                  <a:pt x="6519" y="1355"/>
                </a:lnTo>
                <a:lnTo>
                  <a:pt x="6500" y="1377"/>
                </a:lnTo>
                <a:lnTo>
                  <a:pt x="6486" y="1400"/>
                </a:lnTo>
                <a:lnTo>
                  <a:pt x="6474" y="1418"/>
                </a:lnTo>
                <a:lnTo>
                  <a:pt x="6465" y="1436"/>
                </a:lnTo>
                <a:lnTo>
                  <a:pt x="6458" y="1418"/>
                </a:lnTo>
                <a:lnTo>
                  <a:pt x="6446" y="1400"/>
                </a:lnTo>
                <a:lnTo>
                  <a:pt x="6432" y="1377"/>
                </a:lnTo>
                <a:lnTo>
                  <a:pt x="6414" y="1355"/>
                </a:lnTo>
                <a:lnTo>
                  <a:pt x="6390" y="1334"/>
                </a:lnTo>
                <a:lnTo>
                  <a:pt x="6363" y="1310"/>
                </a:lnTo>
                <a:lnTo>
                  <a:pt x="6332" y="1283"/>
                </a:lnTo>
                <a:lnTo>
                  <a:pt x="6296" y="1257"/>
                </a:lnTo>
                <a:lnTo>
                  <a:pt x="6290" y="1253"/>
                </a:lnTo>
                <a:lnTo>
                  <a:pt x="6351" y="1211"/>
                </a:lnTo>
                <a:lnTo>
                  <a:pt x="6378" y="1191"/>
                </a:lnTo>
                <a:lnTo>
                  <a:pt x="6402" y="1172"/>
                </a:lnTo>
                <a:lnTo>
                  <a:pt x="6422" y="1151"/>
                </a:lnTo>
                <a:lnTo>
                  <a:pt x="6440" y="1131"/>
                </a:lnTo>
                <a:lnTo>
                  <a:pt x="6453" y="1109"/>
                </a:lnTo>
                <a:lnTo>
                  <a:pt x="6465" y="1088"/>
                </a:lnTo>
                <a:lnTo>
                  <a:pt x="6477" y="1109"/>
                </a:lnTo>
                <a:lnTo>
                  <a:pt x="6492" y="1131"/>
                </a:lnTo>
                <a:lnTo>
                  <a:pt x="6510" y="1151"/>
                </a:lnTo>
                <a:lnTo>
                  <a:pt x="6530" y="1172"/>
                </a:lnTo>
                <a:lnTo>
                  <a:pt x="6554" y="1191"/>
                </a:lnTo>
                <a:lnTo>
                  <a:pt x="6579" y="1211"/>
                </a:lnTo>
                <a:lnTo>
                  <a:pt x="6642" y="1253"/>
                </a:lnTo>
                <a:lnTo>
                  <a:pt x="6636" y="1257"/>
                </a:lnTo>
                <a:close/>
                <a:moveTo>
                  <a:pt x="6294" y="1343"/>
                </a:moveTo>
                <a:lnTo>
                  <a:pt x="6327" y="1371"/>
                </a:lnTo>
                <a:lnTo>
                  <a:pt x="6354" y="1395"/>
                </a:lnTo>
                <a:lnTo>
                  <a:pt x="6372" y="1419"/>
                </a:lnTo>
                <a:lnTo>
                  <a:pt x="6386" y="1439"/>
                </a:lnTo>
                <a:lnTo>
                  <a:pt x="6396" y="1457"/>
                </a:lnTo>
                <a:lnTo>
                  <a:pt x="6402" y="1472"/>
                </a:lnTo>
                <a:lnTo>
                  <a:pt x="6404" y="1484"/>
                </a:lnTo>
                <a:lnTo>
                  <a:pt x="6402" y="1496"/>
                </a:lnTo>
                <a:lnTo>
                  <a:pt x="6396" y="1509"/>
                </a:lnTo>
                <a:lnTo>
                  <a:pt x="6386" y="1527"/>
                </a:lnTo>
                <a:lnTo>
                  <a:pt x="6372" y="1547"/>
                </a:lnTo>
                <a:lnTo>
                  <a:pt x="6354" y="1569"/>
                </a:lnTo>
                <a:lnTo>
                  <a:pt x="6327" y="1595"/>
                </a:lnTo>
                <a:lnTo>
                  <a:pt x="6294" y="1622"/>
                </a:lnTo>
                <a:lnTo>
                  <a:pt x="6254" y="1650"/>
                </a:lnTo>
                <a:lnTo>
                  <a:pt x="6227" y="1668"/>
                </a:lnTo>
                <a:lnTo>
                  <a:pt x="6198" y="1650"/>
                </a:lnTo>
                <a:lnTo>
                  <a:pt x="6158" y="1622"/>
                </a:lnTo>
                <a:lnTo>
                  <a:pt x="6125" y="1595"/>
                </a:lnTo>
                <a:lnTo>
                  <a:pt x="6098" y="1569"/>
                </a:lnTo>
                <a:lnTo>
                  <a:pt x="6080" y="1547"/>
                </a:lnTo>
                <a:lnTo>
                  <a:pt x="6066" y="1527"/>
                </a:lnTo>
                <a:lnTo>
                  <a:pt x="6056" y="1509"/>
                </a:lnTo>
                <a:lnTo>
                  <a:pt x="6050" y="1496"/>
                </a:lnTo>
                <a:lnTo>
                  <a:pt x="6048" y="1484"/>
                </a:lnTo>
                <a:lnTo>
                  <a:pt x="6050" y="1472"/>
                </a:lnTo>
                <a:lnTo>
                  <a:pt x="6056" y="1457"/>
                </a:lnTo>
                <a:lnTo>
                  <a:pt x="6066" y="1439"/>
                </a:lnTo>
                <a:lnTo>
                  <a:pt x="6080" y="1419"/>
                </a:lnTo>
                <a:lnTo>
                  <a:pt x="6098" y="1395"/>
                </a:lnTo>
                <a:lnTo>
                  <a:pt x="6125" y="1371"/>
                </a:lnTo>
                <a:lnTo>
                  <a:pt x="6158" y="1343"/>
                </a:lnTo>
                <a:lnTo>
                  <a:pt x="6198" y="1316"/>
                </a:lnTo>
                <a:lnTo>
                  <a:pt x="6227" y="1298"/>
                </a:lnTo>
                <a:lnTo>
                  <a:pt x="6254" y="1316"/>
                </a:lnTo>
                <a:lnTo>
                  <a:pt x="6294" y="1343"/>
                </a:lnTo>
                <a:close/>
                <a:moveTo>
                  <a:pt x="6156" y="1257"/>
                </a:moveTo>
                <a:lnTo>
                  <a:pt x="6120" y="1283"/>
                </a:lnTo>
                <a:lnTo>
                  <a:pt x="6089" y="1310"/>
                </a:lnTo>
                <a:lnTo>
                  <a:pt x="6062" y="1334"/>
                </a:lnTo>
                <a:lnTo>
                  <a:pt x="6038" y="1355"/>
                </a:lnTo>
                <a:lnTo>
                  <a:pt x="6020" y="1377"/>
                </a:lnTo>
                <a:lnTo>
                  <a:pt x="6006" y="1400"/>
                </a:lnTo>
                <a:lnTo>
                  <a:pt x="5994" y="1418"/>
                </a:lnTo>
                <a:lnTo>
                  <a:pt x="5987" y="1436"/>
                </a:lnTo>
                <a:lnTo>
                  <a:pt x="5978" y="1418"/>
                </a:lnTo>
                <a:lnTo>
                  <a:pt x="5966" y="1400"/>
                </a:lnTo>
                <a:lnTo>
                  <a:pt x="5952" y="1377"/>
                </a:lnTo>
                <a:lnTo>
                  <a:pt x="5934" y="1355"/>
                </a:lnTo>
                <a:lnTo>
                  <a:pt x="5910" y="1334"/>
                </a:lnTo>
                <a:lnTo>
                  <a:pt x="5885" y="1310"/>
                </a:lnTo>
                <a:lnTo>
                  <a:pt x="5852" y="1283"/>
                </a:lnTo>
                <a:lnTo>
                  <a:pt x="5816" y="1257"/>
                </a:lnTo>
                <a:lnTo>
                  <a:pt x="5810" y="1253"/>
                </a:lnTo>
                <a:lnTo>
                  <a:pt x="5873" y="1211"/>
                </a:lnTo>
                <a:lnTo>
                  <a:pt x="5898" y="1191"/>
                </a:lnTo>
                <a:lnTo>
                  <a:pt x="5922" y="1172"/>
                </a:lnTo>
                <a:lnTo>
                  <a:pt x="5942" y="1151"/>
                </a:lnTo>
                <a:lnTo>
                  <a:pt x="5960" y="1131"/>
                </a:lnTo>
                <a:lnTo>
                  <a:pt x="5975" y="1109"/>
                </a:lnTo>
                <a:lnTo>
                  <a:pt x="5987" y="1088"/>
                </a:lnTo>
                <a:lnTo>
                  <a:pt x="5999" y="1109"/>
                </a:lnTo>
                <a:lnTo>
                  <a:pt x="6012" y="1131"/>
                </a:lnTo>
                <a:lnTo>
                  <a:pt x="6030" y="1151"/>
                </a:lnTo>
                <a:lnTo>
                  <a:pt x="6050" y="1172"/>
                </a:lnTo>
                <a:lnTo>
                  <a:pt x="6074" y="1191"/>
                </a:lnTo>
                <a:lnTo>
                  <a:pt x="6101" y="1211"/>
                </a:lnTo>
                <a:lnTo>
                  <a:pt x="6162" y="1253"/>
                </a:lnTo>
                <a:lnTo>
                  <a:pt x="6156" y="1257"/>
                </a:lnTo>
                <a:close/>
                <a:moveTo>
                  <a:pt x="5814" y="1343"/>
                </a:moveTo>
                <a:lnTo>
                  <a:pt x="5849" y="1371"/>
                </a:lnTo>
                <a:lnTo>
                  <a:pt x="5874" y="1395"/>
                </a:lnTo>
                <a:lnTo>
                  <a:pt x="5892" y="1419"/>
                </a:lnTo>
                <a:lnTo>
                  <a:pt x="5906" y="1439"/>
                </a:lnTo>
                <a:lnTo>
                  <a:pt x="5916" y="1457"/>
                </a:lnTo>
                <a:lnTo>
                  <a:pt x="5922" y="1472"/>
                </a:lnTo>
                <a:lnTo>
                  <a:pt x="5924" y="1484"/>
                </a:lnTo>
                <a:lnTo>
                  <a:pt x="5922" y="1496"/>
                </a:lnTo>
                <a:lnTo>
                  <a:pt x="5916" y="1509"/>
                </a:lnTo>
                <a:lnTo>
                  <a:pt x="5906" y="1527"/>
                </a:lnTo>
                <a:lnTo>
                  <a:pt x="5892" y="1547"/>
                </a:lnTo>
                <a:lnTo>
                  <a:pt x="5874" y="1569"/>
                </a:lnTo>
                <a:lnTo>
                  <a:pt x="5849" y="1595"/>
                </a:lnTo>
                <a:lnTo>
                  <a:pt x="5814" y="1622"/>
                </a:lnTo>
                <a:lnTo>
                  <a:pt x="5774" y="1650"/>
                </a:lnTo>
                <a:lnTo>
                  <a:pt x="5759" y="1661"/>
                </a:lnTo>
                <a:lnTo>
                  <a:pt x="5747" y="1668"/>
                </a:lnTo>
                <a:lnTo>
                  <a:pt x="5718" y="1650"/>
                </a:lnTo>
                <a:lnTo>
                  <a:pt x="5678" y="1622"/>
                </a:lnTo>
                <a:lnTo>
                  <a:pt x="5645" y="1595"/>
                </a:lnTo>
                <a:lnTo>
                  <a:pt x="5619" y="1569"/>
                </a:lnTo>
                <a:lnTo>
                  <a:pt x="5601" y="1547"/>
                </a:lnTo>
                <a:lnTo>
                  <a:pt x="5586" y="1527"/>
                </a:lnTo>
                <a:lnTo>
                  <a:pt x="5577" y="1509"/>
                </a:lnTo>
                <a:lnTo>
                  <a:pt x="5571" y="1496"/>
                </a:lnTo>
                <a:lnTo>
                  <a:pt x="5568" y="1484"/>
                </a:lnTo>
                <a:lnTo>
                  <a:pt x="5571" y="1472"/>
                </a:lnTo>
                <a:lnTo>
                  <a:pt x="5577" y="1457"/>
                </a:lnTo>
                <a:lnTo>
                  <a:pt x="5586" y="1439"/>
                </a:lnTo>
                <a:lnTo>
                  <a:pt x="5601" y="1419"/>
                </a:lnTo>
                <a:lnTo>
                  <a:pt x="5619" y="1395"/>
                </a:lnTo>
                <a:lnTo>
                  <a:pt x="5645" y="1371"/>
                </a:lnTo>
                <a:lnTo>
                  <a:pt x="5678" y="1343"/>
                </a:lnTo>
                <a:lnTo>
                  <a:pt x="5718" y="1316"/>
                </a:lnTo>
                <a:lnTo>
                  <a:pt x="5747" y="1298"/>
                </a:lnTo>
                <a:lnTo>
                  <a:pt x="5759" y="1305"/>
                </a:lnTo>
                <a:lnTo>
                  <a:pt x="5774" y="1316"/>
                </a:lnTo>
                <a:lnTo>
                  <a:pt x="5814" y="1343"/>
                </a:lnTo>
                <a:close/>
                <a:moveTo>
                  <a:pt x="5676" y="1257"/>
                </a:moveTo>
                <a:lnTo>
                  <a:pt x="5640" y="1283"/>
                </a:lnTo>
                <a:lnTo>
                  <a:pt x="5609" y="1310"/>
                </a:lnTo>
                <a:lnTo>
                  <a:pt x="5583" y="1334"/>
                </a:lnTo>
                <a:lnTo>
                  <a:pt x="5559" y="1355"/>
                </a:lnTo>
                <a:lnTo>
                  <a:pt x="5541" y="1377"/>
                </a:lnTo>
                <a:lnTo>
                  <a:pt x="5526" y="1400"/>
                </a:lnTo>
                <a:lnTo>
                  <a:pt x="5514" y="1418"/>
                </a:lnTo>
                <a:lnTo>
                  <a:pt x="5507" y="1436"/>
                </a:lnTo>
                <a:lnTo>
                  <a:pt x="5499" y="1418"/>
                </a:lnTo>
                <a:lnTo>
                  <a:pt x="5487" y="1400"/>
                </a:lnTo>
                <a:lnTo>
                  <a:pt x="5472" y="1377"/>
                </a:lnTo>
                <a:lnTo>
                  <a:pt x="5453" y="1355"/>
                </a:lnTo>
                <a:lnTo>
                  <a:pt x="5430" y="1334"/>
                </a:lnTo>
                <a:lnTo>
                  <a:pt x="5405" y="1310"/>
                </a:lnTo>
                <a:lnTo>
                  <a:pt x="5373" y="1283"/>
                </a:lnTo>
                <a:lnTo>
                  <a:pt x="5337" y="1257"/>
                </a:lnTo>
                <a:lnTo>
                  <a:pt x="5331" y="1253"/>
                </a:lnTo>
                <a:lnTo>
                  <a:pt x="5393" y="1211"/>
                </a:lnTo>
                <a:lnTo>
                  <a:pt x="5418" y="1191"/>
                </a:lnTo>
                <a:lnTo>
                  <a:pt x="5442" y="1172"/>
                </a:lnTo>
                <a:lnTo>
                  <a:pt x="5463" y="1151"/>
                </a:lnTo>
                <a:lnTo>
                  <a:pt x="5481" y="1131"/>
                </a:lnTo>
                <a:lnTo>
                  <a:pt x="5495" y="1109"/>
                </a:lnTo>
                <a:lnTo>
                  <a:pt x="5507" y="1088"/>
                </a:lnTo>
                <a:lnTo>
                  <a:pt x="5519" y="1109"/>
                </a:lnTo>
                <a:lnTo>
                  <a:pt x="5532" y="1131"/>
                </a:lnTo>
                <a:lnTo>
                  <a:pt x="5550" y="1151"/>
                </a:lnTo>
                <a:lnTo>
                  <a:pt x="5571" y="1172"/>
                </a:lnTo>
                <a:lnTo>
                  <a:pt x="5595" y="1191"/>
                </a:lnTo>
                <a:lnTo>
                  <a:pt x="5621" y="1211"/>
                </a:lnTo>
                <a:lnTo>
                  <a:pt x="5682" y="1253"/>
                </a:lnTo>
                <a:lnTo>
                  <a:pt x="5676" y="1257"/>
                </a:lnTo>
                <a:close/>
                <a:moveTo>
                  <a:pt x="5334" y="1343"/>
                </a:moveTo>
                <a:lnTo>
                  <a:pt x="5369" y="1371"/>
                </a:lnTo>
                <a:lnTo>
                  <a:pt x="5393" y="1395"/>
                </a:lnTo>
                <a:lnTo>
                  <a:pt x="5412" y="1419"/>
                </a:lnTo>
                <a:lnTo>
                  <a:pt x="5427" y="1439"/>
                </a:lnTo>
                <a:lnTo>
                  <a:pt x="5436" y="1457"/>
                </a:lnTo>
                <a:lnTo>
                  <a:pt x="5442" y="1472"/>
                </a:lnTo>
                <a:lnTo>
                  <a:pt x="5445" y="1484"/>
                </a:lnTo>
                <a:lnTo>
                  <a:pt x="5442" y="1496"/>
                </a:lnTo>
                <a:lnTo>
                  <a:pt x="5436" y="1509"/>
                </a:lnTo>
                <a:lnTo>
                  <a:pt x="5427" y="1527"/>
                </a:lnTo>
                <a:lnTo>
                  <a:pt x="5412" y="1547"/>
                </a:lnTo>
                <a:lnTo>
                  <a:pt x="5393" y="1569"/>
                </a:lnTo>
                <a:lnTo>
                  <a:pt x="5369" y="1595"/>
                </a:lnTo>
                <a:lnTo>
                  <a:pt x="5334" y="1622"/>
                </a:lnTo>
                <a:lnTo>
                  <a:pt x="5295" y="1650"/>
                </a:lnTo>
                <a:lnTo>
                  <a:pt x="5267" y="1668"/>
                </a:lnTo>
                <a:lnTo>
                  <a:pt x="5238" y="1650"/>
                </a:lnTo>
                <a:lnTo>
                  <a:pt x="5199" y="1622"/>
                </a:lnTo>
                <a:lnTo>
                  <a:pt x="5165" y="1595"/>
                </a:lnTo>
                <a:lnTo>
                  <a:pt x="5139" y="1569"/>
                </a:lnTo>
                <a:lnTo>
                  <a:pt x="5121" y="1547"/>
                </a:lnTo>
                <a:lnTo>
                  <a:pt x="5106" y="1527"/>
                </a:lnTo>
                <a:lnTo>
                  <a:pt x="5097" y="1509"/>
                </a:lnTo>
                <a:lnTo>
                  <a:pt x="5091" y="1496"/>
                </a:lnTo>
                <a:lnTo>
                  <a:pt x="5087" y="1484"/>
                </a:lnTo>
                <a:lnTo>
                  <a:pt x="5091" y="1472"/>
                </a:lnTo>
                <a:lnTo>
                  <a:pt x="5097" y="1457"/>
                </a:lnTo>
                <a:lnTo>
                  <a:pt x="5106" y="1439"/>
                </a:lnTo>
                <a:lnTo>
                  <a:pt x="5121" y="1419"/>
                </a:lnTo>
                <a:lnTo>
                  <a:pt x="5139" y="1395"/>
                </a:lnTo>
                <a:lnTo>
                  <a:pt x="5165" y="1371"/>
                </a:lnTo>
                <a:lnTo>
                  <a:pt x="5199" y="1343"/>
                </a:lnTo>
                <a:lnTo>
                  <a:pt x="5238" y="1316"/>
                </a:lnTo>
                <a:lnTo>
                  <a:pt x="5267" y="1298"/>
                </a:lnTo>
                <a:lnTo>
                  <a:pt x="5295" y="1316"/>
                </a:lnTo>
                <a:lnTo>
                  <a:pt x="5334" y="1343"/>
                </a:lnTo>
                <a:close/>
                <a:moveTo>
                  <a:pt x="5196" y="1257"/>
                </a:moveTo>
                <a:lnTo>
                  <a:pt x="5160" y="1283"/>
                </a:lnTo>
                <a:lnTo>
                  <a:pt x="5129" y="1310"/>
                </a:lnTo>
                <a:lnTo>
                  <a:pt x="5100" y="1334"/>
                </a:lnTo>
                <a:lnTo>
                  <a:pt x="5079" y="1355"/>
                </a:lnTo>
                <a:lnTo>
                  <a:pt x="5061" y="1377"/>
                </a:lnTo>
                <a:lnTo>
                  <a:pt x="5046" y="1400"/>
                </a:lnTo>
                <a:lnTo>
                  <a:pt x="5034" y="1418"/>
                </a:lnTo>
                <a:lnTo>
                  <a:pt x="5027" y="1436"/>
                </a:lnTo>
                <a:lnTo>
                  <a:pt x="5019" y="1418"/>
                </a:lnTo>
                <a:lnTo>
                  <a:pt x="5007" y="1400"/>
                </a:lnTo>
                <a:lnTo>
                  <a:pt x="4994" y="1377"/>
                </a:lnTo>
                <a:lnTo>
                  <a:pt x="4973" y="1355"/>
                </a:lnTo>
                <a:lnTo>
                  <a:pt x="4952" y="1334"/>
                </a:lnTo>
                <a:lnTo>
                  <a:pt x="4925" y="1310"/>
                </a:lnTo>
                <a:lnTo>
                  <a:pt x="4893" y="1283"/>
                </a:lnTo>
                <a:lnTo>
                  <a:pt x="4857" y="1257"/>
                </a:lnTo>
                <a:lnTo>
                  <a:pt x="4851" y="1253"/>
                </a:lnTo>
                <a:lnTo>
                  <a:pt x="4913" y="1211"/>
                </a:lnTo>
                <a:lnTo>
                  <a:pt x="4940" y="1191"/>
                </a:lnTo>
                <a:lnTo>
                  <a:pt x="4964" y="1172"/>
                </a:lnTo>
                <a:lnTo>
                  <a:pt x="4983" y="1151"/>
                </a:lnTo>
                <a:lnTo>
                  <a:pt x="5001" y="1131"/>
                </a:lnTo>
                <a:lnTo>
                  <a:pt x="5015" y="1109"/>
                </a:lnTo>
                <a:lnTo>
                  <a:pt x="5027" y="1088"/>
                </a:lnTo>
                <a:lnTo>
                  <a:pt x="5039" y="1109"/>
                </a:lnTo>
                <a:lnTo>
                  <a:pt x="5052" y="1131"/>
                </a:lnTo>
                <a:lnTo>
                  <a:pt x="5069" y="1151"/>
                </a:lnTo>
                <a:lnTo>
                  <a:pt x="5091" y="1172"/>
                </a:lnTo>
                <a:lnTo>
                  <a:pt x="5115" y="1191"/>
                </a:lnTo>
                <a:lnTo>
                  <a:pt x="5141" y="1211"/>
                </a:lnTo>
                <a:lnTo>
                  <a:pt x="5202" y="1253"/>
                </a:lnTo>
                <a:lnTo>
                  <a:pt x="5196" y="1257"/>
                </a:lnTo>
                <a:close/>
                <a:moveTo>
                  <a:pt x="4856" y="1343"/>
                </a:moveTo>
                <a:lnTo>
                  <a:pt x="4889" y="1371"/>
                </a:lnTo>
                <a:lnTo>
                  <a:pt x="4913" y="1395"/>
                </a:lnTo>
                <a:lnTo>
                  <a:pt x="4934" y="1419"/>
                </a:lnTo>
                <a:lnTo>
                  <a:pt x="4947" y="1439"/>
                </a:lnTo>
                <a:lnTo>
                  <a:pt x="4958" y="1457"/>
                </a:lnTo>
                <a:lnTo>
                  <a:pt x="4964" y="1472"/>
                </a:lnTo>
                <a:lnTo>
                  <a:pt x="4965" y="1484"/>
                </a:lnTo>
                <a:lnTo>
                  <a:pt x="4964" y="1496"/>
                </a:lnTo>
                <a:lnTo>
                  <a:pt x="4958" y="1509"/>
                </a:lnTo>
                <a:lnTo>
                  <a:pt x="4947" y="1527"/>
                </a:lnTo>
                <a:lnTo>
                  <a:pt x="4934" y="1547"/>
                </a:lnTo>
                <a:lnTo>
                  <a:pt x="4913" y="1569"/>
                </a:lnTo>
                <a:lnTo>
                  <a:pt x="4889" y="1595"/>
                </a:lnTo>
                <a:lnTo>
                  <a:pt x="4856" y="1622"/>
                </a:lnTo>
                <a:lnTo>
                  <a:pt x="4815" y="1650"/>
                </a:lnTo>
                <a:lnTo>
                  <a:pt x="4799" y="1661"/>
                </a:lnTo>
                <a:lnTo>
                  <a:pt x="4787" y="1668"/>
                </a:lnTo>
                <a:lnTo>
                  <a:pt x="4760" y="1650"/>
                </a:lnTo>
                <a:lnTo>
                  <a:pt x="4718" y="1622"/>
                </a:lnTo>
                <a:lnTo>
                  <a:pt x="4685" y="1595"/>
                </a:lnTo>
                <a:lnTo>
                  <a:pt x="4659" y="1569"/>
                </a:lnTo>
                <a:lnTo>
                  <a:pt x="4640" y="1547"/>
                </a:lnTo>
                <a:lnTo>
                  <a:pt x="4625" y="1527"/>
                </a:lnTo>
                <a:lnTo>
                  <a:pt x="4617" y="1509"/>
                </a:lnTo>
                <a:lnTo>
                  <a:pt x="4611" y="1496"/>
                </a:lnTo>
                <a:lnTo>
                  <a:pt x="4607" y="1484"/>
                </a:lnTo>
                <a:lnTo>
                  <a:pt x="4611" y="1472"/>
                </a:lnTo>
                <a:lnTo>
                  <a:pt x="4617" y="1457"/>
                </a:lnTo>
                <a:lnTo>
                  <a:pt x="4625" y="1439"/>
                </a:lnTo>
                <a:lnTo>
                  <a:pt x="4640" y="1419"/>
                </a:lnTo>
                <a:lnTo>
                  <a:pt x="4659" y="1395"/>
                </a:lnTo>
                <a:lnTo>
                  <a:pt x="4685" y="1371"/>
                </a:lnTo>
                <a:lnTo>
                  <a:pt x="4718" y="1343"/>
                </a:lnTo>
                <a:lnTo>
                  <a:pt x="4760" y="1316"/>
                </a:lnTo>
                <a:lnTo>
                  <a:pt x="4787" y="1298"/>
                </a:lnTo>
                <a:lnTo>
                  <a:pt x="4799" y="1305"/>
                </a:lnTo>
                <a:lnTo>
                  <a:pt x="4815" y="1316"/>
                </a:lnTo>
                <a:lnTo>
                  <a:pt x="4856" y="1343"/>
                </a:lnTo>
                <a:close/>
                <a:moveTo>
                  <a:pt x="4718" y="1257"/>
                </a:moveTo>
                <a:lnTo>
                  <a:pt x="4679" y="1283"/>
                </a:lnTo>
                <a:lnTo>
                  <a:pt x="4649" y="1310"/>
                </a:lnTo>
                <a:lnTo>
                  <a:pt x="4622" y="1334"/>
                </a:lnTo>
                <a:lnTo>
                  <a:pt x="4599" y="1355"/>
                </a:lnTo>
                <a:lnTo>
                  <a:pt x="4581" y="1377"/>
                </a:lnTo>
                <a:lnTo>
                  <a:pt x="4568" y="1400"/>
                </a:lnTo>
                <a:lnTo>
                  <a:pt x="4556" y="1418"/>
                </a:lnTo>
                <a:lnTo>
                  <a:pt x="4547" y="1436"/>
                </a:lnTo>
                <a:lnTo>
                  <a:pt x="4538" y="1418"/>
                </a:lnTo>
                <a:lnTo>
                  <a:pt x="4527" y="1400"/>
                </a:lnTo>
                <a:lnTo>
                  <a:pt x="4511" y="1377"/>
                </a:lnTo>
                <a:lnTo>
                  <a:pt x="4493" y="1355"/>
                </a:lnTo>
                <a:lnTo>
                  <a:pt x="4472" y="1334"/>
                </a:lnTo>
                <a:lnTo>
                  <a:pt x="4445" y="1310"/>
                </a:lnTo>
                <a:lnTo>
                  <a:pt x="4413" y="1283"/>
                </a:lnTo>
                <a:lnTo>
                  <a:pt x="4377" y="1257"/>
                </a:lnTo>
                <a:lnTo>
                  <a:pt x="4371" y="1253"/>
                </a:lnTo>
                <a:lnTo>
                  <a:pt x="4433" y="1211"/>
                </a:lnTo>
                <a:lnTo>
                  <a:pt x="4460" y="1191"/>
                </a:lnTo>
                <a:lnTo>
                  <a:pt x="4484" y="1172"/>
                </a:lnTo>
                <a:lnTo>
                  <a:pt x="4503" y="1151"/>
                </a:lnTo>
                <a:lnTo>
                  <a:pt x="4521" y="1131"/>
                </a:lnTo>
                <a:lnTo>
                  <a:pt x="4535" y="1109"/>
                </a:lnTo>
                <a:lnTo>
                  <a:pt x="4547" y="1088"/>
                </a:lnTo>
                <a:lnTo>
                  <a:pt x="4557" y="1109"/>
                </a:lnTo>
                <a:lnTo>
                  <a:pt x="4574" y="1131"/>
                </a:lnTo>
                <a:lnTo>
                  <a:pt x="4589" y="1151"/>
                </a:lnTo>
                <a:lnTo>
                  <a:pt x="4611" y="1172"/>
                </a:lnTo>
                <a:lnTo>
                  <a:pt x="4634" y="1191"/>
                </a:lnTo>
                <a:lnTo>
                  <a:pt x="4661" y="1211"/>
                </a:lnTo>
                <a:lnTo>
                  <a:pt x="4724" y="1253"/>
                </a:lnTo>
                <a:lnTo>
                  <a:pt x="4718" y="1257"/>
                </a:lnTo>
                <a:close/>
                <a:moveTo>
                  <a:pt x="4376" y="1343"/>
                </a:moveTo>
                <a:lnTo>
                  <a:pt x="4407" y="1371"/>
                </a:lnTo>
                <a:lnTo>
                  <a:pt x="4433" y="1395"/>
                </a:lnTo>
                <a:lnTo>
                  <a:pt x="4454" y="1419"/>
                </a:lnTo>
                <a:lnTo>
                  <a:pt x="4467" y="1439"/>
                </a:lnTo>
                <a:lnTo>
                  <a:pt x="4478" y="1457"/>
                </a:lnTo>
                <a:lnTo>
                  <a:pt x="4484" y="1472"/>
                </a:lnTo>
                <a:lnTo>
                  <a:pt x="4485" y="1484"/>
                </a:lnTo>
                <a:lnTo>
                  <a:pt x="4484" y="1496"/>
                </a:lnTo>
                <a:lnTo>
                  <a:pt x="4478" y="1509"/>
                </a:lnTo>
                <a:lnTo>
                  <a:pt x="4467" y="1527"/>
                </a:lnTo>
                <a:lnTo>
                  <a:pt x="4454" y="1547"/>
                </a:lnTo>
                <a:lnTo>
                  <a:pt x="4433" y="1569"/>
                </a:lnTo>
                <a:lnTo>
                  <a:pt x="4407" y="1595"/>
                </a:lnTo>
                <a:lnTo>
                  <a:pt x="4376" y="1622"/>
                </a:lnTo>
                <a:lnTo>
                  <a:pt x="4335" y="1650"/>
                </a:lnTo>
                <a:lnTo>
                  <a:pt x="4308" y="1668"/>
                </a:lnTo>
                <a:lnTo>
                  <a:pt x="4280" y="1650"/>
                </a:lnTo>
                <a:lnTo>
                  <a:pt x="4238" y="1622"/>
                </a:lnTo>
                <a:lnTo>
                  <a:pt x="4206" y="1595"/>
                </a:lnTo>
                <a:lnTo>
                  <a:pt x="4179" y="1569"/>
                </a:lnTo>
                <a:lnTo>
                  <a:pt x="4160" y="1547"/>
                </a:lnTo>
                <a:lnTo>
                  <a:pt x="4146" y="1527"/>
                </a:lnTo>
                <a:lnTo>
                  <a:pt x="4137" y="1509"/>
                </a:lnTo>
                <a:lnTo>
                  <a:pt x="4131" y="1496"/>
                </a:lnTo>
                <a:lnTo>
                  <a:pt x="4128" y="1484"/>
                </a:lnTo>
                <a:lnTo>
                  <a:pt x="4131" y="1472"/>
                </a:lnTo>
                <a:lnTo>
                  <a:pt x="4137" y="1457"/>
                </a:lnTo>
                <a:lnTo>
                  <a:pt x="4146" y="1439"/>
                </a:lnTo>
                <a:lnTo>
                  <a:pt x="4160" y="1419"/>
                </a:lnTo>
                <a:lnTo>
                  <a:pt x="4179" y="1395"/>
                </a:lnTo>
                <a:lnTo>
                  <a:pt x="4206" y="1371"/>
                </a:lnTo>
                <a:lnTo>
                  <a:pt x="4238" y="1343"/>
                </a:lnTo>
                <a:lnTo>
                  <a:pt x="4280" y="1316"/>
                </a:lnTo>
                <a:lnTo>
                  <a:pt x="4308" y="1298"/>
                </a:lnTo>
                <a:lnTo>
                  <a:pt x="4335" y="1316"/>
                </a:lnTo>
                <a:lnTo>
                  <a:pt x="4376" y="1343"/>
                </a:lnTo>
                <a:close/>
                <a:moveTo>
                  <a:pt x="4238" y="1257"/>
                </a:moveTo>
                <a:lnTo>
                  <a:pt x="4200" y="1283"/>
                </a:lnTo>
                <a:lnTo>
                  <a:pt x="4170" y="1310"/>
                </a:lnTo>
                <a:lnTo>
                  <a:pt x="4142" y="1334"/>
                </a:lnTo>
                <a:lnTo>
                  <a:pt x="4119" y="1355"/>
                </a:lnTo>
                <a:lnTo>
                  <a:pt x="4101" y="1377"/>
                </a:lnTo>
                <a:lnTo>
                  <a:pt x="4088" y="1400"/>
                </a:lnTo>
                <a:lnTo>
                  <a:pt x="4076" y="1418"/>
                </a:lnTo>
                <a:lnTo>
                  <a:pt x="4068" y="1436"/>
                </a:lnTo>
                <a:lnTo>
                  <a:pt x="4058" y="1418"/>
                </a:lnTo>
                <a:lnTo>
                  <a:pt x="4047" y="1400"/>
                </a:lnTo>
                <a:lnTo>
                  <a:pt x="4032" y="1377"/>
                </a:lnTo>
                <a:lnTo>
                  <a:pt x="4014" y="1355"/>
                </a:lnTo>
                <a:lnTo>
                  <a:pt x="3992" y="1334"/>
                </a:lnTo>
                <a:lnTo>
                  <a:pt x="3966" y="1310"/>
                </a:lnTo>
                <a:lnTo>
                  <a:pt x="3933" y="1283"/>
                </a:lnTo>
                <a:lnTo>
                  <a:pt x="3897" y="1257"/>
                </a:lnTo>
                <a:lnTo>
                  <a:pt x="3890" y="1253"/>
                </a:lnTo>
                <a:lnTo>
                  <a:pt x="3954" y="1211"/>
                </a:lnTo>
                <a:lnTo>
                  <a:pt x="3980" y="1191"/>
                </a:lnTo>
                <a:lnTo>
                  <a:pt x="4004" y="1172"/>
                </a:lnTo>
                <a:lnTo>
                  <a:pt x="4023" y="1151"/>
                </a:lnTo>
                <a:lnTo>
                  <a:pt x="4041" y="1131"/>
                </a:lnTo>
                <a:lnTo>
                  <a:pt x="4056" y="1109"/>
                </a:lnTo>
                <a:lnTo>
                  <a:pt x="4068" y="1088"/>
                </a:lnTo>
                <a:lnTo>
                  <a:pt x="4077" y="1109"/>
                </a:lnTo>
                <a:lnTo>
                  <a:pt x="4094" y="1131"/>
                </a:lnTo>
                <a:lnTo>
                  <a:pt x="4110" y="1151"/>
                </a:lnTo>
                <a:lnTo>
                  <a:pt x="4131" y="1172"/>
                </a:lnTo>
                <a:lnTo>
                  <a:pt x="4154" y="1191"/>
                </a:lnTo>
                <a:lnTo>
                  <a:pt x="4182" y="1211"/>
                </a:lnTo>
                <a:lnTo>
                  <a:pt x="4244" y="1253"/>
                </a:lnTo>
                <a:lnTo>
                  <a:pt x="4238" y="1257"/>
                </a:lnTo>
                <a:close/>
                <a:moveTo>
                  <a:pt x="3896" y="1343"/>
                </a:moveTo>
                <a:lnTo>
                  <a:pt x="3927" y="1371"/>
                </a:lnTo>
                <a:lnTo>
                  <a:pt x="3954" y="1395"/>
                </a:lnTo>
                <a:lnTo>
                  <a:pt x="3974" y="1419"/>
                </a:lnTo>
                <a:lnTo>
                  <a:pt x="3987" y="1439"/>
                </a:lnTo>
                <a:lnTo>
                  <a:pt x="3998" y="1457"/>
                </a:lnTo>
                <a:lnTo>
                  <a:pt x="4002" y="1472"/>
                </a:lnTo>
                <a:lnTo>
                  <a:pt x="4005" y="1484"/>
                </a:lnTo>
                <a:lnTo>
                  <a:pt x="4002" y="1496"/>
                </a:lnTo>
                <a:lnTo>
                  <a:pt x="3998" y="1509"/>
                </a:lnTo>
                <a:lnTo>
                  <a:pt x="3987" y="1527"/>
                </a:lnTo>
                <a:lnTo>
                  <a:pt x="3974" y="1547"/>
                </a:lnTo>
                <a:lnTo>
                  <a:pt x="3954" y="1569"/>
                </a:lnTo>
                <a:lnTo>
                  <a:pt x="3927" y="1595"/>
                </a:lnTo>
                <a:lnTo>
                  <a:pt x="3896" y="1622"/>
                </a:lnTo>
                <a:lnTo>
                  <a:pt x="3854" y="1650"/>
                </a:lnTo>
                <a:lnTo>
                  <a:pt x="3840" y="1661"/>
                </a:lnTo>
                <a:lnTo>
                  <a:pt x="3828" y="1668"/>
                </a:lnTo>
                <a:lnTo>
                  <a:pt x="3800" y="1650"/>
                </a:lnTo>
                <a:lnTo>
                  <a:pt x="3758" y="1622"/>
                </a:lnTo>
                <a:lnTo>
                  <a:pt x="3726" y="1595"/>
                </a:lnTo>
                <a:lnTo>
                  <a:pt x="3699" y="1569"/>
                </a:lnTo>
                <a:lnTo>
                  <a:pt x="3680" y="1547"/>
                </a:lnTo>
                <a:lnTo>
                  <a:pt x="3666" y="1527"/>
                </a:lnTo>
                <a:lnTo>
                  <a:pt x="3659" y="1509"/>
                </a:lnTo>
                <a:lnTo>
                  <a:pt x="3653" y="1496"/>
                </a:lnTo>
                <a:lnTo>
                  <a:pt x="3648" y="1484"/>
                </a:lnTo>
                <a:lnTo>
                  <a:pt x="3653" y="1472"/>
                </a:lnTo>
                <a:lnTo>
                  <a:pt x="3659" y="1457"/>
                </a:lnTo>
                <a:lnTo>
                  <a:pt x="3666" y="1439"/>
                </a:lnTo>
                <a:lnTo>
                  <a:pt x="3680" y="1419"/>
                </a:lnTo>
                <a:lnTo>
                  <a:pt x="3699" y="1395"/>
                </a:lnTo>
                <a:lnTo>
                  <a:pt x="3726" y="1371"/>
                </a:lnTo>
                <a:lnTo>
                  <a:pt x="3758" y="1343"/>
                </a:lnTo>
                <a:lnTo>
                  <a:pt x="3800" y="1316"/>
                </a:lnTo>
                <a:lnTo>
                  <a:pt x="3828" y="1298"/>
                </a:lnTo>
                <a:lnTo>
                  <a:pt x="3840" y="1305"/>
                </a:lnTo>
                <a:lnTo>
                  <a:pt x="3854" y="1316"/>
                </a:lnTo>
                <a:lnTo>
                  <a:pt x="3896" y="1343"/>
                </a:lnTo>
                <a:close/>
                <a:moveTo>
                  <a:pt x="3758" y="1257"/>
                </a:moveTo>
                <a:lnTo>
                  <a:pt x="3720" y="1283"/>
                </a:lnTo>
                <a:lnTo>
                  <a:pt x="3687" y="1310"/>
                </a:lnTo>
                <a:lnTo>
                  <a:pt x="3662" y="1334"/>
                </a:lnTo>
                <a:lnTo>
                  <a:pt x="3641" y="1355"/>
                </a:lnTo>
                <a:lnTo>
                  <a:pt x="3623" y="1377"/>
                </a:lnTo>
                <a:lnTo>
                  <a:pt x="3606" y="1400"/>
                </a:lnTo>
                <a:lnTo>
                  <a:pt x="3596" y="1418"/>
                </a:lnTo>
                <a:lnTo>
                  <a:pt x="3588" y="1436"/>
                </a:lnTo>
                <a:lnTo>
                  <a:pt x="3578" y="1418"/>
                </a:lnTo>
                <a:lnTo>
                  <a:pt x="3569" y="1400"/>
                </a:lnTo>
                <a:lnTo>
                  <a:pt x="3552" y="1377"/>
                </a:lnTo>
                <a:lnTo>
                  <a:pt x="3534" y="1355"/>
                </a:lnTo>
                <a:lnTo>
                  <a:pt x="3512" y="1334"/>
                </a:lnTo>
                <a:lnTo>
                  <a:pt x="3486" y="1310"/>
                </a:lnTo>
                <a:lnTo>
                  <a:pt x="3455" y="1283"/>
                </a:lnTo>
                <a:lnTo>
                  <a:pt x="3416" y="1257"/>
                </a:lnTo>
                <a:lnTo>
                  <a:pt x="3410" y="1253"/>
                </a:lnTo>
                <a:lnTo>
                  <a:pt x="3474" y="1211"/>
                </a:lnTo>
                <a:lnTo>
                  <a:pt x="3500" y="1191"/>
                </a:lnTo>
                <a:lnTo>
                  <a:pt x="3524" y="1172"/>
                </a:lnTo>
                <a:lnTo>
                  <a:pt x="3545" y="1151"/>
                </a:lnTo>
                <a:lnTo>
                  <a:pt x="3563" y="1131"/>
                </a:lnTo>
                <a:lnTo>
                  <a:pt x="3576" y="1109"/>
                </a:lnTo>
                <a:lnTo>
                  <a:pt x="3588" y="1088"/>
                </a:lnTo>
                <a:lnTo>
                  <a:pt x="3599" y="1109"/>
                </a:lnTo>
                <a:lnTo>
                  <a:pt x="3612" y="1131"/>
                </a:lnTo>
                <a:lnTo>
                  <a:pt x="3630" y="1151"/>
                </a:lnTo>
                <a:lnTo>
                  <a:pt x="3650" y="1172"/>
                </a:lnTo>
                <a:lnTo>
                  <a:pt x="3674" y="1191"/>
                </a:lnTo>
                <a:lnTo>
                  <a:pt x="3702" y="1211"/>
                </a:lnTo>
                <a:lnTo>
                  <a:pt x="3764" y="1253"/>
                </a:lnTo>
                <a:lnTo>
                  <a:pt x="3758" y="1257"/>
                </a:lnTo>
                <a:close/>
                <a:moveTo>
                  <a:pt x="3416" y="1343"/>
                </a:moveTo>
                <a:lnTo>
                  <a:pt x="3449" y="1371"/>
                </a:lnTo>
                <a:lnTo>
                  <a:pt x="3474" y="1395"/>
                </a:lnTo>
                <a:lnTo>
                  <a:pt x="3494" y="1419"/>
                </a:lnTo>
                <a:lnTo>
                  <a:pt x="3509" y="1439"/>
                </a:lnTo>
                <a:lnTo>
                  <a:pt x="3518" y="1457"/>
                </a:lnTo>
                <a:lnTo>
                  <a:pt x="3522" y="1472"/>
                </a:lnTo>
                <a:lnTo>
                  <a:pt x="3527" y="1484"/>
                </a:lnTo>
                <a:lnTo>
                  <a:pt x="3522" y="1496"/>
                </a:lnTo>
                <a:lnTo>
                  <a:pt x="3518" y="1509"/>
                </a:lnTo>
                <a:lnTo>
                  <a:pt x="3509" y="1527"/>
                </a:lnTo>
                <a:lnTo>
                  <a:pt x="3494" y="1547"/>
                </a:lnTo>
                <a:lnTo>
                  <a:pt x="3474" y="1569"/>
                </a:lnTo>
                <a:lnTo>
                  <a:pt x="3449" y="1595"/>
                </a:lnTo>
                <a:lnTo>
                  <a:pt x="3416" y="1622"/>
                </a:lnTo>
                <a:lnTo>
                  <a:pt x="3374" y="1650"/>
                </a:lnTo>
                <a:lnTo>
                  <a:pt x="3347" y="1668"/>
                </a:lnTo>
                <a:lnTo>
                  <a:pt x="3320" y="1650"/>
                </a:lnTo>
                <a:lnTo>
                  <a:pt x="3278" y="1622"/>
                </a:lnTo>
                <a:lnTo>
                  <a:pt x="3246" y="1595"/>
                </a:lnTo>
                <a:lnTo>
                  <a:pt x="3221" y="1569"/>
                </a:lnTo>
                <a:lnTo>
                  <a:pt x="3200" y="1547"/>
                </a:lnTo>
                <a:lnTo>
                  <a:pt x="3186" y="1527"/>
                </a:lnTo>
                <a:lnTo>
                  <a:pt x="3176" y="1509"/>
                </a:lnTo>
                <a:lnTo>
                  <a:pt x="3173" y="1496"/>
                </a:lnTo>
                <a:lnTo>
                  <a:pt x="3168" y="1484"/>
                </a:lnTo>
                <a:lnTo>
                  <a:pt x="3173" y="1472"/>
                </a:lnTo>
                <a:lnTo>
                  <a:pt x="3176" y="1457"/>
                </a:lnTo>
                <a:lnTo>
                  <a:pt x="3186" y="1439"/>
                </a:lnTo>
                <a:lnTo>
                  <a:pt x="3200" y="1419"/>
                </a:lnTo>
                <a:lnTo>
                  <a:pt x="3221" y="1395"/>
                </a:lnTo>
                <a:lnTo>
                  <a:pt x="3246" y="1371"/>
                </a:lnTo>
                <a:lnTo>
                  <a:pt x="3278" y="1343"/>
                </a:lnTo>
                <a:lnTo>
                  <a:pt x="3320" y="1316"/>
                </a:lnTo>
                <a:lnTo>
                  <a:pt x="3347" y="1298"/>
                </a:lnTo>
                <a:lnTo>
                  <a:pt x="3374" y="1316"/>
                </a:lnTo>
                <a:lnTo>
                  <a:pt x="3416" y="1343"/>
                </a:lnTo>
                <a:close/>
                <a:moveTo>
                  <a:pt x="3278" y="1257"/>
                </a:moveTo>
                <a:lnTo>
                  <a:pt x="3240" y="1283"/>
                </a:lnTo>
                <a:lnTo>
                  <a:pt x="3209" y="1310"/>
                </a:lnTo>
                <a:lnTo>
                  <a:pt x="3182" y="1334"/>
                </a:lnTo>
                <a:lnTo>
                  <a:pt x="3161" y="1355"/>
                </a:lnTo>
                <a:lnTo>
                  <a:pt x="3143" y="1377"/>
                </a:lnTo>
                <a:lnTo>
                  <a:pt x="3126" y="1400"/>
                </a:lnTo>
                <a:lnTo>
                  <a:pt x="3116" y="1418"/>
                </a:lnTo>
                <a:lnTo>
                  <a:pt x="3107" y="1436"/>
                </a:lnTo>
                <a:lnTo>
                  <a:pt x="3098" y="1418"/>
                </a:lnTo>
                <a:lnTo>
                  <a:pt x="3086" y="1400"/>
                </a:lnTo>
                <a:lnTo>
                  <a:pt x="3072" y="1377"/>
                </a:lnTo>
                <a:lnTo>
                  <a:pt x="3054" y="1355"/>
                </a:lnTo>
                <a:lnTo>
                  <a:pt x="3032" y="1334"/>
                </a:lnTo>
                <a:lnTo>
                  <a:pt x="3005" y="1310"/>
                </a:lnTo>
                <a:lnTo>
                  <a:pt x="2975" y="1283"/>
                </a:lnTo>
                <a:lnTo>
                  <a:pt x="2937" y="1257"/>
                </a:lnTo>
                <a:lnTo>
                  <a:pt x="2931" y="1253"/>
                </a:lnTo>
                <a:lnTo>
                  <a:pt x="2993" y="1211"/>
                </a:lnTo>
                <a:lnTo>
                  <a:pt x="3021" y="1191"/>
                </a:lnTo>
                <a:lnTo>
                  <a:pt x="3042" y="1172"/>
                </a:lnTo>
                <a:lnTo>
                  <a:pt x="3065" y="1151"/>
                </a:lnTo>
                <a:lnTo>
                  <a:pt x="3080" y="1131"/>
                </a:lnTo>
                <a:lnTo>
                  <a:pt x="3096" y="1109"/>
                </a:lnTo>
                <a:lnTo>
                  <a:pt x="3107" y="1088"/>
                </a:lnTo>
                <a:lnTo>
                  <a:pt x="3119" y="1109"/>
                </a:lnTo>
                <a:lnTo>
                  <a:pt x="3132" y="1131"/>
                </a:lnTo>
                <a:lnTo>
                  <a:pt x="3150" y="1151"/>
                </a:lnTo>
                <a:lnTo>
                  <a:pt x="3170" y="1172"/>
                </a:lnTo>
                <a:lnTo>
                  <a:pt x="3194" y="1191"/>
                </a:lnTo>
                <a:lnTo>
                  <a:pt x="3221" y="1211"/>
                </a:lnTo>
                <a:lnTo>
                  <a:pt x="3284" y="1253"/>
                </a:lnTo>
                <a:lnTo>
                  <a:pt x="3278" y="1257"/>
                </a:lnTo>
                <a:close/>
                <a:moveTo>
                  <a:pt x="2937" y="1343"/>
                </a:moveTo>
                <a:lnTo>
                  <a:pt x="2969" y="1371"/>
                </a:lnTo>
                <a:lnTo>
                  <a:pt x="2994" y="1395"/>
                </a:lnTo>
                <a:lnTo>
                  <a:pt x="3015" y="1419"/>
                </a:lnTo>
                <a:lnTo>
                  <a:pt x="3029" y="1439"/>
                </a:lnTo>
                <a:lnTo>
                  <a:pt x="3036" y="1457"/>
                </a:lnTo>
                <a:lnTo>
                  <a:pt x="3042" y="1472"/>
                </a:lnTo>
                <a:lnTo>
                  <a:pt x="3047" y="1484"/>
                </a:lnTo>
                <a:lnTo>
                  <a:pt x="3042" y="1496"/>
                </a:lnTo>
                <a:lnTo>
                  <a:pt x="3036" y="1509"/>
                </a:lnTo>
                <a:lnTo>
                  <a:pt x="3029" y="1527"/>
                </a:lnTo>
                <a:lnTo>
                  <a:pt x="3015" y="1547"/>
                </a:lnTo>
                <a:lnTo>
                  <a:pt x="2994" y="1569"/>
                </a:lnTo>
                <a:lnTo>
                  <a:pt x="2969" y="1595"/>
                </a:lnTo>
                <a:lnTo>
                  <a:pt x="2937" y="1622"/>
                </a:lnTo>
                <a:lnTo>
                  <a:pt x="2895" y="1650"/>
                </a:lnTo>
                <a:lnTo>
                  <a:pt x="2879" y="1661"/>
                </a:lnTo>
                <a:lnTo>
                  <a:pt x="2867" y="1668"/>
                </a:lnTo>
                <a:lnTo>
                  <a:pt x="2841" y="1650"/>
                </a:lnTo>
                <a:lnTo>
                  <a:pt x="2799" y="1622"/>
                </a:lnTo>
                <a:lnTo>
                  <a:pt x="2766" y="1595"/>
                </a:lnTo>
                <a:lnTo>
                  <a:pt x="2741" y="1569"/>
                </a:lnTo>
                <a:lnTo>
                  <a:pt x="2721" y="1547"/>
                </a:lnTo>
                <a:lnTo>
                  <a:pt x="2706" y="1527"/>
                </a:lnTo>
                <a:lnTo>
                  <a:pt x="2697" y="1509"/>
                </a:lnTo>
                <a:lnTo>
                  <a:pt x="2691" y="1496"/>
                </a:lnTo>
                <a:lnTo>
                  <a:pt x="2688" y="1484"/>
                </a:lnTo>
                <a:lnTo>
                  <a:pt x="2691" y="1472"/>
                </a:lnTo>
                <a:lnTo>
                  <a:pt x="2697" y="1457"/>
                </a:lnTo>
                <a:lnTo>
                  <a:pt x="2706" y="1439"/>
                </a:lnTo>
                <a:lnTo>
                  <a:pt x="2721" y="1419"/>
                </a:lnTo>
                <a:lnTo>
                  <a:pt x="2741" y="1395"/>
                </a:lnTo>
                <a:lnTo>
                  <a:pt x="2766" y="1371"/>
                </a:lnTo>
                <a:lnTo>
                  <a:pt x="2799" y="1343"/>
                </a:lnTo>
                <a:lnTo>
                  <a:pt x="2841" y="1316"/>
                </a:lnTo>
                <a:lnTo>
                  <a:pt x="2867" y="1298"/>
                </a:lnTo>
                <a:lnTo>
                  <a:pt x="2879" y="1305"/>
                </a:lnTo>
                <a:lnTo>
                  <a:pt x="2895" y="1316"/>
                </a:lnTo>
                <a:lnTo>
                  <a:pt x="2937" y="1343"/>
                </a:lnTo>
                <a:close/>
                <a:moveTo>
                  <a:pt x="2796" y="1257"/>
                </a:moveTo>
                <a:lnTo>
                  <a:pt x="2760" y="1283"/>
                </a:lnTo>
                <a:lnTo>
                  <a:pt x="2729" y="1310"/>
                </a:lnTo>
                <a:lnTo>
                  <a:pt x="2703" y="1334"/>
                </a:lnTo>
                <a:lnTo>
                  <a:pt x="2681" y="1355"/>
                </a:lnTo>
                <a:lnTo>
                  <a:pt x="2663" y="1377"/>
                </a:lnTo>
                <a:lnTo>
                  <a:pt x="2646" y="1400"/>
                </a:lnTo>
                <a:lnTo>
                  <a:pt x="2637" y="1418"/>
                </a:lnTo>
                <a:lnTo>
                  <a:pt x="2627" y="1436"/>
                </a:lnTo>
                <a:lnTo>
                  <a:pt x="2619" y="1418"/>
                </a:lnTo>
                <a:lnTo>
                  <a:pt x="2607" y="1400"/>
                </a:lnTo>
                <a:lnTo>
                  <a:pt x="2592" y="1377"/>
                </a:lnTo>
                <a:lnTo>
                  <a:pt x="2574" y="1355"/>
                </a:lnTo>
                <a:lnTo>
                  <a:pt x="2553" y="1334"/>
                </a:lnTo>
                <a:lnTo>
                  <a:pt x="2525" y="1310"/>
                </a:lnTo>
                <a:lnTo>
                  <a:pt x="2495" y="1283"/>
                </a:lnTo>
                <a:lnTo>
                  <a:pt x="2457" y="1257"/>
                </a:lnTo>
                <a:lnTo>
                  <a:pt x="2451" y="1253"/>
                </a:lnTo>
                <a:lnTo>
                  <a:pt x="2513" y="1211"/>
                </a:lnTo>
                <a:lnTo>
                  <a:pt x="2541" y="1191"/>
                </a:lnTo>
                <a:lnTo>
                  <a:pt x="2562" y="1172"/>
                </a:lnTo>
                <a:lnTo>
                  <a:pt x="2585" y="1151"/>
                </a:lnTo>
                <a:lnTo>
                  <a:pt x="2601" y="1131"/>
                </a:lnTo>
                <a:lnTo>
                  <a:pt x="2616" y="1109"/>
                </a:lnTo>
                <a:lnTo>
                  <a:pt x="2627" y="1088"/>
                </a:lnTo>
                <a:lnTo>
                  <a:pt x="2639" y="1109"/>
                </a:lnTo>
                <a:lnTo>
                  <a:pt x="2652" y="1131"/>
                </a:lnTo>
                <a:lnTo>
                  <a:pt x="2670" y="1151"/>
                </a:lnTo>
                <a:lnTo>
                  <a:pt x="2691" y="1172"/>
                </a:lnTo>
                <a:lnTo>
                  <a:pt x="2715" y="1191"/>
                </a:lnTo>
                <a:lnTo>
                  <a:pt x="2741" y="1211"/>
                </a:lnTo>
                <a:lnTo>
                  <a:pt x="2802" y="1253"/>
                </a:lnTo>
                <a:lnTo>
                  <a:pt x="2796" y="1257"/>
                </a:lnTo>
                <a:close/>
                <a:moveTo>
                  <a:pt x="2457" y="1343"/>
                </a:moveTo>
                <a:lnTo>
                  <a:pt x="2489" y="1371"/>
                </a:lnTo>
                <a:lnTo>
                  <a:pt x="2514" y="1395"/>
                </a:lnTo>
                <a:lnTo>
                  <a:pt x="2535" y="1419"/>
                </a:lnTo>
                <a:lnTo>
                  <a:pt x="2549" y="1439"/>
                </a:lnTo>
                <a:lnTo>
                  <a:pt x="2556" y="1457"/>
                </a:lnTo>
                <a:lnTo>
                  <a:pt x="2562" y="1472"/>
                </a:lnTo>
                <a:lnTo>
                  <a:pt x="2567" y="1484"/>
                </a:lnTo>
                <a:lnTo>
                  <a:pt x="2562" y="1496"/>
                </a:lnTo>
                <a:lnTo>
                  <a:pt x="2556" y="1509"/>
                </a:lnTo>
                <a:lnTo>
                  <a:pt x="2549" y="1527"/>
                </a:lnTo>
                <a:lnTo>
                  <a:pt x="2535" y="1547"/>
                </a:lnTo>
                <a:lnTo>
                  <a:pt x="2514" y="1569"/>
                </a:lnTo>
                <a:lnTo>
                  <a:pt x="2489" y="1595"/>
                </a:lnTo>
                <a:lnTo>
                  <a:pt x="2457" y="1622"/>
                </a:lnTo>
                <a:lnTo>
                  <a:pt x="2415" y="1650"/>
                </a:lnTo>
                <a:lnTo>
                  <a:pt x="2387" y="1668"/>
                </a:lnTo>
                <a:lnTo>
                  <a:pt x="2358" y="1650"/>
                </a:lnTo>
                <a:lnTo>
                  <a:pt x="2319" y="1622"/>
                </a:lnTo>
                <a:lnTo>
                  <a:pt x="2285" y="1595"/>
                </a:lnTo>
                <a:lnTo>
                  <a:pt x="2261" y="1569"/>
                </a:lnTo>
                <a:lnTo>
                  <a:pt x="2241" y="1547"/>
                </a:lnTo>
                <a:lnTo>
                  <a:pt x="2228" y="1527"/>
                </a:lnTo>
                <a:lnTo>
                  <a:pt x="2217" y="1509"/>
                </a:lnTo>
                <a:lnTo>
                  <a:pt x="2211" y="1496"/>
                </a:lnTo>
                <a:lnTo>
                  <a:pt x="2210" y="1484"/>
                </a:lnTo>
                <a:lnTo>
                  <a:pt x="2211" y="1472"/>
                </a:lnTo>
                <a:lnTo>
                  <a:pt x="2217" y="1457"/>
                </a:lnTo>
                <a:lnTo>
                  <a:pt x="2228" y="1439"/>
                </a:lnTo>
                <a:lnTo>
                  <a:pt x="2241" y="1419"/>
                </a:lnTo>
                <a:lnTo>
                  <a:pt x="2261" y="1395"/>
                </a:lnTo>
                <a:lnTo>
                  <a:pt x="2285" y="1371"/>
                </a:lnTo>
                <a:lnTo>
                  <a:pt x="2319" y="1343"/>
                </a:lnTo>
                <a:lnTo>
                  <a:pt x="2358" y="1316"/>
                </a:lnTo>
                <a:lnTo>
                  <a:pt x="2387" y="1298"/>
                </a:lnTo>
                <a:lnTo>
                  <a:pt x="2415" y="1316"/>
                </a:lnTo>
                <a:lnTo>
                  <a:pt x="2457" y="1343"/>
                </a:lnTo>
                <a:close/>
                <a:moveTo>
                  <a:pt x="2318" y="1257"/>
                </a:moveTo>
                <a:lnTo>
                  <a:pt x="2282" y="1283"/>
                </a:lnTo>
                <a:lnTo>
                  <a:pt x="2249" y="1310"/>
                </a:lnTo>
                <a:lnTo>
                  <a:pt x="2223" y="1334"/>
                </a:lnTo>
                <a:lnTo>
                  <a:pt x="2201" y="1355"/>
                </a:lnTo>
                <a:lnTo>
                  <a:pt x="2183" y="1377"/>
                </a:lnTo>
                <a:lnTo>
                  <a:pt x="2168" y="1400"/>
                </a:lnTo>
                <a:lnTo>
                  <a:pt x="2156" y="1418"/>
                </a:lnTo>
                <a:lnTo>
                  <a:pt x="2147" y="1436"/>
                </a:lnTo>
                <a:lnTo>
                  <a:pt x="2139" y="1418"/>
                </a:lnTo>
                <a:lnTo>
                  <a:pt x="2127" y="1400"/>
                </a:lnTo>
                <a:lnTo>
                  <a:pt x="2114" y="1377"/>
                </a:lnTo>
                <a:lnTo>
                  <a:pt x="2096" y="1355"/>
                </a:lnTo>
                <a:lnTo>
                  <a:pt x="2073" y="1334"/>
                </a:lnTo>
                <a:lnTo>
                  <a:pt x="2045" y="1310"/>
                </a:lnTo>
                <a:lnTo>
                  <a:pt x="2013" y="1283"/>
                </a:lnTo>
                <a:lnTo>
                  <a:pt x="1977" y="1257"/>
                </a:lnTo>
                <a:lnTo>
                  <a:pt x="1971" y="1253"/>
                </a:lnTo>
                <a:lnTo>
                  <a:pt x="2033" y="1211"/>
                </a:lnTo>
                <a:lnTo>
                  <a:pt x="2061" y="1191"/>
                </a:lnTo>
                <a:lnTo>
                  <a:pt x="2084" y="1172"/>
                </a:lnTo>
                <a:lnTo>
                  <a:pt x="2105" y="1151"/>
                </a:lnTo>
                <a:lnTo>
                  <a:pt x="2121" y="1131"/>
                </a:lnTo>
                <a:lnTo>
                  <a:pt x="2138" y="1109"/>
                </a:lnTo>
                <a:lnTo>
                  <a:pt x="2147" y="1088"/>
                </a:lnTo>
                <a:lnTo>
                  <a:pt x="2159" y="1109"/>
                </a:lnTo>
                <a:lnTo>
                  <a:pt x="2174" y="1131"/>
                </a:lnTo>
                <a:lnTo>
                  <a:pt x="2192" y="1151"/>
                </a:lnTo>
                <a:lnTo>
                  <a:pt x="2211" y="1172"/>
                </a:lnTo>
                <a:lnTo>
                  <a:pt x="2235" y="1191"/>
                </a:lnTo>
                <a:lnTo>
                  <a:pt x="2261" y="1211"/>
                </a:lnTo>
                <a:lnTo>
                  <a:pt x="2324" y="1253"/>
                </a:lnTo>
                <a:lnTo>
                  <a:pt x="2318" y="1257"/>
                </a:lnTo>
                <a:close/>
                <a:moveTo>
                  <a:pt x="1977" y="1343"/>
                </a:moveTo>
                <a:lnTo>
                  <a:pt x="2009" y="1371"/>
                </a:lnTo>
                <a:lnTo>
                  <a:pt x="2036" y="1395"/>
                </a:lnTo>
                <a:lnTo>
                  <a:pt x="2055" y="1419"/>
                </a:lnTo>
                <a:lnTo>
                  <a:pt x="2069" y="1439"/>
                </a:lnTo>
                <a:lnTo>
                  <a:pt x="2078" y="1457"/>
                </a:lnTo>
                <a:lnTo>
                  <a:pt x="2084" y="1472"/>
                </a:lnTo>
                <a:lnTo>
                  <a:pt x="2087" y="1484"/>
                </a:lnTo>
                <a:lnTo>
                  <a:pt x="2084" y="1496"/>
                </a:lnTo>
                <a:lnTo>
                  <a:pt x="2078" y="1509"/>
                </a:lnTo>
                <a:lnTo>
                  <a:pt x="2069" y="1527"/>
                </a:lnTo>
                <a:lnTo>
                  <a:pt x="2055" y="1547"/>
                </a:lnTo>
                <a:lnTo>
                  <a:pt x="2036" y="1569"/>
                </a:lnTo>
                <a:lnTo>
                  <a:pt x="2009" y="1595"/>
                </a:lnTo>
                <a:lnTo>
                  <a:pt x="1977" y="1622"/>
                </a:lnTo>
                <a:lnTo>
                  <a:pt x="1935" y="1650"/>
                </a:lnTo>
                <a:lnTo>
                  <a:pt x="1919" y="1661"/>
                </a:lnTo>
                <a:lnTo>
                  <a:pt x="1907" y="1668"/>
                </a:lnTo>
                <a:lnTo>
                  <a:pt x="1880" y="1650"/>
                </a:lnTo>
                <a:lnTo>
                  <a:pt x="1839" y="1622"/>
                </a:lnTo>
                <a:lnTo>
                  <a:pt x="1805" y="1595"/>
                </a:lnTo>
                <a:lnTo>
                  <a:pt x="1781" y="1569"/>
                </a:lnTo>
                <a:lnTo>
                  <a:pt x="1761" y="1547"/>
                </a:lnTo>
                <a:lnTo>
                  <a:pt x="1748" y="1527"/>
                </a:lnTo>
                <a:lnTo>
                  <a:pt x="1737" y="1509"/>
                </a:lnTo>
                <a:lnTo>
                  <a:pt x="1731" y="1496"/>
                </a:lnTo>
                <a:lnTo>
                  <a:pt x="1730" y="1484"/>
                </a:lnTo>
                <a:lnTo>
                  <a:pt x="1731" y="1472"/>
                </a:lnTo>
                <a:lnTo>
                  <a:pt x="1737" y="1457"/>
                </a:lnTo>
                <a:lnTo>
                  <a:pt x="1748" y="1439"/>
                </a:lnTo>
                <a:lnTo>
                  <a:pt x="1761" y="1419"/>
                </a:lnTo>
                <a:lnTo>
                  <a:pt x="1781" y="1395"/>
                </a:lnTo>
                <a:lnTo>
                  <a:pt x="1805" y="1371"/>
                </a:lnTo>
                <a:lnTo>
                  <a:pt x="1839" y="1343"/>
                </a:lnTo>
                <a:lnTo>
                  <a:pt x="1880" y="1316"/>
                </a:lnTo>
                <a:lnTo>
                  <a:pt x="1907" y="1298"/>
                </a:lnTo>
                <a:lnTo>
                  <a:pt x="1919" y="1305"/>
                </a:lnTo>
                <a:lnTo>
                  <a:pt x="1935" y="1316"/>
                </a:lnTo>
                <a:lnTo>
                  <a:pt x="1977" y="1343"/>
                </a:lnTo>
                <a:close/>
                <a:moveTo>
                  <a:pt x="1838" y="1257"/>
                </a:moveTo>
                <a:lnTo>
                  <a:pt x="1802" y="1283"/>
                </a:lnTo>
                <a:lnTo>
                  <a:pt x="1769" y="1310"/>
                </a:lnTo>
                <a:lnTo>
                  <a:pt x="1743" y="1334"/>
                </a:lnTo>
                <a:lnTo>
                  <a:pt x="1721" y="1355"/>
                </a:lnTo>
                <a:lnTo>
                  <a:pt x="1701" y="1377"/>
                </a:lnTo>
                <a:lnTo>
                  <a:pt x="1688" y="1400"/>
                </a:lnTo>
                <a:lnTo>
                  <a:pt x="1676" y="1418"/>
                </a:lnTo>
                <a:lnTo>
                  <a:pt x="1668" y="1436"/>
                </a:lnTo>
                <a:lnTo>
                  <a:pt x="1659" y="1418"/>
                </a:lnTo>
                <a:lnTo>
                  <a:pt x="1647" y="1400"/>
                </a:lnTo>
                <a:lnTo>
                  <a:pt x="1634" y="1377"/>
                </a:lnTo>
                <a:lnTo>
                  <a:pt x="1616" y="1355"/>
                </a:lnTo>
                <a:lnTo>
                  <a:pt x="1593" y="1334"/>
                </a:lnTo>
                <a:lnTo>
                  <a:pt x="1566" y="1310"/>
                </a:lnTo>
                <a:lnTo>
                  <a:pt x="1533" y="1283"/>
                </a:lnTo>
                <a:lnTo>
                  <a:pt x="1497" y="1257"/>
                </a:lnTo>
                <a:lnTo>
                  <a:pt x="1491" y="1253"/>
                </a:lnTo>
                <a:lnTo>
                  <a:pt x="1554" y="1211"/>
                </a:lnTo>
                <a:lnTo>
                  <a:pt x="1580" y="1191"/>
                </a:lnTo>
                <a:lnTo>
                  <a:pt x="1604" y="1172"/>
                </a:lnTo>
                <a:lnTo>
                  <a:pt x="1623" y="1151"/>
                </a:lnTo>
                <a:lnTo>
                  <a:pt x="1641" y="1131"/>
                </a:lnTo>
                <a:lnTo>
                  <a:pt x="1656" y="1109"/>
                </a:lnTo>
                <a:lnTo>
                  <a:pt x="1668" y="1088"/>
                </a:lnTo>
                <a:lnTo>
                  <a:pt x="1680" y="1109"/>
                </a:lnTo>
                <a:lnTo>
                  <a:pt x="1694" y="1131"/>
                </a:lnTo>
                <a:lnTo>
                  <a:pt x="1712" y="1151"/>
                </a:lnTo>
                <a:lnTo>
                  <a:pt x="1731" y="1172"/>
                </a:lnTo>
                <a:lnTo>
                  <a:pt x="1755" y="1191"/>
                </a:lnTo>
                <a:lnTo>
                  <a:pt x="1781" y="1211"/>
                </a:lnTo>
                <a:lnTo>
                  <a:pt x="1844" y="1253"/>
                </a:lnTo>
                <a:lnTo>
                  <a:pt x="1838" y="1257"/>
                </a:lnTo>
                <a:close/>
                <a:moveTo>
                  <a:pt x="1496" y="1343"/>
                </a:moveTo>
                <a:lnTo>
                  <a:pt x="1530" y="1371"/>
                </a:lnTo>
                <a:lnTo>
                  <a:pt x="1556" y="1395"/>
                </a:lnTo>
                <a:lnTo>
                  <a:pt x="1574" y="1419"/>
                </a:lnTo>
                <a:lnTo>
                  <a:pt x="1587" y="1439"/>
                </a:lnTo>
                <a:lnTo>
                  <a:pt x="1598" y="1457"/>
                </a:lnTo>
                <a:lnTo>
                  <a:pt x="1604" y="1472"/>
                </a:lnTo>
                <a:lnTo>
                  <a:pt x="1608" y="1484"/>
                </a:lnTo>
                <a:lnTo>
                  <a:pt x="1604" y="1496"/>
                </a:lnTo>
                <a:lnTo>
                  <a:pt x="1598" y="1509"/>
                </a:lnTo>
                <a:lnTo>
                  <a:pt x="1587" y="1527"/>
                </a:lnTo>
                <a:lnTo>
                  <a:pt x="1574" y="1547"/>
                </a:lnTo>
                <a:lnTo>
                  <a:pt x="1556" y="1569"/>
                </a:lnTo>
                <a:lnTo>
                  <a:pt x="1530" y="1595"/>
                </a:lnTo>
                <a:lnTo>
                  <a:pt x="1496" y="1622"/>
                </a:lnTo>
                <a:lnTo>
                  <a:pt x="1455" y="1650"/>
                </a:lnTo>
                <a:lnTo>
                  <a:pt x="1428" y="1668"/>
                </a:lnTo>
                <a:lnTo>
                  <a:pt x="1400" y="1650"/>
                </a:lnTo>
                <a:lnTo>
                  <a:pt x="1359" y="1622"/>
                </a:lnTo>
                <a:lnTo>
                  <a:pt x="1326" y="1595"/>
                </a:lnTo>
                <a:lnTo>
                  <a:pt x="1299" y="1569"/>
                </a:lnTo>
                <a:lnTo>
                  <a:pt x="1281" y="1547"/>
                </a:lnTo>
                <a:lnTo>
                  <a:pt x="1268" y="1527"/>
                </a:lnTo>
                <a:lnTo>
                  <a:pt x="1257" y="1509"/>
                </a:lnTo>
                <a:lnTo>
                  <a:pt x="1251" y="1496"/>
                </a:lnTo>
                <a:lnTo>
                  <a:pt x="1250" y="1484"/>
                </a:lnTo>
                <a:lnTo>
                  <a:pt x="1251" y="1472"/>
                </a:lnTo>
                <a:lnTo>
                  <a:pt x="1257" y="1457"/>
                </a:lnTo>
                <a:lnTo>
                  <a:pt x="1268" y="1439"/>
                </a:lnTo>
                <a:lnTo>
                  <a:pt x="1281" y="1419"/>
                </a:lnTo>
                <a:lnTo>
                  <a:pt x="1299" y="1395"/>
                </a:lnTo>
                <a:lnTo>
                  <a:pt x="1326" y="1371"/>
                </a:lnTo>
                <a:lnTo>
                  <a:pt x="1359" y="1343"/>
                </a:lnTo>
                <a:lnTo>
                  <a:pt x="1400" y="1316"/>
                </a:lnTo>
                <a:lnTo>
                  <a:pt x="1428" y="1298"/>
                </a:lnTo>
                <a:lnTo>
                  <a:pt x="1455" y="1316"/>
                </a:lnTo>
                <a:lnTo>
                  <a:pt x="1496" y="1343"/>
                </a:lnTo>
                <a:close/>
                <a:moveTo>
                  <a:pt x="1358" y="1257"/>
                </a:moveTo>
                <a:lnTo>
                  <a:pt x="1322" y="1283"/>
                </a:lnTo>
                <a:lnTo>
                  <a:pt x="1290" y="1310"/>
                </a:lnTo>
                <a:lnTo>
                  <a:pt x="1263" y="1334"/>
                </a:lnTo>
                <a:lnTo>
                  <a:pt x="1239" y="1355"/>
                </a:lnTo>
                <a:lnTo>
                  <a:pt x="1221" y="1377"/>
                </a:lnTo>
                <a:lnTo>
                  <a:pt x="1208" y="1400"/>
                </a:lnTo>
                <a:lnTo>
                  <a:pt x="1196" y="1418"/>
                </a:lnTo>
                <a:lnTo>
                  <a:pt x="1188" y="1436"/>
                </a:lnTo>
                <a:lnTo>
                  <a:pt x="1179" y="1418"/>
                </a:lnTo>
                <a:lnTo>
                  <a:pt x="1167" y="1400"/>
                </a:lnTo>
                <a:lnTo>
                  <a:pt x="1154" y="1377"/>
                </a:lnTo>
                <a:lnTo>
                  <a:pt x="1136" y="1355"/>
                </a:lnTo>
                <a:lnTo>
                  <a:pt x="1112" y="1334"/>
                </a:lnTo>
                <a:lnTo>
                  <a:pt x="1086" y="1310"/>
                </a:lnTo>
                <a:lnTo>
                  <a:pt x="1053" y="1283"/>
                </a:lnTo>
                <a:lnTo>
                  <a:pt x="1019" y="1257"/>
                </a:lnTo>
                <a:lnTo>
                  <a:pt x="1013" y="1253"/>
                </a:lnTo>
                <a:lnTo>
                  <a:pt x="1074" y="1211"/>
                </a:lnTo>
                <a:lnTo>
                  <a:pt x="1100" y="1191"/>
                </a:lnTo>
                <a:lnTo>
                  <a:pt x="1124" y="1172"/>
                </a:lnTo>
                <a:lnTo>
                  <a:pt x="1143" y="1151"/>
                </a:lnTo>
                <a:lnTo>
                  <a:pt x="1161" y="1131"/>
                </a:lnTo>
                <a:lnTo>
                  <a:pt x="1176" y="1109"/>
                </a:lnTo>
                <a:lnTo>
                  <a:pt x="1188" y="1088"/>
                </a:lnTo>
                <a:lnTo>
                  <a:pt x="1200" y="1109"/>
                </a:lnTo>
                <a:lnTo>
                  <a:pt x="1214" y="1131"/>
                </a:lnTo>
                <a:lnTo>
                  <a:pt x="1232" y="1151"/>
                </a:lnTo>
                <a:lnTo>
                  <a:pt x="1251" y="1172"/>
                </a:lnTo>
                <a:lnTo>
                  <a:pt x="1275" y="1191"/>
                </a:lnTo>
                <a:lnTo>
                  <a:pt x="1302" y="1211"/>
                </a:lnTo>
                <a:lnTo>
                  <a:pt x="1364" y="1253"/>
                </a:lnTo>
                <a:lnTo>
                  <a:pt x="1358" y="1257"/>
                </a:lnTo>
                <a:close/>
                <a:moveTo>
                  <a:pt x="1016" y="1343"/>
                </a:moveTo>
                <a:lnTo>
                  <a:pt x="1050" y="1371"/>
                </a:lnTo>
                <a:lnTo>
                  <a:pt x="1076" y="1395"/>
                </a:lnTo>
                <a:lnTo>
                  <a:pt x="1094" y="1419"/>
                </a:lnTo>
                <a:lnTo>
                  <a:pt x="1107" y="1439"/>
                </a:lnTo>
                <a:lnTo>
                  <a:pt x="1118" y="1457"/>
                </a:lnTo>
                <a:lnTo>
                  <a:pt x="1124" y="1472"/>
                </a:lnTo>
                <a:lnTo>
                  <a:pt x="1125" y="1484"/>
                </a:lnTo>
                <a:lnTo>
                  <a:pt x="1124" y="1496"/>
                </a:lnTo>
                <a:lnTo>
                  <a:pt x="1118" y="1509"/>
                </a:lnTo>
                <a:lnTo>
                  <a:pt x="1107" y="1527"/>
                </a:lnTo>
                <a:lnTo>
                  <a:pt x="1094" y="1547"/>
                </a:lnTo>
                <a:lnTo>
                  <a:pt x="1076" y="1569"/>
                </a:lnTo>
                <a:lnTo>
                  <a:pt x="1050" y="1595"/>
                </a:lnTo>
                <a:lnTo>
                  <a:pt x="1016" y="1622"/>
                </a:lnTo>
                <a:lnTo>
                  <a:pt x="977" y="1650"/>
                </a:lnTo>
                <a:lnTo>
                  <a:pt x="960" y="1661"/>
                </a:lnTo>
                <a:lnTo>
                  <a:pt x="948" y="1668"/>
                </a:lnTo>
                <a:lnTo>
                  <a:pt x="920" y="1650"/>
                </a:lnTo>
                <a:lnTo>
                  <a:pt x="881" y="1622"/>
                </a:lnTo>
                <a:lnTo>
                  <a:pt x="846" y="1595"/>
                </a:lnTo>
                <a:lnTo>
                  <a:pt x="821" y="1569"/>
                </a:lnTo>
                <a:lnTo>
                  <a:pt x="803" y="1547"/>
                </a:lnTo>
                <a:lnTo>
                  <a:pt x="788" y="1527"/>
                </a:lnTo>
                <a:lnTo>
                  <a:pt x="779" y="1509"/>
                </a:lnTo>
                <a:lnTo>
                  <a:pt x="773" y="1496"/>
                </a:lnTo>
                <a:lnTo>
                  <a:pt x="770" y="1484"/>
                </a:lnTo>
                <a:lnTo>
                  <a:pt x="773" y="1472"/>
                </a:lnTo>
                <a:lnTo>
                  <a:pt x="779" y="1457"/>
                </a:lnTo>
                <a:lnTo>
                  <a:pt x="788" y="1439"/>
                </a:lnTo>
                <a:lnTo>
                  <a:pt x="803" y="1419"/>
                </a:lnTo>
                <a:lnTo>
                  <a:pt x="821" y="1395"/>
                </a:lnTo>
                <a:lnTo>
                  <a:pt x="846" y="1371"/>
                </a:lnTo>
                <a:lnTo>
                  <a:pt x="881" y="1343"/>
                </a:lnTo>
                <a:lnTo>
                  <a:pt x="920" y="1316"/>
                </a:lnTo>
                <a:lnTo>
                  <a:pt x="948" y="1298"/>
                </a:lnTo>
                <a:lnTo>
                  <a:pt x="960" y="1305"/>
                </a:lnTo>
                <a:lnTo>
                  <a:pt x="977" y="1316"/>
                </a:lnTo>
                <a:lnTo>
                  <a:pt x="1016" y="1343"/>
                </a:lnTo>
                <a:close/>
                <a:moveTo>
                  <a:pt x="878" y="1257"/>
                </a:moveTo>
                <a:lnTo>
                  <a:pt x="842" y="1283"/>
                </a:lnTo>
                <a:lnTo>
                  <a:pt x="810" y="1310"/>
                </a:lnTo>
                <a:lnTo>
                  <a:pt x="785" y="1334"/>
                </a:lnTo>
                <a:lnTo>
                  <a:pt x="761" y="1355"/>
                </a:lnTo>
                <a:lnTo>
                  <a:pt x="743" y="1377"/>
                </a:lnTo>
                <a:lnTo>
                  <a:pt x="728" y="1400"/>
                </a:lnTo>
                <a:lnTo>
                  <a:pt x="716" y="1418"/>
                </a:lnTo>
                <a:lnTo>
                  <a:pt x="708" y="1436"/>
                </a:lnTo>
                <a:lnTo>
                  <a:pt x="701" y="1418"/>
                </a:lnTo>
                <a:lnTo>
                  <a:pt x="689" y="1400"/>
                </a:lnTo>
                <a:lnTo>
                  <a:pt x="674" y="1377"/>
                </a:lnTo>
                <a:lnTo>
                  <a:pt x="654" y="1355"/>
                </a:lnTo>
                <a:lnTo>
                  <a:pt x="632" y="1334"/>
                </a:lnTo>
                <a:lnTo>
                  <a:pt x="606" y="1310"/>
                </a:lnTo>
                <a:lnTo>
                  <a:pt x="575" y="1283"/>
                </a:lnTo>
                <a:lnTo>
                  <a:pt x="539" y="1257"/>
                </a:lnTo>
                <a:lnTo>
                  <a:pt x="533" y="1253"/>
                </a:lnTo>
                <a:lnTo>
                  <a:pt x="594" y="1211"/>
                </a:lnTo>
                <a:lnTo>
                  <a:pt x="620" y="1191"/>
                </a:lnTo>
                <a:lnTo>
                  <a:pt x="644" y="1172"/>
                </a:lnTo>
                <a:lnTo>
                  <a:pt x="665" y="1151"/>
                </a:lnTo>
                <a:lnTo>
                  <a:pt x="683" y="1131"/>
                </a:lnTo>
                <a:lnTo>
                  <a:pt x="696" y="1109"/>
                </a:lnTo>
                <a:lnTo>
                  <a:pt x="708" y="1088"/>
                </a:lnTo>
                <a:lnTo>
                  <a:pt x="720" y="1109"/>
                </a:lnTo>
                <a:lnTo>
                  <a:pt x="734" y="1131"/>
                </a:lnTo>
                <a:lnTo>
                  <a:pt x="752" y="1151"/>
                </a:lnTo>
                <a:lnTo>
                  <a:pt x="773" y="1172"/>
                </a:lnTo>
                <a:lnTo>
                  <a:pt x="797" y="1191"/>
                </a:lnTo>
                <a:lnTo>
                  <a:pt x="822" y="1211"/>
                </a:lnTo>
                <a:lnTo>
                  <a:pt x="884" y="1253"/>
                </a:lnTo>
                <a:lnTo>
                  <a:pt x="878" y="1257"/>
                </a:lnTo>
                <a:close/>
                <a:moveTo>
                  <a:pt x="536" y="1343"/>
                </a:moveTo>
                <a:lnTo>
                  <a:pt x="570" y="1371"/>
                </a:lnTo>
                <a:lnTo>
                  <a:pt x="596" y="1395"/>
                </a:lnTo>
                <a:lnTo>
                  <a:pt x="614" y="1419"/>
                </a:lnTo>
                <a:lnTo>
                  <a:pt x="629" y="1439"/>
                </a:lnTo>
                <a:lnTo>
                  <a:pt x="638" y="1457"/>
                </a:lnTo>
                <a:lnTo>
                  <a:pt x="644" y="1472"/>
                </a:lnTo>
                <a:lnTo>
                  <a:pt x="647" y="1484"/>
                </a:lnTo>
                <a:lnTo>
                  <a:pt x="644" y="1496"/>
                </a:lnTo>
                <a:lnTo>
                  <a:pt x="638" y="1509"/>
                </a:lnTo>
                <a:lnTo>
                  <a:pt x="629" y="1527"/>
                </a:lnTo>
                <a:lnTo>
                  <a:pt x="614" y="1547"/>
                </a:lnTo>
                <a:lnTo>
                  <a:pt x="596" y="1569"/>
                </a:lnTo>
                <a:lnTo>
                  <a:pt x="570" y="1595"/>
                </a:lnTo>
                <a:lnTo>
                  <a:pt x="536" y="1622"/>
                </a:lnTo>
                <a:lnTo>
                  <a:pt x="497" y="1650"/>
                </a:lnTo>
                <a:lnTo>
                  <a:pt x="468" y="1668"/>
                </a:lnTo>
                <a:lnTo>
                  <a:pt x="440" y="1650"/>
                </a:lnTo>
                <a:lnTo>
                  <a:pt x="401" y="1622"/>
                </a:lnTo>
                <a:lnTo>
                  <a:pt x="366" y="1595"/>
                </a:lnTo>
                <a:lnTo>
                  <a:pt x="341" y="1569"/>
                </a:lnTo>
                <a:lnTo>
                  <a:pt x="323" y="1547"/>
                </a:lnTo>
                <a:lnTo>
                  <a:pt x="309" y="1527"/>
                </a:lnTo>
                <a:lnTo>
                  <a:pt x="299" y="1509"/>
                </a:lnTo>
                <a:lnTo>
                  <a:pt x="293" y="1496"/>
                </a:lnTo>
                <a:lnTo>
                  <a:pt x="288" y="1484"/>
                </a:lnTo>
                <a:lnTo>
                  <a:pt x="293" y="1472"/>
                </a:lnTo>
                <a:lnTo>
                  <a:pt x="299" y="1457"/>
                </a:lnTo>
                <a:lnTo>
                  <a:pt x="309" y="1439"/>
                </a:lnTo>
                <a:lnTo>
                  <a:pt x="323" y="1419"/>
                </a:lnTo>
                <a:lnTo>
                  <a:pt x="341" y="1395"/>
                </a:lnTo>
                <a:lnTo>
                  <a:pt x="366" y="1371"/>
                </a:lnTo>
                <a:lnTo>
                  <a:pt x="401" y="1343"/>
                </a:lnTo>
                <a:lnTo>
                  <a:pt x="440" y="1316"/>
                </a:lnTo>
                <a:lnTo>
                  <a:pt x="468" y="1298"/>
                </a:lnTo>
                <a:lnTo>
                  <a:pt x="497" y="1316"/>
                </a:lnTo>
                <a:lnTo>
                  <a:pt x="536" y="1343"/>
                </a:lnTo>
                <a:close/>
                <a:moveTo>
                  <a:pt x="468" y="1752"/>
                </a:moveTo>
                <a:lnTo>
                  <a:pt x="545" y="1805"/>
                </a:lnTo>
                <a:lnTo>
                  <a:pt x="572" y="1824"/>
                </a:lnTo>
                <a:lnTo>
                  <a:pt x="596" y="1845"/>
                </a:lnTo>
                <a:lnTo>
                  <a:pt x="617" y="1863"/>
                </a:lnTo>
                <a:lnTo>
                  <a:pt x="630" y="1881"/>
                </a:lnTo>
                <a:lnTo>
                  <a:pt x="641" y="1899"/>
                </a:lnTo>
                <a:lnTo>
                  <a:pt x="647" y="1919"/>
                </a:lnTo>
                <a:lnTo>
                  <a:pt x="650" y="1941"/>
                </a:lnTo>
                <a:lnTo>
                  <a:pt x="650" y="1962"/>
                </a:lnTo>
                <a:lnTo>
                  <a:pt x="648" y="1991"/>
                </a:lnTo>
                <a:lnTo>
                  <a:pt x="647" y="2004"/>
                </a:lnTo>
                <a:lnTo>
                  <a:pt x="642" y="2016"/>
                </a:lnTo>
                <a:lnTo>
                  <a:pt x="638" y="2028"/>
                </a:lnTo>
                <a:lnTo>
                  <a:pt x="632" y="2039"/>
                </a:lnTo>
                <a:lnTo>
                  <a:pt x="624" y="2051"/>
                </a:lnTo>
                <a:lnTo>
                  <a:pt x="614" y="2061"/>
                </a:lnTo>
                <a:lnTo>
                  <a:pt x="590" y="2085"/>
                </a:lnTo>
                <a:lnTo>
                  <a:pt x="558" y="2111"/>
                </a:lnTo>
                <a:lnTo>
                  <a:pt x="518" y="2139"/>
                </a:lnTo>
                <a:lnTo>
                  <a:pt x="468" y="2171"/>
                </a:lnTo>
                <a:lnTo>
                  <a:pt x="419" y="2139"/>
                </a:lnTo>
                <a:lnTo>
                  <a:pt x="378" y="2111"/>
                </a:lnTo>
                <a:lnTo>
                  <a:pt x="347" y="2085"/>
                </a:lnTo>
                <a:lnTo>
                  <a:pt x="323" y="2061"/>
                </a:lnTo>
                <a:lnTo>
                  <a:pt x="312" y="2051"/>
                </a:lnTo>
                <a:lnTo>
                  <a:pt x="305" y="2039"/>
                </a:lnTo>
                <a:lnTo>
                  <a:pt x="299" y="2028"/>
                </a:lnTo>
                <a:lnTo>
                  <a:pt x="293" y="2016"/>
                </a:lnTo>
                <a:lnTo>
                  <a:pt x="291" y="2004"/>
                </a:lnTo>
                <a:lnTo>
                  <a:pt x="287" y="1991"/>
                </a:lnTo>
                <a:lnTo>
                  <a:pt x="285" y="1962"/>
                </a:lnTo>
                <a:lnTo>
                  <a:pt x="287" y="1941"/>
                </a:lnTo>
                <a:lnTo>
                  <a:pt x="291" y="1919"/>
                </a:lnTo>
                <a:lnTo>
                  <a:pt x="297" y="1899"/>
                </a:lnTo>
                <a:lnTo>
                  <a:pt x="306" y="1881"/>
                </a:lnTo>
                <a:lnTo>
                  <a:pt x="321" y="1863"/>
                </a:lnTo>
                <a:lnTo>
                  <a:pt x="341" y="1845"/>
                </a:lnTo>
                <a:lnTo>
                  <a:pt x="363" y="1824"/>
                </a:lnTo>
                <a:lnTo>
                  <a:pt x="392" y="1805"/>
                </a:lnTo>
                <a:lnTo>
                  <a:pt x="468" y="1752"/>
                </a:lnTo>
                <a:close/>
                <a:moveTo>
                  <a:pt x="440" y="2274"/>
                </a:moveTo>
                <a:lnTo>
                  <a:pt x="468" y="2256"/>
                </a:lnTo>
                <a:lnTo>
                  <a:pt x="497" y="2274"/>
                </a:lnTo>
                <a:lnTo>
                  <a:pt x="536" y="2304"/>
                </a:lnTo>
                <a:lnTo>
                  <a:pt x="570" y="2330"/>
                </a:lnTo>
                <a:lnTo>
                  <a:pt x="596" y="2357"/>
                </a:lnTo>
                <a:lnTo>
                  <a:pt x="614" y="2378"/>
                </a:lnTo>
                <a:lnTo>
                  <a:pt x="629" y="2399"/>
                </a:lnTo>
                <a:lnTo>
                  <a:pt x="638" y="2417"/>
                </a:lnTo>
                <a:lnTo>
                  <a:pt x="644" y="2430"/>
                </a:lnTo>
                <a:lnTo>
                  <a:pt x="647" y="2442"/>
                </a:lnTo>
                <a:lnTo>
                  <a:pt x="644" y="2454"/>
                </a:lnTo>
                <a:lnTo>
                  <a:pt x="638" y="2468"/>
                </a:lnTo>
                <a:lnTo>
                  <a:pt x="629" y="2486"/>
                </a:lnTo>
                <a:lnTo>
                  <a:pt x="614" y="2507"/>
                </a:lnTo>
                <a:lnTo>
                  <a:pt x="596" y="2528"/>
                </a:lnTo>
                <a:lnTo>
                  <a:pt x="570" y="2555"/>
                </a:lnTo>
                <a:lnTo>
                  <a:pt x="536" y="2580"/>
                </a:lnTo>
                <a:lnTo>
                  <a:pt x="497" y="2610"/>
                </a:lnTo>
                <a:lnTo>
                  <a:pt x="468" y="2628"/>
                </a:lnTo>
                <a:lnTo>
                  <a:pt x="440" y="2610"/>
                </a:lnTo>
                <a:lnTo>
                  <a:pt x="401" y="2580"/>
                </a:lnTo>
                <a:lnTo>
                  <a:pt x="366" y="2555"/>
                </a:lnTo>
                <a:lnTo>
                  <a:pt x="341" y="2528"/>
                </a:lnTo>
                <a:lnTo>
                  <a:pt x="323" y="2507"/>
                </a:lnTo>
                <a:lnTo>
                  <a:pt x="309" y="2486"/>
                </a:lnTo>
                <a:lnTo>
                  <a:pt x="299" y="2468"/>
                </a:lnTo>
                <a:lnTo>
                  <a:pt x="293" y="2454"/>
                </a:lnTo>
                <a:lnTo>
                  <a:pt x="288" y="2442"/>
                </a:lnTo>
                <a:lnTo>
                  <a:pt x="293" y="2430"/>
                </a:lnTo>
                <a:lnTo>
                  <a:pt x="299" y="2417"/>
                </a:lnTo>
                <a:lnTo>
                  <a:pt x="309" y="2399"/>
                </a:lnTo>
                <a:lnTo>
                  <a:pt x="323" y="2378"/>
                </a:lnTo>
                <a:lnTo>
                  <a:pt x="341" y="2357"/>
                </a:lnTo>
                <a:lnTo>
                  <a:pt x="366" y="2330"/>
                </a:lnTo>
                <a:lnTo>
                  <a:pt x="401" y="2304"/>
                </a:lnTo>
                <a:lnTo>
                  <a:pt x="440" y="2274"/>
                </a:lnTo>
                <a:close/>
                <a:moveTo>
                  <a:pt x="468" y="2712"/>
                </a:moveTo>
                <a:lnTo>
                  <a:pt x="545" y="2765"/>
                </a:lnTo>
                <a:lnTo>
                  <a:pt x="572" y="2784"/>
                </a:lnTo>
                <a:lnTo>
                  <a:pt x="596" y="2804"/>
                </a:lnTo>
                <a:lnTo>
                  <a:pt x="617" y="2822"/>
                </a:lnTo>
                <a:lnTo>
                  <a:pt x="630" y="2840"/>
                </a:lnTo>
                <a:lnTo>
                  <a:pt x="641" y="2861"/>
                </a:lnTo>
                <a:lnTo>
                  <a:pt x="647" y="2880"/>
                </a:lnTo>
                <a:lnTo>
                  <a:pt x="650" y="2900"/>
                </a:lnTo>
                <a:lnTo>
                  <a:pt x="650" y="2922"/>
                </a:lnTo>
                <a:lnTo>
                  <a:pt x="648" y="2951"/>
                </a:lnTo>
                <a:lnTo>
                  <a:pt x="647" y="2964"/>
                </a:lnTo>
                <a:lnTo>
                  <a:pt x="642" y="2976"/>
                </a:lnTo>
                <a:lnTo>
                  <a:pt x="638" y="2988"/>
                </a:lnTo>
                <a:lnTo>
                  <a:pt x="632" y="2997"/>
                </a:lnTo>
                <a:lnTo>
                  <a:pt x="624" y="3009"/>
                </a:lnTo>
                <a:lnTo>
                  <a:pt x="614" y="3021"/>
                </a:lnTo>
                <a:lnTo>
                  <a:pt x="590" y="3044"/>
                </a:lnTo>
                <a:lnTo>
                  <a:pt x="558" y="3069"/>
                </a:lnTo>
                <a:lnTo>
                  <a:pt x="518" y="3098"/>
                </a:lnTo>
                <a:lnTo>
                  <a:pt x="468" y="3132"/>
                </a:lnTo>
                <a:lnTo>
                  <a:pt x="419" y="3098"/>
                </a:lnTo>
                <a:lnTo>
                  <a:pt x="378" y="3069"/>
                </a:lnTo>
                <a:lnTo>
                  <a:pt x="347" y="3044"/>
                </a:lnTo>
                <a:lnTo>
                  <a:pt x="323" y="3021"/>
                </a:lnTo>
                <a:lnTo>
                  <a:pt x="312" y="3009"/>
                </a:lnTo>
                <a:lnTo>
                  <a:pt x="305" y="2997"/>
                </a:lnTo>
                <a:lnTo>
                  <a:pt x="299" y="2988"/>
                </a:lnTo>
                <a:lnTo>
                  <a:pt x="293" y="2976"/>
                </a:lnTo>
                <a:lnTo>
                  <a:pt x="291" y="2964"/>
                </a:lnTo>
                <a:lnTo>
                  <a:pt x="287" y="2951"/>
                </a:lnTo>
                <a:lnTo>
                  <a:pt x="285" y="2922"/>
                </a:lnTo>
                <a:lnTo>
                  <a:pt x="287" y="2900"/>
                </a:lnTo>
                <a:lnTo>
                  <a:pt x="291" y="2880"/>
                </a:lnTo>
                <a:lnTo>
                  <a:pt x="297" y="2861"/>
                </a:lnTo>
                <a:lnTo>
                  <a:pt x="306" y="2840"/>
                </a:lnTo>
                <a:lnTo>
                  <a:pt x="321" y="2822"/>
                </a:lnTo>
                <a:lnTo>
                  <a:pt x="341" y="2804"/>
                </a:lnTo>
                <a:lnTo>
                  <a:pt x="363" y="2784"/>
                </a:lnTo>
                <a:lnTo>
                  <a:pt x="392" y="2765"/>
                </a:lnTo>
                <a:lnTo>
                  <a:pt x="468" y="2712"/>
                </a:lnTo>
                <a:close/>
                <a:moveTo>
                  <a:pt x="440" y="3234"/>
                </a:moveTo>
                <a:lnTo>
                  <a:pt x="468" y="3216"/>
                </a:lnTo>
                <a:lnTo>
                  <a:pt x="497" y="3234"/>
                </a:lnTo>
                <a:lnTo>
                  <a:pt x="536" y="3264"/>
                </a:lnTo>
                <a:lnTo>
                  <a:pt x="570" y="3290"/>
                </a:lnTo>
                <a:lnTo>
                  <a:pt x="596" y="3315"/>
                </a:lnTo>
                <a:lnTo>
                  <a:pt x="614" y="3338"/>
                </a:lnTo>
                <a:lnTo>
                  <a:pt x="629" y="3357"/>
                </a:lnTo>
                <a:lnTo>
                  <a:pt x="638" y="3375"/>
                </a:lnTo>
                <a:lnTo>
                  <a:pt x="644" y="3390"/>
                </a:lnTo>
                <a:lnTo>
                  <a:pt x="647" y="3402"/>
                </a:lnTo>
                <a:lnTo>
                  <a:pt x="644" y="3414"/>
                </a:lnTo>
                <a:lnTo>
                  <a:pt x="638" y="3428"/>
                </a:lnTo>
                <a:lnTo>
                  <a:pt x="629" y="3446"/>
                </a:lnTo>
                <a:lnTo>
                  <a:pt x="614" y="3465"/>
                </a:lnTo>
                <a:lnTo>
                  <a:pt x="596" y="3488"/>
                </a:lnTo>
                <a:lnTo>
                  <a:pt x="570" y="3513"/>
                </a:lnTo>
                <a:lnTo>
                  <a:pt x="536" y="3542"/>
                </a:lnTo>
                <a:lnTo>
                  <a:pt x="497" y="3570"/>
                </a:lnTo>
                <a:lnTo>
                  <a:pt x="468" y="3588"/>
                </a:lnTo>
                <a:lnTo>
                  <a:pt x="440" y="3570"/>
                </a:lnTo>
                <a:lnTo>
                  <a:pt x="401" y="3542"/>
                </a:lnTo>
                <a:lnTo>
                  <a:pt x="366" y="3513"/>
                </a:lnTo>
                <a:lnTo>
                  <a:pt x="341" y="3488"/>
                </a:lnTo>
                <a:lnTo>
                  <a:pt x="323" y="3465"/>
                </a:lnTo>
                <a:lnTo>
                  <a:pt x="309" y="3446"/>
                </a:lnTo>
                <a:lnTo>
                  <a:pt x="299" y="3428"/>
                </a:lnTo>
                <a:lnTo>
                  <a:pt x="293" y="3414"/>
                </a:lnTo>
                <a:lnTo>
                  <a:pt x="288" y="3402"/>
                </a:lnTo>
                <a:lnTo>
                  <a:pt x="293" y="3390"/>
                </a:lnTo>
                <a:lnTo>
                  <a:pt x="299" y="3375"/>
                </a:lnTo>
                <a:lnTo>
                  <a:pt x="309" y="3357"/>
                </a:lnTo>
                <a:lnTo>
                  <a:pt x="323" y="3338"/>
                </a:lnTo>
                <a:lnTo>
                  <a:pt x="341" y="3315"/>
                </a:lnTo>
                <a:lnTo>
                  <a:pt x="366" y="3290"/>
                </a:lnTo>
                <a:lnTo>
                  <a:pt x="401" y="3264"/>
                </a:lnTo>
                <a:lnTo>
                  <a:pt x="440" y="3234"/>
                </a:lnTo>
                <a:close/>
                <a:moveTo>
                  <a:pt x="468" y="3674"/>
                </a:moveTo>
                <a:lnTo>
                  <a:pt x="545" y="3723"/>
                </a:lnTo>
                <a:lnTo>
                  <a:pt x="572" y="3743"/>
                </a:lnTo>
                <a:lnTo>
                  <a:pt x="596" y="3764"/>
                </a:lnTo>
                <a:lnTo>
                  <a:pt x="617" y="3782"/>
                </a:lnTo>
                <a:lnTo>
                  <a:pt x="630" y="3800"/>
                </a:lnTo>
                <a:lnTo>
                  <a:pt x="641" y="3819"/>
                </a:lnTo>
                <a:lnTo>
                  <a:pt x="647" y="3839"/>
                </a:lnTo>
                <a:lnTo>
                  <a:pt x="650" y="3860"/>
                </a:lnTo>
                <a:lnTo>
                  <a:pt x="650" y="3881"/>
                </a:lnTo>
                <a:lnTo>
                  <a:pt x="648" y="3909"/>
                </a:lnTo>
                <a:lnTo>
                  <a:pt x="647" y="3923"/>
                </a:lnTo>
                <a:lnTo>
                  <a:pt x="642" y="3935"/>
                </a:lnTo>
                <a:lnTo>
                  <a:pt x="638" y="3947"/>
                </a:lnTo>
                <a:lnTo>
                  <a:pt x="632" y="3959"/>
                </a:lnTo>
                <a:lnTo>
                  <a:pt x="624" y="3969"/>
                </a:lnTo>
                <a:lnTo>
                  <a:pt x="614" y="3981"/>
                </a:lnTo>
                <a:lnTo>
                  <a:pt x="590" y="4004"/>
                </a:lnTo>
                <a:lnTo>
                  <a:pt x="558" y="4029"/>
                </a:lnTo>
                <a:lnTo>
                  <a:pt x="518" y="4058"/>
                </a:lnTo>
                <a:lnTo>
                  <a:pt x="468" y="4091"/>
                </a:lnTo>
                <a:lnTo>
                  <a:pt x="419" y="4058"/>
                </a:lnTo>
                <a:lnTo>
                  <a:pt x="378" y="4029"/>
                </a:lnTo>
                <a:lnTo>
                  <a:pt x="347" y="4004"/>
                </a:lnTo>
                <a:lnTo>
                  <a:pt x="323" y="3981"/>
                </a:lnTo>
                <a:lnTo>
                  <a:pt x="312" y="3969"/>
                </a:lnTo>
                <a:lnTo>
                  <a:pt x="305" y="3959"/>
                </a:lnTo>
                <a:lnTo>
                  <a:pt x="299" y="3947"/>
                </a:lnTo>
                <a:lnTo>
                  <a:pt x="293" y="3935"/>
                </a:lnTo>
                <a:lnTo>
                  <a:pt x="291" y="3923"/>
                </a:lnTo>
                <a:lnTo>
                  <a:pt x="287" y="3909"/>
                </a:lnTo>
                <a:lnTo>
                  <a:pt x="285" y="3881"/>
                </a:lnTo>
                <a:lnTo>
                  <a:pt x="287" y="3860"/>
                </a:lnTo>
                <a:lnTo>
                  <a:pt x="291" y="3839"/>
                </a:lnTo>
                <a:lnTo>
                  <a:pt x="297" y="3819"/>
                </a:lnTo>
                <a:lnTo>
                  <a:pt x="306" y="3800"/>
                </a:lnTo>
                <a:lnTo>
                  <a:pt x="321" y="3782"/>
                </a:lnTo>
                <a:lnTo>
                  <a:pt x="341" y="3764"/>
                </a:lnTo>
                <a:lnTo>
                  <a:pt x="363" y="3743"/>
                </a:lnTo>
                <a:lnTo>
                  <a:pt x="392" y="3723"/>
                </a:lnTo>
                <a:lnTo>
                  <a:pt x="468" y="3674"/>
                </a:lnTo>
                <a:close/>
                <a:moveTo>
                  <a:pt x="440" y="4193"/>
                </a:moveTo>
                <a:lnTo>
                  <a:pt x="468" y="4175"/>
                </a:lnTo>
                <a:lnTo>
                  <a:pt x="497" y="4193"/>
                </a:lnTo>
                <a:lnTo>
                  <a:pt x="536" y="4223"/>
                </a:lnTo>
                <a:lnTo>
                  <a:pt x="570" y="4251"/>
                </a:lnTo>
                <a:lnTo>
                  <a:pt x="596" y="4275"/>
                </a:lnTo>
                <a:lnTo>
                  <a:pt x="614" y="4296"/>
                </a:lnTo>
                <a:lnTo>
                  <a:pt x="629" y="4319"/>
                </a:lnTo>
                <a:lnTo>
                  <a:pt x="638" y="4335"/>
                </a:lnTo>
                <a:lnTo>
                  <a:pt x="644" y="4350"/>
                </a:lnTo>
                <a:lnTo>
                  <a:pt x="647" y="4361"/>
                </a:lnTo>
                <a:lnTo>
                  <a:pt x="644" y="4373"/>
                </a:lnTo>
                <a:lnTo>
                  <a:pt x="638" y="4386"/>
                </a:lnTo>
                <a:lnTo>
                  <a:pt x="629" y="4404"/>
                </a:lnTo>
                <a:lnTo>
                  <a:pt x="614" y="4425"/>
                </a:lnTo>
                <a:lnTo>
                  <a:pt x="596" y="4449"/>
                </a:lnTo>
                <a:lnTo>
                  <a:pt x="570" y="4473"/>
                </a:lnTo>
                <a:lnTo>
                  <a:pt x="536" y="4500"/>
                </a:lnTo>
                <a:lnTo>
                  <a:pt x="497" y="4529"/>
                </a:lnTo>
                <a:lnTo>
                  <a:pt x="468" y="4548"/>
                </a:lnTo>
                <a:lnTo>
                  <a:pt x="440" y="4529"/>
                </a:lnTo>
                <a:lnTo>
                  <a:pt x="401" y="4500"/>
                </a:lnTo>
                <a:lnTo>
                  <a:pt x="366" y="4473"/>
                </a:lnTo>
                <a:lnTo>
                  <a:pt x="341" y="4449"/>
                </a:lnTo>
                <a:lnTo>
                  <a:pt x="323" y="4425"/>
                </a:lnTo>
                <a:lnTo>
                  <a:pt x="309" y="4404"/>
                </a:lnTo>
                <a:lnTo>
                  <a:pt x="299" y="4386"/>
                </a:lnTo>
                <a:lnTo>
                  <a:pt x="293" y="4373"/>
                </a:lnTo>
                <a:lnTo>
                  <a:pt x="288" y="4361"/>
                </a:lnTo>
                <a:lnTo>
                  <a:pt x="293" y="4350"/>
                </a:lnTo>
                <a:lnTo>
                  <a:pt x="299" y="4335"/>
                </a:lnTo>
                <a:lnTo>
                  <a:pt x="309" y="4319"/>
                </a:lnTo>
                <a:lnTo>
                  <a:pt x="323" y="4296"/>
                </a:lnTo>
                <a:lnTo>
                  <a:pt x="341" y="4275"/>
                </a:lnTo>
                <a:lnTo>
                  <a:pt x="366" y="4251"/>
                </a:lnTo>
                <a:lnTo>
                  <a:pt x="401" y="4223"/>
                </a:lnTo>
                <a:lnTo>
                  <a:pt x="440" y="4193"/>
                </a:lnTo>
                <a:close/>
                <a:moveTo>
                  <a:pt x="468" y="4632"/>
                </a:moveTo>
                <a:lnTo>
                  <a:pt x="545" y="4683"/>
                </a:lnTo>
                <a:lnTo>
                  <a:pt x="572" y="4704"/>
                </a:lnTo>
                <a:lnTo>
                  <a:pt x="596" y="4722"/>
                </a:lnTo>
                <a:lnTo>
                  <a:pt x="617" y="4740"/>
                </a:lnTo>
                <a:lnTo>
                  <a:pt x="630" y="4761"/>
                </a:lnTo>
                <a:lnTo>
                  <a:pt x="641" y="4779"/>
                </a:lnTo>
                <a:lnTo>
                  <a:pt x="647" y="4799"/>
                </a:lnTo>
                <a:lnTo>
                  <a:pt x="650" y="4818"/>
                </a:lnTo>
                <a:lnTo>
                  <a:pt x="650" y="4841"/>
                </a:lnTo>
                <a:lnTo>
                  <a:pt x="648" y="4871"/>
                </a:lnTo>
                <a:lnTo>
                  <a:pt x="647" y="4883"/>
                </a:lnTo>
                <a:lnTo>
                  <a:pt x="642" y="4895"/>
                </a:lnTo>
                <a:lnTo>
                  <a:pt x="638" y="4907"/>
                </a:lnTo>
                <a:lnTo>
                  <a:pt x="632" y="4919"/>
                </a:lnTo>
                <a:lnTo>
                  <a:pt x="624" y="4929"/>
                </a:lnTo>
                <a:lnTo>
                  <a:pt x="614" y="4940"/>
                </a:lnTo>
                <a:lnTo>
                  <a:pt x="590" y="4964"/>
                </a:lnTo>
                <a:lnTo>
                  <a:pt x="558" y="4988"/>
                </a:lnTo>
                <a:lnTo>
                  <a:pt x="518" y="5016"/>
                </a:lnTo>
                <a:lnTo>
                  <a:pt x="468" y="5051"/>
                </a:lnTo>
                <a:lnTo>
                  <a:pt x="419" y="5016"/>
                </a:lnTo>
                <a:lnTo>
                  <a:pt x="378" y="4988"/>
                </a:lnTo>
                <a:lnTo>
                  <a:pt x="347" y="4964"/>
                </a:lnTo>
                <a:lnTo>
                  <a:pt x="323" y="4940"/>
                </a:lnTo>
                <a:lnTo>
                  <a:pt x="312" y="4929"/>
                </a:lnTo>
                <a:lnTo>
                  <a:pt x="305" y="4919"/>
                </a:lnTo>
                <a:lnTo>
                  <a:pt x="299" y="4907"/>
                </a:lnTo>
                <a:lnTo>
                  <a:pt x="293" y="4895"/>
                </a:lnTo>
                <a:lnTo>
                  <a:pt x="291" y="4883"/>
                </a:lnTo>
                <a:lnTo>
                  <a:pt x="287" y="4871"/>
                </a:lnTo>
                <a:lnTo>
                  <a:pt x="285" y="4841"/>
                </a:lnTo>
                <a:lnTo>
                  <a:pt x="287" y="4818"/>
                </a:lnTo>
                <a:lnTo>
                  <a:pt x="291" y="4799"/>
                </a:lnTo>
                <a:lnTo>
                  <a:pt x="297" y="4779"/>
                </a:lnTo>
                <a:lnTo>
                  <a:pt x="306" y="4761"/>
                </a:lnTo>
                <a:lnTo>
                  <a:pt x="321" y="4740"/>
                </a:lnTo>
                <a:lnTo>
                  <a:pt x="341" y="4722"/>
                </a:lnTo>
                <a:lnTo>
                  <a:pt x="363" y="4704"/>
                </a:lnTo>
                <a:lnTo>
                  <a:pt x="392" y="4683"/>
                </a:lnTo>
                <a:lnTo>
                  <a:pt x="468" y="4632"/>
                </a:lnTo>
                <a:close/>
                <a:moveTo>
                  <a:pt x="440" y="5153"/>
                </a:moveTo>
                <a:lnTo>
                  <a:pt x="468" y="5135"/>
                </a:lnTo>
                <a:lnTo>
                  <a:pt x="497" y="5153"/>
                </a:lnTo>
                <a:lnTo>
                  <a:pt x="536" y="5183"/>
                </a:lnTo>
                <a:lnTo>
                  <a:pt x="570" y="5210"/>
                </a:lnTo>
                <a:lnTo>
                  <a:pt x="596" y="5234"/>
                </a:lnTo>
                <a:lnTo>
                  <a:pt x="614" y="5258"/>
                </a:lnTo>
                <a:lnTo>
                  <a:pt x="629" y="5279"/>
                </a:lnTo>
                <a:lnTo>
                  <a:pt x="638" y="5294"/>
                </a:lnTo>
                <a:lnTo>
                  <a:pt x="644" y="5310"/>
                </a:lnTo>
                <a:lnTo>
                  <a:pt x="647" y="5322"/>
                </a:lnTo>
                <a:lnTo>
                  <a:pt x="644" y="5333"/>
                </a:lnTo>
                <a:lnTo>
                  <a:pt x="638" y="5348"/>
                </a:lnTo>
                <a:lnTo>
                  <a:pt x="629" y="5364"/>
                </a:lnTo>
                <a:lnTo>
                  <a:pt x="614" y="5384"/>
                </a:lnTo>
                <a:lnTo>
                  <a:pt x="596" y="5408"/>
                </a:lnTo>
                <a:lnTo>
                  <a:pt x="570" y="5432"/>
                </a:lnTo>
                <a:lnTo>
                  <a:pt x="536" y="5460"/>
                </a:lnTo>
                <a:lnTo>
                  <a:pt x="497" y="5490"/>
                </a:lnTo>
                <a:lnTo>
                  <a:pt x="468" y="5508"/>
                </a:lnTo>
                <a:lnTo>
                  <a:pt x="440" y="5490"/>
                </a:lnTo>
                <a:lnTo>
                  <a:pt x="401" y="5460"/>
                </a:lnTo>
                <a:lnTo>
                  <a:pt x="366" y="5432"/>
                </a:lnTo>
                <a:lnTo>
                  <a:pt x="341" y="5408"/>
                </a:lnTo>
                <a:lnTo>
                  <a:pt x="323" y="5384"/>
                </a:lnTo>
                <a:lnTo>
                  <a:pt x="309" y="5364"/>
                </a:lnTo>
                <a:lnTo>
                  <a:pt x="299" y="5348"/>
                </a:lnTo>
                <a:lnTo>
                  <a:pt x="293" y="5333"/>
                </a:lnTo>
                <a:lnTo>
                  <a:pt x="288" y="5322"/>
                </a:lnTo>
                <a:lnTo>
                  <a:pt x="293" y="5310"/>
                </a:lnTo>
                <a:lnTo>
                  <a:pt x="299" y="5294"/>
                </a:lnTo>
                <a:lnTo>
                  <a:pt x="309" y="5279"/>
                </a:lnTo>
                <a:lnTo>
                  <a:pt x="323" y="5258"/>
                </a:lnTo>
                <a:lnTo>
                  <a:pt x="341" y="5234"/>
                </a:lnTo>
                <a:lnTo>
                  <a:pt x="366" y="5210"/>
                </a:lnTo>
                <a:lnTo>
                  <a:pt x="401" y="5183"/>
                </a:lnTo>
                <a:lnTo>
                  <a:pt x="440" y="5153"/>
                </a:lnTo>
                <a:close/>
                <a:moveTo>
                  <a:pt x="468" y="5592"/>
                </a:moveTo>
                <a:lnTo>
                  <a:pt x="545" y="5642"/>
                </a:lnTo>
                <a:lnTo>
                  <a:pt x="572" y="5664"/>
                </a:lnTo>
                <a:lnTo>
                  <a:pt x="596" y="5684"/>
                </a:lnTo>
                <a:lnTo>
                  <a:pt x="617" y="5702"/>
                </a:lnTo>
                <a:lnTo>
                  <a:pt x="630" y="5720"/>
                </a:lnTo>
                <a:lnTo>
                  <a:pt x="641" y="5738"/>
                </a:lnTo>
                <a:lnTo>
                  <a:pt x="647" y="5757"/>
                </a:lnTo>
                <a:lnTo>
                  <a:pt x="650" y="5778"/>
                </a:lnTo>
                <a:lnTo>
                  <a:pt x="650" y="5802"/>
                </a:lnTo>
                <a:lnTo>
                  <a:pt x="648" y="5829"/>
                </a:lnTo>
                <a:lnTo>
                  <a:pt x="647" y="5841"/>
                </a:lnTo>
                <a:lnTo>
                  <a:pt x="642" y="5853"/>
                </a:lnTo>
                <a:lnTo>
                  <a:pt x="638" y="5865"/>
                </a:lnTo>
                <a:lnTo>
                  <a:pt x="632" y="5877"/>
                </a:lnTo>
                <a:lnTo>
                  <a:pt x="624" y="5889"/>
                </a:lnTo>
                <a:lnTo>
                  <a:pt x="614" y="5900"/>
                </a:lnTo>
                <a:lnTo>
                  <a:pt x="590" y="5924"/>
                </a:lnTo>
                <a:lnTo>
                  <a:pt x="558" y="5948"/>
                </a:lnTo>
                <a:lnTo>
                  <a:pt x="518" y="5978"/>
                </a:lnTo>
                <a:lnTo>
                  <a:pt x="468" y="6009"/>
                </a:lnTo>
                <a:lnTo>
                  <a:pt x="419" y="5978"/>
                </a:lnTo>
                <a:lnTo>
                  <a:pt x="378" y="5948"/>
                </a:lnTo>
                <a:lnTo>
                  <a:pt x="347" y="5924"/>
                </a:lnTo>
                <a:lnTo>
                  <a:pt x="323" y="5900"/>
                </a:lnTo>
                <a:lnTo>
                  <a:pt x="312" y="5889"/>
                </a:lnTo>
                <a:lnTo>
                  <a:pt x="305" y="5877"/>
                </a:lnTo>
                <a:lnTo>
                  <a:pt x="299" y="5865"/>
                </a:lnTo>
                <a:lnTo>
                  <a:pt x="293" y="5853"/>
                </a:lnTo>
                <a:lnTo>
                  <a:pt x="291" y="5841"/>
                </a:lnTo>
                <a:lnTo>
                  <a:pt x="287" y="5829"/>
                </a:lnTo>
                <a:lnTo>
                  <a:pt x="285" y="5802"/>
                </a:lnTo>
                <a:lnTo>
                  <a:pt x="287" y="5778"/>
                </a:lnTo>
                <a:lnTo>
                  <a:pt x="291" y="5757"/>
                </a:lnTo>
                <a:lnTo>
                  <a:pt x="297" y="5738"/>
                </a:lnTo>
                <a:lnTo>
                  <a:pt x="306" y="5720"/>
                </a:lnTo>
                <a:lnTo>
                  <a:pt x="321" y="5702"/>
                </a:lnTo>
                <a:lnTo>
                  <a:pt x="341" y="5684"/>
                </a:lnTo>
                <a:lnTo>
                  <a:pt x="363" y="5664"/>
                </a:lnTo>
                <a:lnTo>
                  <a:pt x="392" y="5642"/>
                </a:lnTo>
                <a:lnTo>
                  <a:pt x="468" y="5592"/>
                </a:lnTo>
                <a:close/>
                <a:moveTo>
                  <a:pt x="644" y="5630"/>
                </a:moveTo>
                <a:lnTo>
                  <a:pt x="620" y="5612"/>
                </a:lnTo>
                <a:lnTo>
                  <a:pt x="594" y="5592"/>
                </a:lnTo>
                <a:lnTo>
                  <a:pt x="533" y="5550"/>
                </a:lnTo>
                <a:lnTo>
                  <a:pt x="539" y="5546"/>
                </a:lnTo>
                <a:lnTo>
                  <a:pt x="575" y="5520"/>
                </a:lnTo>
                <a:lnTo>
                  <a:pt x="606" y="5496"/>
                </a:lnTo>
                <a:lnTo>
                  <a:pt x="632" y="5472"/>
                </a:lnTo>
                <a:lnTo>
                  <a:pt x="654" y="5448"/>
                </a:lnTo>
                <a:lnTo>
                  <a:pt x="674" y="5426"/>
                </a:lnTo>
                <a:lnTo>
                  <a:pt x="689" y="5406"/>
                </a:lnTo>
                <a:lnTo>
                  <a:pt x="701" y="5387"/>
                </a:lnTo>
                <a:lnTo>
                  <a:pt x="708" y="5369"/>
                </a:lnTo>
                <a:lnTo>
                  <a:pt x="716" y="5387"/>
                </a:lnTo>
                <a:lnTo>
                  <a:pt x="728" y="5406"/>
                </a:lnTo>
                <a:lnTo>
                  <a:pt x="743" y="5426"/>
                </a:lnTo>
                <a:lnTo>
                  <a:pt x="761" y="5448"/>
                </a:lnTo>
                <a:lnTo>
                  <a:pt x="785" y="5472"/>
                </a:lnTo>
                <a:lnTo>
                  <a:pt x="810" y="5496"/>
                </a:lnTo>
                <a:lnTo>
                  <a:pt x="842" y="5520"/>
                </a:lnTo>
                <a:lnTo>
                  <a:pt x="878" y="5546"/>
                </a:lnTo>
                <a:lnTo>
                  <a:pt x="884" y="5550"/>
                </a:lnTo>
                <a:lnTo>
                  <a:pt x="822" y="5592"/>
                </a:lnTo>
                <a:lnTo>
                  <a:pt x="797" y="5612"/>
                </a:lnTo>
                <a:lnTo>
                  <a:pt x="773" y="5630"/>
                </a:lnTo>
                <a:lnTo>
                  <a:pt x="752" y="5649"/>
                </a:lnTo>
                <a:lnTo>
                  <a:pt x="734" y="5670"/>
                </a:lnTo>
                <a:lnTo>
                  <a:pt x="720" y="5690"/>
                </a:lnTo>
                <a:lnTo>
                  <a:pt x="708" y="5712"/>
                </a:lnTo>
                <a:lnTo>
                  <a:pt x="696" y="5690"/>
                </a:lnTo>
                <a:lnTo>
                  <a:pt x="683" y="5670"/>
                </a:lnTo>
                <a:lnTo>
                  <a:pt x="665" y="5649"/>
                </a:lnTo>
                <a:lnTo>
                  <a:pt x="644" y="5630"/>
                </a:lnTo>
                <a:close/>
                <a:moveTo>
                  <a:pt x="767" y="5778"/>
                </a:moveTo>
                <a:lnTo>
                  <a:pt x="770" y="5757"/>
                </a:lnTo>
                <a:lnTo>
                  <a:pt x="776" y="5738"/>
                </a:lnTo>
                <a:lnTo>
                  <a:pt x="786" y="5720"/>
                </a:lnTo>
                <a:lnTo>
                  <a:pt x="800" y="5702"/>
                </a:lnTo>
                <a:lnTo>
                  <a:pt x="821" y="5684"/>
                </a:lnTo>
                <a:lnTo>
                  <a:pt x="845" y="5664"/>
                </a:lnTo>
                <a:lnTo>
                  <a:pt x="872" y="5642"/>
                </a:lnTo>
                <a:lnTo>
                  <a:pt x="948" y="5592"/>
                </a:lnTo>
                <a:lnTo>
                  <a:pt x="960" y="5600"/>
                </a:lnTo>
                <a:lnTo>
                  <a:pt x="1031" y="5648"/>
                </a:lnTo>
                <a:lnTo>
                  <a:pt x="1058" y="5667"/>
                </a:lnTo>
                <a:lnTo>
                  <a:pt x="1080" y="5685"/>
                </a:lnTo>
                <a:lnTo>
                  <a:pt x="1098" y="5703"/>
                </a:lnTo>
                <a:lnTo>
                  <a:pt x="1110" y="5720"/>
                </a:lnTo>
                <a:lnTo>
                  <a:pt x="1119" y="5738"/>
                </a:lnTo>
                <a:lnTo>
                  <a:pt x="1125" y="5757"/>
                </a:lnTo>
                <a:lnTo>
                  <a:pt x="1130" y="5778"/>
                </a:lnTo>
                <a:lnTo>
                  <a:pt x="1131" y="5802"/>
                </a:lnTo>
                <a:lnTo>
                  <a:pt x="1130" y="5828"/>
                </a:lnTo>
                <a:lnTo>
                  <a:pt x="1125" y="5841"/>
                </a:lnTo>
                <a:lnTo>
                  <a:pt x="1124" y="5853"/>
                </a:lnTo>
                <a:lnTo>
                  <a:pt x="1118" y="5864"/>
                </a:lnTo>
                <a:lnTo>
                  <a:pt x="1112" y="5876"/>
                </a:lnTo>
                <a:lnTo>
                  <a:pt x="1106" y="5886"/>
                </a:lnTo>
                <a:lnTo>
                  <a:pt x="1095" y="5898"/>
                </a:lnTo>
                <a:lnTo>
                  <a:pt x="1074" y="5919"/>
                </a:lnTo>
                <a:lnTo>
                  <a:pt x="1044" y="5943"/>
                </a:lnTo>
                <a:lnTo>
                  <a:pt x="1007" y="5972"/>
                </a:lnTo>
                <a:lnTo>
                  <a:pt x="960" y="6002"/>
                </a:lnTo>
                <a:lnTo>
                  <a:pt x="948" y="6009"/>
                </a:lnTo>
                <a:lnTo>
                  <a:pt x="899" y="5978"/>
                </a:lnTo>
                <a:lnTo>
                  <a:pt x="858" y="5948"/>
                </a:lnTo>
                <a:lnTo>
                  <a:pt x="827" y="5924"/>
                </a:lnTo>
                <a:lnTo>
                  <a:pt x="803" y="5900"/>
                </a:lnTo>
                <a:lnTo>
                  <a:pt x="792" y="5889"/>
                </a:lnTo>
                <a:lnTo>
                  <a:pt x="785" y="5877"/>
                </a:lnTo>
                <a:lnTo>
                  <a:pt x="779" y="5865"/>
                </a:lnTo>
                <a:lnTo>
                  <a:pt x="774" y="5853"/>
                </a:lnTo>
                <a:lnTo>
                  <a:pt x="770" y="5841"/>
                </a:lnTo>
                <a:lnTo>
                  <a:pt x="767" y="5829"/>
                </a:lnTo>
                <a:lnTo>
                  <a:pt x="764" y="5802"/>
                </a:lnTo>
                <a:lnTo>
                  <a:pt x="767" y="5778"/>
                </a:lnTo>
                <a:close/>
                <a:moveTo>
                  <a:pt x="1124" y="5630"/>
                </a:moveTo>
                <a:lnTo>
                  <a:pt x="1100" y="5612"/>
                </a:lnTo>
                <a:lnTo>
                  <a:pt x="1074" y="5592"/>
                </a:lnTo>
                <a:lnTo>
                  <a:pt x="1013" y="5550"/>
                </a:lnTo>
                <a:lnTo>
                  <a:pt x="1019" y="5546"/>
                </a:lnTo>
                <a:lnTo>
                  <a:pt x="1053" y="5520"/>
                </a:lnTo>
                <a:lnTo>
                  <a:pt x="1086" y="5496"/>
                </a:lnTo>
                <a:lnTo>
                  <a:pt x="1112" y="5472"/>
                </a:lnTo>
                <a:lnTo>
                  <a:pt x="1136" y="5448"/>
                </a:lnTo>
                <a:lnTo>
                  <a:pt x="1154" y="5426"/>
                </a:lnTo>
                <a:lnTo>
                  <a:pt x="1167" y="5406"/>
                </a:lnTo>
                <a:lnTo>
                  <a:pt x="1179" y="5387"/>
                </a:lnTo>
                <a:lnTo>
                  <a:pt x="1188" y="5369"/>
                </a:lnTo>
                <a:lnTo>
                  <a:pt x="1196" y="5387"/>
                </a:lnTo>
                <a:lnTo>
                  <a:pt x="1208" y="5406"/>
                </a:lnTo>
                <a:lnTo>
                  <a:pt x="1221" y="5426"/>
                </a:lnTo>
                <a:lnTo>
                  <a:pt x="1239" y="5448"/>
                </a:lnTo>
                <a:lnTo>
                  <a:pt x="1263" y="5472"/>
                </a:lnTo>
                <a:lnTo>
                  <a:pt x="1290" y="5496"/>
                </a:lnTo>
                <a:lnTo>
                  <a:pt x="1322" y="5520"/>
                </a:lnTo>
                <a:lnTo>
                  <a:pt x="1358" y="5546"/>
                </a:lnTo>
                <a:lnTo>
                  <a:pt x="1364" y="5550"/>
                </a:lnTo>
                <a:lnTo>
                  <a:pt x="1302" y="5592"/>
                </a:lnTo>
                <a:lnTo>
                  <a:pt x="1275" y="5612"/>
                </a:lnTo>
                <a:lnTo>
                  <a:pt x="1251" y="5630"/>
                </a:lnTo>
                <a:lnTo>
                  <a:pt x="1232" y="5649"/>
                </a:lnTo>
                <a:lnTo>
                  <a:pt x="1214" y="5670"/>
                </a:lnTo>
                <a:lnTo>
                  <a:pt x="1200" y="5690"/>
                </a:lnTo>
                <a:lnTo>
                  <a:pt x="1188" y="5712"/>
                </a:lnTo>
                <a:lnTo>
                  <a:pt x="1176" y="5690"/>
                </a:lnTo>
                <a:lnTo>
                  <a:pt x="1161" y="5670"/>
                </a:lnTo>
                <a:lnTo>
                  <a:pt x="1143" y="5649"/>
                </a:lnTo>
                <a:lnTo>
                  <a:pt x="1124" y="5630"/>
                </a:lnTo>
                <a:close/>
                <a:moveTo>
                  <a:pt x="1245" y="5802"/>
                </a:moveTo>
                <a:lnTo>
                  <a:pt x="1245" y="5778"/>
                </a:lnTo>
                <a:lnTo>
                  <a:pt x="1250" y="5757"/>
                </a:lnTo>
                <a:lnTo>
                  <a:pt x="1256" y="5738"/>
                </a:lnTo>
                <a:lnTo>
                  <a:pt x="1266" y="5720"/>
                </a:lnTo>
                <a:lnTo>
                  <a:pt x="1280" y="5702"/>
                </a:lnTo>
                <a:lnTo>
                  <a:pt x="1299" y="5684"/>
                </a:lnTo>
                <a:lnTo>
                  <a:pt x="1323" y="5664"/>
                </a:lnTo>
                <a:lnTo>
                  <a:pt x="1352" y="5642"/>
                </a:lnTo>
                <a:lnTo>
                  <a:pt x="1428" y="5592"/>
                </a:lnTo>
                <a:lnTo>
                  <a:pt x="1503" y="5642"/>
                </a:lnTo>
                <a:lnTo>
                  <a:pt x="1533" y="5664"/>
                </a:lnTo>
                <a:lnTo>
                  <a:pt x="1556" y="5684"/>
                </a:lnTo>
                <a:lnTo>
                  <a:pt x="1575" y="5702"/>
                </a:lnTo>
                <a:lnTo>
                  <a:pt x="1590" y="5720"/>
                </a:lnTo>
                <a:lnTo>
                  <a:pt x="1599" y="5738"/>
                </a:lnTo>
                <a:lnTo>
                  <a:pt x="1605" y="5757"/>
                </a:lnTo>
                <a:lnTo>
                  <a:pt x="1610" y="5778"/>
                </a:lnTo>
                <a:lnTo>
                  <a:pt x="1611" y="5802"/>
                </a:lnTo>
                <a:lnTo>
                  <a:pt x="1610" y="5829"/>
                </a:lnTo>
                <a:lnTo>
                  <a:pt x="1605" y="5841"/>
                </a:lnTo>
                <a:lnTo>
                  <a:pt x="1604" y="5853"/>
                </a:lnTo>
                <a:lnTo>
                  <a:pt x="1598" y="5865"/>
                </a:lnTo>
                <a:lnTo>
                  <a:pt x="1592" y="5877"/>
                </a:lnTo>
                <a:lnTo>
                  <a:pt x="1584" y="5889"/>
                </a:lnTo>
                <a:lnTo>
                  <a:pt x="1574" y="5900"/>
                </a:lnTo>
                <a:lnTo>
                  <a:pt x="1550" y="5924"/>
                </a:lnTo>
                <a:lnTo>
                  <a:pt x="1518" y="5948"/>
                </a:lnTo>
                <a:lnTo>
                  <a:pt x="1478" y="5978"/>
                </a:lnTo>
                <a:lnTo>
                  <a:pt x="1428" y="6009"/>
                </a:lnTo>
                <a:lnTo>
                  <a:pt x="1377" y="5978"/>
                </a:lnTo>
                <a:lnTo>
                  <a:pt x="1338" y="5948"/>
                </a:lnTo>
                <a:lnTo>
                  <a:pt x="1305" y="5924"/>
                </a:lnTo>
                <a:lnTo>
                  <a:pt x="1281" y="5900"/>
                </a:lnTo>
                <a:lnTo>
                  <a:pt x="1272" y="5889"/>
                </a:lnTo>
                <a:lnTo>
                  <a:pt x="1263" y="5877"/>
                </a:lnTo>
                <a:lnTo>
                  <a:pt x="1257" y="5865"/>
                </a:lnTo>
                <a:lnTo>
                  <a:pt x="1254" y="5853"/>
                </a:lnTo>
                <a:lnTo>
                  <a:pt x="1250" y="5841"/>
                </a:lnTo>
                <a:lnTo>
                  <a:pt x="1245" y="5829"/>
                </a:lnTo>
                <a:lnTo>
                  <a:pt x="1245" y="5802"/>
                </a:lnTo>
                <a:close/>
                <a:moveTo>
                  <a:pt x="1604" y="5630"/>
                </a:moveTo>
                <a:lnTo>
                  <a:pt x="1580" y="5612"/>
                </a:lnTo>
                <a:lnTo>
                  <a:pt x="1554" y="5592"/>
                </a:lnTo>
                <a:lnTo>
                  <a:pt x="1491" y="5550"/>
                </a:lnTo>
                <a:lnTo>
                  <a:pt x="1497" y="5546"/>
                </a:lnTo>
                <a:lnTo>
                  <a:pt x="1533" y="5520"/>
                </a:lnTo>
                <a:lnTo>
                  <a:pt x="1566" y="5496"/>
                </a:lnTo>
                <a:lnTo>
                  <a:pt x="1593" y="5472"/>
                </a:lnTo>
                <a:lnTo>
                  <a:pt x="1616" y="5448"/>
                </a:lnTo>
                <a:lnTo>
                  <a:pt x="1634" y="5426"/>
                </a:lnTo>
                <a:lnTo>
                  <a:pt x="1647" y="5406"/>
                </a:lnTo>
                <a:lnTo>
                  <a:pt x="1659" y="5387"/>
                </a:lnTo>
                <a:lnTo>
                  <a:pt x="1668" y="5369"/>
                </a:lnTo>
                <a:lnTo>
                  <a:pt x="1676" y="5387"/>
                </a:lnTo>
                <a:lnTo>
                  <a:pt x="1688" y="5406"/>
                </a:lnTo>
                <a:lnTo>
                  <a:pt x="1701" y="5426"/>
                </a:lnTo>
                <a:lnTo>
                  <a:pt x="1721" y="5448"/>
                </a:lnTo>
                <a:lnTo>
                  <a:pt x="1743" y="5472"/>
                </a:lnTo>
                <a:lnTo>
                  <a:pt x="1769" y="5496"/>
                </a:lnTo>
                <a:lnTo>
                  <a:pt x="1802" y="5520"/>
                </a:lnTo>
                <a:lnTo>
                  <a:pt x="1838" y="5546"/>
                </a:lnTo>
                <a:lnTo>
                  <a:pt x="1844" y="5550"/>
                </a:lnTo>
                <a:lnTo>
                  <a:pt x="1781" y="5592"/>
                </a:lnTo>
                <a:lnTo>
                  <a:pt x="1755" y="5612"/>
                </a:lnTo>
                <a:lnTo>
                  <a:pt x="1731" y="5630"/>
                </a:lnTo>
                <a:lnTo>
                  <a:pt x="1712" y="5649"/>
                </a:lnTo>
                <a:lnTo>
                  <a:pt x="1694" y="5670"/>
                </a:lnTo>
                <a:lnTo>
                  <a:pt x="1680" y="5690"/>
                </a:lnTo>
                <a:lnTo>
                  <a:pt x="1668" y="5712"/>
                </a:lnTo>
                <a:lnTo>
                  <a:pt x="1656" y="5690"/>
                </a:lnTo>
                <a:lnTo>
                  <a:pt x="1641" y="5670"/>
                </a:lnTo>
                <a:lnTo>
                  <a:pt x="1623" y="5649"/>
                </a:lnTo>
                <a:lnTo>
                  <a:pt x="1604" y="5630"/>
                </a:lnTo>
                <a:close/>
                <a:moveTo>
                  <a:pt x="1725" y="5778"/>
                </a:moveTo>
                <a:lnTo>
                  <a:pt x="1730" y="5757"/>
                </a:lnTo>
                <a:lnTo>
                  <a:pt x="1736" y="5738"/>
                </a:lnTo>
                <a:lnTo>
                  <a:pt x="1745" y="5720"/>
                </a:lnTo>
                <a:lnTo>
                  <a:pt x="1761" y="5702"/>
                </a:lnTo>
                <a:lnTo>
                  <a:pt x="1779" y="5684"/>
                </a:lnTo>
                <a:lnTo>
                  <a:pt x="1803" y="5664"/>
                </a:lnTo>
                <a:lnTo>
                  <a:pt x="1832" y="5642"/>
                </a:lnTo>
                <a:lnTo>
                  <a:pt x="1907" y="5592"/>
                </a:lnTo>
                <a:lnTo>
                  <a:pt x="1919" y="5600"/>
                </a:lnTo>
                <a:lnTo>
                  <a:pt x="1989" y="5648"/>
                </a:lnTo>
                <a:lnTo>
                  <a:pt x="2018" y="5667"/>
                </a:lnTo>
                <a:lnTo>
                  <a:pt x="2039" y="5685"/>
                </a:lnTo>
                <a:lnTo>
                  <a:pt x="2057" y="5703"/>
                </a:lnTo>
                <a:lnTo>
                  <a:pt x="2069" y="5720"/>
                </a:lnTo>
                <a:lnTo>
                  <a:pt x="2079" y="5738"/>
                </a:lnTo>
                <a:lnTo>
                  <a:pt x="2087" y="5757"/>
                </a:lnTo>
                <a:lnTo>
                  <a:pt x="2090" y="5778"/>
                </a:lnTo>
                <a:lnTo>
                  <a:pt x="2091" y="5802"/>
                </a:lnTo>
                <a:lnTo>
                  <a:pt x="2090" y="5828"/>
                </a:lnTo>
                <a:lnTo>
                  <a:pt x="2087" y="5841"/>
                </a:lnTo>
                <a:lnTo>
                  <a:pt x="2084" y="5853"/>
                </a:lnTo>
                <a:lnTo>
                  <a:pt x="2078" y="5864"/>
                </a:lnTo>
                <a:lnTo>
                  <a:pt x="2072" y="5876"/>
                </a:lnTo>
                <a:lnTo>
                  <a:pt x="2066" y="5886"/>
                </a:lnTo>
                <a:lnTo>
                  <a:pt x="2055" y="5898"/>
                </a:lnTo>
                <a:lnTo>
                  <a:pt x="2033" y="5919"/>
                </a:lnTo>
                <a:lnTo>
                  <a:pt x="2003" y="5943"/>
                </a:lnTo>
                <a:lnTo>
                  <a:pt x="1965" y="5972"/>
                </a:lnTo>
                <a:lnTo>
                  <a:pt x="1919" y="6002"/>
                </a:lnTo>
                <a:lnTo>
                  <a:pt x="1907" y="6009"/>
                </a:lnTo>
                <a:lnTo>
                  <a:pt x="1857" y="5978"/>
                </a:lnTo>
                <a:lnTo>
                  <a:pt x="1817" y="5948"/>
                </a:lnTo>
                <a:lnTo>
                  <a:pt x="1785" y="5924"/>
                </a:lnTo>
                <a:lnTo>
                  <a:pt x="1761" y="5900"/>
                </a:lnTo>
                <a:lnTo>
                  <a:pt x="1754" y="5889"/>
                </a:lnTo>
                <a:lnTo>
                  <a:pt x="1745" y="5877"/>
                </a:lnTo>
                <a:lnTo>
                  <a:pt x="1737" y="5865"/>
                </a:lnTo>
                <a:lnTo>
                  <a:pt x="1733" y="5853"/>
                </a:lnTo>
                <a:lnTo>
                  <a:pt x="1730" y="5841"/>
                </a:lnTo>
                <a:lnTo>
                  <a:pt x="1727" y="5829"/>
                </a:lnTo>
                <a:lnTo>
                  <a:pt x="1725" y="5802"/>
                </a:lnTo>
                <a:lnTo>
                  <a:pt x="1725" y="5778"/>
                </a:lnTo>
                <a:close/>
                <a:moveTo>
                  <a:pt x="2084" y="5630"/>
                </a:moveTo>
                <a:lnTo>
                  <a:pt x="2061" y="5612"/>
                </a:lnTo>
                <a:lnTo>
                  <a:pt x="2033" y="5592"/>
                </a:lnTo>
                <a:lnTo>
                  <a:pt x="1971" y="5550"/>
                </a:lnTo>
                <a:lnTo>
                  <a:pt x="1977" y="5546"/>
                </a:lnTo>
                <a:lnTo>
                  <a:pt x="2013" y="5520"/>
                </a:lnTo>
                <a:lnTo>
                  <a:pt x="2045" y="5496"/>
                </a:lnTo>
                <a:lnTo>
                  <a:pt x="2073" y="5472"/>
                </a:lnTo>
                <a:lnTo>
                  <a:pt x="2096" y="5448"/>
                </a:lnTo>
                <a:lnTo>
                  <a:pt x="2114" y="5426"/>
                </a:lnTo>
                <a:lnTo>
                  <a:pt x="2127" y="5406"/>
                </a:lnTo>
                <a:lnTo>
                  <a:pt x="2139" y="5387"/>
                </a:lnTo>
                <a:lnTo>
                  <a:pt x="2147" y="5369"/>
                </a:lnTo>
                <a:lnTo>
                  <a:pt x="2156" y="5387"/>
                </a:lnTo>
                <a:lnTo>
                  <a:pt x="2168" y="5406"/>
                </a:lnTo>
                <a:lnTo>
                  <a:pt x="2183" y="5426"/>
                </a:lnTo>
                <a:lnTo>
                  <a:pt x="2201" y="5448"/>
                </a:lnTo>
                <a:lnTo>
                  <a:pt x="2223" y="5472"/>
                </a:lnTo>
                <a:lnTo>
                  <a:pt x="2249" y="5496"/>
                </a:lnTo>
                <a:lnTo>
                  <a:pt x="2282" y="5520"/>
                </a:lnTo>
                <a:lnTo>
                  <a:pt x="2318" y="5546"/>
                </a:lnTo>
                <a:lnTo>
                  <a:pt x="2324" y="5550"/>
                </a:lnTo>
                <a:lnTo>
                  <a:pt x="2261" y="5592"/>
                </a:lnTo>
                <a:lnTo>
                  <a:pt x="2235" y="5612"/>
                </a:lnTo>
                <a:lnTo>
                  <a:pt x="2211" y="5630"/>
                </a:lnTo>
                <a:lnTo>
                  <a:pt x="2192" y="5649"/>
                </a:lnTo>
                <a:lnTo>
                  <a:pt x="2174" y="5670"/>
                </a:lnTo>
                <a:lnTo>
                  <a:pt x="2159" y="5690"/>
                </a:lnTo>
                <a:lnTo>
                  <a:pt x="2147" y="5712"/>
                </a:lnTo>
                <a:lnTo>
                  <a:pt x="2138" y="5690"/>
                </a:lnTo>
                <a:lnTo>
                  <a:pt x="2121" y="5670"/>
                </a:lnTo>
                <a:lnTo>
                  <a:pt x="2105" y="5649"/>
                </a:lnTo>
                <a:lnTo>
                  <a:pt x="2084" y="5630"/>
                </a:lnTo>
                <a:close/>
                <a:moveTo>
                  <a:pt x="2205" y="5778"/>
                </a:moveTo>
                <a:lnTo>
                  <a:pt x="2210" y="5757"/>
                </a:lnTo>
                <a:lnTo>
                  <a:pt x="2216" y="5738"/>
                </a:lnTo>
                <a:lnTo>
                  <a:pt x="2225" y="5720"/>
                </a:lnTo>
                <a:lnTo>
                  <a:pt x="2241" y="5702"/>
                </a:lnTo>
                <a:lnTo>
                  <a:pt x="2259" y="5684"/>
                </a:lnTo>
                <a:lnTo>
                  <a:pt x="2283" y="5664"/>
                </a:lnTo>
                <a:lnTo>
                  <a:pt x="2312" y="5642"/>
                </a:lnTo>
                <a:lnTo>
                  <a:pt x="2387" y="5592"/>
                </a:lnTo>
                <a:lnTo>
                  <a:pt x="2463" y="5642"/>
                </a:lnTo>
                <a:lnTo>
                  <a:pt x="2493" y="5664"/>
                </a:lnTo>
                <a:lnTo>
                  <a:pt x="2517" y="5684"/>
                </a:lnTo>
                <a:lnTo>
                  <a:pt x="2535" y="5702"/>
                </a:lnTo>
                <a:lnTo>
                  <a:pt x="2549" y="5720"/>
                </a:lnTo>
                <a:lnTo>
                  <a:pt x="2559" y="5738"/>
                </a:lnTo>
                <a:lnTo>
                  <a:pt x="2567" y="5757"/>
                </a:lnTo>
                <a:lnTo>
                  <a:pt x="2568" y="5778"/>
                </a:lnTo>
                <a:lnTo>
                  <a:pt x="2571" y="5802"/>
                </a:lnTo>
                <a:lnTo>
                  <a:pt x="2568" y="5829"/>
                </a:lnTo>
                <a:lnTo>
                  <a:pt x="2567" y="5841"/>
                </a:lnTo>
                <a:lnTo>
                  <a:pt x="2562" y="5853"/>
                </a:lnTo>
                <a:lnTo>
                  <a:pt x="2556" y="5865"/>
                </a:lnTo>
                <a:lnTo>
                  <a:pt x="2550" y="5877"/>
                </a:lnTo>
                <a:lnTo>
                  <a:pt x="2543" y="5889"/>
                </a:lnTo>
                <a:lnTo>
                  <a:pt x="2532" y="5900"/>
                </a:lnTo>
                <a:lnTo>
                  <a:pt x="2508" y="5924"/>
                </a:lnTo>
                <a:lnTo>
                  <a:pt x="2477" y="5948"/>
                </a:lnTo>
                <a:lnTo>
                  <a:pt x="2436" y="5978"/>
                </a:lnTo>
                <a:lnTo>
                  <a:pt x="2387" y="6009"/>
                </a:lnTo>
                <a:lnTo>
                  <a:pt x="2339" y="5978"/>
                </a:lnTo>
                <a:lnTo>
                  <a:pt x="2297" y="5948"/>
                </a:lnTo>
                <a:lnTo>
                  <a:pt x="2267" y="5924"/>
                </a:lnTo>
                <a:lnTo>
                  <a:pt x="2241" y="5900"/>
                </a:lnTo>
                <a:lnTo>
                  <a:pt x="2234" y="5889"/>
                </a:lnTo>
                <a:lnTo>
                  <a:pt x="2225" y="5877"/>
                </a:lnTo>
                <a:lnTo>
                  <a:pt x="2217" y="5865"/>
                </a:lnTo>
                <a:lnTo>
                  <a:pt x="2213" y="5853"/>
                </a:lnTo>
                <a:lnTo>
                  <a:pt x="2210" y="5841"/>
                </a:lnTo>
                <a:lnTo>
                  <a:pt x="2207" y="5829"/>
                </a:lnTo>
                <a:lnTo>
                  <a:pt x="2205" y="5802"/>
                </a:lnTo>
                <a:lnTo>
                  <a:pt x="2205" y="5778"/>
                </a:lnTo>
                <a:close/>
                <a:moveTo>
                  <a:pt x="2562" y="5630"/>
                </a:moveTo>
                <a:lnTo>
                  <a:pt x="2541" y="5612"/>
                </a:lnTo>
                <a:lnTo>
                  <a:pt x="2513" y="5592"/>
                </a:lnTo>
                <a:lnTo>
                  <a:pt x="2451" y="5550"/>
                </a:lnTo>
                <a:lnTo>
                  <a:pt x="2457" y="5546"/>
                </a:lnTo>
                <a:lnTo>
                  <a:pt x="2495" y="5520"/>
                </a:lnTo>
                <a:lnTo>
                  <a:pt x="2525" y="5496"/>
                </a:lnTo>
                <a:lnTo>
                  <a:pt x="2553" y="5472"/>
                </a:lnTo>
                <a:lnTo>
                  <a:pt x="2574" y="5448"/>
                </a:lnTo>
                <a:lnTo>
                  <a:pt x="2592" y="5426"/>
                </a:lnTo>
                <a:lnTo>
                  <a:pt x="2607" y="5406"/>
                </a:lnTo>
                <a:lnTo>
                  <a:pt x="2619" y="5387"/>
                </a:lnTo>
                <a:lnTo>
                  <a:pt x="2627" y="5369"/>
                </a:lnTo>
                <a:lnTo>
                  <a:pt x="2637" y="5387"/>
                </a:lnTo>
                <a:lnTo>
                  <a:pt x="2646" y="5406"/>
                </a:lnTo>
                <a:lnTo>
                  <a:pt x="2663" y="5426"/>
                </a:lnTo>
                <a:lnTo>
                  <a:pt x="2681" y="5448"/>
                </a:lnTo>
                <a:lnTo>
                  <a:pt x="2703" y="5472"/>
                </a:lnTo>
                <a:lnTo>
                  <a:pt x="2729" y="5496"/>
                </a:lnTo>
                <a:lnTo>
                  <a:pt x="2760" y="5520"/>
                </a:lnTo>
                <a:lnTo>
                  <a:pt x="2796" y="5546"/>
                </a:lnTo>
                <a:lnTo>
                  <a:pt x="2802" y="5550"/>
                </a:lnTo>
                <a:lnTo>
                  <a:pt x="2741" y="5592"/>
                </a:lnTo>
                <a:lnTo>
                  <a:pt x="2715" y="5612"/>
                </a:lnTo>
                <a:lnTo>
                  <a:pt x="2691" y="5630"/>
                </a:lnTo>
                <a:lnTo>
                  <a:pt x="2670" y="5649"/>
                </a:lnTo>
                <a:lnTo>
                  <a:pt x="2652" y="5670"/>
                </a:lnTo>
                <a:lnTo>
                  <a:pt x="2639" y="5690"/>
                </a:lnTo>
                <a:lnTo>
                  <a:pt x="2627" y="5712"/>
                </a:lnTo>
                <a:lnTo>
                  <a:pt x="2616" y="5690"/>
                </a:lnTo>
                <a:lnTo>
                  <a:pt x="2601" y="5670"/>
                </a:lnTo>
                <a:lnTo>
                  <a:pt x="2585" y="5649"/>
                </a:lnTo>
                <a:lnTo>
                  <a:pt x="2562" y="5630"/>
                </a:lnTo>
                <a:close/>
                <a:moveTo>
                  <a:pt x="2685" y="5778"/>
                </a:moveTo>
                <a:lnTo>
                  <a:pt x="2688" y="5757"/>
                </a:lnTo>
                <a:lnTo>
                  <a:pt x="2694" y="5738"/>
                </a:lnTo>
                <a:lnTo>
                  <a:pt x="2706" y="5720"/>
                </a:lnTo>
                <a:lnTo>
                  <a:pt x="2721" y="5702"/>
                </a:lnTo>
                <a:lnTo>
                  <a:pt x="2739" y="5684"/>
                </a:lnTo>
                <a:lnTo>
                  <a:pt x="2763" y="5664"/>
                </a:lnTo>
                <a:lnTo>
                  <a:pt x="2790" y="5642"/>
                </a:lnTo>
                <a:lnTo>
                  <a:pt x="2867" y="5592"/>
                </a:lnTo>
                <a:lnTo>
                  <a:pt x="2879" y="5600"/>
                </a:lnTo>
                <a:lnTo>
                  <a:pt x="2951" y="5648"/>
                </a:lnTo>
                <a:lnTo>
                  <a:pt x="2976" y="5667"/>
                </a:lnTo>
                <a:lnTo>
                  <a:pt x="2999" y="5685"/>
                </a:lnTo>
                <a:lnTo>
                  <a:pt x="3017" y="5703"/>
                </a:lnTo>
                <a:lnTo>
                  <a:pt x="3030" y="5720"/>
                </a:lnTo>
                <a:lnTo>
                  <a:pt x="3041" y="5738"/>
                </a:lnTo>
                <a:lnTo>
                  <a:pt x="3047" y="5757"/>
                </a:lnTo>
                <a:lnTo>
                  <a:pt x="3048" y="5778"/>
                </a:lnTo>
                <a:lnTo>
                  <a:pt x="3050" y="5802"/>
                </a:lnTo>
                <a:lnTo>
                  <a:pt x="3048" y="5828"/>
                </a:lnTo>
                <a:lnTo>
                  <a:pt x="3047" y="5841"/>
                </a:lnTo>
                <a:lnTo>
                  <a:pt x="3042" y="5853"/>
                </a:lnTo>
                <a:lnTo>
                  <a:pt x="3038" y="5864"/>
                </a:lnTo>
                <a:lnTo>
                  <a:pt x="3032" y="5876"/>
                </a:lnTo>
                <a:lnTo>
                  <a:pt x="3024" y="5886"/>
                </a:lnTo>
                <a:lnTo>
                  <a:pt x="3015" y="5898"/>
                </a:lnTo>
                <a:lnTo>
                  <a:pt x="2993" y="5919"/>
                </a:lnTo>
                <a:lnTo>
                  <a:pt x="2963" y="5943"/>
                </a:lnTo>
                <a:lnTo>
                  <a:pt x="2925" y="5972"/>
                </a:lnTo>
                <a:lnTo>
                  <a:pt x="2879" y="6002"/>
                </a:lnTo>
                <a:lnTo>
                  <a:pt x="2867" y="6009"/>
                </a:lnTo>
                <a:lnTo>
                  <a:pt x="2819" y="5978"/>
                </a:lnTo>
                <a:lnTo>
                  <a:pt x="2778" y="5948"/>
                </a:lnTo>
                <a:lnTo>
                  <a:pt x="2747" y="5924"/>
                </a:lnTo>
                <a:lnTo>
                  <a:pt x="2721" y="5900"/>
                </a:lnTo>
                <a:lnTo>
                  <a:pt x="2712" y="5889"/>
                </a:lnTo>
                <a:lnTo>
                  <a:pt x="2705" y="5877"/>
                </a:lnTo>
                <a:lnTo>
                  <a:pt x="2697" y="5865"/>
                </a:lnTo>
                <a:lnTo>
                  <a:pt x="2693" y="5853"/>
                </a:lnTo>
                <a:lnTo>
                  <a:pt x="2688" y="5841"/>
                </a:lnTo>
                <a:lnTo>
                  <a:pt x="2687" y="5829"/>
                </a:lnTo>
                <a:lnTo>
                  <a:pt x="2685" y="5802"/>
                </a:lnTo>
                <a:lnTo>
                  <a:pt x="2685" y="5778"/>
                </a:lnTo>
                <a:close/>
                <a:moveTo>
                  <a:pt x="3044" y="5630"/>
                </a:moveTo>
                <a:lnTo>
                  <a:pt x="3021" y="5612"/>
                </a:lnTo>
                <a:lnTo>
                  <a:pt x="2994" y="5592"/>
                </a:lnTo>
                <a:lnTo>
                  <a:pt x="2933" y="5550"/>
                </a:lnTo>
                <a:lnTo>
                  <a:pt x="2937" y="5546"/>
                </a:lnTo>
                <a:lnTo>
                  <a:pt x="2975" y="5520"/>
                </a:lnTo>
                <a:lnTo>
                  <a:pt x="3005" y="5496"/>
                </a:lnTo>
                <a:lnTo>
                  <a:pt x="3032" y="5472"/>
                </a:lnTo>
                <a:lnTo>
                  <a:pt x="3054" y="5448"/>
                </a:lnTo>
                <a:lnTo>
                  <a:pt x="3072" y="5426"/>
                </a:lnTo>
                <a:lnTo>
                  <a:pt x="3086" y="5406"/>
                </a:lnTo>
                <a:lnTo>
                  <a:pt x="3098" y="5387"/>
                </a:lnTo>
                <a:lnTo>
                  <a:pt x="3107" y="5369"/>
                </a:lnTo>
                <a:lnTo>
                  <a:pt x="3116" y="5387"/>
                </a:lnTo>
                <a:lnTo>
                  <a:pt x="3126" y="5406"/>
                </a:lnTo>
                <a:lnTo>
                  <a:pt x="3143" y="5426"/>
                </a:lnTo>
                <a:lnTo>
                  <a:pt x="3161" y="5448"/>
                </a:lnTo>
                <a:lnTo>
                  <a:pt x="3182" y="5472"/>
                </a:lnTo>
                <a:lnTo>
                  <a:pt x="3209" y="5496"/>
                </a:lnTo>
                <a:lnTo>
                  <a:pt x="3240" y="5520"/>
                </a:lnTo>
                <a:lnTo>
                  <a:pt x="3278" y="5546"/>
                </a:lnTo>
                <a:lnTo>
                  <a:pt x="3282" y="5550"/>
                </a:lnTo>
                <a:lnTo>
                  <a:pt x="3221" y="5592"/>
                </a:lnTo>
                <a:lnTo>
                  <a:pt x="3194" y="5612"/>
                </a:lnTo>
                <a:lnTo>
                  <a:pt x="3170" y="5630"/>
                </a:lnTo>
                <a:lnTo>
                  <a:pt x="3150" y="5649"/>
                </a:lnTo>
                <a:lnTo>
                  <a:pt x="3132" y="5670"/>
                </a:lnTo>
                <a:lnTo>
                  <a:pt x="3119" y="5690"/>
                </a:lnTo>
                <a:lnTo>
                  <a:pt x="3107" y="5712"/>
                </a:lnTo>
                <a:lnTo>
                  <a:pt x="3096" y="5690"/>
                </a:lnTo>
                <a:lnTo>
                  <a:pt x="3080" y="5670"/>
                </a:lnTo>
                <a:lnTo>
                  <a:pt x="3065" y="5649"/>
                </a:lnTo>
                <a:lnTo>
                  <a:pt x="3044" y="5630"/>
                </a:lnTo>
                <a:close/>
                <a:moveTo>
                  <a:pt x="3164" y="5778"/>
                </a:moveTo>
                <a:lnTo>
                  <a:pt x="3168" y="5757"/>
                </a:lnTo>
                <a:lnTo>
                  <a:pt x="3174" y="5738"/>
                </a:lnTo>
                <a:lnTo>
                  <a:pt x="3186" y="5720"/>
                </a:lnTo>
                <a:lnTo>
                  <a:pt x="3200" y="5702"/>
                </a:lnTo>
                <a:lnTo>
                  <a:pt x="3218" y="5684"/>
                </a:lnTo>
                <a:lnTo>
                  <a:pt x="3242" y="5664"/>
                </a:lnTo>
                <a:lnTo>
                  <a:pt x="3272" y="5642"/>
                </a:lnTo>
                <a:lnTo>
                  <a:pt x="3347" y="5592"/>
                </a:lnTo>
                <a:lnTo>
                  <a:pt x="3422" y="5642"/>
                </a:lnTo>
                <a:lnTo>
                  <a:pt x="3452" y="5664"/>
                </a:lnTo>
                <a:lnTo>
                  <a:pt x="3476" y="5684"/>
                </a:lnTo>
                <a:lnTo>
                  <a:pt x="3494" y="5702"/>
                </a:lnTo>
                <a:lnTo>
                  <a:pt x="3509" y="5720"/>
                </a:lnTo>
                <a:lnTo>
                  <a:pt x="3518" y="5738"/>
                </a:lnTo>
                <a:lnTo>
                  <a:pt x="3527" y="5757"/>
                </a:lnTo>
                <a:lnTo>
                  <a:pt x="3530" y="5778"/>
                </a:lnTo>
                <a:lnTo>
                  <a:pt x="3530" y="5802"/>
                </a:lnTo>
                <a:lnTo>
                  <a:pt x="3528" y="5829"/>
                </a:lnTo>
                <a:lnTo>
                  <a:pt x="3527" y="5841"/>
                </a:lnTo>
                <a:lnTo>
                  <a:pt x="3522" y="5853"/>
                </a:lnTo>
                <a:lnTo>
                  <a:pt x="3516" y="5865"/>
                </a:lnTo>
                <a:lnTo>
                  <a:pt x="3510" y="5877"/>
                </a:lnTo>
                <a:lnTo>
                  <a:pt x="3503" y="5889"/>
                </a:lnTo>
                <a:lnTo>
                  <a:pt x="3492" y="5900"/>
                </a:lnTo>
                <a:lnTo>
                  <a:pt x="3468" y="5924"/>
                </a:lnTo>
                <a:lnTo>
                  <a:pt x="3437" y="5948"/>
                </a:lnTo>
                <a:lnTo>
                  <a:pt x="3396" y="5978"/>
                </a:lnTo>
                <a:lnTo>
                  <a:pt x="3347" y="6009"/>
                </a:lnTo>
                <a:lnTo>
                  <a:pt x="3299" y="5978"/>
                </a:lnTo>
                <a:lnTo>
                  <a:pt x="3258" y="5948"/>
                </a:lnTo>
                <a:lnTo>
                  <a:pt x="3227" y="5924"/>
                </a:lnTo>
                <a:lnTo>
                  <a:pt x="3203" y="5900"/>
                </a:lnTo>
                <a:lnTo>
                  <a:pt x="3192" y="5889"/>
                </a:lnTo>
                <a:lnTo>
                  <a:pt x="3185" y="5877"/>
                </a:lnTo>
                <a:lnTo>
                  <a:pt x="3179" y="5865"/>
                </a:lnTo>
                <a:lnTo>
                  <a:pt x="3173" y="5853"/>
                </a:lnTo>
                <a:lnTo>
                  <a:pt x="3168" y="5841"/>
                </a:lnTo>
                <a:lnTo>
                  <a:pt x="3167" y="5829"/>
                </a:lnTo>
                <a:lnTo>
                  <a:pt x="3164" y="5802"/>
                </a:lnTo>
                <a:lnTo>
                  <a:pt x="3164" y="5778"/>
                </a:lnTo>
                <a:close/>
                <a:moveTo>
                  <a:pt x="3524" y="5630"/>
                </a:moveTo>
                <a:lnTo>
                  <a:pt x="3500" y="5612"/>
                </a:lnTo>
                <a:lnTo>
                  <a:pt x="3474" y="5592"/>
                </a:lnTo>
                <a:lnTo>
                  <a:pt x="3413" y="5550"/>
                </a:lnTo>
                <a:lnTo>
                  <a:pt x="3416" y="5546"/>
                </a:lnTo>
                <a:lnTo>
                  <a:pt x="3455" y="5520"/>
                </a:lnTo>
                <a:lnTo>
                  <a:pt x="3486" y="5496"/>
                </a:lnTo>
                <a:lnTo>
                  <a:pt x="3512" y="5472"/>
                </a:lnTo>
                <a:lnTo>
                  <a:pt x="3534" y="5448"/>
                </a:lnTo>
                <a:lnTo>
                  <a:pt x="3552" y="5426"/>
                </a:lnTo>
                <a:lnTo>
                  <a:pt x="3569" y="5406"/>
                </a:lnTo>
                <a:lnTo>
                  <a:pt x="3578" y="5387"/>
                </a:lnTo>
                <a:lnTo>
                  <a:pt x="3588" y="5369"/>
                </a:lnTo>
                <a:lnTo>
                  <a:pt x="3596" y="5387"/>
                </a:lnTo>
                <a:lnTo>
                  <a:pt x="3606" y="5406"/>
                </a:lnTo>
                <a:lnTo>
                  <a:pt x="3623" y="5426"/>
                </a:lnTo>
                <a:lnTo>
                  <a:pt x="3641" y="5448"/>
                </a:lnTo>
                <a:lnTo>
                  <a:pt x="3662" y="5472"/>
                </a:lnTo>
                <a:lnTo>
                  <a:pt x="3687" y="5496"/>
                </a:lnTo>
                <a:lnTo>
                  <a:pt x="3720" y="5520"/>
                </a:lnTo>
                <a:lnTo>
                  <a:pt x="3758" y="5546"/>
                </a:lnTo>
                <a:lnTo>
                  <a:pt x="3762" y="5550"/>
                </a:lnTo>
                <a:lnTo>
                  <a:pt x="3699" y="5592"/>
                </a:lnTo>
                <a:lnTo>
                  <a:pt x="3674" y="5612"/>
                </a:lnTo>
                <a:lnTo>
                  <a:pt x="3650" y="5630"/>
                </a:lnTo>
                <a:lnTo>
                  <a:pt x="3630" y="5649"/>
                </a:lnTo>
                <a:lnTo>
                  <a:pt x="3612" y="5670"/>
                </a:lnTo>
                <a:lnTo>
                  <a:pt x="3599" y="5690"/>
                </a:lnTo>
                <a:lnTo>
                  <a:pt x="3588" y="5712"/>
                </a:lnTo>
                <a:lnTo>
                  <a:pt x="3576" y="5690"/>
                </a:lnTo>
                <a:lnTo>
                  <a:pt x="3563" y="5670"/>
                </a:lnTo>
                <a:lnTo>
                  <a:pt x="3545" y="5649"/>
                </a:lnTo>
                <a:lnTo>
                  <a:pt x="3524" y="5630"/>
                </a:lnTo>
                <a:close/>
                <a:moveTo>
                  <a:pt x="3647" y="5778"/>
                </a:moveTo>
                <a:lnTo>
                  <a:pt x="3648" y="5757"/>
                </a:lnTo>
                <a:lnTo>
                  <a:pt x="3656" y="5738"/>
                </a:lnTo>
                <a:lnTo>
                  <a:pt x="3666" y="5720"/>
                </a:lnTo>
                <a:lnTo>
                  <a:pt x="3680" y="5702"/>
                </a:lnTo>
                <a:lnTo>
                  <a:pt x="3698" y="5684"/>
                </a:lnTo>
                <a:lnTo>
                  <a:pt x="3722" y="5664"/>
                </a:lnTo>
                <a:lnTo>
                  <a:pt x="3752" y="5642"/>
                </a:lnTo>
                <a:lnTo>
                  <a:pt x="3828" y="5592"/>
                </a:lnTo>
                <a:lnTo>
                  <a:pt x="3840" y="5600"/>
                </a:lnTo>
                <a:lnTo>
                  <a:pt x="3909" y="5648"/>
                </a:lnTo>
                <a:lnTo>
                  <a:pt x="3936" y="5667"/>
                </a:lnTo>
                <a:lnTo>
                  <a:pt x="3957" y="5685"/>
                </a:lnTo>
                <a:lnTo>
                  <a:pt x="3975" y="5703"/>
                </a:lnTo>
                <a:lnTo>
                  <a:pt x="3990" y="5720"/>
                </a:lnTo>
                <a:lnTo>
                  <a:pt x="3999" y="5738"/>
                </a:lnTo>
                <a:lnTo>
                  <a:pt x="4005" y="5757"/>
                </a:lnTo>
                <a:lnTo>
                  <a:pt x="4010" y="5778"/>
                </a:lnTo>
                <a:lnTo>
                  <a:pt x="4010" y="5802"/>
                </a:lnTo>
                <a:lnTo>
                  <a:pt x="4008" y="5828"/>
                </a:lnTo>
                <a:lnTo>
                  <a:pt x="4005" y="5841"/>
                </a:lnTo>
                <a:lnTo>
                  <a:pt x="4002" y="5853"/>
                </a:lnTo>
                <a:lnTo>
                  <a:pt x="3998" y="5864"/>
                </a:lnTo>
                <a:lnTo>
                  <a:pt x="3992" y="5876"/>
                </a:lnTo>
                <a:lnTo>
                  <a:pt x="3984" y="5886"/>
                </a:lnTo>
                <a:lnTo>
                  <a:pt x="3975" y="5898"/>
                </a:lnTo>
                <a:lnTo>
                  <a:pt x="3951" y="5919"/>
                </a:lnTo>
                <a:lnTo>
                  <a:pt x="3921" y="5943"/>
                </a:lnTo>
                <a:lnTo>
                  <a:pt x="3885" y="5972"/>
                </a:lnTo>
                <a:lnTo>
                  <a:pt x="3840" y="6002"/>
                </a:lnTo>
                <a:lnTo>
                  <a:pt x="3828" y="6009"/>
                </a:lnTo>
                <a:lnTo>
                  <a:pt x="3777" y="5978"/>
                </a:lnTo>
                <a:lnTo>
                  <a:pt x="3738" y="5948"/>
                </a:lnTo>
                <a:lnTo>
                  <a:pt x="3705" y="5924"/>
                </a:lnTo>
                <a:lnTo>
                  <a:pt x="3681" y="5900"/>
                </a:lnTo>
                <a:lnTo>
                  <a:pt x="3672" y="5889"/>
                </a:lnTo>
                <a:lnTo>
                  <a:pt x="3665" y="5877"/>
                </a:lnTo>
                <a:lnTo>
                  <a:pt x="3659" y="5865"/>
                </a:lnTo>
                <a:lnTo>
                  <a:pt x="3653" y="5853"/>
                </a:lnTo>
                <a:lnTo>
                  <a:pt x="3648" y="5841"/>
                </a:lnTo>
                <a:lnTo>
                  <a:pt x="3647" y="5829"/>
                </a:lnTo>
                <a:lnTo>
                  <a:pt x="3644" y="5802"/>
                </a:lnTo>
                <a:lnTo>
                  <a:pt x="3647" y="5778"/>
                </a:lnTo>
                <a:close/>
                <a:moveTo>
                  <a:pt x="4004" y="5630"/>
                </a:moveTo>
                <a:lnTo>
                  <a:pt x="3980" y="5612"/>
                </a:lnTo>
                <a:lnTo>
                  <a:pt x="3954" y="5592"/>
                </a:lnTo>
                <a:lnTo>
                  <a:pt x="3891" y="5550"/>
                </a:lnTo>
                <a:lnTo>
                  <a:pt x="3897" y="5546"/>
                </a:lnTo>
                <a:lnTo>
                  <a:pt x="3933" y="5520"/>
                </a:lnTo>
                <a:lnTo>
                  <a:pt x="3966" y="5496"/>
                </a:lnTo>
                <a:lnTo>
                  <a:pt x="3992" y="5472"/>
                </a:lnTo>
                <a:lnTo>
                  <a:pt x="4014" y="5448"/>
                </a:lnTo>
                <a:lnTo>
                  <a:pt x="4032" y="5426"/>
                </a:lnTo>
                <a:lnTo>
                  <a:pt x="4047" y="5406"/>
                </a:lnTo>
                <a:lnTo>
                  <a:pt x="4058" y="5387"/>
                </a:lnTo>
                <a:lnTo>
                  <a:pt x="4068" y="5369"/>
                </a:lnTo>
                <a:lnTo>
                  <a:pt x="4076" y="5387"/>
                </a:lnTo>
                <a:lnTo>
                  <a:pt x="4088" y="5406"/>
                </a:lnTo>
                <a:lnTo>
                  <a:pt x="4101" y="5426"/>
                </a:lnTo>
                <a:lnTo>
                  <a:pt x="4119" y="5448"/>
                </a:lnTo>
                <a:lnTo>
                  <a:pt x="4142" y="5472"/>
                </a:lnTo>
                <a:lnTo>
                  <a:pt x="4170" y="5496"/>
                </a:lnTo>
                <a:lnTo>
                  <a:pt x="4200" y="5520"/>
                </a:lnTo>
                <a:lnTo>
                  <a:pt x="4238" y="5546"/>
                </a:lnTo>
                <a:lnTo>
                  <a:pt x="4244" y="5550"/>
                </a:lnTo>
                <a:lnTo>
                  <a:pt x="4182" y="5592"/>
                </a:lnTo>
                <a:lnTo>
                  <a:pt x="4154" y="5612"/>
                </a:lnTo>
                <a:lnTo>
                  <a:pt x="4131" y="5630"/>
                </a:lnTo>
                <a:lnTo>
                  <a:pt x="4110" y="5649"/>
                </a:lnTo>
                <a:lnTo>
                  <a:pt x="4094" y="5670"/>
                </a:lnTo>
                <a:lnTo>
                  <a:pt x="4077" y="5690"/>
                </a:lnTo>
                <a:lnTo>
                  <a:pt x="4068" y="5712"/>
                </a:lnTo>
                <a:lnTo>
                  <a:pt x="4056" y="5690"/>
                </a:lnTo>
                <a:lnTo>
                  <a:pt x="4041" y="5670"/>
                </a:lnTo>
                <a:lnTo>
                  <a:pt x="4023" y="5649"/>
                </a:lnTo>
                <a:lnTo>
                  <a:pt x="4004" y="5630"/>
                </a:lnTo>
                <a:close/>
                <a:moveTo>
                  <a:pt x="4125" y="5778"/>
                </a:moveTo>
                <a:lnTo>
                  <a:pt x="4128" y="5757"/>
                </a:lnTo>
                <a:lnTo>
                  <a:pt x="4136" y="5738"/>
                </a:lnTo>
                <a:lnTo>
                  <a:pt x="4146" y="5720"/>
                </a:lnTo>
                <a:lnTo>
                  <a:pt x="4160" y="5702"/>
                </a:lnTo>
                <a:lnTo>
                  <a:pt x="4178" y="5684"/>
                </a:lnTo>
                <a:lnTo>
                  <a:pt x="4202" y="5664"/>
                </a:lnTo>
                <a:lnTo>
                  <a:pt x="4232" y="5642"/>
                </a:lnTo>
                <a:lnTo>
                  <a:pt x="4308" y="5592"/>
                </a:lnTo>
                <a:lnTo>
                  <a:pt x="4383" y="5642"/>
                </a:lnTo>
                <a:lnTo>
                  <a:pt x="4412" y="5664"/>
                </a:lnTo>
                <a:lnTo>
                  <a:pt x="4436" y="5684"/>
                </a:lnTo>
                <a:lnTo>
                  <a:pt x="4454" y="5702"/>
                </a:lnTo>
                <a:lnTo>
                  <a:pt x="4469" y="5720"/>
                </a:lnTo>
                <a:lnTo>
                  <a:pt x="4479" y="5738"/>
                </a:lnTo>
                <a:lnTo>
                  <a:pt x="4485" y="5757"/>
                </a:lnTo>
                <a:lnTo>
                  <a:pt x="4490" y="5778"/>
                </a:lnTo>
                <a:lnTo>
                  <a:pt x="4490" y="5802"/>
                </a:lnTo>
                <a:lnTo>
                  <a:pt x="4487" y="5829"/>
                </a:lnTo>
                <a:lnTo>
                  <a:pt x="4485" y="5841"/>
                </a:lnTo>
                <a:lnTo>
                  <a:pt x="4481" y="5853"/>
                </a:lnTo>
                <a:lnTo>
                  <a:pt x="4478" y="5865"/>
                </a:lnTo>
                <a:lnTo>
                  <a:pt x="4469" y="5877"/>
                </a:lnTo>
                <a:lnTo>
                  <a:pt x="4461" y="5889"/>
                </a:lnTo>
                <a:lnTo>
                  <a:pt x="4454" y="5900"/>
                </a:lnTo>
                <a:lnTo>
                  <a:pt x="4427" y="5924"/>
                </a:lnTo>
                <a:lnTo>
                  <a:pt x="4395" y="5948"/>
                </a:lnTo>
                <a:lnTo>
                  <a:pt x="4355" y="5978"/>
                </a:lnTo>
                <a:lnTo>
                  <a:pt x="4308" y="6009"/>
                </a:lnTo>
                <a:lnTo>
                  <a:pt x="4257" y="5978"/>
                </a:lnTo>
                <a:lnTo>
                  <a:pt x="4218" y="5948"/>
                </a:lnTo>
                <a:lnTo>
                  <a:pt x="4185" y="5924"/>
                </a:lnTo>
                <a:lnTo>
                  <a:pt x="4161" y="5900"/>
                </a:lnTo>
                <a:lnTo>
                  <a:pt x="4152" y="5889"/>
                </a:lnTo>
                <a:lnTo>
                  <a:pt x="4143" y="5877"/>
                </a:lnTo>
                <a:lnTo>
                  <a:pt x="4137" y="5865"/>
                </a:lnTo>
                <a:lnTo>
                  <a:pt x="4131" y="5853"/>
                </a:lnTo>
                <a:lnTo>
                  <a:pt x="4128" y="5841"/>
                </a:lnTo>
                <a:lnTo>
                  <a:pt x="4125" y="5829"/>
                </a:lnTo>
                <a:lnTo>
                  <a:pt x="4124" y="5802"/>
                </a:lnTo>
                <a:lnTo>
                  <a:pt x="4125" y="5778"/>
                </a:lnTo>
                <a:close/>
                <a:moveTo>
                  <a:pt x="4484" y="5630"/>
                </a:moveTo>
                <a:lnTo>
                  <a:pt x="4460" y="5612"/>
                </a:lnTo>
                <a:lnTo>
                  <a:pt x="4433" y="5592"/>
                </a:lnTo>
                <a:lnTo>
                  <a:pt x="4371" y="5550"/>
                </a:lnTo>
                <a:lnTo>
                  <a:pt x="4377" y="5546"/>
                </a:lnTo>
                <a:lnTo>
                  <a:pt x="4413" y="5520"/>
                </a:lnTo>
                <a:lnTo>
                  <a:pt x="4445" y="5496"/>
                </a:lnTo>
                <a:lnTo>
                  <a:pt x="4472" y="5472"/>
                </a:lnTo>
                <a:lnTo>
                  <a:pt x="4493" y="5448"/>
                </a:lnTo>
                <a:lnTo>
                  <a:pt x="4511" y="5426"/>
                </a:lnTo>
                <a:lnTo>
                  <a:pt x="4527" y="5406"/>
                </a:lnTo>
                <a:lnTo>
                  <a:pt x="4538" y="5387"/>
                </a:lnTo>
                <a:lnTo>
                  <a:pt x="4547" y="5369"/>
                </a:lnTo>
                <a:lnTo>
                  <a:pt x="4556" y="5387"/>
                </a:lnTo>
                <a:lnTo>
                  <a:pt x="4568" y="5406"/>
                </a:lnTo>
                <a:lnTo>
                  <a:pt x="4581" y="5426"/>
                </a:lnTo>
                <a:lnTo>
                  <a:pt x="4599" y="5448"/>
                </a:lnTo>
                <a:lnTo>
                  <a:pt x="4622" y="5472"/>
                </a:lnTo>
                <a:lnTo>
                  <a:pt x="4649" y="5496"/>
                </a:lnTo>
                <a:lnTo>
                  <a:pt x="4679" y="5520"/>
                </a:lnTo>
                <a:lnTo>
                  <a:pt x="4718" y="5546"/>
                </a:lnTo>
                <a:lnTo>
                  <a:pt x="4724" y="5550"/>
                </a:lnTo>
                <a:lnTo>
                  <a:pt x="4661" y="5592"/>
                </a:lnTo>
                <a:lnTo>
                  <a:pt x="4634" y="5612"/>
                </a:lnTo>
                <a:lnTo>
                  <a:pt x="4611" y="5630"/>
                </a:lnTo>
                <a:lnTo>
                  <a:pt x="4589" y="5649"/>
                </a:lnTo>
                <a:lnTo>
                  <a:pt x="4574" y="5670"/>
                </a:lnTo>
                <a:lnTo>
                  <a:pt x="4557" y="5690"/>
                </a:lnTo>
                <a:lnTo>
                  <a:pt x="4547" y="5712"/>
                </a:lnTo>
                <a:lnTo>
                  <a:pt x="4535" y="5690"/>
                </a:lnTo>
                <a:lnTo>
                  <a:pt x="4521" y="5670"/>
                </a:lnTo>
                <a:lnTo>
                  <a:pt x="4503" y="5649"/>
                </a:lnTo>
                <a:lnTo>
                  <a:pt x="4484" y="5630"/>
                </a:lnTo>
                <a:close/>
                <a:moveTo>
                  <a:pt x="4605" y="5778"/>
                </a:moveTo>
                <a:lnTo>
                  <a:pt x="4607" y="5757"/>
                </a:lnTo>
                <a:lnTo>
                  <a:pt x="4616" y="5738"/>
                </a:lnTo>
                <a:lnTo>
                  <a:pt x="4625" y="5720"/>
                </a:lnTo>
                <a:lnTo>
                  <a:pt x="4640" y="5702"/>
                </a:lnTo>
                <a:lnTo>
                  <a:pt x="4658" y="5684"/>
                </a:lnTo>
                <a:lnTo>
                  <a:pt x="4682" y="5664"/>
                </a:lnTo>
                <a:lnTo>
                  <a:pt x="4712" y="5642"/>
                </a:lnTo>
                <a:lnTo>
                  <a:pt x="4787" y="5592"/>
                </a:lnTo>
                <a:lnTo>
                  <a:pt x="4799" y="5600"/>
                </a:lnTo>
                <a:lnTo>
                  <a:pt x="4869" y="5648"/>
                </a:lnTo>
                <a:lnTo>
                  <a:pt x="4895" y="5667"/>
                </a:lnTo>
                <a:lnTo>
                  <a:pt x="4917" y="5685"/>
                </a:lnTo>
                <a:lnTo>
                  <a:pt x="4935" y="5703"/>
                </a:lnTo>
                <a:lnTo>
                  <a:pt x="4949" y="5720"/>
                </a:lnTo>
                <a:lnTo>
                  <a:pt x="4959" y="5738"/>
                </a:lnTo>
                <a:lnTo>
                  <a:pt x="4965" y="5757"/>
                </a:lnTo>
                <a:lnTo>
                  <a:pt x="4970" y="5778"/>
                </a:lnTo>
                <a:lnTo>
                  <a:pt x="4970" y="5802"/>
                </a:lnTo>
                <a:lnTo>
                  <a:pt x="4967" y="5828"/>
                </a:lnTo>
                <a:lnTo>
                  <a:pt x="4965" y="5841"/>
                </a:lnTo>
                <a:lnTo>
                  <a:pt x="4961" y="5853"/>
                </a:lnTo>
                <a:lnTo>
                  <a:pt x="4958" y="5864"/>
                </a:lnTo>
                <a:lnTo>
                  <a:pt x="4952" y="5876"/>
                </a:lnTo>
                <a:lnTo>
                  <a:pt x="4943" y="5886"/>
                </a:lnTo>
                <a:lnTo>
                  <a:pt x="4935" y="5898"/>
                </a:lnTo>
                <a:lnTo>
                  <a:pt x="4911" y="5919"/>
                </a:lnTo>
                <a:lnTo>
                  <a:pt x="4883" y="5943"/>
                </a:lnTo>
                <a:lnTo>
                  <a:pt x="4845" y="5972"/>
                </a:lnTo>
                <a:lnTo>
                  <a:pt x="4799" y="6002"/>
                </a:lnTo>
                <a:lnTo>
                  <a:pt x="4787" y="6009"/>
                </a:lnTo>
                <a:lnTo>
                  <a:pt x="4737" y="5978"/>
                </a:lnTo>
                <a:lnTo>
                  <a:pt x="4697" y="5948"/>
                </a:lnTo>
                <a:lnTo>
                  <a:pt x="4665" y="5924"/>
                </a:lnTo>
                <a:lnTo>
                  <a:pt x="4641" y="5900"/>
                </a:lnTo>
                <a:lnTo>
                  <a:pt x="4631" y="5889"/>
                </a:lnTo>
                <a:lnTo>
                  <a:pt x="4623" y="5877"/>
                </a:lnTo>
                <a:lnTo>
                  <a:pt x="4617" y="5865"/>
                </a:lnTo>
                <a:lnTo>
                  <a:pt x="4611" y="5853"/>
                </a:lnTo>
                <a:lnTo>
                  <a:pt x="4607" y="5841"/>
                </a:lnTo>
                <a:lnTo>
                  <a:pt x="4605" y="5829"/>
                </a:lnTo>
                <a:lnTo>
                  <a:pt x="4604" y="5802"/>
                </a:lnTo>
                <a:lnTo>
                  <a:pt x="4605" y="5778"/>
                </a:lnTo>
                <a:close/>
                <a:moveTo>
                  <a:pt x="4964" y="5630"/>
                </a:moveTo>
                <a:lnTo>
                  <a:pt x="4940" y="5612"/>
                </a:lnTo>
                <a:lnTo>
                  <a:pt x="4913" y="5592"/>
                </a:lnTo>
                <a:lnTo>
                  <a:pt x="4851" y="5550"/>
                </a:lnTo>
                <a:lnTo>
                  <a:pt x="4857" y="5546"/>
                </a:lnTo>
                <a:lnTo>
                  <a:pt x="4893" y="5520"/>
                </a:lnTo>
                <a:lnTo>
                  <a:pt x="4925" y="5496"/>
                </a:lnTo>
                <a:lnTo>
                  <a:pt x="4952" y="5472"/>
                </a:lnTo>
                <a:lnTo>
                  <a:pt x="4973" y="5448"/>
                </a:lnTo>
                <a:lnTo>
                  <a:pt x="4994" y="5426"/>
                </a:lnTo>
                <a:lnTo>
                  <a:pt x="5007" y="5406"/>
                </a:lnTo>
                <a:lnTo>
                  <a:pt x="5019" y="5387"/>
                </a:lnTo>
                <a:lnTo>
                  <a:pt x="5027" y="5369"/>
                </a:lnTo>
                <a:lnTo>
                  <a:pt x="5034" y="5387"/>
                </a:lnTo>
                <a:lnTo>
                  <a:pt x="5046" y="5406"/>
                </a:lnTo>
                <a:lnTo>
                  <a:pt x="5061" y="5426"/>
                </a:lnTo>
                <a:lnTo>
                  <a:pt x="5079" y="5448"/>
                </a:lnTo>
                <a:lnTo>
                  <a:pt x="5100" y="5472"/>
                </a:lnTo>
                <a:lnTo>
                  <a:pt x="5129" y="5496"/>
                </a:lnTo>
                <a:lnTo>
                  <a:pt x="5160" y="5520"/>
                </a:lnTo>
                <a:lnTo>
                  <a:pt x="5196" y="5546"/>
                </a:lnTo>
                <a:lnTo>
                  <a:pt x="5202" y="5550"/>
                </a:lnTo>
                <a:lnTo>
                  <a:pt x="5141" y="5592"/>
                </a:lnTo>
                <a:lnTo>
                  <a:pt x="5112" y="5612"/>
                </a:lnTo>
                <a:lnTo>
                  <a:pt x="5091" y="5630"/>
                </a:lnTo>
                <a:lnTo>
                  <a:pt x="5069" y="5649"/>
                </a:lnTo>
                <a:lnTo>
                  <a:pt x="5052" y="5670"/>
                </a:lnTo>
                <a:lnTo>
                  <a:pt x="5039" y="5690"/>
                </a:lnTo>
                <a:lnTo>
                  <a:pt x="5027" y="5712"/>
                </a:lnTo>
                <a:lnTo>
                  <a:pt x="5015" y="5690"/>
                </a:lnTo>
                <a:lnTo>
                  <a:pt x="5001" y="5670"/>
                </a:lnTo>
                <a:lnTo>
                  <a:pt x="4983" y="5649"/>
                </a:lnTo>
                <a:lnTo>
                  <a:pt x="4964" y="5630"/>
                </a:lnTo>
                <a:close/>
                <a:moveTo>
                  <a:pt x="5085" y="5778"/>
                </a:moveTo>
                <a:lnTo>
                  <a:pt x="5088" y="5757"/>
                </a:lnTo>
                <a:lnTo>
                  <a:pt x="5094" y="5738"/>
                </a:lnTo>
                <a:lnTo>
                  <a:pt x="5105" y="5720"/>
                </a:lnTo>
                <a:lnTo>
                  <a:pt x="5118" y="5702"/>
                </a:lnTo>
                <a:lnTo>
                  <a:pt x="5139" y="5684"/>
                </a:lnTo>
                <a:lnTo>
                  <a:pt x="5160" y="5664"/>
                </a:lnTo>
                <a:lnTo>
                  <a:pt x="5190" y="5642"/>
                </a:lnTo>
                <a:lnTo>
                  <a:pt x="5267" y="5592"/>
                </a:lnTo>
                <a:lnTo>
                  <a:pt x="5343" y="5642"/>
                </a:lnTo>
                <a:lnTo>
                  <a:pt x="5370" y="5664"/>
                </a:lnTo>
                <a:lnTo>
                  <a:pt x="5394" y="5684"/>
                </a:lnTo>
                <a:lnTo>
                  <a:pt x="5415" y="5702"/>
                </a:lnTo>
                <a:lnTo>
                  <a:pt x="5429" y="5720"/>
                </a:lnTo>
                <a:lnTo>
                  <a:pt x="5439" y="5738"/>
                </a:lnTo>
                <a:lnTo>
                  <a:pt x="5445" y="5757"/>
                </a:lnTo>
                <a:lnTo>
                  <a:pt x="5448" y="5778"/>
                </a:lnTo>
                <a:lnTo>
                  <a:pt x="5448" y="5802"/>
                </a:lnTo>
                <a:lnTo>
                  <a:pt x="5447" y="5829"/>
                </a:lnTo>
                <a:lnTo>
                  <a:pt x="5445" y="5841"/>
                </a:lnTo>
                <a:lnTo>
                  <a:pt x="5441" y="5853"/>
                </a:lnTo>
                <a:lnTo>
                  <a:pt x="5436" y="5865"/>
                </a:lnTo>
                <a:lnTo>
                  <a:pt x="5429" y="5877"/>
                </a:lnTo>
                <a:lnTo>
                  <a:pt x="5423" y="5889"/>
                </a:lnTo>
                <a:lnTo>
                  <a:pt x="5412" y="5900"/>
                </a:lnTo>
                <a:lnTo>
                  <a:pt x="5388" y="5924"/>
                </a:lnTo>
                <a:lnTo>
                  <a:pt x="5357" y="5948"/>
                </a:lnTo>
                <a:lnTo>
                  <a:pt x="5316" y="5978"/>
                </a:lnTo>
                <a:lnTo>
                  <a:pt x="5267" y="6009"/>
                </a:lnTo>
                <a:lnTo>
                  <a:pt x="5217" y="5978"/>
                </a:lnTo>
                <a:lnTo>
                  <a:pt x="5177" y="5948"/>
                </a:lnTo>
                <a:lnTo>
                  <a:pt x="5145" y="5924"/>
                </a:lnTo>
                <a:lnTo>
                  <a:pt x="5121" y="5900"/>
                </a:lnTo>
                <a:lnTo>
                  <a:pt x="5111" y="5889"/>
                </a:lnTo>
                <a:lnTo>
                  <a:pt x="5103" y="5877"/>
                </a:lnTo>
                <a:lnTo>
                  <a:pt x="5097" y="5865"/>
                </a:lnTo>
                <a:lnTo>
                  <a:pt x="5091" y="5853"/>
                </a:lnTo>
                <a:lnTo>
                  <a:pt x="5088" y="5841"/>
                </a:lnTo>
                <a:lnTo>
                  <a:pt x="5085" y="5829"/>
                </a:lnTo>
                <a:lnTo>
                  <a:pt x="5082" y="5802"/>
                </a:lnTo>
                <a:lnTo>
                  <a:pt x="5085" y="5778"/>
                </a:lnTo>
                <a:close/>
                <a:moveTo>
                  <a:pt x="5442" y="5630"/>
                </a:moveTo>
                <a:lnTo>
                  <a:pt x="5418" y="5612"/>
                </a:lnTo>
                <a:lnTo>
                  <a:pt x="5393" y="5592"/>
                </a:lnTo>
                <a:lnTo>
                  <a:pt x="5331" y="5550"/>
                </a:lnTo>
                <a:lnTo>
                  <a:pt x="5337" y="5546"/>
                </a:lnTo>
                <a:lnTo>
                  <a:pt x="5373" y="5520"/>
                </a:lnTo>
                <a:lnTo>
                  <a:pt x="5405" y="5496"/>
                </a:lnTo>
                <a:lnTo>
                  <a:pt x="5430" y="5472"/>
                </a:lnTo>
                <a:lnTo>
                  <a:pt x="5453" y="5448"/>
                </a:lnTo>
                <a:lnTo>
                  <a:pt x="5472" y="5426"/>
                </a:lnTo>
                <a:lnTo>
                  <a:pt x="5487" y="5406"/>
                </a:lnTo>
                <a:lnTo>
                  <a:pt x="5499" y="5387"/>
                </a:lnTo>
                <a:lnTo>
                  <a:pt x="5507" y="5369"/>
                </a:lnTo>
                <a:lnTo>
                  <a:pt x="5514" y="5387"/>
                </a:lnTo>
                <a:lnTo>
                  <a:pt x="5526" y="5406"/>
                </a:lnTo>
                <a:lnTo>
                  <a:pt x="5541" y="5426"/>
                </a:lnTo>
                <a:lnTo>
                  <a:pt x="5559" y="5448"/>
                </a:lnTo>
                <a:lnTo>
                  <a:pt x="5583" y="5472"/>
                </a:lnTo>
                <a:lnTo>
                  <a:pt x="5609" y="5496"/>
                </a:lnTo>
                <a:lnTo>
                  <a:pt x="5640" y="5520"/>
                </a:lnTo>
                <a:lnTo>
                  <a:pt x="5676" y="5546"/>
                </a:lnTo>
                <a:lnTo>
                  <a:pt x="5682" y="5550"/>
                </a:lnTo>
                <a:lnTo>
                  <a:pt x="5621" y="5592"/>
                </a:lnTo>
                <a:lnTo>
                  <a:pt x="5595" y="5612"/>
                </a:lnTo>
                <a:lnTo>
                  <a:pt x="5571" y="5630"/>
                </a:lnTo>
                <a:lnTo>
                  <a:pt x="5550" y="5649"/>
                </a:lnTo>
                <a:lnTo>
                  <a:pt x="5532" y="5670"/>
                </a:lnTo>
                <a:lnTo>
                  <a:pt x="5519" y="5690"/>
                </a:lnTo>
                <a:lnTo>
                  <a:pt x="5507" y="5712"/>
                </a:lnTo>
                <a:lnTo>
                  <a:pt x="5495" y="5690"/>
                </a:lnTo>
                <a:lnTo>
                  <a:pt x="5481" y="5670"/>
                </a:lnTo>
                <a:lnTo>
                  <a:pt x="5463" y="5649"/>
                </a:lnTo>
                <a:lnTo>
                  <a:pt x="5442" y="5630"/>
                </a:lnTo>
                <a:close/>
                <a:moveTo>
                  <a:pt x="5565" y="5778"/>
                </a:moveTo>
                <a:lnTo>
                  <a:pt x="5568" y="5757"/>
                </a:lnTo>
                <a:lnTo>
                  <a:pt x="5574" y="5738"/>
                </a:lnTo>
                <a:lnTo>
                  <a:pt x="5585" y="5720"/>
                </a:lnTo>
                <a:lnTo>
                  <a:pt x="5598" y="5702"/>
                </a:lnTo>
                <a:lnTo>
                  <a:pt x="5619" y="5684"/>
                </a:lnTo>
                <a:lnTo>
                  <a:pt x="5643" y="5664"/>
                </a:lnTo>
                <a:lnTo>
                  <a:pt x="5670" y="5642"/>
                </a:lnTo>
                <a:lnTo>
                  <a:pt x="5747" y="5592"/>
                </a:lnTo>
                <a:lnTo>
                  <a:pt x="5759" y="5600"/>
                </a:lnTo>
                <a:lnTo>
                  <a:pt x="5828" y="5648"/>
                </a:lnTo>
                <a:lnTo>
                  <a:pt x="5856" y="5667"/>
                </a:lnTo>
                <a:lnTo>
                  <a:pt x="5879" y="5685"/>
                </a:lnTo>
                <a:lnTo>
                  <a:pt x="5894" y="5703"/>
                </a:lnTo>
                <a:lnTo>
                  <a:pt x="5909" y="5720"/>
                </a:lnTo>
                <a:lnTo>
                  <a:pt x="5918" y="5738"/>
                </a:lnTo>
                <a:lnTo>
                  <a:pt x="5924" y="5757"/>
                </a:lnTo>
                <a:lnTo>
                  <a:pt x="5928" y="5778"/>
                </a:lnTo>
                <a:lnTo>
                  <a:pt x="5930" y="5802"/>
                </a:lnTo>
                <a:lnTo>
                  <a:pt x="5928" y="5828"/>
                </a:lnTo>
                <a:lnTo>
                  <a:pt x="5924" y="5841"/>
                </a:lnTo>
                <a:lnTo>
                  <a:pt x="5922" y="5853"/>
                </a:lnTo>
                <a:lnTo>
                  <a:pt x="5916" y="5864"/>
                </a:lnTo>
                <a:lnTo>
                  <a:pt x="5910" y="5876"/>
                </a:lnTo>
                <a:lnTo>
                  <a:pt x="5903" y="5886"/>
                </a:lnTo>
                <a:lnTo>
                  <a:pt x="5894" y="5898"/>
                </a:lnTo>
                <a:lnTo>
                  <a:pt x="5873" y="5919"/>
                </a:lnTo>
                <a:lnTo>
                  <a:pt x="5843" y="5943"/>
                </a:lnTo>
                <a:lnTo>
                  <a:pt x="5804" y="5972"/>
                </a:lnTo>
                <a:lnTo>
                  <a:pt x="5759" y="6002"/>
                </a:lnTo>
                <a:lnTo>
                  <a:pt x="5747" y="6009"/>
                </a:lnTo>
                <a:lnTo>
                  <a:pt x="5696" y="5978"/>
                </a:lnTo>
                <a:lnTo>
                  <a:pt x="5657" y="5948"/>
                </a:lnTo>
                <a:lnTo>
                  <a:pt x="5625" y="5924"/>
                </a:lnTo>
                <a:lnTo>
                  <a:pt x="5601" y="5900"/>
                </a:lnTo>
                <a:lnTo>
                  <a:pt x="5591" y="5889"/>
                </a:lnTo>
                <a:lnTo>
                  <a:pt x="5583" y="5877"/>
                </a:lnTo>
                <a:lnTo>
                  <a:pt x="5577" y="5865"/>
                </a:lnTo>
                <a:lnTo>
                  <a:pt x="5573" y="5853"/>
                </a:lnTo>
                <a:lnTo>
                  <a:pt x="5568" y="5841"/>
                </a:lnTo>
                <a:lnTo>
                  <a:pt x="5565" y="5829"/>
                </a:lnTo>
                <a:lnTo>
                  <a:pt x="5562" y="5802"/>
                </a:lnTo>
                <a:lnTo>
                  <a:pt x="5565" y="5778"/>
                </a:lnTo>
                <a:close/>
                <a:moveTo>
                  <a:pt x="5922" y="5630"/>
                </a:moveTo>
                <a:lnTo>
                  <a:pt x="5898" y="5612"/>
                </a:lnTo>
                <a:lnTo>
                  <a:pt x="5873" y="5592"/>
                </a:lnTo>
                <a:lnTo>
                  <a:pt x="5810" y="5550"/>
                </a:lnTo>
                <a:lnTo>
                  <a:pt x="5816" y="5546"/>
                </a:lnTo>
                <a:lnTo>
                  <a:pt x="5852" y="5520"/>
                </a:lnTo>
                <a:lnTo>
                  <a:pt x="5885" y="5496"/>
                </a:lnTo>
                <a:lnTo>
                  <a:pt x="5910" y="5472"/>
                </a:lnTo>
                <a:lnTo>
                  <a:pt x="5934" y="5448"/>
                </a:lnTo>
                <a:lnTo>
                  <a:pt x="5952" y="5426"/>
                </a:lnTo>
                <a:lnTo>
                  <a:pt x="5966" y="5406"/>
                </a:lnTo>
                <a:lnTo>
                  <a:pt x="5978" y="5387"/>
                </a:lnTo>
                <a:lnTo>
                  <a:pt x="5987" y="5369"/>
                </a:lnTo>
                <a:lnTo>
                  <a:pt x="5994" y="5387"/>
                </a:lnTo>
                <a:lnTo>
                  <a:pt x="6006" y="5406"/>
                </a:lnTo>
                <a:lnTo>
                  <a:pt x="6020" y="5426"/>
                </a:lnTo>
                <a:lnTo>
                  <a:pt x="6038" y="5448"/>
                </a:lnTo>
                <a:lnTo>
                  <a:pt x="6062" y="5472"/>
                </a:lnTo>
                <a:lnTo>
                  <a:pt x="6089" y="5496"/>
                </a:lnTo>
                <a:lnTo>
                  <a:pt x="6120" y="5520"/>
                </a:lnTo>
                <a:lnTo>
                  <a:pt x="6156" y="5546"/>
                </a:lnTo>
                <a:lnTo>
                  <a:pt x="6162" y="5550"/>
                </a:lnTo>
                <a:lnTo>
                  <a:pt x="6101" y="5592"/>
                </a:lnTo>
                <a:lnTo>
                  <a:pt x="6074" y="5612"/>
                </a:lnTo>
                <a:lnTo>
                  <a:pt x="6050" y="5630"/>
                </a:lnTo>
                <a:lnTo>
                  <a:pt x="6030" y="5649"/>
                </a:lnTo>
                <a:lnTo>
                  <a:pt x="6012" y="5670"/>
                </a:lnTo>
                <a:lnTo>
                  <a:pt x="5999" y="5690"/>
                </a:lnTo>
                <a:lnTo>
                  <a:pt x="5987" y="5712"/>
                </a:lnTo>
                <a:lnTo>
                  <a:pt x="5975" y="5690"/>
                </a:lnTo>
                <a:lnTo>
                  <a:pt x="5960" y="5670"/>
                </a:lnTo>
                <a:lnTo>
                  <a:pt x="5942" y="5649"/>
                </a:lnTo>
                <a:lnTo>
                  <a:pt x="5922" y="5630"/>
                </a:lnTo>
                <a:close/>
                <a:moveTo>
                  <a:pt x="6044" y="5778"/>
                </a:moveTo>
                <a:lnTo>
                  <a:pt x="6048" y="5757"/>
                </a:lnTo>
                <a:lnTo>
                  <a:pt x="6054" y="5738"/>
                </a:lnTo>
                <a:lnTo>
                  <a:pt x="6065" y="5720"/>
                </a:lnTo>
                <a:lnTo>
                  <a:pt x="6078" y="5702"/>
                </a:lnTo>
                <a:lnTo>
                  <a:pt x="6098" y="5684"/>
                </a:lnTo>
                <a:lnTo>
                  <a:pt x="6122" y="5664"/>
                </a:lnTo>
                <a:lnTo>
                  <a:pt x="6150" y="5642"/>
                </a:lnTo>
                <a:lnTo>
                  <a:pt x="6227" y="5592"/>
                </a:lnTo>
                <a:lnTo>
                  <a:pt x="6302" y="5642"/>
                </a:lnTo>
                <a:lnTo>
                  <a:pt x="6330" y="5664"/>
                </a:lnTo>
                <a:lnTo>
                  <a:pt x="6354" y="5684"/>
                </a:lnTo>
                <a:lnTo>
                  <a:pt x="6374" y="5702"/>
                </a:lnTo>
                <a:lnTo>
                  <a:pt x="6387" y="5720"/>
                </a:lnTo>
                <a:lnTo>
                  <a:pt x="6398" y="5738"/>
                </a:lnTo>
                <a:lnTo>
                  <a:pt x="6404" y="5757"/>
                </a:lnTo>
                <a:lnTo>
                  <a:pt x="6408" y="5778"/>
                </a:lnTo>
                <a:lnTo>
                  <a:pt x="6410" y="5802"/>
                </a:lnTo>
                <a:lnTo>
                  <a:pt x="6408" y="5829"/>
                </a:lnTo>
                <a:lnTo>
                  <a:pt x="6404" y="5841"/>
                </a:lnTo>
                <a:lnTo>
                  <a:pt x="6399" y="5853"/>
                </a:lnTo>
                <a:lnTo>
                  <a:pt x="6396" y="5865"/>
                </a:lnTo>
                <a:lnTo>
                  <a:pt x="6390" y="5877"/>
                </a:lnTo>
                <a:lnTo>
                  <a:pt x="6381" y="5889"/>
                </a:lnTo>
                <a:lnTo>
                  <a:pt x="6372" y="5900"/>
                </a:lnTo>
                <a:lnTo>
                  <a:pt x="6348" y="5924"/>
                </a:lnTo>
                <a:lnTo>
                  <a:pt x="6315" y="5948"/>
                </a:lnTo>
                <a:lnTo>
                  <a:pt x="6276" y="5978"/>
                </a:lnTo>
                <a:lnTo>
                  <a:pt x="6227" y="6009"/>
                </a:lnTo>
                <a:lnTo>
                  <a:pt x="6176" y="5978"/>
                </a:lnTo>
                <a:lnTo>
                  <a:pt x="6137" y="5948"/>
                </a:lnTo>
                <a:lnTo>
                  <a:pt x="6104" y="5924"/>
                </a:lnTo>
                <a:lnTo>
                  <a:pt x="6080" y="5900"/>
                </a:lnTo>
                <a:lnTo>
                  <a:pt x="6071" y="5889"/>
                </a:lnTo>
                <a:lnTo>
                  <a:pt x="6062" y="5877"/>
                </a:lnTo>
                <a:lnTo>
                  <a:pt x="6056" y="5865"/>
                </a:lnTo>
                <a:lnTo>
                  <a:pt x="6053" y="5853"/>
                </a:lnTo>
                <a:lnTo>
                  <a:pt x="6048" y="5841"/>
                </a:lnTo>
                <a:lnTo>
                  <a:pt x="6044" y="5829"/>
                </a:lnTo>
                <a:lnTo>
                  <a:pt x="6042" y="5802"/>
                </a:lnTo>
                <a:lnTo>
                  <a:pt x="6044" y="5778"/>
                </a:lnTo>
                <a:close/>
                <a:moveTo>
                  <a:pt x="6402" y="5630"/>
                </a:moveTo>
                <a:lnTo>
                  <a:pt x="6378" y="5612"/>
                </a:lnTo>
                <a:lnTo>
                  <a:pt x="6351" y="5592"/>
                </a:lnTo>
                <a:lnTo>
                  <a:pt x="6290" y="5550"/>
                </a:lnTo>
                <a:lnTo>
                  <a:pt x="6296" y="5546"/>
                </a:lnTo>
                <a:lnTo>
                  <a:pt x="6332" y="5520"/>
                </a:lnTo>
                <a:lnTo>
                  <a:pt x="6363" y="5496"/>
                </a:lnTo>
                <a:lnTo>
                  <a:pt x="6390" y="5472"/>
                </a:lnTo>
                <a:lnTo>
                  <a:pt x="6414" y="5448"/>
                </a:lnTo>
                <a:lnTo>
                  <a:pt x="6432" y="5426"/>
                </a:lnTo>
                <a:lnTo>
                  <a:pt x="6446" y="5406"/>
                </a:lnTo>
                <a:lnTo>
                  <a:pt x="6458" y="5387"/>
                </a:lnTo>
                <a:lnTo>
                  <a:pt x="6465" y="5369"/>
                </a:lnTo>
                <a:lnTo>
                  <a:pt x="6474" y="5387"/>
                </a:lnTo>
                <a:lnTo>
                  <a:pt x="6486" y="5406"/>
                </a:lnTo>
                <a:lnTo>
                  <a:pt x="6500" y="5426"/>
                </a:lnTo>
                <a:lnTo>
                  <a:pt x="6519" y="5448"/>
                </a:lnTo>
                <a:lnTo>
                  <a:pt x="6542" y="5472"/>
                </a:lnTo>
                <a:lnTo>
                  <a:pt x="6567" y="5496"/>
                </a:lnTo>
                <a:lnTo>
                  <a:pt x="6600" y="5520"/>
                </a:lnTo>
                <a:lnTo>
                  <a:pt x="6636" y="5546"/>
                </a:lnTo>
                <a:lnTo>
                  <a:pt x="6642" y="5550"/>
                </a:lnTo>
                <a:lnTo>
                  <a:pt x="6579" y="5592"/>
                </a:lnTo>
                <a:lnTo>
                  <a:pt x="6554" y="5612"/>
                </a:lnTo>
                <a:lnTo>
                  <a:pt x="6530" y="5630"/>
                </a:lnTo>
                <a:lnTo>
                  <a:pt x="6510" y="5649"/>
                </a:lnTo>
                <a:lnTo>
                  <a:pt x="6492" y="5670"/>
                </a:lnTo>
                <a:lnTo>
                  <a:pt x="6477" y="5690"/>
                </a:lnTo>
                <a:lnTo>
                  <a:pt x="6465" y="5712"/>
                </a:lnTo>
                <a:lnTo>
                  <a:pt x="6453" y="5690"/>
                </a:lnTo>
                <a:lnTo>
                  <a:pt x="6440" y="5670"/>
                </a:lnTo>
                <a:lnTo>
                  <a:pt x="6422" y="5649"/>
                </a:lnTo>
                <a:lnTo>
                  <a:pt x="6402" y="5630"/>
                </a:lnTo>
                <a:close/>
                <a:moveTo>
                  <a:pt x="6524" y="5778"/>
                </a:moveTo>
                <a:lnTo>
                  <a:pt x="6528" y="5757"/>
                </a:lnTo>
                <a:lnTo>
                  <a:pt x="6534" y="5738"/>
                </a:lnTo>
                <a:lnTo>
                  <a:pt x="6543" y="5720"/>
                </a:lnTo>
                <a:lnTo>
                  <a:pt x="6558" y="5702"/>
                </a:lnTo>
                <a:lnTo>
                  <a:pt x="6578" y="5684"/>
                </a:lnTo>
                <a:lnTo>
                  <a:pt x="6602" y="5664"/>
                </a:lnTo>
                <a:lnTo>
                  <a:pt x="6630" y="5642"/>
                </a:lnTo>
                <a:lnTo>
                  <a:pt x="6705" y="5592"/>
                </a:lnTo>
                <a:lnTo>
                  <a:pt x="6717" y="5600"/>
                </a:lnTo>
                <a:lnTo>
                  <a:pt x="6788" y="5648"/>
                </a:lnTo>
                <a:lnTo>
                  <a:pt x="6816" y="5667"/>
                </a:lnTo>
                <a:lnTo>
                  <a:pt x="6837" y="5685"/>
                </a:lnTo>
                <a:lnTo>
                  <a:pt x="6855" y="5703"/>
                </a:lnTo>
                <a:lnTo>
                  <a:pt x="6867" y="5720"/>
                </a:lnTo>
                <a:lnTo>
                  <a:pt x="6878" y="5738"/>
                </a:lnTo>
                <a:lnTo>
                  <a:pt x="6884" y="5757"/>
                </a:lnTo>
                <a:lnTo>
                  <a:pt x="6888" y="5778"/>
                </a:lnTo>
                <a:lnTo>
                  <a:pt x="6890" y="5802"/>
                </a:lnTo>
                <a:lnTo>
                  <a:pt x="6888" y="5828"/>
                </a:lnTo>
                <a:lnTo>
                  <a:pt x="6885" y="5841"/>
                </a:lnTo>
                <a:lnTo>
                  <a:pt x="6882" y="5853"/>
                </a:lnTo>
                <a:lnTo>
                  <a:pt x="6876" y="5864"/>
                </a:lnTo>
                <a:lnTo>
                  <a:pt x="6870" y="5876"/>
                </a:lnTo>
                <a:lnTo>
                  <a:pt x="6864" y="5886"/>
                </a:lnTo>
                <a:lnTo>
                  <a:pt x="6854" y="5898"/>
                </a:lnTo>
                <a:lnTo>
                  <a:pt x="6831" y="5919"/>
                </a:lnTo>
                <a:lnTo>
                  <a:pt x="6801" y="5943"/>
                </a:lnTo>
                <a:lnTo>
                  <a:pt x="6764" y="5972"/>
                </a:lnTo>
                <a:lnTo>
                  <a:pt x="6717" y="6002"/>
                </a:lnTo>
                <a:lnTo>
                  <a:pt x="6705" y="6009"/>
                </a:lnTo>
                <a:lnTo>
                  <a:pt x="6656" y="5978"/>
                </a:lnTo>
                <a:lnTo>
                  <a:pt x="6615" y="5948"/>
                </a:lnTo>
                <a:lnTo>
                  <a:pt x="6584" y="5924"/>
                </a:lnTo>
                <a:lnTo>
                  <a:pt x="6560" y="5900"/>
                </a:lnTo>
                <a:lnTo>
                  <a:pt x="6549" y="5889"/>
                </a:lnTo>
                <a:lnTo>
                  <a:pt x="6542" y="5877"/>
                </a:lnTo>
                <a:lnTo>
                  <a:pt x="6536" y="5865"/>
                </a:lnTo>
                <a:lnTo>
                  <a:pt x="6531" y="5853"/>
                </a:lnTo>
                <a:lnTo>
                  <a:pt x="6528" y="5841"/>
                </a:lnTo>
                <a:lnTo>
                  <a:pt x="6525" y="5829"/>
                </a:lnTo>
                <a:lnTo>
                  <a:pt x="6524" y="5802"/>
                </a:lnTo>
                <a:lnTo>
                  <a:pt x="6524" y="5778"/>
                </a:lnTo>
                <a:close/>
                <a:moveTo>
                  <a:pt x="6882" y="5630"/>
                </a:moveTo>
                <a:lnTo>
                  <a:pt x="6860" y="5612"/>
                </a:lnTo>
                <a:lnTo>
                  <a:pt x="6831" y="5592"/>
                </a:lnTo>
                <a:lnTo>
                  <a:pt x="6770" y="5550"/>
                </a:lnTo>
                <a:lnTo>
                  <a:pt x="6776" y="5546"/>
                </a:lnTo>
                <a:lnTo>
                  <a:pt x="6812" y="5520"/>
                </a:lnTo>
                <a:lnTo>
                  <a:pt x="6843" y="5496"/>
                </a:lnTo>
                <a:lnTo>
                  <a:pt x="6872" y="5472"/>
                </a:lnTo>
                <a:lnTo>
                  <a:pt x="6894" y="5448"/>
                </a:lnTo>
                <a:lnTo>
                  <a:pt x="6912" y="5426"/>
                </a:lnTo>
                <a:lnTo>
                  <a:pt x="6926" y="5406"/>
                </a:lnTo>
                <a:lnTo>
                  <a:pt x="6938" y="5387"/>
                </a:lnTo>
                <a:lnTo>
                  <a:pt x="6945" y="5369"/>
                </a:lnTo>
                <a:lnTo>
                  <a:pt x="6954" y="5387"/>
                </a:lnTo>
                <a:lnTo>
                  <a:pt x="6966" y="5406"/>
                </a:lnTo>
                <a:lnTo>
                  <a:pt x="6980" y="5426"/>
                </a:lnTo>
                <a:lnTo>
                  <a:pt x="6999" y="5448"/>
                </a:lnTo>
                <a:lnTo>
                  <a:pt x="7022" y="5472"/>
                </a:lnTo>
                <a:lnTo>
                  <a:pt x="7047" y="5496"/>
                </a:lnTo>
                <a:lnTo>
                  <a:pt x="7079" y="5520"/>
                </a:lnTo>
                <a:lnTo>
                  <a:pt x="7115" y="5546"/>
                </a:lnTo>
                <a:lnTo>
                  <a:pt x="7121" y="5550"/>
                </a:lnTo>
                <a:lnTo>
                  <a:pt x="7059" y="5592"/>
                </a:lnTo>
                <a:lnTo>
                  <a:pt x="7034" y="5612"/>
                </a:lnTo>
                <a:lnTo>
                  <a:pt x="7010" y="5630"/>
                </a:lnTo>
                <a:lnTo>
                  <a:pt x="6989" y="5649"/>
                </a:lnTo>
                <a:lnTo>
                  <a:pt x="6972" y="5670"/>
                </a:lnTo>
                <a:lnTo>
                  <a:pt x="6957" y="5690"/>
                </a:lnTo>
                <a:lnTo>
                  <a:pt x="6945" y="5712"/>
                </a:lnTo>
                <a:lnTo>
                  <a:pt x="6933" y="5690"/>
                </a:lnTo>
                <a:lnTo>
                  <a:pt x="6920" y="5670"/>
                </a:lnTo>
                <a:lnTo>
                  <a:pt x="6903" y="5649"/>
                </a:lnTo>
                <a:lnTo>
                  <a:pt x="6882" y="5630"/>
                </a:lnTo>
                <a:close/>
                <a:moveTo>
                  <a:pt x="7004" y="5778"/>
                </a:moveTo>
                <a:lnTo>
                  <a:pt x="7007" y="5757"/>
                </a:lnTo>
                <a:lnTo>
                  <a:pt x="7013" y="5738"/>
                </a:lnTo>
                <a:lnTo>
                  <a:pt x="7023" y="5720"/>
                </a:lnTo>
                <a:lnTo>
                  <a:pt x="7040" y="5702"/>
                </a:lnTo>
                <a:lnTo>
                  <a:pt x="7058" y="5684"/>
                </a:lnTo>
                <a:lnTo>
                  <a:pt x="7082" y="5664"/>
                </a:lnTo>
                <a:lnTo>
                  <a:pt x="7109" y="5642"/>
                </a:lnTo>
                <a:lnTo>
                  <a:pt x="7185" y="5592"/>
                </a:lnTo>
                <a:lnTo>
                  <a:pt x="7262" y="5642"/>
                </a:lnTo>
                <a:lnTo>
                  <a:pt x="7292" y="5664"/>
                </a:lnTo>
                <a:lnTo>
                  <a:pt x="7316" y="5684"/>
                </a:lnTo>
                <a:lnTo>
                  <a:pt x="7334" y="5702"/>
                </a:lnTo>
                <a:lnTo>
                  <a:pt x="7347" y="5720"/>
                </a:lnTo>
                <a:lnTo>
                  <a:pt x="7358" y="5738"/>
                </a:lnTo>
                <a:lnTo>
                  <a:pt x="7365" y="5757"/>
                </a:lnTo>
                <a:lnTo>
                  <a:pt x="7367" y="5778"/>
                </a:lnTo>
                <a:lnTo>
                  <a:pt x="7370" y="5802"/>
                </a:lnTo>
                <a:lnTo>
                  <a:pt x="7367" y="5829"/>
                </a:lnTo>
                <a:lnTo>
                  <a:pt x="7365" y="5841"/>
                </a:lnTo>
                <a:lnTo>
                  <a:pt x="7361" y="5853"/>
                </a:lnTo>
                <a:lnTo>
                  <a:pt x="7355" y="5865"/>
                </a:lnTo>
                <a:lnTo>
                  <a:pt x="7349" y="5877"/>
                </a:lnTo>
                <a:lnTo>
                  <a:pt x="7341" y="5889"/>
                </a:lnTo>
                <a:lnTo>
                  <a:pt x="7331" y="5900"/>
                </a:lnTo>
                <a:lnTo>
                  <a:pt x="7307" y="5924"/>
                </a:lnTo>
                <a:lnTo>
                  <a:pt x="7275" y="5948"/>
                </a:lnTo>
                <a:lnTo>
                  <a:pt x="7235" y="5978"/>
                </a:lnTo>
                <a:lnTo>
                  <a:pt x="7185" y="6009"/>
                </a:lnTo>
                <a:lnTo>
                  <a:pt x="7137" y="5978"/>
                </a:lnTo>
                <a:lnTo>
                  <a:pt x="7095" y="5948"/>
                </a:lnTo>
                <a:lnTo>
                  <a:pt x="7065" y="5924"/>
                </a:lnTo>
                <a:lnTo>
                  <a:pt x="7040" y="5900"/>
                </a:lnTo>
                <a:lnTo>
                  <a:pt x="7031" y="5889"/>
                </a:lnTo>
                <a:lnTo>
                  <a:pt x="7023" y="5877"/>
                </a:lnTo>
                <a:lnTo>
                  <a:pt x="7016" y="5865"/>
                </a:lnTo>
                <a:lnTo>
                  <a:pt x="7011" y="5853"/>
                </a:lnTo>
                <a:lnTo>
                  <a:pt x="7007" y="5841"/>
                </a:lnTo>
                <a:lnTo>
                  <a:pt x="7005" y="5829"/>
                </a:lnTo>
                <a:lnTo>
                  <a:pt x="7004" y="5802"/>
                </a:lnTo>
                <a:lnTo>
                  <a:pt x="7004" y="5778"/>
                </a:lnTo>
                <a:close/>
                <a:moveTo>
                  <a:pt x="7361" y="5630"/>
                </a:moveTo>
                <a:lnTo>
                  <a:pt x="7340" y="5612"/>
                </a:lnTo>
                <a:lnTo>
                  <a:pt x="7311" y="5592"/>
                </a:lnTo>
                <a:lnTo>
                  <a:pt x="7250" y="5550"/>
                </a:lnTo>
                <a:lnTo>
                  <a:pt x="7256" y="5546"/>
                </a:lnTo>
                <a:lnTo>
                  <a:pt x="7293" y="5520"/>
                </a:lnTo>
                <a:lnTo>
                  <a:pt x="7323" y="5496"/>
                </a:lnTo>
                <a:lnTo>
                  <a:pt x="7352" y="5472"/>
                </a:lnTo>
                <a:lnTo>
                  <a:pt x="7373" y="5448"/>
                </a:lnTo>
                <a:lnTo>
                  <a:pt x="7391" y="5426"/>
                </a:lnTo>
                <a:lnTo>
                  <a:pt x="7406" y="5406"/>
                </a:lnTo>
                <a:lnTo>
                  <a:pt x="7418" y="5387"/>
                </a:lnTo>
                <a:lnTo>
                  <a:pt x="7425" y="5369"/>
                </a:lnTo>
                <a:lnTo>
                  <a:pt x="7436" y="5387"/>
                </a:lnTo>
                <a:lnTo>
                  <a:pt x="7445" y="5406"/>
                </a:lnTo>
                <a:lnTo>
                  <a:pt x="7461" y="5426"/>
                </a:lnTo>
                <a:lnTo>
                  <a:pt x="7479" y="5448"/>
                </a:lnTo>
                <a:lnTo>
                  <a:pt x="7502" y="5472"/>
                </a:lnTo>
                <a:lnTo>
                  <a:pt x="7527" y="5496"/>
                </a:lnTo>
                <a:lnTo>
                  <a:pt x="7559" y="5520"/>
                </a:lnTo>
                <a:lnTo>
                  <a:pt x="7595" y="5546"/>
                </a:lnTo>
                <a:lnTo>
                  <a:pt x="7601" y="5550"/>
                </a:lnTo>
                <a:lnTo>
                  <a:pt x="7539" y="5592"/>
                </a:lnTo>
                <a:lnTo>
                  <a:pt x="7514" y="5612"/>
                </a:lnTo>
                <a:lnTo>
                  <a:pt x="7490" y="5630"/>
                </a:lnTo>
                <a:lnTo>
                  <a:pt x="7469" y="5649"/>
                </a:lnTo>
                <a:lnTo>
                  <a:pt x="7451" y="5670"/>
                </a:lnTo>
                <a:lnTo>
                  <a:pt x="7437" y="5690"/>
                </a:lnTo>
                <a:lnTo>
                  <a:pt x="7425" y="5712"/>
                </a:lnTo>
                <a:lnTo>
                  <a:pt x="7415" y="5690"/>
                </a:lnTo>
                <a:lnTo>
                  <a:pt x="7400" y="5670"/>
                </a:lnTo>
                <a:lnTo>
                  <a:pt x="7383" y="5649"/>
                </a:lnTo>
                <a:lnTo>
                  <a:pt x="7361" y="5630"/>
                </a:lnTo>
                <a:close/>
                <a:moveTo>
                  <a:pt x="7484" y="5778"/>
                </a:moveTo>
                <a:lnTo>
                  <a:pt x="7487" y="5757"/>
                </a:lnTo>
                <a:lnTo>
                  <a:pt x="7493" y="5738"/>
                </a:lnTo>
                <a:lnTo>
                  <a:pt x="7503" y="5720"/>
                </a:lnTo>
                <a:lnTo>
                  <a:pt x="7520" y="5702"/>
                </a:lnTo>
                <a:lnTo>
                  <a:pt x="7538" y="5684"/>
                </a:lnTo>
                <a:lnTo>
                  <a:pt x="7562" y="5664"/>
                </a:lnTo>
                <a:lnTo>
                  <a:pt x="7589" y="5642"/>
                </a:lnTo>
                <a:lnTo>
                  <a:pt x="7665" y="5592"/>
                </a:lnTo>
                <a:lnTo>
                  <a:pt x="7665" y="5600"/>
                </a:lnTo>
                <a:lnTo>
                  <a:pt x="7734" y="5648"/>
                </a:lnTo>
                <a:lnTo>
                  <a:pt x="7763" y="5667"/>
                </a:lnTo>
                <a:lnTo>
                  <a:pt x="7785" y="5685"/>
                </a:lnTo>
                <a:lnTo>
                  <a:pt x="7803" y="5703"/>
                </a:lnTo>
                <a:lnTo>
                  <a:pt x="7815" y="5720"/>
                </a:lnTo>
                <a:lnTo>
                  <a:pt x="7824" y="5738"/>
                </a:lnTo>
                <a:lnTo>
                  <a:pt x="7833" y="5757"/>
                </a:lnTo>
                <a:lnTo>
                  <a:pt x="7835" y="5778"/>
                </a:lnTo>
                <a:lnTo>
                  <a:pt x="7836" y="5802"/>
                </a:lnTo>
                <a:lnTo>
                  <a:pt x="7835" y="5828"/>
                </a:lnTo>
                <a:lnTo>
                  <a:pt x="7833" y="5841"/>
                </a:lnTo>
                <a:lnTo>
                  <a:pt x="7829" y="5853"/>
                </a:lnTo>
                <a:lnTo>
                  <a:pt x="7824" y="5864"/>
                </a:lnTo>
                <a:lnTo>
                  <a:pt x="7817" y="5876"/>
                </a:lnTo>
                <a:lnTo>
                  <a:pt x="7811" y="5886"/>
                </a:lnTo>
                <a:lnTo>
                  <a:pt x="7800" y="5898"/>
                </a:lnTo>
                <a:lnTo>
                  <a:pt x="7779" y="5919"/>
                </a:lnTo>
                <a:lnTo>
                  <a:pt x="7749" y="5943"/>
                </a:lnTo>
                <a:lnTo>
                  <a:pt x="7710" y="5972"/>
                </a:lnTo>
                <a:lnTo>
                  <a:pt x="7665" y="6002"/>
                </a:lnTo>
                <a:lnTo>
                  <a:pt x="7665" y="6009"/>
                </a:lnTo>
                <a:lnTo>
                  <a:pt x="7617" y="5978"/>
                </a:lnTo>
                <a:lnTo>
                  <a:pt x="7577" y="5948"/>
                </a:lnTo>
                <a:lnTo>
                  <a:pt x="7545" y="5924"/>
                </a:lnTo>
                <a:lnTo>
                  <a:pt x="7520" y="5900"/>
                </a:lnTo>
                <a:lnTo>
                  <a:pt x="7511" y="5889"/>
                </a:lnTo>
                <a:lnTo>
                  <a:pt x="7503" y="5877"/>
                </a:lnTo>
                <a:lnTo>
                  <a:pt x="7496" y="5865"/>
                </a:lnTo>
                <a:lnTo>
                  <a:pt x="7491" y="5853"/>
                </a:lnTo>
                <a:lnTo>
                  <a:pt x="7487" y="5841"/>
                </a:lnTo>
                <a:lnTo>
                  <a:pt x="7485" y="5829"/>
                </a:lnTo>
                <a:lnTo>
                  <a:pt x="7484" y="5802"/>
                </a:lnTo>
                <a:lnTo>
                  <a:pt x="7484" y="5778"/>
                </a:lnTo>
                <a:close/>
                <a:moveTo>
                  <a:pt x="7829" y="5630"/>
                </a:moveTo>
                <a:lnTo>
                  <a:pt x="7806" y="5612"/>
                </a:lnTo>
                <a:lnTo>
                  <a:pt x="7779" y="5592"/>
                </a:lnTo>
                <a:lnTo>
                  <a:pt x="7716" y="5550"/>
                </a:lnTo>
                <a:lnTo>
                  <a:pt x="7722" y="5546"/>
                </a:lnTo>
                <a:lnTo>
                  <a:pt x="7761" y="5520"/>
                </a:lnTo>
                <a:lnTo>
                  <a:pt x="7791" y="5496"/>
                </a:lnTo>
                <a:lnTo>
                  <a:pt x="7818" y="5472"/>
                </a:lnTo>
                <a:lnTo>
                  <a:pt x="7841" y="5448"/>
                </a:lnTo>
                <a:lnTo>
                  <a:pt x="7859" y="5426"/>
                </a:lnTo>
                <a:lnTo>
                  <a:pt x="7872" y="5406"/>
                </a:lnTo>
                <a:lnTo>
                  <a:pt x="7884" y="5387"/>
                </a:lnTo>
                <a:lnTo>
                  <a:pt x="7893" y="5369"/>
                </a:lnTo>
                <a:lnTo>
                  <a:pt x="7902" y="5387"/>
                </a:lnTo>
                <a:lnTo>
                  <a:pt x="7913" y="5406"/>
                </a:lnTo>
                <a:lnTo>
                  <a:pt x="7929" y="5426"/>
                </a:lnTo>
                <a:lnTo>
                  <a:pt x="7947" y="5448"/>
                </a:lnTo>
                <a:lnTo>
                  <a:pt x="7968" y="5472"/>
                </a:lnTo>
                <a:lnTo>
                  <a:pt x="7995" y="5496"/>
                </a:lnTo>
                <a:lnTo>
                  <a:pt x="8027" y="5520"/>
                </a:lnTo>
                <a:lnTo>
                  <a:pt x="8063" y="5546"/>
                </a:lnTo>
                <a:lnTo>
                  <a:pt x="8069" y="5550"/>
                </a:lnTo>
                <a:lnTo>
                  <a:pt x="8007" y="5592"/>
                </a:lnTo>
                <a:lnTo>
                  <a:pt x="7980" y="5612"/>
                </a:lnTo>
                <a:lnTo>
                  <a:pt x="7956" y="5630"/>
                </a:lnTo>
                <a:lnTo>
                  <a:pt x="7937" y="5649"/>
                </a:lnTo>
                <a:lnTo>
                  <a:pt x="7919" y="5670"/>
                </a:lnTo>
                <a:lnTo>
                  <a:pt x="7905" y="5690"/>
                </a:lnTo>
                <a:lnTo>
                  <a:pt x="7893" y="5712"/>
                </a:lnTo>
                <a:lnTo>
                  <a:pt x="7883" y="5690"/>
                </a:lnTo>
                <a:lnTo>
                  <a:pt x="7866" y="5670"/>
                </a:lnTo>
                <a:lnTo>
                  <a:pt x="7851" y="5649"/>
                </a:lnTo>
                <a:lnTo>
                  <a:pt x="7829" y="5630"/>
                </a:lnTo>
                <a:close/>
                <a:moveTo>
                  <a:pt x="7950" y="5778"/>
                </a:moveTo>
                <a:lnTo>
                  <a:pt x="7955" y="5757"/>
                </a:lnTo>
                <a:lnTo>
                  <a:pt x="7961" y="5738"/>
                </a:lnTo>
                <a:lnTo>
                  <a:pt x="7971" y="5720"/>
                </a:lnTo>
                <a:lnTo>
                  <a:pt x="7986" y="5702"/>
                </a:lnTo>
                <a:lnTo>
                  <a:pt x="8004" y="5684"/>
                </a:lnTo>
                <a:lnTo>
                  <a:pt x="8028" y="5664"/>
                </a:lnTo>
                <a:lnTo>
                  <a:pt x="8057" y="5642"/>
                </a:lnTo>
                <a:lnTo>
                  <a:pt x="8133" y="5592"/>
                </a:lnTo>
                <a:lnTo>
                  <a:pt x="8208" y="5642"/>
                </a:lnTo>
                <a:lnTo>
                  <a:pt x="8238" y="5664"/>
                </a:lnTo>
                <a:lnTo>
                  <a:pt x="8262" y="5684"/>
                </a:lnTo>
                <a:lnTo>
                  <a:pt x="8280" y="5702"/>
                </a:lnTo>
                <a:lnTo>
                  <a:pt x="8294" y="5720"/>
                </a:lnTo>
                <a:lnTo>
                  <a:pt x="8304" y="5738"/>
                </a:lnTo>
                <a:lnTo>
                  <a:pt x="8312" y="5757"/>
                </a:lnTo>
                <a:lnTo>
                  <a:pt x="8315" y="5778"/>
                </a:lnTo>
                <a:lnTo>
                  <a:pt x="8316" y="5802"/>
                </a:lnTo>
                <a:lnTo>
                  <a:pt x="8315" y="5829"/>
                </a:lnTo>
                <a:lnTo>
                  <a:pt x="8312" y="5841"/>
                </a:lnTo>
                <a:lnTo>
                  <a:pt x="8309" y="5853"/>
                </a:lnTo>
                <a:lnTo>
                  <a:pt x="8303" y="5865"/>
                </a:lnTo>
                <a:lnTo>
                  <a:pt x="8297" y="5877"/>
                </a:lnTo>
                <a:lnTo>
                  <a:pt x="8289" y="5889"/>
                </a:lnTo>
                <a:lnTo>
                  <a:pt x="8279" y="5900"/>
                </a:lnTo>
                <a:lnTo>
                  <a:pt x="8255" y="5924"/>
                </a:lnTo>
                <a:lnTo>
                  <a:pt x="8223" y="5948"/>
                </a:lnTo>
                <a:lnTo>
                  <a:pt x="8183" y="5978"/>
                </a:lnTo>
                <a:lnTo>
                  <a:pt x="8133" y="6009"/>
                </a:lnTo>
                <a:lnTo>
                  <a:pt x="8085" y="5978"/>
                </a:lnTo>
                <a:lnTo>
                  <a:pt x="8045" y="5948"/>
                </a:lnTo>
                <a:lnTo>
                  <a:pt x="8013" y="5924"/>
                </a:lnTo>
                <a:lnTo>
                  <a:pt x="7986" y="5900"/>
                </a:lnTo>
                <a:lnTo>
                  <a:pt x="7979" y="5889"/>
                </a:lnTo>
                <a:lnTo>
                  <a:pt x="7971" y="5877"/>
                </a:lnTo>
                <a:lnTo>
                  <a:pt x="7962" y="5865"/>
                </a:lnTo>
                <a:lnTo>
                  <a:pt x="7959" y="5853"/>
                </a:lnTo>
                <a:lnTo>
                  <a:pt x="7955" y="5841"/>
                </a:lnTo>
                <a:lnTo>
                  <a:pt x="7953" y="5829"/>
                </a:lnTo>
                <a:lnTo>
                  <a:pt x="7950" y="5802"/>
                </a:lnTo>
                <a:lnTo>
                  <a:pt x="7950" y="5778"/>
                </a:lnTo>
                <a:close/>
                <a:moveTo>
                  <a:pt x="8309" y="5630"/>
                </a:moveTo>
                <a:lnTo>
                  <a:pt x="8286" y="5612"/>
                </a:lnTo>
                <a:lnTo>
                  <a:pt x="8259" y="5592"/>
                </a:lnTo>
                <a:lnTo>
                  <a:pt x="8196" y="5550"/>
                </a:lnTo>
                <a:lnTo>
                  <a:pt x="8202" y="5546"/>
                </a:lnTo>
                <a:lnTo>
                  <a:pt x="8241" y="5520"/>
                </a:lnTo>
                <a:lnTo>
                  <a:pt x="8271" y="5496"/>
                </a:lnTo>
                <a:lnTo>
                  <a:pt x="8298" y="5472"/>
                </a:lnTo>
                <a:lnTo>
                  <a:pt x="8321" y="5448"/>
                </a:lnTo>
                <a:lnTo>
                  <a:pt x="8339" y="5426"/>
                </a:lnTo>
                <a:lnTo>
                  <a:pt x="8352" y="5406"/>
                </a:lnTo>
                <a:lnTo>
                  <a:pt x="8364" y="5387"/>
                </a:lnTo>
                <a:lnTo>
                  <a:pt x="8372" y="5369"/>
                </a:lnTo>
                <a:lnTo>
                  <a:pt x="8382" y="5387"/>
                </a:lnTo>
                <a:lnTo>
                  <a:pt x="8393" y="5406"/>
                </a:lnTo>
                <a:lnTo>
                  <a:pt x="8408" y="5426"/>
                </a:lnTo>
                <a:lnTo>
                  <a:pt x="8426" y="5448"/>
                </a:lnTo>
                <a:lnTo>
                  <a:pt x="8448" y="5472"/>
                </a:lnTo>
                <a:lnTo>
                  <a:pt x="8474" y="5496"/>
                </a:lnTo>
                <a:lnTo>
                  <a:pt x="8507" y="5520"/>
                </a:lnTo>
                <a:lnTo>
                  <a:pt x="8543" y="5546"/>
                </a:lnTo>
                <a:lnTo>
                  <a:pt x="8549" y="5550"/>
                </a:lnTo>
                <a:lnTo>
                  <a:pt x="8486" y="5592"/>
                </a:lnTo>
                <a:lnTo>
                  <a:pt x="8460" y="5612"/>
                </a:lnTo>
                <a:lnTo>
                  <a:pt x="8436" y="5630"/>
                </a:lnTo>
                <a:lnTo>
                  <a:pt x="8417" y="5649"/>
                </a:lnTo>
                <a:lnTo>
                  <a:pt x="8399" y="5670"/>
                </a:lnTo>
                <a:lnTo>
                  <a:pt x="8384" y="5690"/>
                </a:lnTo>
                <a:lnTo>
                  <a:pt x="8372" y="5712"/>
                </a:lnTo>
                <a:lnTo>
                  <a:pt x="8363" y="5690"/>
                </a:lnTo>
                <a:lnTo>
                  <a:pt x="8346" y="5670"/>
                </a:lnTo>
                <a:lnTo>
                  <a:pt x="8330" y="5649"/>
                </a:lnTo>
                <a:lnTo>
                  <a:pt x="8309" y="5630"/>
                </a:lnTo>
                <a:close/>
                <a:moveTo>
                  <a:pt x="8430" y="5778"/>
                </a:moveTo>
                <a:lnTo>
                  <a:pt x="8435" y="5757"/>
                </a:lnTo>
                <a:lnTo>
                  <a:pt x="8441" y="5738"/>
                </a:lnTo>
                <a:lnTo>
                  <a:pt x="8453" y="5720"/>
                </a:lnTo>
                <a:lnTo>
                  <a:pt x="8466" y="5702"/>
                </a:lnTo>
                <a:lnTo>
                  <a:pt x="8484" y="5684"/>
                </a:lnTo>
                <a:lnTo>
                  <a:pt x="8508" y="5664"/>
                </a:lnTo>
                <a:lnTo>
                  <a:pt x="8538" y="5642"/>
                </a:lnTo>
                <a:lnTo>
                  <a:pt x="8612" y="5592"/>
                </a:lnTo>
                <a:lnTo>
                  <a:pt x="8627" y="5600"/>
                </a:lnTo>
                <a:lnTo>
                  <a:pt x="8696" y="5648"/>
                </a:lnTo>
                <a:lnTo>
                  <a:pt x="8723" y="5667"/>
                </a:lnTo>
                <a:lnTo>
                  <a:pt x="8744" y="5685"/>
                </a:lnTo>
                <a:lnTo>
                  <a:pt x="8762" y="5703"/>
                </a:lnTo>
                <a:lnTo>
                  <a:pt x="8777" y="5720"/>
                </a:lnTo>
                <a:lnTo>
                  <a:pt x="8786" y="5738"/>
                </a:lnTo>
                <a:lnTo>
                  <a:pt x="8792" y="5757"/>
                </a:lnTo>
                <a:lnTo>
                  <a:pt x="8795" y="5778"/>
                </a:lnTo>
                <a:lnTo>
                  <a:pt x="8796" y="5802"/>
                </a:lnTo>
                <a:lnTo>
                  <a:pt x="8795" y="5828"/>
                </a:lnTo>
                <a:lnTo>
                  <a:pt x="8792" y="5841"/>
                </a:lnTo>
                <a:lnTo>
                  <a:pt x="8789" y="5853"/>
                </a:lnTo>
                <a:lnTo>
                  <a:pt x="8784" y="5864"/>
                </a:lnTo>
                <a:lnTo>
                  <a:pt x="8778" y="5876"/>
                </a:lnTo>
                <a:lnTo>
                  <a:pt x="8771" y="5886"/>
                </a:lnTo>
                <a:lnTo>
                  <a:pt x="8760" y="5898"/>
                </a:lnTo>
                <a:lnTo>
                  <a:pt x="8738" y="5919"/>
                </a:lnTo>
                <a:lnTo>
                  <a:pt x="8708" y="5943"/>
                </a:lnTo>
                <a:lnTo>
                  <a:pt x="8672" y="5972"/>
                </a:lnTo>
                <a:lnTo>
                  <a:pt x="8627" y="6002"/>
                </a:lnTo>
                <a:lnTo>
                  <a:pt x="8612" y="6009"/>
                </a:lnTo>
                <a:lnTo>
                  <a:pt x="8564" y="5978"/>
                </a:lnTo>
                <a:lnTo>
                  <a:pt x="8525" y="5948"/>
                </a:lnTo>
                <a:lnTo>
                  <a:pt x="8492" y="5924"/>
                </a:lnTo>
                <a:lnTo>
                  <a:pt x="8468" y="5900"/>
                </a:lnTo>
                <a:lnTo>
                  <a:pt x="8459" y="5889"/>
                </a:lnTo>
                <a:lnTo>
                  <a:pt x="8450" y="5877"/>
                </a:lnTo>
                <a:lnTo>
                  <a:pt x="8444" y="5865"/>
                </a:lnTo>
                <a:lnTo>
                  <a:pt x="8438" y="5853"/>
                </a:lnTo>
                <a:lnTo>
                  <a:pt x="8435" y="5841"/>
                </a:lnTo>
                <a:lnTo>
                  <a:pt x="8432" y="5829"/>
                </a:lnTo>
                <a:lnTo>
                  <a:pt x="8430" y="5802"/>
                </a:lnTo>
                <a:lnTo>
                  <a:pt x="8430" y="5778"/>
                </a:lnTo>
                <a:close/>
                <a:moveTo>
                  <a:pt x="8790" y="5630"/>
                </a:moveTo>
                <a:lnTo>
                  <a:pt x="8766" y="5612"/>
                </a:lnTo>
                <a:lnTo>
                  <a:pt x="8741" y="5592"/>
                </a:lnTo>
                <a:lnTo>
                  <a:pt x="8678" y="5550"/>
                </a:lnTo>
                <a:lnTo>
                  <a:pt x="8682" y="5546"/>
                </a:lnTo>
                <a:lnTo>
                  <a:pt x="8720" y="5520"/>
                </a:lnTo>
                <a:lnTo>
                  <a:pt x="8750" y="5496"/>
                </a:lnTo>
                <a:lnTo>
                  <a:pt x="8778" y="5472"/>
                </a:lnTo>
                <a:lnTo>
                  <a:pt x="8801" y="5448"/>
                </a:lnTo>
                <a:lnTo>
                  <a:pt x="8819" y="5426"/>
                </a:lnTo>
                <a:lnTo>
                  <a:pt x="8832" y="5406"/>
                </a:lnTo>
                <a:lnTo>
                  <a:pt x="8844" y="5387"/>
                </a:lnTo>
                <a:lnTo>
                  <a:pt x="8852" y="5369"/>
                </a:lnTo>
                <a:lnTo>
                  <a:pt x="8862" y="5387"/>
                </a:lnTo>
                <a:lnTo>
                  <a:pt x="8873" y="5406"/>
                </a:lnTo>
                <a:lnTo>
                  <a:pt x="8888" y="5426"/>
                </a:lnTo>
                <a:lnTo>
                  <a:pt x="8906" y="5448"/>
                </a:lnTo>
                <a:lnTo>
                  <a:pt x="8928" y="5472"/>
                </a:lnTo>
                <a:lnTo>
                  <a:pt x="8954" y="5496"/>
                </a:lnTo>
                <a:lnTo>
                  <a:pt x="8985" y="5520"/>
                </a:lnTo>
                <a:lnTo>
                  <a:pt x="9024" y="5546"/>
                </a:lnTo>
                <a:lnTo>
                  <a:pt x="9027" y="5550"/>
                </a:lnTo>
                <a:lnTo>
                  <a:pt x="8966" y="5592"/>
                </a:lnTo>
                <a:lnTo>
                  <a:pt x="8940" y="5612"/>
                </a:lnTo>
                <a:lnTo>
                  <a:pt x="8916" y="5630"/>
                </a:lnTo>
                <a:lnTo>
                  <a:pt x="8897" y="5649"/>
                </a:lnTo>
                <a:lnTo>
                  <a:pt x="8879" y="5670"/>
                </a:lnTo>
                <a:lnTo>
                  <a:pt x="8864" y="5690"/>
                </a:lnTo>
                <a:lnTo>
                  <a:pt x="8852" y="5712"/>
                </a:lnTo>
                <a:lnTo>
                  <a:pt x="8843" y="5690"/>
                </a:lnTo>
                <a:lnTo>
                  <a:pt x="8828" y="5670"/>
                </a:lnTo>
                <a:lnTo>
                  <a:pt x="8810" y="5649"/>
                </a:lnTo>
                <a:lnTo>
                  <a:pt x="8790" y="5630"/>
                </a:lnTo>
                <a:close/>
                <a:moveTo>
                  <a:pt x="8910" y="5778"/>
                </a:moveTo>
                <a:lnTo>
                  <a:pt x="8915" y="5757"/>
                </a:lnTo>
                <a:lnTo>
                  <a:pt x="8922" y="5738"/>
                </a:lnTo>
                <a:lnTo>
                  <a:pt x="8933" y="5720"/>
                </a:lnTo>
                <a:lnTo>
                  <a:pt x="8946" y="5702"/>
                </a:lnTo>
                <a:lnTo>
                  <a:pt x="8964" y="5684"/>
                </a:lnTo>
                <a:lnTo>
                  <a:pt x="8988" y="5664"/>
                </a:lnTo>
                <a:lnTo>
                  <a:pt x="9018" y="5642"/>
                </a:lnTo>
                <a:lnTo>
                  <a:pt x="9093" y="5592"/>
                </a:lnTo>
                <a:lnTo>
                  <a:pt x="9168" y="5642"/>
                </a:lnTo>
                <a:lnTo>
                  <a:pt x="9198" y="5664"/>
                </a:lnTo>
                <a:lnTo>
                  <a:pt x="9222" y="5684"/>
                </a:lnTo>
                <a:lnTo>
                  <a:pt x="9240" y="5702"/>
                </a:lnTo>
                <a:lnTo>
                  <a:pt x="9254" y="5720"/>
                </a:lnTo>
                <a:lnTo>
                  <a:pt x="9266" y="5738"/>
                </a:lnTo>
                <a:lnTo>
                  <a:pt x="9272" y="5757"/>
                </a:lnTo>
                <a:lnTo>
                  <a:pt x="9276" y="5778"/>
                </a:lnTo>
                <a:lnTo>
                  <a:pt x="9276" y="5802"/>
                </a:lnTo>
                <a:lnTo>
                  <a:pt x="9273" y="5829"/>
                </a:lnTo>
                <a:lnTo>
                  <a:pt x="9272" y="5841"/>
                </a:lnTo>
                <a:lnTo>
                  <a:pt x="9267" y="5853"/>
                </a:lnTo>
                <a:lnTo>
                  <a:pt x="9261" y="5865"/>
                </a:lnTo>
                <a:lnTo>
                  <a:pt x="9255" y="5877"/>
                </a:lnTo>
                <a:lnTo>
                  <a:pt x="9248" y="5889"/>
                </a:lnTo>
                <a:lnTo>
                  <a:pt x="9237" y="5900"/>
                </a:lnTo>
                <a:lnTo>
                  <a:pt x="9213" y="5924"/>
                </a:lnTo>
                <a:lnTo>
                  <a:pt x="9182" y="5948"/>
                </a:lnTo>
                <a:lnTo>
                  <a:pt x="9141" y="5978"/>
                </a:lnTo>
                <a:lnTo>
                  <a:pt x="9093" y="6009"/>
                </a:lnTo>
                <a:lnTo>
                  <a:pt x="9044" y="5978"/>
                </a:lnTo>
                <a:lnTo>
                  <a:pt x="9003" y="5948"/>
                </a:lnTo>
                <a:lnTo>
                  <a:pt x="8972" y="5924"/>
                </a:lnTo>
                <a:lnTo>
                  <a:pt x="8948" y="5900"/>
                </a:lnTo>
                <a:lnTo>
                  <a:pt x="8939" y="5889"/>
                </a:lnTo>
                <a:lnTo>
                  <a:pt x="8930" y="5877"/>
                </a:lnTo>
                <a:lnTo>
                  <a:pt x="8924" y="5865"/>
                </a:lnTo>
                <a:lnTo>
                  <a:pt x="8918" y="5853"/>
                </a:lnTo>
                <a:lnTo>
                  <a:pt x="8915" y="5841"/>
                </a:lnTo>
                <a:lnTo>
                  <a:pt x="8912" y="5829"/>
                </a:lnTo>
                <a:lnTo>
                  <a:pt x="8910" y="5802"/>
                </a:lnTo>
                <a:lnTo>
                  <a:pt x="8910" y="5778"/>
                </a:lnTo>
                <a:close/>
                <a:moveTo>
                  <a:pt x="9270" y="5630"/>
                </a:moveTo>
                <a:lnTo>
                  <a:pt x="9246" y="5612"/>
                </a:lnTo>
                <a:lnTo>
                  <a:pt x="9219" y="5592"/>
                </a:lnTo>
                <a:lnTo>
                  <a:pt x="9158" y="5550"/>
                </a:lnTo>
                <a:lnTo>
                  <a:pt x="9162" y="5546"/>
                </a:lnTo>
                <a:lnTo>
                  <a:pt x="9200" y="5520"/>
                </a:lnTo>
                <a:lnTo>
                  <a:pt x="9231" y="5496"/>
                </a:lnTo>
                <a:lnTo>
                  <a:pt x="9258" y="5472"/>
                </a:lnTo>
                <a:lnTo>
                  <a:pt x="9279" y="5448"/>
                </a:lnTo>
                <a:lnTo>
                  <a:pt x="9297" y="5426"/>
                </a:lnTo>
                <a:lnTo>
                  <a:pt x="9314" y="5406"/>
                </a:lnTo>
                <a:lnTo>
                  <a:pt x="9324" y="5387"/>
                </a:lnTo>
                <a:lnTo>
                  <a:pt x="9333" y="5369"/>
                </a:lnTo>
                <a:lnTo>
                  <a:pt x="9342" y="5387"/>
                </a:lnTo>
                <a:lnTo>
                  <a:pt x="9354" y="5406"/>
                </a:lnTo>
                <a:lnTo>
                  <a:pt x="9368" y="5426"/>
                </a:lnTo>
                <a:lnTo>
                  <a:pt x="9386" y="5448"/>
                </a:lnTo>
                <a:lnTo>
                  <a:pt x="9408" y="5472"/>
                </a:lnTo>
                <a:lnTo>
                  <a:pt x="9435" y="5496"/>
                </a:lnTo>
                <a:lnTo>
                  <a:pt x="9465" y="5520"/>
                </a:lnTo>
                <a:lnTo>
                  <a:pt x="9504" y="5546"/>
                </a:lnTo>
                <a:lnTo>
                  <a:pt x="9507" y="5550"/>
                </a:lnTo>
                <a:lnTo>
                  <a:pt x="9446" y="5592"/>
                </a:lnTo>
                <a:lnTo>
                  <a:pt x="9420" y="5612"/>
                </a:lnTo>
                <a:lnTo>
                  <a:pt x="9396" y="5630"/>
                </a:lnTo>
                <a:lnTo>
                  <a:pt x="9375" y="5649"/>
                </a:lnTo>
                <a:lnTo>
                  <a:pt x="9360" y="5670"/>
                </a:lnTo>
                <a:lnTo>
                  <a:pt x="9344" y="5690"/>
                </a:lnTo>
                <a:lnTo>
                  <a:pt x="9333" y="5712"/>
                </a:lnTo>
                <a:lnTo>
                  <a:pt x="9321" y="5690"/>
                </a:lnTo>
                <a:lnTo>
                  <a:pt x="9308" y="5670"/>
                </a:lnTo>
                <a:lnTo>
                  <a:pt x="9290" y="5649"/>
                </a:lnTo>
                <a:lnTo>
                  <a:pt x="9270" y="5630"/>
                </a:lnTo>
                <a:close/>
                <a:moveTo>
                  <a:pt x="9392" y="5778"/>
                </a:moveTo>
                <a:lnTo>
                  <a:pt x="9393" y="5757"/>
                </a:lnTo>
                <a:lnTo>
                  <a:pt x="9402" y="5738"/>
                </a:lnTo>
                <a:lnTo>
                  <a:pt x="9411" y="5720"/>
                </a:lnTo>
                <a:lnTo>
                  <a:pt x="9426" y="5702"/>
                </a:lnTo>
                <a:lnTo>
                  <a:pt x="9444" y="5684"/>
                </a:lnTo>
                <a:lnTo>
                  <a:pt x="9468" y="5664"/>
                </a:lnTo>
                <a:lnTo>
                  <a:pt x="9498" y="5642"/>
                </a:lnTo>
                <a:lnTo>
                  <a:pt x="9573" y="5592"/>
                </a:lnTo>
                <a:lnTo>
                  <a:pt x="9585" y="5600"/>
                </a:lnTo>
                <a:lnTo>
                  <a:pt x="9656" y="5648"/>
                </a:lnTo>
                <a:lnTo>
                  <a:pt x="9681" y="5667"/>
                </a:lnTo>
                <a:lnTo>
                  <a:pt x="9704" y="5685"/>
                </a:lnTo>
                <a:lnTo>
                  <a:pt x="9722" y="5703"/>
                </a:lnTo>
                <a:lnTo>
                  <a:pt x="9735" y="5720"/>
                </a:lnTo>
                <a:lnTo>
                  <a:pt x="9746" y="5738"/>
                </a:lnTo>
                <a:lnTo>
                  <a:pt x="9752" y="5757"/>
                </a:lnTo>
                <a:lnTo>
                  <a:pt x="9755" y="5778"/>
                </a:lnTo>
                <a:lnTo>
                  <a:pt x="9755" y="5802"/>
                </a:lnTo>
                <a:lnTo>
                  <a:pt x="9753" y="5828"/>
                </a:lnTo>
                <a:lnTo>
                  <a:pt x="9752" y="5841"/>
                </a:lnTo>
                <a:lnTo>
                  <a:pt x="9747" y="5853"/>
                </a:lnTo>
                <a:lnTo>
                  <a:pt x="9743" y="5864"/>
                </a:lnTo>
                <a:lnTo>
                  <a:pt x="9737" y="5876"/>
                </a:lnTo>
                <a:lnTo>
                  <a:pt x="9729" y="5886"/>
                </a:lnTo>
                <a:lnTo>
                  <a:pt x="9722" y="5898"/>
                </a:lnTo>
                <a:lnTo>
                  <a:pt x="9698" y="5919"/>
                </a:lnTo>
                <a:lnTo>
                  <a:pt x="9668" y="5943"/>
                </a:lnTo>
                <a:lnTo>
                  <a:pt x="9632" y="5972"/>
                </a:lnTo>
                <a:lnTo>
                  <a:pt x="9585" y="6002"/>
                </a:lnTo>
                <a:lnTo>
                  <a:pt x="9573" y="6009"/>
                </a:lnTo>
                <a:lnTo>
                  <a:pt x="9524" y="5978"/>
                </a:lnTo>
                <a:lnTo>
                  <a:pt x="9483" y="5948"/>
                </a:lnTo>
                <a:lnTo>
                  <a:pt x="9452" y="5924"/>
                </a:lnTo>
                <a:lnTo>
                  <a:pt x="9428" y="5900"/>
                </a:lnTo>
                <a:lnTo>
                  <a:pt x="9417" y="5889"/>
                </a:lnTo>
                <a:lnTo>
                  <a:pt x="9410" y="5877"/>
                </a:lnTo>
                <a:lnTo>
                  <a:pt x="9404" y="5865"/>
                </a:lnTo>
                <a:lnTo>
                  <a:pt x="9398" y="5853"/>
                </a:lnTo>
                <a:lnTo>
                  <a:pt x="9393" y="5841"/>
                </a:lnTo>
                <a:lnTo>
                  <a:pt x="9392" y="5829"/>
                </a:lnTo>
                <a:lnTo>
                  <a:pt x="9390" y="5802"/>
                </a:lnTo>
                <a:lnTo>
                  <a:pt x="9392" y="5778"/>
                </a:lnTo>
                <a:close/>
                <a:moveTo>
                  <a:pt x="9749" y="5630"/>
                </a:moveTo>
                <a:lnTo>
                  <a:pt x="9725" y="5612"/>
                </a:lnTo>
                <a:lnTo>
                  <a:pt x="9699" y="5592"/>
                </a:lnTo>
                <a:lnTo>
                  <a:pt x="9638" y="5550"/>
                </a:lnTo>
                <a:lnTo>
                  <a:pt x="9644" y="5546"/>
                </a:lnTo>
                <a:lnTo>
                  <a:pt x="9680" y="5520"/>
                </a:lnTo>
                <a:lnTo>
                  <a:pt x="9711" y="5496"/>
                </a:lnTo>
                <a:lnTo>
                  <a:pt x="9737" y="5472"/>
                </a:lnTo>
                <a:lnTo>
                  <a:pt x="9759" y="5448"/>
                </a:lnTo>
                <a:lnTo>
                  <a:pt x="9777" y="5426"/>
                </a:lnTo>
                <a:lnTo>
                  <a:pt x="9794" y="5406"/>
                </a:lnTo>
                <a:lnTo>
                  <a:pt x="9803" y="5387"/>
                </a:lnTo>
                <a:lnTo>
                  <a:pt x="9813" y="5369"/>
                </a:lnTo>
                <a:lnTo>
                  <a:pt x="9821" y="5387"/>
                </a:lnTo>
                <a:lnTo>
                  <a:pt x="9833" y="5406"/>
                </a:lnTo>
                <a:lnTo>
                  <a:pt x="9848" y="5426"/>
                </a:lnTo>
                <a:lnTo>
                  <a:pt x="9866" y="5448"/>
                </a:lnTo>
                <a:lnTo>
                  <a:pt x="9887" y="5472"/>
                </a:lnTo>
                <a:lnTo>
                  <a:pt x="9915" y="5496"/>
                </a:lnTo>
                <a:lnTo>
                  <a:pt x="9945" y="5520"/>
                </a:lnTo>
                <a:lnTo>
                  <a:pt x="9983" y="5546"/>
                </a:lnTo>
                <a:lnTo>
                  <a:pt x="9989" y="5550"/>
                </a:lnTo>
                <a:lnTo>
                  <a:pt x="9927" y="5592"/>
                </a:lnTo>
                <a:lnTo>
                  <a:pt x="9899" y="5612"/>
                </a:lnTo>
                <a:lnTo>
                  <a:pt x="9878" y="5630"/>
                </a:lnTo>
                <a:lnTo>
                  <a:pt x="9855" y="5649"/>
                </a:lnTo>
                <a:lnTo>
                  <a:pt x="9839" y="5670"/>
                </a:lnTo>
                <a:lnTo>
                  <a:pt x="9824" y="5690"/>
                </a:lnTo>
                <a:lnTo>
                  <a:pt x="9813" y="5712"/>
                </a:lnTo>
                <a:lnTo>
                  <a:pt x="9801" y="5690"/>
                </a:lnTo>
                <a:lnTo>
                  <a:pt x="9788" y="5670"/>
                </a:lnTo>
                <a:lnTo>
                  <a:pt x="9770" y="5649"/>
                </a:lnTo>
                <a:lnTo>
                  <a:pt x="9749" y="5630"/>
                </a:lnTo>
                <a:close/>
                <a:moveTo>
                  <a:pt x="9872" y="5778"/>
                </a:moveTo>
                <a:lnTo>
                  <a:pt x="9873" y="5757"/>
                </a:lnTo>
                <a:lnTo>
                  <a:pt x="9881" y="5738"/>
                </a:lnTo>
                <a:lnTo>
                  <a:pt x="9891" y="5720"/>
                </a:lnTo>
                <a:lnTo>
                  <a:pt x="9905" y="5702"/>
                </a:lnTo>
                <a:lnTo>
                  <a:pt x="9923" y="5684"/>
                </a:lnTo>
                <a:lnTo>
                  <a:pt x="9947" y="5664"/>
                </a:lnTo>
                <a:lnTo>
                  <a:pt x="9977" y="5642"/>
                </a:lnTo>
                <a:lnTo>
                  <a:pt x="10053" y="5592"/>
                </a:lnTo>
                <a:lnTo>
                  <a:pt x="10130" y="5642"/>
                </a:lnTo>
                <a:lnTo>
                  <a:pt x="10157" y="5664"/>
                </a:lnTo>
                <a:lnTo>
                  <a:pt x="10181" y="5684"/>
                </a:lnTo>
                <a:lnTo>
                  <a:pt x="10199" y="5702"/>
                </a:lnTo>
                <a:lnTo>
                  <a:pt x="10215" y="5720"/>
                </a:lnTo>
                <a:lnTo>
                  <a:pt x="10226" y="5738"/>
                </a:lnTo>
                <a:lnTo>
                  <a:pt x="10232" y="5757"/>
                </a:lnTo>
                <a:lnTo>
                  <a:pt x="10235" y="5778"/>
                </a:lnTo>
                <a:lnTo>
                  <a:pt x="10235" y="5802"/>
                </a:lnTo>
                <a:lnTo>
                  <a:pt x="10233" y="5829"/>
                </a:lnTo>
                <a:lnTo>
                  <a:pt x="10232" y="5841"/>
                </a:lnTo>
                <a:lnTo>
                  <a:pt x="10227" y="5853"/>
                </a:lnTo>
                <a:lnTo>
                  <a:pt x="10223" y="5865"/>
                </a:lnTo>
                <a:lnTo>
                  <a:pt x="10215" y="5877"/>
                </a:lnTo>
                <a:lnTo>
                  <a:pt x="10208" y="5889"/>
                </a:lnTo>
                <a:lnTo>
                  <a:pt x="10199" y="5900"/>
                </a:lnTo>
                <a:lnTo>
                  <a:pt x="10173" y="5924"/>
                </a:lnTo>
                <a:lnTo>
                  <a:pt x="10143" y="5948"/>
                </a:lnTo>
                <a:lnTo>
                  <a:pt x="10101" y="5978"/>
                </a:lnTo>
                <a:lnTo>
                  <a:pt x="10053" y="6009"/>
                </a:lnTo>
                <a:lnTo>
                  <a:pt x="10004" y="5978"/>
                </a:lnTo>
                <a:lnTo>
                  <a:pt x="9963" y="5948"/>
                </a:lnTo>
                <a:lnTo>
                  <a:pt x="9932" y="5924"/>
                </a:lnTo>
                <a:lnTo>
                  <a:pt x="9908" y="5900"/>
                </a:lnTo>
                <a:lnTo>
                  <a:pt x="9897" y="5889"/>
                </a:lnTo>
                <a:lnTo>
                  <a:pt x="9890" y="5877"/>
                </a:lnTo>
                <a:lnTo>
                  <a:pt x="9884" y="5865"/>
                </a:lnTo>
                <a:lnTo>
                  <a:pt x="9878" y="5853"/>
                </a:lnTo>
                <a:lnTo>
                  <a:pt x="9873" y="5841"/>
                </a:lnTo>
                <a:lnTo>
                  <a:pt x="9872" y="5829"/>
                </a:lnTo>
                <a:lnTo>
                  <a:pt x="9869" y="5802"/>
                </a:lnTo>
                <a:lnTo>
                  <a:pt x="9872" y="5778"/>
                </a:lnTo>
                <a:close/>
                <a:moveTo>
                  <a:pt x="10229" y="5630"/>
                </a:moveTo>
                <a:lnTo>
                  <a:pt x="10205" y="5612"/>
                </a:lnTo>
                <a:lnTo>
                  <a:pt x="10179" y="5592"/>
                </a:lnTo>
                <a:lnTo>
                  <a:pt x="10118" y="5550"/>
                </a:lnTo>
                <a:lnTo>
                  <a:pt x="10124" y="5546"/>
                </a:lnTo>
                <a:lnTo>
                  <a:pt x="10160" y="5520"/>
                </a:lnTo>
                <a:lnTo>
                  <a:pt x="10191" y="5496"/>
                </a:lnTo>
                <a:lnTo>
                  <a:pt x="10217" y="5472"/>
                </a:lnTo>
                <a:lnTo>
                  <a:pt x="10239" y="5448"/>
                </a:lnTo>
                <a:lnTo>
                  <a:pt x="10257" y="5426"/>
                </a:lnTo>
                <a:lnTo>
                  <a:pt x="10272" y="5406"/>
                </a:lnTo>
                <a:lnTo>
                  <a:pt x="10283" y="5387"/>
                </a:lnTo>
                <a:lnTo>
                  <a:pt x="10293" y="5369"/>
                </a:lnTo>
                <a:lnTo>
                  <a:pt x="10301" y="5387"/>
                </a:lnTo>
                <a:lnTo>
                  <a:pt x="10313" y="5406"/>
                </a:lnTo>
                <a:lnTo>
                  <a:pt x="10326" y="5426"/>
                </a:lnTo>
                <a:lnTo>
                  <a:pt x="10344" y="5448"/>
                </a:lnTo>
                <a:lnTo>
                  <a:pt x="10367" y="5472"/>
                </a:lnTo>
                <a:lnTo>
                  <a:pt x="10395" y="5496"/>
                </a:lnTo>
                <a:lnTo>
                  <a:pt x="10425" y="5520"/>
                </a:lnTo>
                <a:lnTo>
                  <a:pt x="10463" y="5546"/>
                </a:lnTo>
                <a:lnTo>
                  <a:pt x="10469" y="5550"/>
                </a:lnTo>
                <a:lnTo>
                  <a:pt x="10407" y="5592"/>
                </a:lnTo>
                <a:lnTo>
                  <a:pt x="10379" y="5612"/>
                </a:lnTo>
                <a:lnTo>
                  <a:pt x="10356" y="5630"/>
                </a:lnTo>
                <a:lnTo>
                  <a:pt x="10335" y="5649"/>
                </a:lnTo>
                <a:lnTo>
                  <a:pt x="10319" y="5670"/>
                </a:lnTo>
                <a:lnTo>
                  <a:pt x="10302" y="5690"/>
                </a:lnTo>
                <a:lnTo>
                  <a:pt x="10293" y="5712"/>
                </a:lnTo>
                <a:lnTo>
                  <a:pt x="10281" y="5690"/>
                </a:lnTo>
                <a:lnTo>
                  <a:pt x="10268" y="5670"/>
                </a:lnTo>
                <a:lnTo>
                  <a:pt x="10250" y="5649"/>
                </a:lnTo>
                <a:lnTo>
                  <a:pt x="10229" y="5630"/>
                </a:lnTo>
                <a:close/>
                <a:moveTo>
                  <a:pt x="10350" y="5778"/>
                </a:moveTo>
                <a:lnTo>
                  <a:pt x="10353" y="5757"/>
                </a:lnTo>
                <a:lnTo>
                  <a:pt x="10361" y="5738"/>
                </a:lnTo>
                <a:lnTo>
                  <a:pt x="10371" y="5720"/>
                </a:lnTo>
                <a:lnTo>
                  <a:pt x="10385" y="5702"/>
                </a:lnTo>
                <a:lnTo>
                  <a:pt x="10404" y="5684"/>
                </a:lnTo>
                <a:lnTo>
                  <a:pt x="10427" y="5664"/>
                </a:lnTo>
                <a:lnTo>
                  <a:pt x="10457" y="5642"/>
                </a:lnTo>
                <a:lnTo>
                  <a:pt x="10533" y="5592"/>
                </a:lnTo>
                <a:lnTo>
                  <a:pt x="10545" y="5600"/>
                </a:lnTo>
                <a:lnTo>
                  <a:pt x="10614" y="5648"/>
                </a:lnTo>
                <a:lnTo>
                  <a:pt x="10643" y="5667"/>
                </a:lnTo>
                <a:lnTo>
                  <a:pt x="10665" y="5685"/>
                </a:lnTo>
                <a:lnTo>
                  <a:pt x="10680" y="5703"/>
                </a:lnTo>
                <a:lnTo>
                  <a:pt x="10695" y="5720"/>
                </a:lnTo>
                <a:lnTo>
                  <a:pt x="10704" y="5738"/>
                </a:lnTo>
                <a:lnTo>
                  <a:pt x="10710" y="5757"/>
                </a:lnTo>
                <a:lnTo>
                  <a:pt x="10715" y="5778"/>
                </a:lnTo>
                <a:lnTo>
                  <a:pt x="10715" y="5802"/>
                </a:lnTo>
                <a:lnTo>
                  <a:pt x="10713" y="5828"/>
                </a:lnTo>
                <a:lnTo>
                  <a:pt x="10710" y="5841"/>
                </a:lnTo>
                <a:lnTo>
                  <a:pt x="10707" y="5853"/>
                </a:lnTo>
                <a:lnTo>
                  <a:pt x="10703" y="5864"/>
                </a:lnTo>
                <a:lnTo>
                  <a:pt x="10697" y="5876"/>
                </a:lnTo>
                <a:lnTo>
                  <a:pt x="10689" y="5886"/>
                </a:lnTo>
                <a:lnTo>
                  <a:pt x="10680" y="5898"/>
                </a:lnTo>
                <a:lnTo>
                  <a:pt x="10659" y="5919"/>
                </a:lnTo>
                <a:lnTo>
                  <a:pt x="10629" y="5943"/>
                </a:lnTo>
                <a:lnTo>
                  <a:pt x="10590" y="5972"/>
                </a:lnTo>
                <a:lnTo>
                  <a:pt x="10545" y="6002"/>
                </a:lnTo>
                <a:lnTo>
                  <a:pt x="10533" y="6009"/>
                </a:lnTo>
                <a:lnTo>
                  <a:pt x="10482" y="5978"/>
                </a:lnTo>
                <a:lnTo>
                  <a:pt x="10443" y="5948"/>
                </a:lnTo>
                <a:lnTo>
                  <a:pt x="10410" y="5924"/>
                </a:lnTo>
                <a:lnTo>
                  <a:pt x="10386" y="5900"/>
                </a:lnTo>
                <a:lnTo>
                  <a:pt x="10377" y="5889"/>
                </a:lnTo>
                <a:lnTo>
                  <a:pt x="10368" y="5877"/>
                </a:lnTo>
                <a:lnTo>
                  <a:pt x="10362" y="5865"/>
                </a:lnTo>
                <a:lnTo>
                  <a:pt x="10356" y="5853"/>
                </a:lnTo>
                <a:lnTo>
                  <a:pt x="10353" y="5841"/>
                </a:lnTo>
                <a:lnTo>
                  <a:pt x="10350" y="5829"/>
                </a:lnTo>
                <a:lnTo>
                  <a:pt x="10349" y="5802"/>
                </a:lnTo>
                <a:lnTo>
                  <a:pt x="10350" y="5778"/>
                </a:lnTo>
                <a:close/>
                <a:moveTo>
                  <a:pt x="10709" y="5630"/>
                </a:moveTo>
                <a:lnTo>
                  <a:pt x="10685" y="5612"/>
                </a:lnTo>
                <a:lnTo>
                  <a:pt x="10659" y="5592"/>
                </a:lnTo>
                <a:lnTo>
                  <a:pt x="10596" y="5550"/>
                </a:lnTo>
                <a:lnTo>
                  <a:pt x="10602" y="5546"/>
                </a:lnTo>
                <a:lnTo>
                  <a:pt x="10638" y="5520"/>
                </a:lnTo>
                <a:lnTo>
                  <a:pt x="10671" y="5496"/>
                </a:lnTo>
                <a:lnTo>
                  <a:pt x="10697" y="5472"/>
                </a:lnTo>
                <a:lnTo>
                  <a:pt x="10719" y="5448"/>
                </a:lnTo>
                <a:lnTo>
                  <a:pt x="10739" y="5426"/>
                </a:lnTo>
                <a:lnTo>
                  <a:pt x="10752" y="5406"/>
                </a:lnTo>
                <a:lnTo>
                  <a:pt x="10764" y="5387"/>
                </a:lnTo>
                <a:lnTo>
                  <a:pt x="10773" y="5369"/>
                </a:lnTo>
                <a:lnTo>
                  <a:pt x="10781" y="5387"/>
                </a:lnTo>
                <a:lnTo>
                  <a:pt x="10793" y="5406"/>
                </a:lnTo>
                <a:lnTo>
                  <a:pt x="10806" y="5426"/>
                </a:lnTo>
                <a:lnTo>
                  <a:pt x="10824" y="5448"/>
                </a:lnTo>
                <a:lnTo>
                  <a:pt x="10847" y="5472"/>
                </a:lnTo>
                <a:lnTo>
                  <a:pt x="10875" y="5496"/>
                </a:lnTo>
                <a:lnTo>
                  <a:pt x="10907" y="5520"/>
                </a:lnTo>
                <a:lnTo>
                  <a:pt x="10943" y="5546"/>
                </a:lnTo>
                <a:lnTo>
                  <a:pt x="10949" y="5550"/>
                </a:lnTo>
                <a:lnTo>
                  <a:pt x="10887" y="5592"/>
                </a:lnTo>
                <a:lnTo>
                  <a:pt x="10859" y="5612"/>
                </a:lnTo>
                <a:lnTo>
                  <a:pt x="10836" y="5630"/>
                </a:lnTo>
                <a:lnTo>
                  <a:pt x="10817" y="5649"/>
                </a:lnTo>
                <a:lnTo>
                  <a:pt x="10799" y="5670"/>
                </a:lnTo>
                <a:lnTo>
                  <a:pt x="10785" y="5690"/>
                </a:lnTo>
                <a:lnTo>
                  <a:pt x="10773" y="5712"/>
                </a:lnTo>
                <a:lnTo>
                  <a:pt x="10761" y="5690"/>
                </a:lnTo>
                <a:lnTo>
                  <a:pt x="10746" y="5670"/>
                </a:lnTo>
                <a:lnTo>
                  <a:pt x="10728" y="5649"/>
                </a:lnTo>
                <a:lnTo>
                  <a:pt x="10709" y="5630"/>
                </a:lnTo>
                <a:close/>
                <a:moveTo>
                  <a:pt x="10830" y="5778"/>
                </a:moveTo>
                <a:lnTo>
                  <a:pt x="10835" y="5757"/>
                </a:lnTo>
                <a:lnTo>
                  <a:pt x="10841" y="5738"/>
                </a:lnTo>
                <a:lnTo>
                  <a:pt x="10851" y="5720"/>
                </a:lnTo>
                <a:lnTo>
                  <a:pt x="10865" y="5702"/>
                </a:lnTo>
                <a:lnTo>
                  <a:pt x="10884" y="5684"/>
                </a:lnTo>
                <a:lnTo>
                  <a:pt x="10907" y="5664"/>
                </a:lnTo>
                <a:lnTo>
                  <a:pt x="10937" y="5642"/>
                </a:lnTo>
                <a:lnTo>
                  <a:pt x="11012" y="5592"/>
                </a:lnTo>
                <a:lnTo>
                  <a:pt x="11088" y="5642"/>
                </a:lnTo>
                <a:lnTo>
                  <a:pt x="11117" y="5664"/>
                </a:lnTo>
                <a:lnTo>
                  <a:pt x="11141" y="5684"/>
                </a:lnTo>
                <a:lnTo>
                  <a:pt x="11160" y="5702"/>
                </a:lnTo>
                <a:lnTo>
                  <a:pt x="11174" y="5720"/>
                </a:lnTo>
                <a:lnTo>
                  <a:pt x="11184" y="5738"/>
                </a:lnTo>
                <a:lnTo>
                  <a:pt x="11190" y="5757"/>
                </a:lnTo>
                <a:lnTo>
                  <a:pt x="11195" y="5778"/>
                </a:lnTo>
                <a:lnTo>
                  <a:pt x="11195" y="5802"/>
                </a:lnTo>
                <a:lnTo>
                  <a:pt x="11192" y="5829"/>
                </a:lnTo>
                <a:lnTo>
                  <a:pt x="11190" y="5841"/>
                </a:lnTo>
                <a:lnTo>
                  <a:pt x="11186" y="5853"/>
                </a:lnTo>
                <a:lnTo>
                  <a:pt x="11183" y="5865"/>
                </a:lnTo>
                <a:lnTo>
                  <a:pt x="11177" y="5877"/>
                </a:lnTo>
                <a:lnTo>
                  <a:pt x="11168" y="5889"/>
                </a:lnTo>
                <a:lnTo>
                  <a:pt x="11159" y="5900"/>
                </a:lnTo>
                <a:lnTo>
                  <a:pt x="11135" y="5924"/>
                </a:lnTo>
                <a:lnTo>
                  <a:pt x="11102" y="5948"/>
                </a:lnTo>
                <a:lnTo>
                  <a:pt x="11063" y="5978"/>
                </a:lnTo>
                <a:lnTo>
                  <a:pt x="11012" y="6009"/>
                </a:lnTo>
                <a:lnTo>
                  <a:pt x="10962" y="5978"/>
                </a:lnTo>
                <a:lnTo>
                  <a:pt x="10923" y="5948"/>
                </a:lnTo>
                <a:lnTo>
                  <a:pt x="10890" y="5924"/>
                </a:lnTo>
                <a:lnTo>
                  <a:pt x="10866" y="5900"/>
                </a:lnTo>
                <a:lnTo>
                  <a:pt x="10857" y="5889"/>
                </a:lnTo>
                <a:lnTo>
                  <a:pt x="10848" y="5877"/>
                </a:lnTo>
                <a:lnTo>
                  <a:pt x="10842" y="5865"/>
                </a:lnTo>
                <a:lnTo>
                  <a:pt x="10836" y="5853"/>
                </a:lnTo>
                <a:lnTo>
                  <a:pt x="10835" y="5841"/>
                </a:lnTo>
                <a:lnTo>
                  <a:pt x="10830" y="5829"/>
                </a:lnTo>
                <a:lnTo>
                  <a:pt x="10829" y="5802"/>
                </a:lnTo>
                <a:lnTo>
                  <a:pt x="10830" y="5778"/>
                </a:lnTo>
                <a:close/>
                <a:moveTo>
                  <a:pt x="11012" y="5508"/>
                </a:moveTo>
                <a:lnTo>
                  <a:pt x="10985" y="5490"/>
                </a:lnTo>
                <a:lnTo>
                  <a:pt x="10944" y="5460"/>
                </a:lnTo>
                <a:lnTo>
                  <a:pt x="10911" y="5432"/>
                </a:lnTo>
                <a:lnTo>
                  <a:pt x="10884" y="5408"/>
                </a:lnTo>
                <a:lnTo>
                  <a:pt x="10866" y="5384"/>
                </a:lnTo>
                <a:lnTo>
                  <a:pt x="10853" y="5364"/>
                </a:lnTo>
                <a:lnTo>
                  <a:pt x="10842" y="5348"/>
                </a:lnTo>
                <a:lnTo>
                  <a:pt x="10836" y="5333"/>
                </a:lnTo>
                <a:lnTo>
                  <a:pt x="10833" y="5322"/>
                </a:lnTo>
                <a:lnTo>
                  <a:pt x="10836" y="5310"/>
                </a:lnTo>
                <a:lnTo>
                  <a:pt x="10842" y="5294"/>
                </a:lnTo>
                <a:lnTo>
                  <a:pt x="10853" y="5279"/>
                </a:lnTo>
                <a:lnTo>
                  <a:pt x="10866" y="5258"/>
                </a:lnTo>
                <a:lnTo>
                  <a:pt x="10884" y="5234"/>
                </a:lnTo>
                <a:lnTo>
                  <a:pt x="10911" y="5210"/>
                </a:lnTo>
                <a:lnTo>
                  <a:pt x="10944" y="5183"/>
                </a:lnTo>
                <a:lnTo>
                  <a:pt x="10985" y="5153"/>
                </a:lnTo>
                <a:lnTo>
                  <a:pt x="11012" y="5135"/>
                </a:lnTo>
                <a:lnTo>
                  <a:pt x="11040" y="5153"/>
                </a:lnTo>
                <a:lnTo>
                  <a:pt x="11081" y="5183"/>
                </a:lnTo>
                <a:lnTo>
                  <a:pt x="11114" y="5210"/>
                </a:lnTo>
                <a:lnTo>
                  <a:pt x="11141" y="5234"/>
                </a:lnTo>
                <a:lnTo>
                  <a:pt x="11159" y="5258"/>
                </a:lnTo>
                <a:lnTo>
                  <a:pt x="11172" y="5279"/>
                </a:lnTo>
                <a:lnTo>
                  <a:pt x="11183" y="5294"/>
                </a:lnTo>
                <a:lnTo>
                  <a:pt x="11189" y="5310"/>
                </a:lnTo>
                <a:lnTo>
                  <a:pt x="11190" y="5322"/>
                </a:lnTo>
                <a:lnTo>
                  <a:pt x="11189" y="5333"/>
                </a:lnTo>
                <a:lnTo>
                  <a:pt x="11183" y="5348"/>
                </a:lnTo>
                <a:lnTo>
                  <a:pt x="11172" y="5364"/>
                </a:lnTo>
                <a:lnTo>
                  <a:pt x="11159" y="5384"/>
                </a:lnTo>
                <a:lnTo>
                  <a:pt x="11141" y="5408"/>
                </a:lnTo>
                <a:lnTo>
                  <a:pt x="11114" y="5432"/>
                </a:lnTo>
                <a:lnTo>
                  <a:pt x="11081" y="5460"/>
                </a:lnTo>
                <a:lnTo>
                  <a:pt x="11040" y="5490"/>
                </a:lnTo>
                <a:lnTo>
                  <a:pt x="11012" y="5508"/>
                </a:lnTo>
                <a:close/>
                <a:moveTo>
                  <a:pt x="11012" y="5051"/>
                </a:moveTo>
                <a:lnTo>
                  <a:pt x="10962" y="5016"/>
                </a:lnTo>
                <a:lnTo>
                  <a:pt x="10923" y="4988"/>
                </a:lnTo>
                <a:lnTo>
                  <a:pt x="10890" y="4964"/>
                </a:lnTo>
                <a:lnTo>
                  <a:pt x="10866" y="4940"/>
                </a:lnTo>
                <a:lnTo>
                  <a:pt x="10857" y="4929"/>
                </a:lnTo>
                <a:lnTo>
                  <a:pt x="10848" y="4919"/>
                </a:lnTo>
                <a:lnTo>
                  <a:pt x="10842" y="4907"/>
                </a:lnTo>
                <a:lnTo>
                  <a:pt x="10836" y="4895"/>
                </a:lnTo>
                <a:lnTo>
                  <a:pt x="10835" y="4883"/>
                </a:lnTo>
                <a:lnTo>
                  <a:pt x="10830" y="4871"/>
                </a:lnTo>
                <a:lnTo>
                  <a:pt x="10829" y="4841"/>
                </a:lnTo>
                <a:lnTo>
                  <a:pt x="10830" y="4818"/>
                </a:lnTo>
                <a:lnTo>
                  <a:pt x="10835" y="4799"/>
                </a:lnTo>
                <a:lnTo>
                  <a:pt x="10841" y="4779"/>
                </a:lnTo>
                <a:lnTo>
                  <a:pt x="10851" y="4761"/>
                </a:lnTo>
                <a:lnTo>
                  <a:pt x="10865" y="4740"/>
                </a:lnTo>
                <a:lnTo>
                  <a:pt x="10884" y="4722"/>
                </a:lnTo>
                <a:lnTo>
                  <a:pt x="10907" y="4704"/>
                </a:lnTo>
                <a:lnTo>
                  <a:pt x="10937" y="4683"/>
                </a:lnTo>
                <a:lnTo>
                  <a:pt x="11012" y="4632"/>
                </a:lnTo>
                <a:lnTo>
                  <a:pt x="11088" y="4683"/>
                </a:lnTo>
                <a:lnTo>
                  <a:pt x="11117" y="4704"/>
                </a:lnTo>
                <a:lnTo>
                  <a:pt x="11141" y="4722"/>
                </a:lnTo>
                <a:lnTo>
                  <a:pt x="11160" y="4740"/>
                </a:lnTo>
                <a:lnTo>
                  <a:pt x="11174" y="4761"/>
                </a:lnTo>
                <a:lnTo>
                  <a:pt x="11184" y="4779"/>
                </a:lnTo>
                <a:lnTo>
                  <a:pt x="11190" y="4799"/>
                </a:lnTo>
                <a:lnTo>
                  <a:pt x="11195" y="4818"/>
                </a:lnTo>
                <a:lnTo>
                  <a:pt x="11195" y="4841"/>
                </a:lnTo>
                <a:lnTo>
                  <a:pt x="11192" y="4871"/>
                </a:lnTo>
                <a:lnTo>
                  <a:pt x="11190" y="4883"/>
                </a:lnTo>
                <a:lnTo>
                  <a:pt x="11186" y="4895"/>
                </a:lnTo>
                <a:lnTo>
                  <a:pt x="11183" y="4907"/>
                </a:lnTo>
                <a:lnTo>
                  <a:pt x="11177" y="4919"/>
                </a:lnTo>
                <a:lnTo>
                  <a:pt x="11168" y="4929"/>
                </a:lnTo>
                <a:lnTo>
                  <a:pt x="11159" y="4940"/>
                </a:lnTo>
                <a:lnTo>
                  <a:pt x="11135" y="4964"/>
                </a:lnTo>
                <a:lnTo>
                  <a:pt x="11102" y="4988"/>
                </a:lnTo>
                <a:lnTo>
                  <a:pt x="11063" y="5016"/>
                </a:lnTo>
                <a:lnTo>
                  <a:pt x="11012" y="5051"/>
                </a:lnTo>
                <a:close/>
                <a:moveTo>
                  <a:pt x="11012" y="4548"/>
                </a:moveTo>
                <a:lnTo>
                  <a:pt x="10985" y="4529"/>
                </a:lnTo>
                <a:lnTo>
                  <a:pt x="10944" y="4500"/>
                </a:lnTo>
                <a:lnTo>
                  <a:pt x="10911" y="4473"/>
                </a:lnTo>
                <a:lnTo>
                  <a:pt x="10884" y="4449"/>
                </a:lnTo>
                <a:lnTo>
                  <a:pt x="10866" y="4425"/>
                </a:lnTo>
                <a:lnTo>
                  <a:pt x="10853" y="4404"/>
                </a:lnTo>
                <a:lnTo>
                  <a:pt x="10842" y="4386"/>
                </a:lnTo>
                <a:lnTo>
                  <a:pt x="10836" y="4373"/>
                </a:lnTo>
                <a:lnTo>
                  <a:pt x="10833" y="4361"/>
                </a:lnTo>
                <a:lnTo>
                  <a:pt x="10836" y="4350"/>
                </a:lnTo>
                <a:lnTo>
                  <a:pt x="10842" y="4335"/>
                </a:lnTo>
                <a:lnTo>
                  <a:pt x="10853" y="4319"/>
                </a:lnTo>
                <a:lnTo>
                  <a:pt x="10866" y="4296"/>
                </a:lnTo>
                <a:lnTo>
                  <a:pt x="10884" y="4275"/>
                </a:lnTo>
                <a:lnTo>
                  <a:pt x="10911" y="4251"/>
                </a:lnTo>
                <a:lnTo>
                  <a:pt x="10944" y="4223"/>
                </a:lnTo>
                <a:lnTo>
                  <a:pt x="10985" y="4193"/>
                </a:lnTo>
                <a:lnTo>
                  <a:pt x="11012" y="4175"/>
                </a:lnTo>
                <a:lnTo>
                  <a:pt x="11040" y="4193"/>
                </a:lnTo>
                <a:lnTo>
                  <a:pt x="11081" y="4223"/>
                </a:lnTo>
                <a:lnTo>
                  <a:pt x="11114" y="4251"/>
                </a:lnTo>
                <a:lnTo>
                  <a:pt x="11141" y="4275"/>
                </a:lnTo>
                <a:lnTo>
                  <a:pt x="11159" y="4296"/>
                </a:lnTo>
                <a:lnTo>
                  <a:pt x="11172" y="4319"/>
                </a:lnTo>
                <a:lnTo>
                  <a:pt x="11183" y="4335"/>
                </a:lnTo>
                <a:lnTo>
                  <a:pt x="11189" y="4350"/>
                </a:lnTo>
                <a:lnTo>
                  <a:pt x="11190" y="4361"/>
                </a:lnTo>
                <a:lnTo>
                  <a:pt x="11189" y="4373"/>
                </a:lnTo>
                <a:lnTo>
                  <a:pt x="11183" y="4386"/>
                </a:lnTo>
                <a:lnTo>
                  <a:pt x="11172" y="4404"/>
                </a:lnTo>
                <a:lnTo>
                  <a:pt x="11159" y="4425"/>
                </a:lnTo>
                <a:lnTo>
                  <a:pt x="11141" y="4449"/>
                </a:lnTo>
                <a:lnTo>
                  <a:pt x="11114" y="4473"/>
                </a:lnTo>
                <a:lnTo>
                  <a:pt x="11081" y="4500"/>
                </a:lnTo>
                <a:lnTo>
                  <a:pt x="11040" y="4529"/>
                </a:lnTo>
                <a:lnTo>
                  <a:pt x="11012" y="4548"/>
                </a:lnTo>
                <a:close/>
                <a:moveTo>
                  <a:pt x="11012" y="4091"/>
                </a:moveTo>
                <a:lnTo>
                  <a:pt x="10962" y="4058"/>
                </a:lnTo>
                <a:lnTo>
                  <a:pt x="10923" y="4029"/>
                </a:lnTo>
                <a:lnTo>
                  <a:pt x="10890" y="4004"/>
                </a:lnTo>
                <a:lnTo>
                  <a:pt x="10866" y="3981"/>
                </a:lnTo>
                <a:lnTo>
                  <a:pt x="10857" y="3969"/>
                </a:lnTo>
                <a:lnTo>
                  <a:pt x="10848" y="3959"/>
                </a:lnTo>
                <a:lnTo>
                  <a:pt x="10842" y="3947"/>
                </a:lnTo>
                <a:lnTo>
                  <a:pt x="10836" y="3935"/>
                </a:lnTo>
                <a:lnTo>
                  <a:pt x="10835" y="3923"/>
                </a:lnTo>
                <a:lnTo>
                  <a:pt x="10830" y="3909"/>
                </a:lnTo>
                <a:lnTo>
                  <a:pt x="10829" y="3881"/>
                </a:lnTo>
                <a:lnTo>
                  <a:pt x="10830" y="3860"/>
                </a:lnTo>
                <a:lnTo>
                  <a:pt x="10835" y="3839"/>
                </a:lnTo>
                <a:lnTo>
                  <a:pt x="10841" y="3819"/>
                </a:lnTo>
                <a:lnTo>
                  <a:pt x="10851" y="3800"/>
                </a:lnTo>
                <a:lnTo>
                  <a:pt x="10865" y="3782"/>
                </a:lnTo>
                <a:lnTo>
                  <a:pt x="10884" y="3764"/>
                </a:lnTo>
                <a:lnTo>
                  <a:pt x="10907" y="3743"/>
                </a:lnTo>
                <a:lnTo>
                  <a:pt x="10937" y="3723"/>
                </a:lnTo>
                <a:lnTo>
                  <a:pt x="11012" y="3674"/>
                </a:lnTo>
                <a:lnTo>
                  <a:pt x="11088" y="3723"/>
                </a:lnTo>
                <a:lnTo>
                  <a:pt x="11117" y="3743"/>
                </a:lnTo>
                <a:lnTo>
                  <a:pt x="11141" y="3764"/>
                </a:lnTo>
                <a:lnTo>
                  <a:pt x="11160" y="3782"/>
                </a:lnTo>
                <a:lnTo>
                  <a:pt x="11174" y="3800"/>
                </a:lnTo>
                <a:lnTo>
                  <a:pt x="11184" y="3819"/>
                </a:lnTo>
                <a:lnTo>
                  <a:pt x="11190" y="3839"/>
                </a:lnTo>
                <a:lnTo>
                  <a:pt x="11195" y="3860"/>
                </a:lnTo>
                <a:lnTo>
                  <a:pt x="11195" y="3881"/>
                </a:lnTo>
                <a:lnTo>
                  <a:pt x="11192" y="3909"/>
                </a:lnTo>
                <a:lnTo>
                  <a:pt x="11190" y="3923"/>
                </a:lnTo>
                <a:lnTo>
                  <a:pt x="11186" y="3935"/>
                </a:lnTo>
                <a:lnTo>
                  <a:pt x="11183" y="3947"/>
                </a:lnTo>
                <a:lnTo>
                  <a:pt x="11177" y="3959"/>
                </a:lnTo>
                <a:lnTo>
                  <a:pt x="11168" y="3969"/>
                </a:lnTo>
                <a:lnTo>
                  <a:pt x="11159" y="3981"/>
                </a:lnTo>
                <a:lnTo>
                  <a:pt x="11135" y="4004"/>
                </a:lnTo>
                <a:lnTo>
                  <a:pt x="11102" y="4029"/>
                </a:lnTo>
                <a:lnTo>
                  <a:pt x="11063" y="4058"/>
                </a:lnTo>
                <a:lnTo>
                  <a:pt x="11012" y="4091"/>
                </a:lnTo>
                <a:close/>
                <a:moveTo>
                  <a:pt x="11012" y="3588"/>
                </a:moveTo>
                <a:lnTo>
                  <a:pt x="10985" y="3570"/>
                </a:lnTo>
                <a:lnTo>
                  <a:pt x="10944" y="3542"/>
                </a:lnTo>
                <a:lnTo>
                  <a:pt x="10911" y="3513"/>
                </a:lnTo>
                <a:lnTo>
                  <a:pt x="10884" y="3488"/>
                </a:lnTo>
                <a:lnTo>
                  <a:pt x="10866" y="3465"/>
                </a:lnTo>
                <a:lnTo>
                  <a:pt x="10853" y="3446"/>
                </a:lnTo>
                <a:lnTo>
                  <a:pt x="10842" y="3428"/>
                </a:lnTo>
                <a:lnTo>
                  <a:pt x="10836" y="3414"/>
                </a:lnTo>
                <a:lnTo>
                  <a:pt x="10833" y="3402"/>
                </a:lnTo>
                <a:lnTo>
                  <a:pt x="10836" y="3390"/>
                </a:lnTo>
                <a:lnTo>
                  <a:pt x="10842" y="3375"/>
                </a:lnTo>
                <a:lnTo>
                  <a:pt x="10853" y="3357"/>
                </a:lnTo>
                <a:lnTo>
                  <a:pt x="10866" y="3338"/>
                </a:lnTo>
                <a:lnTo>
                  <a:pt x="10884" y="3315"/>
                </a:lnTo>
                <a:lnTo>
                  <a:pt x="10911" y="3290"/>
                </a:lnTo>
                <a:lnTo>
                  <a:pt x="10944" y="3264"/>
                </a:lnTo>
                <a:lnTo>
                  <a:pt x="10985" y="3234"/>
                </a:lnTo>
                <a:lnTo>
                  <a:pt x="11012" y="3216"/>
                </a:lnTo>
                <a:lnTo>
                  <a:pt x="11040" y="3234"/>
                </a:lnTo>
                <a:lnTo>
                  <a:pt x="11081" y="3264"/>
                </a:lnTo>
                <a:lnTo>
                  <a:pt x="11114" y="3290"/>
                </a:lnTo>
                <a:lnTo>
                  <a:pt x="11141" y="3315"/>
                </a:lnTo>
                <a:lnTo>
                  <a:pt x="11159" y="3338"/>
                </a:lnTo>
                <a:lnTo>
                  <a:pt x="11172" y="3357"/>
                </a:lnTo>
                <a:lnTo>
                  <a:pt x="11183" y="3375"/>
                </a:lnTo>
                <a:lnTo>
                  <a:pt x="11189" y="3390"/>
                </a:lnTo>
                <a:lnTo>
                  <a:pt x="11190" y="3402"/>
                </a:lnTo>
                <a:lnTo>
                  <a:pt x="11189" y="3414"/>
                </a:lnTo>
                <a:lnTo>
                  <a:pt x="11183" y="3428"/>
                </a:lnTo>
                <a:lnTo>
                  <a:pt x="11172" y="3446"/>
                </a:lnTo>
                <a:lnTo>
                  <a:pt x="11159" y="3465"/>
                </a:lnTo>
                <a:lnTo>
                  <a:pt x="11141" y="3488"/>
                </a:lnTo>
                <a:lnTo>
                  <a:pt x="11114" y="3513"/>
                </a:lnTo>
                <a:lnTo>
                  <a:pt x="11081" y="3542"/>
                </a:lnTo>
                <a:lnTo>
                  <a:pt x="11040" y="3570"/>
                </a:lnTo>
                <a:lnTo>
                  <a:pt x="11012" y="3588"/>
                </a:lnTo>
                <a:close/>
                <a:moveTo>
                  <a:pt x="11012" y="3132"/>
                </a:moveTo>
                <a:lnTo>
                  <a:pt x="10962" y="3098"/>
                </a:lnTo>
                <a:lnTo>
                  <a:pt x="10923" y="3069"/>
                </a:lnTo>
                <a:lnTo>
                  <a:pt x="10890" y="3044"/>
                </a:lnTo>
                <a:lnTo>
                  <a:pt x="10866" y="3021"/>
                </a:lnTo>
                <a:lnTo>
                  <a:pt x="10857" y="3009"/>
                </a:lnTo>
                <a:lnTo>
                  <a:pt x="10848" y="2997"/>
                </a:lnTo>
                <a:lnTo>
                  <a:pt x="10842" y="2988"/>
                </a:lnTo>
                <a:lnTo>
                  <a:pt x="10836" y="2976"/>
                </a:lnTo>
                <a:lnTo>
                  <a:pt x="10835" y="2964"/>
                </a:lnTo>
                <a:lnTo>
                  <a:pt x="10830" y="2951"/>
                </a:lnTo>
                <a:lnTo>
                  <a:pt x="10829" y="2922"/>
                </a:lnTo>
                <a:lnTo>
                  <a:pt x="10830" y="2900"/>
                </a:lnTo>
                <a:lnTo>
                  <a:pt x="10835" y="2880"/>
                </a:lnTo>
                <a:lnTo>
                  <a:pt x="10841" y="2861"/>
                </a:lnTo>
                <a:lnTo>
                  <a:pt x="10851" y="2840"/>
                </a:lnTo>
                <a:lnTo>
                  <a:pt x="10865" y="2822"/>
                </a:lnTo>
                <a:lnTo>
                  <a:pt x="10884" y="2804"/>
                </a:lnTo>
                <a:lnTo>
                  <a:pt x="10907" y="2784"/>
                </a:lnTo>
                <a:lnTo>
                  <a:pt x="10937" y="2765"/>
                </a:lnTo>
                <a:lnTo>
                  <a:pt x="11012" y="2712"/>
                </a:lnTo>
                <a:lnTo>
                  <a:pt x="11088" y="2765"/>
                </a:lnTo>
                <a:lnTo>
                  <a:pt x="11117" y="2784"/>
                </a:lnTo>
                <a:lnTo>
                  <a:pt x="11141" y="2804"/>
                </a:lnTo>
                <a:lnTo>
                  <a:pt x="11160" y="2822"/>
                </a:lnTo>
                <a:lnTo>
                  <a:pt x="11174" y="2840"/>
                </a:lnTo>
                <a:lnTo>
                  <a:pt x="11184" y="2861"/>
                </a:lnTo>
                <a:lnTo>
                  <a:pt x="11190" y="2880"/>
                </a:lnTo>
                <a:lnTo>
                  <a:pt x="11195" y="2900"/>
                </a:lnTo>
                <a:lnTo>
                  <a:pt x="11195" y="2922"/>
                </a:lnTo>
                <a:lnTo>
                  <a:pt x="11192" y="2951"/>
                </a:lnTo>
                <a:lnTo>
                  <a:pt x="11190" y="2964"/>
                </a:lnTo>
                <a:lnTo>
                  <a:pt x="11186" y="2976"/>
                </a:lnTo>
                <a:lnTo>
                  <a:pt x="11183" y="2988"/>
                </a:lnTo>
                <a:lnTo>
                  <a:pt x="11177" y="2997"/>
                </a:lnTo>
                <a:lnTo>
                  <a:pt x="11168" y="3009"/>
                </a:lnTo>
                <a:lnTo>
                  <a:pt x="11159" y="3021"/>
                </a:lnTo>
                <a:lnTo>
                  <a:pt x="11135" y="3044"/>
                </a:lnTo>
                <a:lnTo>
                  <a:pt x="11102" y="3069"/>
                </a:lnTo>
                <a:lnTo>
                  <a:pt x="11063" y="3098"/>
                </a:lnTo>
                <a:lnTo>
                  <a:pt x="11012" y="3132"/>
                </a:lnTo>
                <a:close/>
                <a:moveTo>
                  <a:pt x="11012" y="2628"/>
                </a:moveTo>
                <a:lnTo>
                  <a:pt x="10985" y="2610"/>
                </a:lnTo>
                <a:lnTo>
                  <a:pt x="10944" y="2580"/>
                </a:lnTo>
                <a:lnTo>
                  <a:pt x="10911" y="2555"/>
                </a:lnTo>
                <a:lnTo>
                  <a:pt x="10884" y="2528"/>
                </a:lnTo>
                <a:lnTo>
                  <a:pt x="10866" y="2507"/>
                </a:lnTo>
                <a:lnTo>
                  <a:pt x="10853" y="2486"/>
                </a:lnTo>
                <a:lnTo>
                  <a:pt x="10842" y="2468"/>
                </a:lnTo>
                <a:lnTo>
                  <a:pt x="10836" y="2454"/>
                </a:lnTo>
                <a:lnTo>
                  <a:pt x="10833" y="2442"/>
                </a:lnTo>
                <a:lnTo>
                  <a:pt x="10836" y="2430"/>
                </a:lnTo>
                <a:lnTo>
                  <a:pt x="10842" y="2417"/>
                </a:lnTo>
                <a:lnTo>
                  <a:pt x="10853" y="2399"/>
                </a:lnTo>
                <a:lnTo>
                  <a:pt x="10866" y="2378"/>
                </a:lnTo>
                <a:lnTo>
                  <a:pt x="10884" y="2357"/>
                </a:lnTo>
                <a:lnTo>
                  <a:pt x="10911" y="2330"/>
                </a:lnTo>
                <a:lnTo>
                  <a:pt x="10944" y="2304"/>
                </a:lnTo>
                <a:lnTo>
                  <a:pt x="10985" y="2274"/>
                </a:lnTo>
                <a:lnTo>
                  <a:pt x="11012" y="2256"/>
                </a:lnTo>
                <a:lnTo>
                  <a:pt x="11040" y="2274"/>
                </a:lnTo>
                <a:lnTo>
                  <a:pt x="11081" y="2304"/>
                </a:lnTo>
                <a:lnTo>
                  <a:pt x="11114" y="2330"/>
                </a:lnTo>
                <a:lnTo>
                  <a:pt x="11141" y="2357"/>
                </a:lnTo>
                <a:lnTo>
                  <a:pt x="11159" y="2378"/>
                </a:lnTo>
                <a:lnTo>
                  <a:pt x="11172" y="2399"/>
                </a:lnTo>
                <a:lnTo>
                  <a:pt x="11183" y="2417"/>
                </a:lnTo>
                <a:lnTo>
                  <a:pt x="11189" y="2430"/>
                </a:lnTo>
                <a:lnTo>
                  <a:pt x="11190" y="2442"/>
                </a:lnTo>
                <a:lnTo>
                  <a:pt x="11189" y="2454"/>
                </a:lnTo>
                <a:lnTo>
                  <a:pt x="11183" y="2468"/>
                </a:lnTo>
                <a:lnTo>
                  <a:pt x="11172" y="2486"/>
                </a:lnTo>
                <a:lnTo>
                  <a:pt x="11159" y="2507"/>
                </a:lnTo>
                <a:lnTo>
                  <a:pt x="11141" y="2528"/>
                </a:lnTo>
                <a:lnTo>
                  <a:pt x="11114" y="2555"/>
                </a:lnTo>
                <a:lnTo>
                  <a:pt x="11081" y="2580"/>
                </a:lnTo>
                <a:lnTo>
                  <a:pt x="11040" y="2610"/>
                </a:lnTo>
                <a:lnTo>
                  <a:pt x="11012" y="2628"/>
                </a:lnTo>
                <a:close/>
                <a:moveTo>
                  <a:pt x="11012" y="2171"/>
                </a:moveTo>
                <a:lnTo>
                  <a:pt x="10962" y="2139"/>
                </a:lnTo>
                <a:lnTo>
                  <a:pt x="10923" y="2111"/>
                </a:lnTo>
                <a:lnTo>
                  <a:pt x="10890" y="2085"/>
                </a:lnTo>
                <a:lnTo>
                  <a:pt x="10866" y="2061"/>
                </a:lnTo>
                <a:lnTo>
                  <a:pt x="10857" y="2051"/>
                </a:lnTo>
                <a:lnTo>
                  <a:pt x="10848" y="2039"/>
                </a:lnTo>
                <a:lnTo>
                  <a:pt x="10842" y="2028"/>
                </a:lnTo>
                <a:lnTo>
                  <a:pt x="10836" y="2016"/>
                </a:lnTo>
                <a:lnTo>
                  <a:pt x="10835" y="2004"/>
                </a:lnTo>
                <a:lnTo>
                  <a:pt x="10830" y="1991"/>
                </a:lnTo>
                <a:lnTo>
                  <a:pt x="10829" y="1962"/>
                </a:lnTo>
                <a:lnTo>
                  <a:pt x="10830" y="1941"/>
                </a:lnTo>
                <a:lnTo>
                  <a:pt x="10835" y="1919"/>
                </a:lnTo>
                <a:lnTo>
                  <a:pt x="10841" y="1899"/>
                </a:lnTo>
                <a:lnTo>
                  <a:pt x="10851" y="1881"/>
                </a:lnTo>
                <a:lnTo>
                  <a:pt x="10865" y="1863"/>
                </a:lnTo>
                <a:lnTo>
                  <a:pt x="10884" y="1845"/>
                </a:lnTo>
                <a:lnTo>
                  <a:pt x="10907" y="1824"/>
                </a:lnTo>
                <a:lnTo>
                  <a:pt x="10937" y="1805"/>
                </a:lnTo>
                <a:lnTo>
                  <a:pt x="11012" y="1752"/>
                </a:lnTo>
                <a:lnTo>
                  <a:pt x="11088" y="1805"/>
                </a:lnTo>
                <a:lnTo>
                  <a:pt x="11117" y="1824"/>
                </a:lnTo>
                <a:lnTo>
                  <a:pt x="11141" y="1845"/>
                </a:lnTo>
                <a:lnTo>
                  <a:pt x="11160" y="1863"/>
                </a:lnTo>
                <a:lnTo>
                  <a:pt x="11174" y="1881"/>
                </a:lnTo>
                <a:lnTo>
                  <a:pt x="11184" y="1899"/>
                </a:lnTo>
                <a:lnTo>
                  <a:pt x="11190" y="1919"/>
                </a:lnTo>
                <a:lnTo>
                  <a:pt x="11195" y="1941"/>
                </a:lnTo>
                <a:lnTo>
                  <a:pt x="11195" y="1962"/>
                </a:lnTo>
                <a:lnTo>
                  <a:pt x="11192" y="1991"/>
                </a:lnTo>
                <a:lnTo>
                  <a:pt x="11190" y="2004"/>
                </a:lnTo>
                <a:lnTo>
                  <a:pt x="11186" y="2016"/>
                </a:lnTo>
                <a:lnTo>
                  <a:pt x="11183" y="2028"/>
                </a:lnTo>
                <a:lnTo>
                  <a:pt x="11177" y="2039"/>
                </a:lnTo>
                <a:lnTo>
                  <a:pt x="11168" y="2051"/>
                </a:lnTo>
                <a:lnTo>
                  <a:pt x="11159" y="2061"/>
                </a:lnTo>
                <a:lnTo>
                  <a:pt x="11135" y="2085"/>
                </a:lnTo>
                <a:lnTo>
                  <a:pt x="11102" y="2111"/>
                </a:lnTo>
                <a:lnTo>
                  <a:pt x="11063" y="2139"/>
                </a:lnTo>
                <a:lnTo>
                  <a:pt x="11012" y="2171"/>
                </a:lnTo>
                <a:close/>
                <a:moveTo>
                  <a:pt x="11012" y="1668"/>
                </a:moveTo>
                <a:lnTo>
                  <a:pt x="10985" y="1650"/>
                </a:lnTo>
                <a:lnTo>
                  <a:pt x="10944" y="1622"/>
                </a:lnTo>
                <a:lnTo>
                  <a:pt x="10911" y="1595"/>
                </a:lnTo>
                <a:lnTo>
                  <a:pt x="10884" y="1569"/>
                </a:lnTo>
                <a:lnTo>
                  <a:pt x="10866" y="1547"/>
                </a:lnTo>
                <a:lnTo>
                  <a:pt x="10853" y="1527"/>
                </a:lnTo>
                <a:lnTo>
                  <a:pt x="10842" y="1509"/>
                </a:lnTo>
                <a:lnTo>
                  <a:pt x="10836" y="1496"/>
                </a:lnTo>
                <a:lnTo>
                  <a:pt x="10833" y="1484"/>
                </a:lnTo>
                <a:lnTo>
                  <a:pt x="10836" y="1472"/>
                </a:lnTo>
                <a:lnTo>
                  <a:pt x="10842" y="1457"/>
                </a:lnTo>
                <a:lnTo>
                  <a:pt x="10853" y="1439"/>
                </a:lnTo>
                <a:lnTo>
                  <a:pt x="10866" y="1419"/>
                </a:lnTo>
                <a:lnTo>
                  <a:pt x="10884" y="1395"/>
                </a:lnTo>
                <a:lnTo>
                  <a:pt x="10911" y="1371"/>
                </a:lnTo>
                <a:lnTo>
                  <a:pt x="10944" y="1343"/>
                </a:lnTo>
                <a:lnTo>
                  <a:pt x="10985" y="1316"/>
                </a:lnTo>
                <a:lnTo>
                  <a:pt x="11012" y="1298"/>
                </a:lnTo>
                <a:lnTo>
                  <a:pt x="11040" y="1316"/>
                </a:lnTo>
                <a:lnTo>
                  <a:pt x="11081" y="1343"/>
                </a:lnTo>
                <a:lnTo>
                  <a:pt x="11114" y="1371"/>
                </a:lnTo>
                <a:lnTo>
                  <a:pt x="11141" y="1395"/>
                </a:lnTo>
                <a:lnTo>
                  <a:pt x="11159" y="1419"/>
                </a:lnTo>
                <a:lnTo>
                  <a:pt x="11172" y="1439"/>
                </a:lnTo>
                <a:lnTo>
                  <a:pt x="11183" y="1457"/>
                </a:lnTo>
                <a:lnTo>
                  <a:pt x="11189" y="1472"/>
                </a:lnTo>
                <a:lnTo>
                  <a:pt x="11190" y="1484"/>
                </a:lnTo>
                <a:lnTo>
                  <a:pt x="11189" y="1496"/>
                </a:lnTo>
                <a:lnTo>
                  <a:pt x="11183" y="1509"/>
                </a:lnTo>
                <a:lnTo>
                  <a:pt x="11172" y="1527"/>
                </a:lnTo>
                <a:lnTo>
                  <a:pt x="11159" y="1547"/>
                </a:lnTo>
                <a:lnTo>
                  <a:pt x="11141" y="1569"/>
                </a:lnTo>
                <a:lnTo>
                  <a:pt x="11114" y="1595"/>
                </a:lnTo>
                <a:lnTo>
                  <a:pt x="11081" y="1622"/>
                </a:lnTo>
                <a:lnTo>
                  <a:pt x="11040" y="1650"/>
                </a:lnTo>
                <a:lnTo>
                  <a:pt x="11012" y="1668"/>
                </a:lnTo>
                <a:close/>
                <a:moveTo>
                  <a:pt x="11012" y="1211"/>
                </a:moveTo>
                <a:lnTo>
                  <a:pt x="10962" y="1179"/>
                </a:lnTo>
                <a:lnTo>
                  <a:pt x="10923" y="1149"/>
                </a:lnTo>
                <a:lnTo>
                  <a:pt x="10890" y="1125"/>
                </a:lnTo>
                <a:lnTo>
                  <a:pt x="10866" y="1101"/>
                </a:lnTo>
                <a:lnTo>
                  <a:pt x="10857" y="1091"/>
                </a:lnTo>
                <a:lnTo>
                  <a:pt x="10848" y="1079"/>
                </a:lnTo>
                <a:lnTo>
                  <a:pt x="10842" y="1067"/>
                </a:lnTo>
                <a:lnTo>
                  <a:pt x="10836" y="1055"/>
                </a:lnTo>
                <a:lnTo>
                  <a:pt x="10835" y="1043"/>
                </a:lnTo>
                <a:lnTo>
                  <a:pt x="10830" y="1031"/>
                </a:lnTo>
                <a:lnTo>
                  <a:pt x="10829" y="1004"/>
                </a:lnTo>
                <a:lnTo>
                  <a:pt x="10830" y="980"/>
                </a:lnTo>
                <a:lnTo>
                  <a:pt x="10835" y="960"/>
                </a:lnTo>
                <a:lnTo>
                  <a:pt x="10841" y="939"/>
                </a:lnTo>
                <a:lnTo>
                  <a:pt x="10851" y="921"/>
                </a:lnTo>
                <a:lnTo>
                  <a:pt x="10865" y="903"/>
                </a:lnTo>
                <a:lnTo>
                  <a:pt x="10884" y="885"/>
                </a:lnTo>
                <a:lnTo>
                  <a:pt x="10907" y="866"/>
                </a:lnTo>
                <a:lnTo>
                  <a:pt x="10937" y="843"/>
                </a:lnTo>
                <a:lnTo>
                  <a:pt x="11012" y="794"/>
                </a:lnTo>
                <a:lnTo>
                  <a:pt x="11088" y="843"/>
                </a:lnTo>
                <a:lnTo>
                  <a:pt x="11117" y="866"/>
                </a:lnTo>
                <a:lnTo>
                  <a:pt x="11141" y="885"/>
                </a:lnTo>
                <a:lnTo>
                  <a:pt x="11160" y="903"/>
                </a:lnTo>
                <a:lnTo>
                  <a:pt x="11174" y="921"/>
                </a:lnTo>
                <a:lnTo>
                  <a:pt x="11184" y="939"/>
                </a:lnTo>
                <a:lnTo>
                  <a:pt x="11190" y="960"/>
                </a:lnTo>
                <a:lnTo>
                  <a:pt x="11195" y="980"/>
                </a:lnTo>
                <a:lnTo>
                  <a:pt x="11195" y="1004"/>
                </a:lnTo>
                <a:lnTo>
                  <a:pt x="11192" y="1031"/>
                </a:lnTo>
                <a:lnTo>
                  <a:pt x="11190" y="1043"/>
                </a:lnTo>
                <a:lnTo>
                  <a:pt x="11186" y="1055"/>
                </a:lnTo>
                <a:lnTo>
                  <a:pt x="11183" y="1067"/>
                </a:lnTo>
                <a:lnTo>
                  <a:pt x="11177" y="1079"/>
                </a:lnTo>
                <a:lnTo>
                  <a:pt x="11168" y="1091"/>
                </a:lnTo>
                <a:lnTo>
                  <a:pt x="11159" y="1101"/>
                </a:lnTo>
                <a:lnTo>
                  <a:pt x="11135" y="1125"/>
                </a:lnTo>
                <a:lnTo>
                  <a:pt x="11102" y="1149"/>
                </a:lnTo>
                <a:lnTo>
                  <a:pt x="11063" y="1179"/>
                </a:lnTo>
                <a:lnTo>
                  <a:pt x="11012" y="1211"/>
                </a:lnTo>
                <a:close/>
                <a:moveTo>
                  <a:pt x="10887" y="794"/>
                </a:moveTo>
                <a:lnTo>
                  <a:pt x="10859" y="813"/>
                </a:lnTo>
                <a:lnTo>
                  <a:pt x="10836" y="831"/>
                </a:lnTo>
                <a:lnTo>
                  <a:pt x="10817" y="852"/>
                </a:lnTo>
                <a:lnTo>
                  <a:pt x="10799" y="872"/>
                </a:lnTo>
                <a:lnTo>
                  <a:pt x="10785" y="891"/>
                </a:lnTo>
                <a:lnTo>
                  <a:pt x="10773" y="914"/>
                </a:lnTo>
                <a:lnTo>
                  <a:pt x="10761" y="891"/>
                </a:lnTo>
                <a:lnTo>
                  <a:pt x="10746" y="872"/>
                </a:lnTo>
                <a:lnTo>
                  <a:pt x="10728" y="852"/>
                </a:lnTo>
                <a:lnTo>
                  <a:pt x="10709" y="831"/>
                </a:lnTo>
                <a:lnTo>
                  <a:pt x="10685" y="813"/>
                </a:lnTo>
                <a:lnTo>
                  <a:pt x="10659" y="794"/>
                </a:lnTo>
                <a:lnTo>
                  <a:pt x="10596" y="752"/>
                </a:lnTo>
                <a:lnTo>
                  <a:pt x="10602" y="747"/>
                </a:lnTo>
                <a:lnTo>
                  <a:pt x="10638" y="722"/>
                </a:lnTo>
                <a:lnTo>
                  <a:pt x="10671" y="698"/>
                </a:lnTo>
                <a:lnTo>
                  <a:pt x="10697" y="674"/>
                </a:lnTo>
                <a:lnTo>
                  <a:pt x="10719" y="650"/>
                </a:lnTo>
                <a:lnTo>
                  <a:pt x="10739" y="627"/>
                </a:lnTo>
                <a:lnTo>
                  <a:pt x="10752" y="608"/>
                </a:lnTo>
                <a:lnTo>
                  <a:pt x="10764" y="588"/>
                </a:lnTo>
                <a:lnTo>
                  <a:pt x="10773" y="570"/>
                </a:lnTo>
                <a:lnTo>
                  <a:pt x="10781" y="588"/>
                </a:lnTo>
                <a:lnTo>
                  <a:pt x="10793" y="608"/>
                </a:lnTo>
                <a:lnTo>
                  <a:pt x="10806" y="627"/>
                </a:lnTo>
                <a:lnTo>
                  <a:pt x="10824" y="650"/>
                </a:lnTo>
                <a:lnTo>
                  <a:pt x="10847" y="674"/>
                </a:lnTo>
                <a:lnTo>
                  <a:pt x="10875" y="698"/>
                </a:lnTo>
                <a:lnTo>
                  <a:pt x="10907" y="722"/>
                </a:lnTo>
                <a:lnTo>
                  <a:pt x="10943" y="747"/>
                </a:lnTo>
                <a:lnTo>
                  <a:pt x="10949" y="752"/>
                </a:lnTo>
                <a:lnTo>
                  <a:pt x="10887" y="794"/>
                </a:lnTo>
                <a:close/>
                <a:moveTo>
                  <a:pt x="10614" y="849"/>
                </a:moveTo>
                <a:lnTo>
                  <a:pt x="10643" y="870"/>
                </a:lnTo>
                <a:lnTo>
                  <a:pt x="10665" y="888"/>
                </a:lnTo>
                <a:lnTo>
                  <a:pt x="10680" y="906"/>
                </a:lnTo>
                <a:lnTo>
                  <a:pt x="10695" y="921"/>
                </a:lnTo>
                <a:lnTo>
                  <a:pt x="10704" y="939"/>
                </a:lnTo>
                <a:lnTo>
                  <a:pt x="10710" y="960"/>
                </a:lnTo>
                <a:lnTo>
                  <a:pt x="10715" y="980"/>
                </a:lnTo>
                <a:lnTo>
                  <a:pt x="10715" y="1004"/>
                </a:lnTo>
                <a:lnTo>
                  <a:pt x="10713" y="1031"/>
                </a:lnTo>
                <a:lnTo>
                  <a:pt x="10710" y="1043"/>
                </a:lnTo>
                <a:lnTo>
                  <a:pt x="10707" y="1055"/>
                </a:lnTo>
                <a:lnTo>
                  <a:pt x="10703" y="1065"/>
                </a:lnTo>
                <a:lnTo>
                  <a:pt x="10697" y="1077"/>
                </a:lnTo>
                <a:lnTo>
                  <a:pt x="10689" y="1089"/>
                </a:lnTo>
                <a:lnTo>
                  <a:pt x="10680" y="1100"/>
                </a:lnTo>
                <a:lnTo>
                  <a:pt x="10659" y="1121"/>
                </a:lnTo>
                <a:lnTo>
                  <a:pt x="10629" y="1145"/>
                </a:lnTo>
                <a:lnTo>
                  <a:pt x="10590" y="1173"/>
                </a:lnTo>
                <a:lnTo>
                  <a:pt x="10545" y="1203"/>
                </a:lnTo>
                <a:lnTo>
                  <a:pt x="10533" y="1211"/>
                </a:lnTo>
                <a:lnTo>
                  <a:pt x="10482" y="1179"/>
                </a:lnTo>
                <a:lnTo>
                  <a:pt x="10443" y="1149"/>
                </a:lnTo>
                <a:lnTo>
                  <a:pt x="10410" y="1125"/>
                </a:lnTo>
                <a:lnTo>
                  <a:pt x="10386" y="1101"/>
                </a:lnTo>
                <a:lnTo>
                  <a:pt x="10377" y="1091"/>
                </a:lnTo>
                <a:lnTo>
                  <a:pt x="10368" y="1079"/>
                </a:lnTo>
                <a:lnTo>
                  <a:pt x="10362" y="1067"/>
                </a:lnTo>
                <a:lnTo>
                  <a:pt x="10356" y="1055"/>
                </a:lnTo>
                <a:lnTo>
                  <a:pt x="10353" y="1043"/>
                </a:lnTo>
                <a:lnTo>
                  <a:pt x="10350" y="1031"/>
                </a:lnTo>
                <a:lnTo>
                  <a:pt x="10349" y="1004"/>
                </a:lnTo>
                <a:lnTo>
                  <a:pt x="10350" y="980"/>
                </a:lnTo>
                <a:lnTo>
                  <a:pt x="10353" y="960"/>
                </a:lnTo>
                <a:lnTo>
                  <a:pt x="10361" y="939"/>
                </a:lnTo>
                <a:lnTo>
                  <a:pt x="10371" y="921"/>
                </a:lnTo>
                <a:lnTo>
                  <a:pt x="10385" y="903"/>
                </a:lnTo>
                <a:lnTo>
                  <a:pt x="10404" y="885"/>
                </a:lnTo>
                <a:lnTo>
                  <a:pt x="10427" y="866"/>
                </a:lnTo>
                <a:lnTo>
                  <a:pt x="10457" y="843"/>
                </a:lnTo>
                <a:lnTo>
                  <a:pt x="10533" y="794"/>
                </a:lnTo>
                <a:lnTo>
                  <a:pt x="10545" y="801"/>
                </a:lnTo>
                <a:lnTo>
                  <a:pt x="10614" y="849"/>
                </a:lnTo>
                <a:close/>
                <a:moveTo>
                  <a:pt x="10407" y="794"/>
                </a:moveTo>
                <a:lnTo>
                  <a:pt x="10379" y="813"/>
                </a:lnTo>
                <a:lnTo>
                  <a:pt x="10356" y="831"/>
                </a:lnTo>
                <a:lnTo>
                  <a:pt x="10335" y="852"/>
                </a:lnTo>
                <a:lnTo>
                  <a:pt x="10319" y="872"/>
                </a:lnTo>
                <a:lnTo>
                  <a:pt x="10302" y="891"/>
                </a:lnTo>
                <a:lnTo>
                  <a:pt x="10293" y="914"/>
                </a:lnTo>
                <a:lnTo>
                  <a:pt x="10281" y="891"/>
                </a:lnTo>
                <a:lnTo>
                  <a:pt x="10268" y="872"/>
                </a:lnTo>
                <a:lnTo>
                  <a:pt x="10250" y="852"/>
                </a:lnTo>
                <a:lnTo>
                  <a:pt x="10229" y="831"/>
                </a:lnTo>
                <a:lnTo>
                  <a:pt x="10205" y="813"/>
                </a:lnTo>
                <a:lnTo>
                  <a:pt x="10179" y="794"/>
                </a:lnTo>
                <a:lnTo>
                  <a:pt x="10118" y="752"/>
                </a:lnTo>
                <a:lnTo>
                  <a:pt x="10124" y="747"/>
                </a:lnTo>
                <a:lnTo>
                  <a:pt x="10160" y="722"/>
                </a:lnTo>
                <a:lnTo>
                  <a:pt x="10191" y="698"/>
                </a:lnTo>
                <a:lnTo>
                  <a:pt x="10217" y="674"/>
                </a:lnTo>
                <a:lnTo>
                  <a:pt x="10239" y="650"/>
                </a:lnTo>
                <a:lnTo>
                  <a:pt x="10257" y="627"/>
                </a:lnTo>
                <a:lnTo>
                  <a:pt x="10272" y="608"/>
                </a:lnTo>
                <a:lnTo>
                  <a:pt x="10283" y="588"/>
                </a:lnTo>
                <a:lnTo>
                  <a:pt x="10293" y="570"/>
                </a:lnTo>
                <a:lnTo>
                  <a:pt x="10301" y="588"/>
                </a:lnTo>
                <a:lnTo>
                  <a:pt x="10313" y="608"/>
                </a:lnTo>
                <a:lnTo>
                  <a:pt x="10326" y="627"/>
                </a:lnTo>
                <a:lnTo>
                  <a:pt x="10344" y="650"/>
                </a:lnTo>
                <a:lnTo>
                  <a:pt x="10367" y="674"/>
                </a:lnTo>
                <a:lnTo>
                  <a:pt x="10395" y="698"/>
                </a:lnTo>
                <a:lnTo>
                  <a:pt x="10425" y="722"/>
                </a:lnTo>
                <a:lnTo>
                  <a:pt x="10463" y="747"/>
                </a:lnTo>
                <a:lnTo>
                  <a:pt x="10469" y="752"/>
                </a:lnTo>
                <a:lnTo>
                  <a:pt x="10407" y="794"/>
                </a:lnTo>
                <a:close/>
                <a:moveTo>
                  <a:pt x="10130" y="843"/>
                </a:moveTo>
                <a:lnTo>
                  <a:pt x="10157" y="866"/>
                </a:lnTo>
                <a:lnTo>
                  <a:pt x="10181" y="885"/>
                </a:lnTo>
                <a:lnTo>
                  <a:pt x="10199" y="903"/>
                </a:lnTo>
                <a:lnTo>
                  <a:pt x="10215" y="921"/>
                </a:lnTo>
                <a:lnTo>
                  <a:pt x="10226" y="939"/>
                </a:lnTo>
                <a:lnTo>
                  <a:pt x="10232" y="960"/>
                </a:lnTo>
                <a:lnTo>
                  <a:pt x="10235" y="980"/>
                </a:lnTo>
                <a:lnTo>
                  <a:pt x="10235" y="1004"/>
                </a:lnTo>
                <a:lnTo>
                  <a:pt x="10233" y="1031"/>
                </a:lnTo>
                <a:lnTo>
                  <a:pt x="10232" y="1043"/>
                </a:lnTo>
                <a:lnTo>
                  <a:pt x="10227" y="1055"/>
                </a:lnTo>
                <a:lnTo>
                  <a:pt x="10223" y="1067"/>
                </a:lnTo>
                <a:lnTo>
                  <a:pt x="10215" y="1079"/>
                </a:lnTo>
                <a:lnTo>
                  <a:pt x="10208" y="1091"/>
                </a:lnTo>
                <a:lnTo>
                  <a:pt x="10199" y="1101"/>
                </a:lnTo>
                <a:lnTo>
                  <a:pt x="10173" y="1125"/>
                </a:lnTo>
                <a:lnTo>
                  <a:pt x="10143" y="1149"/>
                </a:lnTo>
                <a:lnTo>
                  <a:pt x="10101" y="1179"/>
                </a:lnTo>
                <a:lnTo>
                  <a:pt x="10053" y="1211"/>
                </a:lnTo>
                <a:lnTo>
                  <a:pt x="10004" y="1179"/>
                </a:lnTo>
                <a:lnTo>
                  <a:pt x="9963" y="1149"/>
                </a:lnTo>
                <a:lnTo>
                  <a:pt x="9932" y="1125"/>
                </a:lnTo>
                <a:lnTo>
                  <a:pt x="9908" y="1101"/>
                </a:lnTo>
                <a:lnTo>
                  <a:pt x="9897" y="1091"/>
                </a:lnTo>
                <a:lnTo>
                  <a:pt x="9890" y="1079"/>
                </a:lnTo>
                <a:lnTo>
                  <a:pt x="9884" y="1067"/>
                </a:lnTo>
                <a:lnTo>
                  <a:pt x="9878" y="1055"/>
                </a:lnTo>
                <a:lnTo>
                  <a:pt x="9873" y="1043"/>
                </a:lnTo>
                <a:lnTo>
                  <a:pt x="9872" y="1031"/>
                </a:lnTo>
                <a:lnTo>
                  <a:pt x="9869" y="1004"/>
                </a:lnTo>
                <a:lnTo>
                  <a:pt x="9872" y="980"/>
                </a:lnTo>
                <a:lnTo>
                  <a:pt x="9873" y="960"/>
                </a:lnTo>
                <a:lnTo>
                  <a:pt x="9881" y="939"/>
                </a:lnTo>
                <a:lnTo>
                  <a:pt x="9891" y="921"/>
                </a:lnTo>
                <a:lnTo>
                  <a:pt x="9905" y="903"/>
                </a:lnTo>
                <a:lnTo>
                  <a:pt x="9923" y="885"/>
                </a:lnTo>
                <a:lnTo>
                  <a:pt x="9947" y="866"/>
                </a:lnTo>
                <a:lnTo>
                  <a:pt x="9977" y="843"/>
                </a:lnTo>
                <a:lnTo>
                  <a:pt x="10053" y="794"/>
                </a:lnTo>
                <a:lnTo>
                  <a:pt x="10130" y="843"/>
                </a:lnTo>
                <a:close/>
                <a:moveTo>
                  <a:pt x="9927" y="794"/>
                </a:moveTo>
                <a:lnTo>
                  <a:pt x="9899" y="813"/>
                </a:lnTo>
                <a:lnTo>
                  <a:pt x="9878" y="831"/>
                </a:lnTo>
                <a:lnTo>
                  <a:pt x="9855" y="852"/>
                </a:lnTo>
                <a:lnTo>
                  <a:pt x="9839" y="872"/>
                </a:lnTo>
                <a:lnTo>
                  <a:pt x="9824" y="891"/>
                </a:lnTo>
                <a:lnTo>
                  <a:pt x="9813" y="914"/>
                </a:lnTo>
                <a:lnTo>
                  <a:pt x="9801" y="891"/>
                </a:lnTo>
                <a:lnTo>
                  <a:pt x="9788" y="872"/>
                </a:lnTo>
                <a:lnTo>
                  <a:pt x="9770" y="852"/>
                </a:lnTo>
                <a:lnTo>
                  <a:pt x="9749" y="831"/>
                </a:lnTo>
                <a:lnTo>
                  <a:pt x="9725" y="813"/>
                </a:lnTo>
                <a:lnTo>
                  <a:pt x="9699" y="794"/>
                </a:lnTo>
                <a:lnTo>
                  <a:pt x="9638" y="752"/>
                </a:lnTo>
                <a:lnTo>
                  <a:pt x="9644" y="747"/>
                </a:lnTo>
                <a:lnTo>
                  <a:pt x="9680" y="722"/>
                </a:lnTo>
                <a:lnTo>
                  <a:pt x="9711" y="698"/>
                </a:lnTo>
                <a:lnTo>
                  <a:pt x="9737" y="674"/>
                </a:lnTo>
                <a:lnTo>
                  <a:pt x="9759" y="650"/>
                </a:lnTo>
                <a:lnTo>
                  <a:pt x="9777" y="627"/>
                </a:lnTo>
                <a:lnTo>
                  <a:pt x="9794" y="608"/>
                </a:lnTo>
                <a:lnTo>
                  <a:pt x="9803" y="588"/>
                </a:lnTo>
                <a:lnTo>
                  <a:pt x="9813" y="570"/>
                </a:lnTo>
                <a:lnTo>
                  <a:pt x="9821" y="588"/>
                </a:lnTo>
                <a:lnTo>
                  <a:pt x="9833" y="608"/>
                </a:lnTo>
                <a:lnTo>
                  <a:pt x="9848" y="627"/>
                </a:lnTo>
                <a:lnTo>
                  <a:pt x="9866" y="650"/>
                </a:lnTo>
                <a:lnTo>
                  <a:pt x="9887" y="674"/>
                </a:lnTo>
                <a:lnTo>
                  <a:pt x="9915" y="698"/>
                </a:lnTo>
                <a:lnTo>
                  <a:pt x="9945" y="722"/>
                </a:lnTo>
                <a:lnTo>
                  <a:pt x="9983" y="747"/>
                </a:lnTo>
                <a:lnTo>
                  <a:pt x="9989" y="752"/>
                </a:lnTo>
                <a:lnTo>
                  <a:pt x="9927" y="794"/>
                </a:lnTo>
                <a:close/>
                <a:moveTo>
                  <a:pt x="9656" y="849"/>
                </a:moveTo>
                <a:lnTo>
                  <a:pt x="9681" y="870"/>
                </a:lnTo>
                <a:lnTo>
                  <a:pt x="9704" y="888"/>
                </a:lnTo>
                <a:lnTo>
                  <a:pt x="9722" y="906"/>
                </a:lnTo>
                <a:lnTo>
                  <a:pt x="9735" y="921"/>
                </a:lnTo>
                <a:lnTo>
                  <a:pt x="9746" y="939"/>
                </a:lnTo>
                <a:lnTo>
                  <a:pt x="9752" y="960"/>
                </a:lnTo>
                <a:lnTo>
                  <a:pt x="9755" y="980"/>
                </a:lnTo>
                <a:lnTo>
                  <a:pt x="9755" y="1004"/>
                </a:lnTo>
                <a:lnTo>
                  <a:pt x="9753" y="1031"/>
                </a:lnTo>
                <a:lnTo>
                  <a:pt x="9752" y="1043"/>
                </a:lnTo>
                <a:lnTo>
                  <a:pt x="9747" y="1055"/>
                </a:lnTo>
                <a:lnTo>
                  <a:pt x="9743" y="1065"/>
                </a:lnTo>
                <a:lnTo>
                  <a:pt x="9737" y="1077"/>
                </a:lnTo>
                <a:lnTo>
                  <a:pt x="9729" y="1089"/>
                </a:lnTo>
                <a:lnTo>
                  <a:pt x="9722" y="1100"/>
                </a:lnTo>
                <a:lnTo>
                  <a:pt x="9698" y="1121"/>
                </a:lnTo>
                <a:lnTo>
                  <a:pt x="9668" y="1145"/>
                </a:lnTo>
                <a:lnTo>
                  <a:pt x="9632" y="1173"/>
                </a:lnTo>
                <a:lnTo>
                  <a:pt x="9585" y="1203"/>
                </a:lnTo>
                <a:lnTo>
                  <a:pt x="9573" y="1211"/>
                </a:lnTo>
                <a:lnTo>
                  <a:pt x="9524" y="1179"/>
                </a:lnTo>
                <a:lnTo>
                  <a:pt x="9483" y="1149"/>
                </a:lnTo>
                <a:lnTo>
                  <a:pt x="9452" y="1125"/>
                </a:lnTo>
                <a:lnTo>
                  <a:pt x="9428" y="1101"/>
                </a:lnTo>
                <a:lnTo>
                  <a:pt x="9417" y="1091"/>
                </a:lnTo>
                <a:lnTo>
                  <a:pt x="9410" y="1079"/>
                </a:lnTo>
                <a:lnTo>
                  <a:pt x="9404" y="1067"/>
                </a:lnTo>
                <a:lnTo>
                  <a:pt x="9398" y="1055"/>
                </a:lnTo>
                <a:lnTo>
                  <a:pt x="9393" y="1043"/>
                </a:lnTo>
                <a:lnTo>
                  <a:pt x="9392" y="1031"/>
                </a:lnTo>
                <a:lnTo>
                  <a:pt x="9390" y="1004"/>
                </a:lnTo>
                <a:lnTo>
                  <a:pt x="9392" y="980"/>
                </a:lnTo>
                <a:lnTo>
                  <a:pt x="9393" y="960"/>
                </a:lnTo>
                <a:lnTo>
                  <a:pt x="9402" y="939"/>
                </a:lnTo>
                <a:lnTo>
                  <a:pt x="9411" y="921"/>
                </a:lnTo>
                <a:lnTo>
                  <a:pt x="9426" y="903"/>
                </a:lnTo>
                <a:lnTo>
                  <a:pt x="9444" y="885"/>
                </a:lnTo>
                <a:lnTo>
                  <a:pt x="9468" y="866"/>
                </a:lnTo>
                <a:lnTo>
                  <a:pt x="9498" y="843"/>
                </a:lnTo>
                <a:lnTo>
                  <a:pt x="9573" y="794"/>
                </a:lnTo>
                <a:lnTo>
                  <a:pt x="9585" y="801"/>
                </a:lnTo>
                <a:lnTo>
                  <a:pt x="9656" y="849"/>
                </a:lnTo>
                <a:close/>
                <a:moveTo>
                  <a:pt x="9446" y="794"/>
                </a:moveTo>
                <a:lnTo>
                  <a:pt x="9420" y="813"/>
                </a:lnTo>
                <a:lnTo>
                  <a:pt x="9396" y="831"/>
                </a:lnTo>
                <a:lnTo>
                  <a:pt x="9375" y="852"/>
                </a:lnTo>
                <a:lnTo>
                  <a:pt x="9360" y="872"/>
                </a:lnTo>
                <a:lnTo>
                  <a:pt x="9344" y="891"/>
                </a:lnTo>
                <a:lnTo>
                  <a:pt x="9333" y="914"/>
                </a:lnTo>
                <a:lnTo>
                  <a:pt x="9321" y="891"/>
                </a:lnTo>
                <a:lnTo>
                  <a:pt x="9308" y="872"/>
                </a:lnTo>
                <a:lnTo>
                  <a:pt x="9290" y="852"/>
                </a:lnTo>
                <a:lnTo>
                  <a:pt x="9270" y="831"/>
                </a:lnTo>
                <a:lnTo>
                  <a:pt x="9246" y="813"/>
                </a:lnTo>
                <a:lnTo>
                  <a:pt x="9219" y="794"/>
                </a:lnTo>
                <a:lnTo>
                  <a:pt x="9158" y="752"/>
                </a:lnTo>
                <a:lnTo>
                  <a:pt x="9162" y="747"/>
                </a:lnTo>
                <a:lnTo>
                  <a:pt x="9200" y="722"/>
                </a:lnTo>
                <a:lnTo>
                  <a:pt x="9231" y="698"/>
                </a:lnTo>
                <a:lnTo>
                  <a:pt x="9258" y="674"/>
                </a:lnTo>
                <a:lnTo>
                  <a:pt x="9279" y="650"/>
                </a:lnTo>
                <a:lnTo>
                  <a:pt x="9297" y="627"/>
                </a:lnTo>
                <a:lnTo>
                  <a:pt x="9314" y="608"/>
                </a:lnTo>
                <a:lnTo>
                  <a:pt x="9324" y="588"/>
                </a:lnTo>
                <a:lnTo>
                  <a:pt x="9333" y="570"/>
                </a:lnTo>
                <a:lnTo>
                  <a:pt x="9342" y="588"/>
                </a:lnTo>
                <a:lnTo>
                  <a:pt x="9354" y="608"/>
                </a:lnTo>
                <a:lnTo>
                  <a:pt x="9368" y="627"/>
                </a:lnTo>
                <a:lnTo>
                  <a:pt x="9386" y="650"/>
                </a:lnTo>
                <a:lnTo>
                  <a:pt x="9408" y="674"/>
                </a:lnTo>
                <a:lnTo>
                  <a:pt x="9435" y="698"/>
                </a:lnTo>
                <a:lnTo>
                  <a:pt x="9465" y="722"/>
                </a:lnTo>
                <a:lnTo>
                  <a:pt x="9504" y="747"/>
                </a:lnTo>
                <a:lnTo>
                  <a:pt x="9507" y="752"/>
                </a:lnTo>
                <a:lnTo>
                  <a:pt x="9446" y="794"/>
                </a:lnTo>
                <a:close/>
                <a:moveTo>
                  <a:pt x="9168" y="843"/>
                </a:moveTo>
                <a:lnTo>
                  <a:pt x="9198" y="866"/>
                </a:lnTo>
                <a:lnTo>
                  <a:pt x="9222" y="885"/>
                </a:lnTo>
                <a:lnTo>
                  <a:pt x="9240" y="903"/>
                </a:lnTo>
                <a:lnTo>
                  <a:pt x="9254" y="921"/>
                </a:lnTo>
                <a:lnTo>
                  <a:pt x="9266" y="939"/>
                </a:lnTo>
                <a:lnTo>
                  <a:pt x="9272" y="960"/>
                </a:lnTo>
                <a:lnTo>
                  <a:pt x="9276" y="980"/>
                </a:lnTo>
                <a:lnTo>
                  <a:pt x="9276" y="1004"/>
                </a:lnTo>
                <a:lnTo>
                  <a:pt x="9273" y="1031"/>
                </a:lnTo>
                <a:lnTo>
                  <a:pt x="9272" y="1043"/>
                </a:lnTo>
                <a:lnTo>
                  <a:pt x="9267" y="1055"/>
                </a:lnTo>
                <a:lnTo>
                  <a:pt x="9261" y="1067"/>
                </a:lnTo>
                <a:lnTo>
                  <a:pt x="9255" y="1079"/>
                </a:lnTo>
                <a:lnTo>
                  <a:pt x="9248" y="1091"/>
                </a:lnTo>
                <a:lnTo>
                  <a:pt x="9237" y="1101"/>
                </a:lnTo>
                <a:lnTo>
                  <a:pt x="9213" y="1125"/>
                </a:lnTo>
                <a:lnTo>
                  <a:pt x="9182" y="1149"/>
                </a:lnTo>
                <a:lnTo>
                  <a:pt x="9141" y="1179"/>
                </a:lnTo>
                <a:lnTo>
                  <a:pt x="9093" y="1211"/>
                </a:lnTo>
                <a:lnTo>
                  <a:pt x="9044" y="1179"/>
                </a:lnTo>
                <a:lnTo>
                  <a:pt x="9003" y="1149"/>
                </a:lnTo>
                <a:lnTo>
                  <a:pt x="8972" y="1125"/>
                </a:lnTo>
                <a:lnTo>
                  <a:pt x="8948" y="1101"/>
                </a:lnTo>
                <a:lnTo>
                  <a:pt x="8939" y="1091"/>
                </a:lnTo>
                <a:lnTo>
                  <a:pt x="8930" y="1079"/>
                </a:lnTo>
                <a:lnTo>
                  <a:pt x="8924" y="1067"/>
                </a:lnTo>
                <a:lnTo>
                  <a:pt x="8918" y="1055"/>
                </a:lnTo>
                <a:lnTo>
                  <a:pt x="8915" y="1043"/>
                </a:lnTo>
                <a:lnTo>
                  <a:pt x="8912" y="1031"/>
                </a:lnTo>
                <a:lnTo>
                  <a:pt x="8910" y="1004"/>
                </a:lnTo>
                <a:lnTo>
                  <a:pt x="8910" y="980"/>
                </a:lnTo>
                <a:lnTo>
                  <a:pt x="8915" y="960"/>
                </a:lnTo>
                <a:lnTo>
                  <a:pt x="8922" y="939"/>
                </a:lnTo>
                <a:lnTo>
                  <a:pt x="8933" y="921"/>
                </a:lnTo>
                <a:lnTo>
                  <a:pt x="8946" y="903"/>
                </a:lnTo>
                <a:lnTo>
                  <a:pt x="8964" y="885"/>
                </a:lnTo>
                <a:lnTo>
                  <a:pt x="8988" y="866"/>
                </a:lnTo>
                <a:lnTo>
                  <a:pt x="9018" y="843"/>
                </a:lnTo>
                <a:lnTo>
                  <a:pt x="9093" y="794"/>
                </a:lnTo>
                <a:lnTo>
                  <a:pt x="9168" y="843"/>
                </a:lnTo>
                <a:close/>
                <a:moveTo>
                  <a:pt x="8966" y="794"/>
                </a:moveTo>
                <a:lnTo>
                  <a:pt x="8940" y="813"/>
                </a:lnTo>
                <a:lnTo>
                  <a:pt x="8916" y="831"/>
                </a:lnTo>
                <a:lnTo>
                  <a:pt x="8897" y="852"/>
                </a:lnTo>
                <a:lnTo>
                  <a:pt x="8879" y="872"/>
                </a:lnTo>
                <a:lnTo>
                  <a:pt x="8864" y="891"/>
                </a:lnTo>
                <a:lnTo>
                  <a:pt x="8852" y="914"/>
                </a:lnTo>
                <a:lnTo>
                  <a:pt x="8843" y="891"/>
                </a:lnTo>
                <a:lnTo>
                  <a:pt x="8828" y="872"/>
                </a:lnTo>
                <a:lnTo>
                  <a:pt x="8810" y="852"/>
                </a:lnTo>
                <a:lnTo>
                  <a:pt x="8790" y="831"/>
                </a:lnTo>
                <a:lnTo>
                  <a:pt x="8766" y="813"/>
                </a:lnTo>
                <a:lnTo>
                  <a:pt x="8741" y="794"/>
                </a:lnTo>
                <a:lnTo>
                  <a:pt x="8678" y="752"/>
                </a:lnTo>
                <a:lnTo>
                  <a:pt x="8682" y="747"/>
                </a:lnTo>
                <a:lnTo>
                  <a:pt x="8720" y="722"/>
                </a:lnTo>
                <a:lnTo>
                  <a:pt x="8750" y="698"/>
                </a:lnTo>
                <a:lnTo>
                  <a:pt x="8778" y="674"/>
                </a:lnTo>
                <a:lnTo>
                  <a:pt x="8801" y="650"/>
                </a:lnTo>
                <a:lnTo>
                  <a:pt x="8819" y="627"/>
                </a:lnTo>
                <a:lnTo>
                  <a:pt x="8832" y="608"/>
                </a:lnTo>
                <a:lnTo>
                  <a:pt x="8844" y="588"/>
                </a:lnTo>
                <a:lnTo>
                  <a:pt x="8852" y="570"/>
                </a:lnTo>
                <a:lnTo>
                  <a:pt x="8862" y="588"/>
                </a:lnTo>
                <a:lnTo>
                  <a:pt x="8873" y="608"/>
                </a:lnTo>
                <a:lnTo>
                  <a:pt x="8888" y="627"/>
                </a:lnTo>
                <a:lnTo>
                  <a:pt x="8906" y="650"/>
                </a:lnTo>
                <a:lnTo>
                  <a:pt x="8928" y="674"/>
                </a:lnTo>
                <a:lnTo>
                  <a:pt x="8954" y="698"/>
                </a:lnTo>
                <a:lnTo>
                  <a:pt x="8985" y="722"/>
                </a:lnTo>
                <a:lnTo>
                  <a:pt x="9024" y="747"/>
                </a:lnTo>
                <a:lnTo>
                  <a:pt x="9027" y="752"/>
                </a:lnTo>
                <a:lnTo>
                  <a:pt x="8966" y="794"/>
                </a:lnTo>
                <a:close/>
                <a:moveTo>
                  <a:pt x="8696" y="849"/>
                </a:moveTo>
                <a:lnTo>
                  <a:pt x="8723" y="870"/>
                </a:lnTo>
                <a:lnTo>
                  <a:pt x="8744" y="888"/>
                </a:lnTo>
                <a:lnTo>
                  <a:pt x="8762" y="906"/>
                </a:lnTo>
                <a:lnTo>
                  <a:pt x="8777" y="921"/>
                </a:lnTo>
                <a:lnTo>
                  <a:pt x="8786" y="939"/>
                </a:lnTo>
                <a:lnTo>
                  <a:pt x="8792" y="960"/>
                </a:lnTo>
                <a:lnTo>
                  <a:pt x="8795" y="980"/>
                </a:lnTo>
                <a:lnTo>
                  <a:pt x="8796" y="1004"/>
                </a:lnTo>
                <a:lnTo>
                  <a:pt x="8795" y="1031"/>
                </a:lnTo>
                <a:lnTo>
                  <a:pt x="8792" y="1043"/>
                </a:lnTo>
                <a:lnTo>
                  <a:pt x="8789" y="1055"/>
                </a:lnTo>
                <a:lnTo>
                  <a:pt x="8784" y="1065"/>
                </a:lnTo>
                <a:lnTo>
                  <a:pt x="8778" y="1077"/>
                </a:lnTo>
                <a:lnTo>
                  <a:pt x="8771" y="1089"/>
                </a:lnTo>
                <a:lnTo>
                  <a:pt x="8760" y="1100"/>
                </a:lnTo>
                <a:lnTo>
                  <a:pt x="8738" y="1121"/>
                </a:lnTo>
                <a:lnTo>
                  <a:pt x="8708" y="1145"/>
                </a:lnTo>
                <a:lnTo>
                  <a:pt x="8672" y="1173"/>
                </a:lnTo>
                <a:lnTo>
                  <a:pt x="8627" y="1203"/>
                </a:lnTo>
                <a:lnTo>
                  <a:pt x="8612" y="1211"/>
                </a:lnTo>
                <a:lnTo>
                  <a:pt x="8564" y="1179"/>
                </a:lnTo>
                <a:lnTo>
                  <a:pt x="8525" y="1149"/>
                </a:lnTo>
                <a:lnTo>
                  <a:pt x="8492" y="1125"/>
                </a:lnTo>
                <a:lnTo>
                  <a:pt x="8468" y="1101"/>
                </a:lnTo>
                <a:lnTo>
                  <a:pt x="8459" y="1091"/>
                </a:lnTo>
                <a:lnTo>
                  <a:pt x="8450" y="1079"/>
                </a:lnTo>
                <a:lnTo>
                  <a:pt x="8444" y="1067"/>
                </a:lnTo>
                <a:lnTo>
                  <a:pt x="8438" y="1055"/>
                </a:lnTo>
                <a:lnTo>
                  <a:pt x="8435" y="1043"/>
                </a:lnTo>
                <a:lnTo>
                  <a:pt x="8432" y="1031"/>
                </a:lnTo>
                <a:lnTo>
                  <a:pt x="8430" y="1004"/>
                </a:lnTo>
                <a:lnTo>
                  <a:pt x="8430" y="980"/>
                </a:lnTo>
                <a:lnTo>
                  <a:pt x="8435" y="960"/>
                </a:lnTo>
                <a:lnTo>
                  <a:pt x="8441" y="939"/>
                </a:lnTo>
                <a:lnTo>
                  <a:pt x="8453" y="921"/>
                </a:lnTo>
                <a:lnTo>
                  <a:pt x="8466" y="903"/>
                </a:lnTo>
                <a:lnTo>
                  <a:pt x="8484" y="885"/>
                </a:lnTo>
                <a:lnTo>
                  <a:pt x="8508" y="866"/>
                </a:lnTo>
                <a:lnTo>
                  <a:pt x="8538" y="843"/>
                </a:lnTo>
                <a:lnTo>
                  <a:pt x="8612" y="794"/>
                </a:lnTo>
                <a:lnTo>
                  <a:pt x="8627" y="801"/>
                </a:lnTo>
                <a:lnTo>
                  <a:pt x="8696" y="849"/>
                </a:lnTo>
                <a:close/>
                <a:moveTo>
                  <a:pt x="8486" y="794"/>
                </a:moveTo>
                <a:lnTo>
                  <a:pt x="8460" y="813"/>
                </a:lnTo>
                <a:lnTo>
                  <a:pt x="8436" y="831"/>
                </a:lnTo>
                <a:lnTo>
                  <a:pt x="8417" y="852"/>
                </a:lnTo>
                <a:lnTo>
                  <a:pt x="8399" y="872"/>
                </a:lnTo>
                <a:lnTo>
                  <a:pt x="8384" y="891"/>
                </a:lnTo>
                <a:lnTo>
                  <a:pt x="8372" y="914"/>
                </a:lnTo>
                <a:lnTo>
                  <a:pt x="8363" y="891"/>
                </a:lnTo>
                <a:lnTo>
                  <a:pt x="8346" y="872"/>
                </a:lnTo>
                <a:lnTo>
                  <a:pt x="8330" y="852"/>
                </a:lnTo>
                <a:lnTo>
                  <a:pt x="8309" y="831"/>
                </a:lnTo>
                <a:lnTo>
                  <a:pt x="8286" y="813"/>
                </a:lnTo>
                <a:lnTo>
                  <a:pt x="8259" y="794"/>
                </a:lnTo>
                <a:lnTo>
                  <a:pt x="8196" y="752"/>
                </a:lnTo>
                <a:lnTo>
                  <a:pt x="8202" y="747"/>
                </a:lnTo>
                <a:lnTo>
                  <a:pt x="8241" y="722"/>
                </a:lnTo>
                <a:lnTo>
                  <a:pt x="8271" y="698"/>
                </a:lnTo>
                <a:lnTo>
                  <a:pt x="8298" y="674"/>
                </a:lnTo>
                <a:lnTo>
                  <a:pt x="8321" y="650"/>
                </a:lnTo>
                <a:lnTo>
                  <a:pt x="8339" y="627"/>
                </a:lnTo>
                <a:lnTo>
                  <a:pt x="8352" y="608"/>
                </a:lnTo>
                <a:lnTo>
                  <a:pt x="8364" y="588"/>
                </a:lnTo>
                <a:lnTo>
                  <a:pt x="8372" y="570"/>
                </a:lnTo>
                <a:lnTo>
                  <a:pt x="8382" y="588"/>
                </a:lnTo>
                <a:lnTo>
                  <a:pt x="8393" y="608"/>
                </a:lnTo>
                <a:lnTo>
                  <a:pt x="8408" y="627"/>
                </a:lnTo>
                <a:lnTo>
                  <a:pt x="8426" y="650"/>
                </a:lnTo>
                <a:lnTo>
                  <a:pt x="8448" y="674"/>
                </a:lnTo>
                <a:lnTo>
                  <a:pt x="8474" y="698"/>
                </a:lnTo>
                <a:lnTo>
                  <a:pt x="8507" y="722"/>
                </a:lnTo>
                <a:lnTo>
                  <a:pt x="8543" y="747"/>
                </a:lnTo>
                <a:lnTo>
                  <a:pt x="8549" y="752"/>
                </a:lnTo>
                <a:lnTo>
                  <a:pt x="8486" y="794"/>
                </a:lnTo>
                <a:close/>
                <a:moveTo>
                  <a:pt x="8208" y="843"/>
                </a:moveTo>
                <a:lnTo>
                  <a:pt x="8238" y="866"/>
                </a:lnTo>
                <a:lnTo>
                  <a:pt x="8262" y="885"/>
                </a:lnTo>
                <a:lnTo>
                  <a:pt x="8280" y="903"/>
                </a:lnTo>
                <a:lnTo>
                  <a:pt x="8294" y="921"/>
                </a:lnTo>
                <a:lnTo>
                  <a:pt x="8304" y="939"/>
                </a:lnTo>
                <a:lnTo>
                  <a:pt x="8312" y="960"/>
                </a:lnTo>
                <a:lnTo>
                  <a:pt x="8315" y="980"/>
                </a:lnTo>
                <a:lnTo>
                  <a:pt x="8316" y="1004"/>
                </a:lnTo>
                <a:lnTo>
                  <a:pt x="8315" y="1031"/>
                </a:lnTo>
                <a:lnTo>
                  <a:pt x="8312" y="1043"/>
                </a:lnTo>
                <a:lnTo>
                  <a:pt x="8309" y="1055"/>
                </a:lnTo>
                <a:lnTo>
                  <a:pt x="8303" y="1067"/>
                </a:lnTo>
                <a:lnTo>
                  <a:pt x="8297" y="1079"/>
                </a:lnTo>
                <a:lnTo>
                  <a:pt x="8289" y="1091"/>
                </a:lnTo>
                <a:lnTo>
                  <a:pt x="8279" y="1101"/>
                </a:lnTo>
                <a:lnTo>
                  <a:pt x="8255" y="1125"/>
                </a:lnTo>
                <a:lnTo>
                  <a:pt x="8223" y="1149"/>
                </a:lnTo>
                <a:lnTo>
                  <a:pt x="8183" y="1179"/>
                </a:lnTo>
                <a:lnTo>
                  <a:pt x="8133" y="1211"/>
                </a:lnTo>
                <a:lnTo>
                  <a:pt x="8085" y="1179"/>
                </a:lnTo>
                <a:lnTo>
                  <a:pt x="8045" y="1149"/>
                </a:lnTo>
                <a:lnTo>
                  <a:pt x="8013" y="1125"/>
                </a:lnTo>
                <a:lnTo>
                  <a:pt x="7986" y="1101"/>
                </a:lnTo>
                <a:lnTo>
                  <a:pt x="7979" y="1091"/>
                </a:lnTo>
                <a:lnTo>
                  <a:pt x="7971" y="1079"/>
                </a:lnTo>
                <a:lnTo>
                  <a:pt x="7962" y="1067"/>
                </a:lnTo>
                <a:lnTo>
                  <a:pt x="7959" y="1055"/>
                </a:lnTo>
                <a:lnTo>
                  <a:pt x="7955" y="1043"/>
                </a:lnTo>
                <a:lnTo>
                  <a:pt x="7953" y="1031"/>
                </a:lnTo>
                <a:lnTo>
                  <a:pt x="7950" y="1004"/>
                </a:lnTo>
                <a:lnTo>
                  <a:pt x="7950" y="980"/>
                </a:lnTo>
                <a:lnTo>
                  <a:pt x="7955" y="960"/>
                </a:lnTo>
                <a:lnTo>
                  <a:pt x="7961" y="939"/>
                </a:lnTo>
                <a:lnTo>
                  <a:pt x="7971" y="921"/>
                </a:lnTo>
                <a:lnTo>
                  <a:pt x="7986" y="903"/>
                </a:lnTo>
                <a:lnTo>
                  <a:pt x="8004" y="885"/>
                </a:lnTo>
                <a:lnTo>
                  <a:pt x="8028" y="866"/>
                </a:lnTo>
                <a:lnTo>
                  <a:pt x="8057" y="843"/>
                </a:lnTo>
                <a:lnTo>
                  <a:pt x="8133" y="794"/>
                </a:lnTo>
                <a:lnTo>
                  <a:pt x="8208" y="843"/>
                </a:lnTo>
                <a:close/>
                <a:moveTo>
                  <a:pt x="8007" y="794"/>
                </a:moveTo>
                <a:lnTo>
                  <a:pt x="7980" y="813"/>
                </a:lnTo>
                <a:lnTo>
                  <a:pt x="7956" y="831"/>
                </a:lnTo>
                <a:lnTo>
                  <a:pt x="7937" y="852"/>
                </a:lnTo>
                <a:lnTo>
                  <a:pt x="7919" y="872"/>
                </a:lnTo>
                <a:lnTo>
                  <a:pt x="7905" y="891"/>
                </a:lnTo>
                <a:lnTo>
                  <a:pt x="7893" y="914"/>
                </a:lnTo>
                <a:lnTo>
                  <a:pt x="7883" y="891"/>
                </a:lnTo>
                <a:lnTo>
                  <a:pt x="7866" y="872"/>
                </a:lnTo>
                <a:lnTo>
                  <a:pt x="7851" y="852"/>
                </a:lnTo>
                <a:lnTo>
                  <a:pt x="7829" y="831"/>
                </a:lnTo>
                <a:lnTo>
                  <a:pt x="7806" y="813"/>
                </a:lnTo>
                <a:lnTo>
                  <a:pt x="7779" y="794"/>
                </a:lnTo>
                <a:lnTo>
                  <a:pt x="7716" y="752"/>
                </a:lnTo>
                <a:lnTo>
                  <a:pt x="7722" y="747"/>
                </a:lnTo>
                <a:lnTo>
                  <a:pt x="7761" y="722"/>
                </a:lnTo>
                <a:lnTo>
                  <a:pt x="7791" y="698"/>
                </a:lnTo>
                <a:lnTo>
                  <a:pt x="7818" y="674"/>
                </a:lnTo>
                <a:lnTo>
                  <a:pt x="7841" y="650"/>
                </a:lnTo>
                <a:lnTo>
                  <a:pt x="7859" y="627"/>
                </a:lnTo>
                <a:lnTo>
                  <a:pt x="7872" y="608"/>
                </a:lnTo>
                <a:lnTo>
                  <a:pt x="7884" y="588"/>
                </a:lnTo>
                <a:lnTo>
                  <a:pt x="7893" y="570"/>
                </a:lnTo>
                <a:lnTo>
                  <a:pt x="7902" y="588"/>
                </a:lnTo>
                <a:lnTo>
                  <a:pt x="7913" y="608"/>
                </a:lnTo>
                <a:lnTo>
                  <a:pt x="7929" y="627"/>
                </a:lnTo>
                <a:lnTo>
                  <a:pt x="7947" y="650"/>
                </a:lnTo>
                <a:lnTo>
                  <a:pt x="7968" y="674"/>
                </a:lnTo>
                <a:lnTo>
                  <a:pt x="7995" y="698"/>
                </a:lnTo>
                <a:lnTo>
                  <a:pt x="8027" y="722"/>
                </a:lnTo>
                <a:lnTo>
                  <a:pt x="8063" y="747"/>
                </a:lnTo>
                <a:lnTo>
                  <a:pt x="8069" y="752"/>
                </a:lnTo>
                <a:lnTo>
                  <a:pt x="8007" y="794"/>
                </a:lnTo>
                <a:close/>
                <a:moveTo>
                  <a:pt x="7539" y="794"/>
                </a:moveTo>
                <a:lnTo>
                  <a:pt x="7514" y="813"/>
                </a:lnTo>
                <a:lnTo>
                  <a:pt x="7490" y="831"/>
                </a:lnTo>
                <a:lnTo>
                  <a:pt x="7469" y="852"/>
                </a:lnTo>
                <a:lnTo>
                  <a:pt x="7451" y="872"/>
                </a:lnTo>
                <a:lnTo>
                  <a:pt x="7437" y="891"/>
                </a:lnTo>
                <a:lnTo>
                  <a:pt x="7425" y="914"/>
                </a:lnTo>
                <a:lnTo>
                  <a:pt x="7415" y="891"/>
                </a:lnTo>
                <a:lnTo>
                  <a:pt x="7400" y="872"/>
                </a:lnTo>
                <a:lnTo>
                  <a:pt x="7383" y="852"/>
                </a:lnTo>
                <a:lnTo>
                  <a:pt x="7361" y="831"/>
                </a:lnTo>
                <a:lnTo>
                  <a:pt x="7340" y="813"/>
                </a:lnTo>
                <a:lnTo>
                  <a:pt x="7311" y="794"/>
                </a:lnTo>
                <a:lnTo>
                  <a:pt x="7250" y="752"/>
                </a:lnTo>
                <a:lnTo>
                  <a:pt x="7256" y="747"/>
                </a:lnTo>
                <a:lnTo>
                  <a:pt x="7293" y="722"/>
                </a:lnTo>
                <a:lnTo>
                  <a:pt x="7323" y="698"/>
                </a:lnTo>
                <a:lnTo>
                  <a:pt x="7352" y="674"/>
                </a:lnTo>
                <a:lnTo>
                  <a:pt x="7373" y="650"/>
                </a:lnTo>
                <a:lnTo>
                  <a:pt x="7391" y="627"/>
                </a:lnTo>
                <a:lnTo>
                  <a:pt x="7406" y="608"/>
                </a:lnTo>
                <a:lnTo>
                  <a:pt x="7418" y="588"/>
                </a:lnTo>
                <a:lnTo>
                  <a:pt x="7425" y="570"/>
                </a:lnTo>
                <a:lnTo>
                  <a:pt x="7436" y="588"/>
                </a:lnTo>
                <a:lnTo>
                  <a:pt x="7445" y="608"/>
                </a:lnTo>
                <a:lnTo>
                  <a:pt x="7461" y="627"/>
                </a:lnTo>
                <a:lnTo>
                  <a:pt x="7479" y="650"/>
                </a:lnTo>
                <a:lnTo>
                  <a:pt x="7502" y="674"/>
                </a:lnTo>
                <a:lnTo>
                  <a:pt x="7527" y="698"/>
                </a:lnTo>
                <a:lnTo>
                  <a:pt x="7559" y="722"/>
                </a:lnTo>
                <a:lnTo>
                  <a:pt x="7595" y="747"/>
                </a:lnTo>
                <a:lnTo>
                  <a:pt x="7601" y="752"/>
                </a:lnTo>
                <a:lnTo>
                  <a:pt x="7539" y="794"/>
                </a:lnTo>
                <a:close/>
                <a:moveTo>
                  <a:pt x="7262" y="843"/>
                </a:moveTo>
                <a:lnTo>
                  <a:pt x="7292" y="866"/>
                </a:lnTo>
                <a:lnTo>
                  <a:pt x="7316" y="885"/>
                </a:lnTo>
                <a:lnTo>
                  <a:pt x="7334" y="903"/>
                </a:lnTo>
                <a:lnTo>
                  <a:pt x="7347" y="921"/>
                </a:lnTo>
                <a:lnTo>
                  <a:pt x="7358" y="939"/>
                </a:lnTo>
                <a:lnTo>
                  <a:pt x="7365" y="960"/>
                </a:lnTo>
                <a:lnTo>
                  <a:pt x="7367" y="980"/>
                </a:lnTo>
                <a:lnTo>
                  <a:pt x="7370" y="1004"/>
                </a:lnTo>
                <a:lnTo>
                  <a:pt x="7367" y="1031"/>
                </a:lnTo>
                <a:lnTo>
                  <a:pt x="7365" y="1043"/>
                </a:lnTo>
                <a:lnTo>
                  <a:pt x="7361" y="1055"/>
                </a:lnTo>
                <a:lnTo>
                  <a:pt x="7355" y="1067"/>
                </a:lnTo>
                <a:lnTo>
                  <a:pt x="7349" y="1079"/>
                </a:lnTo>
                <a:lnTo>
                  <a:pt x="7341" y="1091"/>
                </a:lnTo>
                <a:lnTo>
                  <a:pt x="7331" y="1101"/>
                </a:lnTo>
                <a:lnTo>
                  <a:pt x="7307" y="1125"/>
                </a:lnTo>
                <a:lnTo>
                  <a:pt x="7275" y="1149"/>
                </a:lnTo>
                <a:lnTo>
                  <a:pt x="7235" y="1179"/>
                </a:lnTo>
                <a:lnTo>
                  <a:pt x="7185" y="1211"/>
                </a:lnTo>
                <a:lnTo>
                  <a:pt x="7137" y="1179"/>
                </a:lnTo>
                <a:lnTo>
                  <a:pt x="7095" y="1149"/>
                </a:lnTo>
                <a:lnTo>
                  <a:pt x="7065" y="1125"/>
                </a:lnTo>
                <a:lnTo>
                  <a:pt x="7040" y="1101"/>
                </a:lnTo>
                <a:lnTo>
                  <a:pt x="7031" y="1091"/>
                </a:lnTo>
                <a:lnTo>
                  <a:pt x="7023" y="1079"/>
                </a:lnTo>
                <a:lnTo>
                  <a:pt x="7016" y="1067"/>
                </a:lnTo>
                <a:lnTo>
                  <a:pt x="7011" y="1055"/>
                </a:lnTo>
                <a:lnTo>
                  <a:pt x="7007" y="1043"/>
                </a:lnTo>
                <a:lnTo>
                  <a:pt x="7005" y="1031"/>
                </a:lnTo>
                <a:lnTo>
                  <a:pt x="7004" y="1004"/>
                </a:lnTo>
                <a:lnTo>
                  <a:pt x="7004" y="980"/>
                </a:lnTo>
                <a:lnTo>
                  <a:pt x="7007" y="960"/>
                </a:lnTo>
                <a:lnTo>
                  <a:pt x="7013" y="939"/>
                </a:lnTo>
                <a:lnTo>
                  <a:pt x="7023" y="921"/>
                </a:lnTo>
                <a:lnTo>
                  <a:pt x="7040" y="903"/>
                </a:lnTo>
                <a:lnTo>
                  <a:pt x="7058" y="885"/>
                </a:lnTo>
                <a:lnTo>
                  <a:pt x="7082" y="866"/>
                </a:lnTo>
                <a:lnTo>
                  <a:pt x="7109" y="843"/>
                </a:lnTo>
                <a:lnTo>
                  <a:pt x="7185" y="794"/>
                </a:lnTo>
                <a:lnTo>
                  <a:pt x="7262" y="843"/>
                </a:lnTo>
                <a:close/>
                <a:moveTo>
                  <a:pt x="7059" y="794"/>
                </a:moveTo>
                <a:lnTo>
                  <a:pt x="7034" y="813"/>
                </a:lnTo>
                <a:lnTo>
                  <a:pt x="7010" y="831"/>
                </a:lnTo>
                <a:lnTo>
                  <a:pt x="6989" y="852"/>
                </a:lnTo>
                <a:lnTo>
                  <a:pt x="6972" y="872"/>
                </a:lnTo>
                <a:lnTo>
                  <a:pt x="6957" y="891"/>
                </a:lnTo>
                <a:lnTo>
                  <a:pt x="6945" y="914"/>
                </a:lnTo>
                <a:lnTo>
                  <a:pt x="6933" y="891"/>
                </a:lnTo>
                <a:lnTo>
                  <a:pt x="6920" y="872"/>
                </a:lnTo>
                <a:lnTo>
                  <a:pt x="6903" y="852"/>
                </a:lnTo>
                <a:lnTo>
                  <a:pt x="6882" y="831"/>
                </a:lnTo>
                <a:lnTo>
                  <a:pt x="6860" y="813"/>
                </a:lnTo>
                <a:lnTo>
                  <a:pt x="6831" y="794"/>
                </a:lnTo>
                <a:lnTo>
                  <a:pt x="6770" y="752"/>
                </a:lnTo>
                <a:lnTo>
                  <a:pt x="6776" y="747"/>
                </a:lnTo>
                <a:lnTo>
                  <a:pt x="6812" y="722"/>
                </a:lnTo>
                <a:lnTo>
                  <a:pt x="6843" y="698"/>
                </a:lnTo>
                <a:lnTo>
                  <a:pt x="6872" y="674"/>
                </a:lnTo>
                <a:lnTo>
                  <a:pt x="6894" y="650"/>
                </a:lnTo>
                <a:lnTo>
                  <a:pt x="6912" y="627"/>
                </a:lnTo>
                <a:lnTo>
                  <a:pt x="6926" y="608"/>
                </a:lnTo>
                <a:lnTo>
                  <a:pt x="6938" y="588"/>
                </a:lnTo>
                <a:lnTo>
                  <a:pt x="6945" y="570"/>
                </a:lnTo>
                <a:lnTo>
                  <a:pt x="6954" y="588"/>
                </a:lnTo>
                <a:lnTo>
                  <a:pt x="6966" y="608"/>
                </a:lnTo>
                <a:lnTo>
                  <a:pt x="6980" y="627"/>
                </a:lnTo>
                <a:lnTo>
                  <a:pt x="6999" y="650"/>
                </a:lnTo>
                <a:lnTo>
                  <a:pt x="7022" y="674"/>
                </a:lnTo>
                <a:lnTo>
                  <a:pt x="7047" y="698"/>
                </a:lnTo>
                <a:lnTo>
                  <a:pt x="7079" y="722"/>
                </a:lnTo>
                <a:lnTo>
                  <a:pt x="7115" y="747"/>
                </a:lnTo>
                <a:lnTo>
                  <a:pt x="7121" y="752"/>
                </a:lnTo>
                <a:lnTo>
                  <a:pt x="7059" y="794"/>
                </a:lnTo>
                <a:close/>
                <a:moveTo>
                  <a:pt x="6788" y="849"/>
                </a:moveTo>
                <a:lnTo>
                  <a:pt x="6816" y="870"/>
                </a:lnTo>
                <a:lnTo>
                  <a:pt x="6837" y="888"/>
                </a:lnTo>
                <a:lnTo>
                  <a:pt x="6855" y="906"/>
                </a:lnTo>
                <a:lnTo>
                  <a:pt x="6867" y="921"/>
                </a:lnTo>
                <a:lnTo>
                  <a:pt x="6878" y="939"/>
                </a:lnTo>
                <a:lnTo>
                  <a:pt x="6884" y="960"/>
                </a:lnTo>
                <a:lnTo>
                  <a:pt x="6888" y="980"/>
                </a:lnTo>
                <a:lnTo>
                  <a:pt x="6890" y="1004"/>
                </a:lnTo>
                <a:lnTo>
                  <a:pt x="6888" y="1031"/>
                </a:lnTo>
                <a:lnTo>
                  <a:pt x="6885" y="1043"/>
                </a:lnTo>
                <a:lnTo>
                  <a:pt x="6882" y="1055"/>
                </a:lnTo>
                <a:lnTo>
                  <a:pt x="6876" y="1065"/>
                </a:lnTo>
                <a:lnTo>
                  <a:pt x="6870" y="1077"/>
                </a:lnTo>
                <a:lnTo>
                  <a:pt x="6864" y="1089"/>
                </a:lnTo>
                <a:lnTo>
                  <a:pt x="6854" y="1100"/>
                </a:lnTo>
                <a:lnTo>
                  <a:pt x="6831" y="1121"/>
                </a:lnTo>
                <a:lnTo>
                  <a:pt x="6801" y="1145"/>
                </a:lnTo>
                <a:lnTo>
                  <a:pt x="6764" y="1173"/>
                </a:lnTo>
                <a:lnTo>
                  <a:pt x="6717" y="1203"/>
                </a:lnTo>
                <a:lnTo>
                  <a:pt x="6705" y="1211"/>
                </a:lnTo>
                <a:lnTo>
                  <a:pt x="6656" y="1179"/>
                </a:lnTo>
                <a:lnTo>
                  <a:pt x="6615" y="1149"/>
                </a:lnTo>
                <a:lnTo>
                  <a:pt x="6584" y="1125"/>
                </a:lnTo>
                <a:lnTo>
                  <a:pt x="6560" y="1101"/>
                </a:lnTo>
                <a:lnTo>
                  <a:pt x="6549" y="1091"/>
                </a:lnTo>
                <a:lnTo>
                  <a:pt x="6542" y="1079"/>
                </a:lnTo>
                <a:lnTo>
                  <a:pt x="6536" y="1067"/>
                </a:lnTo>
                <a:lnTo>
                  <a:pt x="6531" y="1055"/>
                </a:lnTo>
                <a:lnTo>
                  <a:pt x="6528" y="1043"/>
                </a:lnTo>
                <a:lnTo>
                  <a:pt x="6525" y="1031"/>
                </a:lnTo>
                <a:lnTo>
                  <a:pt x="6524" y="1004"/>
                </a:lnTo>
                <a:lnTo>
                  <a:pt x="6524" y="980"/>
                </a:lnTo>
                <a:lnTo>
                  <a:pt x="6528" y="960"/>
                </a:lnTo>
                <a:lnTo>
                  <a:pt x="6534" y="939"/>
                </a:lnTo>
                <a:lnTo>
                  <a:pt x="6543" y="921"/>
                </a:lnTo>
                <a:lnTo>
                  <a:pt x="6558" y="903"/>
                </a:lnTo>
                <a:lnTo>
                  <a:pt x="6578" y="885"/>
                </a:lnTo>
                <a:lnTo>
                  <a:pt x="6602" y="866"/>
                </a:lnTo>
                <a:lnTo>
                  <a:pt x="6630" y="843"/>
                </a:lnTo>
                <a:lnTo>
                  <a:pt x="6705" y="794"/>
                </a:lnTo>
                <a:lnTo>
                  <a:pt x="6717" y="801"/>
                </a:lnTo>
                <a:lnTo>
                  <a:pt x="6788" y="849"/>
                </a:lnTo>
                <a:close/>
                <a:moveTo>
                  <a:pt x="6579" y="794"/>
                </a:moveTo>
                <a:lnTo>
                  <a:pt x="6554" y="813"/>
                </a:lnTo>
                <a:lnTo>
                  <a:pt x="6530" y="831"/>
                </a:lnTo>
                <a:lnTo>
                  <a:pt x="6510" y="852"/>
                </a:lnTo>
                <a:lnTo>
                  <a:pt x="6492" y="872"/>
                </a:lnTo>
                <a:lnTo>
                  <a:pt x="6477" y="891"/>
                </a:lnTo>
                <a:lnTo>
                  <a:pt x="6465" y="914"/>
                </a:lnTo>
                <a:lnTo>
                  <a:pt x="6453" y="891"/>
                </a:lnTo>
                <a:lnTo>
                  <a:pt x="6440" y="872"/>
                </a:lnTo>
                <a:lnTo>
                  <a:pt x="6422" y="852"/>
                </a:lnTo>
                <a:lnTo>
                  <a:pt x="6402" y="831"/>
                </a:lnTo>
                <a:lnTo>
                  <a:pt x="6378" y="813"/>
                </a:lnTo>
                <a:lnTo>
                  <a:pt x="6351" y="794"/>
                </a:lnTo>
                <a:lnTo>
                  <a:pt x="6290" y="752"/>
                </a:lnTo>
                <a:lnTo>
                  <a:pt x="6296" y="747"/>
                </a:lnTo>
                <a:lnTo>
                  <a:pt x="6332" y="722"/>
                </a:lnTo>
                <a:lnTo>
                  <a:pt x="6363" y="698"/>
                </a:lnTo>
                <a:lnTo>
                  <a:pt x="6390" y="674"/>
                </a:lnTo>
                <a:lnTo>
                  <a:pt x="6414" y="650"/>
                </a:lnTo>
                <a:lnTo>
                  <a:pt x="6432" y="627"/>
                </a:lnTo>
                <a:lnTo>
                  <a:pt x="6446" y="608"/>
                </a:lnTo>
                <a:lnTo>
                  <a:pt x="6458" y="588"/>
                </a:lnTo>
                <a:lnTo>
                  <a:pt x="6465" y="570"/>
                </a:lnTo>
                <a:lnTo>
                  <a:pt x="6474" y="588"/>
                </a:lnTo>
                <a:lnTo>
                  <a:pt x="6486" y="608"/>
                </a:lnTo>
                <a:lnTo>
                  <a:pt x="6500" y="627"/>
                </a:lnTo>
                <a:lnTo>
                  <a:pt x="6519" y="650"/>
                </a:lnTo>
                <a:lnTo>
                  <a:pt x="6542" y="674"/>
                </a:lnTo>
                <a:lnTo>
                  <a:pt x="6567" y="698"/>
                </a:lnTo>
                <a:lnTo>
                  <a:pt x="6600" y="722"/>
                </a:lnTo>
                <a:lnTo>
                  <a:pt x="6636" y="747"/>
                </a:lnTo>
                <a:lnTo>
                  <a:pt x="6642" y="752"/>
                </a:lnTo>
                <a:lnTo>
                  <a:pt x="6579" y="794"/>
                </a:lnTo>
                <a:close/>
                <a:moveTo>
                  <a:pt x="6302" y="843"/>
                </a:moveTo>
                <a:lnTo>
                  <a:pt x="6330" y="866"/>
                </a:lnTo>
                <a:lnTo>
                  <a:pt x="6354" y="885"/>
                </a:lnTo>
                <a:lnTo>
                  <a:pt x="6374" y="903"/>
                </a:lnTo>
                <a:lnTo>
                  <a:pt x="6387" y="921"/>
                </a:lnTo>
                <a:lnTo>
                  <a:pt x="6398" y="939"/>
                </a:lnTo>
                <a:lnTo>
                  <a:pt x="6404" y="960"/>
                </a:lnTo>
                <a:lnTo>
                  <a:pt x="6408" y="980"/>
                </a:lnTo>
                <a:lnTo>
                  <a:pt x="6410" y="1004"/>
                </a:lnTo>
                <a:lnTo>
                  <a:pt x="6408" y="1031"/>
                </a:lnTo>
                <a:lnTo>
                  <a:pt x="6404" y="1043"/>
                </a:lnTo>
                <a:lnTo>
                  <a:pt x="6399" y="1055"/>
                </a:lnTo>
                <a:lnTo>
                  <a:pt x="6396" y="1067"/>
                </a:lnTo>
                <a:lnTo>
                  <a:pt x="6390" y="1079"/>
                </a:lnTo>
                <a:lnTo>
                  <a:pt x="6381" y="1091"/>
                </a:lnTo>
                <a:lnTo>
                  <a:pt x="6372" y="1101"/>
                </a:lnTo>
                <a:lnTo>
                  <a:pt x="6348" y="1125"/>
                </a:lnTo>
                <a:lnTo>
                  <a:pt x="6315" y="1149"/>
                </a:lnTo>
                <a:lnTo>
                  <a:pt x="6276" y="1179"/>
                </a:lnTo>
                <a:lnTo>
                  <a:pt x="6227" y="1211"/>
                </a:lnTo>
                <a:lnTo>
                  <a:pt x="6176" y="1179"/>
                </a:lnTo>
                <a:lnTo>
                  <a:pt x="6137" y="1149"/>
                </a:lnTo>
                <a:lnTo>
                  <a:pt x="6104" y="1125"/>
                </a:lnTo>
                <a:lnTo>
                  <a:pt x="6080" y="1101"/>
                </a:lnTo>
                <a:lnTo>
                  <a:pt x="6071" y="1091"/>
                </a:lnTo>
                <a:lnTo>
                  <a:pt x="6062" y="1079"/>
                </a:lnTo>
                <a:lnTo>
                  <a:pt x="6056" y="1067"/>
                </a:lnTo>
                <a:lnTo>
                  <a:pt x="6053" y="1055"/>
                </a:lnTo>
                <a:lnTo>
                  <a:pt x="6048" y="1043"/>
                </a:lnTo>
                <a:lnTo>
                  <a:pt x="6044" y="1031"/>
                </a:lnTo>
                <a:lnTo>
                  <a:pt x="6042" y="1004"/>
                </a:lnTo>
                <a:lnTo>
                  <a:pt x="6044" y="980"/>
                </a:lnTo>
                <a:lnTo>
                  <a:pt x="6048" y="960"/>
                </a:lnTo>
                <a:lnTo>
                  <a:pt x="6054" y="939"/>
                </a:lnTo>
                <a:lnTo>
                  <a:pt x="6065" y="921"/>
                </a:lnTo>
                <a:lnTo>
                  <a:pt x="6078" y="903"/>
                </a:lnTo>
                <a:lnTo>
                  <a:pt x="6098" y="885"/>
                </a:lnTo>
                <a:lnTo>
                  <a:pt x="6122" y="866"/>
                </a:lnTo>
                <a:lnTo>
                  <a:pt x="6150" y="843"/>
                </a:lnTo>
                <a:lnTo>
                  <a:pt x="6227" y="794"/>
                </a:lnTo>
                <a:lnTo>
                  <a:pt x="6302" y="843"/>
                </a:lnTo>
                <a:close/>
                <a:moveTo>
                  <a:pt x="6101" y="794"/>
                </a:moveTo>
                <a:lnTo>
                  <a:pt x="6074" y="813"/>
                </a:lnTo>
                <a:lnTo>
                  <a:pt x="6050" y="831"/>
                </a:lnTo>
                <a:lnTo>
                  <a:pt x="6030" y="852"/>
                </a:lnTo>
                <a:lnTo>
                  <a:pt x="6012" y="872"/>
                </a:lnTo>
                <a:lnTo>
                  <a:pt x="5999" y="891"/>
                </a:lnTo>
                <a:lnTo>
                  <a:pt x="5987" y="914"/>
                </a:lnTo>
                <a:lnTo>
                  <a:pt x="5975" y="891"/>
                </a:lnTo>
                <a:lnTo>
                  <a:pt x="5960" y="872"/>
                </a:lnTo>
                <a:lnTo>
                  <a:pt x="5942" y="852"/>
                </a:lnTo>
                <a:lnTo>
                  <a:pt x="5922" y="831"/>
                </a:lnTo>
                <a:lnTo>
                  <a:pt x="5898" y="813"/>
                </a:lnTo>
                <a:lnTo>
                  <a:pt x="5873" y="794"/>
                </a:lnTo>
                <a:lnTo>
                  <a:pt x="5810" y="752"/>
                </a:lnTo>
                <a:lnTo>
                  <a:pt x="5816" y="747"/>
                </a:lnTo>
                <a:lnTo>
                  <a:pt x="5852" y="722"/>
                </a:lnTo>
                <a:lnTo>
                  <a:pt x="5885" y="698"/>
                </a:lnTo>
                <a:lnTo>
                  <a:pt x="5910" y="674"/>
                </a:lnTo>
                <a:lnTo>
                  <a:pt x="5934" y="650"/>
                </a:lnTo>
                <a:lnTo>
                  <a:pt x="5952" y="627"/>
                </a:lnTo>
                <a:lnTo>
                  <a:pt x="5966" y="608"/>
                </a:lnTo>
                <a:lnTo>
                  <a:pt x="5978" y="588"/>
                </a:lnTo>
                <a:lnTo>
                  <a:pt x="5987" y="570"/>
                </a:lnTo>
                <a:lnTo>
                  <a:pt x="5994" y="588"/>
                </a:lnTo>
                <a:lnTo>
                  <a:pt x="6006" y="608"/>
                </a:lnTo>
                <a:lnTo>
                  <a:pt x="6020" y="627"/>
                </a:lnTo>
                <a:lnTo>
                  <a:pt x="6038" y="650"/>
                </a:lnTo>
                <a:lnTo>
                  <a:pt x="6062" y="674"/>
                </a:lnTo>
                <a:lnTo>
                  <a:pt x="6089" y="698"/>
                </a:lnTo>
                <a:lnTo>
                  <a:pt x="6120" y="722"/>
                </a:lnTo>
                <a:lnTo>
                  <a:pt x="6156" y="747"/>
                </a:lnTo>
                <a:lnTo>
                  <a:pt x="6162" y="752"/>
                </a:lnTo>
                <a:lnTo>
                  <a:pt x="6101" y="794"/>
                </a:lnTo>
                <a:close/>
                <a:moveTo>
                  <a:pt x="5828" y="849"/>
                </a:moveTo>
                <a:lnTo>
                  <a:pt x="5856" y="870"/>
                </a:lnTo>
                <a:lnTo>
                  <a:pt x="5879" y="888"/>
                </a:lnTo>
                <a:lnTo>
                  <a:pt x="5894" y="906"/>
                </a:lnTo>
                <a:lnTo>
                  <a:pt x="5909" y="921"/>
                </a:lnTo>
                <a:lnTo>
                  <a:pt x="5918" y="939"/>
                </a:lnTo>
                <a:lnTo>
                  <a:pt x="5924" y="960"/>
                </a:lnTo>
                <a:lnTo>
                  <a:pt x="5928" y="980"/>
                </a:lnTo>
                <a:lnTo>
                  <a:pt x="5930" y="1004"/>
                </a:lnTo>
                <a:lnTo>
                  <a:pt x="5928" y="1031"/>
                </a:lnTo>
                <a:lnTo>
                  <a:pt x="5924" y="1043"/>
                </a:lnTo>
                <a:lnTo>
                  <a:pt x="5922" y="1055"/>
                </a:lnTo>
                <a:lnTo>
                  <a:pt x="5916" y="1065"/>
                </a:lnTo>
                <a:lnTo>
                  <a:pt x="5910" y="1077"/>
                </a:lnTo>
                <a:lnTo>
                  <a:pt x="5903" y="1089"/>
                </a:lnTo>
                <a:lnTo>
                  <a:pt x="5894" y="1100"/>
                </a:lnTo>
                <a:lnTo>
                  <a:pt x="5873" y="1121"/>
                </a:lnTo>
                <a:lnTo>
                  <a:pt x="5843" y="1145"/>
                </a:lnTo>
                <a:lnTo>
                  <a:pt x="5804" y="1173"/>
                </a:lnTo>
                <a:lnTo>
                  <a:pt x="5759" y="1203"/>
                </a:lnTo>
                <a:lnTo>
                  <a:pt x="5747" y="1211"/>
                </a:lnTo>
                <a:lnTo>
                  <a:pt x="5696" y="1179"/>
                </a:lnTo>
                <a:lnTo>
                  <a:pt x="5657" y="1149"/>
                </a:lnTo>
                <a:lnTo>
                  <a:pt x="5625" y="1125"/>
                </a:lnTo>
                <a:lnTo>
                  <a:pt x="5601" y="1101"/>
                </a:lnTo>
                <a:lnTo>
                  <a:pt x="5591" y="1091"/>
                </a:lnTo>
                <a:lnTo>
                  <a:pt x="5583" y="1079"/>
                </a:lnTo>
                <a:lnTo>
                  <a:pt x="5577" y="1067"/>
                </a:lnTo>
                <a:lnTo>
                  <a:pt x="5573" y="1055"/>
                </a:lnTo>
                <a:lnTo>
                  <a:pt x="5568" y="1043"/>
                </a:lnTo>
                <a:lnTo>
                  <a:pt x="5565" y="1031"/>
                </a:lnTo>
                <a:lnTo>
                  <a:pt x="5562" y="1004"/>
                </a:lnTo>
                <a:lnTo>
                  <a:pt x="5565" y="980"/>
                </a:lnTo>
                <a:lnTo>
                  <a:pt x="5568" y="960"/>
                </a:lnTo>
                <a:lnTo>
                  <a:pt x="5574" y="939"/>
                </a:lnTo>
                <a:lnTo>
                  <a:pt x="5585" y="921"/>
                </a:lnTo>
                <a:lnTo>
                  <a:pt x="5598" y="903"/>
                </a:lnTo>
                <a:lnTo>
                  <a:pt x="5619" y="885"/>
                </a:lnTo>
                <a:lnTo>
                  <a:pt x="5643" y="866"/>
                </a:lnTo>
                <a:lnTo>
                  <a:pt x="5670" y="843"/>
                </a:lnTo>
                <a:lnTo>
                  <a:pt x="5747" y="794"/>
                </a:lnTo>
                <a:lnTo>
                  <a:pt x="5759" y="801"/>
                </a:lnTo>
                <a:lnTo>
                  <a:pt x="5828" y="849"/>
                </a:lnTo>
                <a:close/>
                <a:moveTo>
                  <a:pt x="5621" y="794"/>
                </a:moveTo>
                <a:lnTo>
                  <a:pt x="5595" y="813"/>
                </a:lnTo>
                <a:lnTo>
                  <a:pt x="5571" y="831"/>
                </a:lnTo>
                <a:lnTo>
                  <a:pt x="5550" y="852"/>
                </a:lnTo>
                <a:lnTo>
                  <a:pt x="5532" y="872"/>
                </a:lnTo>
                <a:lnTo>
                  <a:pt x="5519" y="891"/>
                </a:lnTo>
                <a:lnTo>
                  <a:pt x="5507" y="914"/>
                </a:lnTo>
                <a:lnTo>
                  <a:pt x="5495" y="891"/>
                </a:lnTo>
                <a:lnTo>
                  <a:pt x="5481" y="872"/>
                </a:lnTo>
                <a:lnTo>
                  <a:pt x="5463" y="852"/>
                </a:lnTo>
                <a:lnTo>
                  <a:pt x="5442" y="831"/>
                </a:lnTo>
                <a:lnTo>
                  <a:pt x="5418" y="813"/>
                </a:lnTo>
                <a:lnTo>
                  <a:pt x="5393" y="794"/>
                </a:lnTo>
                <a:lnTo>
                  <a:pt x="5331" y="752"/>
                </a:lnTo>
                <a:lnTo>
                  <a:pt x="5337" y="747"/>
                </a:lnTo>
                <a:lnTo>
                  <a:pt x="5373" y="722"/>
                </a:lnTo>
                <a:lnTo>
                  <a:pt x="5405" y="698"/>
                </a:lnTo>
                <a:lnTo>
                  <a:pt x="5430" y="674"/>
                </a:lnTo>
                <a:lnTo>
                  <a:pt x="5453" y="650"/>
                </a:lnTo>
                <a:lnTo>
                  <a:pt x="5472" y="627"/>
                </a:lnTo>
                <a:lnTo>
                  <a:pt x="5487" y="608"/>
                </a:lnTo>
                <a:lnTo>
                  <a:pt x="5499" y="588"/>
                </a:lnTo>
                <a:lnTo>
                  <a:pt x="5507" y="570"/>
                </a:lnTo>
                <a:lnTo>
                  <a:pt x="5514" y="588"/>
                </a:lnTo>
                <a:lnTo>
                  <a:pt x="5526" y="608"/>
                </a:lnTo>
                <a:lnTo>
                  <a:pt x="5541" y="627"/>
                </a:lnTo>
                <a:lnTo>
                  <a:pt x="5559" y="650"/>
                </a:lnTo>
                <a:lnTo>
                  <a:pt x="5583" y="674"/>
                </a:lnTo>
                <a:lnTo>
                  <a:pt x="5609" y="698"/>
                </a:lnTo>
                <a:lnTo>
                  <a:pt x="5640" y="722"/>
                </a:lnTo>
                <a:lnTo>
                  <a:pt x="5676" y="747"/>
                </a:lnTo>
                <a:lnTo>
                  <a:pt x="5682" y="752"/>
                </a:lnTo>
                <a:lnTo>
                  <a:pt x="5621" y="794"/>
                </a:lnTo>
                <a:close/>
                <a:moveTo>
                  <a:pt x="5343" y="843"/>
                </a:moveTo>
                <a:lnTo>
                  <a:pt x="5370" y="866"/>
                </a:lnTo>
                <a:lnTo>
                  <a:pt x="5394" y="885"/>
                </a:lnTo>
                <a:lnTo>
                  <a:pt x="5415" y="903"/>
                </a:lnTo>
                <a:lnTo>
                  <a:pt x="5429" y="921"/>
                </a:lnTo>
                <a:lnTo>
                  <a:pt x="5439" y="939"/>
                </a:lnTo>
                <a:lnTo>
                  <a:pt x="5445" y="960"/>
                </a:lnTo>
                <a:lnTo>
                  <a:pt x="5448" y="980"/>
                </a:lnTo>
                <a:lnTo>
                  <a:pt x="5448" y="1004"/>
                </a:lnTo>
                <a:lnTo>
                  <a:pt x="5447" y="1031"/>
                </a:lnTo>
                <a:lnTo>
                  <a:pt x="5445" y="1043"/>
                </a:lnTo>
                <a:lnTo>
                  <a:pt x="5441" y="1055"/>
                </a:lnTo>
                <a:lnTo>
                  <a:pt x="5436" y="1067"/>
                </a:lnTo>
                <a:lnTo>
                  <a:pt x="5429" y="1079"/>
                </a:lnTo>
                <a:lnTo>
                  <a:pt x="5423" y="1091"/>
                </a:lnTo>
                <a:lnTo>
                  <a:pt x="5412" y="1101"/>
                </a:lnTo>
                <a:lnTo>
                  <a:pt x="5388" y="1125"/>
                </a:lnTo>
                <a:lnTo>
                  <a:pt x="5357" y="1149"/>
                </a:lnTo>
                <a:lnTo>
                  <a:pt x="5316" y="1179"/>
                </a:lnTo>
                <a:lnTo>
                  <a:pt x="5267" y="1211"/>
                </a:lnTo>
                <a:lnTo>
                  <a:pt x="5217" y="1179"/>
                </a:lnTo>
                <a:lnTo>
                  <a:pt x="5177" y="1149"/>
                </a:lnTo>
                <a:lnTo>
                  <a:pt x="5145" y="1125"/>
                </a:lnTo>
                <a:lnTo>
                  <a:pt x="5121" y="1101"/>
                </a:lnTo>
                <a:lnTo>
                  <a:pt x="5111" y="1091"/>
                </a:lnTo>
                <a:lnTo>
                  <a:pt x="5103" y="1079"/>
                </a:lnTo>
                <a:lnTo>
                  <a:pt x="5097" y="1067"/>
                </a:lnTo>
                <a:lnTo>
                  <a:pt x="5091" y="1055"/>
                </a:lnTo>
                <a:lnTo>
                  <a:pt x="5088" y="1043"/>
                </a:lnTo>
                <a:lnTo>
                  <a:pt x="5085" y="1031"/>
                </a:lnTo>
                <a:lnTo>
                  <a:pt x="5082" y="1004"/>
                </a:lnTo>
                <a:lnTo>
                  <a:pt x="5085" y="980"/>
                </a:lnTo>
                <a:lnTo>
                  <a:pt x="5088" y="960"/>
                </a:lnTo>
                <a:lnTo>
                  <a:pt x="5094" y="939"/>
                </a:lnTo>
                <a:lnTo>
                  <a:pt x="5105" y="921"/>
                </a:lnTo>
                <a:lnTo>
                  <a:pt x="5118" y="903"/>
                </a:lnTo>
                <a:lnTo>
                  <a:pt x="5139" y="885"/>
                </a:lnTo>
                <a:lnTo>
                  <a:pt x="5160" y="866"/>
                </a:lnTo>
                <a:lnTo>
                  <a:pt x="5190" y="843"/>
                </a:lnTo>
                <a:lnTo>
                  <a:pt x="5267" y="794"/>
                </a:lnTo>
                <a:lnTo>
                  <a:pt x="5343" y="843"/>
                </a:lnTo>
                <a:close/>
                <a:moveTo>
                  <a:pt x="5141" y="794"/>
                </a:moveTo>
                <a:lnTo>
                  <a:pt x="5112" y="813"/>
                </a:lnTo>
                <a:lnTo>
                  <a:pt x="5091" y="831"/>
                </a:lnTo>
                <a:lnTo>
                  <a:pt x="5069" y="852"/>
                </a:lnTo>
                <a:lnTo>
                  <a:pt x="5052" y="872"/>
                </a:lnTo>
                <a:lnTo>
                  <a:pt x="5039" y="891"/>
                </a:lnTo>
                <a:lnTo>
                  <a:pt x="5027" y="914"/>
                </a:lnTo>
                <a:lnTo>
                  <a:pt x="5015" y="891"/>
                </a:lnTo>
                <a:lnTo>
                  <a:pt x="5001" y="872"/>
                </a:lnTo>
                <a:lnTo>
                  <a:pt x="4983" y="852"/>
                </a:lnTo>
                <a:lnTo>
                  <a:pt x="4964" y="831"/>
                </a:lnTo>
                <a:lnTo>
                  <a:pt x="4940" y="813"/>
                </a:lnTo>
                <a:lnTo>
                  <a:pt x="4913" y="794"/>
                </a:lnTo>
                <a:lnTo>
                  <a:pt x="4851" y="752"/>
                </a:lnTo>
                <a:lnTo>
                  <a:pt x="4857" y="747"/>
                </a:lnTo>
                <a:lnTo>
                  <a:pt x="4893" y="722"/>
                </a:lnTo>
                <a:lnTo>
                  <a:pt x="4925" y="698"/>
                </a:lnTo>
                <a:lnTo>
                  <a:pt x="4952" y="674"/>
                </a:lnTo>
                <a:lnTo>
                  <a:pt x="4973" y="650"/>
                </a:lnTo>
                <a:lnTo>
                  <a:pt x="4994" y="627"/>
                </a:lnTo>
                <a:lnTo>
                  <a:pt x="5007" y="608"/>
                </a:lnTo>
                <a:lnTo>
                  <a:pt x="5019" y="588"/>
                </a:lnTo>
                <a:lnTo>
                  <a:pt x="5027" y="570"/>
                </a:lnTo>
                <a:lnTo>
                  <a:pt x="5034" y="588"/>
                </a:lnTo>
                <a:lnTo>
                  <a:pt x="5046" y="608"/>
                </a:lnTo>
                <a:lnTo>
                  <a:pt x="5061" y="627"/>
                </a:lnTo>
                <a:lnTo>
                  <a:pt x="5079" y="650"/>
                </a:lnTo>
                <a:lnTo>
                  <a:pt x="5100" y="674"/>
                </a:lnTo>
                <a:lnTo>
                  <a:pt x="5129" y="698"/>
                </a:lnTo>
                <a:lnTo>
                  <a:pt x="5160" y="722"/>
                </a:lnTo>
                <a:lnTo>
                  <a:pt x="5196" y="747"/>
                </a:lnTo>
                <a:lnTo>
                  <a:pt x="5202" y="752"/>
                </a:lnTo>
                <a:lnTo>
                  <a:pt x="5141" y="794"/>
                </a:lnTo>
                <a:close/>
                <a:moveTo>
                  <a:pt x="4869" y="849"/>
                </a:moveTo>
                <a:lnTo>
                  <a:pt x="4895" y="870"/>
                </a:lnTo>
                <a:lnTo>
                  <a:pt x="4917" y="888"/>
                </a:lnTo>
                <a:lnTo>
                  <a:pt x="4935" y="906"/>
                </a:lnTo>
                <a:lnTo>
                  <a:pt x="4949" y="921"/>
                </a:lnTo>
                <a:lnTo>
                  <a:pt x="4959" y="939"/>
                </a:lnTo>
                <a:lnTo>
                  <a:pt x="4965" y="960"/>
                </a:lnTo>
                <a:lnTo>
                  <a:pt x="4970" y="980"/>
                </a:lnTo>
                <a:lnTo>
                  <a:pt x="4970" y="1004"/>
                </a:lnTo>
                <a:lnTo>
                  <a:pt x="4967" y="1031"/>
                </a:lnTo>
                <a:lnTo>
                  <a:pt x="4965" y="1043"/>
                </a:lnTo>
                <a:lnTo>
                  <a:pt x="4961" y="1055"/>
                </a:lnTo>
                <a:lnTo>
                  <a:pt x="4958" y="1065"/>
                </a:lnTo>
                <a:lnTo>
                  <a:pt x="4952" y="1077"/>
                </a:lnTo>
                <a:lnTo>
                  <a:pt x="4943" y="1089"/>
                </a:lnTo>
                <a:lnTo>
                  <a:pt x="4935" y="1100"/>
                </a:lnTo>
                <a:lnTo>
                  <a:pt x="4911" y="1121"/>
                </a:lnTo>
                <a:lnTo>
                  <a:pt x="4883" y="1145"/>
                </a:lnTo>
                <a:lnTo>
                  <a:pt x="4845" y="1173"/>
                </a:lnTo>
                <a:lnTo>
                  <a:pt x="4799" y="1203"/>
                </a:lnTo>
                <a:lnTo>
                  <a:pt x="4787" y="1211"/>
                </a:lnTo>
                <a:lnTo>
                  <a:pt x="4737" y="1179"/>
                </a:lnTo>
                <a:lnTo>
                  <a:pt x="4697" y="1149"/>
                </a:lnTo>
                <a:lnTo>
                  <a:pt x="4665" y="1125"/>
                </a:lnTo>
                <a:lnTo>
                  <a:pt x="4641" y="1101"/>
                </a:lnTo>
                <a:lnTo>
                  <a:pt x="4631" y="1091"/>
                </a:lnTo>
                <a:lnTo>
                  <a:pt x="4623" y="1079"/>
                </a:lnTo>
                <a:lnTo>
                  <a:pt x="4617" y="1067"/>
                </a:lnTo>
                <a:lnTo>
                  <a:pt x="4611" y="1055"/>
                </a:lnTo>
                <a:lnTo>
                  <a:pt x="4607" y="1043"/>
                </a:lnTo>
                <a:lnTo>
                  <a:pt x="4605" y="1031"/>
                </a:lnTo>
                <a:lnTo>
                  <a:pt x="4604" y="1004"/>
                </a:lnTo>
                <a:lnTo>
                  <a:pt x="4605" y="980"/>
                </a:lnTo>
                <a:lnTo>
                  <a:pt x="4607" y="960"/>
                </a:lnTo>
                <a:lnTo>
                  <a:pt x="4616" y="939"/>
                </a:lnTo>
                <a:lnTo>
                  <a:pt x="4625" y="921"/>
                </a:lnTo>
                <a:lnTo>
                  <a:pt x="4640" y="903"/>
                </a:lnTo>
                <a:lnTo>
                  <a:pt x="4658" y="885"/>
                </a:lnTo>
                <a:lnTo>
                  <a:pt x="4682" y="866"/>
                </a:lnTo>
                <a:lnTo>
                  <a:pt x="4712" y="843"/>
                </a:lnTo>
                <a:lnTo>
                  <a:pt x="4787" y="794"/>
                </a:lnTo>
                <a:lnTo>
                  <a:pt x="4799" y="801"/>
                </a:lnTo>
                <a:lnTo>
                  <a:pt x="4869" y="849"/>
                </a:lnTo>
                <a:close/>
                <a:moveTo>
                  <a:pt x="4661" y="794"/>
                </a:moveTo>
                <a:lnTo>
                  <a:pt x="4634" y="813"/>
                </a:lnTo>
                <a:lnTo>
                  <a:pt x="4611" y="831"/>
                </a:lnTo>
                <a:lnTo>
                  <a:pt x="4589" y="852"/>
                </a:lnTo>
                <a:lnTo>
                  <a:pt x="4574" y="872"/>
                </a:lnTo>
                <a:lnTo>
                  <a:pt x="4557" y="891"/>
                </a:lnTo>
                <a:lnTo>
                  <a:pt x="4547" y="914"/>
                </a:lnTo>
                <a:lnTo>
                  <a:pt x="4535" y="891"/>
                </a:lnTo>
                <a:lnTo>
                  <a:pt x="4521" y="872"/>
                </a:lnTo>
                <a:lnTo>
                  <a:pt x="4503" y="852"/>
                </a:lnTo>
                <a:lnTo>
                  <a:pt x="4484" y="831"/>
                </a:lnTo>
                <a:lnTo>
                  <a:pt x="4460" y="813"/>
                </a:lnTo>
                <a:lnTo>
                  <a:pt x="4433" y="794"/>
                </a:lnTo>
                <a:lnTo>
                  <a:pt x="4371" y="752"/>
                </a:lnTo>
                <a:lnTo>
                  <a:pt x="4377" y="747"/>
                </a:lnTo>
                <a:lnTo>
                  <a:pt x="4413" y="722"/>
                </a:lnTo>
                <a:lnTo>
                  <a:pt x="4445" y="698"/>
                </a:lnTo>
                <a:lnTo>
                  <a:pt x="4472" y="674"/>
                </a:lnTo>
                <a:lnTo>
                  <a:pt x="4493" y="650"/>
                </a:lnTo>
                <a:lnTo>
                  <a:pt x="4511" y="627"/>
                </a:lnTo>
                <a:lnTo>
                  <a:pt x="4527" y="608"/>
                </a:lnTo>
                <a:lnTo>
                  <a:pt x="4538" y="588"/>
                </a:lnTo>
                <a:lnTo>
                  <a:pt x="4547" y="570"/>
                </a:lnTo>
                <a:lnTo>
                  <a:pt x="4556" y="588"/>
                </a:lnTo>
                <a:lnTo>
                  <a:pt x="4568" y="608"/>
                </a:lnTo>
                <a:lnTo>
                  <a:pt x="4581" y="627"/>
                </a:lnTo>
                <a:lnTo>
                  <a:pt x="4599" y="650"/>
                </a:lnTo>
                <a:lnTo>
                  <a:pt x="4622" y="674"/>
                </a:lnTo>
                <a:lnTo>
                  <a:pt x="4649" y="698"/>
                </a:lnTo>
                <a:lnTo>
                  <a:pt x="4679" y="722"/>
                </a:lnTo>
                <a:lnTo>
                  <a:pt x="4718" y="747"/>
                </a:lnTo>
                <a:lnTo>
                  <a:pt x="4724" y="752"/>
                </a:lnTo>
                <a:lnTo>
                  <a:pt x="4661" y="794"/>
                </a:lnTo>
                <a:close/>
                <a:moveTo>
                  <a:pt x="4383" y="843"/>
                </a:moveTo>
                <a:lnTo>
                  <a:pt x="4412" y="866"/>
                </a:lnTo>
                <a:lnTo>
                  <a:pt x="4436" y="885"/>
                </a:lnTo>
                <a:lnTo>
                  <a:pt x="4454" y="903"/>
                </a:lnTo>
                <a:lnTo>
                  <a:pt x="4469" y="921"/>
                </a:lnTo>
                <a:lnTo>
                  <a:pt x="4479" y="939"/>
                </a:lnTo>
                <a:lnTo>
                  <a:pt x="4485" y="960"/>
                </a:lnTo>
                <a:lnTo>
                  <a:pt x="4490" y="980"/>
                </a:lnTo>
                <a:lnTo>
                  <a:pt x="4490" y="1004"/>
                </a:lnTo>
                <a:lnTo>
                  <a:pt x="4487" y="1031"/>
                </a:lnTo>
                <a:lnTo>
                  <a:pt x="4485" y="1043"/>
                </a:lnTo>
                <a:lnTo>
                  <a:pt x="4481" y="1055"/>
                </a:lnTo>
                <a:lnTo>
                  <a:pt x="4478" y="1067"/>
                </a:lnTo>
                <a:lnTo>
                  <a:pt x="4469" y="1079"/>
                </a:lnTo>
                <a:lnTo>
                  <a:pt x="4461" y="1091"/>
                </a:lnTo>
                <a:lnTo>
                  <a:pt x="4454" y="1101"/>
                </a:lnTo>
                <a:lnTo>
                  <a:pt x="4427" y="1125"/>
                </a:lnTo>
                <a:lnTo>
                  <a:pt x="4395" y="1149"/>
                </a:lnTo>
                <a:lnTo>
                  <a:pt x="4355" y="1179"/>
                </a:lnTo>
                <a:lnTo>
                  <a:pt x="4308" y="1211"/>
                </a:lnTo>
                <a:lnTo>
                  <a:pt x="4257" y="1179"/>
                </a:lnTo>
                <a:lnTo>
                  <a:pt x="4218" y="1149"/>
                </a:lnTo>
                <a:lnTo>
                  <a:pt x="4185" y="1125"/>
                </a:lnTo>
                <a:lnTo>
                  <a:pt x="4161" y="1101"/>
                </a:lnTo>
                <a:lnTo>
                  <a:pt x="4152" y="1091"/>
                </a:lnTo>
                <a:lnTo>
                  <a:pt x="4143" y="1079"/>
                </a:lnTo>
                <a:lnTo>
                  <a:pt x="4137" y="1067"/>
                </a:lnTo>
                <a:lnTo>
                  <a:pt x="4131" y="1055"/>
                </a:lnTo>
                <a:lnTo>
                  <a:pt x="4128" y="1043"/>
                </a:lnTo>
                <a:lnTo>
                  <a:pt x="4125" y="1031"/>
                </a:lnTo>
                <a:lnTo>
                  <a:pt x="4124" y="1004"/>
                </a:lnTo>
                <a:lnTo>
                  <a:pt x="4125" y="980"/>
                </a:lnTo>
                <a:lnTo>
                  <a:pt x="4128" y="960"/>
                </a:lnTo>
                <a:lnTo>
                  <a:pt x="4136" y="939"/>
                </a:lnTo>
                <a:lnTo>
                  <a:pt x="4146" y="921"/>
                </a:lnTo>
                <a:lnTo>
                  <a:pt x="4160" y="903"/>
                </a:lnTo>
                <a:lnTo>
                  <a:pt x="4178" y="885"/>
                </a:lnTo>
                <a:lnTo>
                  <a:pt x="4202" y="866"/>
                </a:lnTo>
                <a:lnTo>
                  <a:pt x="4232" y="843"/>
                </a:lnTo>
                <a:lnTo>
                  <a:pt x="4308" y="794"/>
                </a:lnTo>
                <a:lnTo>
                  <a:pt x="4383" y="843"/>
                </a:lnTo>
                <a:close/>
                <a:moveTo>
                  <a:pt x="4182" y="794"/>
                </a:moveTo>
                <a:lnTo>
                  <a:pt x="4154" y="813"/>
                </a:lnTo>
                <a:lnTo>
                  <a:pt x="4131" y="831"/>
                </a:lnTo>
                <a:lnTo>
                  <a:pt x="4110" y="852"/>
                </a:lnTo>
                <a:lnTo>
                  <a:pt x="4094" y="872"/>
                </a:lnTo>
                <a:lnTo>
                  <a:pt x="4077" y="891"/>
                </a:lnTo>
                <a:lnTo>
                  <a:pt x="4068" y="914"/>
                </a:lnTo>
                <a:lnTo>
                  <a:pt x="4056" y="891"/>
                </a:lnTo>
                <a:lnTo>
                  <a:pt x="4041" y="872"/>
                </a:lnTo>
                <a:lnTo>
                  <a:pt x="4023" y="852"/>
                </a:lnTo>
                <a:lnTo>
                  <a:pt x="4004" y="831"/>
                </a:lnTo>
                <a:lnTo>
                  <a:pt x="3980" y="813"/>
                </a:lnTo>
                <a:lnTo>
                  <a:pt x="3954" y="794"/>
                </a:lnTo>
                <a:lnTo>
                  <a:pt x="3891" y="752"/>
                </a:lnTo>
                <a:lnTo>
                  <a:pt x="3897" y="747"/>
                </a:lnTo>
                <a:lnTo>
                  <a:pt x="3933" y="722"/>
                </a:lnTo>
                <a:lnTo>
                  <a:pt x="3966" y="698"/>
                </a:lnTo>
                <a:lnTo>
                  <a:pt x="3992" y="674"/>
                </a:lnTo>
                <a:lnTo>
                  <a:pt x="4014" y="650"/>
                </a:lnTo>
                <a:lnTo>
                  <a:pt x="4032" y="627"/>
                </a:lnTo>
                <a:lnTo>
                  <a:pt x="4047" y="608"/>
                </a:lnTo>
                <a:lnTo>
                  <a:pt x="4058" y="588"/>
                </a:lnTo>
                <a:lnTo>
                  <a:pt x="4068" y="570"/>
                </a:lnTo>
                <a:lnTo>
                  <a:pt x="4076" y="588"/>
                </a:lnTo>
                <a:lnTo>
                  <a:pt x="4088" y="608"/>
                </a:lnTo>
                <a:lnTo>
                  <a:pt x="4101" y="627"/>
                </a:lnTo>
                <a:lnTo>
                  <a:pt x="4119" y="650"/>
                </a:lnTo>
                <a:lnTo>
                  <a:pt x="4142" y="674"/>
                </a:lnTo>
                <a:lnTo>
                  <a:pt x="4170" y="698"/>
                </a:lnTo>
                <a:lnTo>
                  <a:pt x="4200" y="722"/>
                </a:lnTo>
                <a:lnTo>
                  <a:pt x="4238" y="747"/>
                </a:lnTo>
                <a:lnTo>
                  <a:pt x="4244" y="752"/>
                </a:lnTo>
                <a:lnTo>
                  <a:pt x="4182" y="794"/>
                </a:lnTo>
                <a:close/>
                <a:moveTo>
                  <a:pt x="3909" y="849"/>
                </a:moveTo>
                <a:lnTo>
                  <a:pt x="3936" y="870"/>
                </a:lnTo>
                <a:lnTo>
                  <a:pt x="3957" y="888"/>
                </a:lnTo>
                <a:lnTo>
                  <a:pt x="3975" y="906"/>
                </a:lnTo>
                <a:lnTo>
                  <a:pt x="3990" y="921"/>
                </a:lnTo>
                <a:lnTo>
                  <a:pt x="3999" y="939"/>
                </a:lnTo>
                <a:lnTo>
                  <a:pt x="4005" y="960"/>
                </a:lnTo>
                <a:lnTo>
                  <a:pt x="4010" y="980"/>
                </a:lnTo>
                <a:lnTo>
                  <a:pt x="4010" y="1004"/>
                </a:lnTo>
                <a:lnTo>
                  <a:pt x="4008" y="1031"/>
                </a:lnTo>
                <a:lnTo>
                  <a:pt x="4005" y="1043"/>
                </a:lnTo>
                <a:lnTo>
                  <a:pt x="4002" y="1055"/>
                </a:lnTo>
                <a:lnTo>
                  <a:pt x="3998" y="1065"/>
                </a:lnTo>
                <a:lnTo>
                  <a:pt x="3992" y="1077"/>
                </a:lnTo>
                <a:lnTo>
                  <a:pt x="3984" y="1089"/>
                </a:lnTo>
                <a:lnTo>
                  <a:pt x="3975" y="1100"/>
                </a:lnTo>
                <a:lnTo>
                  <a:pt x="3951" y="1121"/>
                </a:lnTo>
                <a:lnTo>
                  <a:pt x="3921" y="1145"/>
                </a:lnTo>
                <a:lnTo>
                  <a:pt x="3885" y="1173"/>
                </a:lnTo>
                <a:lnTo>
                  <a:pt x="3840" y="1203"/>
                </a:lnTo>
                <a:lnTo>
                  <a:pt x="3828" y="1211"/>
                </a:lnTo>
                <a:lnTo>
                  <a:pt x="3777" y="1179"/>
                </a:lnTo>
                <a:lnTo>
                  <a:pt x="3738" y="1149"/>
                </a:lnTo>
                <a:lnTo>
                  <a:pt x="3705" y="1125"/>
                </a:lnTo>
                <a:lnTo>
                  <a:pt x="3681" y="1101"/>
                </a:lnTo>
                <a:lnTo>
                  <a:pt x="3672" y="1091"/>
                </a:lnTo>
                <a:lnTo>
                  <a:pt x="3665" y="1079"/>
                </a:lnTo>
                <a:lnTo>
                  <a:pt x="3659" y="1067"/>
                </a:lnTo>
                <a:lnTo>
                  <a:pt x="3653" y="1055"/>
                </a:lnTo>
                <a:lnTo>
                  <a:pt x="3648" y="1043"/>
                </a:lnTo>
                <a:lnTo>
                  <a:pt x="3647" y="1031"/>
                </a:lnTo>
                <a:lnTo>
                  <a:pt x="3644" y="1004"/>
                </a:lnTo>
                <a:lnTo>
                  <a:pt x="3647" y="980"/>
                </a:lnTo>
                <a:lnTo>
                  <a:pt x="3648" y="960"/>
                </a:lnTo>
                <a:lnTo>
                  <a:pt x="3656" y="939"/>
                </a:lnTo>
                <a:lnTo>
                  <a:pt x="3666" y="921"/>
                </a:lnTo>
                <a:lnTo>
                  <a:pt x="3680" y="903"/>
                </a:lnTo>
                <a:lnTo>
                  <a:pt x="3698" y="885"/>
                </a:lnTo>
                <a:lnTo>
                  <a:pt x="3722" y="866"/>
                </a:lnTo>
                <a:lnTo>
                  <a:pt x="3752" y="843"/>
                </a:lnTo>
                <a:lnTo>
                  <a:pt x="3828" y="794"/>
                </a:lnTo>
                <a:lnTo>
                  <a:pt x="3840" y="801"/>
                </a:lnTo>
                <a:lnTo>
                  <a:pt x="3909" y="849"/>
                </a:lnTo>
                <a:close/>
                <a:moveTo>
                  <a:pt x="3699" y="794"/>
                </a:moveTo>
                <a:lnTo>
                  <a:pt x="3674" y="813"/>
                </a:lnTo>
                <a:lnTo>
                  <a:pt x="3650" y="831"/>
                </a:lnTo>
                <a:lnTo>
                  <a:pt x="3630" y="852"/>
                </a:lnTo>
                <a:lnTo>
                  <a:pt x="3612" y="872"/>
                </a:lnTo>
                <a:lnTo>
                  <a:pt x="3599" y="891"/>
                </a:lnTo>
                <a:lnTo>
                  <a:pt x="3588" y="914"/>
                </a:lnTo>
                <a:lnTo>
                  <a:pt x="3576" y="891"/>
                </a:lnTo>
                <a:lnTo>
                  <a:pt x="3563" y="872"/>
                </a:lnTo>
                <a:lnTo>
                  <a:pt x="3545" y="852"/>
                </a:lnTo>
                <a:lnTo>
                  <a:pt x="3524" y="831"/>
                </a:lnTo>
                <a:lnTo>
                  <a:pt x="3500" y="813"/>
                </a:lnTo>
                <a:lnTo>
                  <a:pt x="3474" y="794"/>
                </a:lnTo>
                <a:lnTo>
                  <a:pt x="3413" y="752"/>
                </a:lnTo>
                <a:lnTo>
                  <a:pt x="3416" y="747"/>
                </a:lnTo>
                <a:lnTo>
                  <a:pt x="3455" y="722"/>
                </a:lnTo>
                <a:lnTo>
                  <a:pt x="3486" y="698"/>
                </a:lnTo>
                <a:lnTo>
                  <a:pt x="3512" y="674"/>
                </a:lnTo>
                <a:lnTo>
                  <a:pt x="3534" y="650"/>
                </a:lnTo>
                <a:lnTo>
                  <a:pt x="3552" y="627"/>
                </a:lnTo>
                <a:lnTo>
                  <a:pt x="3569" y="608"/>
                </a:lnTo>
                <a:lnTo>
                  <a:pt x="3578" y="588"/>
                </a:lnTo>
                <a:lnTo>
                  <a:pt x="3588" y="570"/>
                </a:lnTo>
                <a:lnTo>
                  <a:pt x="3596" y="588"/>
                </a:lnTo>
                <a:lnTo>
                  <a:pt x="3606" y="608"/>
                </a:lnTo>
                <a:lnTo>
                  <a:pt x="3623" y="627"/>
                </a:lnTo>
                <a:lnTo>
                  <a:pt x="3641" y="650"/>
                </a:lnTo>
                <a:lnTo>
                  <a:pt x="3662" y="674"/>
                </a:lnTo>
                <a:lnTo>
                  <a:pt x="3687" y="698"/>
                </a:lnTo>
                <a:lnTo>
                  <a:pt x="3720" y="722"/>
                </a:lnTo>
                <a:lnTo>
                  <a:pt x="3758" y="747"/>
                </a:lnTo>
                <a:lnTo>
                  <a:pt x="3762" y="752"/>
                </a:lnTo>
                <a:lnTo>
                  <a:pt x="3699" y="794"/>
                </a:lnTo>
                <a:close/>
                <a:moveTo>
                  <a:pt x="3422" y="843"/>
                </a:moveTo>
                <a:lnTo>
                  <a:pt x="3452" y="866"/>
                </a:lnTo>
                <a:lnTo>
                  <a:pt x="3476" y="885"/>
                </a:lnTo>
                <a:lnTo>
                  <a:pt x="3494" y="903"/>
                </a:lnTo>
                <a:lnTo>
                  <a:pt x="3509" y="921"/>
                </a:lnTo>
                <a:lnTo>
                  <a:pt x="3518" y="939"/>
                </a:lnTo>
                <a:lnTo>
                  <a:pt x="3527" y="960"/>
                </a:lnTo>
                <a:lnTo>
                  <a:pt x="3530" y="980"/>
                </a:lnTo>
                <a:lnTo>
                  <a:pt x="3530" y="1004"/>
                </a:lnTo>
                <a:lnTo>
                  <a:pt x="3528" y="1031"/>
                </a:lnTo>
                <a:lnTo>
                  <a:pt x="3527" y="1043"/>
                </a:lnTo>
                <a:lnTo>
                  <a:pt x="3522" y="1055"/>
                </a:lnTo>
                <a:lnTo>
                  <a:pt x="3516" y="1067"/>
                </a:lnTo>
                <a:lnTo>
                  <a:pt x="3510" y="1079"/>
                </a:lnTo>
                <a:lnTo>
                  <a:pt x="3503" y="1091"/>
                </a:lnTo>
                <a:lnTo>
                  <a:pt x="3492" y="1101"/>
                </a:lnTo>
                <a:lnTo>
                  <a:pt x="3468" y="1125"/>
                </a:lnTo>
                <a:lnTo>
                  <a:pt x="3437" y="1149"/>
                </a:lnTo>
                <a:lnTo>
                  <a:pt x="3396" y="1179"/>
                </a:lnTo>
                <a:lnTo>
                  <a:pt x="3347" y="1211"/>
                </a:lnTo>
                <a:lnTo>
                  <a:pt x="3299" y="1179"/>
                </a:lnTo>
                <a:lnTo>
                  <a:pt x="3258" y="1149"/>
                </a:lnTo>
                <a:lnTo>
                  <a:pt x="3227" y="1125"/>
                </a:lnTo>
                <a:lnTo>
                  <a:pt x="3203" y="1101"/>
                </a:lnTo>
                <a:lnTo>
                  <a:pt x="3192" y="1091"/>
                </a:lnTo>
                <a:lnTo>
                  <a:pt x="3185" y="1079"/>
                </a:lnTo>
                <a:lnTo>
                  <a:pt x="3179" y="1067"/>
                </a:lnTo>
                <a:lnTo>
                  <a:pt x="3173" y="1055"/>
                </a:lnTo>
                <a:lnTo>
                  <a:pt x="3168" y="1043"/>
                </a:lnTo>
                <a:lnTo>
                  <a:pt x="3167" y="1031"/>
                </a:lnTo>
                <a:lnTo>
                  <a:pt x="3164" y="1004"/>
                </a:lnTo>
                <a:lnTo>
                  <a:pt x="3164" y="980"/>
                </a:lnTo>
                <a:lnTo>
                  <a:pt x="3168" y="960"/>
                </a:lnTo>
                <a:lnTo>
                  <a:pt x="3174" y="939"/>
                </a:lnTo>
                <a:lnTo>
                  <a:pt x="3186" y="921"/>
                </a:lnTo>
                <a:lnTo>
                  <a:pt x="3200" y="903"/>
                </a:lnTo>
                <a:lnTo>
                  <a:pt x="3218" y="885"/>
                </a:lnTo>
                <a:lnTo>
                  <a:pt x="3242" y="866"/>
                </a:lnTo>
                <a:lnTo>
                  <a:pt x="3272" y="843"/>
                </a:lnTo>
                <a:lnTo>
                  <a:pt x="3347" y="794"/>
                </a:lnTo>
                <a:lnTo>
                  <a:pt x="3422" y="843"/>
                </a:lnTo>
                <a:close/>
                <a:moveTo>
                  <a:pt x="3221" y="794"/>
                </a:moveTo>
                <a:lnTo>
                  <a:pt x="3194" y="813"/>
                </a:lnTo>
                <a:lnTo>
                  <a:pt x="3170" y="831"/>
                </a:lnTo>
                <a:lnTo>
                  <a:pt x="3150" y="852"/>
                </a:lnTo>
                <a:lnTo>
                  <a:pt x="3132" y="872"/>
                </a:lnTo>
                <a:lnTo>
                  <a:pt x="3119" y="891"/>
                </a:lnTo>
                <a:lnTo>
                  <a:pt x="3107" y="914"/>
                </a:lnTo>
                <a:lnTo>
                  <a:pt x="3096" y="891"/>
                </a:lnTo>
                <a:lnTo>
                  <a:pt x="3080" y="872"/>
                </a:lnTo>
                <a:lnTo>
                  <a:pt x="3065" y="852"/>
                </a:lnTo>
                <a:lnTo>
                  <a:pt x="3044" y="831"/>
                </a:lnTo>
                <a:lnTo>
                  <a:pt x="3021" y="813"/>
                </a:lnTo>
                <a:lnTo>
                  <a:pt x="2994" y="794"/>
                </a:lnTo>
                <a:lnTo>
                  <a:pt x="2933" y="752"/>
                </a:lnTo>
                <a:lnTo>
                  <a:pt x="2937" y="747"/>
                </a:lnTo>
                <a:lnTo>
                  <a:pt x="2975" y="722"/>
                </a:lnTo>
                <a:lnTo>
                  <a:pt x="3005" y="698"/>
                </a:lnTo>
                <a:lnTo>
                  <a:pt x="3032" y="674"/>
                </a:lnTo>
                <a:lnTo>
                  <a:pt x="3054" y="650"/>
                </a:lnTo>
                <a:lnTo>
                  <a:pt x="3072" y="627"/>
                </a:lnTo>
                <a:lnTo>
                  <a:pt x="3086" y="608"/>
                </a:lnTo>
                <a:lnTo>
                  <a:pt x="3098" y="588"/>
                </a:lnTo>
                <a:lnTo>
                  <a:pt x="3107" y="570"/>
                </a:lnTo>
                <a:lnTo>
                  <a:pt x="3116" y="588"/>
                </a:lnTo>
                <a:lnTo>
                  <a:pt x="3126" y="608"/>
                </a:lnTo>
                <a:lnTo>
                  <a:pt x="3143" y="627"/>
                </a:lnTo>
                <a:lnTo>
                  <a:pt x="3161" y="650"/>
                </a:lnTo>
                <a:lnTo>
                  <a:pt x="3182" y="674"/>
                </a:lnTo>
                <a:lnTo>
                  <a:pt x="3209" y="698"/>
                </a:lnTo>
                <a:lnTo>
                  <a:pt x="3240" y="722"/>
                </a:lnTo>
                <a:lnTo>
                  <a:pt x="3278" y="747"/>
                </a:lnTo>
                <a:lnTo>
                  <a:pt x="3282" y="752"/>
                </a:lnTo>
                <a:lnTo>
                  <a:pt x="3221" y="794"/>
                </a:lnTo>
                <a:close/>
                <a:moveTo>
                  <a:pt x="2951" y="849"/>
                </a:moveTo>
                <a:lnTo>
                  <a:pt x="2976" y="870"/>
                </a:lnTo>
                <a:lnTo>
                  <a:pt x="2999" y="888"/>
                </a:lnTo>
                <a:lnTo>
                  <a:pt x="3017" y="906"/>
                </a:lnTo>
                <a:lnTo>
                  <a:pt x="3030" y="921"/>
                </a:lnTo>
                <a:lnTo>
                  <a:pt x="3041" y="939"/>
                </a:lnTo>
                <a:lnTo>
                  <a:pt x="3047" y="960"/>
                </a:lnTo>
                <a:lnTo>
                  <a:pt x="3048" y="980"/>
                </a:lnTo>
                <a:lnTo>
                  <a:pt x="3050" y="1004"/>
                </a:lnTo>
                <a:lnTo>
                  <a:pt x="3048" y="1031"/>
                </a:lnTo>
                <a:lnTo>
                  <a:pt x="3047" y="1043"/>
                </a:lnTo>
                <a:lnTo>
                  <a:pt x="3042" y="1055"/>
                </a:lnTo>
                <a:lnTo>
                  <a:pt x="3038" y="1065"/>
                </a:lnTo>
                <a:lnTo>
                  <a:pt x="3032" y="1077"/>
                </a:lnTo>
                <a:lnTo>
                  <a:pt x="3024" y="1089"/>
                </a:lnTo>
                <a:lnTo>
                  <a:pt x="3015" y="1100"/>
                </a:lnTo>
                <a:lnTo>
                  <a:pt x="2993" y="1121"/>
                </a:lnTo>
                <a:lnTo>
                  <a:pt x="2963" y="1145"/>
                </a:lnTo>
                <a:lnTo>
                  <a:pt x="2925" y="1173"/>
                </a:lnTo>
                <a:lnTo>
                  <a:pt x="2879" y="1203"/>
                </a:lnTo>
                <a:lnTo>
                  <a:pt x="2867" y="1211"/>
                </a:lnTo>
                <a:lnTo>
                  <a:pt x="2819" y="1179"/>
                </a:lnTo>
                <a:lnTo>
                  <a:pt x="2778" y="1149"/>
                </a:lnTo>
                <a:lnTo>
                  <a:pt x="2747" y="1125"/>
                </a:lnTo>
                <a:lnTo>
                  <a:pt x="2721" y="1101"/>
                </a:lnTo>
                <a:lnTo>
                  <a:pt x="2712" y="1091"/>
                </a:lnTo>
                <a:lnTo>
                  <a:pt x="2705" y="1079"/>
                </a:lnTo>
                <a:lnTo>
                  <a:pt x="2697" y="1067"/>
                </a:lnTo>
                <a:lnTo>
                  <a:pt x="2693" y="1055"/>
                </a:lnTo>
                <a:lnTo>
                  <a:pt x="2688" y="1043"/>
                </a:lnTo>
                <a:lnTo>
                  <a:pt x="2687" y="1031"/>
                </a:lnTo>
                <a:lnTo>
                  <a:pt x="2685" y="1004"/>
                </a:lnTo>
                <a:lnTo>
                  <a:pt x="2685" y="980"/>
                </a:lnTo>
                <a:lnTo>
                  <a:pt x="2688" y="960"/>
                </a:lnTo>
                <a:lnTo>
                  <a:pt x="2694" y="939"/>
                </a:lnTo>
                <a:lnTo>
                  <a:pt x="2706" y="921"/>
                </a:lnTo>
                <a:lnTo>
                  <a:pt x="2721" y="903"/>
                </a:lnTo>
                <a:lnTo>
                  <a:pt x="2739" y="885"/>
                </a:lnTo>
                <a:lnTo>
                  <a:pt x="2763" y="866"/>
                </a:lnTo>
                <a:lnTo>
                  <a:pt x="2790" y="843"/>
                </a:lnTo>
                <a:lnTo>
                  <a:pt x="2867" y="794"/>
                </a:lnTo>
                <a:lnTo>
                  <a:pt x="2879" y="801"/>
                </a:lnTo>
                <a:lnTo>
                  <a:pt x="2951" y="849"/>
                </a:lnTo>
                <a:close/>
                <a:moveTo>
                  <a:pt x="2741" y="794"/>
                </a:moveTo>
                <a:lnTo>
                  <a:pt x="2715" y="813"/>
                </a:lnTo>
                <a:lnTo>
                  <a:pt x="2691" y="831"/>
                </a:lnTo>
                <a:lnTo>
                  <a:pt x="2670" y="852"/>
                </a:lnTo>
                <a:lnTo>
                  <a:pt x="2652" y="872"/>
                </a:lnTo>
                <a:lnTo>
                  <a:pt x="2639" y="891"/>
                </a:lnTo>
                <a:lnTo>
                  <a:pt x="2627" y="914"/>
                </a:lnTo>
                <a:lnTo>
                  <a:pt x="2616" y="891"/>
                </a:lnTo>
                <a:lnTo>
                  <a:pt x="2601" y="872"/>
                </a:lnTo>
                <a:lnTo>
                  <a:pt x="2585" y="852"/>
                </a:lnTo>
                <a:lnTo>
                  <a:pt x="2562" y="831"/>
                </a:lnTo>
                <a:lnTo>
                  <a:pt x="2541" y="813"/>
                </a:lnTo>
                <a:lnTo>
                  <a:pt x="2513" y="794"/>
                </a:lnTo>
                <a:lnTo>
                  <a:pt x="2451" y="752"/>
                </a:lnTo>
                <a:lnTo>
                  <a:pt x="2457" y="747"/>
                </a:lnTo>
                <a:lnTo>
                  <a:pt x="2495" y="722"/>
                </a:lnTo>
                <a:lnTo>
                  <a:pt x="2525" y="698"/>
                </a:lnTo>
                <a:lnTo>
                  <a:pt x="2553" y="674"/>
                </a:lnTo>
                <a:lnTo>
                  <a:pt x="2574" y="650"/>
                </a:lnTo>
                <a:lnTo>
                  <a:pt x="2592" y="627"/>
                </a:lnTo>
                <a:lnTo>
                  <a:pt x="2607" y="608"/>
                </a:lnTo>
                <a:lnTo>
                  <a:pt x="2619" y="588"/>
                </a:lnTo>
                <a:lnTo>
                  <a:pt x="2627" y="570"/>
                </a:lnTo>
                <a:lnTo>
                  <a:pt x="2637" y="588"/>
                </a:lnTo>
                <a:lnTo>
                  <a:pt x="2646" y="608"/>
                </a:lnTo>
                <a:lnTo>
                  <a:pt x="2663" y="627"/>
                </a:lnTo>
                <a:lnTo>
                  <a:pt x="2681" y="650"/>
                </a:lnTo>
                <a:lnTo>
                  <a:pt x="2703" y="674"/>
                </a:lnTo>
                <a:lnTo>
                  <a:pt x="2729" y="698"/>
                </a:lnTo>
                <a:lnTo>
                  <a:pt x="2760" y="722"/>
                </a:lnTo>
                <a:lnTo>
                  <a:pt x="2796" y="747"/>
                </a:lnTo>
                <a:lnTo>
                  <a:pt x="2802" y="752"/>
                </a:lnTo>
                <a:lnTo>
                  <a:pt x="2741" y="794"/>
                </a:lnTo>
                <a:close/>
                <a:moveTo>
                  <a:pt x="2463" y="843"/>
                </a:moveTo>
                <a:lnTo>
                  <a:pt x="2493" y="866"/>
                </a:lnTo>
                <a:lnTo>
                  <a:pt x="2517" y="885"/>
                </a:lnTo>
                <a:lnTo>
                  <a:pt x="2535" y="903"/>
                </a:lnTo>
                <a:lnTo>
                  <a:pt x="2549" y="921"/>
                </a:lnTo>
                <a:lnTo>
                  <a:pt x="2559" y="939"/>
                </a:lnTo>
                <a:lnTo>
                  <a:pt x="2567" y="960"/>
                </a:lnTo>
                <a:lnTo>
                  <a:pt x="2568" y="980"/>
                </a:lnTo>
                <a:lnTo>
                  <a:pt x="2571" y="1004"/>
                </a:lnTo>
                <a:lnTo>
                  <a:pt x="2568" y="1031"/>
                </a:lnTo>
                <a:lnTo>
                  <a:pt x="2567" y="1043"/>
                </a:lnTo>
                <a:lnTo>
                  <a:pt x="2562" y="1055"/>
                </a:lnTo>
                <a:lnTo>
                  <a:pt x="2556" y="1067"/>
                </a:lnTo>
                <a:lnTo>
                  <a:pt x="2550" y="1079"/>
                </a:lnTo>
                <a:lnTo>
                  <a:pt x="2543" y="1091"/>
                </a:lnTo>
                <a:lnTo>
                  <a:pt x="2532" y="1101"/>
                </a:lnTo>
                <a:lnTo>
                  <a:pt x="2508" y="1125"/>
                </a:lnTo>
                <a:lnTo>
                  <a:pt x="2477" y="1149"/>
                </a:lnTo>
                <a:lnTo>
                  <a:pt x="2436" y="1179"/>
                </a:lnTo>
                <a:lnTo>
                  <a:pt x="2387" y="1211"/>
                </a:lnTo>
                <a:lnTo>
                  <a:pt x="2339" y="1179"/>
                </a:lnTo>
                <a:lnTo>
                  <a:pt x="2297" y="1149"/>
                </a:lnTo>
                <a:lnTo>
                  <a:pt x="2267" y="1125"/>
                </a:lnTo>
                <a:lnTo>
                  <a:pt x="2241" y="1101"/>
                </a:lnTo>
                <a:lnTo>
                  <a:pt x="2234" y="1091"/>
                </a:lnTo>
                <a:lnTo>
                  <a:pt x="2225" y="1079"/>
                </a:lnTo>
                <a:lnTo>
                  <a:pt x="2217" y="1067"/>
                </a:lnTo>
                <a:lnTo>
                  <a:pt x="2213" y="1055"/>
                </a:lnTo>
                <a:lnTo>
                  <a:pt x="2210" y="1043"/>
                </a:lnTo>
                <a:lnTo>
                  <a:pt x="2207" y="1031"/>
                </a:lnTo>
                <a:lnTo>
                  <a:pt x="2205" y="1004"/>
                </a:lnTo>
                <a:lnTo>
                  <a:pt x="2205" y="980"/>
                </a:lnTo>
                <a:lnTo>
                  <a:pt x="2210" y="960"/>
                </a:lnTo>
                <a:lnTo>
                  <a:pt x="2216" y="939"/>
                </a:lnTo>
                <a:lnTo>
                  <a:pt x="2225" y="921"/>
                </a:lnTo>
                <a:lnTo>
                  <a:pt x="2241" y="903"/>
                </a:lnTo>
                <a:lnTo>
                  <a:pt x="2259" y="885"/>
                </a:lnTo>
                <a:lnTo>
                  <a:pt x="2283" y="866"/>
                </a:lnTo>
                <a:lnTo>
                  <a:pt x="2312" y="843"/>
                </a:lnTo>
                <a:lnTo>
                  <a:pt x="2387" y="794"/>
                </a:lnTo>
                <a:lnTo>
                  <a:pt x="2463" y="843"/>
                </a:lnTo>
                <a:close/>
                <a:moveTo>
                  <a:pt x="2261" y="794"/>
                </a:moveTo>
                <a:lnTo>
                  <a:pt x="2235" y="813"/>
                </a:lnTo>
                <a:lnTo>
                  <a:pt x="2211" y="831"/>
                </a:lnTo>
                <a:lnTo>
                  <a:pt x="2192" y="852"/>
                </a:lnTo>
                <a:lnTo>
                  <a:pt x="2174" y="872"/>
                </a:lnTo>
                <a:lnTo>
                  <a:pt x="2159" y="891"/>
                </a:lnTo>
                <a:lnTo>
                  <a:pt x="2147" y="914"/>
                </a:lnTo>
                <a:lnTo>
                  <a:pt x="2138" y="891"/>
                </a:lnTo>
                <a:lnTo>
                  <a:pt x="2121" y="872"/>
                </a:lnTo>
                <a:lnTo>
                  <a:pt x="2105" y="852"/>
                </a:lnTo>
                <a:lnTo>
                  <a:pt x="2084" y="831"/>
                </a:lnTo>
                <a:lnTo>
                  <a:pt x="2061" y="813"/>
                </a:lnTo>
                <a:lnTo>
                  <a:pt x="2033" y="794"/>
                </a:lnTo>
                <a:lnTo>
                  <a:pt x="1971" y="752"/>
                </a:lnTo>
                <a:lnTo>
                  <a:pt x="1977" y="747"/>
                </a:lnTo>
                <a:lnTo>
                  <a:pt x="2013" y="722"/>
                </a:lnTo>
                <a:lnTo>
                  <a:pt x="2045" y="698"/>
                </a:lnTo>
                <a:lnTo>
                  <a:pt x="2073" y="674"/>
                </a:lnTo>
                <a:lnTo>
                  <a:pt x="2096" y="650"/>
                </a:lnTo>
                <a:lnTo>
                  <a:pt x="2114" y="627"/>
                </a:lnTo>
                <a:lnTo>
                  <a:pt x="2127" y="608"/>
                </a:lnTo>
                <a:lnTo>
                  <a:pt x="2139" y="588"/>
                </a:lnTo>
                <a:lnTo>
                  <a:pt x="2147" y="570"/>
                </a:lnTo>
                <a:lnTo>
                  <a:pt x="2156" y="588"/>
                </a:lnTo>
                <a:lnTo>
                  <a:pt x="2168" y="608"/>
                </a:lnTo>
                <a:lnTo>
                  <a:pt x="2183" y="627"/>
                </a:lnTo>
                <a:lnTo>
                  <a:pt x="2201" y="650"/>
                </a:lnTo>
                <a:lnTo>
                  <a:pt x="2223" y="674"/>
                </a:lnTo>
                <a:lnTo>
                  <a:pt x="2249" y="698"/>
                </a:lnTo>
                <a:lnTo>
                  <a:pt x="2282" y="722"/>
                </a:lnTo>
                <a:lnTo>
                  <a:pt x="2318" y="747"/>
                </a:lnTo>
                <a:lnTo>
                  <a:pt x="2324" y="752"/>
                </a:lnTo>
                <a:lnTo>
                  <a:pt x="2261" y="794"/>
                </a:lnTo>
                <a:close/>
                <a:moveTo>
                  <a:pt x="1989" y="849"/>
                </a:moveTo>
                <a:lnTo>
                  <a:pt x="2018" y="870"/>
                </a:lnTo>
                <a:lnTo>
                  <a:pt x="2039" y="888"/>
                </a:lnTo>
                <a:lnTo>
                  <a:pt x="2057" y="906"/>
                </a:lnTo>
                <a:lnTo>
                  <a:pt x="2069" y="921"/>
                </a:lnTo>
                <a:lnTo>
                  <a:pt x="2079" y="939"/>
                </a:lnTo>
                <a:lnTo>
                  <a:pt x="2087" y="960"/>
                </a:lnTo>
                <a:lnTo>
                  <a:pt x="2090" y="980"/>
                </a:lnTo>
                <a:lnTo>
                  <a:pt x="2091" y="1004"/>
                </a:lnTo>
                <a:lnTo>
                  <a:pt x="2090" y="1031"/>
                </a:lnTo>
                <a:lnTo>
                  <a:pt x="2087" y="1043"/>
                </a:lnTo>
                <a:lnTo>
                  <a:pt x="2084" y="1055"/>
                </a:lnTo>
                <a:lnTo>
                  <a:pt x="2078" y="1065"/>
                </a:lnTo>
                <a:lnTo>
                  <a:pt x="2072" y="1077"/>
                </a:lnTo>
                <a:lnTo>
                  <a:pt x="2066" y="1089"/>
                </a:lnTo>
                <a:lnTo>
                  <a:pt x="2055" y="1100"/>
                </a:lnTo>
                <a:lnTo>
                  <a:pt x="2033" y="1121"/>
                </a:lnTo>
                <a:lnTo>
                  <a:pt x="2003" y="1145"/>
                </a:lnTo>
                <a:lnTo>
                  <a:pt x="1965" y="1173"/>
                </a:lnTo>
                <a:lnTo>
                  <a:pt x="1919" y="1203"/>
                </a:lnTo>
                <a:lnTo>
                  <a:pt x="1907" y="1211"/>
                </a:lnTo>
                <a:lnTo>
                  <a:pt x="1857" y="1179"/>
                </a:lnTo>
                <a:lnTo>
                  <a:pt x="1817" y="1149"/>
                </a:lnTo>
                <a:lnTo>
                  <a:pt x="1785" y="1125"/>
                </a:lnTo>
                <a:lnTo>
                  <a:pt x="1761" y="1101"/>
                </a:lnTo>
                <a:lnTo>
                  <a:pt x="1754" y="1091"/>
                </a:lnTo>
                <a:lnTo>
                  <a:pt x="1745" y="1079"/>
                </a:lnTo>
                <a:lnTo>
                  <a:pt x="1737" y="1067"/>
                </a:lnTo>
                <a:lnTo>
                  <a:pt x="1733" y="1055"/>
                </a:lnTo>
                <a:lnTo>
                  <a:pt x="1730" y="1043"/>
                </a:lnTo>
                <a:lnTo>
                  <a:pt x="1727" y="1031"/>
                </a:lnTo>
                <a:lnTo>
                  <a:pt x="1725" y="1004"/>
                </a:lnTo>
                <a:lnTo>
                  <a:pt x="1725" y="980"/>
                </a:lnTo>
                <a:lnTo>
                  <a:pt x="1730" y="960"/>
                </a:lnTo>
                <a:lnTo>
                  <a:pt x="1736" y="939"/>
                </a:lnTo>
                <a:lnTo>
                  <a:pt x="1745" y="921"/>
                </a:lnTo>
                <a:lnTo>
                  <a:pt x="1761" y="903"/>
                </a:lnTo>
                <a:lnTo>
                  <a:pt x="1779" y="885"/>
                </a:lnTo>
                <a:lnTo>
                  <a:pt x="1803" y="866"/>
                </a:lnTo>
                <a:lnTo>
                  <a:pt x="1832" y="843"/>
                </a:lnTo>
                <a:lnTo>
                  <a:pt x="1907" y="794"/>
                </a:lnTo>
                <a:lnTo>
                  <a:pt x="1919" y="801"/>
                </a:lnTo>
                <a:lnTo>
                  <a:pt x="1989" y="849"/>
                </a:lnTo>
                <a:close/>
                <a:moveTo>
                  <a:pt x="1781" y="794"/>
                </a:moveTo>
                <a:lnTo>
                  <a:pt x="1755" y="813"/>
                </a:lnTo>
                <a:lnTo>
                  <a:pt x="1731" y="831"/>
                </a:lnTo>
                <a:lnTo>
                  <a:pt x="1712" y="852"/>
                </a:lnTo>
                <a:lnTo>
                  <a:pt x="1694" y="872"/>
                </a:lnTo>
                <a:lnTo>
                  <a:pt x="1680" y="891"/>
                </a:lnTo>
                <a:lnTo>
                  <a:pt x="1668" y="914"/>
                </a:lnTo>
                <a:lnTo>
                  <a:pt x="1656" y="891"/>
                </a:lnTo>
                <a:lnTo>
                  <a:pt x="1641" y="872"/>
                </a:lnTo>
                <a:lnTo>
                  <a:pt x="1623" y="852"/>
                </a:lnTo>
                <a:lnTo>
                  <a:pt x="1604" y="831"/>
                </a:lnTo>
                <a:lnTo>
                  <a:pt x="1580" y="813"/>
                </a:lnTo>
                <a:lnTo>
                  <a:pt x="1554" y="794"/>
                </a:lnTo>
                <a:lnTo>
                  <a:pt x="1491" y="752"/>
                </a:lnTo>
                <a:lnTo>
                  <a:pt x="1497" y="747"/>
                </a:lnTo>
                <a:lnTo>
                  <a:pt x="1533" y="722"/>
                </a:lnTo>
                <a:lnTo>
                  <a:pt x="1566" y="698"/>
                </a:lnTo>
                <a:lnTo>
                  <a:pt x="1593" y="674"/>
                </a:lnTo>
                <a:lnTo>
                  <a:pt x="1616" y="650"/>
                </a:lnTo>
                <a:lnTo>
                  <a:pt x="1634" y="627"/>
                </a:lnTo>
                <a:lnTo>
                  <a:pt x="1647" y="608"/>
                </a:lnTo>
                <a:lnTo>
                  <a:pt x="1659" y="588"/>
                </a:lnTo>
                <a:lnTo>
                  <a:pt x="1668" y="570"/>
                </a:lnTo>
                <a:lnTo>
                  <a:pt x="1676" y="588"/>
                </a:lnTo>
                <a:lnTo>
                  <a:pt x="1688" y="608"/>
                </a:lnTo>
                <a:lnTo>
                  <a:pt x="1701" y="627"/>
                </a:lnTo>
                <a:lnTo>
                  <a:pt x="1721" y="650"/>
                </a:lnTo>
                <a:lnTo>
                  <a:pt x="1743" y="674"/>
                </a:lnTo>
                <a:lnTo>
                  <a:pt x="1769" y="698"/>
                </a:lnTo>
                <a:lnTo>
                  <a:pt x="1802" y="722"/>
                </a:lnTo>
                <a:lnTo>
                  <a:pt x="1838" y="747"/>
                </a:lnTo>
                <a:lnTo>
                  <a:pt x="1844" y="752"/>
                </a:lnTo>
                <a:lnTo>
                  <a:pt x="1781" y="794"/>
                </a:lnTo>
                <a:close/>
                <a:moveTo>
                  <a:pt x="1503" y="843"/>
                </a:moveTo>
                <a:lnTo>
                  <a:pt x="1533" y="866"/>
                </a:lnTo>
                <a:lnTo>
                  <a:pt x="1556" y="885"/>
                </a:lnTo>
                <a:lnTo>
                  <a:pt x="1575" y="903"/>
                </a:lnTo>
                <a:lnTo>
                  <a:pt x="1590" y="921"/>
                </a:lnTo>
                <a:lnTo>
                  <a:pt x="1599" y="939"/>
                </a:lnTo>
                <a:lnTo>
                  <a:pt x="1605" y="960"/>
                </a:lnTo>
                <a:lnTo>
                  <a:pt x="1610" y="980"/>
                </a:lnTo>
                <a:lnTo>
                  <a:pt x="1611" y="1004"/>
                </a:lnTo>
                <a:lnTo>
                  <a:pt x="1610" y="1031"/>
                </a:lnTo>
                <a:lnTo>
                  <a:pt x="1605" y="1043"/>
                </a:lnTo>
                <a:lnTo>
                  <a:pt x="1604" y="1055"/>
                </a:lnTo>
                <a:lnTo>
                  <a:pt x="1598" y="1067"/>
                </a:lnTo>
                <a:lnTo>
                  <a:pt x="1592" y="1079"/>
                </a:lnTo>
                <a:lnTo>
                  <a:pt x="1584" y="1091"/>
                </a:lnTo>
                <a:lnTo>
                  <a:pt x="1574" y="1101"/>
                </a:lnTo>
                <a:lnTo>
                  <a:pt x="1550" y="1125"/>
                </a:lnTo>
                <a:lnTo>
                  <a:pt x="1518" y="1149"/>
                </a:lnTo>
                <a:lnTo>
                  <a:pt x="1478" y="1179"/>
                </a:lnTo>
                <a:lnTo>
                  <a:pt x="1428" y="1211"/>
                </a:lnTo>
                <a:lnTo>
                  <a:pt x="1377" y="1179"/>
                </a:lnTo>
                <a:lnTo>
                  <a:pt x="1338" y="1149"/>
                </a:lnTo>
                <a:lnTo>
                  <a:pt x="1305" y="1125"/>
                </a:lnTo>
                <a:lnTo>
                  <a:pt x="1281" y="1101"/>
                </a:lnTo>
                <a:lnTo>
                  <a:pt x="1272" y="1091"/>
                </a:lnTo>
                <a:lnTo>
                  <a:pt x="1263" y="1079"/>
                </a:lnTo>
                <a:lnTo>
                  <a:pt x="1257" y="1067"/>
                </a:lnTo>
                <a:lnTo>
                  <a:pt x="1254" y="1055"/>
                </a:lnTo>
                <a:lnTo>
                  <a:pt x="1250" y="1043"/>
                </a:lnTo>
                <a:lnTo>
                  <a:pt x="1245" y="1031"/>
                </a:lnTo>
                <a:lnTo>
                  <a:pt x="1245" y="1004"/>
                </a:lnTo>
                <a:lnTo>
                  <a:pt x="1245" y="980"/>
                </a:lnTo>
                <a:lnTo>
                  <a:pt x="1250" y="960"/>
                </a:lnTo>
                <a:lnTo>
                  <a:pt x="1256" y="939"/>
                </a:lnTo>
                <a:lnTo>
                  <a:pt x="1266" y="921"/>
                </a:lnTo>
                <a:lnTo>
                  <a:pt x="1280" y="903"/>
                </a:lnTo>
                <a:lnTo>
                  <a:pt x="1299" y="885"/>
                </a:lnTo>
                <a:lnTo>
                  <a:pt x="1323" y="866"/>
                </a:lnTo>
                <a:lnTo>
                  <a:pt x="1352" y="843"/>
                </a:lnTo>
                <a:lnTo>
                  <a:pt x="1428" y="794"/>
                </a:lnTo>
                <a:lnTo>
                  <a:pt x="1503" y="843"/>
                </a:lnTo>
                <a:close/>
                <a:moveTo>
                  <a:pt x="1302" y="794"/>
                </a:moveTo>
                <a:lnTo>
                  <a:pt x="1275" y="813"/>
                </a:lnTo>
                <a:lnTo>
                  <a:pt x="1251" y="831"/>
                </a:lnTo>
                <a:lnTo>
                  <a:pt x="1232" y="852"/>
                </a:lnTo>
                <a:lnTo>
                  <a:pt x="1214" y="872"/>
                </a:lnTo>
                <a:lnTo>
                  <a:pt x="1200" y="891"/>
                </a:lnTo>
                <a:lnTo>
                  <a:pt x="1188" y="914"/>
                </a:lnTo>
                <a:lnTo>
                  <a:pt x="1176" y="891"/>
                </a:lnTo>
                <a:lnTo>
                  <a:pt x="1161" y="872"/>
                </a:lnTo>
                <a:lnTo>
                  <a:pt x="1143" y="852"/>
                </a:lnTo>
                <a:lnTo>
                  <a:pt x="1124" y="831"/>
                </a:lnTo>
                <a:lnTo>
                  <a:pt x="1100" y="813"/>
                </a:lnTo>
                <a:lnTo>
                  <a:pt x="1074" y="794"/>
                </a:lnTo>
                <a:lnTo>
                  <a:pt x="1013" y="752"/>
                </a:lnTo>
                <a:lnTo>
                  <a:pt x="1019" y="747"/>
                </a:lnTo>
                <a:lnTo>
                  <a:pt x="1053" y="722"/>
                </a:lnTo>
                <a:lnTo>
                  <a:pt x="1086" y="698"/>
                </a:lnTo>
                <a:lnTo>
                  <a:pt x="1112" y="674"/>
                </a:lnTo>
                <a:lnTo>
                  <a:pt x="1136" y="650"/>
                </a:lnTo>
                <a:lnTo>
                  <a:pt x="1154" y="627"/>
                </a:lnTo>
                <a:lnTo>
                  <a:pt x="1167" y="608"/>
                </a:lnTo>
                <a:lnTo>
                  <a:pt x="1179" y="588"/>
                </a:lnTo>
                <a:lnTo>
                  <a:pt x="1188" y="570"/>
                </a:lnTo>
                <a:lnTo>
                  <a:pt x="1196" y="588"/>
                </a:lnTo>
                <a:lnTo>
                  <a:pt x="1208" y="608"/>
                </a:lnTo>
                <a:lnTo>
                  <a:pt x="1221" y="627"/>
                </a:lnTo>
                <a:lnTo>
                  <a:pt x="1239" y="650"/>
                </a:lnTo>
                <a:lnTo>
                  <a:pt x="1263" y="674"/>
                </a:lnTo>
                <a:lnTo>
                  <a:pt x="1290" y="698"/>
                </a:lnTo>
                <a:lnTo>
                  <a:pt x="1322" y="722"/>
                </a:lnTo>
                <a:lnTo>
                  <a:pt x="1358" y="747"/>
                </a:lnTo>
                <a:lnTo>
                  <a:pt x="1364" y="752"/>
                </a:lnTo>
                <a:lnTo>
                  <a:pt x="1302" y="794"/>
                </a:lnTo>
                <a:close/>
                <a:moveTo>
                  <a:pt x="1031" y="849"/>
                </a:moveTo>
                <a:lnTo>
                  <a:pt x="1058" y="870"/>
                </a:lnTo>
                <a:lnTo>
                  <a:pt x="1080" y="888"/>
                </a:lnTo>
                <a:lnTo>
                  <a:pt x="1098" y="906"/>
                </a:lnTo>
                <a:lnTo>
                  <a:pt x="1110" y="921"/>
                </a:lnTo>
                <a:lnTo>
                  <a:pt x="1119" y="939"/>
                </a:lnTo>
                <a:lnTo>
                  <a:pt x="1125" y="960"/>
                </a:lnTo>
                <a:lnTo>
                  <a:pt x="1130" y="980"/>
                </a:lnTo>
                <a:lnTo>
                  <a:pt x="1131" y="1004"/>
                </a:lnTo>
                <a:lnTo>
                  <a:pt x="1130" y="1031"/>
                </a:lnTo>
                <a:lnTo>
                  <a:pt x="1125" y="1043"/>
                </a:lnTo>
                <a:lnTo>
                  <a:pt x="1124" y="1055"/>
                </a:lnTo>
                <a:lnTo>
                  <a:pt x="1118" y="1065"/>
                </a:lnTo>
                <a:lnTo>
                  <a:pt x="1112" y="1077"/>
                </a:lnTo>
                <a:lnTo>
                  <a:pt x="1106" y="1089"/>
                </a:lnTo>
                <a:lnTo>
                  <a:pt x="1095" y="1100"/>
                </a:lnTo>
                <a:lnTo>
                  <a:pt x="1074" y="1121"/>
                </a:lnTo>
                <a:lnTo>
                  <a:pt x="1044" y="1145"/>
                </a:lnTo>
                <a:lnTo>
                  <a:pt x="1007" y="1173"/>
                </a:lnTo>
                <a:lnTo>
                  <a:pt x="960" y="1203"/>
                </a:lnTo>
                <a:lnTo>
                  <a:pt x="948" y="1211"/>
                </a:lnTo>
                <a:lnTo>
                  <a:pt x="899" y="1179"/>
                </a:lnTo>
                <a:lnTo>
                  <a:pt x="858" y="1149"/>
                </a:lnTo>
                <a:lnTo>
                  <a:pt x="827" y="1125"/>
                </a:lnTo>
                <a:lnTo>
                  <a:pt x="803" y="1101"/>
                </a:lnTo>
                <a:lnTo>
                  <a:pt x="792" y="1091"/>
                </a:lnTo>
                <a:lnTo>
                  <a:pt x="785" y="1079"/>
                </a:lnTo>
                <a:lnTo>
                  <a:pt x="779" y="1067"/>
                </a:lnTo>
                <a:lnTo>
                  <a:pt x="774" y="1055"/>
                </a:lnTo>
                <a:lnTo>
                  <a:pt x="770" y="1043"/>
                </a:lnTo>
                <a:lnTo>
                  <a:pt x="767" y="1031"/>
                </a:lnTo>
                <a:lnTo>
                  <a:pt x="764" y="1004"/>
                </a:lnTo>
                <a:lnTo>
                  <a:pt x="767" y="980"/>
                </a:lnTo>
                <a:lnTo>
                  <a:pt x="770" y="960"/>
                </a:lnTo>
                <a:lnTo>
                  <a:pt x="776" y="939"/>
                </a:lnTo>
                <a:lnTo>
                  <a:pt x="786" y="921"/>
                </a:lnTo>
                <a:lnTo>
                  <a:pt x="800" y="903"/>
                </a:lnTo>
                <a:lnTo>
                  <a:pt x="821" y="885"/>
                </a:lnTo>
                <a:lnTo>
                  <a:pt x="845" y="866"/>
                </a:lnTo>
                <a:lnTo>
                  <a:pt x="872" y="843"/>
                </a:lnTo>
                <a:lnTo>
                  <a:pt x="948" y="794"/>
                </a:lnTo>
                <a:lnTo>
                  <a:pt x="960" y="801"/>
                </a:lnTo>
                <a:lnTo>
                  <a:pt x="1031" y="849"/>
                </a:lnTo>
                <a:close/>
                <a:moveTo>
                  <a:pt x="822" y="794"/>
                </a:moveTo>
                <a:lnTo>
                  <a:pt x="797" y="813"/>
                </a:lnTo>
                <a:lnTo>
                  <a:pt x="773" y="831"/>
                </a:lnTo>
                <a:lnTo>
                  <a:pt x="752" y="852"/>
                </a:lnTo>
                <a:lnTo>
                  <a:pt x="734" y="872"/>
                </a:lnTo>
                <a:lnTo>
                  <a:pt x="720" y="891"/>
                </a:lnTo>
                <a:lnTo>
                  <a:pt x="708" y="914"/>
                </a:lnTo>
                <a:lnTo>
                  <a:pt x="696" y="891"/>
                </a:lnTo>
                <a:lnTo>
                  <a:pt x="683" y="872"/>
                </a:lnTo>
                <a:lnTo>
                  <a:pt x="665" y="852"/>
                </a:lnTo>
                <a:lnTo>
                  <a:pt x="644" y="831"/>
                </a:lnTo>
                <a:lnTo>
                  <a:pt x="620" y="813"/>
                </a:lnTo>
                <a:lnTo>
                  <a:pt x="594" y="794"/>
                </a:lnTo>
                <a:lnTo>
                  <a:pt x="533" y="752"/>
                </a:lnTo>
                <a:lnTo>
                  <a:pt x="539" y="747"/>
                </a:lnTo>
                <a:lnTo>
                  <a:pt x="575" y="722"/>
                </a:lnTo>
                <a:lnTo>
                  <a:pt x="606" y="698"/>
                </a:lnTo>
                <a:lnTo>
                  <a:pt x="632" y="674"/>
                </a:lnTo>
                <a:lnTo>
                  <a:pt x="654" y="650"/>
                </a:lnTo>
                <a:lnTo>
                  <a:pt x="674" y="627"/>
                </a:lnTo>
                <a:lnTo>
                  <a:pt x="689" y="608"/>
                </a:lnTo>
                <a:lnTo>
                  <a:pt x="701" y="588"/>
                </a:lnTo>
                <a:lnTo>
                  <a:pt x="708" y="570"/>
                </a:lnTo>
                <a:lnTo>
                  <a:pt x="716" y="588"/>
                </a:lnTo>
                <a:lnTo>
                  <a:pt x="728" y="608"/>
                </a:lnTo>
                <a:lnTo>
                  <a:pt x="743" y="627"/>
                </a:lnTo>
                <a:lnTo>
                  <a:pt x="761" y="650"/>
                </a:lnTo>
                <a:lnTo>
                  <a:pt x="785" y="674"/>
                </a:lnTo>
                <a:lnTo>
                  <a:pt x="810" y="698"/>
                </a:lnTo>
                <a:lnTo>
                  <a:pt x="842" y="722"/>
                </a:lnTo>
                <a:lnTo>
                  <a:pt x="878" y="747"/>
                </a:lnTo>
                <a:lnTo>
                  <a:pt x="884" y="752"/>
                </a:lnTo>
                <a:lnTo>
                  <a:pt x="822" y="794"/>
                </a:lnTo>
                <a:close/>
                <a:moveTo>
                  <a:pt x="545" y="843"/>
                </a:moveTo>
                <a:lnTo>
                  <a:pt x="572" y="866"/>
                </a:lnTo>
                <a:lnTo>
                  <a:pt x="596" y="885"/>
                </a:lnTo>
                <a:lnTo>
                  <a:pt x="617" y="903"/>
                </a:lnTo>
                <a:lnTo>
                  <a:pt x="630" y="921"/>
                </a:lnTo>
                <a:lnTo>
                  <a:pt x="641" y="939"/>
                </a:lnTo>
                <a:lnTo>
                  <a:pt x="647" y="960"/>
                </a:lnTo>
                <a:lnTo>
                  <a:pt x="650" y="980"/>
                </a:lnTo>
                <a:lnTo>
                  <a:pt x="650" y="1004"/>
                </a:lnTo>
                <a:lnTo>
                  <a:pt x="648" y="1031"/>
                </a:lnTo>
                <a:lnTo>
                  <a:pt x="647" y="1043"/>
                </a:lnTo>
                <a:lnTo>
                  <a:pt x="642" y="1055"/>
                </a:lnTo>
                <a:lnTo>
                  <a:pt x="638" y="1067"/>
                </a:lnTo>
                <a:lnTo>
                  <a:pt x="632" y="1079"/>
                </a:lnTo>
                <a:lnTo>
                  <a:pt x="624" y="1091"/>
                </a:lnTo>
                <a:lnTo>
                  <a:pt x="614" y="1101"/>
                </a:lnTo>
                <a:lnTo>
                  <a:pt x="590" y="1125"/>
                </a:lnTo>
                <a:lnTo>
                  <a:pt x="558" y="1149"/>
                </a:lnTo>
                <a:lnTo>
                  <a:pt x="518" y="1179"/>
                </a:lnTo>
                <a:lnTo>
                  <a:pt x="468" y="1211"/>
                </a:lnTo>
                <a:lnTo>
                  <a:pt x="419" y="1179"/>
                </a:lnTo>
                <a:lnTo>
                  <a:pt x="378" y="1149"/>
                </a:lnTo>
                <a:lnTo>
                  <a:pt x="347" y="1125"/>
                </a:lnTo>
                <a:lnTo>
                  <a:pt x="323" y="1101"/>
                </a:lnTo>
                <a:lnTo>
                  <a:pt x="312" y="1091"/>
                </a:lnTo>
                <a:lnTo>
                  <a:pt x="305" y="1079"/>
                </a:lnTo>
                <a:lnTo>
                  <a:pt x="299" y="1067"/>
                </a:lnTo>
                <a:lnTo>
                  <a:pt x="293" y="1055"/>
                </a:lnTo>
                <a:lnTo>
                  <a:pt x="291" y="1043"/>
                </a:lnTo>
                <a:lnTo>
                  <a:pt x="287" y="1031"/>
                </a:lnTo>
                <a:lnTo>
                  <a:pt x="285" y="1004"/>
                </a:lnTo>
                <a:lnTo>
                  <a:pt x="287" y="980"/>
                </a:lnTo>
                <a:lnTo>
                  <a:pt x="291" y="960"/>
                </a:lnTo>
                <a:lnTo>
                  <a:pt x="297" y="939"/>
                </a:lnTo>
                <a:lnTo>
                  <a:pt x="306" y="921"/>
                </a:lnTo>
                <a:lnTo>
                  <a:pt x="321" y="903"/>
                </a:lnTo>
                <a:lnTo>
                  <a:pt x="341" y="885"/>
                </a:lnTo>
                <a:lnTo>
                  <a:pt x="363" y="866"/>
                </a:lnTo>
                <a:lnTo>
                  <a:pt x="392" y="843"/>
                </a:lnTo>
                <a:lnTo>
                  <a:pt x="468" y="794"/>
                </a:lnTo>
                <a:lnTo>
                  <a:pt x="545" y="843"/>
                </a:lnTo>
                <a:close/>
                <a:moveTo>
                  <a:pt x="153" y="1334"/>
                </a:moveTo>
                <a:lnTo>
                  <a:pt x="126" y="1310"/>
                </a:lnTo>
                <a:lnTo>
                  <a:pt x="95" y="1283"/>
                </a:lnTo>
                <a:lnTo>
                  <a:pt x="59" y="1257"/>
                </a:lnTo>
                <a:lnTo>
                  <a:pt x="53" y="1253"/>
                </a:lnTo>
                <a:lnTo>
                  <a:pt x="114" y="1211"/>
                </a:lnTo>
                <a:lnTo>
                  <a:pt x="141" y="1191"/>
                </a:lnTo>
                <a:lnTo>
                  <a:pt x="165" y="1172"/>
                </a:lnTo>
                <a:lnTo>
                  <a:pt x="185" y="1151"/>
                </a:lnTo>
                <a:lnTo>
                  <a:pt x="203" y="1131"/>
                </a:lnTo>
                <a:lnTo>
                  <a:pt x="216" y="1109"/>
                </a:lnTo>
                <a:lnTo>
                  <a:pt x="228" y="1088"/>
                </a:lnTo>
                <a:lnTo>
                  <a:pt x="240" y="1109"/>
                </a:lnTo>
                <a:lnTo>
                  <a:pt x="255" y="1131"/>
                </a:lnTo>
                <a:lnTo>
                  <a:pt x="273" y="1151"/>
                </a:lnTo>
                <a:lnTo>
                  <a:pt x="293" y="1172"/>
                </a:lnTo>
                <a:lnTo>
                  <a:pt x="317" y="1191"/>
                </a:lnTo>
                <a:lnTo>
                  <a:pt x="342" y="1211"/>
                </a:lnTo>
                <a:lnTo>
                  <a:pt x="404" y="1253"/>
                </a:lnTo>
                <a:lnTo>
                  <a:pt x="398" y="1257"/>
                </a:lnTo>
                <a:lnTo>
                  <a:pt x="363" y="1283"/>
                </a:lnTo>
                <a:lnTo>
                  <a:pt x="330" y="1310"/>
                </a:lnTo>
                <a:lnTo>
                  <a:pt x="303" y="1334"/>
                </a:lnTo>
                <a:lnTo>
                  <a:pt x="281" y="1355"/>
                </a:lnTo>
                <a:lnTo>
                  <a:pt x="263" y="1377"/>
                </a:lnTo>
                <a:lnTo>
                  <a:pt x="249" y="1400"/>
                </a:lnTo>
                <a:lnTo>
                  <a:pt x="237" y="1418"/>
                </a:lnTo>
                <a:lnTo>
                  <a:pt x="228" y="1436"/>
                </a:lnTo>
                <a:lnTo>
                  <a:pt x="221" y="1418"/>
                </a:lnTo>
                <a:lnTo>
                  <a:pt x="209" y="1400"/>
                </a:lnTo>
                <a:lnTo>
                  <a:pt x="195" y="1377"/>
                </a:lnTo>
                <a:lnTo>
                  <a:pt x="174" y="1355"/>
                </a:lnTo>
                <a:lnTo>
                  <a:pt x="153" y="1334"/>
                </a:lnTo>
                <a:close/>
                <a:moveTo>
                  <a:pt x="165" y="1791"/>
                </a:moveTo>
                <a:lnTo>
                  <a:pt x="141" y="1773"/>
                </a:lnTo>
                <a:lnTo>
                  <a:pt x="114" y="1752"/>
                </a:lnTo>
                <a:lnTo>
                  <a:pt x="53" y="1710"/>
                </a:lnTo>
                <a:lnTo>
                  <a:pt x="59" y="1707"/>
                </a:lnTo>
                <a:lnTo>
                  <a:pt x="95" y="1680"/>
                </a:lnTo>
                <a:lnTo>
                  <a:pt x="126" y="1656"/>
                </a:lnTo>
                <a:lnTo>
                  <a:pt x="153" y="1634"/>
                </a:lnTo>
                <a:lnTo>
                  <a:pt x="174" y="1610"/>
                </a:lnTo>
                <a:lnTo>
                  <a:pt x="195" y="1587"/>
                </a:lnTo>
                <a:lnTo>
                  <a:pt x="209" y="1568"/>
                </a:lnTo>
                <a:lnTo>
                  <a:pt x="221" y="1547"/>
                </a:lnTo>
                <a:lnTo>
                  <a:pt x="228" y="1532"/>
                </a:lnTo>
                <a:lnTo>
                  <a:pt x="237" y="1547"/>
                </a:lnTo>
                <a:lnTo>
                  <a:pt x="249" y="1568"/>
                </a:lnTo>
                <a:lnTo>
                  <a:pt x="263" y="1587"/>
                </a:lnTo>
                <a:lnTo>
                  <a:pt x="281" y="1610"/>
                </a:lnTo>
                <a:lnTo>
                  <a:pt x="303" y="1634"/>
                </a:lnTo>
                <a:lnTo>
                  <a:pt x="330" y="1656"/>
                </a:lnTo>
                <a:lnTo>
                  <a:pt x="363" y="1680"/>
                </a:lnTo>
                <a:lnTo>
                  <a:pt x="398" y="1707"/>
                </a:lnTo>
                <a:lnTo>
                  <a:pt x="404" y="1710"/>
                </a:lnTo>
                <a:lnTo>
                  <a:pt x="342" y="1752"/>
                </a:lnTo>
                <a:lnTo>
                  <a:pt x="315" y="1773"/>
                </a:lnTo>
                <a:lnTo>
                  <a:pt x="293" y="1791"/>
                </a:lnTo>
                <a:lnTo>
                  <a:pt x="273" y="1811"/>
                </a:lnTo>
                <a:lnTo>
                  <a:pt x="255" y="1830"/>
                </a:lnTo>
                <a:lnTo>
                  <a:pt x="240" y="1851"/>
                </a:lnTo>
                <a:lnTo>
                  <a:pt x="228" y="1875"/>
                </a:lnTo>
                <a:lnTo>
                  <a:pt x="216" y="1851"/>
                </a:lnTo>
                <a:lnTo>
                  <a:pt x="203" y="1830"/>
                </a:lnTo>
                <a:lnTo>
                  <a:pt x="185" y="1811"/>
                </a:lnTo>
                <a:lnTo>
                  <a:pt x="165" y="1791"/>
                </a:lnTo>
                <a:close/>
                <a:moveTo>
                  <a:pt x="153" y="2292"/>
                </a:moveTo>
                <a:lnTo>
                  <a:pt x="126" y="2268"/>
                </a:lnTo>
                <a:lnTo>
                  <a:pt x="95" y="2243"/>
                </a:lnTo>
                <a:lnTo>
                  <a:pt x="59" y="2219"/>
                </a:lnTo>
                <a:lnTo>
                  <a:pt x="53" y="2214"/>
                </a:lnTo>
                <a:lnTo>
                  <a:pt x="114" y="2171"/>
                </a:lnTo>
                <a:lnTo>
                  <a:pt x="141" y="2151"/>
                </a:lnTo>
                <a:lnTo>
                  <a:pt x="165" y="2130"/>
                </a:lnTo>
                <a:lnTo>
                  <a:pt x="185" y="2111"/>
                </a:lnTo>
                <a:lnTo>
                  <a:pt x="203" y="2091"/>
                </a:lnTo>
                <a:lnTo>
                  <a:pt x="216" y="2070"/>
                </a:lnTo>
                <a:lnTo>
                  <a:pt x="228" y="2046"/>
                </a:lnTo>
                <a:lnTo>
                  <a:pt x="240" y="2070"/>
                </a:lnTo>
                <a:lnTo>
                  <a:pt x="255" y="2091"/>
                </a:lnTo>
                <a:lnTo>
                  <a:pt x="273" y="2111"/>
                </a:lnTo>
                <a:lnTo>
                  <a:pt x="293" y="2130"/>
                </a:lnTo>
                <a:lnTo>
                  <a:pt x="317" y="2151"/>
                </a:lnTo>
                <a:lnTo>
                  <a:pt x="342" y="2171"/>
                </a:lnTo>
                <a:lnTo>
                  <a:pt x="404" y="2214"/>
                </a:lnTo>
                <a:lnTo>
                  <a:pt x="398" y="2219"/>
                </a:lnTo>
                <a:lnTo>
                  <a:pt x="363" y="2243"/>
                </a:lnTo>
                <a:lnTo>
                  <a:pt x="330" y="2268"/>
                </a:lnTo>
                <a:lnTo>
                  <a:pt x="303" y="2292"/>
                </a:lnTo>
                <a:lnTo>
                  <a:pt x="281" y="2316"/>
                </a:lnTo>
                <a:lnTo>
                  <a:pt x="263" y="2336"/>
                </a:lnTo>
                <a:lnTo>
                  <a:pt x="249" y="2358"/>
                </a:lnTo>
                <a:lnTo>
                  <a:pt x="237" y="2376"/>
                </a:lnTo>
                <a:lnTo>
                  <a:pt x="228" y="2394"/>
                </a:lnTo>
                <a:lnTo>
                  <a:pt x="221" y="2376"/>
                </a:lnTo>
                <a:lnTo>
                  <a:pt x="209" y="2358"/>
                </a:lnTo>
                <a:lnTo>
                  <a:pt x="195" y="2336"/>
                </a:lnTo>
                <a:lnTo>
                  <a:pt x="174" y="2316"/>
                </a:lnTo>
                <a:lnTo>
                  <a:pt x="153" y="2292"/>
                </a:lnTo>
                <a:close/>
                <a:moveTo>
                  <a:pt x="165" y="2753"/>
                </a:moveTo>
                <a:lnTo>
                  <a:pt x="141" y="2732"/>
                </a:lnTo>
                <a:lnTo>
                  <a:pt x="114" y="2712"/>
                </a:lnTo>
                <a:lnTo>
                  <a:pt x="53" y="2670"/>
                </a:lnTo>
                <a:lnTo>
                  <a:pt x="59" y="2666"/>
                </a:lnTo>
                <a:lnTo>
                  <a:pt x="95" y="2640"/>
                </a:lnTo>
                <a:lnTo>
                  <a:pt x="126" y="2616"/>
                </a:lnTo>
                <a:lnTo>
                  <a:pt x="153" y="2592"/>
                </a:lnTo>
                <a:lnTo>
                  <a:pt x="174" y="2568"/>
                </a:lnTo>
                <a:lnTo>
                  <a:pt x="195" y="2549"/>
                </a:lnTo>
                <a:lnTo>
                  <a:pt x="209" y="2526"/>
                </a:lnTo>
                <a:lnTo>
                  <a:pt x="221" y="2508"/>
                </a:lnTo>
                <a:lnTo>
                  <a:pt x="228" y="2490"/>
                </a:lnTo>
                <a:lnTo>
                  <a:pt x="237" y="2508"/>
                </a:lnTo>
                <a:lnTo>
                  <a:pt x="249" y="2526"/>
                </a:lnTo>
                <a:lnTo>
                  <a:pt x="263" y="2549"/>
                </a:lnTo>
                <a:lnTo>
                  <a:pt x="281" y="2568"/>
                </a:lnTo>
                <a:lnTo>
                  <a:pt x="303" y="2592"/>
                </a:lnTo>
                <a:lnTo>
                  <a:pt x="330" y="2616"/>
                </a:lnTo>
                <a:lnTo>
                  <a:pt x="363" y="2640"/>
                </a:lnTo>
                <a:lnTo>
                  <a:pt x="398" y="2666"/>
                </a:lnTo>
                <a:lnTo>
                  <a:pt x="404" y="2670"/>
                </a:lnTo>
                <a:lnTo>
                  <a:pt x="342" y="2712"/>
                </a:lnTo>
                <a:lnTo>
                  <a:pt x="315" y="2732"/>
                </a:lnTo>
                <a:lnTo>
                  <a:pt x="293" y="2753"/>
                </a:lnTo>
                <a:lnTo>
                  <a:pt x="273" y="2771"/>
                </a:lnTo>
                <a:lnTo>
                  <a:pt x="255" y="2790"/>
                </a:lnTo>
                <a:lnTo>
                  <a:pt x="240" y="2813"/>
                </a:lnTo>
                <a:lnTo>
                  <a:pt x="228" y="2834"/>
                </a:lnTo>
                <a:lnTo>
                  <a:pt x="216" y="2813"/>
                </a:lnTo>
                <a:lnTo>
                  <a:pt x="203" y="2790"/>
                </a:lnTo>
                <a:lnTo>
                  <a:pt x="185" y="2771"/>
                </a:lnTo>
                <a:lnTo>
                  <a:pt x="165" y="2753"/>
                </a:lnTo>
                <a:close/>
                <a:moveTo>
                  <a:pt x="153" y="3252"/>
                </a:moveTo>
                <a:lnTo>
                  <a:pt x="126" y="3228"/>
                </a:lnTo>
                <a:lnTo>
                  <a:pt x="95" y="3204"/>
                </a:lnTo>
                <a:lnTo>
                  <a:pt x="59" y="3177"/>
                </a:lnTo>
                <a:lnTo>
                  <a:pt x="53" y="3174"/>
                </a:lnTo>
                <a:lnTo>
                  <a:pt x="114" y="3129"/>
                </a:lnTo>
                <a:lnTo>
                  <a:pt x="141" y="3110"/>
                </a:lnTo>
                <a:lnTo>
                  <a:pt x="165" y="3090"/>
                </a:lnTo>
                <a:lnTo>
                  <a:pt x="185" y="3069"/>
                </a:lnTo>
                <a:lnTo>
                  <a:pt x="203" y="3050"/>
                </a:lnTo>
                <a:lnTo>
                  <a:pt x="216" y="3030"/>
                </a:lnTo>
                <a:lnTo>
                  <a:pt x="228" y="3008"/>
                </a:lnTo>
                <a:lnTo>
                  <a:pt x="240" y="3030"/>
                </a:lnTo>
                <a:lnTo>
                  <a:pt x="255" y="3050"/>
                </a:lnTo>
                <a:lnTo>
                  <a:pt x="273" y="3069"/>
                </a:lnTo>
                <a:lnTo>
                  <a:pt x="293" y="3090"/>
                </a:lnTo>
                <a:lnTo>
                  <a:pt x="317" y="3110"/>
                </a:lnTo>
                <a:lnTo>
                  <a:pt x="342" y="3129"/>
                </a:lnTo>
                <a:lnTo>
                  <a:pt x="404" y="3174"/>
                </a:lnTo>
                <a:lnTo>
                  <a:pt x="398" y="3177"/>
                </a:lnTo>
                <a:lnTo>
                  <a:pt x="363" y="3204"/>
                </a:lnTo>
                <a:lnTo>
                  <a:pt x="330" y="3228"/>
                </a:lnTo>
                <a:lnTo>
                  <a:pt x="303" y="3252"/>
                </a:lnTo>
                <a:lnTo>
                  <a:pt x="281" y="3276"/>
                </a:lnTo>
                <a:lnTo>
                  <a:pt x="263" y="3297"/>
                </a:lnTo>
                <a:lnTo>
                  <a:pt x="249" y="3318"/>
                </a:lnTo>
                <a:lnTo>
                  <a:pt x="237" y="3338"/>
                </a:lnTo>
                <a:lnTo>
                  <a:pt x="228" y="3354"/>
                </a:lnTo>
                <a:lnTo>
                  <a:pt x="221" y="3338"/>
                </a:lnTo>
                <a:lnTo>
                  <a:pt x="209" y="3318"/>
                </a:lnTo>
                <a:lnTo>
                  <a:pt x="195" y="3297"/>
                </a:lnTo>
                <a:lnTo>
                  <a:pt x="174" y="3276"/>
                </a:lnTo>
                <a:lnTo>
                  <a:pt x="153" y="3252"/>
                </a:lnTo>
                <a:close/>
                <a:moveTo>
                  <a:pt x="165" y="3711"/>
                </a:moveTo>
                <a:lnTo>
                  <a:pt x="141" y="3692"/>
                </a:lnTo>
                <a:lnTo>
                  <a:pt x="114" y="3671"/>
                </a:lnTo>
                <a:lnTo>
                  <a:pt x="53" y="3629"/>
                </a:lnTo>
                <a:lnTo>
                  <a:pt x="59" y="3627"/>
                </a:lnTo>
                <a:lnTo>
                  <a:pt x="95" y="3602"/>
                </a:lnTo>
                <a:lnTo>
                  <a:pt x="126" y="3576"/>
                </a:lnTo>
                <a:lnTo>
                  <a:pt x="153" y="3552"/>
                </a:lnTo>
                <a:lnTo>
                  <a:pt x="174" y="3530"/>
                </a:lnTo>
                <a:lnTo>
                  <a:pt x="195" y="3507"/>
                </a:lnTo>
                <a:lnTo>
                  <a:pt x="209" y="3486"/>
                </a:lnTo>
                <a:lnTo>
                  <a:pt x="221" y="3468"/>
                </a:lnTo>
                <a:lnTo>
                  <a:pt x="228" y="3450"/>
                </a:lnTo>
                <a:lnTo>
                  <a:pt x="237" y="3468"/>
                </a:lnTo>
                <a:lnTo>
                  <a:pt x="249" y="3486"/>
                </a:lnTo>
                <a:lnTo>
                  <a:pt x="263" y="3507"/>
                </a:lnTo>
                <a:lnTo>
                  <a:pt x="281" y="3530"/>
                </a:lnTo>
                <a:lnTo>
                  <a:pt x="303" y="3552"/>
                </a:lnTo>
                <a:lnTo>
                  <a:pt x="330" y="3576"/>
                </a:lnTo>
                <a:lnTo>
                  <a:pt x="363" y="3602"/>
                </a:lnTo>
                <a:lnTo>
                  <a:pt x="398" y="3627"/>
                </a:lnTo>
                <a:lnTo>
                  <a:pt x="404" y="3629"/>
                </a:lnTo>
                <a:lnTo>
                  <a:pt x="342" y="3671"/>
                </a:lnTo>
                <a:lnTo>
                  <a:pt x="315" y="3692"/>
                </a:lnTo>
                <a:lnTo>
                  <a:pt x="293" y="3711"/>
                </a:lnTo>
                <a:lnTo>
                  <a:pt x="273" y="3729"/>
                </a:lnTo>
                <a:lnTo>
                  <a:pt x="255" y="3749"/>
                </a:lnTo>
                <a:lnTo>
                  <a:pt x="240" y="3771"/>
                </a:lnTo>
                <a:lnTo>
                  <a:pt x="228" y="3794"/>
                </a:lnTo>
                <a:lnTo>
                  <a:pt x="216" y="3771"/>
                </a:lnTo>
                <a:lnTo>
                  <a:pt x="203" y="3749"/>
                </a:lnTo>
                <a:lnTo>
                  <a:pt x="185" y="3729"/>
                </a:lnTo>
                <a:lnTo>
                  <a:pt x="165" y="3711"/>
                </a:lnTo>
                <a:close/>
                <a:moveTo>
                  <a:pt x="153" y="4211"/>
                </a:moveTo>
                <a:lnTo>
                  <a:pt x="126" y="4187"/>
                </a:lnTo>
                <a:lnTo>
                  <a:pt x="95" y="4163"/>
                </a:lnTo>
                <a:lnTo>
                  <a:pt x="59" y="4137"/>
                </a:lnTo>
                <a:lnTo>
                  <a:pt x="53" y="4133"/>
                </a:lnTo>
                <a:lnTo>
                  <a:pt x="114" y="4089"/>
                </a:lnTo>
                <a:lnTo>
                  <a:pt x="141" y="4070"/>
                </a:lnTo>
                <a:lnTo>
                  <a:pt x="165" y="4049"/>
                </a:lnTo>
                <a:lnTo>
                  <a:pt x="185" y="4031"/>
                </a:lnTo>
                <a:lnTo>
                  <a:pt x="203" y="4010"/>
                </a:lnTo>
                <a:lnTo>
                  <a:pt x="216" y="3989"/>
                </a:lnTo>
                <a:lnTo>
                  <a:pt x="228" y="3968"/>
                </a:lnTo>
                <a:lnTo>
                  <a:pt x="240" y="3989"/>
                </a:lnTo>
                <a:lnTo>
                  <a:pt x="255" y="4010"/>
                </a:lnTo>
                <a:lnTo>
                  <a:pt x="273" y="4031"/>
                </a:lnTo>
                <a:lnTo>
                  <a:pt x="293" y="4049"/>
                </a:lnTo>
                <a:lnTo>
                  <a:pt x="317" y="4070"/>
                </a:lnTo>
                <a:lnTo>
                  <a:pt x="342" y="4089"/>
                </a:lnTo>
                <a:lnTo>
                  <a:pt x="404" y="4133"/>
                </a:lnTo>
                <a:lnTo>
                  <a:pt x="398" y="4137"/>
                </a:lnTo>
                <a:lnTo>
                  <a:pt x="363" y="4163"/>
                </a:lnTo>
                <a:lnTo>
                  <a:pt x="330" y="4187"/>
                </a:lnTo>
                <a:lnTo>
                  <a:pt x="303" y="4211"/>
                </a:lnTo>
                <a:lnTo>
                  <a:pt x="281" y="4235"/>
                </a:lnTo>
                <a:lnTo>
                  <a:pt x="263" y="4257"/>
                </a:lnTo>
                <a:lnTo>
                  <a:pt x="249" y="4277"/>
                </a:lnTo>
                <a:lnTo>
                  <a:pt x="237" y="4296"/>
                </a:lnTo>
                <a:lnTo>
                  <a:pt x="228" y="4314"/>
                </a:lnTo>
                <a:lnTo>
                  <a:pt x="221" y="4296"/>
                </a:lnTo>
                <a:lnTo>
                  <a:pt x="209" y="4277"/>
                </a:lnTo>
                <a:lnTo>
                  <a:pt x="195" y="4257"/>
                </a:lnTo>
                <a:lnTo>
                  <a:pt x="174" y="4235"/>
                </a:lnTo>
                <a:lnTo>
                  <a:pt x="153" y="4211"/>
                </a:lnTo>
                <a:close/>
                <a:moveTo>
                  <a:pt x="165" y="4671"/>
                </a:moveTo>
                <a:lnTo>
                  <a:pt x="141" y="4650"/>
                </a:lnTo>
                <a:lnTo>
                  <a:pt x="114" y="4632"/>
                </a:lnTo>
                <a:lnTo>
                  <a:pt x="53" y="4590"/>
                </a:lnTo>
                <a:lnTo>
                  <a:pt x="59" y="4587"/>
                </a:lnTo>
                <a:lnTo>
                  <a:pt x="95" y="4560"/>
                </a:lnTo>
                <a:lnTo>
                  <a:pt x="126" y="4535"/>
                </a:lnTo>
                <a:lnTo>
                  <a:pt x="153" y="4511"/>
                </a:lnTo>
                <a:lnTo>
                  <a:pt x="174" y="4488"/>
                </a:lnTo>
                <a:lnTo>
                  <a:pt x="195" y="4467"/>
                </a:lnTo>
                <a:lnTo>
                  <a:pt x="209" y="4446"/>
                </a:lnTo>
                <a:lnTo>
                  <a:pt x="221" y="4427"/>
                </a:lnTo>
                <a:lnTo>
                  <a:pt x="228" y="4409"/>
                </a:lnTo>
                <a:lnTo>
                  <a:pt x="237" y="4427"/>
                </a:lnTo>
                <a:lnTo>
                  <a:pt x="249" y="4446"/>
                </a:lnTo>
                <a:lnTo>
                  <a:pt x="263" y="4467"/>
                </a:lnTo>
                <a:lnTo>
                  <a:pt x="281" y="4488"/>
                </a:lnTo>
                <a:lnTo>
                  <a:pt x="303" y="4511"/>
                </a:lnTo>
                <a:lnTo>
                  <a:pt x="330" y="4535"/>
                </a:lnTo>
                <a:lnTo>
                  <a:pt x="363" y="4560"/>
                </a:lnTo>
                <a:lnTo>
                  <a:pt x="398" y="4587"/>
                </a:lnTo>
                <a:lnTo>
                  <a:pt x="404" y="4590"/>
                </a:lnTo>
                <a:lnTo>
                  <a:pt x="342" y="4632"/>
                </a:lnTo>
                <a:lnTo>
                  <a:pt x="315" y="4650"/>
                </a:lnTo>
                <a:lnTo>
                  <a:pt x="293" y="4671"/>
                </a:lnTo>
                <a:lnTo>
                  <a:pt x="273" y="4691"/>
                </a:lnTo>
                <a:lnTo>
                  <a:pt x="255" y="4710"/>
                </a:lnTo>
                <a:lnTo>
                  <a:pt x="240" y="4731"/>
                </a:lnTo>
                <a:lnTo>
                  <a:pt x="228" y="4752"/>
                </a:lnTo>
                <a:lnTo>
                  <a:pt x="216" y="4731"/>
                </a:lnTo>
                <a:lnTo>
                  <a:pt x="203" y="4710"/>
                </a:lnTo>
                <a:lnTo>
                  <a:pt x="185" y="4691"/>
                </a:lnTo>
                <a:lnTo>
                  <a:pt x="165" y="4671"/>
                </a:lnTo>
                <a:close/>
                <a:moveTo>
                  <a:pt x="153" y="5172"/>
                </a:moveTo>
                <a:lnTo>
                  <a:pt x="126" y="5148"/>
                </a:lnTo>
                <a:lnTo>
                  <a:pt x="95" y="5123"/>
                </a:lnTo>
                <a:lnTo>
                  <a:pt x="59" y="5096"/>
                </a:lnTo>
                <a:lnTo>
                  <a:pt x="53" y="5093"/>
                </a:lnTo>
                <a:lnTo>
                  <a:pt x="114" y="5051"/>
                </a:lnTo>
                <a:lnTo>
                  <a:pt x="141" y="5030"/>
                </a:lnTo>
                <a:lnTo>
                  <a:pt x="165" y="5010"/>
                </a:lnTo>
                <a:lnTo>
                  <a:pt x="185" y="4991"/>
                </a:lnTo>
                <a:lnTo>
                  <a:pt x="203" y="4970"/>
                </a:lnTo>
                <a:lnTo>
                  <a:pt x="216" y="4949"/>
                </a:lnTo>
                <a:lnTo>
                  <a:pt x="228" y="4926"/>
                </a:lnTo>
                <a:lnTo>
                  <a:pt x="240" y="4949"/>
                </a:lnTo>
                <a:lnTo>
                  <a:pt x="255" y="4970"/>
                </a:lnTo>
                <a:lnTo>
                  <a:pt x="273" y="4991"/>
                </a:lnTo>
                <a:lnTo>
                  <a:pt x="293" y="5010"/>
                </a:lnTo>
                <a:lnTo>
                  <a:pt x="317" y="5030"/>
                </a:lnTo>
                <a:lnTo>
                  <a:pt x="342" y="5051"/>
                </a:lnTo>
                <a:lnTo>
                  <a:pt x="404" y="5093"/>
                </a:lnTo>
                <a:lnTo>
                  <a:pt x="398" y="5096"/>
                </a:lnTo>
                <a:lnTo>
                  <a:pt x="363" y="5123"/>
                </a:lnTo>
                <a:lnTo>
                  <a:pt x="330" y="5148"/>
                </a:lnTo>
                <a:lnTo>
                  <a:pt x="303" y="5172"/>
                </a:lnTo>
                <a:lnTo>
                  <a:pt x="281" y="5195"/>
                </a:lnTo>
                <a:lnTo>
                  <a:pt x="263" y="5216"/>
                </a:lnTo>
                <a:lnTo>
                  <a:pt x="249" y="5237"/>
                </a:lnTo>
                <a:lnTo>
                  <a:pt x="237" y="5256"/>
                </a:lnTo>
                <a:lnTo>
                  <a:pt x="228" y="5274"/>
                </a:lnTo>
                <a:lnTo>
                  <a:pt x="221" y="5256"/>
                </a:lnTo>
                <a:lnTo>
                  <a:pt x="209" y="5237"/>
                </a:lnTo>
                <a:lnTo>
                  <a:pt x="195" y="5216"/>
                </a:lnTo>
                <a:lnTo>
                  <a:pt x="174" y="5195"/>
                </a:lnTo>
                <a:lnTo>
                  <a:pt x="153" y="5172"/>
                </a:lnTo>
                <a:close/>
                <a:moveTo>
                  <a:pt x="165" y="5630"/>
                </a:moveTo>
                <a:lnTo>
                  <a:pt x="141" y="5612"/>
                </a:lnTo>
                <a:lnTo>
                  <a:pt x="114" y="5592"/>
                </a:lnTo>
                <a:lnTo>
                  <a:pt x="53" y="5550"/>
                </a:lnTo>
                <a:lnTo>
                  <a:pt x="59" y="5546"/>
                </a:lnTo>
                <a:lnTo>
                  <a:pt x="95" y="5520"/>
                </a:lnTo>
                <a:lnTo>
                  <a:pt x="126" y="5496"/>
                </a:lnTo>
                <a:lnTo>
                  <a:pt x="153" y="5472"/>
                </a:lnTo>
                <a:lnTo>
                  <a:pt x="174" y="5448"/>
                </a:lnTo>
                <a:lnTo>
                  <a:pt x="195" y="5426"/>
                </a:lnTo>
                <a:lnTo>
                  <a:pt x="209" y="5406"/>
                </a:lnTo>
                <a:lnTo>
                  <a:pt x="221" y="5387"/>
                </a:lnTo>
                <a:lnTo>
                  <a:pt x="228" y="5369"/>
                </a:lnTo>
                <a:lnTo>
                  <a:pt x="237" y="5387"/>
                </a:lnTo>
                <a:lnTo>
                  <a:pt x="249" y="5406"/>
                </a:lnTo>
                <a:lnTo>
                  <a:pt x="263" y="5426"/>
                </a:lnTo>
                <a:lnTo>
                  <a:pt x="281" y="5448"/>
                </a:lnTo>
                <a:lnTo>
                  <a:pt x="303" y="5472"/>
                </a:lnTo>
                <a:lnTo>
                  <a:pt x="330" y="5496"/>
                </a:lnTo>
                <a:lnTo>
                  <a:pt x="363" y="5520"/>
                </a:lnTo>
                <a:lnTo>
                  <a:pt x="398" y="5546"/>
                </a:lnTo>
                <a:lnTo>
                  <a:pt x="404" y="5550"/>
                </a:lnTo>
                <a:lnTo>
                  <a:pt x="342" y="5592"/>
                </a:lnTo>
                <a:lnTo>
                  <a:pt x="315" y="5612"/>
                </a:lnTo>
                <a:lnTo>
                  <a:pt x="293" y="5630"/>
                </a:lnTo>
                <a:lnTo>
                  <a:pt x="273" y="5649"/>
                </a:lnTo>
                <a:lnTo>
                  <a:pt x="255" y="5670"/>
                </a:lnTo>
                <a:lnTo>
                  <a:pt x="240" y="5690"/>
                </a:lnTo>
                <a:lnTo>
                  <a:pt x="228" y="5712"/>
                </a:lnTo>
                <a:lnTo>
                  <a:pt x="216" y="5690"/>
                </a:lnTo>
                <a:lnTo>
                  <a:pt x="203" y="5670"/>
                </a:lnTo>
                <a:lnTo>
                  <a:pt x="185" y="5649"/>
                </a:lnTo>
                <a:lnTo>
                  <a:pt x="165" y="5630"/>
                </a:lnTo>
                <a:close/>
                <a:moveTo>
                  <a:pt x="263" y="6176"/>
                </a:moveTo>
                <a:lnTo>
                  <a:pt x="249" y="6198"/>
                </a:lnTo>
                <a:lnTo>
                  <a:pt x="237" y="6216"/>
                </a:lnTo>
                <a:lnTo>
                  <a:pt x="228" y="6234"/>
                </a:lnTo>
                <a:lnTo>
                  <a:pt x="221" y="6216"/>
                </a:lnTo>
                <a:lnTo>
                  <a:pt x="209" y="6198"/>
                </a:lnTo>
                <a:lnTo>
                  <a:pt x="195" y="6176"/>
                </a:lnTo>
                <a:lnTo>
                  <a:pt x="174" y="6153"/>
                </a:lnTo>
                <a:lnTo>
                  <a:pt x="153" y="6132"/>
                </a:lnTo>
                <a:lnTo>
                  <a:pt x="126" y="6108"/>
                </a:lnTo>
                <a:lnTo>
                  <a:pt x="95" y="6081"/>
                </a:lnTo>
                <a:lnTo>
                  <a:pt x="59" y="6056"/>
                </a:lnTo>
                <a:lnTo>
                  <a:pt x="53" y="6051"/>
                </a:lnTo>
                <a:lnTo>
                  <a:pt x="114" y="6009"/>
                </a:lnTo>
                <a:lnTo>
                  <a:pt x="141" y="5990"/>
                </a:lnTo>
                <a:lnTo>
                  <a:pt x="165" y="5970"/>
                </a:lnTo>
                <a:lnTo>
                  <a:pt x="185" y="5949"/>
                </a:lnTo>
                <a:lnTo>
                  <a:pt x="203" y="5930"/>
                </a:lnTo>
                <a:lnTo>
                  <a:pt x="216" y="5907"/>
                </a:lnTo>
                <a:lnTo>
                  <a:pt x="228" y="5886"/>
                </a:lnTo>
                <a:lnTo>
                  <a:pt x="240" y="5907"/>
                </a:lnTo>
                <a:lnTo>
                  <a:pt x="255" y="5930"/>
                </a:lnTo>
                <a:lnTo>
                  <a:pt x="273" y="5949"/>
                </a:lnTo>
                <a:lnTo>
                  <a:pt x="293" y="5970"/>
                </a:lnTo>
                <a:lnTo>
                  <a:pt x="317" y="5990"/>
                </a:lnTo>
                <a:lnTo>
                  <a:pt x="342" y="6009"/>
                </a:lnTo>
                <a:lnTo>
                  <a:pt x="404" y="6051"/>
                </a:lnTo>
                <a:lnTo>
                  <a:pt x="398" y="6056"/>
                </a:lnTo>
                <a:lnTo>
                  <a:pt x="363" y="6081"/>
                </a:lnTo>
                <a:lnTo>
                  <a:pt x="330" y="6108"/>
                </a:lnTo>
                <a:lnTo>
                  <a:pt x="303" y="6132"/>
                </a:lnTo>
                <a:lnTo>
                  <a:pt x="281" y="6153"/>
                </a:lnTo>
                <a:lnTo>
                  <a:pt x="263" y="6176"/>
                </a:lnTo>
                <a:close/>
                <a:moveTo>
                  <a:pt x="644" y="6293"/>
                </a:moveTo>
                <a:lnTo>
                  <a:pt x="638" y="6308"/>
                </a:lnTo>
                <a:lnTo>
                  <a:pt x="629" y="6326"/>
                </a:lnTo>
                <a:lnTo>
                  <a:pt x="614" y="6345"/>
                </a:lnTo>
                <a:lnTo>
                  <a:pt x="596" y="6368"/>
                </a:lnTo>
                <a:lnTo>
                  <a:pt x="570" y="6393"/>
                </a:lnTo>
                <a:lnTo>
                  <a:pt x="536" y="6419"/>
                </a:lnTo>
                <a:lnTo>
                  <a:pt x="497" y="6449"/>
                </a:lnTo>
                <a:lnTo>
                  <a:pt x="468" y="6467"/>
                </a:lnTo>
                <a:lnTo>
                  <a:pt x="440" y="6449"/>
                </a:lnTo>
                <a:lnTo>
                  <a:pt x="401" y="6419"/>
                </a:lnTo>
                <a:lnTo>
                  <a:pt x="366" y="6393"/>
                </a:lnTo>
                <a:lnTo>
                  <a:pt x="341" y="6368"/>
                </a:lnTo>
                <a:lnTo>
                  <a:pt x="323" y="6345"/>
                </a:lnTo>
                <a:lnTo>
                  <a:pt x="309" y="6326"/>
                </a:lnTo>
                <a:lnTo>
                  <a:pt x="299" y="6308"/>
                </a:lnTo>
                <a:lnTo>
                  <a:pt x="293" y="6293"/>
                </a:lnTo>
                <a:lnTo>
                  <a:pt x="288" y="6281"/>
                </a:lnTo>
                <a:lnTo>
                  <a:pt x="293" y="6269"/>
                </a:lnTo>
                <a:lnTo>
                  <a:pt x="299" y="6255"/>
                </a:lnTo>
                <a:lnTo>
                  <a:pt x="309" y="6237"/>
                </a:lnTo>
                <a:lnTo>
                  <a:pt x="323" y="6218"/>
                </a:lnTo>
                <a:lnTo>
                  <a:pt x="341" y="6194"/>
                </a:lnTo>
                <a:lnTo>
                  <a:pt x="366" y="6170"/>
                </a:lnTo>
                <a:lnTo>
                  <a:pt x="401" y="6141"/>
                </a:lnTo>
                <a:lnTo>
                  <a:pt x="440" y="6114"/>
                </a:lnTo>
                <a:lnTo>
                  <a:pt x="468" y="6093"/>
                </a:lnTo>
                <a:lnTo>
                  <a:pt x="497" y="6114"/>
                </a:lnTo>
                <a:lnTo>
                  <a:pt x="536" y="6141"/>
                </a:lnTo>
                <a:lnTo>
                  <a:pt x="570" y="6170"/>
                </a:lnTo>
                <a:lnTo>
                  <a:pt x="596" y="6194"/>
                </a:lnTo>
                <a:lnTo>
                  <a:pt x="614" y="6218"/>
                </a:lnTo>
                <a:lnTo>
                  <a:pt x="629" y="6237"/>
                </a:lnTo>
                <a:lnTo>
                  <a:pt x="638" y="6255"/>
                </a:lnTo>
                <a:lnTo>
                  <a:pt x="644" y="6269"/>
                </a:lnTo>
                <a:lnTo>
                  <a:pt x="647" y="6281"/>
                </a:lnTo>
                <a:lnTo>
                  <a:pt x="644" y="6293"/>
                </a:lnTo>
                <a:close/>
                <a:moveTo>
                  <a:pt x="743" y="6176"/>
                </a:moveTo>
                <a:lnTo>
                  <a:pt x="728" y="6198"/>
                </a:lnTo>
                <a:lnTo>
                  <a:pt x="716" y="6216"/>
                </a:lnTo>
                <a:lnTo>
                  <a:pt x="708" y="6234"/>
                </a:lnTo>
                <a:lnTo>
                  <a:pt x="701" y="6216"/>
                </a:lnTo>
                <a:lnTo>
                  <a:pt x="689" y="6198"/>
                </a:lnTo>
                <a:lnTo>
                  <a:pt x="674" y="6176"/>
                </a:lnTo>
                <a:lnTo>
                  <a:pt x="654" y="6153"/>
                </a:lnTo>
                <a:lnTo>
                  <a:pt x="632" y="6132"/>
                </a:lnTo>
                <a:lnTo>
                  <a:pt x="606" y="6108"/>
                </a:lnTo>
                <a:lnTo>
                  <a:pt x="575" y="6081"/>
                </a:lnTo>
                <a:lnTo>
                  <a:pt x="539" y="6056"/>
                </a:lnTo>
                <a:lnTo>
                  <a:pt x="533" y="6051"/>
                </a:lnTo>
                <a:lnTo>
                  <a:pt x="594" y="6009"/>
                </a:lnTo>
                <a:lnTo>
                  <a:pt x="620" y="5990"/>
                </a:lnTo>
                <a:lnTo>
                  <a:pt x="644" y="5970"/>
                </a:lnTo>
                <a:lnTo>
                  <a:pt x="665" y="5949"/>
                </a:lnTo>
                <a:lnTo>
                  <a:pt x="683" y="5930"/>
                </a:lnTo>
                <a:lnTo>
                  <a:pt x="696" y="5907"/>
                </a:lnTo>
                <a:lnTo>
                  <a:pt x="708" y="5886"/>
                </a:lnTo>
                <a:lnTo>
                  <a:pt x="720" y="5907"/>
                </a:lnTo>
                <a:lnTo>
                  <a:pt x="734" y="5930"/>
                </a:lnTo>
                <a:lnTo>
                  <a:pt x="752" y="5949"/>
                </a:lnTo>
                <a:lnTo>
                  <a:pt x="773" y="5970"/>
                </a:lnTo>
                <a:lnTo>
                  <a:pt x="797" y="5990"/>
                </a:lnTo>
                <a:lnTo>
                  <a:pt x="822" y="6009"/>
                </a:lnTo>
                <a:lnTo>
                  <a:pt x="884" y="6051"/>
                </a:lnTo>
                <a:lnTo>
                  <a:pt x="878" y="6056"/>
                </a:lnTo>
                <a:lnTo>
                  <a:pt x="842" y="6081"/>
                </a:lnTo>
                <a:lnTo>
                  <a:pt x="810" y="6108"/>
                </a:lnTo>
                <a:lnTo>
                  <a:pt x="785" y="6132"/>
                </a:lnTo>
                <a:lnTo>
                  <a:pt x="761" y="6153"/>
                </a:lnTo>
                <a:lnTo>
                  <a:pt x="743" y="6176"/>
                </a:lnTo>
                <a:close/>
                <a:moveTo>
                  <a:pt x="1124" y="6293"/>
                </a:moveTo>
                <a:lnTo>
                  <a:pt x="1118" y="6308"/>
                </a:lnTo>
                <a:lnTo>
                  <a:pt x="1107" y="6326"/>
                </a:lnTo>
                <a:lnTo>
                  <a:pt x="1094" y="6345"/>
                </a:lnTo>
                <a:lnTo>
                  <a:pt x="1076" y="6368"/>
                </a:lnTo>
                <a:lnTo>
                  <a:pt x="1050" y="6393"/>
                </a:lnTo>
                <a:lnTo>
                  <a:pt x="1016" y="6419"/>
                </a:lnTo>
                <a:lnTo>
                  <a:pt x="977" y="6449"/>
                </a:lnTo>
                <a:lnTo>
                  <a:pt x="960" y="6459"/>
                </a:lnTo>
                <a:lnTo>
                  <a:pt x="948" y="6467"/>
                </a:lnTo>
                <a:lnTo>
                  <a:pt x="920" y="6449"/>
                </a:lnTo>
                <a:lnTo>
                  <a:pt x="881" y="6419"/>
                </a:lnTo>
                <a:lnTo>
                  <a:pt x="846" y="6393"/>
                </a:lnTo>
                <a:lnTo>
                  <a:pt x="821" y="6368"/>
                </a:lnTo>
                <a:lnTo>
                  <a:pt x="803" y="6345"/>
                </a:lnTo>
                <a:lnTo>
                  <a:pt x="788" y="6326"/>
                </a:lnTo>
                <a:lnTo>
                  <a:pt x="779" y="6308"/>
                </a:lnTo>
                <a:lnTo>
                  <a:pt x="773" y="6293"/>
                </a:lnTo>
                <a:lnTo>
                  <a:pt x="770" y="6281"/>
                </a:lnTo>
                <a:lnTo>
                  <a:pt x="773" y="6269"/>
                </a:lnTo>
                <a:lnTo>
                  <a:pt x="779" y="6255"/>
                </a:lnTo>
                <a:lnTo>
                  <a:pt x="788" y="6237"/>
                </a:lnTo>
                <a:lnTo>
                  <a:pt x="803" y="6218"/>
                </a:lnTo>
                <a:lnTo>
                  <a:pt x="821" y="6194"/>
                </a:lnTo>
                <a:lnTo>
                  <a:pt x="846" y="6170"/>
                </a:lnTo>
                <a:lnTo>
                  <a:pt x="881" y="6141"/>
                </a:lnTo>
                <a:lnTo>
                  <a:pt x="920" y="6114"/>
                </a:lnTo>
                <a:lnTo>
                  <a:pt x="948" y="6093"/>
                </a:lnTo>
                <a:lnTo>
                  <a:pt x="960" y="6104"/>
                </a:lnTo>
                <a:lnTo>
                  <a:pt x="977" y="6114"/>
                </a:lnTo>
                <a:lnTo>
                  <a:pt x="1016" y="6141"/>
                </a:lnTo>
                <a:lnTo>
                  <a:pt x="1050" y="6170"/>
                </a:lnTo>
                <a:lnTo>
                  <a:pt x="1076" y="6194"/>
                </a:lnTo>
                <a:lnTo>
                  <a:pt x="1094" y="6218"/>
                </a:lnTo>
                <a:lnTo>
                  <a:pt x="1107" y="6237"/>
                </a:lnTo>
                <a:lnTo>
                  <a:pt x="1118" y="6255"/>
                </a:lnTo>
                <a:lnTo>
                  <a:pt x="1124" y="6269"/>
                </a:lnTo>
                <a:lnTo>
                  <a:pt x="1125" y="6281"/>
                </a:lnTo>
                <a:lnTo>
                  <a:pt x="1124" y="6293"/>
                </a:lnTo>
                <a:close/>
                <a:moveTo>
                  <a:pt x="1221" y="6176"/>
                </a:moveTo>
                <a:lnTo>
                  <a:pt x="1208" y="6198"/>
                </a:lnTo>
                <a:lnTo>
                  <a:pt x="1196" y="6216"/>
                </a:lnTo>
                <a:lnTo>
                  <a:pt x="1188" y="6234"/>
                </a:lnTo>
                <a:lnTo>
                  <a:pt x="1179" y="6216"/>
                </a:lnTo>
                <a:lnTo>
                  <a:pt x="1167" y="6198"/>
                </a:lnTo>
                <a:lnTo>
                  <a:pt x="1154" y="6176"/>
                </a:lnTo>
                <a:lnTo>
                  <a:pt x="1136" y="6153"/>
                </a:lnTo>
                <a:lnTo>
                  <a:pt x="1112" y="6132"/>
                </a:lnTo>
                <a:lnTo>
                  <a:pt x="1086" y="6108"/>
                </a:lnTo>
                <a:lnTo>
                  <a:pt x="1053" y="6081"/>
                </a:lnTo>
                <a:lnTo>
                  <a:pt x="1019" y="6056"/>
                </a:lnTo>
                <a:lnTo>
                  <a:pt x="1013" y="6051"/>
                </a:lnTo>
                <a:lnTo>
                  <a:pt x="1074" y="6009"/>
                </a:lnTo>
                <a:lnTo>
                  <a:pt x="1100" y="5990"/>
                </a:lnTo>
                <a:lnTo>
                  <a:pt x="1124" y="5970"/>
                </a:lnTo>
                <a:lnTo>
                  <a:pt x="1143" y="5949"/>
                </a:lnTo>
                <a:lnTo>
                  <a:pt x="1161" y="5930"/>
                </a:lnTo>
                <a:lnTo>
                  <a:pt x="1176" y="5907"/>
                </a:lnTo>
                <a:lnTo>
                  <a:pt x="1188" y="5886"/>
                </a:lnTo>
                <a:lnTo>
                  <a:pt x="1200" y="5907"/>
                </a:lnTo>
                <a:lnTo>
                  <a:pt x="1214" y="5930"/>
                </a:lnTo>
                <a:lnTo>
                  <a:pt x="1232" y="5949"/>
                </a:lnTo>
                <a:lnTo>
                  <a:pt x="1251" y="5970"/>
                </a:lnTo>
                <a:lnTo>
                  <a:pt x="1275" y="5990"/>
                </a:lnTo>
                <a:lnTo>
                  <a:pt x="1302" y="6009"/>
                </a:lnTo>
                <a:lnTo>
                  <a:pt x="1364" y="6051"/>
                </a:lnTo>
                <a:lnTo>
                  <a:pt x="1358" y="6056"/>
                </a:lnTo>
                <a:lnTo>
                  <a:pt x="1322" y="6081"/>
                </a:lnTo>
                <a:lnTo>
                  <a:pt x="1290" y="6108"/>
                </a:lnTo>
                <a:lnTo>
                  <a:pt x="1263" y="6132"/>
                </a:lnTo>
                <a:lnTo>
                  <a:pt x="1239" y="6153"/>
                </a:lnTo>
                <a:lnTo>
                  <a:pt x="1221" y="6176"/>
                </a:lnTo>
                <a:close/>
                <a:moveTo>
                  <a:pt x="1604" y="6293"/>
                </a:moveTo>
                <a:lnTo>
                  <a:pt x="1598" y="6308"/>
                </a:lnTo>
                <a:lnTo>
                  <a:pt x="1587" y="6326"/>
                </a:lnTo>
                <a:lnTo>
                  <a:pt x="1574" y="6345"/>
                </a:lnTo>
                <a:lnTo>
                  <a:pt x="1556" y="6368"/>
                </a:lnTo>
                <a:lnTo>
                  <a:pt x="1530" y="6393"/>
                </a:lnTo>
                <a:lnTo>
                  <a:pt x="1496" y="6419"/>
                </a:lnTo>
                <a:lnTo>
                  <a:pt x="1455" y="6449"/>
                </a:lnTo>
                <a:lnTo>
                  <a:pt x="1428" y="6467"/>
                </a:lnTo>
                <a:lnTo>
                  <a:pt x="1400" y="6449"/>
                </a:lnTo>
                <a:lnTo>
                  <a:pt x="1359" y="6419"/>
                </a:lnTo>
                <a:lnTo>
                  <a:pt x="1326" y="6393"/>
                </a:lnTo>
                <a:lnTo>
                  <a:pt x="1299" y="6368"/>
                </a:lnTo>
                <a:lnTo>
                  <a:pt x="1281" y="6345"/>
                </a:lnTo>
                <a:lnTo>
                  <a:pt x="1268" y="6326"/>
                </a:lnTo>
                <a:lnTo>
                  <a:pt x="1257" y="6308"/>
                </a:lnTo>
                <a:lnTo>
                  <a:pt x="1251" y="6293"/>
                </a:lnTo>
                <a:lnTo>
                  <a:pt x="1250" y="6281"/>
                </a:lnTo>
                <a:lnTo>
                  <a:pt x="1251" y="6269"/>
                </a:lnTo>
                <a:lnTo>
                  <a:pt x="1257" y="6255"/>
                </a:lnTo>
                <a:lnTo>
                  <a:pt x="1268" y="6237"/>
                </a:lnTo>
                <a:lnTo>
                  <a:pt x="1281" y="6218"/>
                </a:lnTo>
                <a:lnTo>
                  <a:pt x="1299" y="6194"/>
                </a:lnTo>
                <a:lnTo>
                  <a:pt x="1326" y="6170"/>
                </a:lnTo>
                <a:lnTo>
                  <a:pt x="1359" y="6141"/>
                </a:lnTo>
                <a:lnTo>
                  <a:pt x="1400" y="6114"/>
                </a:lnTo>
                <a:lnTo>
                  <a:pt x="1428" y="6093"/>
                </a:lnTo>
                <a:lnTo>
                  <a:pt x="1455" y="6114"/>
                </a:lnTo>
                <a:lnTo>
                  <a:pt x="1496" y="6141"/>
                </a:lnTo>
                <a:lnTo>
                  <a:pt x="1530" y="6170"/>
                </a:lnTo>
                <a:lnTo>
                  <a:pt x="1556" y="6194"/>
                </a:lnTo>
                <a:lnTo>
                  <a:pt x="1574" y="6218"/>
                </a:lnTo>
                <a:lnTo>
                  <a:pt x="1587" y="6237"/>
                </a:lnTo>
                <a:lnTo>
                  <a:pt x="1598" y="6255"/>
                </a:lnTo>
                <a:lnTo>
                  <a:pt x="1604" y="6269"/>
                </a:lnTo>
                <a:lnTo>
                  <a:pt x="1608" y="6281"/>
                </a:lnTo>
                <a:lnTo>
                  <a:pt x="1604" y="6293"/>
                </a:lnTo>
                <a:close/>
                <a:moveTo>
                  <a:pt x="1701" y="6176"/>
                </a:moveTo>
                <a:lnTo>
                  <a:pt x="1688" y="6198"/>
                </a:lnTo>
                <a:lnTo>
                  <a:pt x="1676" y="6216"/>
                </a:lnTo>
                <a:lnTo>
                  <a:pt x="1668" y="6234"/>
                </a:lnTo>
                <a:lnTo>
                  <a:pt x="1659" y="6216"/>
                </a:lnTo>
                <a:lnTo>
                  <a:pt x="1647" y="6198"/>
                </a:lnTo>
                <a:lnTo>
                  <a:pt x="1634" y="6176"/>
                </a:lnTo>
                <a:lnTo>
                  <a:pt x="1616" y="6153"/>
                </a:lnTo>
                <a:lnTo>
                  <a:pt x="1593" y="6132"/>
                </a:lnTo>
                <a:lnTo>
                  <a:pt x="1566" y="6108"/>
                </a:lnTo>
                <a:lnTo>
                  <a:pt x="1533" y="6081"/>
                </a:lnTo>
                <a:lnTo>
                  <a:pt x="1497" y="6056"/>
                </a:lnTo>
                <a:lnTo>
                  <a:pt x="1491" y="6051"/>
                </a:lnTo>
                <a:lnTo>
                  <a:pt x="1554" y="6009"/>
                </a:lnTo>
                <a:lnTo>
                  <a:pt x="1580" y="5990"/>
                </a:lnTo>
                <a:lnTo>
                  <a:pt x="1604" y="5970"/>
                </a:lnTo>
                <a:lnTo>
                  <a:pt x="1623" y="5949"/>
                </a:lnTo>
                <a:lnTo>
                  <a:pt x="1641" y="5930"/>
                </a:lnTo>
                <a:lnTo>
                  <a:pt x="1656" y="5907"/>
                </a:lnTo>
                <a:lnTo>
                  <a:pt x="1668" y="5886"/>
                </a:lnTo>
                <a:lnTo>
                  <a:pt x="1680" y="5907"/>
                </a:lnTo>
                <a:lnTo>
                  <a:pt x="1694" y="5930"/>
                </a:lnTo>
                <a:lnTo>
                  <a:pt x="1712" y="5949"/>
                </a:lnTo>
                <a:lnTo>
                  <a:pt x="1731" y="5970"/>
                </a:lnTo>
                <a:lnTo>
                  <a:pt x="1755" y="5990"/>
                </a:lnTo>
                <a:lnTo>
                  <a:pt x="1781" y="6009"/>
                </a:lnTo>
                <a:lnTo>
                  <a:pt x="1844" y="6051"/>
                </a:lnTo>
                <a:lnTo>
                  <a:pt x="1838" y="6056"/>
                </a:lnTo>
                <a:lnTo>
                  <a:pt x="1802" y="6081"/>
                </a:lnTo>
                <a:lnTo>
                  <a:pt x="1769" y="6108"/>
                </a:lnTo>
                <a:lnTo>
                  <a:pt x="1743" y="6132"/>
                </a:lnTo>
                <a:lnTo>
                  <a:pt x="1721" y="6153"/>
                </a:lnTo>
                <a:lnTo>
                  <a:pt x="1701" y="6176"/>
                </a:lnTo>
                <a:close/>
                <a:moveTo>
                  <a:pt x="2084" y="6293"/>
                </a:moveTo>
                <a:lnTo>
                  <a:pt x="2078" y="6308"/>
                </a:lnTo>
                <a:lnTo>
                  <a:pt x="2069" y="6326"/>
                </a:lnTo>
                <a:lnTo>
                  <a:pt x="2055" y="6345"/>
                </a:lnTo>
                <a:lnTo>
                  <a:pt x="2036" y="6368"/>
                </a:lnTo>
                <a:lnTo>
                  <a:pt x="2009" y="6393"/>
                </a:lnTo>
                <a:lnTo>
                  <a:pt x="1977" y="6419"/>
                </a:lnTo>
                <a:lnTo>
                  <a:pt x="1935" y="6449"/>
                </a:lnTo>
                <a:lnTo>
                  <a:pt x="1919" y="6459"/>
                </a:lnTo>
                <a:lnTo>
                  <a:pt x="1907" y="6467"/>
                </a:lnTo>
                <a:lnTo>
                  <a:pt x="1880" y="6449"/>
                </a:lnTo>
                <a:lnTo>
                  <a:pt x="1839" y="6419"/>
                </a:lnTo>
                <a:lnTo>
                  <a:pt x="1805" y="6393"/>
                </a:lnTo>
                <a:lnTo>
                  <a:pt x="1781" y="6368"/>
                </a:lnTo>
                <a:lnTo>
                  <a:pt x="1761" y="6345"/>
                </a:lnTo>
                <a:lnTo>
                  <a:pt x="1748" y="6326"/>
                </a:lnTo>
                <a:lnTo>
                  <a:pt x="1737" y="6308"/>
                </a:lnTo>
                <a:lnTo>
                  <a:pt x="1731" y="6293"/>
                </a:lnTo>
                <a:lnTo>
                  <a:pt x="1730" y="6281"/>
                </a:lnTo>
                <a:lnTo>
                  <a:pt x="1731" y="6269"/>
                </a:lnTo>
                <a:lnTo>
                  <a:pt x="1737" y="6255"/>
                </a:lnTo>
                <a:lnTo>
                  <a:pt x="1748" y="6237"/>
                </a:lnTo>
                <a:lnTo>
                  <a:pt x="1761" y="6218"/>
                </a:lnTo>
                <a:lnTo>
                  <a:pt x="1781" y="6194"/>
                </a:lnTo>
                <a:lnTo>
                  <a:pt x="1805" y="6170"/>
                </a:lnTo>
                <a:lnTo>
                  <a:pt x="1839" y="6141"/>
                </a:lnTo>
                <a:lnTo>
                  <a:pt x="1880" y="6114"/>
                </a:lnTo>
                <a:lnTo>
                  <a:pt x="1907" y="6093"/>
                </a:lnTo>
                <a:lnTo>
                  <a:pt x="1919" y="6104"/>
                </a:lnTo>
                <a:lnTo>
                  <a:pt x="1935" y="6114"/>
                </a:lnTo>
                <a:lnTo>
                  <a:pt x="1977" y="6141"/>
                </a:lnTo>
                <a:lnTo>
                  <a:pt x="2009" y="6170"/>
                </a:lnTo>
                <a:lnTo>
                  <a:pt x="2036" y="6194"/>
                </a:lnTo>
                <a:lnTo>
                  <a:pt x="2055" y="6218"/>
                </a:lnTo>
                <a:lnTo>
                  <a:pt x="2069" y="6237"/>
                </a:lnTo>
                <a:lnTo>
                  <a:pt x="2078" y="6255"/>
                </a:lnTo>
                <a:lnTo>
                  <a:pt x="2084" y="6269"/>
                </a:lnTo>
                <a:lnTo>
                  <a:pt x="2087" y="6281"/>
                </a:lnTo>
                <a:lnTo>
                  <a:pt x="2084" y="6293"/>
                </a:lnTo>
                <a:close/>
                <a:moveTo>
                  <a:pt x="2183" y="6176"/>
                </a:moveTo>
                <a:lnTo>
                  <a:pt x="2168" y="6198"/>
                </a:lnTo>
                <a:lnTo>
                  <a:pt x="2156" y="6216"/>
                </a:lnTo>
                <a:lnTo>
                  <a:pt x="2147" y="6234"/>
                </a:lnTo>
                <a:lnTo>
                  <a:pt x="2139" y="6216"/>
                </a:lnTo>
                <a:lnTo>
                  <a:pt x="2127" y="6198"/>
                </a:lnTo>
                <a:lnTo>
                  <a:pt x="2114" y="6176"/>
                </a:lnTo>
                <a:lnTo>
                  <a:pt x="2096" y="6153"/>
                </a:lnTo>
                <a:lnTo>
                  <a:pt x="2073" y="6132"/>
                </a:lnTo>
                <a:lnTo>
                  <a:pt x="2045" y="6108"/>
                </a:lnTo>
                <a:lnTo>
                  <a:pt x="2013" y="6081"/>
                </a:lnTo>
                <a:lnTo>
                  <a:pt x="1977" y="6056"/>
                </a:lnTo>
                <a:lnTo>
                  <a:pt x="1971" y="6051"/>
                </a:lnTo>
                <a:lnTo>
                  <a:pt x="2033" y="6009"/>
                </a:lnTo>
                <a:lnTo>
                  <a:pt x="2061" y="5990"/>
                </a:lnTo>
                <a:lnTo>
                  <a:pt x="2084" y="5970"/>
                </a:lnTo>
                <a:lnTo>
                  <a:pt x="2105" y="5949"/>
                </a:lnTo>
                <a:lnTo>
                  <a:pt x="2121" y="5930"/>
                </a:lnTo>
                <a:lnTo>
                  <a:pt x="2138" y="5907"/>
                </a:lnTo>
                <a:lnTo>
                  <a:pt x="2147" y="5886"/>
                </a:lnTo>
                <a:lnTo>
                  <a:pt x="2159" y="5907"/>
                </a:lnTo>
                <a:lnTo>
                  <a:pt x="2174" y="5930"/>
                </a:lnTo>
                <a:lnTo>
                  <a:pt x="2192" y="5949"/>
                </a:lnTo>
                <a:lnTo>
                  <a:pt x="2211" y="5970"/>
                </a:lnTo>
                <a:lnTo>
                  <a:pt x="2235" y="5990"/>
                </a:lnTo>
                <a:lnTo>
                  <a:pt x="2261" y="6009"/>
                </a:lnTo>
                <a:lnTo>
                  <a:pt x="2324" y="6051"/>
                </a:lnTo>
                <a:lnTo>
                  <a:pt x="2318" y="6056"/>
                </a:lnTo>
                <a:lnTo>
                  <a:pt x="2282" y="6081"/>
                </a:lnTo>
                <a:lnTo>
                  <a:pt x="2249" y="6108"/>
                </a:lnTo>
                <a:lnTo>
                  <a:pt x="2223" y="6132"/>
                </a:lnTo>
                <a:lnTo>
                  <a:pt x="2201" y="6153"/>
                </a:lnTo>
                <a:lnTo>
                  <a:pt x="2183" y="6176"/>
                </a:lnTo>
                <a:close/>
                <a:moveTo>
                  <a:pt x="2562" y="6293"/>
                </a:moveTo>
                <a:lnTo>
                  <a:pt x="2556" y="6308"/>
                </a:lnTo>
                <a:lnTo>
                  <a:pt x="2549" y="6326"/>
                </a:lnTo>
                <a:lnTo>
                  <a:pt x="2535" y="6345"/>
                </a:lnTo>
                <a:lnTo>
                  <a:pt x="2514" y="6368"/>
                </a:lnTo>
                <a:lnTo>
                  <a:pt x="2489" y="6393"/>
                </a:lnTo>
                <a:lnTo>
                  <a:pt x="2457" y="6419"/>
                </a:lnTo>
                <a:lnTo>
                  <a:pt x="2415" y="6449"/>
                </a:lnTo>
                <a:lnTo>
                  <a:pt x="2387" y="6467"/>
                </a:lnTo>
                <a:lnTo>
                  <a:pt x="2358" y="6449"/>
                </a:lnTo>
                <a:lnTo>
                  <a:pt x="2319" y="6419"/>
                </a:lnTo>
                <a:lnTo>
                  <a:pt x="2285" y="6393"/>
                </a:lnTo>
                <a:lnTo>
                  <a:pt x="2261" y="6368"/>
                </a:lnTo>
                <a:lnTo>
                  <a:pt x="2241" y="6345"/>
                </a:lnTo>
                <a:lnTo>
                  <a:pt x="2228" y="6326"/>
                </a:lnTo>
                <a:lnTo>
                  <a:pt x="2217" y="6308"/>
                </a:lnTo>
                <a:lnTo>
                  <a:pt x="2211" y="6293"/>
                </a:lnTo>
                <a:lnTo>
                  <a:pt x="2210" y="6281"/>
                </a:lnTo>
                <a:lnTo>
                  <a:pt x="2211" y="6269"/>
                </a:lnTo>
                <a:lnTo>
                  <a:pt x="2217" y="6255"/>
                </a:lnTo>
                <a:lnTo>
                  <a:pt x="2228" y="6237"/>
                </a:lnTo>
                <a:lnTo>
                  <a:pt x="2241" y="6218"/>
                </a:lnTo>
                <a:lnTo>
                  <a:pt x="2261" y="6194"/>
                </a:lnTo>
                <a:lnTo>
                  <a:pt x="2285" y="6170"/>
                </a:lnTo>
                <a:lnTo>
                  <a:pt x="2319" y="6141"/>
                </a:lnTo>
                <a:lnTo>
                  <a:pt x="2358" y="6114"/>
                </a:lnTo>
                <a:lnTo>
                  <a:pt x="2387" y="6093"/>
                </a:lnTo>
                <a:lnTo>
                  <a:pt x="2415" y="6114"/>
                </a:lnTo>
                <a:lnTo>
                  <a:pt x="2457" y="6141"/>
                </a:lnTo>
                <a:lnTo>
                  <a:pt x="2489" y="6170"/>
                </a:lnTo>
                <a:lnTo>
                  <a:pt x="2514" y="6194"/>
                </a:lnTo>
                <a:lnTo>
                  <a:pt x="2535" y="6218"/>
                </a:lnTo>
                <a:lnTo>
                  <a:pt x="2549" y="6237"/>
                </a:lnTo>
                <a:lnTo>
                  <a:pt x="2556" y="6255"/>
                </a:lnTo>
                <a:lnTo>
                  <a:pt x="2562" y="6269"/>
                </a:lnTo>
                <a:lnTo>
                  <a:pt x="2567" y="6281"/>
                </a:lnTo>
                <a:lnTo>
                  <a:pt x="2562" y="6293"/>
                </a:lnTo>
                <a:close/>
                <a:moveTo>
                  <a:pt x="2663" y="6176"/>
                </a:moveTo>
                <a:lnTo>
                  <a:pt x="2646" y="6198"/>
                </a:lnTo>
                <a:lnTo>
                  <a:pt x="2637" y="6216"/>
                </a:lnTo>
                <a:lnTo>
                  <a:pt x="2627" y="6234"/>
                </a:lnTo>
                <a:lnTo>
                  <a:pt x="2619" y="6216"/>
                </a:lnTo>
                <a:lnTo>
                  <a:pt x="2607" y="6198"/>
                </a:lnTo>
                <a:lnTo>
                  <a:pt x="2592" y="6176"/>
                </a:lnTo>
                <a:lnTo>
                  <a:pt x="2574" y="6153"/>
                </a:lnTo>
                <a:lnTo>
                  <a:pt x="2553" y="6132"/>
                </a:lnTo>
                <a:lnTo>
                  <a:pt x="2525" y="6108"/>
                </a:lnTo>
                <a:lnTo>
                  <a:pt x="2495" y="6081"/>
                </a:lnTo>
                <a:lnTo>
                  <a:pt x="2457" y="6056"/>
                </a:lnTo>
                <a:lnTo>
                  <a:pt x="2451" y="6051"/>
                </a:lnTo>
                <a:lnTo>
                  <a:pt x="2513" y="6009"/>
                </a:lnTo>
                <a:lnTo>
                  <a:pt x="2541" y="5990"/>
                </a:lnTo>
                <a:lnTo>
                  <a:pt x="2562" y="5970"/>
                </a:lnTo>
                <a:lnTo>
                  <a:pt x="2585" y="5949"/>
                </a:lnTo>
                <a:lnTo>
                  <a:pt x="2601" y="5930"/>
                </a:lnTo>
                <a:lnTo>
                  <a:pt x="2616" y="5907"/>
                </a:lnTo>
                <a:lnTo>
                  <a:pt x="2627" y="5886"/>
                </a:lnTo>
                <a:lnTo>
                  <a:pt x="2639" y="5907"/>
                </a:lnTo>
                <a:lnTo>
                  <a:pt x="2652" y="5930"/>
                </a:lnTo>
                <a:lnTo>
                  <a:pt x="2670" y="5949"/>
                </a:lnTo>
                <a:lnTo>
                  <a:pt x="2691" y="5970"/>
                </a:lnTo>
                <a:lnTo>
                  <a:pt x="2715" y="5990"/>
                </a:lnTo>
                <a:lnTo>
                  <a:pt x="2741" y="6009"/>
                </a:lnTo>
                <a:lnTo>
                  <a:pt x="2802" y="6051"/>
                </a:lnTo>
                <a:lnTo>
                  <a:pt x="2796" y="6056"/>
                </a:lnTo>
                <a:lnTo>
                  <a:pt x="2760" y="6081"/>
                </a:lnTo>
                <a:lnTo>
                  <a:pt x="2729" y="6108"/>
                </a:lnTo>
                <a:lnTo>
                  <a:pt x="2703" y="6132"/>
                </a:lnTo>
                <a:lnTo>
                  <a:pt x="2681" y="6153"/>
                </a:lnTo>
                <a:lnTo>
                  <a:pt x="2663" y="6176"/>
                </a:lnTo>
                <a:close/>
                <a:moveTo>
                  <a:pt x="3042" y="6293"/>
                </a:moveTo>
                <a:lnTo>
                  <a:pt x="3036" y="6308"/>
                </a:lnTo>
                <a:lnTo>
                  <a:pt x="3029" y="6326"/>
                </a:lnTo>
                <a:lnTo>
                  <a:pt x="3015" y="6345"/>
                </a:lnTo>
                <a:lnTo>
                  <a:pt x="2994" y="6368"/>
                </a:lnTo>
                <a:lnTo>
                  <a:pt x="2969" y="6393"/>
                </a:lnTo>
                <a:lnTo>
                  <a:pt x="2937" y="6419"/>
                </a:lnTo>
                <a:lnTo>
                  <a:pt x="2895" y="6449"/>
                </a:lnTo>
                <a:lnTo>
                  <a:pt x="2879" y="6459"/>
                </a:lnTo>
                <a:lnTo>
                  <a:pt x="2867" y="6467"/>
                </a:lnTo>
                <a:lnTo>
                  <a:pt x="2841" y="6449"/>
                </a:lnTo>
                <a:lnTo>
                  <a:pt x="2799" y="6419"/>
                </a:lnTo>
                <a:lnTo>
                  <a:pt x="2766" y="6393"/>
                </a:lnTo>
                <a:lnTo>
                  <a:pt x="2741" y="6368"/>
                </a:lnTo>
                <a:lnTo>
                  <a:pt x="2721" y="6345"/>
                </a:lnTo>
                <a:lnTo>
                  <a:pt x="2706" y="6326"/>
                </a:lnTo>
                <a:lnTo>
                  <a:pt x="2697" y="6308"/>
                </a:lnTo>
                <a:lnTo>
                  <a:pt x="2691" y="6293"/>
                </a:lnTo>
                <a:lnTo>
                  <a:pt x="2688" y="6281"/>
                </a:lnTo>
                <a:lnTo>
                  <a:pt x="2691" y="6269"/>
                </a:lnTo>
                <a:lnTo>
                  <a:pt x="2697" y="6255"/>
                </a:lnTo>
                <a:lnTo>
                  <a:pt x="2706" y="6237"/>
                </a:lnTo>
                <a:lnTo>
                  <a:pt x="2721" y="6218"/>
                </a:lnTo>
                <a:lnTo>
                  <a:pt x="2741" y="6194"/>
                </a:lnTo>
                <a:lnTo>
                  <a:pt x="2766" y="6170"/>
                </a:lnTo>
                <a:lnTo>
                  <a:pt x="2799" y="6141"/>
                </a:lnTo>
                <a:lnTo>
                  <a:pt x="2841" y="6114"/>
                </a:lnTo>
                <a:lnTo>
                  <a:pt x="2867" y="6093"/>
                </a:lnTo>
                <a:lnTo>
                  <a:pt x="2879" y="6104"/>
                </a:lnTo>
                <a:lnTo>
                  <a:pt x="2895" y="6114"/>
                </a:lnTo>
                <a:lnTo>
                  <a:pt x="2937" y="6141"/>
                </a:lnTo>
                <a:lnTo>
                  <a:pt x="2969" y="6170"/>
                </a:lnTo>
                <a:lnTo>
                  <a:pt x="2994" y="6194"/>
                </a:lnTo>
                <a:lnTo>
                  <a:pt x="3015" y="6218"/>
                </a:lnTo>
                <a:lnTo>
                  <a:pt x="3029" y="6237"/>
                </a:lnTo>
                <a:lnTo>
                  <a:pt x="3036" y="6255"/>
                </a:lnTo>
                <a:lnTo>
                  <a:pt x="3042" y="6269"/>
                </a:lnTo>
                <a:lnTo>
                  <a:pt x="3047" y="6281"/>
                </a:lnTo>
                <a:lnTo>
                  <a:pt x="3042" y="6293"/>
                </a:lnTo>
                <a:close/>
                <a:moveTo>
                  <a:pt x="3143" y="6176"/>
                </a:moveTo>
                <a:lnTo>
                  <a:pt x="3126" y="6198"/>
                </a:lnTo>
                <a:lnTo>
                  <a:pt x="3116" y="6216"/>
                </a:lnTo>
                <a:lnTo>
                  <a:pt x="3107" y="6234"/>
                </a:lnTo>
                <a:lnTo>
                  <a:pt x="3098" y="6216"/>
                </a:lnTo>
                <a:lnTo>
                  <a:pt x="3086" y="6198"/>
                </a:lnTo>
                <a:lnTo>
                  <a:pt x="3072" y="6176"/>
                </a:lnTo>
                <a:lnTo>
                  <a:pt x="3054" y="6153"/>
                </a:lnTo>
                <a:lnTo>
                  <a:pt x="3032" y="6132"/>
                </a:lnTo>
                <a:lnTo>
                  <a:pt x="3005" y="6108"/>
                </a:lnTo>
                <a:lnTo>
                  <a:pt x="2975" y="6081"/>
                </a:lnTo>
                <a:lnTo>
                  <a:pt x="2937" y="6056"/>
                </a:lnTo>
                <a:lnTo>
                  <a:pt x="2931" y="6051"/>
                </a:lnTo>
                <a:lnTo>
                  <a:pt x="2993" y="6009"/>
                </a:lnTo>
                <a:lnTo>
                  <a:pt x="3021" y="5990"/>
                </a:lnTo>
                <a:lnTo>
                  <a:pt x="3042" y="5970"/>
                </a:lnTo>
                <a:lnTo>
                  <a:pt x="3065" y="5949"/>
                </a:lnTo>
                <a:lnTo>
                  <a:pt x="3080" y="5930"/>
                </a:lnTo>
                <a:lnTo>
                  <a:pt x="3096" y="5907"/>
                </a:lnTo>
                <a:lnTo>
                  <a:pt x="3107" y="5886"/>
                </a:lnTo>
                <a:lnTo>
                  <a:pt x="3119" y="5907"/>
                </a:lnTo>
                <a:lnTo>
                  <a:pt x="3132" y="5930"/>
                </a:lnTo>
                <a:lnTo>
                  <a:pt x="3150" y="5949"/>
                </a:lnTo>
                <a:lnTo>
                  <a:pt x="3170" y="5970"/>
                </a:lnTo>
                <a:lnTo>
                  <a:pt x="3194" y="5990"/>
                </a:lnTo>
                <a:lnTo>
                  <a:pt x="3221" y="6009"/>
                </a:lnTo>
                <a:lnTo>
                  <a:pt x="3284" y="6051"/>
                </a:lnTo>
                <a:lnTo>
                  <a:pt x="3278" y="6056"/>
                </a:lnTo>
                <a:lnTo>
                  <a:pt x="3240" y="6081"/>
                </a:lnTo>
                <a:lnTo>
                  <a:pt x="3209" y="6108"/>
                </a:lnTo>
                <a:lnTo>
                  <a:pt x="3182" y="6132"/>
                </a:lnTo>
                <a:lnTo>
                  <a:pt x="3161" y="6153"/>
                </a:lnTo>
                <a:lnTo>
                  <a:pt x="3143" y="6176"/>
                </a:lnTo>
                <a:close/>
                <a:moveTo>
                  <a:pt x="3522" y="6293"/>
                </a:moveTo>
                <a:lnTo>
                  <a:pt x="3518" y="6308"/>
                </a:lnTo>
                <a:lnTo>
                  <a:pt x="3509" y="6326"/>
                </a:lnTo>
                <a:lnTo>
                  <a:pt x="3494" y="6345"/>
                </a:lnTo>
                <a:lnTo>
                  <a:pt x="3474" y="6368"/>
                </a:lnTo>
                <a:lnTo>
                  <a:pt x="3449" y="6393"/>
                </a:lnTo>
                <a:lnTo>
                  <a:pt x="3416" y="6419"/>
                </a:lnTo>
                <a:lnTo>
                  <a:pt x="3374" y="6449"/>
                </a:lnTo>
                <a:lnTo>
                  <a:pt x="3347" y="6467"/>
                </a:lnTo>
                <a:lnTo>
                  <a:pt x="3320" y="6449"/>
                </a:lnTo>
                <a:lnTo>
                  <a:pt x="3278" y="6419"/>
                </a:lnTo>
                <a:lnTo>
                  <a:pt x="3246" y="6393"/>
                </a:lnTo>
                <a:lnTo>
                  <a:pt x="3221" y="6368"/>
                </a:lnTo>
                <a:lnTo>
                  <a:pt x="3200" y="6345"/>
                </a:lnTo>
                <a:lnTo>
                  <a:pt x="3186" y="6326"/>
                </a:lnTo>
                <a:lnTo>
                  <a:pt x="3176" y="6308"/>
                </a:lnTo>
                <a:lnTo>
                  <a:pt x="3173" y="6293"/>
                </a:lnTo>
                <a:lnTo>
                  <a:pt x="3168" y="6281"/>
                </a:lnTo>
                <a:lnTo>
                  <a:pt x="3173" y="6269"/>
                </a:lnTo>
                <a:lnTo>
                  <a:pt x="3176" y="6255"/>
                </a:lnTo>
                <a:lnTo>
                  <a:pt x="3186" y="6237"/>
                </a:lnTo>
                <a:lnTo>
                  <a:pt x="3200" y="6218"/>
                </a:lnTo>
                <a:lnTo>
                  <a:pt x="3221" y="6194"/>
                </a:lnTo>
                <a:lnTo>
                  <a:pt x="3246" y="6170"/>
                </a:lnTo>
                <a:lnTo>
                  <a:pt x="3278" y="6141"/>
                </a:lnTo>
                <a:lnTo>
                  <a:pt x="3320" y="6114"/>
                </a:lnTo>
                <a:lnTo>
                  <a:pt x="3347" y="6093"/>
                </a:lnTo>
                <a:lnTo>
                  <a:pt x="3374" y="6114"/>
                </a:lnTo>
                <a:lnTo>
                  <a:pt x="3416" y="6141"/>
                </a:lnTo>
                <a:lnTo>
                  <a:pt x="3449" y="6170"/>
                </a:lnTo>
                <a:lnTo>
                  <a:pt x="3474" y="6194"/>
                </a:lnTo>
                <a:lnTo>
                  <a:pt x="3494" y="6218"/>
                </a:lnTo>
                <a:lnTo>
                  <a:pt x="3509" y="6237"/>
                </a:lnTo>
                <a:lnTo>
                  <a:pt x="3518" y="6255"/>
                </a:lnTo>
                <a:lnTo>
                  <a:pt x="3522" y="6269"/>
                </a:lnTo>
                <a:lnTo>
                  <a:pt x="3527" y="6281"/>
                </a:lnTo>
                <a:lnTo>
                  <a:pt x="3522" y="6293"/>
                </a:lnTo>
                <a:close/>
                <a:moveTo>
                  <a:pt x="3623" y="6176"/>
                </a:moveTo>
                <a:lnTo>
                  <a:pt x="3606" y="6198"/>
                </a:lnTo>
                <a:lnTo>
                  <a:pt x="3596" y="6216"/>
                </a:lnTo>
                <a:lnTo>
                  <a:pt x="3588" y="6234"/>
                </a:lnTo>
                <a:lnTo>
                  <a:pt x="3578" y="6216"/>
                </a:lnTo>
                <a:lnTo>
                  <a:pt x="3569" y="6198"/>
                </a:lnTo>
                <a:lnTo>
                  <a:pt x="3552" y="6176"/>
                </a:lnTo>
                <a:lnTo>
                  <a:pt x="3534" y="6153"/>
                </a:lnTo>
                <a:lnTo>
                  <a:pt x="3512" y="6132"/>
                </a:lnTo>
                <a:lnTo>
                  <a:pt x="3486" y="6108"/>
                </a:lnTo>
                <a:lnTo>
                  <a:pt x="3455" y="6081"/>
                </a:lnTo>
                <a:lnTo>
                  <a:pt x="3416" y="6056"/>
                </a:lnTo>
                <a:lnTo>
                  <a:pt x="3410" y="6051"/>
                </a:lnTo>
                <a:lnTo>
                  <a:pt x="3474" y="6009"/>
                </a:lnTo>
                <a:lnTo>
                  <a:pt x="3500" y="5990"/>
                </a:lnTo>
                <a:lnTo>
                  <a:pt x="3524" y="5970"/>
                </a:lnTo>
                <a:lnTo>
                  <a:pt x="3545" y="5949"/>
                </a:lnTo>
                <a:lnTo>
                  <a:pt x="3563" y="5930"/>
                </a:lnTo>
                <a:lnTo>
                  <a:pt x="3576" y="5907"/>
                </a:lnTo>
                <a:lnTo>
                  <a:pt x="3588" y="5886"/>
                </a:lnTo>
                <a:lnTo>
                  <a:pt x="3599" y="5907"/>
                </a:lnTo>
                <a:lnTo>
                  <a:pt x="3612" y="5930"/>
                </a:lnTo>
                <a:lnTo>
                  <a:pt x="3630" y="5949"/>
                </a:lnTo>
                <a:lnTo>
                  <a:pt x="3650" y="5970"/>
                </a:lnTo>
                <a:lnTo>
                  <a:pt x="3674" y="5990"/>
                </a:lnTo>
                <a:lnTo>
                  <a:pt x="3702" y="6009"/>
                </a:lnTo>
                <a:lnTo>
                  <a:pt x="3764" y="6051"/>
                </a:lnTo>
                <a:lnTo>
                  <a:pt x="3758" y="6056"/>
                </a:lnTo>
                <a:lnTo>
                  <a:pt x="3720" y="6081"/>
                </a:lnTo>
                <a:lnTo>
                  <a:pt x="3687" y="6108"/>
                </a:lnTo>
                <a:lnTo>
                  <a:pt x="3662" y="6132"/>
                </a:lnTo>
                <a:lnTo>
                  <a:pt x="3641" y="6153"/>
                </a:lnTo>
                <a:lnTo>
                  <a:pt x="3623" y="6176"/>
                </a:lnTo>
                <a:close/>
                <a:moveTo>
                  <a:pt x="4002" y="6293"/>
                </a:moveTo>
                <a:lnTo>
                  <a:pt x="3998" y="6308"/>
                </a:lnTo>
                <a:lnTo>
                  <a:pt x="3987" y="6326"/>
                </a:lnTo>
                <a:lnTo>
                  <a:pt x="3974" y="6345"/>
                </a:lnTo>
                <a:lnTo>
                  <a:pt x="3954" y="6368"/>
                </a:lnTo>
                <a:lnTo>
                  <a:pt x="3927" y="6393"/>
                </a:lnTo>
                <a:lnTo>
                  <a:pt x="3896" y="6419"/>
                </a:lnTo>
                <a:lnTo>
                  <a:pt x="3854" y="6449"/>
                </a:lnTo>
                <a:lnTo>
                  <a:pt x="3840" y="6459"/>
                </a:lnTo>
                <a:lnTo>
                  <a:pt x="3828" y="6467"/>
                </a:lnTo>
                <a:lnTo>
                  <a:pt x="3800" y="6449"/>
                </a:lnTo>
                <a:lnTo>
                  <a:pt x="3758" y="6419"/>
                </a:lnTo>
                <a:lnTo>
                  <a:pt x="3726" y="6393"/>
                </a:lnTo>
                <a:lnTo>
                  <a:pt x="3699" y="6368"/>
                </a:lnTo>
                <a:lnTo>
                  <a:pt x="3680" y="6345"/>
                </a:lnTo>
                <a:lnTo>
                  <a:pt x="3666" y="6326"/>
                </a:lnTo>
                <a:lnTo>
                  <a:pt x="3659" y="6308"/>
                </a:lnTo>
                <a:lnTo>
                  <a:pt x="3653" y="6293"/>
                </a:lnTo>
                <a:lnTo>
                  <a:pt x="3648" y="6281"/>
                </a:lnTo>
                <a:lnTo>
                  <a:pt x="3653" y="6269"/>
                </a:lnTo>
                <a:lnTo>
                  <a:pt x="3659" y="6255"/>
                </a:lnTo>
                <a:lnTo>
                  <a:pt x="3666" y="6237"/>
                </a:lnTo>
                <a:lnTo>
                  <a:pt x="3680" y="6218"/>
                </a:lnTo>
                <a:lnTo>
                  <a:pt x="3699" y="6194"/>
                </a:lnTo>
                <a:lnTo>
                  <a:pt x="3726" y="6170"/>
                </a:lnTo>
                <a:lnTo>
                  <a:pt x="3758" y="6141"/>
                </a:lnTo>
                <a:lnTo>
                  <a:pt x="3800" y="6114"/>
                </a:lnTo>
                <a:lnTo>
                  <a:pt x="3828" y="6093"/>
                </a:lnTo>
                <a:lnTo>
                  <a:pt x="3840" y="6104"/>
                </a:lnTo>
                <a:lnTo>
                  <a:pt x="3854" y="6114"/>
                </a:lnTo>
                <a:lnTo>
                  <a:pt x="3896" y="6141"/>
                </a:lnTo>
                <a:lnTo>
                  <a:pt x="3927" y="6170"/>
                </a:lnTo>
                <a:lnTo>
                  <a:pt x="3954" y="6194"/>
                </a:lnTo>
                <a:lnTo>
                  <a:pt x="3974" y="6218"/>
                </a:lnTo>
                <a:lnTo>
                  <a:pt x="3987" y="6237"/>
                </a:lnTo>
                <a:lnTo>
                  <a:pt x="3998" y="6255"/>
                </a:lnTo>
                <a:lnTo>
                  <a:pt x="4002" y="6269"/>
                </a:lnTo>
                <a:lnTo>
                  <a:pt x="4005" y="6281"/>
                </a:lnTo>
                <a:lnTo>
                  <a:pt x="4002" y="6293"/>
                </a:lnTo>
                <a:close/>
                <a:moveTo>
                  <a:pt x="4101" y="6176"/>
                </a:moveTo>
                <a:lnTo>
                  <a:pt x="4088" y="6198"/>
                </a:lnTo>
                <a:lnTo>
                  <a:pt x="4076" y="6216"/>
                </a:lnTo>
                <a:lnTo>
                  <a:pt x="4068" y="6234"/>
                </a:lnTo>
                <a:lnTo>
                  <a:pt x="4058" y="6216"/>
                </a:lnTo>
                <a:lnTo>
                  <a:pt x="4047" y="6198"/>
                </a:lnTo>
                <a:lnTo>
                  <a:pt x="4032" y="6176"/>
                </a:lnTo>
                <a:lnTo>
                  <a:pt x="4014" y="6153"/>
                </a:lnTo>
                <a:lnTo>
                  <a:pt x="3992" y="6132"/>
                </a:lnTo>
                <a:lnTo>
                  <a:pt x="3966" y="6108"/>
                </a:lnTo>
                <a:lnTo>
                  <a:pt x="3933" y="6081"/>
                </a:lnTo>
                <a:lnTo>
                  <a:pt x="3897" y="6056"/>
                </a:lnTo>
                <a:lnTo>
                  <a:pt x="3890" y="6051"/>
                </a:lnTo>
                <a:lnTo>
                  <a:pt x="3954" y="6009"/>
                </a:lnTo>
                <a:lnTo>
                  <a:pt x="3980" y="5990"/>
                </a:lnTo>
                <a:lnTo>
                  <a:pt x="4004" y="5970"/>
                </a:lnTo>
                <a:lnTo>
                  <a:pt x="4023" y="5949"/>
                </a:lnTo>
                <a:lnTo>
                  <a:pt x="4041" y="5930"/>
                </a:lnTo>
                <a:lnTo>
                  <a:pt x="4056" y="5907"/>
                </a:lnTo>
                <a:lnTo>
                  <a:pt x="4068" y="5886"/>
                </a:lnTo>
                <a:lnTo>
                  <a:pt x="4077" y="5907"/>
                </a:lnTo>
                <a:lnTo>
                  <a:pt x="4094" y="5930"/>
                </a:lnTo>
                <a:lnTo>
                  <a:pt x="4110" y="5949"/>
                </a:lnTo>
                <a:lnTo>
                  <a:pt x="4131" y="5970"/>
                </a:lnTo>
                <a:lnTo>
                  <a:pt x="4154" y="5990"/>
                </a:lnTo>
                <a:lnTo>
                  <a:pt x="4182" y="6009"/>
                </a:lnTo>
                <a:lnTo>
                  <a:pt x="4244" y="6051"/>
                </a:lnTo>
                <a:lnTo>
                  <a:pt x="4238" y="6056"/>
                </a:lnTo>
                <a:lnTo>
                  <a:pt x="4200" y="6081"/>
                </a:lnTo>
                <a:lnTo>
                  <a:pt x="4170" y="6108"/>
                </a:lnTo>
                <a:lnTo>
                  <a:pt x="4142" y="6132"/>
                </a:lnTo>
                <a:lnTo>
                  <a:pt x="4119" y="6153"/>
                </a:lnTo>
                <a:lnTo>
                  <a:pt x="4101" y="6176"/>
                </a:lnTo>
                <a:close/>
                <a:moveTo>
                  <a:pt x="4484" y="6293"/>
                </a:moveTo>
                <a:lnTo>
                  <a:pt x="4478" y="6308"/>
                </a:lnTo>
                <a:lnTo>
                  <a:pt x="4467" y="6326"/>
                </a:lnTo>
                <a:lnTo>
                  <a:pt x="4454" y="6345"/>
                </a:lnTo>
                <a:lnTo>
                  <a:pt x="4433" y="6368"/>
                </a:lnTo>
                <a:lnTo>
                  <a:pt x="4407" y="6393"/>
                </a:lnTo>
                <a:lnTo>
                  <a:pt x="4376" y="6419"/>
                </a:lnTo>
                <a:lnTo>
                  <a:pt x="4335" y="6449"/>
                </a:lnTo>
                <a:lnTo>
                  <a:pt x="4308" y="6467"/>
                </a:lnTo>
                <a:lnTo>
                  <a:pt x="4280" y="6449"/>
                </a:lnTo>
                <a:lnTo>
                  <a:pt x="4238" y="6419"/>
                </a:lnTo>
                <a:lnTo>
                  <a:pt x="4206" y="6393"/>
                </a:lnTo>
                <a:lnTo>
                  <a:pt x="4179" y="6368"/>
                </a:lnTo>
                <a:lnTo>
                  <a:pt x="4160" y="6345"/>
                </a:lnTo>
                <a:lnTo>
                  <a:pt x="4146" y="6326"/>
                </a:lnTo>
                <a:lnTo>
                  <a:pt x="4137" y="6308"/>
                </a:lnTo>
                <a:lnTo>
                  <a:pt x="4131" y="6293"/>
                </a:lnTo>
                <a:lnTo>
                  <a:pt x="4128" y="6281"/>
                </a:lnTo>
                <a:lnTo>
                  <a:pt x="4131" y="6269"/>
                </a:lnTo>
                <a:lnTo>
                  <a:pt x="4137" y="6255"/>
                </a:lnTo>
                <a:lnTo>
                  <a:pt x="4146" y="6237"/>
                </a:lnTo>
                <a:lnTo>
                  <a:pt x="4160" y="6218"/>
                </a:lnTo>
                <a:lnTo>
                  <a:pt x="4179" y="6194"/>
                </a:lnTo>
                <a:lnTo>
                  <a:pt x="4206" y="6170"/>
                </a:lnTo>
                <a:lnTo>
                  <a:pt x="4238" y="6141"/>
                </a:lnTo>
                <a:lnTo>
                  <a:pt x="4280" y="6114"/>
                </a:lnTo>
                <a:lnTo>
                  <a:pt x="4308" y="6093"/>
                </a:lnTo>
                <a:lnTo>
                  <a:pt x="4335" y="6114"/>
                </a:lnTo>
                <a:lnTo>
                  <a:pt x="4376" y="6141"/>
                </a:lnTo>
                <a:lnTo>
                  <a:pt x="4407" y="6170"/>
                </a:lnTo>
                <a:lnTo>
                  <a:pt x="4433" y="6194"/>
                </a:lnTo>
                <a:lnTo>
                  <a:pt x="4454" y="6218"/>
                </a:lnTo>
                <a:lnTo>
                  <a:pt x="4467" y="6237"/>
                </a:lnTo>
                <a:lnTo>
                  <a:pt x="4478" y="6255"/>
                </a:lnTo>
                <a:lnTo>
                  <a:pt x="4484" y="6269"/>
                </a:lnTo>
                <a:lnTo>
                  <a:pt x="4485" y="6281"/>
                </a:lnTo>
                <a:lnTo>
                  <a:pt x="4484" y="6293"/>
                </a:lnTo>
                <a:close/>
                <a:moveTo>
                  <a:pt x="4581" y="6176"/>
                </a:moveTo>
                <a:lnTo>
                  <a:pt x="4568" y="6198"/>
                </a:lnTo>
                <a:lnTo>
                  <a:pt x="4556" y="6216"/>
                </a:lnTo>
                <a:lnTo>
                  <a:pt x="4547" y="6234"/>
                </a:lnTo>
                <a:lnTo>
                  <a:pt x="4538" y="6216"/>
                </a:lnTo>
                <a:lnTo>
                  <a:pt x="4527" y="6198"/>
                </a:lnTo>
                <a:lnTo>
                  <a:pt x="4511" y="6176"/>
                </a:lnTo>
                <a:lnTo>
                  <a:pt x="4493" y="6153"/>
                </a:lnTo>
                <a:lnTo>
                  <a:pt x="4472" y="6132"/>
                </a:lnTo>
                <a:lnTo>
                  <a:pt x="4445" y="6108"/>
                </a:lnTo>
                <a:lnTo>
                  <a:pt x="4413" y="6081"/>
                </a:lnTo>
                <a:lnTo>
                  <a:pt x="4377" y="6056"/>
                </a:lnTo>
                <a:lnTo>
                  <a:pt x="4371" y="6051"/>
                </a:lnTo>
                <a:lnTo>
                  <a:pt x="4433" y="6009"/>
                </a:lnTo>
                <a:lnTo>
                  <a:pt x="4460" y="5990"/>
                </a:lnTo>
                <a:lnTo>
                  <a:pt x="4484" y="5970"/>
                </a:lnTo>
                <a:lnTo>
                  <a:pt x="4503" y="5949"/>
                </a:lnTo>
                <a:lnTo>
                  <a:pt x="4521" y="5930"/>
                </a:lnTo>
                <a:lnTo>
                  <a:pt x="4535" y="5907"/>
                </a:lnTo>
                <a:lnTo>
                  <a:pt x="4547" y="5886"/>
                </a:lnTo>
                <a:lnTo>
                  <a:pt x="4557" y="5907"/>
                </a:lnTo>
                <a:lnTo>
                  <a:pt x="4574" y="5930"/>
                </a:lnTo>
                <a:lnTo>
                  <a:pt x="4589" y="5949"/>
                </a:lnTo>
                <a:lnTo>
                  <a:pt x="4611" y="5970"/>
                </a:lnTo>
                <a:lnTo>
                  <a:pt x="4634" y="5990"/>
                </a:lnTo>
                <a:lnTo>
                  <a:pt x="4661" y="6009"/>
                </a:lnTo>
                <a:lnTo>
                  <a:pt x="4724" y="6051"/>
                </a:lnTo>
                <a:lnTo>
                  <a:pt x="4718" y="6056"/>
                </a:lnTo>
                <a:lnTo>
                  <a:pt x="4679" y="6081"/>
                </a:lnTo>
                <a:lnTo>
                  <a:pt x="4649" y="6108"/>
                </a:lnTo>
                <a:lnTo>
                  <a:pt x="4622" y="6132"/>
                </a:lnTo>
                <a:lnTo>
                  <a:pt x="4599" y="6153"/>
                </a:lnTo>
                <a:lnTo>
                  <a:pt x="4581" y="6176"/>
                </a:lnTo>
                <a:close/>
                <a:moveTo>
                  <a:pt x="4964" y="6293"/>
                </a:moveTo>
                <a:lnTo>
                  <a:pt x="4958" y="6308"/>
                </a:lnTo>
                <a:lnTo>
                  <a:pt x="4947" y="6326"/>
                </a:lnTo>
                <a:lnTo>
                  <a:pt x="4934" y="6345"/>
                </a:lnTo>
                <a:lnTo>
                  <a:pt x="4913" y="6368"/>
                </a:lnTo>
                <a:lnTo>
                  <a:pt x="4889" y="6393"/>
                </a:lnTo>
                <a:lnTo>
                  <a:pt x="4856" y="6419"/>
                </a:lnTo>
                <a:lnTo>
                  <a:pt x="4815" y="6449"/>
                </a:lnTo>
                <a:lnTo>
                  <a:pt x="4799" y="6459"/>
                </a:lnTo>
                <a:lnTo>
                  <a:pt x="4787" y="6467"/>
                </a:lnTo>
                <a:lnTo>
                  <a:pt x="4760" y="6449"/>
                </a:lnTo>
                <a:lnTo>
                  <a:pt x="4718" y="6419"/>
                </a:lnTo>
                <a:lnTo>
                  <a:pt x="4685" y="6393"/>
                </a:lnTo>
                <a:lnTo>
                  <a:pt x="4659" y="6368"/>
                </a:lnTo>
                <a:lnTo>
                  <a:pt x="4640" y="6345"/>
                </a:lnTo>
                <a:lnTo>
                  <a:pt x="4625" y="6326"/>
                </a:lnTo>
                <a:lnTo>
                  <a:pt x="4617" y="6308"/>
                </a:lnTo>
                <a:lnTo>
                  <a:pt x="4611" y="6293"/>
                </a:lnTo>
                <a:lnTo>
                  <a:pt x="4607" y="6281"/>
                </a:lnTo>
                <a:lnTo>
                  <a:pt x="4611" y="6269"/>
                </a:lnTo>
                <a:lnTo>
                  <a:pt x="4617" y="6255"/>
                </a:lnTo>
                <a:lnTo>
                  <a:pt x="4625" y="6237"/>
                </a:lnTo>
                <a:lnTo>
                  <a:pt x="4640" y="6218"/>
                </a:lnTo>
                <a:lnTo>
                  <a:pt x="4659" y="6194"/>
                </a:lnTo>
                <a:lnTo>
                  <a:pt x="4685" y="6170"/>
                </a:lnTo>
                <a:lnTo>
                  <a:pt x="4718" y="6141"/>
                </a:lnTo>
                <a:lnTo>
                  <a:pt x="4760" y="6114"/>
                </a:lnTo>
                <a:lnTo>
                  <a:pt x="4787" y="6093"/>
                </a:lnTo>
                <a:lnTo>
                  <a:pt x="4799" y="6104"/>
                </a:lnTo>
                <a:lnTo>
                  <a:pt x="4815" y="6114"/>
                </a:lnTo>
                <a:lnTo>
                  <a:pt x="4856" y="6141"/>
                </a:lnTo>
                <a:lnTo>
                  <a:pt x="4889" y="6170"/>
                </a:lnTo>
                <a:lnTo>
                  <a:pt x="4913" y="6194"/>
                </a:lnTo>
                <a:lnTo>
                  <a:pt x="4934" y="6218"/>
                </a:lnTo>
                <a:lnTo>
                  <a:pt x="4947" y="6237"/>
                </a:lnTo>
                <a:lnTo>
                  <a:pt x="4958" y="6255"/>
                </a:lnTo>
                <a:lnTo>
                  <a:pt x="4964" y="6269"/>
                </a:lnTo>
                <a:lnTo>
                  <a:pt x="4965" y="6281"/>
                </a:lnTo>
                <a:lnTo>
                  <a:pt x="4964" y="6293"/>
                </a:lnTo>
                <a:close/>
                <a:moveTo>
                  <a:pt x="5061" y="6176"/>
                </a:moveTo>
                <a:lnTo>
                  <a:pt x="5046" y="6198"/>
                </a:lnTo>
                <a:lnTo>
                  <a:pt x="5034" y="6216"/>
                </a:lnTo>
                <a:lnTo>
                  <a:pt x="5027" y="6234"/>
                </a:lnTo>
                <a:lnTo>
                  <a:pt x="5019" y="6216"/>
                </a:lnTo>
                <a:lnTo>
                  <a:pt x="5007" y="6198"/>
                </a:lnTo>
                <a:lnTo>
                  <a:pt x="4994" y="6176"/>
                </a:lnTo>
                <a:lnTo>
                  <a:pt x="4973" y="6153"/>
                </a:lnTo>
                <a:lnTo>
                  <a:pt x="4952" y="6132"/>
                </a:lnTo>
                <a:lnTo>
                  <a:pt x="4925" y="6108"/>
                </a:lnTo>
                <a:lnTo>
                  <a:pt x="4893" y="6081"/>
                </a:lnTo>
                <a:lnTo>
                  <a:pt x="4857" y="6056"/>
                </a:lnTo>
                <a:lnTo>
                  <a:pt x="4851" y="6051"/>
                </a:lnTo>
                <a:lnTo>
                  <a:pt x="4913" y="6009"/>
                </a:lnTo>
                <a:lnTo>
                  <a:pt x="4940" y="5990"/>
                </a:lnTo>
                <a:lnTo>
                  <a:pt x="4964" y="5970"/>
                </a:lnTo>
                <a:lnTo>
                  <a:pt x="4983" y="5949"/>
                </a:lnTo>
                <a:lnTo>
                  <a:pt x="5001" y="5930"/>
                </a:lnTo>
                <a:lnTo>
                  <a:pt x="5015" y="5907"/>
                </a:lnTo>
                <a:lnTo>
                  <a:pt x="5027" y="5886"/>
                </a:lnTo>
                <a:lnTo>
                  <a:pt x="5039" y="5907"/>
                </a:lnTo>
                <a:lnTo>
                  <a:pt x="5052" y="5930"/>
                </a:lnTo>
                <a:lnTo>
                  <a:pt x="5069" y="5949"/>
                </a:lnTo>
                <a:lnTo>
                  <a:pt x="5091" y="5970"/>
                </a:lnTo>
                <a:lnTo>
                  <a:pt x="5115" y="5990"/>
                </a:lnTo>
                <a:lnTo>
                  <a:pt x="5141" y="6009"/>
                </a:lnTo>
                <a:lnTo>
                  <a:pt x="5202" y="6051"/>
                </a:lnTo>
                <a:lnTo>
                  <a:pt x="5196" y="6056"/>
                </a:lnTo>
                <a:lnTo>
                  <a:pt x="5160" y="6081"/>
                </a:lnTo>
                <a:lnTo>
                  <a:pt x="5129" y="6108"/>
                </a:lnTo>
                <a:lnTo>
                  <a:pt x="5100" y="6132"/>
                </a:lnTo>
                <a:lnTo>
                  <a:pt x="5079" y="6153"/>
                </a:lnTo>
                <a:lnTo>
                  <a:pt x="5061" y="6176"/>
                </a:lnTo>
                <a:close/>
                <a:moveTo>
                  <a:pt x="5442" y="6293"/>
                </a:moveTo>
                <a:lnTo>
                  <a:pt x="5436" y="6308"/>
                </a:lnTo>
                <a:lnTo>
                  <a:pt x="5427" y="6326"/>
                </a:lnTo>
                <a:lnTo>
                  <a:pt x="5412" y="6345"/>
                </a:lnTo>
                <a:lnTo>
                  <a:pt x="5393" y="6368"/>
                </a:lnTo>
                <a:lnTo>
                  <a:pt x="5369" y="6393"/>
                </a:lnTo>
                <a:lnTo>
                  <a:pt x="5334" y="6419"/>
                </a:lnTo>
                <a:lnTo>
                  <a:pt x="5295" y="6449"/>
                </a:lnTo>
                <a:lnTo>
                  <a:pt x="5267" y="6467"/>
                </a:lnTo>
                <a:lnTo>
                  <a:pt x="5238" y="6449"/>
                </a:lnTo>
                <a:lnTo>
                  <a:pt x="5199" y="6419"/>
                </a:lnTo>
                <a:lnTo>
                  <a:pt x="5165" y="6393"/>
                </a:lnTo>
                <a:lnTo>
                  <a:pt x="5139" y="6368"/>
                </a:lnTo>
                <a:lnTo>
                  <a:pt x="5121" y="6345"/>
                </a:lnTo>
                <a:lnTo>
                  <a:pt x="5106" y="6326"/>
                </a:lnTo>
                <a:lnTo>
                  <a:pt x="5097" y="6308"/>
                </a:lnTo>
                <a:lnTo>
                  <a:pt x="5091" y="6293"/>
                </a:lnTo>
                <a:lnTo>
                  <a:pt x="5087" y="6281"/>
                </a:lnTo>
                <a:lnTo>
                  <a:pt x="5091" y="6269"/>
                </a:lnTo>
                <a:lnTo>
                  <a:pt x="5097" y="6255"/>
                </a:lnTo>
                <a:lnTo>
                  <a:pt x="5106" y="6237"/>
                </a:lnTo>
                <a:lnTo>
                  <a:pt x="5121" y="6218"/>
                </a:lnTo>
                <a:lnTo>
                  <a:pt x="5139" y="6194"/>
                </a:lnTo>
                <a:lnTo>
                  <a:pt x="5165" y="6170"/>
                </a:lnTo>
                <a:lnTo>
                  <a:pt x="5199" y="6141"/>
                </a:lnTo>
                <a:lnTo>
                  <a:pt x="5238" y="6114"/>
                </a:lnTo>
                <a:lnTo>
                  <a:pt x="5267" y="6093"/>
                </a:lnTo>
                <a:lnTo>
                  <a:pt x="5295" y="6114"/>
                </a:lnTo>
                <a:lnTo>
                  <a:pt x="5334" y="6141"/>
                </a:lnTo>
                <a:lnTo>
                  <a:pt x="5369" y="6170"/>
                </a:lnTo>
                <a:lnTo>
                  <a:pt x="5393" y="6194"/>
                </a:lnTo>
                <a:lnTo>
                  <a:pt x="5412" y="6218"/>
                </a:lnTo>
                <a:lnTo>
                  <a:pt x="5427" y="6237"/>
                </a:lnTo>
                <a:lnTo>
                  <a:pt x="5436" y="6255"/>
                </a:lnTo>
                <a:lnTo>
                  <a:pt x="5442" y="6269"/>
                </a:lnTo>
                <a:lnTo>
                  <a:pt x="5445" y="6281"/>
                </a:lnTo>
                <a:lnTo>
                  <a:pt x="5442" y="6293"/>
                </a:lnTo>
                <a:close/>
                <a:moveTo>
                  <a:pt x="5541" y="6176"/>
                </a:moveTo>
                <a:lnTo>
                  <a:pt x="5526" y="6198"/>
                </a:lnTo>
                <a:lnTo>
                  <a:pt x="5514" y="6216"/>
                </a:lnTo>
                <a:lnTo>
                  <a:pt x="5507" y="6234"/>
                </a:lnTo>
                <a:lnTo>
                  <a:pt x="5499" y="6216"/>
                </a:lnTo>
                <a:lnTo>
                  <a:pt x="5487" y="6198"/>
                </a:lnTo>
                <a:lnTo>
                  <a:pt x="5472" y="6176"/>
                </a:lnTo>
                <a:lnTo>
                  <a:pt x="5453" y="6153"/>
                </a:lnTo>
                <a:lnTo>
                  <a:pt x="5430" y="6132"/>
                </a:lnTo>
                <a:lnTo>
                  <a:pt x="5405" y="6108"/>
                </a:lnTo>
                <a:lnTo>
                  <a:pt x="5373" y="6081"/>
                </a:lnTo>
                <a:lnTo>
                  <a:pt x="5337" y="6056"/>
                </a:lnTo>
                <a:lnTo>
                  <a:pt x="5331" y="6051"/>
                </a:lnTo>
                <a:lnTo>
                  <a:pt x="5393" y="6009"/>
                </a:lnTo>
                <a:lnTo>
                  <a:pt x="5418" y="5990"/>
                </a:lnTo>
                <a:lnTo>
                  <a:pt x="5442" y="5970"/>
                </a:lnTo>
                <a:lnTo>
                  <a:pt x="5463" y="5949"/>
                </a:lnTo>
                <a:lnTo>
                  <a:pt x="5481" y="5930"/>
                </a:lnTo>
                <a:lnTo>
                  <a:pt x="5495" y="5907"/>
                </a:lnTo>
                <a:lnTo>
                  <a:pt x="5507" y="5886"/>
                </a:lnTo>
                <a:lnTo>
                  <a:pt x="5519" y="5907"/>
                </a:lnTo>
                <a:lnTo>
                  <a:pt x="5532" y="5930"/>
                </a:lnTo>
                <a:lnTo>
                  <a:pt x="5550" y="5949"/>
                </a:lnTo>
                <a:lnTo>
                  <a:pt x="5571" y="5970"/>
                </a:lnTo>
                <a:lnTo>
                  <a:pt x="5595" y="5990"/>
                </a:lnTo>
                <a:lnTo>
                  <a:pt x="5621" y="6009"/>
                </a:lnTo>
                <a:lnTo>
                  <a:pt x="5682" y="6051"/>
                </a:lnTo>
                <a:lnTo>
                  <a:pt x="5676" y="6056"/>
                </a:lnTo>
                <a:lnTo>
                  <a:pt x="5640" y="6081"/>
                </a:lnTo>
                <a:lnTo>
                  <a:pt x="5609" y="6108"/>
                </a:lnTo>
                <a:lnTo>
                  <a:pt x="5583" y="6132"/>
                </a:lnTo>
                <a:lnTo>
                  <a:pt x="5559" y="6153"/>
                </a:lnTo>
                <a:lnTo>
                  <a:pt x="5541" y="6176"/>
                </a:lnTo>
                <a:close/>
                <a:moveTo>
                  <a:pt x="5922" y="6293"/>
                </a:moveTo>
                <a:lnTo>
                  <a:pt x="5916" y="6308"/>
                </a:lnTo>
                <a:lnTo>
                  <a:pt x="5906" y="6326"/>
                </a:lnTo>
                <a:lnTo>
                  <a:pt x="5892" y="6345"/>
                </a:lnTo>
                <a:lnTo>
                  <a:pt x="5874" y="6368"/>
                </a:lnTo>
                <a:lnTo>
                  <a:pt x="5849" y="6393"/>
                </a:lnTo>
                <a:lnTo>
                  <a:pt x="5814" y="6419"/>
                </a:lnTo>
                <a:lnTo>
                  <a:pt x="5774" y="6449"/>
                </a:lnTo>
                <a:lnTo>
                  <a:pt x="5759" y="6459"/>
                </a:lnTo>
                <a:lnTo>
                  <a:pt x="5747" y="6467"/>
                </a:lnTo>
                <a:lnTo>
                  <a:pt x="5718" y="6449"/>
                </a:lnTo>
                <a:lnTo>
                  <a:pt x="5678" y="6419"/>
                </a:lnTo>
                <a:lnTo>
                  <a:pt x="5645" y="6393"/>
                </a:lnTo>
                <a:lnTo>
                  <a:pt x="5619" y="6368"/>
                </a:lnTo>
                <a:lnTo>
                  <a:pt x="5601" y="6345"/>
                </a:lnTo>
                <a:lnTo>
                  <a:pt x="5586" y="6326"/>
                </a:lnTo>
                <a:lnTo>
                  <a:pt x="5577" y="6308"/>
                </a:lnTo>
                <a:lnTo>
                  <a:pt x="5571" y="6293"/>
                </a:lnTo>
                <a:lnTo>
                  <a:pt x="5568" y="6281"/>
                </a:lnTo>
                <a:lnTo>
                  <a:pt x="5571" y="6269"/>
                </a:lnTo>
                <a:lnTo>
                  <a:pt x="5577" y="6255"/>
                </a:lnTo>
                <a:lnTo>
                  <a:pt x="5586" y="6237"/>
                </a:lnTo>
                <a:lnTo>
                  <a:pt x="5601" y="6218"/>
                </a:lnTo>
                <a:lnTo>
                  <a:pt x="5619" y="6194"/>
                </a:lnTo>
                <a:lnTo>
                  <a:pt x="5645" y="6170"/>
                </a:lnTo>
                <a:lnTo>
                  <a:pt x="5678" y="6141"/>
                </a:lnTo>
                <a:lnTo>
                  <a:pt x="5718" y="6114"/>
                </a:lnTo>
                <a:lnTo>
                  <a:pt x="5747" y="6093"/>
                </a:lnTo>
                <a:lnTo>
                  <a:pt x="5759" y="6104"/>
                </a:lnTo>
                <a:lnTo>
                  <a:pt x="5774" y="6114"/>
                </a:lnTo>
                <a:lnTo>
                  <a:pt x="5814" y="6141"/>
                </a:lnTo>
                <a:lnTo>
                  <a:pt x="5849" y="6170"/>
                </a:lnTo>
                <a:lnTo>
                  <a:pt x="5874" y="6194"/>
                </a:lnTo>
                <a:lnTo>
                  <a:pt x="5892" y="6218"/>
                </a:lnTo>
                <a:lnTo>
                  <a:pt x="5906" y="6237"/>
                </a:lnTo>
                <a:lnTo>
                  <a:pt x="5916" y="6255"/>
                </a:lnTo>
                <a:lnTo>
                  <a:pt x="5922" y="6269"/>
                </a:lnTo>
                <a:lnTo>
                  <a:pt x="5924" y="6281"/>
                </a:lnTo>
                <a:lnTo>
                  <a:pt x="5922" y="6293"/>
                </a:lnTo>
                <a:close/>
                <a:moveTo>
                  <a:pt x="6020" y="6176"/>
                </a:moveTo>
                <a:lnTo>
                  <a:pt x="6006" y="6198"/>
                </a:lnTo>
                <a:lnTo>
                  <a:pt x="5994" y="6216"/>
                </a:lnTo>
                <a:lnTo>
                  <a:pt x="5987" y="6234"/>
                </a:lnTo>
                <a:lnTo>
                  <a:pt x="5978" y="6216"/>
                </a:lnTo>
                <a:lnTo>
                  <a:pt x="5966" y="6198"/>
                </a:lnTo>
                <a:lnTo>
                  <a:pt x="5952" y="6176"/>
                </a:lnTo>
                <a:lnTo>
                  <a:pt x="5934" y="6153"/>
                </a:lnTo>
                <a:lnTo>
                  <a:pt x="5910" y="6132"/>
                </a:lnTo>
                <a:lnTo>
                  <a:pt x="5885" y="6108"/>
                </a:lnTo>
                <a:lnTo>
                  <a:pt x="5852" y="6081"/>
                </a:lnTo>
                <a:lnTo>
                  <a:pt x="5816" y="6056"/>
                </a:lnTo>
                <a:lnTo>
                  <a:pt x="5810" y="6051"/>
                </a:lnTo>
                <a:lnTo>
                  <a:pt x="5873" y="6009"/>
                </a:lnTo>
                <a:lnTo>
                  <a:pt x="5898" y="5990"/>
                </a:lnTo>
                <a:lnTo>
                  <a:pt x="5922" y="5970"/>
                </a:lnTo>
                <a:lnTo>
                  <a:pt x="5942" y="5949"/>
                </a:lnTo>
                <a:lnTo>
                  <a:pt x="5960" y="5930"/>
                </a:lnTo>
                <a:lnTo>
                  <a:pt x="5975" y="5907"/>
                </a:lnTo>
                <a:lnTo>
                  <a:pt x="5987" y="5886"/>
                </a:lnTo>
                <a:lnTo>
                  <a:pt x="5999" y="5907"/>
                </a:lnTo>
                <a:lnTo>
                  <a:pt x="6012" y="5930"/>
                </a:lnTo>
                <a:lnTo>
                  <a:pt x="6030" y="5949"/>
                </a:lnTo>
                <a:lnTo>
                  <a:pt x="6050" y="5970"/>
                </a:lnTo>
                <a:lnTo>
                  <a:pt x="6074" y="5990"/>
                </a:lnTo>
                <a:lnTo>
                  <a:pt x="6101" y="6009"/>
                </a:lnTo>
                <a:lnTo>
                  <a:pt x="6162" y="6051"/>
                </a:lnTo>
                <a:lnTo>
                  <a:pt x="6156" y="6056"/>
                </a:lnTo>
                <a:lnTo>
                  <a:pt x="6120" y="6081"/>
                </a:lnTo>
                <a:lnTo>
                  <a:pt x="6089" y="6108"/>
                </a:lnTo>
                <a:lnTo>
                  <a:pt x="6062" y="6132"/>
                </a:lnTo>
                <a:lnTo>
                  <a:pt x="6038" y="6153"/>
                </a:lnTo>
                <a:lnTo>
                  <a:pt x="6020" y="6176"/>
                </a:lnTo>
                <a:close/>
                <a:moveTo>
                  <a:pt x="6402" y="6293"/>
                </a:moveTo>
                <a:lnTo>
                  <a:pt x="6396" y="6308"/>
                </a:lnTo>
                <a:lnTo>
                  <a:pt x="6386" y="6326"/>
                </a:lnTo>
                <a:lnTo>
                  <a:pt x="6372" y="6345"/>
                </a:lnTo>
                <a:lnTo>
                  <a:pt x="6354" y="6368"/>
                </a:lnTo>
                <a:lnTo>
                  <a:pt x="6327" y="6393"/>
                </a:lnTo>
                <a:lnTo>
                  <a:pt x="6294" y="6419"/>
                </a:lnTo>
                <a:lnTo>
                  <a:pt x="6254" y="6449"/>
                </a:lnTo>
                <a:lnTo>
                  <a:pt x="6227" y="6467"/>
                </a:lnTo>
                <a:lnTo>
                  <a:pt x="6198" y="6449"/>
                </a:lnTo>
                <a:lnTo>
                  <a:pt x="6158" y="6419"/>
                </a:lnTo>
                <a:lnTo>
                  <a:pt x="6125" y="6393"/>
                </a:lnTo>
                <a:lnTo>
                  <a:pt x="6098" y="6368"/>
                </a:lnTo>
                <a:lnTo>
                  <a:pt x="6080" y="6345"/>
                </a:lnTo>
                <a:lnTo>
                  <a:pt x="6066" y="6326"/>
                </a:lnTo>
                <a:lnTo>
                  <a:pt x="6056" y="6308"/>
                </a:lnTo>
                <a:lnTo>
                  <a:pt x="6050" y="6293"/>
                </a:lnTo>
                <a:lnTo>
                  <a:pt x="6048" y="6281"/>
                </a:lnTo>
                <a:lnTo>
                  <a:pt x="6050" y="6269"/>
                </a:lnTo>
                <a:lnTo>
                  <a:pt x="6056" y="6255"/>
                </a:lnTo>
                <a:lnTo>
                  <a:pt x="6066" y="6237"/>
                </a:lnTo>
                <a:lnTo>
                  <a:pt x="6080" y="6218"/>
                </a:lnTo>
                <a:lnTo>
                  <a:pt x="6098" y="6194"/>
                </a:lnTo>
                <a:lnTo>
                  <a:pt x="6125" y="6170"/>
                </a:lnTo>
                <a:lnTo>
                  <a:pt x="6158" y="6141"/>
                </a:lnTo>
                <a:lnTo>
                  <a:pt x="6198" y="6114"/>
                </a:lnTo>
                <a:lnTo>
                  <a:pt x="6227" y="6093"/>
                </a:lnTo>
                <a:lnTo>
                  <a:pt x="6254" y="6114"/>
                </a:lnTo>
                <a:lnTo>
                  <a:pt x="6294" y="6141"/>
                </a:lnTo>
                <a:lnTo>
                  <a:pt x="6327" y="6170"/>
                </a:lnTo>
                <a:lnTo>
                  <a:pt x="6354" y="6194"/>
                </a:lnTo>
                <a:lnTo>
                  <a:pt x="6372" y="6218"/>
                </a:lnTo>
                <a:lnTo>
                  <a:pt x="6386" y="6237"/>
                </a:lnTo>
                <a:lnTo>
                  <a:pt x="6396" y="6255"/>
                </a:lnTo>
                <a:lnTo>
                  <a:pt x="6402" y="6269"/>
                </a:lnTo>
                <a:lnTo>
                  <a:pt x="6404" y="6281"/>
                </a:lnTo>
                <a:lnTo>
                  <a:pt x="6402" y="6293"/>
                </a:lnTo>
                <a:close/>
                <a:moveTo>
                  <a:pt x="6500" y="6176"/>
                </a:moveTo>
                <a:lnTo>
                  <a:pt x="6486" y="6198"/>
                </a:lnTo>
                <a:lnTo>
                  <a:pt x="6474" y="6216"/>
                </a:lnTo>
                <a:lnTo>
                  <a:pt x="6465" y="6234"/>
                </a:lnTo>
                <a:lnTo>
                  <a:pt x="6458" y="6216"/>
                </a:lnTo>
                <a:lnTo>
                  <a:pt x="6446" y="6198"/>
                </a:lnTo>
                <a:lnTo>
                  <a:pt x="6432" y="6176"/>
                </a:lnTo>
                <a:lnTo>
                  <a:pt x="6414" y="6153"/>
                </a:lnTo>
                <a:lnTo>
                  <a:pt x="6390" y="6132"/>
                </a:lnTo>
                <a:lnTo>
                  <a:pt x="6363" y="6108"/>
                </a:lnTo>
                <a:lnTo>
                  <a:pt x="6332" y="6081"/>
                </a:lnTo>
                <a:lnTo>
                  <a:pt x="6296" y="6056"/>
                </a:lnTo>
                <a:lnTo>
                  <a:pt x="6290" y="6051"/>
                </a:lnTo>
                <a:lnTo>
                  <a:pt x="6351" y="6009"/>
                </a:lnTo>
                <a:lnTo>
                  <a:pt x="6378" y="5990"/>
                </a:lnTo>
                <a:lnTo>
                  <a:pt x="6402" y="5970"/>
                </a:lnTo>
                <a:lnTo>
                  <a:pt x="6422" y="5949"/>
                </a:lnTo>
                <a:lnTo>
                  <a:pt x="6440" y="5930"/>
                </a:lnTo>
                <a:lnTo>
                  <a:pt x="6453" y="5907"/>
                </a:lnTo>
                <a:lnTo>
                  <a:pt x="6465" y="5886"/>
                </a:lnTo>
                <a:lnTo>
                  <a:pt x="6477" y="5907"/>
                </a:lnTo>
                <a:lnTo>
                  <a:pt x="6492" y="5930"/>
                </a:lnTo>
                <a:lnTo>
                  <a:pt x="6510" y="5949"/>
                </a:lnTo>
                <a:lnTo>
                  <a:pt x="6530" y="5970"/>
                </a:lnTo>
                <a:lnTo>
                  <a:pt x="6554" y="5990"/>
                </a:lnTo>
                <a:lnTo>
                  <a:pt x="6579" y="6009"/>
                </a:lnTo>
                <a:lnTo>
                  <a:pt x="6642" y="6051"/>
                </a:lnTo>
                <a:lnTo>
                  <a:pt x="6636" y="6056"/>
                </a:lnTo>
                <a:lnTo>
                  <a:pt x="6600" y="6081"/>
                </a:lnTo>
                <a:lnTo>
                  <a:pt x="6567" y="6108"/>
                </a:lnTo>
                <a:lnTo>
                  <a:pt x="6542" y="6132"/>
                </a:lnTo>
                <a:lnTo>
                  <a:pt x="6519" y="6153"/>
                </a:lnTo>
                <a:lnTo>
                  <a:pt x="6500" y="6176"/>
                </a:lnTo>
                <a:close/>
                <a:moveTo>
                  <a:pt x="6882" y="6293"/>
                </a:moveTo>
                <a:lnTo>
                  <a:pt x="6876" y="6308"/>
                </a:lnTo>
                <a:lnTo>
                  <a:pt x="6866" y="6326"/>
                </a:lnTo>
                <a:lnTo>
                  <a:pt x="6852" y="6345"/>
                </a:lnTo>
                <a:lnTo>
                  <a:pt x="6834" y="6368"/>
                </a:lnTo>
                <a:lnTo>
                  <a:pt x="6807" y="6393"/>
                </a:lnTo>
                <a:lnTo>
                  <a:pt x="6774" y="6419"/>
                </a:lnTo>
                <a:lnTo>
                  <a:pt x="6734" y="6449"/>
                </a:lnTo>
                <a:lnTo>
                  <a:pt x="6717" y="6459"/>
                </a:lnTo>
                <a:lnTo>
                  <a:pt x="6705" y="6467"/>
                </a:lnTo>
                <a:lnTo>
                  <a:pt x="6678" y="6449"/>
                </a:lnTo>
                <a:lnTo>
                  <a:pt x="6638" y="6419"/>
                </a:lnTo>
                <a:lnTo>
                  <a:pt x="6603" y="6393"/>
                </a:lnTo>
                <a:lnTo>
                  <a:pt x="6579" y="6368"/>
                </a:lnTo>
                <a:lnTo>
                  <a:pt x="6560" y="6345"/>
                </a:lnTo>
                <a:lnTo>
                  <a:pt x="6546" y="6326"/>
                </a:lnTo>
                <a:lnTo>
                  <a:pt x="6536" y="6308"/>
                </a:lnTo>
                <a:lnTo>
                  <a:pt x="6530" y="6293"/>
                </a:lnTo>
                <a:lnTo>
                  <a:pt x="6528" y="6281"/>
                </a:lnTo>
                <a:lnTo>
                  <a:pt x="6530" y="6269"/>
                </a:lnTo>
                <a:lnTo>
                  <a:pt x="6536" y="6255"/>
                </a:lnTo>
                <a:lnTo>
                  <a:pt x="6546" y="6237"/>
                </a:lnTo>
                <a:lnTo>
                  <a:pt x="6560" y="6218"/>
                </a:lnTo>
                <a:lnTo>
                  <a:pt x="6579" y="6194"/>
                </a:lnTo>
                <a:lnTo>
                  <a:pt x="6603" y="6170"/>
                </a:lnTo>
                <a:lnTo>
                  <a:pt x="6638" y="6141"/>
                </a:lnTo>
                <a:lnTo>
                  <a:pt x="6678" y="6114"/>
                </a:lnTo>
                <a:lnTo>
                  <a:pt x="6705" y="6093"/>
                </a:lnTo>
                <a:lnTo>
                  <a:pt x="6717" y="6104"/>
                </a:lnTo>
                <a:lnTo>
                  <a:pt x="6734" y="6114"/>
                </a:lnTo>
                <a:lnTo>
                  <a:pt x="6774" y="6141"/>
                </a:lnTo>
                <a:lnTo>
                  <a:pt x="6807" y="6170"/>
                </a:lnTo>
                <a:lnTo>
                  <a:pt x="6834" y="6194"/>
                </a:lnTo>
                <a:lnTo>
                  <a:pt x="6852" y="6218"/>
                </a:lnTo>
                <a:lnTo>
                  <a:pt x="6866" y="6237"/>
                </a:lnTo>
                <a:lnTo>
                  <a:pt x="6876" y="6255"/>
                </a:lnTo>
                <a:lnTo>
                  <a:pt x="6882" y="6269"/>
                </a:lnTo>
                <a:lnTo>
                  <a:pt x="6885" y="6281"/>
                </a:lnTo>
                <a:lnTo>
                  <a:pt x="6882" y="6293"/>
                </a:lnTo>
                <a:close/>
                <a:moveTo>
                  <a:pt x="6980" y="6176"/>
                </a:moveTo>
                <a:lnTo>
                  <a:pt x="6966" y="6198"/>
                </a:lnTo>
                <a:lnTo>
                  <a:pt x="6954" y="6216"/>
                </a:lnTo>
                <a:lnTo>
                  <a:pt x="6945" y="6234"/>
                </a:lnTo>
                <a:lnTo>
                  <a:pt x="6938" y="6216"/>
                </a:lnTo>
                <a:lnTo>
                  <a:pt x="6926" y="6198"/>
                </a:lnTo>
                <a:lnTo>
                  <a:pt x="6912" y="6176"/>
                </a:lnTo>
                <a:lnTo>
                  <a:pt x="6894" y="6153"/>
                </a:lnTo>
                <a:lnTo>
                  <a:pt x="6872" y="6132"/>
                </a:lnTo>
                <a:lnTo>
                  <a:pt x="6843" y="6108"/>
                </a:lnTo>
                <a:lnTo>
                  <a:pt x="6812" y="6081"/>
                </a:lnTo>
                <a:lnTo>
                  <a:pt x="6776" y="6056"/>
                </a:lnTo>
                <a:lnTo>
                  <a:pt x="6770" y="6051"/>
                </a:lnTo>
                <a:lnTo>
                  <a:pt x="6831" y="6009"/>
                </a:lnTo>
                <a:lnTo>
                  <a:pt x="6858" y="5990"/>
                </a:lnTo>
                <a:lnTo>
                  <a:pt x="6882" y="5970"/>
                </a:lnTo>
                <a:lnTo>
                  <a:pt x="6903" y="5949"/>
                </a:lnTo>
                <a:lnTo>
                  <a:pt x="6920" y="5930"/>
                </a:lnTo>
                <a:lnTo>
                  <a:pt x="6933" y="5907"/>
                </a:lnTo>
                <a:lnTo>
                  <a:pt x="6945" y="5886"/>
                </a:lnTo>
                <a:lnTo>
                  <a:pt x="6957" y="5907"/>
                </a:lnTo>
                <a:lnTo>
                  <a:pt x="6972" y="5930"/>
                </a:lnTo>
                <a:lnTo>
                  <a:pt x="6989" y="5949"/>
                </a:lnTo>
                <a:lnTo>
                  <a:pt x="7010" y="5970"/>
                </a:lnTo>
                <a:lnTo>
                  <a:pt x="7034" y="5990"/>
                </a:lnTo>
                <a:lnTo>
                  <a:pt x="7059" y="6009"/>
                </a:lnTo>
                <a:lnTo>
                  <a:pt x="7121" y="6051"/>
                </a:lnTo>
                <a:lnTo>
                  <a:pt x="7115" y="6056"/>
                </a:lnTo>
                <a:lnTo>
                  <a:pt x="7079" y="6081"/>
                </a:lnTo>
                <a:lnTo>
                  <a:pt x="7047" y="6108"/>
                </a:lnTo>
                <a:lnTo>
                  <a:pt x="7022" y="6132"/>
                </a:lnTo>
                <a:lnTo>
                  <a:pt x="6999" y="6153"/>
                </a:lnTo>
                <a:lnTo>
                  <a:pt x="6980" y="6176"/>
                </a:lnTo>
                <a:close/>
                <a:moveTo>
                  <a:pt x="7361" y="6293"/>
                </a:moveTo>
                <a:lnTo>
                  <a:pt x="7355" y="6308"/>
                </a:lnTo>
                <a:lnTo>
                  <a:pt x="7347" y="6326"/>
                </a:lnTo>
                <a:lnTo>
                  <a:pt x="7334" y="6345"/>
                </a:lnTo>
                <a:lnTo>
                  <a:pt x="7313" y="6368"/>
                </a:lnTo>
                <a:lnTo>
                  <a:pt x="7287" y="6393"/>
                </a:lnTo>
                <a:lnTo>
                  <a:pt x="7256" y="6419"/>
                </a:lnTo>
                <a:lnTo>
                  <a:pt x="7214" y="6449"/>
                </a:lnTo>
                <a:lnTo>
                  <a:pt x="7185" y="6467"/>
                </a:lnTo>
                <a:lnTo>
                  <a:pt x="7157" y="6449"/>
                </a:lnTo>
                <a:lnTo>
                  <a:pt x="7118" y="6419"/>
                </a:lnTo>
                <a:lnTo>
                  <a:pt x="7083" y="6393"/>
                </a:lnTo>
                <a:lnTo>
                  <a:pt x="7059" y="6368"/>
                </a:lnTo>
                <a:lnTo>
                  <a:pt x="7040" y="6345"/>
                </a:lnTo>
                <a:lnTo>
                  <a:pt x="7025" y="6326"/>
                </a:lnTo>
                <a:lnTo>
                  <a:pt x="7016" y="6308"/>
                </a:lnTo>
                <a:lnTo>
                  <a:pt x="7010" y="6293"/>
                </a:lnTo>
                <a:lnTo>
                  <a:pt x="7007" y="6281"/>
                </a:lnTo>
                <a:lnTo>
                  <a:pt x="7010" y="6269"/>
                </a:lnTo>
                <a:lnTo>
                  <a:pt x="7016" y="6255"/>
                </a:lnTo>
                <a:lnTo>
                  <a:pt x="7025" y="6237"/>
                </a:lnTo>
                <a:lnTo>
                  <a:pt x="7040" y="6218"/>
                </a:lnTo>
                <a:lnTo>
                  <a:pt x="7059" y="6194"/>
                </a:lnTo>
                <a:lnTo>
                  <a:pt x="7083" y="6170"/>
                </a:lnTo>
                <a:lnTo>
                  <a:pt x="7118" y="6141"/>
                </a:lnTo>
                <a:lnTo>
                  <a:pt x="7157" y="6114"/>
                </a:lnTo>
                <a:lnTo>
                  <a:pt x="7185" y="6093"/>
                </a:lnTo>
                <a:lnTo>
                  <a:pt x="7214" y="6114"/>
                </a:lnTo>
                <a:lnTo>
                  <a:pt x="7256" y="6141"/>
                </a:lnTo>
                <a:lnTo>
                  <a:pt x="7287" y="6170"/>
                </a:lnTo>
                <a:lnTo>
                  <a:pt x="7313" y="6194"/>
                </a:lnTo>
                <a:lnTo>
                  <a:pt x="7334" y="6218"/>
                </a:lnTo>
                <a:lnTo>
                  <a:pt x="7347" y="6237"/>
                </a:lnTo>
                <a:lnTo>
                  <a:pt x="7355" y="6255"/>
                </a:lnTo>
                <a:lnTo>
                  <a:pt x="7361" y="6269"/>
                </a:lnTo>
                <a:lnTo>
                  <a:pt x="7365" y="6281"/>
                </a:lnTo>
                <a:lnTo>
                  <a:pt x="7361" y="6293"/>
                </a:lnTo>
                <a:close/>
                <a:moveTo>
                  <a:pt x="7461" y="6176"/>
                </a:moveTo>
                <a:lnTo>
                  <a:pt x="7445" y="6198"/>
                </a:lnTo>
                <a:lnTo>
                  <a:pt x="7436" y="6216"/>
                </a:lnTo>
                <a:lnTo>
                  <a:pt x="7425" y="6234"/>
                </a:lnTo>
                <a:lnTo>
                  <a:pt x="7418" y="6216"/>
                </a:lnTo>
                <a:lnTo>
                  <a:pt x="7406" y="6198"/>
                </a:lnTo>
                <a:lnTo>
                  <a:pt x="7391" y="6176"/>
                </a:lnTo>
                <a:lnTo>
                  <a:pt x="7373" y="6153"/>
                </a:lnTo>
                <a:lnTo>
                  <a:pt x="7352" y="6132"/>
                </a:lnTo>
                <a:lnTo>
                  <a:pt x="7323" y="6108"/>
                </a:lnTo>
                <a:lnTo>
                  <a:pt x="7293" y="6081"/>
                </a:lnTo>
                <a:lnTo>
                  <a:pt x="7256" y="6056"/>
                </a:lnTo>
                <a:lnTo>
                  <a:pt x="7250" y="6051"/>
                </a:lnTo>
                <a:lnTo>
                  <a:pt x="7311" y="6009"/>
                </a:lnTo>
                <a:lnTo>
                  <a:pt x="7340" y="5990"/>
                </a:lnTo>
                <a:lnTo>
                  <a:pt x="7361" y="5970"/>
                </a:lnTo>
                <a:lnTo>
                  <a:pt x="7383" y="5949"/>
                </a:lnTo>
                <a:lnTo>
                  <a:pt x="7400" y="5930"/>
                </a:lnTo>
                <a:lnTo>
                  <a:pt x="7415" y="5907"/>
                </a:lnTo>
                <a:lnTo>
                  <a:pt x="7425" y="5886"/>
                </a:lnTo>
                <a:lnTo>
                  <a:pt x="7437" y="5907"/>
                </a:lnTo>
                <a:lnTo>
                  <a:pt x="7451" y="5930"/>
                </a:lnTo>
                <a:lnTo>
                  <a:pt x="7469" y="5949"/>
                </a:lnTo>
                <a:lnTo>
                  <a:pt x="7490" y="5970"/>
                </a:lnTo>
                <a:lnTo>
                  <a:pt x="7514" y="5990"/>
                </a:lnTo>
                <a:lnTo>
                  <a:pt x="7539" y="6009"/>
                </a:lnTo>
                <a:lnTo>
                  <a:pt x="7601" y="6051"/>
                </a:lnTo>
                <a:lnTo>
                  <a:pt x="7595" y="6056"/>
                </a:lnTo>
                <a:lnTo>
                  <a:pt x="7559" y="6081"/>
                </a:lnTo>
                <a:lnTo>
                  <a:pt x="7527" y="6108"/>
                </a:lnTo>
                <a:lnTo>
                  <a:pt x="7502" y="6132"/>
                </a:lnTo>
                <a:lnTo>
                  <a:pt x="7479" y="6153"/>
                </a:lnTo>
                <a:lnTo>
                  <a:pt x="7461" y="6176"/>
                </a:lnTo>
                <a:close/>
                <a:moveTo>
                  <a:pt x="7829" y="6293"/>
                </a:moveTo>
                <a:lnTo>
                  <a:pt x="7823" y="6308"/>
                </a:lnTo>
                <a:lnTo>
                  <a:pt x="7815" y="6326"/>
                </a:lnTo>
                <a:lnTo>
                  <a:pt x="7800" y="6345"/>
                </a:lnTo>
                <a:lnTo>
                  <a:pt x="7781" y="6368"/>
                </a:lnTo>
                <a:lnTo>
                  <a:pt x="7755" y="6393"/>
                </a:lnTo>
                <a:lnTo>
                  <a:pt x="7722" y="6419"/>
                </a:lnTo>
                <a:lnTo>
                  <a:pt x="7680" y="6449"/>
                </a:lnTo>
                <a:lnTo>
                  <a:pt x="7665" y="6459"/>
                </a:lnTo>
                <a:lnTo>
                  <a:pt x="7665" y="6467"/>
                </a:lnTo>
                <a:lnTo>
                  <a:pt x="7637" y="6449"/>
                </a:lnTo>
                <a:lnTo>
                  <a:pt x="7598" y="6419"/>
                </a:lnTo>
                <a:lnTo>
                  <a:pt x="7565" y="6393"/>
                </a:lnTo>
                <a:lnTo>
                  <a:pt x="7539" y="6368"/>
                </a:lnTo>
                <a:lnTo>
                  <a:pt x="7520" y="6345"/>
                </a:lnTo>
                <a:lnTo>
                  <a:pt x="7505" y="6326"/>
                </a:lnTo>
                <a:lnTo>
                  <a:pt x="7496" y="6308"/>
                </a:lnTo>
                <a:lnTo>
                  <a:pt x="7490" y="6293"/>
                </a:lnTo>
                <a:lnTo>
                  <a:pt x="7487" y="6281"/>
                </a:lnTo>
                <a:lnTo>
                  <a:pt x="7490" y="6269"/>
                </a:lnTo>
                <a:lnTo>
                  <a:pt x="7496" y="6255"/>
                </a:lnTo>
                <a:lnTo>
                  <a:pt x="7505" y="6237"/>
                </a:lnTo>
                <a:lnTo>
                  <a:pt x="7520" y="6218"/>
                </a:lnTo>
                <a:lnTo>
                  <a:pt x="7539" y="6194"/>
                </a:lnTo>
                <a:lnTo>
                  <a:pt x="7565" y="6170"/>
                </a:lnTo>
                <a:lnTo>
                  <a:pt x="7598" y="6141"/>
                </a:lnTo>
                <a:lnTo>
                  <a:pt x="7637" y="6114"/>
                </a:lnTo>
                <a:lnTo>
                  <a:pt x="7665" y="6093"/>
                </a:lnTo>
                <a:lnTo>
                  <a:pt x="7665" y="6104"/>
                </a:lnTo>
                <a:lnTo>
                  <a:pt x="7680" y="6114"/>
                </a:lnTo>
                <a:lnTo>
                  <a:pt x="7722" y="6141"/>
                </a:lnTo>
                <a:lnTo>
                  <a:pt x="7755" y="6170"/>
                </a:lnTo>
                <a:lnTo>
                  <a:pt x="7781" y="6194"/>
                </a:lnTo>
                <a:lnTo>
                  <a:pt x="7800" y="6218"/>
                </a:lnTo>
                <a:lnTo>
                  <a:pt x="7815" y="6237"/>
                </a:lnTo>
                <a:lnTo>
                  <a:pt x="7823" y="6255"/>
                </a:lnTo>
                <a:lnTo>
                  <a:pt x="7829" y="6269"/>
                </a:lnTo>
                <a:lnTo>
                  <a:pt x="7833" y="6281"/>
                </a:lnTo>
                <a:lnTo>
                  <a:pt x="7829" y="6293"/>
                </a:lnTo>
                <a:close/>
                <a:moveTo>
                  <a:pt x="7929" y="6176"/>
                </a:moveTo>
                <a:lnTo>
                  <a:pt x="7913" y="6198"/>
                </a:lnTo>
                <a:lnTo>
                  <a:pt x="7902" y="6216"/>
                </a:lnTo>
                <a:lnTo>
                  <a:pt x="7893" y="6234"/>
                </a:lnTo>
                <a:lnTo>
                  <a:pt x="7884" y="6216"/>
                </a:lnTo>
                <a:lnTo>
                  <a:pt x="7872" y="6198"/>
                </a:lnTo>
                <a:lnTo>
                  <a:pt x="7859" y="6176"/>
                </a:lnTo>
                <a:lnTo>
                  <a:pt x="7841" y="6153"/>
                </a:lnTo>
                <a:lnTo>
                  <a:pt x="7818" y="6132"/>
                </a:lnTo>
                <a:lnTo>
                  <a:pt x="7791" y="6108"/>
                </a:lnTo>
                <a:lnTo>
                  <a:pt x="7761" y="6081"/>
                </a:lnTo>
                <a:lnTo>
                  <a:pt x="7722" y="6056"/>
                </a:lnTo>
                <a:lnTo>
                  <a:pt x="7716" y="6051"/>
                </a:lnTo>
                <a:lnTo>
                  <a:pt x="7779" y="6009"/>
                </a:lnTo>
                <a:lnTo>
                  <a:pt x="7806" y="5990"/>
                </a:lnTo>
                <a:lnTo>
                  <a:pt x="7829" y="5970"/>
                </a:lnTo>
                <a:lnTo>
                  <a:pt x="7851" y="5949"/>
                </a:lnTo>
                <a:lnTo>
                  <a:pt x="7866" y="5930"/>
                </a:lnTo>
                <a:lnTo>
                  <a:pt x="7883" y="5907"/>
                </a:lnTo>
                <a:lnTo>
                  <a:pt x="7893" y="5886"/>
                </a:lnTo>
                <a:lnTo>
                  <a:pt x="7905" y="5907"/>
                </a:lnTo>
                <a:lnTo>
                  <a:pt x="7919" y="5930"/>
                </a:lnTo>
                <a:lnTo>
                  <a:pt x="7937" y="5949"/>
                </a:lnTo>
                <a:lnTo>
                  <a:pt x="7956" y="5970"/>
                </a:lnTo>
                <a:lnTo>
                  <a:pt x="7980" y="5990"/>
                </a:lnTo>
                <a:lnTo>
                  <a:pt x="8007" y="6009"/>
                </a:lnTo>
                <a:lnTo>
                  <a:pt x="8069" y="6051"/>
                </a:lnTo>
                <a:lnTo>
                  <a:pt x="8063" y="6056"/>
                </a:lnTo>
                <a:lnTo>
                  <a:pt x="8027" y="6081"/>
                </a:lnTo>
                <a:lnTo>
                  <a:pt x="7995" y="6108"/>
                </a:lnTo>
                <a:lnTo>
                  <a:pt x="7968" y="6132"/>
                </a:lnTo>
                <a:lnTo>
                  <a:pt x="7947" y="6153"/>
                </a:lnTo>
                <a:lnTo>
                  <a:pt x="7929" y="6176"/>
                </a:lnTo>
                <a:close/>
                <a:moveTo>
                  <a:pt x="8309" y="6293"/>
                </a:moveTo>
                <a:lnTo>
                  <a:pt x="8303" y="6308"/>
                </a:lnTo>
                <a:lnTo>
                  <a:pt x="8294" y="6326"/>
                </a:lnTo>
                <a:lnTo>
                  <a:pt x="8280" y="6345"/>
                </a:lnTo>
                <a:lnTo>
                  <a:pt x="8261" y="6368"/>
                </a:lnTo>
                <a:lnTo>
                  <a:pt x="8235" y="6393"/>
                </a:lnTo>
                <a:lnTo>
                  <a:pt x="8202" y="6419"/>
                </a:lnTo>
                <a:lnTo>
                  <a:pt x="8160" y="6449"/>
                </a:lnTo>
                <a:lnTo>
                  <a:pt x="8133" y="6467"/>
                </a:lnTo>
                <a:lnTo>
                  <a:pt x="8105" y="6449"/>
                </a:lnTo>
                <a:lnTo>
                  <a:pt x="8064" y="6419"/>
                </a:lnTo>
                <a:lnTo>
                  <a:pt x="8033" y="6393"/>
                </a:lnTo>
                <a:lnTo>
                  <a:pt x="8007" y="6368"/>
                </a:lnTo>
                <a:lnTo>
                  <a:pt x="7986" y="6345"/>
                </a:lnTo>
                <a:lnTo>
                  <a:pt x="7973" y="6326"/>
                </a:lnTo>
                <a:lnTo>
                  <a:pt x="7962" y="6308"/>
                </a:lnTo>
                <a:lnTo>
                  <a:pt x="7956" y="6293"/>
                </a:lnTo>
                <a:lnTo>
                  <a:pt x="7955" y="6281"/>
                </a:lnTo>
                <a:lnTo>
                  <a:pt x="7956" y="6269"/>
                </a:lnTo>
                <a:lnTo>
                  <a:pt x="7962" y="6255"/>
                </a:lnTo>
                <a:lnTo>
                  <a:pt x="7973" y="6237"/>
                </a:lnTo>
                <a:lnTo>
                  <a:pt x="7986" y="6218"/>
                </a:lnTo>
                <a:lnTo>
                  <a:pt x="8007" y="6194"/>
                </a:lnTo>
                <a:lnTo>
                  <a:pt x="8033" y="6170"/>
                </a:lnTo>
                <a:lnTo>
                  <a:pt x="8064" y="6141"/>
                </a:lnTo>
                <a:lnTo>
                  <a:pt x="8105" y="6114"/>
                </a:lnTo>
                <a:lnTo>
                  <a:pt x="8133" y="6093"/>
                </a:lnTo>
                <a:lnTo>
                  <a:pt x="8160" y="6114"/>
                </a:lnTo>
                <a:lnTo>
                  <a:pt x="8202" y="6141"/>
                </a:lnTo>
                <a:lnTo>
                  <a:pt x="8235" y="6170"/>
                </a:lnTo>
                <a:lnTo>
                  <a:pt x="8261" y="6194"/>
                </a:lnTo>
                <a:lnTo>
                  <a:pt x="8280" y="6218"/>
                </a:lnTo>
                <a:lnTo>
                  <a:pt x="8294" y="6237"/>
                </a:lnTo>
                <a:lnTo>
                  <a:pt x="8303" y="6255"/>
                </a:lnTo>
                <a:lnTo>
                  <a:pt x="8309" y="6269"/>
                </a:lnTo>
                <a:lnTo>
                  <a:pt x="8312" y="6281"/>
                </a:lnTo>
                <a:lnTo>
                  <a:pt x="8309" y="6293"/>
                </a:lnTo>
                <a:close/>
                <a:moveTo>
                  <a:pt x="8408" y="6176"/>
                </a:moveTo>
                <a:lnTo>
                  <a:pt x="8393" y="6198"/>
                </a:lnTo>
                <a:lnTo>
                  <a:pt x="8382" y="6216"/>
                </a:lnTo>
                <a:lnTo>
                  <a:pt x="8372" y="6234"/>
                </a:lnTo>
                <a:lnTo>
                  <a:pt x="8364" y="6216"/>
                </a:lnTo>
                <a:lnTo>
                  <a:pt x="8352" y="6198"/>
                </a:lnTo>
                <a:lnTo>
                  <a:pt x="8339" y="6176"/>
                </a:lnTo>
                <a:lnTo>
                  <a:pt x="8321" y="6153"/>
                </a:lnTo>
                <a:lnTo>
                  <a:pt x="8298" y="6132"/>
                </a:lnTo>
                <a:lnTo>
                  <a:pt x="8271" y="6108"/>
                </a:lnTo>
                <a:lnTo>
                  <a:pt x="8241" y="6081"/>
                </a:lnTo>
                <a:lnTo>
                  <a:pt x="8202" y="6056"/>
                </a:lnTo>
                <a:lnTo>
                  <a:pt x="8196" y="6051"/>
                </a:lnTo>
                <a:lnTo>
                  <a:pt x="8259" y="6009"/>
                </a:lnTo>
                <a:lnTo>
                  <a:pt x="8286" y="5990"/>
                </a:lnTo>
                <a:lnTo>
                  <a:pt x="8309" y="5970"/>
                </a:lnTo>
                <a:lnTo>
                  <a:pt x="8330" y="5949"/>
                </a:lnTo>
                <a:lnTo>
                  <a:pt x="8346" y="5930"/>
                </a:lnTo>
                <a:lnTo>
                  <a:pt x="8363" y="5907"/>
                </a:lnTo>
                <a:lnTo>
                  <a:pt x="8372" y="5886"/>
                </a:lnTo>
                <a:lnTo>
                  <a:pt x="8384" y="5907"/>
                </a:lnTo>
                <a:lnTo>
                  <a:pt x="8399" y="5930"/>
                </a:lnTo>
                <a:lnTo>
                  <a:pt x="8417" y="5949"/>
                </a:lnTo>
                <a:lnTo>
                  <a:pt x="8436" y="5970"/>
                </a:lnTo>
                <a:lnTo>
                  <a:pt x="8460" y="5990"/>
                </a:lnTo>
                <a:lnTo>
                  <a:pt x="8486" y="6009"/>
                </a:lnTo>
                <a:lnTo>
                  <a:pt x="8549" y="6051"/>
                </a:lnTo>
                <a:lnTo>
                  <a:pt x="8543" y="6056"/>
                </a:lnTo>
                <a:lnTo>
                  <a:pt x="8507" y="6081"/>
                </a:lnTo>
                <a:lnTo>
                  <a:pt x="8474" y="6108"/>
                </a:lnTo>
                <a:lnTo>
                  <a:pt x="8448" y="6132"/>
                </a:lnTo>
                <a:lnTo>
                  <a:pt x="8426" y="6153"/>
                </a:lnTo>
                <a:lnTo>
                  <a:pt x="8408" y="6176"/>
                </a:lnTo>
                <a:close/>
                <a:moveTo>
                  <a:pt x="8789" y="6293"/>
                </a:moveTo>
                <a:lnTo>
                  <a:pt x="8783" y="6308"/>
                </a:lnTo>
                <a:lnTo>
                  <a:pt x="8774" y="6326"/>
                </a:lnTo>
                <a:lnTo>
                  <a:pt x="8760" y="6345"/>
                </a:lnTo>
                <a:lnTo>
                  <a:pt x="8741" y="6368"/>
                </a:lnTo>
                <a:lnTo>
                  <a:pt x="8714" y="6393"/>
                </a:lnTo>
                <a:lnTo>
                  <a:pt x="8682" y="6419"/>
                </a:lnTo>
                <a:lnTo>
                  <a:pt x="8640" y="6449"/>
                </a:lnTo>
                <a:lnTo>
                  <a:pt x="8627" y="6459"/>
                </a:lnTo>
                <a:lnTo>
                  <a:pt x="8612" y="6467"/>
                </a:lnTo>
                <a:lnTo>
                  <a:pt x="8586" y="6449"/>
                </a:lnTo>
                <a:lnTo>
                  <a:pt x="8544" y="6419"/>
                </a:lnTo>
                <a:lnTo>
                  <a:pt x="8513" y="6393"/>
                </a:lnTo>
                <a:lnTo>
                  <a:pt x="8486" y="6368"/>
                </a:lnTo>
                <a:lnTo>
                  <a:pt x="8466" y="6345"/>
                </a:lnTo>
                <a:lnTo>
                  <a:pt x="8453" y="6326"/>
                </a:lnTo>
                <a:lnTo>
                  <a:pt x="8442" y="6308"/>
                </a:lnTo>
                <a:lnTo>
                  <a:pt x="8436" y="6293"/>
                </a:lnTo>
                <a:lnTo>
                  <a:pt x="8435" y="6281"/>
                </a:lnTo>
                <a:lnTo>
                  <a:pt x="8436" y="6269"/>
                </a:lnTo>
                <a:lnTo>
                  <a:pt x="8442" y="6255"/>
                </a:lnTo>
                <a:lnTo>
                  <a:pt x="8453" y="6237"/>
                </a:lnTo>
                <a:lnTo>
                  <a:pt x="8466" y="6218"/>
                </a:lnTo>
                <a:lnTo>
                  <a:pt x="8486" y="6194"/>
                </a:lnTo>
                <a:lnTo>
                  <a:pt x="8513" y="6170"/>
                </a:lnTo>
                <a:lnTo>
                  <a:pt x="8544" y="6141"/>
                </a:lnTo>
                <a:lnTo>
                  <a:pt x="8586" y="6114"/>
                </a:lnTo>
                <a:lnTo>
                  <a:pt x="8612" y="6093"/>
                </a:lnTo>
                <a:lnTo>
                  <a:pt x="8627" y="6104"/>
                </a:lnTo>
                <a:lnTo>
                  <a:pt x="8640" y="6114"/>
                </a:lnTo>
                <a:lnTo>
                  <a:pt x="8682" y="6141"/>
                </a:lnTo>
                <a:lnTo>
                  <a:pt x="8714" y="6170"/>
                </a:lnTo>
                <a:lnTo>
                  <a:pt x="8741" y="6194"/>
                </a:lnTo>
                <a:lnTo>
                  <a:pt x="8760" y="6218"/>
                </a:lnTo>
                <a:lnTo>
                  <a:pt x="8774" y="6237"/>
                </a:lnTo>
                <a:lnTo>
                  <a:pt x="8783" y="6255"/>
                </a:lnTo>
                <a:lnTo>
                  <a:pt x="8789" y="6269"/>
                </a:lnTo>
                <a:lnTo>
                  <a:pt x="8792" y="6281"/>
                </a:lnTo>
                <a:lnTo>
                  <a:pt x="8789" y="6293"/>
                </a:lnTo>
                <a:close/>
                <a:moveTo>
                  <a:pt x="8888" y="6176"/>
                </a:moveTo>
                <a:lnTo>
                  <a:pt x="8873" y="6198"/>
                </a:lnTo>
                <a:lnTo>
                  <a:pt x="8862" y="6216"/>
                </a:lnTo>
                <a:lnTo>
                  <a:pt x="8852" y="6234"/>
                </a:lnTo>
                <a:lnTo>
                  <a:pt x="8844" y="6216"/>
                </a:lnTo>
                <a:lnTo>
                  <a:pt x="8832" y="6198"/>
                </a:lnTo>
                <a:lnTo>
                  <a:pt x="8819" y="6176"/>
                </a:lnTo>
                <a:lnTo>
                  <a:pt x="8801" y="6153"/>
                </a:lnTo>
                <a:lnTo>
                  <a:pt x="8778" y="6132"/>
                </a:lnTo>
                <a:lnTo>
                  <a:pt x="8750" y="6108"/>
                </a:lnTo>
                <a:lnTo>
                  <a:pt x="8720" y="6081"/>
                </a:lnTo>
                <a:lnTo>
                  <a:pt x="8682" y="6056"/>
                </a:lnTo>
                <a:lnTo>
                  <a:pt x="8676" y="6051"/>
                </a:lnTo>
                <a:lnTo>
                  <a:pt x="8738" y="6009"/>
                </a:lnTo>
                <a:lnTo>
                  <a:pt x="8766" y="5990"/>
                </a:lnTo>
                <a:lnTo>
                  <a:pt x="8790" y="5970"/>
                </a:lnTo>
                <a:lnTo>
                  <a:pt x="8810" y="5949"/>
                </a:lnTo>
                <a:lnTo>
                  <a:pt x="8828" y="5930"/>
                </a:lnTo>
                <a:lnTo>
                  <a:pt x="8843" y="5907"/>
                </a:lnTo>
                <a:lnTo>
                  <a:pt x="8852" y="5886"/>
                </a:lnTo>
                <a:lnTo>
                  <a:pt x="8864" y="5907"/>
                </a:lnTo>
                <a:lnTo>
                  <a:pt x="8879" y="5930"/>
                </a:lnTo>
                <a:lnTo>
                  <a:pt x="8897" y="5949"/>
                </a:lnTo>
                <a:lnTo>
                  <a:pt x="8916" y="5970"/>
                </a:lnTo>
                <a:lnTo>
                  <a:pt x="8940" y="5990"/>
                </a:lnTo>
                <a:lnTo>
                  <a:pt x="8966" y="6009"/>
                </a:lnTo>
                <a:lnTo>
                  <a:pt x="9030" y="6051"/>
                </a:lnTo>
                <a:lnTo>
                  <a:pt x="9024" y="6056"/>
                </a:lnTo>
                <a:lnTo>
                  <a:pt x="8985" y="6081"/>
                </a:lnTo>
                <a:lnTo>
                  <a:pt x="8954" y="6108"/>
                </a:lnTo>
                <a:lnTo>
                  <a:pt x="8928" y="6132"/>
                </a:lnTo>
                <a:lnTo>
                  <a:pt x="8906" y="6153"/>
                </a:lnTo>
                <a:lnTo>
                  <a:pt x="8888" y="6176"/>
                </a:lnTo>
                <a:close/>
                <a:moveTo>
                  <a:pt x="9267" y="6293"/>
                </a:moveTo>
                <a:lnTo>
                  <a:pt x="9264" y="6308"/>
                </a:lnTo>
                <a:lnTo>
                  <a:pt x="9254" y="6326"/>
                </a:lnTo>
                <a:lnTo>
                  <a:pt x="9240" y="6345"/>
                </a:lnTo>
                <a:lnTo>
                  <a:pt x="9219" y="6368"/>
                </a:lnTo>
                <a:lnTo>
                  <a:pt x="9194" y="6393"/>
                </a:lnTo>
                <a:lnTo>
                  <a:pt x="9162" y="6419"/>
                </a:lnTo>
                <a:lnTo>
                  <a:pt x="9120" y="6449"/>
                </a:lnTo>
                <a:lnTo>
                  <a:pt x="9093" y="6467"/>
                </a:lnTo>
                <a:lnTo>
                  <a:pt x="9066" y="6449"/>
                </a:lnTo>
                <a:lnTo>
                  <a:pt x="9024" y="6419"/>
                </a:lnTo>
                <a:lnTo>
                  <a:pt x="8991" y="6393"/>
                </a:lnTo>
                <a:lnTo>
                  <a:pt x="8966" y="6368"/>
                </a:lnTo>
                <a:lnTo>
                  <a:pt x="8946" y="6345"/>
                </a:lnTo>
                <a:lnTo>
                  <a:pt x="8933" y="6326"/>
                </a:lnTo>
                <a:lnTo>
                  <a:pt x="8922" y="6308"/>
                </a:lnTo>
                <a:lnTo>
                  <a:pt x="8918" y="6293"/>
                </a:lnTo>
                <a:lnTo>
                  <a:pt x="8915" y="6281"/>
                </a:lnTo>
                <a:lnTo>
                  <a:pt x="8918" y="6269"/>
                </a:lnTo>
                <a:lnTo>
                  <a:pt x="8922" y="6255"/>
                </a:lnTo>
                <a:lnTo>
                  <a:pt x="8933" y="6237"/>
                </a:lnTo>
                <a:lnTo>
                  <a:pt x="8946" y="6218"/>
                </a:lnTo>
                <a:lnTo>
                  <a:pt x="8966" y="6194"/>
                </a:lnTo>
                <a:lnTo>
                  <a:pt x="8991" y="6170"/>
                </a:lnTo>
                <a:lnTo>
                  <a:pt x="9024" y="6141"/>
                </a:lnTo>
                <a:lnTo>
                  <a:pt x="9066" y="6114"/>
                </a:lnTo>
                <a:lnTo>
                  <a:pt x="9093" y="6093"/>
                </a:lnTo>
                <a:lnTo>
                  <a:pt x="9120" y="6114"/>
                </a:lnTo>
                <a:lnTo>
                  <a:pt x="9162" y="6141"/>
                </a:lnTo>
                <a:lnTo>
                  <a:pt x="9194" y="6170"/>
                </a:lnTo>
                <a:lnTo>
                  <a:pt x="9219" y="6194"/>
                </a:lnTo>
                <a:lnTo>
                  <a:pt x="9240" y="6218"/>
                </a:lnTo>
                <a:lnTo>
                  <a:pt x="9254" y="6237"/>
                </a:lnTo>
                <a:lnTo>
                  <a:pt x="9264" y="6255"/>
                </a:lnTo>
                <a:lnTo>
                  <a:pt x="9267" y="6269"/>
                </a:lnTo>
                <a:lnTo>
                  <a:pt x="9272" y="6281"/>
                </a:lnTo>
                <a:lnTo>
                  <a:pt x="9267" y="6293"/>
                </a:lnTo>
                <a:close/>
                <a:moveTo>
                  <a:pt x="9368" y="6176"/>
                </a:moveTo>
                <a:lnTo>
                  <a:pt x="9354" y="6198"/>
                </a:lnTo>
                <a:lnTo>
                  <a:pt x="9342" y="6216"/>
                </a:lnTo>
                <a:lnTo>
                  <a:pt x="9333" y="6234"/>
                </a:lnTo>
                <a:lnTo>
                  <a:pt x="9324" y="6216"/>
                </a:lnTo>
                <a:lnTo>
                  <a:pt x="9314" y="6198"/>
                </a:lnTo>
                <a:lnTo>
                  <a:pt x="9297" y="6176"/>
                </a:lnTo>
                <a:lnTo>
                  <a:pt x="9279" y="6153"/>
                </a:lnTo>
                <a:lnTo>
                  <a:pt x="9258" y="6132"/>
                </a:lnTo>
                <a:lnTo>
                  <a:pt x="9231" y="6108"/>
                </a:lnTo>
                <a:lnTo>
                  <a:pt x="9200" y="6081"/>
                </a:lnTo>
                <a:lnTo>
                  <a:pt x="9162" y="6056"/>
                </a:lnTo>
                <a:lnTo>
                  <a:pt x="9156" y="6051"/>
                </a:lnTo>
                <a:lnTo>
                  <a:pt x="9219" y="6009"/>
                </a:lnTo>
                <a:lnTo>
                  <a:pt x="9246" y="5990"/>
                </a:lnTo>
                <a:lnTo>
                  <a:pt x="9270" y="5970"/>
                </a:lnTo>
                <a:lnTo>
                  <a:pt x="9290" y="5949"/>
                </a:lnTo>
                <a:lnTo>
                  <a:pt x="9308" y="5930"/>
                </a:lnTo>
                <a:lnTo>
                  <a:pt x="9321" y="5907"/>
                </a:lnTo>
                <a:lnTo>
                  <a:pt x="9333" y="5886"/>
                </a:lnTo>
                <a:lnTo>
                  <a:pt x="9344" y="5907"/>
                </a:lnTo>
                <a:lnTo>
                  <a:pt x="9360" y="5930"/>
                </a:lnTo>
                <a:lnTo>
                  <a:pt x="9375" y="5949"/>
                </a:lnTo>
                <a:lnTo>
                  <a:pt x="9398" y="5970"/>
                </a:lnTo>
                <a:lnTo>
                  <a:pt x="9420" y="5990"/>
                </a:lnTo>
                <a:lnTo>
                  <a:pt x="9447" y="6009"/>
                </a:lnTo>
                <a:lnTo>
                  <a:pt x="9510" y="6051"/>
                </a:lnTo>
                <a:lnTo>
                  <a:pt x="9504" y="6056"/>
                </a:lnTo>
                <a:lnTo>
                  <a:pt x="9465" y="6081"/>
                </a:lnTo>
                <a:lnTo>
                  <a:pt x="9435" y="6108"/>
                </a:lnTo>
                <a:lnTo>
                  <a:pt x="9408" y="6132"/>
                </a:lnTo>
                <a:lnTo>
                  <a:pt x="9386" y="6153"/>
                </a:lnTo>
                <a:lnTo>
                  <a:pt x="9368" y="6176"/>
                </a:lnTo>
                <a:close/>
                <a:moveTo>
                  <a:pt x="9749" y="6293"/>
                </a:moveTo>
                <a:lnTo>
                  <a:pt x="9743" y="6308"/>
                </a:lnTo>
                <a:lnTo>
                  <a:pt x="9734" y="6326"/>
                </a:lnTo>
                <a:lnTo>
                  <a:pt x="9719" y="6345"/>
                </a:lnTo>
                <a:lnTo>
                  <a:pt x="9699" y="6368"/>
                </a:lnTo>
                <a:lnTo>
                  <a:pt x="9674" y="6393"/>
                </a:lnTo>
                <a:lnTo>
                  <a:pt x="9641" y="6419"/>
                </a:lnTo>
                <a:lnTo>
                  <a:pt x="9600" y="6449"/>
                </a:lnTo>
                <a:lnTo>
                  <a:pt x="9585" y="6459"/>
                </a:lnTo>
                <a:lnTo>
                  <a:pt x="9573" y="6467"/>
                </a:lnTo>
                <a:lnTo>
                  <a:pt x="9546" y="6449"/>
                </a:lnTo>
                <a:lnTo>
                  <a:pt x="9504" y="6419"/>
                </a:lnTo>
                <a:lnTo>
                  <a:pt x="9471" y="6393"/>
                </a:lnTo>
                <a:lnTo>
                  <a:pt x="9446" y="6368"/>
                </a:lnTo>
                <a:lnTo>
                  <a:pt x="9426" y="6345"/>
                </a:lnTo>
                <a:lnTo>
                  <a:pt x="9411" y="6326"/>
                </a:lnTo>
                <a:lnTo>
                  <a:pt x="9404" y="6308"/>
                </a:lnTo>
                <a:lnTo>
                  <a:pt x="9398" y="6293"/>
                </a:lnTo>
                <a:lnTo>
                  <a:pt x="9393" y="6281"/>
                </a:lnTo>
                <a:lnTo>
                  <a:pt x="9398" y="6269"/>
                </a:lnTo>
                <a:lnTo>
                  <a:pt x="9404" y="6255"/>
                </a:lnTo>
                <a:lnTo>
                  <a:pt x="9411" y="6237"/>
                </a:lnTo>
                <a:lnTo>
                  <a:pt x="9426" y="6218"/>
                </a:lnTo>
                <a:lnTo>
                  <a:pt x="9446" y="6194"/>
                </a:lnTo>
                <a:lnTo>
                  <a:pt x="9471" y="6170"/>
                </a:lnTo>
                <a:lnTo>
                  <a:pt x="9504" y="6141"/>
                </a:lnTo>
                <a:lnTo>
                  <a:pt x="9546" y="6114"/>
                </a:lnTo>
                <a:lnTo>
                  <a:pt x="9573" y="6093"/>
                </a:lnTo>
                <a:lnTo>
                  <a:pt x="9585" y="6104"/>
                </a:lnTo>
                <a:lnTo>
                  <a:pt x="9600" y="6114"/>
                </a:lnTo>
                <a:lnTo>
                  <a:pt x="9641" y="6141"/>
                </a:lnTo>
                <a:lnTo>
                  <a:pt x="9674" y="6170"/>
                </a:lnTo>
                <a:lnTo>
                  <a:pt x="9699" y="6194"/>
                </a:lnTo>
                <a:lnTo>
                  <a:pt x="9719" y="6218"/>
                </a:lnTo>
                <a:lnTo>
                  <a:pt x="9734" y="6237"/>
                </a:lnTo>
                <a:lnTo>
                  <a:pt x="9743" y="6255"/>
                </a:lnTo>
                <a:lnTo>
                  <a:pt x="9749" y="6269"/>
                </a:lnTo>
                <a:lnTo>
                  <a:pt x="9752" y="6281"/>
                </a:lnTo>
                <a:lnTo>
                  <a:pt x="9749" y="6293"/>
                </a:lnTo>
                <a:close/>
                <a:moveTo>
                  <a:pt x="9848" y="6176"/>
                </a:moveTo>
                <a:lnTo>
                  <a:pt x="9833" y="6198"/>
                </a:lnTo>
                <a:lnTo>
                  <a:pt x="9821" y="6216"/>
                </a:lnTo>
                <a:lnTo>
                  <a:pt x="9813" y="6234"/>
                </a:lnTo>
                <a:lnTo>
                  <a:pt x="9803" y="6216"/>
                </a:lnTo>
                <a:lnTo>
                  <a:pt x="9794" y="6198"/>
                </a:lnTo>
                <a:lnTo>
                  <a:pt x="9777" y="6176"/>
                </a:lnTo>
                <a:lnTo>
                  <a:pt x="9759" y="6153"/>
                </a:lnTo>
                <a:lnTo>
                  <a:pt x="9737" y="6132"/>
                </a:lnTo>
                <a:lnTo>
                  <a:pt x="9711" y="6108"/>
                </a:lnTo>
                <a:lnTo>
                  <a:pt x="9680" y="6081"/>
                </a:lnTo>
                <a:lnTo>
                  <a:pt x="9644" y="6056"/>
                </a:lnTo>
                <a:lnTo>
                  <a:pt x="9638" y="6051"/>
                </a:lnTo>
                <a:lnTo>
                  <a:pt x="9699" y="6009"/>
                </a:lnTo>
                <a:lnTo>
                  <a:pt x="9725" y="5990"/>
                </a:lnTo>
                <a:lnTo>
                  <a:pt x="9749" y="5970"/>
                </a:lnTo>
                <a:lnTo>
                  <a:pt x="9770" y="5949"/>
                </a:lnTo>
                <a:lnTo>
                  <a:pt x="9788" y="5930"/>
                </a:lnTo>
                <a:lnTo>
                  <a:pt x="9801" y="5907"/>
                </a:lnTo>
                <a:lnTo>
                  <a:pt x="9813" y="5886"/>
                </a:lnTo>
                <a:lnTo>
                  <a:pt x="9824" y="5907"/>
                </a:lnTo>
                <a:lnTo>
                  <a:pt x="9839" y="5930"/>
                </a:lnTo>
                <a:lnTo>
                  <a:pt x="9855" y="5949"/>
                </a:lnTo>
                <a:lnTo>
                  <a:pt x="9878" y="5970"/>
                </a:lnTo>
                <a:lnTo>
                  <a:pt x="9899" y="5990"/>
                </a:lnTo>
                <a:lnTo>
                  <a:pt x="9927" y="6009"/>
                </a:lnTo>
                <a:lnTo>
                  <a:pt x="9989" y="6051"/>
                </a:lnTo>
                <a:lnTo>
                  <a:pt x="9983" y="6056"/>
                </a:lnTo>
                <a:lnTo>
                  <a:pt x="9945" y="6081"/>
                </a:lnTo>
                <a:lnTo>
                  <a:pt x="9915" y="6108"/>
                </a:lnTo>
                <a:lnTo>
                  <a:pt x="9887" y="6132"/>
                </a:lnTo>
                <a:lnTo>
                  <a:pt x="9866" y="6153"/>
                </a:lnTo>
                <a:lnTo>
                  <a:pt x="9848" y="6176"/>
                </a:lnTo>
                <a:close/>
                <a:moveTo>
                  <a:pt x="10229" y="6293"/>
                </a:moveTo>
                <a:lnTo>
                  <a:pt x="10223" y="6308"/>
                </a:lnTo>
                <a:lnTo>
                  <a:pt x="10214" y="6326"/>
                </a:lnTo>
                <a:lnTo>
                  <a:pt x="10199" y="6345"/>
                </a:lnTo>
                <a:lnTo>
                  <a:pt x="10179" y="6368"/>
                </a:lnTo>
                <a:lnTo>
                  <a:pt x="10154" y="6393"/>
                </a:lnTo>
                <a:lnTo>
                  <a:pt x="10121" y="6419"/>
                </a:lnTo>
                <a:lnTo>
                  <a:pt x="10082" y="6449"/>
                </a:lnTo>
                <a:lnTo>
                  <a:pt x="10053" y="6467"/>
                </a:lnTo>
                <a:lnTo>
                  <a:pt x="10025" y="6449"/>
                </a:lnTo>
                <a:lnTo>
                  <a:pt x="9983" y="6419"/>
                </a:lnTo>
                <a:lnTo>
                  <a:pt x="9951" y="6393"/>
                </a:lnTo>
                <a:lnTo>
                  <a:pt x="9926" y="6368"/>
                </a:lnTo>
                <a:lnTo>
                  <a:pt x="9905" y="6345"/>
                </a:lnTo>
                <a:lnTo>
                  <a:pt x="9891" y="6326"/>
                </a:lnTo>
                <a:lnTo>
                  <a:pt x="9884" y="6308"/>
                </a:lnTo>
                <a:lnTo>
                  <a:pt x="9878" y="6293"/>
                </a:lnTo>
                <a:lnTo>
                  <a:pt x="9873" y="6281"/>
                </a:lnTo>
                <a:lnTo>
                  <a:pt x="9878" y="6269"/>
                </a:lnTo>
                <a:lnTo>
                  <a:pt x="9884" y="6255"/>
                </a:lnTo>
                <a:lnTo>
                  <a:pt x="9891" y="6237"/>
                </a:lnTo>
                <a:lnTo>
                  <a:pt x="9905" y="6218"/>
                </a:lnTo>
                <a:lnTo>
                  <a:pt x="9926" y="6194"/>
                </a:lnTo>
                <a:lnTo>
                  <a:pt x="9951" y="6170"/>
                </a:lnTo>
                <a:lnTo>
                  <a:pt x="9983" y="6141"/>
                </a:lnTo>
                <a:lnTo>
                  <a:pt x="10025" y="6114"/>
                </a:lnTo>
                <a:lnTo>
                  <a:pt x="10053" y="6093"/>
                </a:lnTo>
                <a:lnTo>
                  <a:pt x="10082" y="6114"/>
                </a:lnTo>
                <a:lnTo>
                  <a:pt x="10121" y="6141"/>
                </a:lnTo>
                <a:lnTo>
                  <a:pt x="10154" y="6170"/>
                </a:lnTo>
                <a:lnTo>
                  <a:pt x="10179" y="6194"/>
                </a:lnTo>
                <a:lnTo>
                  <a:pt x="10199" y="6218"/>
                </a:lnTo>
                <a:lnTo>
                  <a:pt x="10214" y="6237"/>
                </a:lnTo>
                <a:lnTo>
                  <a:pt x="10223" y="6255"/>
                </a:lnTo>
                <a:lnTo>
                  <a:pt x="10229" y="6269"/>
                </a:lnTo>
                <a:lnTo>
                  <a:pt x="10232" y="6281"/>
                </a:lnTo>
                <a:lnTo>
                  <a:pt x="10229" y="6293"/>
                </a:lnTo>
                <a:close/>
                <a:moveTo>
                  <a:pt x="10326" y="6176"/>
                </a:moveTo>
                <a:lnTo>
                  <a:pt x="10313" y="6198"/>
                </a:lnTo>
                <a:lnTo>
                  <a:pt x="10301" y="6216"/>
                </a:lnTo>
                <a:lnTo>
                  <a:pt x="10293" y="6234"/>
                </a:lnTo>
                <a:lnTo>
                  <a:pt x="10283" y="6216"/>
                </a:lnTo>
                <a:lnTo>
                  <a:pt x="10272" y="6198"/>
                </a:lnTo>
                <a:lnTo>
                  <a:pt x="10257" y="6176"/>
                </a:lnTo>
                <a:lnTo>
                  <a:pt x="10239" y="6153"/>
                </a:lnTo>
                <a:lnTo>
                  <a:pt x="10217" y="6132"/>
                </a:lnTo>
                <a:lnTo>
                  <a:pt x="10191" y="6108"/>
                </a:lnTo>
                <a:lnTo>
                  <a:pt x="10160" y="6081"/>
                </a:lnTo>
                <a:lnTo>
                  <a:pt x="10124" y="6056"/>
                </a:lnTo>
                <a:lnTo>
                  <a:pt x="10118" y="6051"/>
                </a:lnTo>
                <a:lnTo>
                  <a:pt x="10179" y="6009"/>
                </a:lnTo>
                <a:lnTo>
                  <a:pt x="10205" y="5990"/>
                </a:lnTo>
                <a:lnTo>
                  <a:pt x="10229" y="5970"/>
                </a:lnTo>
                <a:lnTo>
                  <a:pt x="10250" y="5949"/>
                </a:lnTo>
                <a:lnTo>
                  <a:pt x="10268" y="5930"/>
                </a:lnTo>
                <a:lnTo>
                  <a:pt x="10281" y="5907"/>
                </a:lnTo>
                <a:lnTo>
                  <a:pt x="10293" y="5886"/>
                </a:lnTo>
                <a:lnTo>
                  <a:pt x="10302" y="5907"/>
                </a:lnTo>
                <a:lnTo>
                  <a:pt x="10319" y="5930"/>
                </a:lnTo>
                <a:lnTo>
                  <a:pt x="10335" y="5949"/>
                </a:lnTo>
                <a:lnTo>
                  <a:pt x="10356" y="5970"/>
                </a:lnTo>
                <a:lnTo>
                  <a:pt x="10379" y="5990"/>
                </a:lnTo>
                <a:lnTo>
                  <a:pt x="10407" y="6009"/>
                </a:lnTo>
                <a:lnTo>
                  <a:pt x="10469" y="6051"/>
                </a:lnTo>
                <a:lnTo>
                  <a:pt x="10463" y="6056"/>
                </a:lnTo>
                <a:lnTo>
                  <a:pt x="10425" y="6081"/>
                </a:lnTo>
                <a:lnTo>
                  <a:pt x="10395" y="6108"/>
                </a:lnTo>
                <a:lnTo>
                  <a:pt x="10367" y="6132"/>
                </a:lnTo>
                <a:lnTo>
                  <a:pt x="10344" y="6153"/>
                </a:lnTo>
                <a:lnTo>
                  <a:pt x="10326" y="6176"/>
                </a:lnTo>
                <a:close/>
                <a:moveTo>
                  <a:pt x="10709" y="6293"/>
                </a:moveTo>
                <a:lnTo>
                  <a:pt x="10703" y="6308"/>
                </a:lnTo>
                <a:lnTo>
                  <a:pt x="10692" y="6326"/>
                </a:lnTo>
                <a:lnTo>
                  <a:pt x="10679" y="6345"/>
                </a:lnTo>
                <a:lnTo>
                  <a:pt x="10659" y="6368"/>
                </a:lnTo>
                <a:lnTo>
                  <a:pt x="10635" y="6393"/>
                </a:lnTo>
                <a:lnTo>
                  <a:pt x="10601" y="6419"/>
                </a:lnTo>
                <a:lnTo>
                  <a:pt x="10560" y="6449"/>
                </a:lnTo>
                <a:lnTo>
                  <a:pt x="10545" y="6459"/>
                </a:lnTo>
                <a:lnTo>
                  <a:pt x="10533" y="6467"/>
                </a:lnTo>
                <a:lnTo>
                  <a:pt x="10505" y="6449"/>
                </a:lnTo>
                <a:lnTo>
                  <a:pt x="10463" y="6419"/>
                </a:lnTo>
                <a:lnTo>
                  <a:pt x="10431" y="6393"/>
                </a:lnTo>
                <a:lnTo>
                  <a:pt x="10404" y="6368"/>
                </a:lnTo>
                <a:lnTo>
                  <a:pt x="10385" y="6345"/>
                </a:lnTo>
                <a:lnTo>
                  <a:pt x="10371" y="6326"/>
                </a:lnTo>
                <a:lnTo>
                  <a:pt x="10362" y="6308"/>
                </a:lnTo>
                <a:lnTo>
                  <a:pt x="10356" y="6293"/>
                </a:lnTo>
                <a:lnTo>
                  <a:pt x="10353" y="6281"/>
                </a:lnTo>
                <a:lnTo>
                  <a:pt x="10356" y="6269"/>
                </a:lnTo>
                <a:lnTo>
                  <a:pt x="10362" y="6255"/>
                </a:lnTo>
                <a:lnTo>
                  <a:pt x="10371" y="6237"/>
                </a:lnTo>
                <a:lnTo>
                  <a:pt x="10385" y="6218"/>
                </a:lnTo>
                <a:lnTo>
                  <a:pt x="10404" y="6194"/>
                </a:lnTo>
                <a:lnTo>
                  <a:pt x="10431" y="6170"/>
                </a:lnTo>
                <a:lnTo>
                  <a:pt x="10463" y="6141"/>
                </a:lnTo>
                <a:lnTo>
                  <a:pt x="10505" y="6114"/>
                </a:lnTo>
                <a:lnTo>
                  <a:pt x="10533" y="6093"/>
                </a:lnTo>
                <a:lnTo>
                  <a:pt x="10545" y="6104"/>
                </a:lnTo>
                <a:lnTo>
                  <a:pt x="10560" y="6114"/>
                </a:lnTo>
                <a:lnTo>
                  <a:pt x="10601" y="6141"/>
                </a:lnTo>
                <a:lnTo>
                  <a:pt x="10635" y="6170"/>
                </a:lnTo>
                <a:lnTo>
                  <a:pt x="10659" y="6194"/>
                </a:lnTo>
                <a:lnTo>
                  <a:pt x="10679" y="6218"/>
                </a:lnTo>
                <a:lnTo>
                  <a:pt x="10692" y="6237"/>
                </a:lnTo>
                <a:lnTo>
                  <a:pt x="10703" y="6255"/>
                </a:lnTo>
                <a:lnTo>
                  <a:pt x="10709" y="6269"/>
                </a:lnTo>
                <a:lnTo>
                  <a:pt x="10710" y="6281"/>
                </a:lnTo>
                <a:lnTo>
                  <a:pt x="10709" y="6293"/>
                </a:lnTo>
                <a:close/>
                <a:moveTo>
                  <a:pt x="10806" y="6176"/>
                </a:moveTo>
                <a:lnTo>
                  <a:pt x="10793" y="6198"/>
                </a:lnTo>
                <a:lnTo>
                  <a:pt x="10781" y="6216"/>
                </a:lnTo>
                <a:lnTo>
                  <a:pt x="10773" y="6234"/>
                </a:lnTo>
                <a:lnTo>
                  <a:pt x="10764" y="6216"/>
                </a:lnTo>
                <a:lnTo>
                  <a:pt x="10752" y="6198"/>
                </a:lnTo>
                <a:lnTo>
                  <a:pt x="10739" y="6176"/>
                </a:lnTo>
                <a:lnTo>
                  <a:pt x="10719" y="6153"/>
                </a:lnTo>
                <a:lnTo>
                  <a:pt x="10697" y="6132"/>
                </a:lnTo>
                <a:lnTo>
                  <a:pt x="10671" y="6108"/>
                </a:lnTo>
                <a:lnTo>
                  <a:pt x="10638" y="6081"/>
                </a:lnTo>
                <a:lnTo>
                  <a:pt x="10602" y="6056"/>
                </a:lnTo>
                <a:lnTo>
                  <a:pt x="10596" y="6051"/>
                </a:lnTo>
                <a:lnTo>
                  <a:pt x="10659" y="6009"/>
                </a:lnTo>
                <a:lnTo>
                  <a:pt x="10685" y="5990"/>
                </a:lnTo>
                <a:lnTo>
                  <a:pt x="10709" y="5970"/>
                </a:lnTo>
                <a:lnTo>
                  <a:pt x="10728" y="5949"/>
                </a:lnTo>
                <a:lnTo>
                  <a:pt x="10746" y="5930"/>
                </a:lnTo>
                <a:lnTo>
                  <a:pt x="10761" y="5907"/>
                </a:lnTo>
                <a:lnTo>
                  <a:pt x="10773" y="5886"/>
                </a:lnTo>
                <a:lnTo>
                  <a:pt x="10785" y="5907"/>
                </a:lnTo>
                <a:lnTo>
                  <a:pt x="10799" y="5930"/>
                </a:lnTo>
                <a:lnTo>
                  <a:pt x="10817" y="5949"/>
                </a:lnTo>
                <a:lnTo>
                  <a:pt x="10836" y="5970"/>
                </a:lnTo>
                <a:lnTo>
                  <a:pt x="10860" y="5990"/>
                </a:lnTo>
                <a:lnTo>
                  <a:pt x="10887" y="6009"/>
                </a:lnTo>
                <a:lnTo>
                  <a:pt x="10949" y="6051"/>
                </a:lnTo>
                <a:lnTo>
                  <a:pt x="10943" y="6056"/>
                </a:lnTo>
                <a:lnTo>
                  <a:pt x="10907" y="6081"/>
                </a:lnTo>
                <a:lnTo>
                  <a:pt x="10875" y="6108"/>
                </a:lnTo>
                <a:lnTo>
                  <a:pt x="10847" y="6132"/>
                </a:lnTo>
                <a:lnTo>
                  <a:pt x="10824" y="6153"/>
                </a:lnTo>
                <a:lnTo>
                  <a:pt x="10806" y="6176"/>
                </a:lnTo>
                <a:close/>
                <a:moveTo>
                  <a:pt x="11189" y="6293"/>
                </a:moveTo>
                <a:lnTo>
                  <a:pt x="11183" y="6308"/>
                </a:lnTo>
                <a:lnTo>
                  <a:pt x="11172" y="6326"/>
                </a:lnTo>
                <a:lnTo>
                  <a:pt x="11159" y="6345"/>
                </a:lnTo>
                <a:lnTo>
                  <a:pt x="11141" y="6368"/>
                </a:lnTo>
                <a:lnTo>
                  <a:pt x="11114" y="6393"/>
                </a:lnTo>
                <a:lnTo>
                  <a:pt x="11081" y="6419"/>
                </a:lnTo>
                <a:lnTo>
                  <a:pt x="11040" y="6449"/>
                </a:lnTo>
                <a:lnTo>
                  <a:pt x="11012" y="6467"/>
                </a:lnTo>
                <a:lnTo>
                  <a:pt x="10985" y="6449"/>
                </a:lnTo>
                <a:lnTo>
                  <a:pt x="10944" y="6419"/>
                </a:lnTo>
                <a:lnTo>
                  <a:pt x="10911" y="6393"/>
                </a:lnTo>
                <a:lnTo>
                  <a:pt x="10884" y="6368"/>
                </a:lnTo>
                <a:lnTo>
                  <a:pt x="10866" y="6345"/>
                </a:lnTo>
                <a:lnTo>
                  <a:pt x="10853" y="6326"/>
                </a:lnTo>
                <a:lnTo>
                  <a:pt x="10842" y="6308"/>
                </a:lnTo>
                <a:lnTo>
                  <a:pt x="10836" y="6293"/>
                </a:lnTo>
                <a:lnTo>
                  <a:pt x="10833" y="6281"/>
                </a:lnTo>
                <a:lnTo>
                  <a:pt x="10836" y="6269"/>
                </a:lnTo>
                <a:lnTo>
                  <a:pt x="10842" y="6255"/>
                </a:lnTo>
                <a:lnTo>
                  <a:pt x="10853" y="6237"/>
                </a:lnTo>
                <a:lnTo>
                  <a:pt x="10866" y="6218"/>
                </a:lnTo>
                <a:lnTo>
                  <a:pt x="10884" y="6194"/>
                </a:lnTo>
                <a:lnTo>
                  <a:pt x="10911" y="6170"/>
                </a:lnTo>
                <a:lnTo>
                  <a:pt x="10944" y="6141"/>
                </a:lnTo>
                <a:lnTo>
                  <a:pt x="10985" y="6114"/>
                </a:lnTo>
                <a:lnTo>
                  <a:pt x="11012" y="6093"/>
                </a:lnTo>
                <a:lnTo>
                  <a:pt x="11040" y="6114"/>
                </a:lnTo>
                <a:lnTo>
                  <a:pt x="11081" y="6141"/>
                </a:lnTo>
                <a:lnTo>
                  <a:pt x="11114" y="6170"/>
                </a:lnTo>
                <a:lnTo>
                  <a:pt x="11141" y="6194"/>
                </a:lnTo>
                <a:lnTo>
                  <a:pt x="11159" y="6218"/>
                </a:lnTo>
                <a:lnTo>
                  <a:pt x="11172" y="6237"/>
                </a:lnTo>
                <a:lnTo>
                  <a:pt x="11183" y="6255"/>
                </a:lnTo>
                <a:lnTo>
                  <a:pt x="11189" y="6269"/>
                </a:lnTo>
                <a:lnTo>
                  <a:pt x="11190" y="6281"/>
                </a:lnTo>
                <a:lnTo>
                  <a:pt x="11189" y="6293"/>
                </a:lnTo>
                <a:close/>
                <a:moveTo>
                  <a:pt x="11316" y="5970"/>
                </a:moveTo>
                <a:lnTo>
                  <a:pt x="11340" y="5990"/>
                </a:lnTo>
                <a:lnTo>
                  <a:pt x="11366" y="6009"/>
                </a:lnTo>
                <a:lnTo>
                  <a:pt x="11429" y="6051"/>
                </a:lnTo>
                <a:lnTo>
                  <a:pt x="11423" y="6056"/>
                </a:lnTo>
                <a:lnTo>
                  <a:pt x="11387" y="6081"/>
                </a:lnTo>
                <a:lnTo>
                  <a:pt x="11354" y="6108"/>
                </a:lnTo>
                <a:lnTo>
                  <a:pt x="11328" y="6132"/>
                </a:lnTo>
                <a:lnTo>
                  <a:pt x="11304" y="6153"/>
                </a:lnTo>
                <a:lnTo>
                  <a:pt x="11286" y="6176"/>
                </a:lnTo>
                <a:lnTo>
                  <a:pt x="11273" y="6198"/>
                </a:lnTo>
                <a:lnTo>
                  <a:pt x="11261" y="6216"/>
                </a:lnTo>
                <a:lnTo>
                  <a:pt x="11252" y="6234"/>
                </a:lnTo>
                <a:lnTo>
                  <a:pt x="11244" y="6216"/>
                </a:lnTo>
                <a:lnTo>
                  <a:pt x="11232" y="6198"/>
                </a:lnTo>
                <a:lnTo>
                  <a:pt x="11219" y="6176"/>
                </a:lnTo>
                <a:lnTo>
                  <a:pt x="11198" y="6153"/>
                </a:lnTo>
                <a:lnTo>
                  <a:pt x="11177" y="6132"/>
                </a:lnTo>
                <a:lnTo>
                  <a:pt x="11150" y="6108"/>
                </a:lnTo>
                <a:lnTo>
                  <a:pt x="11118" y="6081"/>
                </a:lnTo>
                <a:lnTo>
                  <a:pt x="11082" y="6056"/>
                </a:lnTo>
                <a:lnTo>
                  <a:pt x="11076" y="6051"/>
                </a:lnTo>
                <a:lnTo>
                  <a:pt x="11138" y="6009"/>
                </a:lnTo>
                <a:lnTo>
                  <a:pt x="11165" y="5990"/>
                </a:lnTo>
                <a:lnTo>
                  <a:pt x="11189" y="5970"/>
                </a:lnTo>
                <a:lnTo>
                  <a:pt x="11208" y="5949"/>
                </a:lnTo>
                <a:lnTo>
                  <a:pt x="11226" y="5930"/>
                </a:lnTo>
                <a:lnTo>
                  <a:pt x="11240" y="5907"/>
                </a:lnTo>
                <a:lnTo>
                  <a:pt x="11252" y="5886"/>
                </a:lnTo>
                <a:lnTo>
                  <a:pt x="11264" y="5907"/>
                </a:lnTo>
                <a:lnTo>
                  <a:pt x="11279" y="5930"/>
                </a:lnTo>
                <a:lnTo>
                  <a:pt x="11297" y="5949"/>
                </a:lnTo>
                <a:lnTo>
                  <a:pt x="11316" y="5970"/>
                </a:lnTo>
                <a:close/>
                <a:moveTo>
                  <a:pt x="11328" y="5472"/>
                </a:moveTo>
                <a:lnTo>
                  <a:pt x="11354" y="5496"/>
                </a:lnTo>
                <a:lnTo>
                  <a:pt x="11387" y="5520"/>
                </a:lnTo>
                <a:lnTo>
                  <a:pt x="11423" y="5546"/>
                </a:lnTo>
                <a:lnTo>
                  <a:pt x="11429" y="5550"/>
                </a:lnTo>
                <a:lnTo>
                  <a:pt x="11366" y="5592"/>
                </a:lnTo>
                <a:lnTo>
                  <a:pt x="11340" y="5612"/>
                </a:lnTo>
                <a:lnTo>
                  <a:pt x="11316" y="5630"/>
                </a:lnTo>
                <a:lnTo>
                  <a:pt x="11297" y="5649"/>
                </a:lnTo>
                <a:lnTo>
                  <a:pt x="11279" y="5670"/>
                </a:lnTo>
                <a:lnTo>
                  <a:pt x="11264" y="5690"/>
                </a:lnTo>
                <a:lnTo>
                  <a:pt x="11252" y="5712"/>
                </a:lnTo>
                <a:lnTo>
                  <a:pt x="11240" y="5690"/>
                </a:lnTo>
                <a:lnTo>
                  <a:pt x="11226" y="5670"/>
                </a:lnTo>
                <a:lnTo>
                  <a:pt x="11208" y="5649"/>
                </a:lnTo>
                <a:lnTo>
                  <a:pt x="11189" y="5630"/>
                </a:lnTo>
                <a:lnTo>
                  <a:pt x="11165" y="5612"/>
                </a:lnTo>
                <a:lnTo>
                  <a:pt x="11138" y="5592"/>
                </a:lnTo>
                <a:lnTo>
                  <a:pt x="11076" y="5550"/>
                </a:lnTo>
                <a:lnTo>
                  <a:pt x="11082" y="5546"/>
                </a:lnTo>
                <a:lnTo>
                  <a:pt x="11118" y="5520"/>
                </a:lnTo>
                <a:lnTo>
                  <a:pt x="11150" y="5496"/>
                </a:lnTo>
                <a:lnTo>
                  <a:pt x="11177" y="5472"/>
                </a:lnTo>
                <a:lnTo>
                  <a:pt x="11198" y="5448"/>
                </a:lnTo>
                <a:lnTo>
                  <a:pt x="11219" y="5426"/>
                </a:lnTo>
                <a:lnTo>
                  <a:pt x="11232" y="5406"/>
                </a:lnTo>
                <a:lnTo>
                  <a:pt x="11244" y="5387"/>
                </a:lnTo>
                <a:lnTo>
                  <a:pt x="11252" y="5369"/>
                </a:lnTo>
                <a:lnTo>
                  <a:pt x="11261" y="5387"/>
                </a:lnTo>
                <a:lnTo>
                  <a:pt x="11273" y="5406"/>
                </a:lnTo>
                <a:lnTo>
                  <a:pt x="11286" y="5426"/>
                </a:lnTo>
                <a:lnTo>
                  <a:pt x="11304" y="5448"/>
                </a:lnTo>
                <a:lnTo>
                  <a:pt x="11328" y="5472"/>
                </a:lnTo>
                <a:close/>
                <a:moveTo>
                  <a:pt x="11316" y="5010"/>
                </a:moveTo>
                <a:lnTo>
                  <a:pt x="11340" y="5030"/>
                </a:lnTo>
                <a:lnTo>
                  <a:pt x="11366" y="5051"/>
                </a:lnTo>
                <a:lnTo>
                  <a:pt x="11429" y="5093"/>
                </a:lnTo>
                <a:lnTo>
                  <a:pt x="11423" y="5096"/>
                </a:lnTo>
                <a:lnTo>
                  <a:pt x="11387" y="5123"/>
                </a:lnTo>
                <a:lnTo>
                  <a:pt x="11354" y="5148"/>
                </a:lnTo>
                <a:lnTo>
                  <a:pt x="11328" y="5172"/>
                </a:lnTo>
                <a:lnTo>
                  <a:pt x="11304" y="5195"/>
                </a:lnTo>
                <a:lnTo>
                  <a:pt x="11286" y="5216"/>
                </a:lnTo>
                <a:lnTo>
                  <a:pt x="11273" y="5237"/>
                </a:lnTo>
                <a:lnTo>
                  <a:pt x="11261" y="5256"/>
                </a:lnTo>
                <a:lnTo>
                  <a:pt x="11252" y="5274"/>
                </a:lnTo>
                <a:lnTo>
                  <a:pt x="11244" y="5256"/>
                </a:lnTo>
                <a:lnTo>
                  <a:pt x="11232" y="5237"/>
                </a:lnTo>
                <a:lnTo>
                  <a:pt x="11219" y="5216"/>
                </a:lnTo>
                <a:lnTo>
                  <a:pt x="11198" y="5195"/>
                </a:lnTo>
                <a:lnTo>
                  <a:pt x="11177" y="5172"/>
                </a:lnTo>
                <a:lnTo>
                  <a:pt x="11150" y="5148"/>
                </a:lnTo>
                <a:lnTo>
                  <a:pt x="11118" y="5123"/>
                </a:lnTo>
                <a:lnTo>
                  <a:pt x="11082" y="5096"/>
                </a:lnTo>
                <a:lnTo>
                  <a:pt x="11076" y="5093"/>
                </a:lnTo>
                <a:lnTo>
                  <a:pt x="11138" y="5051"/>
                </a:lnTo>
                <a:lnTo>
                  <a:pt x="11165" y="5030"/>
                </a:lnTo>
                <a:lnTo>
                  <a:pt x="11189" y="5010"/>
                </a:lnTo>
                <a:lnTo>
                  <a:pt x="11208" y="4991"/>
                </a:lnTo>
                <a:lnTo>
                  <a:pt x="11226" y="4970"/>
                </a:lnTo>
                <a:lnTo>
                  <a:pt x="11240" y="4949"/>
                </a:lnTo>
                <a:lnTo>
                  <a:pt x="11252" y="4926"/>
                </a:lnTo>
                <a:lnTo>
                  <a:pt x="11264" y="4949"/>
                </a:lnTo>
                <a:lnTo>
                  <a:pt x="11279" y="4970"/>
                </a:lnTo>
                <a:lnTo>
                  <a:pt x="11297" y="4991"/>
                </a:lnTo>
                <a:lnTo>
                  <a:pt x="11316" y="5010"/>
                </a:lnTo>
                <a:close/>
                <a:moveTo>
                  <a:pt x="11328" y="4511"/>
                </a:moveTo>
                <a:lnTo>
                  <a:pt x="11354" y="4535"/>
                </a:lnTo>
                <a:lnTo>
                  <a:pt x="11387" y="4560"/>
                </a:lnTo>
                <a:lnTo>
                  <a:pt x="11423" y="4587"/>
                </a:lnTo>
                <a:lnTo>
                  <a:pt x="11429" y="4590"/>
                </a:lnTo>
                <a:lnTo>
                  <a:pt x="11366" y="4632"/>
                </a:lnTo>
                <a:lnTo>
                  <a:pt x="11340" y="4650"/>
                </a:lnTo>
                <a:lnTo>
                  <a:pt x="11316" y="4671"/>
                </a:lnTo>
                <a:lnTo>
                  <a:pt x="11297" y="4691"/>
                </a:lnTo>
                <a:lnTo>
                  <a:pt x="11279" y="4710"/>
                </a:lnTo>
                <a:lnTo>
                  <a:pt x="11264" y="4731"/>
                </a:lnTo>
                <a:lnTo>
                  <a:pt x="11252" y="4752"/>
                </a:lnTo>
                <a:lnTo>
                  <a:pt x="11240" y="4731"/>
                </a:lnTo>
                <a:lnTo>
                  <a:pt x="11226" y="4710"/>
                </a:lnTo>
                <a:lnTo>
                  <a:pt x="11208" y="4691"/>
                </a:lnTo>
                <a:lnTo>
                  <a:pt x="11189" y="4671"/>
                </a:lnTo>
                <a:lnTo>
                  <a:pt x="11165" y="4650"/>
                </a:lnTo>
                <a:lnTo>
                  <a:pt x="11138" y="4632"/>
                </a:lnTo>
                <a:lnTo>
                  <a:pt x="11076" y="4590"/>
                </a:lnTo>
                <a:lnTo>
                  <a:pt x="11082" y="4587"/>
                </a:lnTo>
                <a:lnTo>
                  <a:pt x="11118" y="4560"/>
                </a:lnTo>
                <a:lnTo>
                  <a:pt x="11150" y="4535"/>
                </a:lnTo>
                <a:lnTo>
                  <a:pt x="11177" y="4511"/>
                </a:lnTo>
                <a:lnTo>
                  <a:pt x="11198" y="4488"/>
                </a:lnTo>
                <a:lnTo>
                  <a:pt x="11219" y="4467"/>
                </a:lnTo>
                <a:lnTo>
                  <a:pt x="11232" y="4446"/>
                </a:lnTo>
                <a:lnTo>
                  <a:pt x="11244" y="4427"/>
                </a:lnTo>
                <a:lnTo>
                  <a:pt x="11252" y="4409"/>
                </a:lnTo>
                <a:lnTo>
                  <a:pt x="11261" y="4427"/>
                </a:lnTo>
                <a:lnTo>
                  <a:pt x="11273" y="4446"/>
                </a:lnTo>
                <a:lnTo>
                  <a:pt x="11286" y="4467"/>
                </a:lnTo>
                <a:lnTo>
                  <a:pt x="11304" y="4488"/>
                </a:lnTo>
                <a:lnTo>
                  <a:pt x="11328" y="4511"/>
                </a:lnTo>
                <a:close/>
                <a:moveTo>
                  <a:pt x="11316" y="4049"/>
                </a:moveTo>
                <a:lnTo>
                  <a:pt x="11340" y="4070"/>
                </a:lnTo>
                <a:lnTo>
                  <a:pt x="11366" y="4089"/>
                </a:lnTo>
                <a:lnTo>
                  <a:pt x="11429" y="4133"/>
                </a:lnTo>
                <a:lnTo>
                  <a:pt x="11423" y="4137"/>
                </a:lnTo>
                <a:lnTo>
                  <a:pt x="11387" y="4163"/>
                </a:lnTo>
                <a:lnTo>
                  <a:pt x="11354" y="4187"/>
                </a:lnTo>
                <a:lnTo>
                  <a:pt x="11328" y="4211"/>
                </a:lnTo>
                <a:lnTo>
                  <a:pt x="11304" y="4235"/>
                </a:lnTo>
                <a:lnTo>
                  <a:pt x="11286" y="4257"/>
                </a:lnTo>
                <a:lnTo>
                  <a:pt x="11273" y="4277"/>
                </a:lnTo>
                <a:lnTo>
                  <a:pt x="11261" y="4296"/>
                </a:lnTo>
                <a:lnTo>
                  <a:pt x="11252" y="4314"/>
                </a:lnTo>
                <a:lnTo>
                  <a:pt x="11244" y="4296"/>
                </a:lnTo>
                <a:lnTo>
                  <a:pt x="11232" y="4277"/>
                </a:lnTo>
                <a:lnTo>
                  <a:pt x="11219" y="4257"/>
                </a:lnTo>
                <a:lnTo>
                  <a:pt x="11198" y="4235"/>
                </a:lnTo>
                <a:lnTo>
                  <a:pt x="11177" y="4211"/>
                </a:lnTo>
                <a:lnTo>
                  <a:pt x="11150" y="4187"/>
                </a:lnTo>
                <a:lnTo>
                  <a:pt x="11118" y="4163"/>
                </a:lnTo>
                <a:lnTo>
                  <a:pt x="11082" y="4137"/>
                </a:lnTo>
                <a:lnTo>
                  <a:pt x="11076" y="4133"/>
                </a:lnTo>
                <a:lnTo>
                  <a:pt x="11138" y="4089"/>
                </a:lnTo>
                <a:lnTo>
                  <a:pt x="11165" y="4070"/>
                </a:lnTo>
                <a:lnTo>
                  <a:pt x="11189" y="4049"/>
                </a:lnTo>
                <a:lnTo>
                  <a:pt x="11208" y="4031"/>
                </a:lnTo>
                <a:lnTo>
                  <a:pt x="11226" y="4010"/>
                </a:lnTo>
                <a:lnTo>
                  <a:pt x="11240" y="3989"/>
                </a:lnTo>
                <a:lnTo>
                  <a:pt x="11252" y="3968"/>
                </a:lnTo>
                <a:lnTo>
                  <a:pt x="11264" y="3989"/>
                </a:lnTo>
                <a:lnTo>
                  <a:pt x="11279" y="4010"/>
                </a:lnTo>
                <a:lnTo>
                  <a:pt x="11297" y="4031"/>
                </a:lnTo>
                <a:lnTo>
                  <a:pt x="11316" y="4049"/>
                </a:lnTo>
                <a:close/>
                <a:moveTo>
                  <a:pt x="11328" y="3552"/>
                </a:moveTo>
                <a:lnTo>
                  <a:pt x="11354" y="3576"/>
                </a:lnTo>
                <a:lnTo>
                  <a:pt x="11387" y="3602"/>
                </a:lnTo>
                <a:lnTo>
                  <a:pt x="11423" y="3627"/>
                </a:lnTo>
                <a:lnTo>
                  <a:pt x="11429" y="3629"/>
                </a:lnTo>
                <a:lnTo>
                  <a:pt x="11366" y="3671"/>
                </a:lnTo>
                <a:lnTo>
                  <a:pt x="11340" y="3692"/>
                </a:lnTo>
                <a:lnTo>
                  <a:pt x="11316" y="3711"/>
                </a:lnTo>
                <a:lnTo>
                  <a:pt x="11297" y="3729"/>
                </a:lnTo>
                <a:lnTo>
                  <a:pt x="11279" y="3749"/>
                </a:lnTo>
                <a:lnTo>
                  <a:pt x="11264" y="3771"/>
                </a:lnTo>
                <a:lnTo>
                  <a:pt x="11252" y="3794"/>
                </a:lnTo>
                <a:lnTo>
                  <a:pt x="11240" y="3771"/>
                </a:lnTo>
                <a:lnTo>
                  <a:pt x="11226" y="3749"/>
                </a:lnTo>
                <a:lnTo>
                  <a:pt x="11208" y="3729"/>
                </a:lnTo>
                <a:lnTo>
                  <a:pt x="11189" y="3711"/>
                </a:lnTo>
                <a:lnTo>
                  <a:pt x="11165" y="3692"/>
                </a:lnTo>
                <a:lnTo>
                  <a:pt x="11138" y="3671"/>
                </a:lnTo>
                <a:lnTo>
                  <a:pt x="11076" y="3629"/>
                </a:lnTo>
                <a:lnTo>
                  <a:pt x="11082" y="3627"/>
                </a:lnTo>
                <a:lnTo>
                  <a:pt x="11118" y="3602"/>
                </a:lnTo>
                <a:lnTo>
                  <a:pt x="11150" y="3576"/>
                </a:lnTo>
                <a:lnTo>
                  <a:pt x="11177" y="3552"/>
                </a:lnTo>
                <a:lnTo>
                  <a:pt x="11198" y="3530"/>
                </a:lnTo>
                <a:lnTo>
                  <a:pt x="11219" y="3507"/>
                </a:lnTo>
                <a:lnTo>
                  <a:pt x="11232" y="3486"/>
                </a:lnTo>
                <a:lnTo>
                  <a:pt x="11244" y="3468"/>
                </a:lnTo>
                <a:lnTo>
                  <a:pt x="11252" y="3450"/>
                </a:lnTo>
                <a:lnTo>
                  <a:pt x="11261" y="3468"/>
                </a:lnTo>
                <a:lnTo>
                  <a:pt x="11273" y="3486"/>
                </a:lnTo>
                <a:lnTo>
                  <a:pt x="11286" y="3507"/>
                </a:lnTo>
                <a:lnTo>
                  <a:pt x="11304" y="3530"/>
                </a:lnTo>
                <a:lnTo>
                  <a:pt x="11328" y="3552"/>
                </a:lnTo>
                <a:close/>
                <a:moveTo>
                  <a:pt x="11316" y="3090"/>
                </a:moveTo>
                <a:lnTo>
                  <a:pt x="11340" y="3110"/>
                </a:lnTo>
                <a:lnTo>
                  <a:pt x="11366" y="3129"/>
                </a:lnTo>
                <a:lnTo>
                  <a:pt x="11429" y="3174"/>
                </a:lnTo>
                <a:lnTo>
                  <a:pt x="11423" y="3177"/>
                </a:lnTo>
                <a:lnTo>
                  <a:pt x="11387" y="3204"/>
                </a:lnTo>
                <a:lnTo>
                  <a:pt x="11354" y="3228"/>
                </a:lnTo>
                <a:lnTo>
                  <a:pt x="11328" y="3252"/>
                </a:lnTo>
                <a:lnTo>
                  <a:pt x="11304" y="3276"/>
                </a:lnTo>
                <a:lnTo>
                  <a:pt x="11286" y="3297"/>
                </a:lnTo>
                <a:lnTo>
                  <a:pt x="11273" y="3318"/>
                </a:lnTo>
                <a:lnTo>
                  <a:pt x="11261" y="3338"/>
                </a:lnTo>
                <a:lnTo>
                  <a:pt x="11252" y="3354"/>
                </a:lnTo>
                <a:lnTo>
                  <a:pt x="11244" y="3338"/>
                </a:lnTo>
                <a:lnTo>
                  <a:pt x="11232" y="3318"/>
                </a:lnTo>
                <a:lnTo>
                  <a:pt x="11219" y="3297"/>
                </a:lnTo>
                <a:lnTo>
                  <a:pt x="11198" y="3276"/>
                </a:lnTo>
                <a:lnTo>
                  <a:pt x="11177" y="3252"/>
                </a:lnTo>
                <a:lnTo>
                  <a:pt x="11150" y="3228"/>
                </a:lnTo>
                <a:lnTo>
                  <a:pt x="11118" y="3204"/>
                </a:lnTo>
                <a:lnTo>
                  <a:pt x="11082" y="3177"/>
                </a:lnTo>
                <a:lnTo>
                  <a:pt x="11076" y="3174"/>
                </a:lnTo>
                <a:lnTo>
                  <a:pt x="11138" y="3129"/>
                </a:lnTo>
                <a:lnTo>
                  <a:pt x="11165" y="3110"/>
                </a:lnTo>
                <a:lnTo>
                  <a:pt x="11189" y="3090"/>
                </a:lnTo>
                <a:lnTo>
                  <a:pt x="11208" y="3069"/>
                </a:lnTo>
                <a:lnTo>
                  <a:pt x="11226" y="3050"/>
                </a:lnTo>
                <a:lnTo>
                  <a:pt x="11240" y="3030"/>
                </a:lnTo>
                <a:lnTo>
                  <a:pt x="11252" y="3008"/>
                </a:lnTo>
                <a:lnTo>
                  <a:pt x="11264" y="3030"/>
                </a:lnTo>
                <a:lnTo>
                  <a:pt x="11279" y="3050"/>
                </a:lnTo>
                <a:lnTo>
                  <a:pt x="11297" y="3069"/>
                </a:lnTo>
                <a:lnTo>
                  <a:pt x="11316" y="3090"/>
                </a:lnTo>
                <a:close/>
                <a:moveTo>
                  <a:pt x="11328" y="2592"/>
                </a:moveTo>
                <a:lnTo>
                  <a:pt x="11354" y="2616"/>
                </a:lnTo>
                <a:lnTo>
                  <a:pt x="11387" y="2640"/>
                </a:lnTo>
                <a:lnTo>
                  <a:pt x="11423" y="2666"/>
                </a:lnTo>
                <a:lnTo>
                  <a:pt x="11429" y="2670"/>
                </a:lnTo>
                <a:lnTo>
                  <a:pt x="11366" y="2712"/>
                </a:lnTo>
                <a:lnTo>
                  <a:pt x="11340" y="2732"/>
                </a:lnTo>
                <a:lnTo>
                  <a:pt x="11316" y="2753"/>
                </a:lnTo>
                <a:lnTo>
                  <a:pt x="11297" y="2771"/>
                </a:lnTo>
                <a:lnTo>
                  <a:pt x="11279" y="2790"/>
                </a:lnTo>
                <a:lnTo>
                  <a:pt x="11264" y="2813"/>
                </a:lnTo>
                <a:lnTo>
                  <a:pt x="11252" y="2834"/>
                </a:lnTo>
                <a:lnTo>
                  <a:pt x="11240" y="2813"/>
                </a:lnTo>
                <a:lnTo>
                  <a:pt x="11226" y="2790"/>
                </a:lnTo>
                <a:lnTo>
                  <a:pt x="11208" y="2771"/>
                </a:lnTo>
                <a:lnTo>
                  <a:pt x="11189" y="2753"/>
                </a:lnTo>
                <a:lnTo>
                  <a:pt x="11165" y="2732"/>
                </a:lnTo>
                <a:lnTo>
                  <a:pt x="11138" y="2712"/>
                </a:lnTo>
                <a:lnTo>
                  <a:pt x="11076" y="2670"/>
                </a:lnTo>
                <a:lnTo>
                  <a:pt x="11082" y="2666"/>
                </a:lnTo>
                <a:lnTo>
                  <a:pt x="11118" y="2640"/>
                </a:lnTo>
                <a:lnTo>
                  <a:pt x="11150" y="2616"/>
                </a:lnTo>
                <a:lnTo>
                  <a:pt x="11177" y="2592"/>
                </a:lnTo>
                <a:lnTo>
                  <a:pt x="11198" y="2568"/>
                </a:lnTo>
                <a:lnTo>
                  <a:pt x="11219" y="2549"/>
                </a:lnTo>
                <a:lnTo>
                  <a:pt x="11232" y="2526"/>
                </a:lnTo>
                <a:lnTo>
                  <a:pt x="11244" y="2508"/>
                </a:lnTo>
                <a:lnTo>
                  <a:pt x="11252" y="2490"/>
                </a:lnTo>
                <a:lnTo>
                  <a:pt x="11261" y="2508"/>
                </a:lnTo>
                <a:lnTo>
                  <a:pt x="11273" y="2526"/>
                </a:lnTo>
                <a:lnTo>
                  <a:pt x="11286" y="2549"/>
                </a:lnTo>
                <a:lnTo>
                  <a:pt x="11304" y="2568"/>
                </a:lnTo>
                <a:lnTo>
                  <a:pt x="11328" y="2592"/>
                </a:lnTo>
                <a:close/>
                <a:moveTo>
                  <a:pt x="11316" y="2130"/>
                </a:moveTo>
                <a:lnTo>
                  <a:pt x="11340" y="2151"/>
                </a:lnTo>
                <a:lnTo>
                  <a:pt x="11366" y="2171"/>
                </a:lnTo>
                <a:lnTo>
                  <a:pt x="11429" y="2214"/>
                </a:lnTo>
                <a:lnTo>
                  <a:pt x="11423" y="2219"/>
                </a:lnTo>
                <a:lnTo>
                  <a:pt x="11387" y="2243"/>
                </a:lnTo>
                <a:lnTo>
                  <a:pt x="11354" y="2268"/>
                </a:lnTo>
                <a:lnTo>
                  <a:pt x="11328" y="2292"/>
                </a:lnTo>
                <a:lnTo>
                  <a:pt x="11304" y="2316"/>
                </a:lnTo>
                <a:lnTo>
                  <a:pt x="11286" y="2336"/>
                </a:lnTo>
                <a:lnTo>
                  <a:pt x="11273" y="2358"/>
                </a:lnTo>
                <a:lnTo>
                  <a:pt x="11261" y="2376"/>
                </a:lnTo>
                <a:lnTo>
                  <a:pt x="11252" y="2394"/>
                </a:lnTo>
                <a:lnTo>
                  <a:pt x="11244" y="2376"/>
                </a:lnTo>
                <a:lnTo>
                  <a:pt x="11232" y="2358"/>
                </a:lnTo>
                <a:lnTo>
                  <a:pt x="11219" y="2336"/>
                </a:lnTo>
                <a:lnTo>
                  <a:pt x="11198" y="2316"/>
                </a:lnTo>
                <a:lnTo>
                  <a:pt x="11177" y="2292"/>
                </a:lnTo>
                <a:lnTo>
                  <a:pt x="11150" y="2268"/>
                </a:lnTo>
                <a:lnTo>
                  <a:pt x="11118" y="2243"/>
                </a:lnTo>
                <a:lnTo>
                  <a:pt x="11082" y="2219"/>
                </a:lnTo>
                <a:lnTo>
                  <a:pt x="11076" y="2214"/>
                </a:lnTo>
                <a:lnTo>
                  <a:pt x="11138" y="2171"/>
                </a:lnTo>
                <a:lnTo>
                  <a:pt x="11165" y="2151"/>
                </a:lnTo>
                <a:lnTo>
                  <a:pt x="11189" y="2130"/>
                </a:lnTo>
                <a:lnTo>
                  <a:pt x="11208" y="2111"/>
                </a:lnTo>
                <a:lnTo>
                  <a:pt x="11226" y="2091"/>
                </a:lnTo>
                <a:lnTo>
                  <a:pt x="11240" y="2070"/>
                </a:lnTo>
                <a:lnTo>
                  <a:pt x="11252" y="2046"/>
                </a:lnTo>
                <a:lnTo>
                  <a:pt x="11264" y="2070"/>
                </a:lnTo>
                <a:lnTo>
                  <a:pt x="11279" y="2091"/>
                </a:lnTo>
                <a:lnTo>
                  <a:pt x="11297" y="2111"/>
                </a:lnTo>
                <a:lnTo>
                  <a:pt x="11316" y="2130"/>
                </a:lnTo>
                <a:close/>
                <a:moveTo>
                  <a:pt x="11328" y="1634"/>
                </a:moveTo>
                <a:lnTo>
                  <a:pt x="11354" y="1656"/>
                </a:lnTo>
                <a:lnTo>
                  <a:pt x="11387" y="1680"/>
                </a:lnTo>
                <a:lnTo>
                  <a:pt x="11423" y="1707"/>
                </a:lnTo>
                <a:lnTo>
                  <a:pt x="11429" y="1710"/>
                </a:lnTo>
                <a:lnTo>
                  <a:pt x="11366" y="1752"/>
                </a:lnTo>
                <a:lnTo>
                  <a:pt x="11340" y="1773"/>
                </a:lnTo>
                <a:lnTo>
                  <a:pt x="11316" y="1791"/>
                </a:lnTo>
                <a:lnTo>
                  <a:pt x="11297" y="1811"/>
                </a:lnTo>
                <a:lnTo>
                  <a:pt x="11279" y="1830"/>
                </a:lnTo>
                <a:lnTo>
                  <a:pt x="11264" y="1851"/>
                </a:lnTo>
                <a:lnTo>
                  <a:pt x="11252" y="1875"/>
                </a:lnTo>
                <a:lnTo>
                  <a:pt x="11240" y="1851"/>
                </a:lnTo>
                <a:lnTo>
                  <a:pt x="11226" y="1830"/>
                </a:lnTo>
                <a:lnTo>
                  <a:pt x="11208" y="1811"/>
                </a:lnTo>
                <a:lnTo>
                  <a:pt x="11189" y="1791"/>
                </a:lnTo>
                <a:lnTo>
                  <a:pt x="11165" y="1773"/>
                </a:lnTo>
                <a:lnTo>
                  <a:pt x="11138" y="1752"/>
                </a:lnTo>
                <a:lnTo>
                  <a:pt x="11076" y="1710"/>
                </a:lnTo>
                <a:lnTo>
                  <a:pt x="11082" y="1707"/>
                </a:lnTo>
                <a:lnTo>
                  <a:pt x="11118" y="1680"/>
                </a:lnTo>
                <a:lnTo>
                  <a:pt x="11150" y="1656"/>
                </a:lnTo>
                <a:lnTo>
                  <a:pt x="11177" y="1634"/>
                </a:lnTo>
                <a:lnTo>
                  <a:pt x="11198" y="1610"/>
                </a:lnTo>
                <a:lnTo>
                  <a:pt x="11219" y="1587"/>
                </a:lnTo>
                <a:lnTo>
                  <a:pt x="11232" y="1568"/>
                </a:lnTo>
                <a:lnTo>
                  <a:pt x="11244" y="1547"/>
                </a:lnTo>
                <a:lnTo>
                  <a:pt x="11252" y="1532"/>
                </a:lnTo>
                <a:lnTo>
                  <a:pt x="11261" y="1547"/>
                </a:lnTo>
                <a:lnTo>
                  <a:pt x="11273" y="1568"/>
                </a:lnTo>
                <a:lnTo>
                  <a:pt x="11286" y="1587"/>
                </a:lnTo>
                <a:lnTo>
                  <a:pt x="11304" y="1610"/>
                </a:lnTo>
                <a:lnTo>
                  <a:pt x="11328" y="1634"/>
                </a:lnTo>
                <a:close/>
                <a:moveTo>
                  <a:pt x="11316" y="1172"/>
                </a:moveTo>
                <a:lnTo>
                  <a:pt x="11340" y="1191"/>
                </a:lnTo>
                <a:lnTo>
                  <a:pt x="11366" y="1211"/>
                </a:lnTo>
                <a:lnTo>
                  <a:pt x="11429" y="1253"/>
                </a:lnTo>
                <a:lnTo>
                  <a:pt x="11423" y="1257"/>
                </a:lnTo>
                <a:lnTo>
                  <a:pt x="11387" y="1283"/>
                </a:lnTo>
                <a:lnTo>
                  <a:pt x="11354" y="1310"/>
                </a:lnTo>
                <a:lnTo>
                  <a:pt x="11328" y="1334"/>
                </a:lnTo>
                <a:lnTo>
                  <a:pt x="11304" y="1355"/>
                </a:lnTo>
                <a:lnTo>
                  <a:pt x="11286" y="1377"/>
                </a:lnTo>
                <a:lnTo>
                  <a:pt x="11273" y="1400"/>
                </a:lnTo>
                <a:lnTo>
                  <a:pt x="11261" y="1418"/>
                </a:lnTo>
                <a:lnTo>
                  <a:pt x="11252" y="1436"/>
                </a:lnTo>
                <a:lnTo>
                  <a:pt x="11244" y="1418"/>
                </a:lnTo>
                <a:lnTo>
                  <a:pt x="11232" y="1400"/>
                </a:lnTo>
                <a:lnTo>
                  <a:pt x="11219" y="1377"/>
                </a:lnTo>
                <a:lnTo>
                  <a:pt x="11198" y="1355"/>
                </a:lnTo>
                <a:lnTo>
                  <a:pt x="11177" y="1334"/>
                </a:lnTo>
                <a:lnTo>
                  <a:pt x="11150" y="1310"/>
                </a:lnTo>
                <a:lnTo>
                  <a:pt x="11118" y="1283"/>
                </a:lnTo>
                <a:lnTo>
                  <a:pt x="11082" y="1257"/>
                </a:lnTo>
                <a:lnTo>
                  <a:pt x="11076" y="1253"/>
                </a:lnTo>
                <a:lnTo>
                  <a:pt x="11138" y="1211"/>
                </a:lnTo>
                <a:lnTo>
                  <a:pt x="11165" y="1191"/>
                </a:lnTo>
                <a:lnTo>
                  <a:pt x="11189" y="1172"/>
                </a:lnTo>
                <a:lnTo>
                  <a:pt x="11208" y="1151"/>
                </a:lnTo>
                <a:lnTo>
                  <a:pt x="11226" y="1131"/>
                </a:lnTo>
                <a:lnTo>
                  <a:pt x="11240" y="1109"/>
                </a:lnTo>
                <a:lnTo>
                  <a:pt x="11252" y="1088"/>
                </a:lnTo>
                <a:lnTo>
                  <a:pt x="11264" y="1109"/>
                </a:lnTo>
                <a:lnTo>
                  <a:pt x="11279" y="1131"/>
                </a:lnTo>
                <a:lnTo>
                  <a:pt x="11297" y="1151"/>
                </a:lnTo>
                <a:lnTo>
                  <a:pt x="11316" y="1172"/>
                </a:lnTo>
                <a:close/>
                <a:moveTo>
                  <a:pt x="11328" y="674"/>
                </a:moveTo>
                <a:lnTo>
                  <a:pt x="11354" y="698"/>
                </a:lnTo>
                <a:lnTo>
                  <a:pt x="11387" y="722"/>
                </a:lnTo>
                <a:lnTo>
                  <a:pt x="11423" y="747"/>
                </a:lnTo>
                <a:lnTo>
                  <a:pt x="11429" y="752"/>
                </a:lnTo>
                <a:lnTo>
                  <a:pt x="11366" y="794"/>
                </a:lnTo>
                <a:lnTo>
                  <a:pt x="11340" y="813"/>
                </a:lnTo>
                <a:lnTo>
                  <a:pt x="11316" y="831"/>
                </a:lnTo>
                <a:lnTo>
                  <a:pt x="11297" y="852"/>
                </a:lnTo>
                <a:lnTo>
                  <a:pt x="11279" y="872"/>
                </a:lnTo>
                <a:lnTo>
                  <a:pt x="11264" y="891"/>
                </a:lnTo>
                <a:lnTo>
                  <a:pt x="11252" y="914"/>
                </a:lnTo>
                <a:lnTo>
                  <a:pt x="11240" y="891"/>
                </a:lnTo>
                <a:lnTo>
                  <a:pt x="11226" y="872"/>
                </a:lnTo>
                <a:lnTo>
                  <a:pt x="11208" y="852"/>
                </a:lnTo>
                <a:lnTo>
                  <a:pt x="11189" y="831"/>
                </a:lnTo>
                <a:lnTo>
                  <a:pt x="11165" y="813"/>
                </a:lnTo>
                <a:lnTo>
                  <a:pt x="11138" y="794"/>
                </a:lnTo>
                <a:lnTo>
                  <a:pt x="11076" y="752"/>
                </a:lnTo>
                <a:lnTo>
                  <a:pt x="11082" y="747"/>
                </a:lnTo>
                <a:lnTo>
                  <a:pt x="11118" y="722"/>
                </a:lnTo>
                <a:lnTo>
                  <a:pt x="11150" y="698"/>
                </a:lnTo>
                <a:lnTo>
                  <a:pt x="11177" y="674"/>
                </a:lnTo>
                <a:lnTo>
                  <a:pt x="11198" y="650"/>
                </a:lnTo>
                <a:lnTo>
                  <a:pt x="11219" y="627"/>
                </a:lnTo>
                <a:lnTo>
                  <a:pt x="11232" y="608"/>
                </a:lnTo>
                <a:lnTo>
                  <a:pt x="11244" y="588"/>
                </a:lnTo>
                <a:lnTo>
                  <a:pt x="11252" y="570"/>
                </a:lnTo>
                <a:lnTo>
                  <a:pt x="11261" y="588"/>
                </a:lnTo>
                <a:lnTo>
                  <a:pt x="11273" y="608"/>
                </a:lnTo>
                <a:lnTo>
                  <a:pt x="11286" y="627"/>
                </a:lnTo>
                <a:lnTo>
                  <a:pt x="11304" y="650"/>
                </a:lnTo>
                <a:lnTo>
                  <a:pt x="11328" y="674"/>
                </a:lnTo>
                <a:close/>
                <a:moveTo>
                  <a:pt x="11138" y="252"/>
                </a:moveTo>
                <a:lnTo>
                  <a:pt x="11165" y="233"/>
                </a:lnTo>
                <a:lnTo>
                  <a:pt x="11189" y="212"/>
                </a:lnTo>
                <a:lnTo>
                  <a:pt x="11208" y="192"/>
                </a:lnTo>
                <a:lnTo>
                  <a:pt x="11226" y="173"/>
                </a:lnTo>
                <a:lnTo>
                  <a:pt x="11240" y="150"/>
                </a:lnTo>
                <a:lnTo>
                  <a:pt x="11252" y="128"/>
                </a:lnTo>
                <a:lnTo>
                  <a:pt x="11264" y="150"/>
                </a:lnTo>
                <a:lnTo>
                  <a:pt x="11279" y="173"/>
                </a:lnTo>
                <a:lnTo>
                  <a:pt x="11297" y="192"/>
                </a:lnTo>
                <a:lnTo>
                  <a:pt x="11316" y="212"/>
                </a:lnTo>
                <a:lnTo>
                  <a:pt x="11340" y="233"/>
                </a:lnTo>
                <a:lnTo>
                  <a:pt x="11366" y="252"/>
                </a:lnTo>
                <a:lnTo>
                  <a:pt x="11429" y="294"/>
                </a:lnTo>
                <a:lnTo>
                  <a:pt x="11423" y="299"/>
                </a:lnTo>
                <a:lnTo>
                  <a:pt x="11387" y="324"/>
                </a:lnTo>
                <a:lnTo>
                  <a:pt x="11354" y="350"/>
                </a:lnTo>
                <a:lnTo>
                  <a:pt x="11328" y="374"/>
                </a:lnTo>
                <a:lnTo>
                  <a:pt x="11304" y="396"/>
                </a:lnTo>
                <a:lnTo>
                  <a:pt x="11286" y="417"/>
                </a:lnTo>
                <a:lnTo>
                  <a:pt x="11273" y="438"/>
                </a:lnTo>
                <a:lnTo>
                  <a:pt x="11261" y="458"/>
                </a:lnTo>
                <a:lnTo>
                  <a:pt x="11252" y="476"/>
                </a:lnTo>
                <a:lnTo>
                  <a:pt x="11244" y="458"/>
                </a:lnTo>
                <a:lnTo>
                  <a:pt x="11232" y="438"/>
                </a:lnTo>
                <a:lnTo>
                  <a:pt x="11219" y="417"/>
                </a:lnTo>
                <a:lnTo>
                  <a:pt x="11198" y="396"/>
                </a:lnTo>
                <a:lnTo>
                  <a:pt x="11177" y="374"/>
                </a:lnTo>
                <a:lnTo>
                  <a:pt x="11150" y="350"/>
                </a:lnTo>
                <a:lnTo>
                  <a:pt x="11118" y="324"/>
                </a:lnTo>
                <a:lnTo>
                  <a:pt x="11082" y="299"/>
                </a:lnTo>
                <a:lnTo>
                  <a:pt x="11076" y="294"/>
                </a:lnTo>
                <a:lnTo>
                  <a:pt x="11138" y="252"/>
                </a:lnTo>
                <a:close/>
                <a:moveTo>
                  <a:pt x="10985" y="354"/>
                </a:moveTo>
                <a:lnTo>
                  <a:pt x="11012" y="336"/>
                </a:lnTo>
                <a:lnTo>
                  <a:pt x="11040" y="354"/>
                </a:lnTo>
                <a:lnTo>
                  <a:pt x="11081" y="384"/>
                </a:lnTo>
                <a:lnTo>
                  <a:pt x="11114" y="411"/>
                </a:lnTo>
                <a:lnTo>
                  <a:pt x="11141" y="435"/>
                </a:lnTo>
                <a:lnTo>
                  <a:pt x="11159" y="459"/>
                </a:lnTo>
                <a:lnTo>
                  <a:pt x="11172" y="480"/>
                </a:lnTo>
                <a:lnTo>
                  <a:pt x="11183" y="498"/>
                </a:lnTo>
                <a:lnTo>
                  <a:pt x="11189" y="512"/>
                </a:lnTo>
                <a:lnTo>
                  <a:pt x="11190" y="524"/>
                </a:lnTo>
                <a:lnTo>
                  <a:pt x="11189" y="534"/>
                </a:lnTo>
                <a:lnTo>
                  <a:pt x="11183" y="549"/>
                </a:lnTo>
                <a:lnTo>
                  <a:pt x="11172" y="566"/>
                </a:lnTo>
                <a:lnTo>
                  <a:pt x="11159" y="588"/>
                </a:lnTo>
                <a:lnTo>
                  <a:pt x="11141" y="609"/>
                </a:lnTo>
                <a:lnTo>
                  <a:pt x="11114" y="633"/>
                </a:lnTo>
                <a:lnTo>
                  <a:pt x="11081" y="662"/>
                </a:lnTo>
                <a:lnTo>
                  <a:pt x="11040" y="692"/>
                </a:lnTo>
                <a:lnTo>
                  <a:pt x="11012" y="710"/>
                </a:lnTo>
                <a:lnTo>
                  <a:pt x="10985" y="692"/>
                </a:lnTo>
                <a:lnTo>
                  <a:pt x="10944" y="662"/>
                </a:lnTo>
                <a:lnTo>
                  <a:pt x="10911" y="633"/>
                </a:lnTo>
                <a:lnTo>
                  <a:pt x="10884" y="609"/>
                </a:lnTo>
                <a:lnTo>
                  <a:pt x="10866" y="588"/>
                </a:lnTo>
                <a:lnTo>
                  <a:pt x="10853" y="566"/>
                </a:lnTo>
                <a:lnTo>
                  <a:pt x="10842" y="549"/>
                </a:lnTo>
                <a:lnTo>
                  <a:pt x="10836" y="534"/>
                </a:lnTo>
                <a:lnTo>
                  <a:pt x="10833" y="524"/>
                </a:lnTo>
                <a:lnTo>
                  <a:pt x="10836" y="512"/>
                </a:lnTo>
                <a:lnTo>
                  <a:pt x="10842" y="498"/>
                </a:lnTo>
                <a:lnTo>
                  <a:pt x="10853" y="480"/>
                </a:lnTo>
                <a:lnTo>
                  <a:pt x="10866" y="459"/>
                </a:lnTo>
                <a:lnTo>
                  <a:pt x="10884" y="435"/>
                </a:lnTo>
                <a:lnTo>
                  <a:pt x="10911" y="411"/>
                </a:lnTo>
                <a:lnTo>
                  <a:pt x="10944" y="384"/>
                </a:lnTo>
                <a:lnTo>
                  <a:pt x="10985" y="354"/>
                </a:lnTo>
                <a:close/>
                <a:moveTo>
                  <a:pt x="10659" y="252"/>
                </a:moveTo>
                <a:lnTo>
                  <a:pt x="10685" y="233"/>
                </a:lnTo>
                <a:lnTo>
                  <a:pt x="10709" y="212"/>
                </a:lnTo>
                <a:lnTo>
                  <a:pt x="10728" y="192"/>
                </a:lnTo>
                <a:lnTo>
                  <a:pt x="10746" y="173"/>
                </a:lnTo>
                <a:lnTo>
                  <a:pt x="10761" y="150"/>
                </a:lnTo>
                <a:lnTo>
                  <a:pt x="10773" y="128"/>
                </a:lnTo>
                <a:lnTo>
                  <a:pt x="10785" y="150"/>
                </a:lnTo>
                <a:lnTo>
                  <a:pt x="10799" y="173"/>
                </a:lnTo>
                <a:lnTo>
                  <a:pt x="10817" y="192"/>
                </a:lnTo>
                <a:lnTo>
                  <a:pt x="10836" y="212"/>
                </a:lnTo>
                <a:lnTo>
                  <a:pt x="10860" y="233"/>
                </a:lnTo>
                <a:lnTo>
                  <a:pt x="10887" y="252"/>
                </a:lnTo>
                <a:lnTo>
                  <a:pt x="10949" y="294"/>
                </a:lnTo>
                <a:lnTo>
                  <a:pt x="10943" y="299"/>
                </a:lnTo>
                <a:lnTo>
                  <a:pt x="10907" y="324"/>
                </a:lnTo>
                <a:lnTo>
                  <a:pt x="10875" y="350"/>
                </a:lnTo>
                <a:lnTo>
                  <a:pt x="10847" y="374"/>
                </a:lnTo>
                <a:lnTo>
                  <a:pt x="10824" y="396"/>
                </a:lnTo>
                <a:lnTo>
                  <a:pt x="10806" y="417"/>
                </a:lnTo>
                <a:lnTo>
                  <a:pt x="10793" y="438"/>
                </a:lnTo>
                <a:lnTo>
                  <a:pt x="10781" y="458"/>
                </a:lnTo>
                <a:lnTo>
                  <a:pt x="10773" y="476"/>
                </a:lnTo>
                <a:lnTo>
                  <a:pt x="10764" y="458"/>
                </a:lnTo>
                <a:lnTo>
                  <a:pt x="10752" y="438"/>
                </a:lnTo>
                <a:lnTo>
                  <a:pt x="10739" y="417"/>
                </a:lnTo>
                <a:lnTo>
                  <a:pt x="10719" y="396"/>
                </a:lnTo>
                <a:lnTo>
                  <a:pt x="10697" y="374"/>
                </a:lnTo>
                <a:lnTo>
                  <a:pt x="10671" y="350"/>
                </a:lnTo>
                <a:lnTo>
                  <a:pt x="10638" y="324"/>
                </a:lnTo>
                <a:lnTo>
                  <a:pt x="10602" y="299"/>
                </a:lnTo>
                <a:lnTo>
                  <a:pt x="10596" y="294"/>
                </a:lnTo>
                <a:lnTo>
                  <a:pt x="10659" y="252"/>
                </a:lnTo>
                <a:close/>
                <a:moveTo>
                  <a:pt x="10505" y="354"/>
                </a:moveTo>
                <a:lnTo>
                  <a:pt x="10533" y="336"/>
                </a:lnTo>
                <a:lnTo>
                  <a:pt x="10545" y="344"/>
                </a:lnTo>
                <a:lnTo>
                  <a:pt x="10560" y="354"/>
                </a:lnTo>
                <a:lnTo>
                  <a:pt x="10601" y="384"/>
                </a:lnTo>
                <a:lnTo>
                  <a:pt x="10635" y="411"/>
                </a:lnTo>
                <a:lnTo>
                  <a:pt x="10659" y="435"/>
                </a:lnTo>
                <a:lnTo>
                  <a:pt x="10679" y="459"/>
                </a:lnTo>
                <a:lnTo>
                  <a:pt x="10692" y="480"/>
                </a:lnTo>
                <a:lnTo>
                  <a:pt x="10703" y="498"/>
                </a:lnTo>
                <a:lnTo>
                  <a:pt x="10709" y="512"/>
                </a:lnTo>
                <a:lnTo>
                  <a:pt x="10710" y="524"/>
                </a:lnTo>
                <a:lnTo>
                  <a:pt x="10709" y="534"/>
                </a:lnTo>
                <a:lnTo>
                  <a:pt x="10703" y="549"/>
                </a:lnTo>
                <a:lnTo>
                  <a:pt x="10692" y="566"/>
                </a:lnTo>
                <a:lnTo>
                  <a:pt x="10679" y="588"/>
                </a:lnTo>
                <a:lnTo>
                  <a:pt x="10659" y="609"/>
                </a:lnTo>
                <a:lnTo>
                  <a:pt x="10635" y="633"/>
                </a:lnTo>
                <a:lnTo>
                  <a:pt x="10601" y="662"/>
                </a:lnTo>
                <a:lnTo>
                  <a:pt x="10560" y="692"/>
                </a:lnTo>
                <a:lnTo>
                  <a:pt x="10545" y="702"/>
                </a:lnTo>
                <a:lnTo>
                  <a:pt x="10533" y="710"/>
                </a:lnTo>
                <a:lnTo>
                  <a:pt x="10505" y="692"/>
                </a:lnTo>
                <a:lnTo>
                  <a:pt x="10463" y="662"/>
                </a:lnTo>
                <a:lnTo>
                  <a:pt x="10431" y="633"/>
                </a:lnTo>
                <a:lnTo>
                  <a:pt x="10404" y="609"/>
                </a:lnTo>
                <a:lnTo>
                  <a:pt x="10385" y="588"/>
                </a:lnTo>
                <a:lnTo>
                  <a:pt x="10371" y="566"/>
                </a:lnTo>
                <a:lnTo>
                  <a:pt x="10362" y="549"/>
                </a:lnTo>
                <a:lnTo>
                  <a:pt x="10356" y="534"/>
                </a:lnTo>
                <a:lnTo>
                  <a:pt x="10353" y="524"/>
                </a:lnTo>
                <a:lnTo>
                  <a:pt x="10356" y="512"/>
                </a:lnTo>
                <a:lnTo>
                  <a:pt x="10362" y="498"/>
                </a:lnTo>
                <a:lnTo>
                  <a:pt x="10371" y="480"/>
                </a:lnTo>
                <a:lnTo>
                  <a:pt x="10385" y="459"/>
                </a:lnTo>
                <a:lnTo>
                  <a:pt x="10404" y="435"/>
                </a:lnTo>
                <a:lnTo>
                  <a:pt x="10431" y="411"/>
                </a:lnTo>
                <a:lnTo>
                  <a:pt x="10463" y="384"/>
                </a:lnTo>
                <a:lnTo>
                  <a:pt x="10505" y="354"/>
                </a:lnTo>
                <a:close/>
                <a:moveTo>
                  <a:pt x="10179" y="252"/>
                </a:moveTo>
                <a:lnTo>
                  <a:pt x="10205" y="233"/>
                </a:lnTo>
                <a:lnTo>
                  <a:pt x="10229" y="212"/>
                </a:lnTo>
                <a:lnTo>
                  <a:pt x="10250" y="192"/>
                </a:lnTo>
                <a:lnTo>
                  <a:pt x="10268" y="173"/>
                </a:lnTo>
                <a:lnTo>
                  <a:pt x="10281" y="150"/>
                </a:lnTo>
                <a:lnTo>
                  <a:pt x="10293" y="128"/>
                </a:lnTo>
                <a:lnTo>
                  <a:pt x="10302" y="150"/>
                </a:lnTo>
                <a:lnTo>
                  <a:pt x="10319" y="173"/>
                </a:lnTo>
                <a:lnTo>
                  <a:pt x="10335" y="192"/>
                </a:lnTo>
                <a:lnTo>
                  <a:pt x="10356" y="212"/>
                </a:lnTo>
                <a:lnTo>
                  <a:pt x="10379" y="233"/>
                </a:lnTo>
                <a:lnTo>
                  <a:pt x="10407" y="252"/>
                </a:lnTo>
                <a:lnTo>
                  <a:pt x="10469" y="294"/>
                </a:lnTo>
                <a:lnTo>
                  <a:pt x="10463" y="299"/>
                </a:lnTo>
                <a:lnTo>
                  <a:pt x="10425" y="324"/>
                </a:lnTo>
                <a:lnTo>
                  <a:pt x="10395" y="350"/>
                </a:lnTo>
                <a:lnTo>
                  <a:pt x="10367" y="374"/>
                </a:lnTo>
                <a:lnTo>
                  <a:pt x="10344" y="396"/>
                </a:lnTo>
                <a:lnTo>
                  <a:pt x="10326" y="417"/>
                </a:lnTo>
                <a:lnTo>
                  <a:pt x="10313" y="438"/>
                </a:lnTo>
                <a:lnTo>
                  <a:pt x="10301" y="458"/>
                </a:lnTo>
                <a:lnTo>
                  <a:pt x="10293" y="476"/>
                </a:lnTo>
                <a:lnTo>
                  <a:pt x="10283" y="458"/>
                </a:lnTo>
                <a:lnTo>
                  <a:pt x="10272" y="438"/>
                </a:lnTo>
                <a:lnTo>
                  <a:pt x="10257" y="417"/>
                </a:lnTo>
                <a:lnTo>
                  <a:pt x="10239" y="396"/>
                </a:lnTo>
                <a:lnTo>
                  <a:pt x="10217" y="374"/>
                </a:lnTo>
                <a:lnTo>
                  <a:pt x="10191" y="350"/>
                </a:lnTo>
                <a:lnTo>
                  <a:pt x="10160" y="324"/>
                </a:lnTo>
                <a:lnTo>
                  <a:pt x="10124" y="299"/>
                </a:lnTo>
                <a:lnTo>
                  <a:pt x="10118" y="294"/>
                </a:lnTo>
                <a:lnTo>
                  <a:pt x="10179" y="252"/>
                </a:lnTo>
                <a:close/>
                <a:moveTo>
                  <a:pt x="10025" y="354"/>
                </a:moveTo>
                <a:lnTo>
                  <a:pt x="10053" y="336"/>
                </a:lnTo>
                <a:lnTo>
                  <a:pt x="10082" y="354"/>
                </a:lnTo>
                <a:lnTo>
                  <a:pt x="10121" y="384"/>
                </a:lnTo>
                <a:lnTo>
                  <a:pt x="10154" y="411"/>
                </a:lnTo>
                <a:lnTo>
                  <a:pt x="10179" y="435"/>
                </a:lnTo>
                <a:lnTo>
                  <a:pt x="10199" y="459"/>
                </a:lnTo>
                <a:lnTo>
                  <a:pt x="10214" y="480"/>
                </a:lnTo>
                <a:lnTo>
                  <a:pt x="10223" y="498"/>
                </a:lnTo>
                <a:lnTo>
                  <a:pt x="10229" y="512"/>
                </a:lnTo>
                <a:lnTo>
                  <a:pt x="10232" y="524"/>
                </a:lnTo>
                <a:lnTo>
                  <a:pt x="10229" y="534"/>
                </a:lnTo>
                <a:lnTo>
                  <a:pt x="10223" y="549"/>
                </a:lnTo>
                <a:lnTo>
                  <a:pt x="10214" y="566"/>
                </a:lnTo>
                <a:lnTo>
                  <a:pt x="10199" y="588"/>
                </a:lnTo>
                <a:lnTo>
                  <a:pt x="10179" y="609"/>
                </a:lnTo>
                <a:lnTo>
                  <a:pt x="10154" y="633"/>
                </a:lnTo>
                <a:lnTo>
                  <a:pt x="10121" y="662"/>
                </a:lnTo>
                <a:lnTo>
                  <a:pt x="10082" y="692"/>
                </a:lnTo>
                <a:lnTo>
                  <a:pt x="10053" y="710"/>
                </a:lnTo>
                <a:lnTo>
                  <a:pt x="10025" y="692"/>
                </a:lnTo>
                <a:lnTo>
                  <a:pt x="9983" y="662"/>
                </a:lnTo>
                <a:lnTo>
                  <a:pt x="9951" y="633"/>
                </a:lnTo>
                <a:lnTo>
                  <a:pt x="9926" y="609"/>
                </a:lnTo>
                <a:lnTo>
                  <a:pt x="9905" y="588"/>
                </a:lnTo>
                <a:lnTo>
                  <a:pt x="9891" y="566"/>
                </a:lnTo>
                <a:lnTo>
                  <a:pt x="9884" y="549"/>
                </a:lnTo>
                <a:lnTo>
                  <a:pt x="9878" y="534"/>
                </a:lnTo>
                <a:lnTo>
                  <a:pt x="9873" y="524"/>
                </a:lnTo>
                <a:lnTo>
                  <a:pt x="9878" y="512"/>
                </a:lnTo>
                <a:lnTo>
                  <a:pt x="9884" y="498"/>
                </a:lnTo>
                <a:lnTo>
                  <a:pt x="9891" y="480"/>
                </a:lnTo>
                <a:lnTo>
                  <a:pt x="9905" y="459"/>
                </a:lnTo>
                <a:lnTo>
                  <a:pt x="9926" y="435"/>
                </a:lnTo>
                <a:lnTo>
                  <a:pt x="9951" y="411"/>
                </a:lnTo>
                <a:lnTo>
                  <a:pt x="9983" y="384"/>
                </a:lnTo>
                <a:lnTo>
                  <a:pt x="10025" y="354"/>
                </a:lnTo>
                <a:close/>
                <a:moveTo>
                  <a:pt x="9699" y="252"/>
                </a:moveTo>
                <a:lnTo>
                  <a:pt x="9725" y="233"/>
                </a:lnTo>
                <a:lnTo>
                  <a:pt x="9749" y="212"/>
                </a:lnTo>
                <a:lnTo>
                  <a:pt x="9770" y="192"/>
                </a:lnTo>
                <a:lnTo>
                  <a:pt x="9788" y="173"/>
                </a:lnTo>
                <a:lnTo>
                  <a:pt x="9801" y="150"/>
                </a:lnTo>
                <a:lnTo>
                  <a:pt x="9813" y="128"/>
                </a:lnTo>
                <a:lnTo>
                  <a:pt x="9824" y="150"/>
                </a:lnTo>
                <a:lnTo>
                  <a:pt x="9839" y="173"/>
                </a:lnTo>
                <a:lnTo>
                  <a:pt x="9855" y="192"/>
                </a:lnTo>
                <a:lnTo>
                  <a:pt x="9878" y="212"/>
                </a:lnTo>
                <a:lnTo>
                  <a:pt x="9899" y="233"/>
                </a:lnTo>
                <a:lnTo>
                  <a:pt x="9927" y="252"/>
                </a:lnTo>
                <a:lnTo>
                  <a:pt x="9989" y="294"/>
                </a:lnTo>
                <a:lnTo>
                  <a:pt x="9983" y="299"/>
                </a:lnTo>
                <a:lnTo>
                  <a:pt x="9945" y="324"/>
                </a:lnTo>
                <a:lnTo>
                  <a:pt x="9915" y="350"/>
                </a:lnTo>
                <a:lnTo>
                  <a:pt x="9887" y="374"/>
                </a:lnTo>
                <a:lnTo>
                  <a:pt x="9866" y="396"/>
                </a:lnTo>
                <a:lnTo>
                  <a:pt x="9848" y="417"/>
                </a:lnTo>
                <a:lnTo>
                  <a:pt x="9833" y="438"/>
                </a:lnTo>
                <a:lnTo>
                  <a:pt x="9821" y="458"/>
                </a:lnTo>
                <a:lnTo>
                  <a:pt x="9813" y="476"/>
                </a:lnTo>
                <a:lnTo>
                  <a:pt x="9803" y="458"/>
                </a:lnTo>
                <a:lnTo>
                  <a:pt x="9794" y="438"/>
                </a:lnTo>
                <a:lnTo>
                  <a:pt x="9777" y="417"/>
                </a:lnTo>
                <a:lnTo>
                  <a:pt x="9759" y="396"/>
                </a:lnTo>
                <a:lnTo>
                  <a:pt x="9737" y="374"/>
                </a:lnTo>
                <a:lnTo>
                  <a:pt x="9711" y="350"/>
                </a:lnTo>
                <a:lnTo>
                  <a:pt x="9680" y="324"/>
                </a:lnTo>
                <a:lnTo>
                  <a:pt x="9644" y="299"/>
                </a:lnTo>
                <a:lnTo>
                  <a:pt x="9638" y="294"/>
                </a:lnTo>
                <a:lnTo>
                  <a:pt x="9699" y="252"/>
                </a:lnTo>
                <a:close/>
                <a:moveTo>
                  <a:pt x="9546" y="354"/>
                </a:moveTo>
                <a:lnTo>
                  <a:pt x="9573" y="336"/>
                </a:lnTo>
                <a:lnTo>
                  <a:pt x="9585" y="344"/>
                </a:lnTo>
                <a:lnTo>
                  <a:pt x="9600" y="354"/>
                </a:lnTo>
                <a:lnTo>
                  <a:pt x="9641" y="384"/>
                </a:lnTo>
                <a:lnTo>
                  <a:pt x="9674" y="411"/>
                </a:lnTo>
                <a:lnTo>
                  <a:pt x="9699" y="435"/>
                </a:lnTo>
                <a:lnTo>
                  <a:pt x="9719" y="459"/>
                </a:lnTo>
                <a:lnTo>
                  <a:pt x="9734" y="480"/>
                </a:lnTo>
                <a:lnTo>
                  <a:pt x="9743" y="498"/>
                </a:lnTo>
                <a:lnTo>
                  <a:pt x="9749" y="512"/>
                </a:lnTo>
                <a:lnTo>
                  <a:pt x="9752" y="524"/>
                </a:lnTo>
                <a:lnTo>
                  <a:pt x="9749" y="534"/>
                </a:lnTo>
                <a:lnTo>
                  <a:pt x="9743" y="549"/>
                </a:lnTo>
                <a:lnTo>
                  <a:pt x="9734" y="566"/>
                </a:lnTo>
                <a:lnTo>
                  <a:pt x="9719" y="588"/>
                </a:lnTo>
                <a:lnTo>
                  <a:pt x="9699" y="609"/>
                </a:lnTo>
                <a:lnTo>
                  <a:pt x="9674" y="633"/>
                </a:lnTo>
                <a:lnTo>
                  <a:pt x="9641" y="662"/>
                </a:lnTo>
                <a:lnTo>
                  <a:pt x="9600" y="692"/>
                </a:lnTo>
                <a:lnTo>
                  <a:pt x="9585" y="702"/>
                </a:lnTo>
                <a:lnTo>
                  <a:pt x="9573" y="710"/>
                </a:lnTo>
                <a:lnTo>
                  <a:pt x="9546" y="692"/>
                </a:lnTo>
                <a:lnTo>
                  <a:pt x="9504" y="662"/>
                </a:lnTo>
                <a:lnTo>
                  <a:pt x="9471" y="633"/>
                </a:lnTo>
                <a:lnTo>
                  <a:pt x="9446" y="609"/>
                </a:lnTo>
                <a:lnTo>
                  <a:pt x="9426" y="588"/>
                </a:lnTo>
                <a:lnTo>
                  <a:pt x="9411" y="566"/>
                </a:lnTo>
                <a:lnTo>
                  <a:pt x="9404" y="549"/>
                </a:lnTo>
                <a:lnTo>
                  <a:pt x="9398" y="534"/>
                </a:lnTo>
                <a:lnTo>
                  <a:pt x="9393" y="524"/>
                </a:lnTo>
                <a:lnTo>
                  <a:pt x="9398" y="512"/>
                </a:lnTo>
                <a:lnTo>
                  <a:pt x="9404" y="498"/>
                </a:lnTo>
                <a:lnTo>
                  <a:pt x="9411" y="480"/>
                </a:lnTo>
                <a:lnTo>
                  <a:pt x="9426" y="459"/>
                </a:lnTo>
                <a:lnTo>
                  <a:pt x="9446" y="435"/>
                </a:lnTo>
                <a:lnTo>
                  <a:pt x="9471" y="411"/>
                </a:lnTo>
                <a:lnTo>
                  <a:pt x="9504" y="384"/>
                </a:lnTo>
                <a:lnTo>
                  <a:pt x="9546" y="354"/>
                </a:lnTo>
                <a:close/>
                <a:moveTo>
                  <a:pt x="9219" y="252"/>
                </a:moveTo>
                <a:lnTo>
                  <a:pt x="9246" y="233"/>
                </a:lnTo>
                <a:lnTo>
                  <a:pt x="9270" y="212"/>
                </a:lnTo>
                <a:lnTo>
                  <a:pt x="9290" y="192"/>
                </a:lnTo>
                <a:lnTo>
                  <a:pt x="9308" y="173"/>
                </a:lnTo>
                <a:lnTo>
                  <a:pt x="9321" y="150"/>
                </a:lnTo>
                <a:lnTo>
                  <a:pt x="9333" y="128"/>
                </a:lnTo>
                <a:lnTo>
                  <a:pt x="9344" y="150"/>
                </a:lnTo>
                <a:lnTo>
                  <a:pt x="9360" y="173"/>
                </a:lnTo>
                <a:lnTo>
                  <a:pt x="9375" y="192"/>
                </a:lnTo>
                <a:lnTo>
                  <a:pt x="9398" y="212"/>
                </a:lnTo>
                <a:lnTo>
                  <a:pt x="9420" y="233"/>
                </a:lnTo>
                <a:lnTo>
                  <a:pt x="9447" y="252"/>
                </a:lnTo>
                <a:lnTo>
                  <a:pt x="9510" y="294"/>
                </a:lnTo>
                <a:lnTo>
                  <a:pt x="9504" y="299"/>
                </a:lnTo>
                <a:lnTo>
                  <a:pt x="9465" y="324"/>
                </a:lnTo>
                <a:lnTo>
                  <a:pt x="9435" y="350"/>
                </a:lnTo>
                <a:lnTo>
                  <a:pt x="9408" y="374"/>
                </a:lnTo>
                <a:lnTo>
                  <a:pt x="9386" y="396"/>
                </a:lnTo>
                <a:lnTo>
                  <a:pt x="9368" y="417"/>
                </a:lnTo>
                <a:lnTo>
                  <a:pt x="9354" y="438"/>
                </a:lnTo>
                <a:lnTo>
                  <a:pt x="9342" y="458"/>
                </a:lnTo>
                <a:lnTo>
                  <a:pt x="9333" y="476"/>
                </a:lnTo>
                <a:lnTo>
                  <a:pt x="9324" y="458"/>
                </a:lnTo>
                <a:lnTo>
                  <a:pt x="9314" y="438"/>
                </a:lnTo>
                <a:lnTo>
                  <a:pt x="9297" y="417"/>
                </a:lnTo>
                <a:lnTo>
                  <a:pt x="9279" y="396"/>
                </a:lnTo>
                <a:lnTo>
                  <a:pt x="9258" y="374"/>
                </a:lnTo>
                <a:lnTo>
                  <a:pt x="9231" y="350"/>
                </a:lnTo>
                <a:lnTo>
                  <a:pt x="9200" y="324"/>
                </a:lnTo>
                <a:lnTo>
                  <a:pt x="9162" y="299"/>
                </a:lnTo>
                <a:lnTo>
                  <a:pt x="9156" y="294"/>
                </a:lnTo>
                <a:lnTo>
                  <a:pt x="9219" y="252"/>
                </a:lnTo>
                <a:close/>
                <a:moveTo>
                  <a:pt x="9066" y="354"/>
                </a:moveTo>
                <a:lnTo>
                  <a:pt x="9093" y="336"/>
                </a:lnTo>
                <a:lnTo>
                  <a:pt x="9120" y="354"/>
                </a:lnTo>
                <a:lnTo>
                  <a:pt x="9162" y="384"/>
                </a:lnTo>
                <a:lnTo>
                  <a:pt x="9194" y="411"/>
                </a:lnTo>
                <a:lnTo>
                  <a:pt x="9219" y="435"/>
                </a:lnTo>
                <a:lnTo>
                  <a:pt x="9240" y="459"/>
                </a:lnTo>
                <a:lnTo>
                  <a:pt x="9254" y="480"/>
                </a:lnTo>
                <a:lnTo>
                  <a:pt x="9264" y="498"/>
                </a:lnTo>
                <a:lnTo>
                  <a:pt x="9267" y="512"/>
                </a:lnTo>
                <a:lnTo>
                  <a:pt x="9272" y="524"/>
                </a:lnTo>
                <a:lnTo>
                  <a:pt x="9267" y="534"/>
                </a:lnTo>
                <a:lnTo>
                  <a:pt x="9264" y="549"/>
                </a:lnTo>
                <a:lnTo>
                  <a:pt x="9254" y="566"/>
                </a:lnTo>
                <a:lnTo>
                  <a:pt x="9240" y="588"/>
                </a:lnTo>
                <a:lnTo>
                  <a:pt x="9219" y="609"/>
                </a:lnTo>
                <a:lnTo>
                  <a:pt x="9194" y="633"/>
                </a:lnTo>
                <a:lnTo>
                  <a:pt x="9162" y="662"/>
                </a:lnTo>
                <a:lnTo>
                  <a:pt x="9120" y="692"/>
                </a:lnTo>
                <a:lnTo>
                  <a:pt x="9093" y="710"/>
                </a:lnTo>
                <a:lnTo>
                  <a:pt x="9066" y="692"/>
                </a:lnTo>
                <a:lnTo>
                  <a:pt x="9024" y="662"/>
                </a:lnTo>
                <a:lnTo>
                  <a:pt x="8991" y="633"/>
                </a:lnTo>
                <a:lnTo>
                  <a:pt x="8966" y="609"/>
                </a:lnTo>
                <a:lnTo>
                  <a:pt x="8946" y="588"/>
                </a:lnTo>
                <a:lnTo>
                  <a:pt x="8933" y="566"/>
                </a:lnTo>
                <a:lnTo>
                  <a:pt x="8922" y="549"/>
                </a:lnTo>
                <a:lnTo>
                  <a:pt x="8918" y="534"/>
                </a:lnTo>
                <a:lnTo>
                  <a:pt x="8915" y="524"/>
                </a:lnTo>
                <a:lnTo>
                  <a:pt x="8918" y="512"/>
                </a:lnTo>
                <a:lnTo>
                  <a:pt x="8922" y="498"/>
                </a:lnTo>
                <a:lnTo>
                  <a:pt x="8933" y="480"/>
                </a:lnTo>
                <a:lnTo>
                  <a:pt x="8946" y="459"/>
                </a:lnTo>
                <a:lnTo>
                  <a:pt x="8966" y="435"/>
                </a:lnTo>
                <a:lnTo>
                  <a:pt x="8991" y="411"/>
                </a:lnTo>
                <a:lnTo>
                  <a:pt x="9024" y="384"/>
                </a:lnTo>
                <a:lnTo>
                  <a:pt x="9066" y="354"/>
                </a:lnTo>
                <a:close/>
                <a:moveTo>
                  <a:pt x="8738" y="252"/>
                </a:moveTo>
                <a:lnTo>
                  <a:pt x="8766" y="233"/>
                </a:lnTo>
                <a:lnTo>
                  <a:pt x="8790" y="212"/>
                </a:lnTo>
                <a:lnTo>
                  <a:pt x="8810" y="192"/>
                </a:lnTo>
                <a:lnTo>
                  <a:pt x="8828" y="173"/>
                </a:lnTo>
                <a:lnTo>
                  <a:pt x="8843" y="150"/>
                </a:lnTo>
                <a:lnTo>
                  <a:pt x="8852" y="128"/>
                </a:lnTo>
                <a:lnTo>
                  <a:pt x="8864" y="150"/>
                </a:lnTo>
                <a:lnTo>
                  <a:pt x="8879" y="173"/>
                </a:lnTo>
                <a:lnTo>
                  <a:pt x="8897" y="192"/>
                </a:lnTo>
                <a:lnTo>
                  <a:pt x="8916" y="212"/>
                </a:lnTo>
                <a:lnTo>
                  <a:pt x="8940" y="233"/>
                </a:lnTo>
                <a:lnTo>
                  <a:pt x="8966" y="252"/>
                </a:lnTo>
                <a:lnTo>
                  <a:pt x="9030" y="294"/>
                </a:lnTo>
                <a:lnTo>
                  <a:pt x="9024" y="299"/>
                </a:lnTo>
                <a:lnTo>
                  <a:pt x="8985" y="324"/>
                </a:lnTo>
                <a:lnTo>
                  <a:pt x="8954" y="350"/>
                </a:lnTo>
                <a:lnTo>
                  <a:pt x="8928" y="374"/>
                </a:lnTo>
                <a:lnTo>
                  <a:pt x="8906" y="396"/>
                </a:lnTo>
                <a:lnTo>
                  <a:pt x="8888" y="417"/>
                </a:lnTo>
                <a:lnTo>
                  <a:pt x="8873" y="438"/>
                </a:lnTo>
                <a:lnTo>
                  <a:pt x="8862" y="458"/>
                </a:lnTo>
                <a:lnTo>
                  <a:pt x="8852" y="476"/>
                </a:lnTo>
                <a:lnTo>
                  <a:pt x="8844" y="458"/>
                </a:lnTo>
                <a:lnTo>
                  <a:pt x="8832" y="438"/>
                </a:lnTo>
                <a:lnTo>
                  <a:pt x="8819" y="417"/>
                </a:lnTo>
                <a:lnTo>
                  <a:pt x="8801" y="396"/>
                </a:lnTo>
                <a:lnTo>
                  <a:pt x="8778" y="374"/>
                </a:lnTo>
                <a:lnTo>
                  <a:pt x="8750" y="350"/>
                </a:lnTo>
                <a:lnTo>
                  <a:pt x="8720" y="324"/>
                </a:lnTo>
                <a:lnTo>
                  <a:pt x="8682" y="299"/>
                </a:lnTo>
                <a:lnTo>
                  <a:pt x="8676" y="294"/>
                </a:lnTo>
                <a:lnTo>
                  <a:pt x="8738" y="252"/>
                </a:lnTo>
                <a:close/>
                <a:moveTo>
                  <a:pt x="8586" y="354"/>
                </a:moveTo>
                <a:lnTo>
                  <a:pt x="8612" y="336"/>
                </a:lnTo>
                <a:lnTo>
                  <a:pt x="8627" y="344"/>
                </a:lnTo>
                <a:lnTo>
                  <a:pt x="8640" y="354"/>
                </a:lnTo>
                <a:lnTo>
                  <a:pt x="8682" y="384"/>
                </a:lnTo>
                <a:lnTo>
                  <a:pt x="8714" y="411"/>
                </a:lnTo>
                <a:lnTo>
                  <a:pt x="8741" y="435"/>
                </a:lnTo>
                <a:lnTo>
                  <a:pt x="8760" y="459"/>
                </a:lnTo>
                <a:lnTo>
                  <a:pt x="8774" y="480"/>
                </a:lnTo>
                <a:lnTo>
                  <a:pt x="8783" y="498"/>
                </a:lnTo>
                <a:lnTo>
                  <a:pt x="8789" y="512"/>
                </a:lnTo>
                <a:lnTo>
                  <a:pt x="8792" y="524"/>
                </a:lnTo>
                <a:lnTo>
                  <a:pt x="8789" y="534"/>
                </a:lnTo>
                <a:lnTo>
                  <a:pt x="8783" y="549"/>
                </a:lnTo>
                <a:lnTo>
                  <a:pt x="8774" y="566"/>
                </a:lnTo>
                <a:lnTo>
                  <a:pt x="8760" y="588"/>
                </a:lnTo>
                <a:lnTo>
                  <a:pt x="8741" y="609"/>
                </a:lnTo>
                <a:lnTo>
                  <a:pt x="8714" y="633"/>
                </a:lnTo>
                <a:lnTo>
                  <a:pt x="8682" y="662"/>
                </a:lnTo>
                <a:lnTo>
                  <a:pt x="8640" y="692"/>
                </a:lnTo>
                <a:lnTo>
                  <a:pt x="8627" y="702"/>
                </a:lnTo>
                <a:lnTo>
                  <a:pt x="8612" y="710"/>
                </a:lnTo>
                <a:lnTo>
                  <a:pt x="8586" y="692"/>
                </a:lnTo>
                <a:lnTo>
                  <a:pt x="8544" y="662"/>
                </a:lnTo>
                <a:lnTo>
                  <a:pt x="8513" y="633"/>
                </a:lnTo>
                <a:lnTo>
                  <a:pt x="8486" y="609"/>
                </a:lnTo>
                <a:lnTo>
                  <a:pt x="8466" y="588"/>
                </a:lnTo>
                <a:lnTo>
                  <a:pt x="8453" y="566"/>
                </a:lnTo>
                <a:lnTo>
                  <a:pt x="8442" y="549"/>
                </a:lnTo>
                <a:lnTo>
                  <a:pt x="8436" y="534"/>
                </a:lnTo>
                <a:lnTo>
                  <a:pt x="8435" y="524"/>
                </a:lnTo>
                <a:lnTo>
                  <a:pt x="8436" y="512"/>
                </a:lnTo>
                <a:lnTo>
                  <a:pt x="8442" y="498"/>
                </a:lnTo>
                <a:lnTo>
                  <a:pt x="8453" y="480"/>
                </a:lnTo>
                <a:lnTo>
                  <a:pt x="8466" y="459"/>
                </a:lnTo>
                <a:lnTo>
                  <a:pt x="8486" y="435"/>
                </a:lnTo>
                <a:lnTo>
                  <a:pt x="8513" y="411"/>
                </a:lnTo>
                <a:lnTo>
                  <a:pt x="8544" y="384"/>
                </a:lnTo>
                <a:lnTo>
                  <a:pt x="8586" y="354"/>
                </a:lnTo>
                <a:close/>
                <a:moveTo>
                  <a:pt x="8259" y="252"/>
                </a:moveTo>
                <a:lnTo>
                  <a:pt x="8286" y="233"/>
                </a:lnTo>
                <a:lnTo>
                  <a:pt x="8309" y="212"/>
                </a:lnTo>
                <a:lnTo>
                  <a:pt x="8330" y="192"/>
                </a:lnTo>
                <a:lnTo>
                  <a:pt x="8346" y="173"/>
                </a:lnTo>
                <a:lnTo>
                  <a:pt x="8363" y="150"/>
                </a:lnTo>
                <a:lnTo>
                  <a:pt x="8372" y="128"/>
                </a:lnTo>
                <a:lnTo>
                  <a:pt x="8384" y="150"/>
                </a:lnTo>
                <a:lnTo>
                  <a:pt x="8399" y="173"/>
                </a:lnTo>
                <a:lnTo>
                  <a:pt x="8417" y="192"/>
                </a:lnTo>
                <a:lnTo>
                  <a:pt x="8436" y="212"/>
                </a:lnTo>
                <a:lnTo>
                  <a:pt x="8460" y="233"/>
                </a:lnTo>
                <a:lnTo>
                  <a:pt x="8486" y="252"/>
                </a:lnTo>
                <a:lnTo>
                  <a:pt x="8549" y="294"/>
                </a:lnTo>
                <a:lnTo>
                  <a:pt x="8543" y="299"/>
                </a:lnTo>
                <a:lnTo>
                  <a:pt x="8507" y="324"/>
                </a:lnTo>
                <a:lnTo>
                  <a:pt x="8474" y="350"/>
                </a:lnTo>
                <a:lnTo>
                  <a:pt x="8448" y="374"/>
                </a:lnTo>
                <a:lnTo>
                  <a:pt x="8426" y="396"/>
                </a:lnTo>
                <a:lnTo>
                  <a:pt x="8408" y="417"/>
                </a:lnTo>
                <a:lnTo>
                  <a:pt x="8393" y="438"/>
                </a:lnTo>
                <a:lnTo>
                  <a:pt x="8382" y="458"/>
                </a:lnTo>
                <a:lnTo>
                  <a:pt x="8372" y="476"/>
                </a:lnTo>
                <a:lnTo>
                  <a:pt x="8364" y="458"/>
                </a:lnTo>
                <a:lnTo>
                  <a:pt x="8352" y="438"/>
                </a:lnTo>
                <a:lnTo>
                  <a:pt x="8339" y="417"/>
                </a:lnTo>
                <a:lnTo>
                  <a:pt x="8321" y="396"/>
                </a:lnTo>
                <a:lnTo>
                  <a:pt x="8298" y="374"/>
                </a:lnTo>
                <a:lnTo>
                  <a:pt x="8271" y="350"/>
                </a:lnTo>
                <a:lnTo>
                  <a:pt x="8241" y="324"/>
                </a:lnTo>
                <a:lnTo>
                  <a:pt x="8202" y="299"/>
                </a:lnTo>
                <a:lnTo>
                  <a:pt x="8196" y="294"/>
                </a:lnTo>
                <a:lnTo>
                  <a:pt x="8259" y="252"/>
                </a:lnTo>
                <a:close/>
                <a:moveTo>
                  <a:pt x="8105" y="354"/>
                </a:moveTo>
                <a:lnTo>
                  <a:pt x="8133" y="336"/>
                </a:lnTo>
                <a:lnTo>
                  <a:pt x="8160" y="354"/>
                </a:lnTo>
                <a:lnTo>
                  <a:pt x="8202" y="384"/>
                </a:lnTo>
                <a:lnTo>
                  <a:pt x="8235" y="411"/>
                </a:lnTo>
                <a:lnTo>
                  <a:pt x="8261" y="435"/>
                </a:lnTo>
                <a:lnTo>
                  <a:pt x="8280" y="459"/>
                </a:lnTo>
                <a:lnTo>
                  <a:pt x="8294" y="480"/>
                </a:lnTo>
                <a:lnTo>
                  <a:pt x="8303" y="498"/>
                </a:lnTo>
                <a:lnTo>
                  <a:pt x="8309" y="512"/>
                </a:lnTo>
                <a:lnTo>
                  <a:pt x="8312" y="524"/>
                </a:lnTo>
                <a:lnTo>
                  <a:pt x="8309" y="534"/>
                </a:lnTo>
                <a:lnTo>
                  <a:pt x="8303" y="549"/>
                </a:lnTo>
                <a:lnTo>
                  <a:pt x="8294" y="566"/>
                </a:lnTo>
                <a:lnTo>
                  <a:pt x="8280" y="588"/>
                </a:lnTo>
                <a:lnTo>
                  <a:pt x="8261" y="609"/>
                </a:lnTo>
                <a:lnTo>
                  <a:pt x="8235" y="633"/>
                </a:lnTo>
                <a:lnTo>
                  <a:pt x="8202" y="662"/>
                </a:lnTo>
                <a:lnTo>
                  <a:pt x="8160" y="692"/>
                </a:lnTo>
                <a:lnTo>
                  <a:pt x="8133" y="710"/>
                </a:lnTo>
                <a:lnTo>
                  <a:pt x="8105" y="692"/>
                </a:lnTo>
                <a:lnTo>
                  <a:pt x="8064" y="662"/>
                </a:lnTo>
                <a:lnTo>
                  <a:pt x="8033" y="633"/>
                </a:lnTo>
                <a:lnTo>
                  <a:pt x="8007" y="609"/>
                </a:lnTo>
                <a:lnTo>
                  <a:pt x="7986" y="588"/>
                </a:lnTo>
                <a:lnTo>
                  <a:pt x="7973" y="566"/>
                </a:lnTo>
                <a:lnTo>
                  <a:pt x="7962" y="549"/>
                </a:lnTo>
                <a:lnTo>
                  <a:pt x="7956" y="534"/>
                </a:lnTo>
                <a:lnTo>
                  <a:pt x="7955" y="524"/>
                </a:lnTo>
                <a:lnTo>
                  <a:pt x="7956" y="512"/>
                </a:lnTo>
                <a:lnTo>
                  <a:pt x="7962" y="498"/>
                </a:lnTo>
                <a:lnTo>
                  <a:pt x="7973" y="480"/>
                </a:lnTo>
                <a:lnTo>
                  <a:pt x="7986" y="459"/>
                </a:lnTo>
                <a:lnTo>
                  <a:pt x="8007" y="435"/>
                </a:lnTo>
                <a:lnTo>
                  <a:pt x="8033" y="411"/>
                </a:lnTo>
                <a:lnTo>
                  <a:pt x="8064" y="384"/>
                </a:lnTo>
                <a:lnTo>
                  <a:pt x="8105" y="354"/>
                </a:lnTo>
                <a:close/>
                <a:moveTo>
                  <a:pt x="7779" y="252"/>
                </a:moveTo>
                <a:lnTo>
                  <a:pt x="7806" y="233"/>
                </a:lnTo>
                <a:lnTo>
                  <a:pt x="7829" y="212"/>
                </a:lnTo>
                <a:lnTo>
                  <a:pt x="7851" y="192"/>
                </a:lnTo>
                <a:lnTo>
                  <a:pt x="7866" y="173"/>
                </a:lnTo>
                <a:lnTo>
                  <a:pt x="7883" y="150"/>
                </a:lnTo>
                <a:lnTo>
                  <a:pt x="7893" y="128"/>
                </a:lnTo>
                <a:lnTo>
                  <a:pt x="7905" y="150"/>
                </a:lnTo>
                <a:lnTo>
                  <a:pt x="7919" y="173"/>
                </a:lnTo>
                <a:lnTo>
                  <a:pt x="7937" y="192"/>
                </a:lnTo>
                <a:lnTo>
                  <a:pt x="7956" y="212"/>
                </a:lnTo>
                <a:lnTo>
                  <a:pt x="7980" y="233"/>
                </a:lnTo>
                <a:lnTo>
                  <a:pt x="8007" y="252"/>
                </a:lnTo>
                <a:lnTo>
                  <a:pt x="8069" y="294"/>
                </a:lnTo>
                <a:lnTo>
                  <a:pt x="8063" y="299"/>
                </a:lnTo>
                <a:lnTo>
                  <a:pt x="8027" y="324"/>
                </a:lnTo>
                <a:lnTo>
                  <a:pt x="7995" y="350"/>
                </a:lnTo>
                <a:lnTo>
                  <a:pt x="7968" y="374"/>
                </a:lnTo>
                <a:lnTo>
                  <a:pt x="7947" y="396"/>
                </a:lnTo>
                <a:lnTo>
                  <a:pt x="7929" y="417"/>
                </a:lnTo>
                <a:lnTo>
                  <a:pt x="7913" y="438"/>
                </a:lnTo>
                <a:lnTo>
                  <a:pt x="7902" y="458"/>
                </a:lnTo>
                <a:lnTo>
                  <a:pt x="7893" y="476"/>
                </a:lnTo>
                <a:lnTo>
                  <a:pt x="7884" y="458"/>
                </a:lnTo>
                <a:lnTo>
                  <a:pt x="7872" y="438"/>
                </a:lnTo>
                <a:lnTo>
                  <a:pt x="7859" y="417"/>
                </a:lnTo>
                <a:lnTo>
                  <a:pt x="7841" y="396"/>
                </a:lnTo>
                <a:lnTo>
                  <a:pt x="7818" y="374"/>
                </a:lnTo>
                <a:lnTo>
                  <a:pt x="7791" y="350"/>
                </a:lnTo>
                <a:lnTo>
                  <a:pt x="7761" y="324"/>
                </a:lnTo>
                <a:lnTo>
                  <a:pt x="7722" y="299"/>
                </a:lnTo>
                <a:lnTo>
                  <a:pt x="7716" y="294"/>
                </a:lnTo>
                <a:lnTo>
                  <a:pt x="7779" y="252"/>
                </a:lnTo>
                <a:close/>
                <a:moveTo>
                  <a:pt x="7637" y="354"/>
                </a:moveTo>
                <a:lnTo>
                  <a:pt x="7665" y="336"/>
                </a:lnTo>
                <a:lnTo>
                  <a:pt x="7665" y="344"/>
                </a:lnTo>
                <a:lnTo>
                  <a:pt x="7680" y="354"/>
                </a:lnTo>
                <a:lnTo>
                  <a:pt x="7722" y="384"/>
                </a:lnTo>
                <a:lnTo>
                  <a:pt x="7755" y="411"/>
                </a:lnTo>
                <a:lnTo>
                  <a:pt x="7781" y="435"/>
                </a:lnTo>
                <a:lnTo>
                  <a:pt x="7800" y="459"/>
                </a:lnTo>
                <a:lnTo>
                  <a:pt x="7815" y="480"/>
                </a:lnTo>
                <a:lnTo>
                  <a:pt x="7823" y="498"/>
                </a:lnTo>
                <a:lnTo>
                  <a:pt x="7829" y="512"/>
                </a:lnTo>
                <a:lnTo>
                  <a:pt x="7833" y="524"/>
                </a:lnTo>
                <a:lnTo>
                  <a:pt x="7829" y="534"/>
                </a:lnTo>
                <a:lnTo>
                  <a:pt x="7823" y="549"/>
                </a:lnTo>
                <a:lnTo>
                  <a:pt x="7815" y="566"/>
                </a:lnTo>
                <a:lnTo>
                  <a:pt x="7800" y="588"/>
                </a:lnTo>
                <a:lnTo>
                  <a:pt x="7781" y="609"/>
                </a:lnTo>
                <a:lnTo>
                  <a:pt x="7755" y="633"/>
                </a:lnTo>
                <a:lnTo>
                  <a:pt x="7722" y="662"/>
                </a:lnTo>
                <a:lnTo>
                  <a:pt x="7680" y="692"/>
                </a:lnTo>
                <a:lnTo>
                  <a:pt x="7665" y="702"/>
                </a:lnTo>
                <a:lnTo>
                  <a:pt x="7665" y="710"/>
                </a:lnTo>
                <a:lnTo>
                  <a:pt x="7637" y="692"/>
                </a:lnTo>
                <a:lnTo>
                  <a:pt x="7598" y="662"/>
                </a:lnTo>
                <a:lnTo>
                  <a:pt x="7565" y="633"/>
                </a:lnTo>
                <a:lnTo>
                  <a:pt x="7539" y="609"/>
                </a:lnTo>
                <a:lnTo>
                  <a:pt x="7520" y="588"/>
                </a:lnTo>
                <a:lnTo>
                  <a:pt x="7505" y="566"/>
                </a:lnTo>
                <a:lnTo>
                  <a:pt x="7496" y="549"/>
                </a:lnTo>
                <a:lnTo>
                  <a:pt x="7490" y="534"/>
                </a:lnTo>
                <a:lnTo>
                  <a:pt x="7487" y="524"/>
                </a:lnTo>
                <a:lnTo>
                  <a:pt x="7490" y="512"/>
                </a:lnTo>
                <a:lnTo>
                  <a:pt x="7496" y="498"/>
                </a:lnTo>
                <a:lnTo>
                  <a:pt x="7505" y="480"/>
                </a:lnTo>
                <a:lnTo>
                  <a:pt x="7520" y="459"/>
                </a:lnTo>
                <a:lnTo>
                  <a:pt x="7539" y="435"/>
                </a:lnTo>
                <a:lnTo>
                  <a:pt x="7565" y="411"/>
                </a:lnTo>
                <a:lnTo>
                  <a:pt x="7598" y="384"/>
                </a:lnTo>
                <a:lnTo>
                  <a:pt x="7637" y="354"/>
                </a:lnTo>
                <a:close/>
                <a:moveTo>
                  <a:pt x="7311" y="252"/>
                </a:moveTo>
                <a:lnTo>
                  <a:pt x="7340" y="233"/>
                </a:lnTo>
                <a:lnTo>
                  <a:pt x="7361" y="212"/>
                </a:lnTo>
                <a:lnTo>
                  <a:pt x="7383" y="192"/>
                </a:lnTo>
                <a:lnTo>
                  <a:pt x="7400" y="173"/>
                </a:lnTo>
                <a:lnTo>
                  <a:pt x="7415" y="150"/>
                </a:lnTo>
                <a:lnTo>
                  <a:pt x="7425" y="128"/>
                </a:lnTo>
                <a:lnTo>
                  <a:pt x="7437" y="150"/>
                </a:lnTo>
                <a:lnTo>
                  <a:pt x="7451" y="173"/>
                </a:lnTo>
                <a:lnTo>
                  <a:pt x="7469" y="192"/>
                </a:lnTo>
                <a:lnTo>
                  <a:pt x="7490" y="212"/>
                </a:lnTo>
                <a:lnTo>
                  <a:pt x="7514" y="233"/>
                </a:lnTo>
                <a:lnTo>
                  <a:pt x="7539" y="252"/>
                </a:lnTo>
                <a:lnTo>
                  <a:pt x="7601" y="294"/>
                </a:lnTo>
                <a:lnTo>
                  <a:pt x="7595" y="299"/>
                </a:lnTo>
                <a:lnTo>
                  <a:pt x="7559" y="324"/>
                </a:lnTo>
                <a:lnTo>
                  <a:pt x="7527" y="350"/>
                </a:lnTo>
                <a:lnTo>
                  <a:pt x="7502" y="374"/>
                </a:lnTo>
                <a:lnTo>
                  <a:pt x="7479" y="396"/>
                </a:lnTo>
                <a:lnTo>
                  <a:pt x="7461" y="417"/>
                </a:lnTo>
                <a:lnTo>
                  <a:pt x="7445" y="438"/>
                </a:lnTo>
                <a:lnTo>
                  <a:pt x="7436" y="458"/>
                </a:lnTo>
                <a:lnTo>
                  <a:pt x="7425" y="476"/>
                </a:lnTo>
                <a:lnTo>
                  <a:pt x="7418" y="458"/>
                </a:lnTo>
                <a:lnTo>
                  <a:pt x="7406" y="438"/>
                </a:lnTo>
                <a:lnTo>
                  <a:pt x="7391" y="417"/>
                </a:lnTo>
                <a:lnTo>
                  <a:pt x="7373" y="396"/>
                </a:lnTo>
                <a:lnTo>
                  <a:pt x="7352" y="374"/>
                </a:lnTo>
                <a:lnTo>
                  <a:pt x="7323" y="350"/>
                </a:lnTo>
                <a:lnTo>
                  <a:pt x="7293" y="324"/>
                </a:lnTo>
                <a:lnTo>
                  <a:pt x="7256" y="299"/>
                </a:lnTo>
                <a:lnTo>
                  <a:pt x="7250" y="294"/>
                </a:lnTo>
                <a:lnTo>
                  <a:pt x="7311" y="252"/>
                </a:lnTo>
                <a:close/>
                <a:moveTo>
                  <a:pt x="7157" y="354"/>
                </a:moveTo>
                <a:lnTo>
                  <a:pt x="7185" y="336"/>
                </a:lnTo>
                <a:lnTo>
                  <a:pt x="7214" y="354"/>
                </a:lnTo>
                <a:lnTo>
                  <a:pt x="7256" y="384"/>
                </a:lnTo>
                <a:lnTo>
                  <a:pt x="7287" y="411"/>
                </a:lnTo>
                <a:lnTo>
                  <a:pt x="7313" y="435"/>
                </a:lnTo>
                <a:lnTo>
                  <a:pt x="7334" y="459"/>
                </a:lnTo>
                <a:lnTo>
                  <a:pt x="7347" y="480"/>
                </a:lnTo>
                <a:lnTo>
                  <a:pt x="7355" y="498"/>
                </a:lnTo>
                <a:lnTo>
                  <a:pt x="7361" y="512"/>
                </a:lnTo>
                <a:lnTo>
                  <a:pt x="7365" y="524"/>
                </a:lnTo>
                <a:lnTo>
                  <a:pt x="7361" y="534"/>
                </a:lnTo>
                <a:lnTo>
                  <a:pt x="7355" y="549"/>
                </a:lnTo>
                <a:lnTo>
                  <a:pt x="7347" y="566"/>
                </a:lnTo>
                <a:lnTo>
                  <a:pt x="7334" y="588"/>
                </a:lnTo>
                <a:lnTo>
                  <a:pt x="7313" y="609"/>
                </a:lnTo>
                <a:lnTo>
                  <a:pt x="7287" y="633"/>
                </a:lnTo>
                <a:lnTo>
                  <a:pt x="7256" y="662"/>
                </a:lnTo>
                <a:lnTo>
                  <a:pt x="7214" y="692"/>
                </a:lnTo>
                <a:lnTo>
                  <a:pt x="7185" y="710"/>
                </a:lnTo>
                <a:lnTo>
                  <a:pt x="7157" y="692"/>
                </a:lnTo>
                <a:lnTo>
                  <a:pt x="7118" y="662"/>
                </a:lnTo>
                <a:lnTo>
                  <a:pt x="7083" y="633"/>
                </a:lnTo>
                <a:lnTo>
                  <a:pt x="7059" y="609"/>
                </a:lnTo>
                <a:lnTo>
                  <a:pt x="7040" y="588"/>
                </a:lnTo>
                <a:lnTo>
                  <a:pt x="7025" y="566"/>
                </a:lnTo>
                <a:lnTo>
                  <a:pt x="7016" y="549"/>
                </a:lnTo>
                <a:lnTo>
                  <a:pt x="7010" y="534"/>
                </a:lnTo>
                <a:lnTo>
                  <a:pt x="7007" y="524"/>
                </a:lnTo>
                <a:lnTo>
                  <a:pt x="7010" y="512"/>
                </a:lnTo>
                <a:lnTo>
                  <a:pt x="7016" y="498"/>
                </a:lnTo>
                <a:lnTo>
                  <a:pt x="7025" y="480"/>
                </a:lnTo>
                <a:lnTo>
                  <a:pt x="7040" y="459"/>
                </a:lnTo>
                <a:lnTo>
                  <a:pt x="7059" y="435"/>
                </a:lnTo>
                <a:lnTo>
                  <a:pt x="7083" y="411"/>
                </a:lnTo>
                <a:lnTo>
                  <a:pt x="7118" y="384"/>
                </a:lnTo>
                <a:lnTo>
                  <a:pt x="7157" y="354"/>
                </a:lnTo>
                <a:close/>
                <a:moveTo>
                  <a:pt x="6831" y="252"/>
                </a:moveTo>
                <a:lnTo>
                  <a:pt x="6858" y="233"/>
                </a:lnTo>
                <a:lnTo>
                  <a:pt x="6882" y="212"/>
                </a:lnTo>
                <a:lnTo>
                  <a:pt x="6903" y="192"/>
                </a:lnTo>
                <a:lnTo>
                  <a:pt x="6920" y="173"/>
                </a:lnTo>
                <a:lnTo>
                  <a:pt x="6933" y="150"/>
                </a:lnTo>
                <a:lnTo>
                  <a:pt x="6945" y="128"/>
                </a:lnTo>
                <a:lnTo>
                  <a:pt x="6957" y="150"/>
                </a:lnTo>
                <a:lnTo>
                  <a:pt x="6972" y="173"/>
                </a:lnTo>
                <a:lnTo>
                  <a:pt x="6989" y="192"/>
                </a:lnTo>
                <a:lnTo>
                  <a:pt x="7010" y="212"/>
                </a:lnTo>
                <a:lnTo>
                  <a:pt x="7034" y="233"/>
                </a:lnTo>
                <a:lnTo>
                  <a:pt x="7059" y="252"/>
                </a:lnTo>
                <a:lnTo>
                  <a:pt x="7121" y="294"/>
                </a:lnTo>
                <a:lnTo>
                  <a:pt x="7115" y="299"/>
                </a:lnTo>
                <a:lnTo>
                  <a:pt x="7079" y="324"/>
                </a:lnTo>
                <a:lnTo>
                  <a:pt x="7047" y="350"/>
                </a:lnTo>
                <a:lnTo>
                  <a:pt x="7022" y="374"/>
                </a:lnTo>
                <a:lnTo>
                  <a:pt x="6999" y="396"/>
                </a:lnTo>
                <a:lnTo>
                  <a:pt x="6980" y="417"/>
                </a:lnTo>
                <a:lnTo>
                  <a:pt x="6966" y="438"/>
                </a:lnTo>
                <a:lnTo>
                  <a:pt x="6954" y="458"/>
                </a:lnTo>
                <a:lnTo>
                  <a:pt x="6945" y="476"/>
                </a:lnTo>
                <a:lnTo>
                  <a:pt x="6938" y="458"/>
                </a:lnTo>
                <a:lnTo>
                  <a:pt x="6926" y="438"/>
                </a:lnTo>
                <a:lnTo>
                  <a:pt x="6912" y="417"/>
                </a:lnTo>
                <a:lnTo>
                  <a:pt x="6894" y="396"/>
                </a:lnTo>
                <a:lnTo>
                  <a:pt x="6872" y="374"/>
                </a:lnTo>
                <a:lnTo>
                  <a:pt x="6843" y="350"/>
                </a:lnTo>
                <a:lnTo>
                  <a:pt x="6812" y="324"/>
                </a:lnTo>
                <a:lnTo>
                  <a:pt x="6776" y="299"/>
                </a:lnTo>
                <a:lnTo>
                  <a:pt x="6770" y="294"/>
                </a:lnTo>
                <a:lnTo>
                  <a:pt x="6831" y="252"/>
                </a:lnTo>
                <a:close/>
                <a:moveTo>
                  <a:pt x="6678" y="354"/>
                </a:moveTo>
                <a:lnTo>
                  <a:pt x="6705" y="336"/>
                </a:lnTo>
                <a:lnTo>
                  <a:pt x="6717" y="344"/>
                </a:lnTo>
                <a:lnTo>
                  <a:pt x="6734" y="354"/>
                </a:lnTo>
                <a:lnTo>
                  <a:pt x="6774" y="384"/>
                </a:lnTo>
                <a:lnTo>
                  <a:pt x="6807" y="411"/>
                </a:lnTo>
                <a:lnTo>
                  <a:pt x="6834" y="435"/>
                </a:lnTo>
                <a:lnTo>
                  <a:pt x="6852" y="459"/>
                </a:lnTo>
                <a:lnTo>
                  <a:pt x="6866" y="480"/>
                </a:lnTo>
                <a:lnTo>
                  <a:pt x="6876" y="498"/>
                </a:lnTo>
                <a:lnTo>
                  <a:pt x="6882" y="512"/>
                </a:lnTo>
                <a:lnTo>
                  <a:pt x="6885" y="524"/>
                </a:lnTo>
                <a:lnTo>
                  <a:pt x="6882" y="534"/>
                </a:lnTo>
                <a:lnTo>
                  <a:pt x="6876" y="549"/>
                </a:lnTo>
                <a:lnTo>
                  <a:pt x="6866" y="566"/>
                </a:lnTo>
                <a:lnTo>
                  <a:pt x="6852" y="588"/>
                </a:lnTo>
                <a:lnTo>
                  <a:pt x="6834" y="609"/>
                </a:lnTo>
                <a:lnTo>
                  <a:pt x="6807" y="633"/>
                </a:lnTo>
                <a:lnTo>
                  <a:pt x="6774" y="662"/>
                </a:lnTo>
                <a:lnTo>
                  <a:pt x="6734" y="692"/>
                </a:lnTo>
                <a:lnTo>
                  <a:pt x="6717" y="702"/>
                </a:lnTo>
                <a:lnTo>
                  <a:pt x="6705" y="710"/>
                </a:lnTo>
                <a:lnTo>
                  <a:pt x="6678" y="692"/>
                </a:lnTo>
                <a:lnTo>
                  <a:pt x="6638" y="662"/>
                </a:lnTo>
                <a:lnTo>
                  <a:pt x="6603" y="633"/>
                </a:lnTo>
                <a:lnTo>
                  <a:pt x="6579" y="609"/>
                </a:lnTo>
                <a:lnTo>
                  <a:pt x="6560" y="588"/>
                </a:lnTo>
                <a:lnTo>
                  <a:pt x="6546" y="566"/>
                </a:lnTo>
                <a:lnTo>
                  <a:pt x="6536" y="549"/>
                </a:lnTo>
                <a:lnTo>
                  <a:pt x="6530" y="534"/>
                </a:lnTo>
                <a:lnTo>
                  <a:pt x="6528" y="524"/>
                </a:lnTo>
                <a:lnTo>
                  <a:pt x="6530" y="512"/>
                </a:lnTo>
                <a:lnTo>
                  <a:pt x="6536" y="498"/>
                </a:lnTo>
                <a:lnTo>
                  <a:pt x="6546" y="480"/>
                </a:lnTo>
                <a:lnTo>
                  <a:pt x="6560" y="459"/>
                </a:lnTo>
                <a:lnTo>
                  <a:pt x="6579" y="435"/>
                </a:lnTo>
                <a:lnTo>
                  <a:pt x="6603" y="411"/>
                </a:lnTo>
                <a:lnTo>
                  <a:pt x="6638" y="384"/>
                </a:lnTo>
                <a:lnTo>
                  <a:pt x="6678" y="354"/>
                </a:lnTo>
                <a:close/>
                <a:moveTo>
                  <a:pt x="6351" y="252"/>
                </a:moveTo>
                <a:lnTo>
                  <a:pt x="6378" y="233"/>
                </a:lnTo>
                <a:lnTo>
                  <a:pt x="6402" y="212"/>
                </a:lnTo>
                <a:lnTo>
                  <a:pt x="6422" y="192"/>
                </a:lnTo>
                <a:lnTo>
                  <a:pt x="6440" y="173"/>
                </a:lnTo>
                <a:lnTo>
                  <a:pt x="6453" y="150"/>
                </a:lnTo>
                <a:lnTo>
                  <a:pt x="6465" y="128"/>
                </a:lnTo>
                <a:lnTo>
                  <a:pt x="6477" y="150"/>
                </a:lnTo>
                <a:lnTo>
                  <a:pt x="6492" y="173"/>
                </a:lnTo>
                <a:lnTo>
                  <a:pt x="6510" y="192"/>
                </a:lnTo>
                <a:lnTo>
                  <a:pt x="6530" y="212"/>
                </a:lnTo>
                <a:lnTo>
                  <a:pt x="6554" y="233"/>
                </a:lnTo>
                <a:lnTo>
                  <a:pt x="6579" y="252"/>
                </a:lnTo>
                <a:lnTo>
                  <a:pt x="6642" y="294"/>
                </a:lnTo>
                <a:lnTo>
                  <a:pt x="6636" y="299"/>
                </a:lnTo>
                <a:lnTo>
                  <a:pt x="6600" y="324"/>
                </a:lnTo>
                <a:lnTo>
                  <a:pt x="6567" y="350"/>
                </a:lnTo>
                <a:lnTo>
                  <a:pt x="6542" y="374"/>
                </a:lnTo>
                <a:lnTo>
                  <a:pt x="6519" y="396"/>
                </a:lnTo>
                <a:lnTo>
                  <a:pt x="6500" y="417"/>
                </a:lnTo>
                <a:lnTo>
                  <a:pt x="6486" y="438"/>
                </a:lnTo>
                <a:lnTo>
                  <a:pt x="6474" y="458"/>
                </a:lnTo>
                <a:lnTo>
                  <a:pt x="6465" y="476"/>
                </a:lnTo>
                <a:lnTo>
                  <a:pt x="6458" y="458"/>
                </a:lnTo>
                <a:lnTo>
                  <a:pt x="6446" y="438"/>
                </a:lnTo>
                <a:lnTo>
                  <a:pt x="6432" y="417"/>
                </a:lnTo>
                <a:lnTo>
                  <a:pt x="6414" y="396"/>
                </a:lnTo>
                <a:lnTo>
                  <a:pt x="6390" y="374"/>
                </a:lnTo>
                <a:lnTo>
                  <a:pt x="6363" y="350"/>
                </a:lnTo>
                <a:lnTo>
                  <a:pt x="6332" y="324"/>
                </a:lnTo>
                <a:lnTo>
                  <a:pt x="6296" y="299"/>
                </a:lnTo>
                <a:lnTo>
                  <a:pt x="6290" y="294"/>
                </a:lnTo>
                <a:lnTo>
                  <a:pt x="6351" y="252"/>
                </a:lnTo>
                <a:close/>
                <a:moveTo>
                  <a:pt x="6198" y="354"/>
                </a:moveTo>
                <a:lnTo>
                  <a:pt x="6227" y="336"/>
                </a:lnTo>
                <a:lnTo>
                  <a:pt x="6254" y="354"/>
                </a:lnTo>
                <a:lnTo>
                  <a:pt x="6294" y="384"/>
                </a:lnTo>
                <a:lnTo>
                  <a:pt x="6327" y="411"/>
                </a:lnTo>
                <a:lnTo>
                  <a:pt x="6354" y="435"/>
                </a:lnTo>
                <a:lnTo>
                  <a:pt x="6372" y="459"/>
                </a:lnTo>
                <a:lnTo>
                  <a:pt x="6386" y="480"/>
                </a:lnTo>
                <a:lnTo>
                  <a:pt x="6396" y="498"/>
                </a:lnTo>
                <a:lnTo>
                  <a:pt x="6402" y="512"/>
                </a:lnTo>
                <a:lnTo>
                  <a:pt x="6404" y="524"/>
                </a:lnTo>
                <a:lnTo>
                  <a:pt x="6402" y="534"/>
                </a:lnTo>
                <a:lnTo>
                  <a:pt x="6396" y="549"/>
                </a:lnTo>
                <a:lnTo>
                  <a:pt x="6386" y="566"/>
                </a:lnTo>
                <a:lnTo>
                  <a:pt x="6372" y="588"/>
                </a:lnTo>
                <a:lnTo>
                  <a:pt x="6354" y="609"/>
                </a:lnTo>
                <a:lnTo>
                  <a:pt x="6327" y="633"/>
                </a:lnTo>
                <a:lnTo>
                  <a:pt x="6294" y="662"/>
                </a:lnTo>
                <a:lnTo>
                  <a:pt x="6254" y="692"/>
                </a:lnTo>
                <a:lnTo>
                  <a:pt x="6227" y="710"/>
                </a:lnTo>
                <a:lnTo>
                  <a:pt x="6198" y="692"/>
                </a:lnTo>
                <a:lnTo>
                  <a:pt x="6158" y="662"/>
                </a:lnTo>
                <a:lnTo>
                  <a:pt x="6125" y="633"/>
                </a:lnTo>
                <a:lnTo>
                  <a:pt x="6098" y="609"/>
                </a:lnTo>
                <a:lnTo>
                  <a:pt x="6080" y="588"/>
                </a:lnTo>
                <a:lnTo>
                  <a:pt x="6066" y="566"/>
                </a:lnTo>
                <a:lnTo>
                  <a:pt x="6056" y="549"/>
                </a:lnTo>
                <a:lnTo>
                  <a:pt x="6050" y="534"/>
                </a:lnTo>
                <a:lnTo>
                  <a:pt x="6048" y="524"/>
                </a:lnTo>
                <a:lnTo>
                  <a:pt x="6050" y="512"/>
                </a:lnTo>
                <a:lnTo>
                  <a:pt x="6056" y="498"/>
                </a:lnTo>
                <a:lnTo>
                  <a:pt x="6066" y="480"/>
                </a:lnTo>
                <a:lnTo>
                  <a:pt x="6080" y="459"/>
                </a:lnTo>
                <a:lnTo>
                  <a:pt x="6098" y="435"/>
                </a:lnTo>
                <a:lnTo>
                  <a:pt x="6125" y="411"/>
                </a:lnTo>
                <a:lnTo>
                  <a:pt x="6158" y="384"/>
                </a:lnTo>
                <a:lnTo>
                  <a:pt x="6198" y="354"/>
                </a:lnTo>
                <a:close/>
                <a:moveTo>
                  <a:pt x="5873" y="252"/>
                </a:moveTo>
                <a:lnTo>
                  <a:pt x="5898" y="233"/>
                </a:lnTo>
                <a:lnTo>
                  <a:pt x="5922" y="212"/>
                </a:lnTo>
                <a:lnTo>
                  <a:pt x="5942" y="192"/>
                </a:lnTo>
                <a:lnTo>
                  <a:pt x="5960" y="173"/>
                </a:lnTo>
                <a:lnTo>
                  <a:pt x="5975" y="150"/>
                </a:lnTo>
                <a:lnTo>
                  <a:pt x="5987" y="128"/>
                </a:lnTo>
                <a:lnTo>
                  <a:pt x="5999" y="150"/>
                </a:lnTo>
                <a:lnTo>
                  <a:pt x="6012" y="173"/>
                </a:lnTo>
                <a:lnTo>
                  <a:pt x="6030" y="192"/>
                </a:lnTo>
                <a:lnTo>
                  <a:pt x="6050" y="212"/>
                </a:lnTo>
                <a:lnTo>
                  <a:pt x="6074" y="233"/>
                </a:lnTo>
                <a:lnTo>
                  <a:pt x="6101" y="252"/>
                </a:lnTo>
                <a:lnTo>
                  <a:pt x="6162" y="294"/>
                </a:lnTo>
                <a:lnTo>
                  <a:pt x="6156" y="299"/>
                </a:lnTo>
                <a:lnTo>
                  <a:pt x="6120" y="324"/>
                </a:lnTo>
                <a:lnTo>
                  <a:pt x="6089" y="350"/>
                </a:lnTo>
                <a:lnTo>
                  <a:pt x="6062" y="374"/>
                </a:lnTo>
                <a:lnTo>
                  <a:pt x="6038" y="396"/>
                </a:lnTo>
                <a:lnTo>
                  <a:pt x="6020" y="417"/>
                </a:lnTo>
                <a:lnTo>
                  <a:pt x="6006" y="438"/>
                </a:lnTo>
                <a:lnTo>
                  <a:pt x="5994" y="458"/>
                </a:lnTo>
                <a:lnTo>
                  <a:pt x="5987" y="476"/>
                </a:lnTo>
                <a:lnTo>
                  <a:pt x="5978" y="458"/>
                </a:lnTo>
                <a:lnTo>
                  <a:pt x="5966" y="438"/>
                </a:lnTo>
                <a:lnTo>
                  <a:pt x="5952" y="417"/>
                </a:lnTo>
                <a:lnTo>
                  <a:pt x="5934" y="396"/>
                </a:lnTo>
                <a:lnTo>
                  <a:pt x="5910" y="374"/>
                </a:lnTo>
                <a:lnTo>
                  <a:pt x="5885" y="350"/>
                </a:lnTo>
                <a:lnTo>
                  <a:pt x="5852" y="324"/>
                </a:lnTo>
                <a:lnTo>
                  <a:pt x="5816" y="299"/>
                </a:lnTo>
                <a:lnTo>
                  <a:pt x="5810" y="294"/>
                </a:lnTo>
                <a:lnTo>
                  <a:pt x="5873" y="252"/>
                </a:lnTo>
                <a:close/>
                <a:moveTo>
                  <a:pt x="5718" y="354"/>
                </a:moveTo>
                <a:lnTo>
                  <a:pt x="5747" y="336"/>
                </a:lnTo>
                <a:lnTo>
                  <a:pt x="5759" y="344"/>
                </a:lnTo>
                <a:lnTo>
                  <a:pt x="5774" y="354"/>
                </a:lnTo>
                <a:lnTo>
                  <a:pt x="5814" y="384"/>
                </a:lnTo>
                <a:lnTo>
                  <a:pt x="5849" y="411"/>
                </a:lnTo>
                <a:lnTo>
                  <a:pt x="5874" y="435"/>
                </a:lnTo>
                <a:lnTo>
                  <a:pt x="5892" y="459"/>
                </a:lnTo>
                <a:lnTo>
                  <a:pt x="5906" y="480"/>
                </a:lnTo>
                <a:lnTo>
                  <a:pt x="5916" y="498"/>
                </a:lnTo>
                <a:lnTo>
                  <a:pt x="5922" y="512"/>
                </a:lnTo>
                <a:lnTo>
                  <a:pt x="5924" y="524"/>
                </a:lnTo>
                <a:lnTo>
                  <a:pt x="5922" y="534"/>
                </a:lnTo>
                <a:lnTo>
                  <a:pt x="5916" y="549"/>
                </a:lnTo>
                <a:lnTo>
                  <a:pt x="5906" y="566"/>
                </a:lnTo>
                <a:lnTo>
                  <a:pt x="5892" y="588"/>
                </a:lnTo>
                <a:lnTo>
                  <a:pt x="5874" y="609"/>
                </a:lnTo>
                <a:lnTo>
                  <a:pt x="5849" y="633"/>
                </a:lnTo>
                <a:lnTo>
                  <a:pt x="5814" y="662"/>
                </a:lnTo>
                <a:lnTo>
                  <a:pt x="5774" y="692"/>
                </a:lnTo>
                <a:lnTo>
                  <a:pt x="5759" y="702"/>
                </a:lnTo>
                <a:lnTo>
                  <a:pt x="5747" y="710"/>
                </a:lnTo>
                <a:lnTo>
                  <a:pt x="5718" y="692"/>
                </a:lnTo>
                <a:lnTo>
                  <a:pt x="5678" y="662"/>
                </a:lnTo>
                <a:lnTo>
                  <a:pt x="5645" y="633"/>
                </a:lnTo>
                <a:lnTo>
                  <a:pt x="5619" y="609"/>
                </a:lnTo>
                <a:lnTo>
                  <a:pt x="5601" y="588"/>
                </a:lnTo>
                <a:lnTo>
                  <a:pt x="5586" y="566"/>
                </a:lnTo>
                <a:lnTo>
                  <a:pt x="5577" y="549"/>
                </a:lnTo>
                <a:lnTo>
                  <a:pt x="5571" y="534"/>
                </a:lnTo>
                <a:lnTo>
                  <a:pt x="5568" y="524"/>
                </a:lnTo>
                <a:lnTo>
                  <a:pt x="5571" y="512"/>
                </a:lnTo>
                <a:lnTo>
                  <a:pt x="5577" y="498"/>
                </a:lnTo>
                <a:lnTo>
                  <a:pt x="5586" y="480"/>
                </a:lnTo>
                <a:lnTo>
                  <a:pt x="5601" y="459"/>
                </a:lnTo>
                <a:lnTo>
                  <a:pt x="5619" y="435"/>
                </a:lnTo>
                <a:lnTo>
                  <a:pt x="5645" y="411"/>
                </a:lnTo>
                <a:lnTo>
                  <a:pt x="5678" y="384"/>
                </a:lnTo>
                <a:lnTo>
                  <a:pt x="5718" y="354"/>
                </a:lnTo>
                <a:close/>
                <a:moveTo>
                  <a:pt x="5393" y="252"/>
                </a:moveTo>
                <a:lnTo>
                  <a:pt x="5418" y="233"/>
                </a:lnTo>
                <a:lnTo>
                  <a:pt x="5442" y="212"/>
                </a:lnTo>
                <a:lnTo>
                  <a:pt x="5463" y="192"/>
                </a:lnTo>
                <a:lnTo>
                  <a:pt x="5481" y="173"/>
                </a:lnTo>
                <a:lnTo>
                  <a:pt x="5495" y="150"/>
                </a:lnTo>
                <a:lnTo>
                  <a:pt x="5507" y="128"/>
                </a:lnTo>
                <a:lnTo>
                  <a:pt x="5519" y="150"/>
                </a:lnTo>
                <a:lnTo>
                  <a:pt x="5532" y="173"/>
                </a:lnTo>
                <a:lnTo>
                  <a:pt x="5550" y="192"/>
                </a:lnTo>
                <a:lnTo>
                  <a:pt x="5571" y="212"/>
                </a:lnTo>
                <a:lnTo>
                  <a:pt x="5595" y="233"/>
                </a:lnTo>
                <a:lnTo>
                  <a:pt x="5621" y="252"/>
                </a:lnTo>
                <a:lnTo>
                  <a:pt x="5682" y="294"/>
                </a:lnTo>
                <a:lnTo>
                  <a:pt x="5676" y="299"/>
                </a:lnTo>
                <a:lnTo>
                  <a:pt x="5640" y="324"/>
                </a:lnTo>
                <a:lnTo>
                  <a:pt x="5609" y="350"/>
                </a:lnTo>
                <a:lnTo>
                  <a:pt x="5583" y="374"/>
                </a:lnTo>
                <a:lnTo>
                  <a:pt x="5559" y="396"/>
                </a:lnTo>
                <a:lnTo>
                  <a:pt x="5541" y="417"/>
                </a:lnTo>
                <a:lnTo>
                  <a:pt x="5526" y="438"/>
                </a:lnTo>
                <a:lnTo>
                  <a:pt x="5514" y="458"/>
                </a:lnTo>
                <a:lnTo>
                  <a:pt x="5507" y="476"/>
                </a:lnTo>
                <a:lnTo>
                  <a:pt x="5499" y="458"/>
                </a:lnTo>
                <a:lnTo>
                  <a:pt x="5487" y="438"/>
                </a:lnTo>
                <a:lnTo>
                  <a:pt x="5472" y="417"/>
                </a:lnTo>
                <a:lnTo>
                  <a:pt x="5453" y="396"/>
                </a:lnTo>
                <a:lnTo>
                  <a:pt x="5430" y="374"/>
                </a:lnTo>
                <a:lnTo>
                  <a:pt x="5405" y="350"/>
                </a:lnTo>
                <a:lnTo>
                  <a:pt x="5373" y="324"/>
                </a:lnTo>
                <a:lnTo>
                  <a:pt x="5337" y="299"/>
                </a:lnTo>
                <a:lnTo>
                  <a:pt x="5331" y="294"/>
                </a:lnTo>
                <a:lnTo>
                  <a:pt x="5393" y="252"/>
                </a:lnTo>
                <a:close/>
                <a:moveTo>
                  <a:pt x="5238" y="354"/>
                </a:moveTo>
                <a:lnTo>
                  <a:pt x="5267" y="336"/>
                </a:lnTo>
                <a:lnTo>
                  <a:pt x="5295" y="354"/>
                </a:lnTo>
                <a:lnTo>
                  <a:pt x="5334" y="384"/>
                </a:lnTo>
                <a:lnTo>
                  <a:pt x="5369" y="411"/>
                </a:lnTo>
                <a:lnTo>
                  <a:pt x="5393" y="435"/>
                </a:lnTo>
                <a:lnTo>
                  <a:pt x="5412" y="459"/>
                </a:lnTo>
                <a:lnTo>
                  <a:pt x="5427" y="480"/>
                </a:lnTo>
                <a:lnTo>
                  <a:pt x="5436" y="498"/>
                </a:lnTo>
                <a:lnTo>
                  <a:pt x="5442" y="512"/>
                </a:lnTo>
                <a:lnTo>
                  <a:pt x="5445" y="524"/>
                </a:lnTo>
                <a:lnTo>
                  <a:pt x="5442" y="534"/>
                </a:lnTo>
                <a:lnTo>
                  <a:pt x="5436" y="549"/>
                </a:lnTo>
                <a:lnTo>
                  <a:pt x="5427" y="566"/>
                </a:lnTo>
                <a:lnTo>
                  <a:pt x="5412" y="588"/>
                </a:lnTo>
                <a:lnTo>
                  <a:pt x="5393" y="609"/>
                </a:lnTo>
                <a:lnTo>
                  <a:pt x="5369" y="633"/>
                </a:lnTo>
                <a:lnTo>
                  <a:pt x="5334" y="662"/>
                </a:lnTo>
                <a:lnTo>
                  <a:pt x="5295" y="692"/>
                </a:lnTo>
                <a:lnTo>
                  <a:pt x="5267" y="710"/>
                </a:lnTo>
                <a:lnTo>
                  <a:pt x="5238" y="692"/>
                </a:lnTo>
                <a:lnTo>
                  <a:pt x="5199" y="662"/>
                </a:lnTo>
                <a:lnTo>
                  <a:pt x="5165" y="633"/>
                </a:lnTo>
                <a:lnTo>
                  <a:pt x="5139" y="609"/>
                </a:lnTo>
                <a:lnTo>
                  <a:pt x="5121" y="588"/>
                </a:lnTo>
                <a:lnTo>
                  <a:pt x="5106" y="566"/>
                </a:lnTo>
                <a:lnTo>
                  <a:pt x="5097" y="549"/>
                </a:lnTo>
                <a:lnTo>
                  <a:pt x="5091" y="534"/>
                </a:lnTo>
                <a:lnTo>
                  <a:pt x="5087" y="524"/>
                </a:lnTo>
                <a:lnTo>
                  <a:pt x="5091" y="512"/>
                </a:lnTo>
                <a:lnTo>
                  <a:pt x="5097" y="498"/>
                </a:lnTo>
                <a:lnTo>
                  <a:pt x="5106" y="480"/>
                </a:lnTo>
                <a:lnTo>
                  <a:pt x="5121" y="459"/>
                </a:lnTo>
                <a:lnTo>
                  <a:pt x="5139" y="435"/>
                </a:lnTo>
                <a:lnTo>
                  <a:pt x="5165" y="411"/>
                </a:lnTo>
                <a:lnTo>
                  <a:pt x="5199" y="384"/>
                </a:lnTo>
                <a:lnTo>
                  <a:pt x="5238" y="354"/>
                </a:lnTo>
                <a:close/>
                <a:moveTo>
                  <a:pt x="4913" y="252"/>
                </a:moveTo>
                <a:lnTo>
                  <a:pt x="4940" y="233"/>
                </a:lnTo>
                <a:lnTo>
                  <a:pt x="4964" y="212"/>
                </a:lnTo>
                <a:lnTo>
                  <a:pt x="4983" y="192"/>
                </a:lnTo>
                <a:lnTo>
                  <a:pt x="5001" y="173"/>
                </a:lnTo>
                <a:lnTo>
                  <a:pt x="5015" y="150"/>
                </a:lnTo>
                <a:lnTo>
                  <a:pt x="5027" y="128"/>
                </a:lnTo>
                <a:lnTo>
                  <a:pt x="5039" y="150"/>
                </a:lnTo>
                <a:lnTo>
                  <a:pt x="5052" y="173"/>
                </a:lnTo>
                <a:lnTo>
                  <a:pt x="5069" y="192"/>
                </a:lnTo>
                <a:lnTo>
                  <a:pt x="5091" y="212"/>
                </a:lnTo>
                <a:lnTo>
                  <a:pt x="5115" y="233"/>
                </a:lnTo>
                <a:lnTo>
                  <a:pt x="5141" y="252"/>
                </a:lnTo>
                <a:lnTo>
                  <a:pt x="5202" y="294"/>
                </a:lnTo>
                <a:lnTo>
                  <a:pt x="5196" y="299"/>
                </a:lnTo>
                <a:lnTo>
                  <a:pt x="5160" y="324"/>
                </a:lnTo>
                <a:lnTo>
                  <a:pt x="5129" y="350"/>
                </a:lnTo>
                <a:lnTo>
                  <a:pt x="5100" y="374"/>
                </a:lnTo>
                <a:lnTo>
                  <a:pt x="5079" y="396"/>
                </a:lnTo>
                <a:lnTo>
                  <a:pt x="5061" y="417"/>
                </a:lnTo>
                <a:lnTo>
                  <a:pt x="5046" y="438"/>
                </a:lnTo>
                <a:lnTo>
                  <a:pt x="5034" y="458"/>
                </a:lnTo>
                <a:lnTo>
                  <a:pt x="5027" y="476"/>
                </a:lnTo>
                <a:lnTo>
                  <a:pt x="5019" y="458"/>
                </a:lnTo>
                <a:lnTo>
                  <a:pt x="5007" y="438"/>
                </a:lnTo>
                <a:lnTo>
                  <a:pt x="4994" y="417"/>
                </a:lnTo>
                <a:lnTo>
                  <a:pt x="4973" y="396"/>
                </a:lnTo>
                <a:lnTo>
                  <a:pt x="4952" y="374"/>
                </a:lnTo>
                <a:lnTo>
                  <a:pt x="4925" y="350"/>
                </a:lnTo>
                <a:lnTo>
                  <a:pt x="4893" y="324"/>
                </a:lnTo>
                <a:lnTo>
                  <a:pt x="4857" y="299"/>
                </a:lnTo>
                <a:lnTo>
                  <a:pt x="4851" y="294"/>
                </a:lnTo>
                <a:lnTo>
                  <a:pt x="4913" y="252"/>
                </a:lnTo>
                <a:close/>
                <a:moveTo>
                  <a:pt x="4760" y="354"/>
                </a:moveTo>
                <a:lnTo>
                  <a:pt x="4787" y="336"/>
                </a:lnTo>
                <a:lnTo>
                  <a:pt x="4799" y="344"/>
                </a:lnTo>
                <a:lnTo>
                  <a:pt x="4815" y="354"/>
                </a:lnTo>
                <a:lnTo>
                  <a:pt x="4856" y="384"/>
                </a:lnTo>
                <a:lnTo>
                  <a:pt x="4889" y="411"/>
                </a:lnTo>
                <a:lnTo>
                  <a:pt x="4913" y="435"/>
                </a:lnTo>
                <a:lnTo>
                  <a:pt x="4934" y="459"/>
                </a:lnTo>
                <a:lnTo>
                  <a:pt x="4947" y="480"/>
                </a:lnTo>
                <a:lnTo>
                  <a:pt x="4958" y="498"/>
                </a:lnTo>
                <a:lnTo>
                  <a:pt x="4964" y="512"/>
                </a:lnTo>
                <a:lnTo>
                  <a:pt x="4965" y="524"/>
                </a:lnTo>
                <a:lnTo>
                  <a:pt x="4964" y="534"/>
                </a:lnTo>
                <a:lnTo>
                  <a:pt x="4958" y="549"/>
                </a:lnTo>
                <a:lnTo>
                  <a:pt x="4947" y="566"/>
                </a:lnTo>
                <a:lnTo>
                  <a:pt x="4934" y="588"/>
                </a:lnTo>
                <a:lnTo>
                  <a:pt x="4913" y="609"/>
                </a:lnTo>
                <a:lnTo>
                  <a:pt x="4889" y="633"/>
                </a:lnTo>
                <a:lnTo>
                  <a:pt x="4856" y="662"/>
                </a:lnTo>
                <a:lnTo>
                  <a:pt x="4815" y="692"/>
                </a:lnTo>
                <a:lnTo>
                  <a:pt x="4799" y="702"/>
                </a:lnTo>
                <a:lnTo>
                  <a:pt x="4787" y="710"/>
                </a:lnTo>
                <a:lnTo>
                  <a:pt x="4760" y="692"/>
                </a:lnTo>
                <a:lnTo>
                  <a:pt x="4718" y="662"/>
                </a:lnTo>
                <a:lnTo>
                  <a:pt x="4685" y="633"/>
                </a:lnTo>
                <a:lnTo>
                  <a:pt x="4659" y="609"/>
                </a:lnTo>
                <a:lnTo>
                  <a:pt x="4640" y="588"/>
                </a:lnTo>
                <a:lnTo>
                  <a:pt x="4625" y="566"/>
                </a:lnTo>
                <a:lnTo>
                  <a:pt x="4617" y="549"/>
                </a:lnTo>
                <a:lnTo>
                  <a:pt x="4611" y="534"/>
                </a:lnTo>
                <a:lnTo>
                  <a:pt x="4607" y="524"/>
                </a:lnTo>
                <a:lnTo>
                  <a:pt x="4611" y="512"/>
                </a:lnTo>
                <a:lnTo>
                  <a:pt x="4617" y="498"/>
                </a:lnTo>
                <a:lnTo>
                  <a:pt x="4625" y="480"/>
                </a:lnTo>
                <a:lnTo>
                  <a:pt x="4640" y="459"/>
                </a:lnTo>
                <a:lnTo>
                  <a:pt x="4659" y="435"/>
                </a:lnTo>
                <a:lnTo>
                  <a:pt x="4685" y="411"/>
                </a:lnTo>
                <a:lnTo>
                  <a:pt x="4718" y="384"/>
                </a:lnTo>
                <a:lnTo>
                  <a:pt x="4760" y="354"/>
                </a:lnTo>
                <a:close/>
                <a:moveTo>
                  <a:pt x="4433" y="252"/>
                </a:moveTo>
                <a:lnTo>
                  <a:pt x="4460" y="233"/>
                </a:lnTo>
                <a:lnTo>
                  <a:pt x="4484" y="212"/>
                </a:lnTo>
                <a:lnTo>
                  <a:pt x="4503" y="192"/>
                </a:lnTo>
                <a:lnTo>
                  <a:pt x="4521" y="173"/>
                </a:lnTo>
                <a:lnTo>
                  <a:pt x="4535" y="150"/>
                </a:lnTo>
                <a:lnTo>
                  <a:pt x="4547" y="128"/>
                </a:lnTo>
                <a:lnTo>
                  <a:pt x="4557" y="150"/>
                </a:lnTo>
                <a:lnTo>
                  <a:pt x="4574" y="173"/>
                </a:lnTo>
                <a:lnTo>
                  <a:pt x="4589" y="192"/>
                </a:lnTo>
                <a:lnTo>
                  <a:pt x="4611" y="212"/>
                </a:lnTo>
                <a:lnTo>
                  <a:pt x="4634" y="233"/>
                </a:lnTo>
                <a:lnTo>
                  <a:pt x="4661" y="252"/>
                </a:lnTo>
                <a:lnTo>
                  <a:pt x="4724" y="294"/>
                </a:lnTo>
                <a:lnTo>
                  <a:pt x="4718" y="299"/>
                </a:lnTo>
                <a:lnTo>
                  <a:pt x="4679" y="324"/>
                </a:lnTo>
                <a:lnTo>
                  <a:pt x="4649" y="350"/>
                </a:lnTo>
                <a:lnTo>
                  <a:pt x="4622" y="374"/>
                </a:lnTo>
                <a:lnTo>
                  <a:pt x="4599" y="396"/>
                </a:lnTo>
                <a:lnTo>
                  <a:pt x="4581" y="417"/>
                </a:lnTo>
                <a:lnTo>
                  <a:pt x="4568" y="438"/>
                </a:lnTo>
                <a:lnTo>
                  <a:pt x="4556" y="458"/>
                </a:lnTo>
                <a:lnTo>
                  <a:pt x="4547" y="476"/>
                </a:lnTo>
                <a:lnTo>
                  <a:pt x="4538" y="458"/>
                </a:lnTo>
                <a:lnTo>
                  <a:pt x="4527" y="438"/>
                </a:lnTo>
                <a:lnTo>
                  <a:pt x="4511" y="417"/>
                </a:lnTo>
                <a:lnTo>
                  <a:pt x="4493" y="396"/>
                </a:lnTo>
                <a:lnTo>
                  <a:pt x="4472" y="374"/>
                </a:lnTo>
                <a:lnTo>
                  <a:pt x="4445" y="350"/>
                </a:lnTo>
                <a:lnTo>
                  <a:pt x="4413" y="324"/>
                </a:lnTo>
                <a:lnTo>
                  <a:pt x="4377" y="299"/>
                </a:lnTo>
                <a:lnTo>
                  <a:pt x="4371" y="294"/>
                </a:lnTo>
                <a:lnTo>
                  <a:pt x="4433" y="252"/>
                </a:lnTo>
                <a:close/>
                <a:moveTo>
                  <a:pt x="4280" y="354"/>
                </a:moveTo>
                <a:lnTo>
                  <a:pt x="4308" y="336"/>
                </a:lnTo>
                <a:lnTo>
                  <a:pt x="4335" y="354"/>
                </a:lnTo>
                <a:lnTo>
                  <a:pt x="4376" y="384"/>
                </a:lnTo>
                <a:lnTo>
                  <a:pt x="4407" y="411"/>
                </a:lnTo>
                <a:lnTo>
                  <a:pt x="4433" y="435"/>
                </a:lnTo>
                <a:lnTo>
                  <a:pt x="4454" y="459"/>
                </a:lnTo>
                <a:lnTo>
                  <a:pt x="4467" y="480"/>
                </a:lnTo>
                <a:lnTo>
                  <a:pt x="4478" y="498"/>
                </a:lnTo>
                <a:lnTo>
                  <a:pt x="4484" y="512"/>
                </a:lnTo>
                <a:lnTo>
                  <a:pt x="4485" y="524"/>
                </a:lnTo>
                <a:lnTo>
                  <a:pt x="4484" y="534"/>
                </a:lnTo>
                <a:lnTo>
                  <a:pt x="4478" y="549"/>
                </a:lnTo>
                <a:lnTo>
                  <a:pt x="4467" y="566"/>
                </a:lnTo>
                <a:lnTo>
                  <a:pt x="4454" y="588"/>
                </a:lnTo>
                <a:lnTo>
                  <a:pt x="4433" y="609"/>
                </a:lnTo>
                <a:lnTo>
                  <a:pt x="4407" y="633"/>
                </a:lnTo>
                <a:lnTo>
                  <a:pt x="4376" y="662"/>
                </a:lnTo>
                <a:lnTo>
                  <a:pt x="4335" y="692"/>
                </a:lnTo>
                <a:lnTo>
                  <a:pt x="4308" y="710"/>
                </a:lnTo>
                <a:lnTo>
                  <a:pt x="4280" y="692"/>
                </a:lnTo>
                <a:lnTo>
                  <a:pt x="4238" y="662"/>
                </a:lnTo>
                <a:lnTo>
                  <a:pt x="4206" y="633"/>
                </a:lnTo>
                <a:lnTo>
                  <a:pt x="4179" y="609"/>
                </a:lnTo>
                <a:lnTo>
                  <a:pt x="4160" y="588"/>
                </a:lnTo>
                <a:lnTo>
                  <a:pt x="4146" y="566"/>
                </a:lnTo>
                <a:lnTo>
                  <a:pt x="4137" y="549"/>
                </a:lnTo>
                <a:lnTo>
                  <a:pt x="4131" y="534"/>
                </a:lnTo>
                <a:lnTo>
                  <a:pt x="4128" y="524"/>
                </a:lnTo>
                <a:lnTo>
                  <a:pt x="4131" y="512"/>
                </a:lnTo>
                <a:lnTo>
                  <a:pt x="4137" y="498"/>
                </a:lnTo>
                <a:lnTo>
                  <a:pt x="4146" y="480"/>
                </a:lnTo>
                <a:lnTo>
                  <a:pt x="4160" y="459"/>
                </a:lnTo>
                <a:lnTo>
                  <a:pt x="4179" y="435"/>
                </a:lnTo>
                <a:lnTo>
                  <a:pt x="4206" y="411"/>
                </a:lnTo>
                <a:lnTo>
                  <a:pt x="4238" y="384"/>
                </a:lnTo>
                <a:lnTo>
                  <a:pt x="4280" y="354"/>
                </a:lnTo>
                <a:close/>
                <a:moveTo>
                  <a:pt x="3954" y="252"/>
                </a:moveTo>
                <a:lnTo>
                  <a:pt x="3980" y="233"/>
                </a:lnTo>
                <a:lnTo>
                  <a:pt x="4004" y="212"/>
                </a:lnTo>
                <a:lnTo>
                  <a:pt x="4023" y="192"/>
                </a:lnTo>
                <a:lnTo>
                  <a:pt x="4041" y="173"/>
                </a:lnTo>
                <a:lnTo>
                  <a:pt x="4056" y="150"/>
                </a:lnTo>
                <a:lnTo>
                  <a:pt x="4068" y="128"/>
                </a:lnTo>
                <a:lnTo>
                  <a:pt x="4077" y="150"/>
                </a:lnTo>
                <a:lnTo>
                  <a:pt x="4094" y="173"/>
                </a:lnTo>
                <a:lnTo>
                  <a:pt x="4110" y="192"/>
                </a:lnTo>
                <a:lnTo>
                  <a:pt x="4131" y="212"/>
                </a:lnTo>
                <a:lnTo>
                  <a:pt x="4154" y="233"/>
                </a:lnTo>
                <a:lnTo>
                  <a:pt x="4182" y="252"/>
                </a:lnTo>
                <a:lnTo>
                  <a:pt x="4244" y="294"/>
                </a:lnTo>
                <a:lnTo>
                  <a:pt x="4238" y="299"/>
                </a:lnTo>
                <a:lnTo>
                  <a:pt x="4200" y="324"/>
                </a:lnTo>
                <a:lnTo>
                  <a:pt x="4170" y="350"/>
                </a:lnTo>
                <a:lnTo>
                  <a:pt x="4142" y="374"/>
                </a:lnTo>
                <a:lnTo>
                  <a:pt x="4119" y="396"/>
                </a:lnTo>
                <a:lnTo>
                  <a:pt x="4101" y="417"/>
                </a:lnTo>
                <a:lnTo>
                  <a:pt x="4088" y="438"/>
                </a:lnTo>
                <a:lnTo>
                  <a:pt x="4076" y="458"/>
                </a:lnTo>
                <a:lnTo>
                  <a:pt x="4068" y="476"/>
                </a:lnTo>
                <a:lnTo>
                  <a:pt x="4058" y="458"/>
                </a:lnTo>
                <a:lnTo>
                  <a:pt x="4047" y="438"/>
                </a:lnTo>
                <a:lnTo>
                  <a:pt x="4032" y="417"/>
                </a:lnTo>
                <a:lnTo>
                  <a:pt x="4014" y="396"/>
                </a:lnTo>
                <a:lnTo>
                  <a:pt x="3992" y="374"/>
                </a:lnTo>
                <a:lnTo>
                  <a:pt x="3966" y="350"/>
                </a:lnTo>
                <a:lnTo>
                  <a:pt x="3933" y="324"/>
                </a:lnTo>
                <a:lnTo>
                  <a:pt x="3897" y="299"/>
                </a:lnTo>
                <a:lnTo>
                  <a:pt x="3890" y="294"/>
                </a:lnTo>
                <a:lnTo>
                  <a:pt x="3954" y="252"/>
                </a:lnTo>
                <a:close/>
                <a:moveTo>
                  <a:pt x="3800" y="354"/>
                </a:moveTo>
                <a:lnTo>
                  <a:pt x="3828" y="336"/>
                </a:lnTo>
                <a:lnTo>
                  <a:pt x="3840" y="344"/>
                </a:lnTo>
                <a:lnTo>
                  <a:pt x="3854" y="354"/>
                </a:lnTo>
                <a:lnTo>
                  <a:pt x="3896" y="384"/>
                </a:lnTo>
                <a:lnTo>
                  <a:pt x="3927" y="411"/>
                </a:lnTo>
                <a:lnTo>
                  <a:pt x="3954" y="435"/>
                </a:lnTo>
                <a:lnTo>
                  <a:pt x="3974" y="459"/>
                </a:lnTo>
                <a:lnTo>
                  <a:pt x="3987" y="480"/>
                </a:lnTo>
                <a:lnTo>
                  <a:pt x="3998" y="498"/>
                </a:lnTo>
                <a:lnTo>
                  <a:pt x="4002" y="512"/>
                </a:lnTo>
                <a:lnTo>
                  <a:pt x="4005" y="524"/>
                </a:lnTo>
                <a:lnTo>
                  <a:pt x="4002" y="534"/>
                </a:lnTo>
                <a:lnTo>
                  <a:pt x="3998" y="549"/>
                </a:lnTo>
                <a:lnTo>
                  <a:pt x="3987" y="566"/>
                </a:lnTo>
                <a:lnTo>
                  <a:pt x="3974" y="588"/>
                </a:lnTo>
                <a:lnTo>
                  <a:pt x="3954" y="609"/>
                </a:lnTo>
                <a:lnTo>
                  <a:pt x="3927" y="633"/>
                </a:lnTo>
                <a:lnTo>
                  <a:pt x="3896" y="662"/>
                </a:lnTo>
                <a:lnTo>
                  <a:pt x="3854" y="692"/>
                </a:lnTo>
                <a:lnTo>
                  <a:pt x="3840" y="702"/>
                </a:lnTo>
                <a:lnTo>
                  <a:pt x="3828" y="710"/>
                </a:lnTo>
                <a:lnTo>
                  <a:pt x="3800" y="692"/>
                </a:lnTo>
                <a:lnTo>
                  <a:pt x="3758" y="662"/>
                </a:lnTo>
                <a:lnTo>
                  <a:pt x="3726" y="633"/>
                </a:lnTo>
                <a:lnTo>
                  <a:pt x="3699" y="609"/>
                </a:lnTo>
                <a:lnTo>
                  <a:pt x="3680" y="588"/>
                </a:lnTo>
                <a:lnTo>
                  <a:pt x="3666" y="566"/>
                </a:lnTo>
                <a:lnTo>
                  <a:pt x="3659" y="549"/>
                </a:lnTo>
                <a:lnTo>
                  <a:pt x="3653" y="534"/>
                </a:lnTo>
                <a:lnTo>
                  <a:pt x="3648" y="524"/>
                </a:lnTo>
                <a:lnTo>
                  <a:pt x="3653" y="512"/>
                </a:lnTo>
                <a:lnTo>
                  <a:pt x="3659" y="498"/>
                </a:lnTo>
                <a:lnTo>
                  <a:pt x="3666" y="480"/>
                </a:lnTo>
                <a:lnTo>
                  <a:pt x="3680" y="459"/>
                </a:lnTo>
                <a:lnTo>
                  <a:pt x="3699" y="435"/>
                </a:lnTo>
                <a:lnTo>
                  <a:pt x="3726" y="411"/>
                </a:lnTo>
                <a:lnTo>
                  <a:pt x="3758" y="384"/>
                </a:lnTo>
                <a:lnTo>
                  <a:pt x="3800" y="354"/>
                </a:lnTo>
                <a:close/>
                <a:moveTo>
                  <a:pt x="3474" y="252"/>
                </a:moveTo>
                <a:lnTo>
                  <a:pt x="3500" y="233"/>
                </a:lnTo>
                <a:lnTo>
                  <a:pt x="3524" y="212"/>
                </a:lnTo>
                <a:lnTo>
                  <a:pt x="3545" y="192"/>
                </a:lnTo>
                <a:lnTo>
                  <a:pt x="3563" y="173"/>
                </a:lnTo>
                <a:lnTo>
                  <a:pt x="3576" y="150"/>
                </a:lnTo>
                <a:lnTo>
                  <a:pt x="3588" y="128"/>
                </a:lnTo>
                <a:lnTo>
                  <a:pt x="3599" y="150"/>
                </a:lnTo>
                <a:lnTo>
                  <a:pt x="3612" y="173"/>
                </a:lnTo>
                <a:lnTo>
                  <a:pt x="3630" y="192"/>
                </a:lnTo>
                <a:lnTo>
                  <a:pt x="3650" y="212"/>
                </a:lnTo>
                <a:lnTo>
                  <a:pt x="3674" y="233"/>
                </a:lnTo>
                <a:lnTo>
                  <a:pt x="3702" y="252"/>
                </a:lnTo>
                <a:lnTo>
                  <a:pt x="3764" y="294"/>
                </a:lnTo>
                <a:lnTo>
                  <a:pt x="3758" y="299"/>
                </a:lnTo>
                <a:lnTo>
                  <a:pt x="3720" y="324"/>
                </a:lnTo>
                <a:lnTo>
                  <a:pt x="3687" y="350"/>
                </a:lnTo>
                <a:lnTo>
                  <a:pt x="3662" y="374"/>
                </a:lnTo>
                <a:lnTo>
                  <a:pt x="3641" y="396"/>
                </a:lnTo>
                <a:lnTo>
                  <a:pt x="3623" y="417"/>
                </a:lnTo>
                <a:lnTo>
                  <a:pt x="3606" y="438"/>
                </a:lnTo>
                <a:lnTo>
                  <a:pt x="3596" y="458"/>
                </a:lnTo>
                <a:lnTo>
                  <a:pt x="3588" y="476"/>
                </a:lnTo>
                <a:lnTo>
                  <a:pt x="3578" y="458"/>
                </a:lnTo>
                <a:lnTo>
                  <a:pt x="3569" y="438"/>
                </a:lnTo>
                <a:lnTo>
                  <a:pt x="3552" y="417"/>
                </a:lnTo>
                <a:lnTo>
                  <a:pt x="3534" y="396"/>
                </a:lnTo>
                <a:lnTo>
                  <a:pt x="3512" y="374"/>
                </a:lnTo>
                <a:lnTo>
                  <a:pt x="3486" y="350"/>
                </a:lnTo>
                <a:lnTo>
                  <a:pt x="3455" y="324"/>
                </a:lnTo>
                <a:lnTo>
                  <a:pt x="3416" y="299"/>
                </a:lnTo>
                <a:lnTo>
                  <a:pt x="3410" y="294"/>
                </a:lnTo>
                <a:lnTo>
                  <a:pt x="3474" y="252"/>
                </a:lnTo>
                <a:close/>
                <a:moveTo>
                  <a:pt x="3320" y="354"/>
                </a:moveTo>
                <a:lnTo>
                  <a:pt x="3347" y="336"/>
                </a:lnTo>
                <a:lnTo>
                  <a:pt x="3374" y="354"/>
                </a:lnTo>
                <a:lnTo>
                  <a:pt x="3416" y="384"/>
                </a:lnTo>
                <a:lnTo>
                  <a:pt x="3449" y="411"/>
                </a:lnTo>
                <a:lnTo>
                  <a:pt x="3474" y="435"/>
                </a:lnTo>
                <a:lnTo>
                  <a:pt x="3494" y="459"/>
                </a:lnTo>
                <a:lnTo>
                  <a:pt x="3509" y="480"/>
                </a:lnTo>
                <a:lnTo>
                  <a:pt x="3518" y="498"/>
                </a:lnTo>
                <a:lnTo>
                  <a:pt x="3522" y="512"/>
                </a:lnTo>
                <a:lnTo>
                  <a:pt x="3527" y="524"/>
                </a:lnTo>
                <a:lnTo>
                  <a:pt x="3522" y="534"/>
                </a:lnTo>
                <a:lnTo>
                  <a:pt x="3518" y="549"/>
                </a:lnTo>
                <a:lnTo>
                  <a:pt x="3509" y="566"/>
                </a:lnTo>
                <a:lnTo>
                  <a:pt x="3494" y="588"/>
                </a:lnTo>
                <a:lnTo>
                  <a:pt x="3474" y="609"/>
                </a:lnTo>
                <a:lnTo>
                  <a:pt x="3449" y="633"/>
                </a:lnTo>
                <a:lnTo>
                  <a:pt x="3416" y="662"/>
                </a:lnTo>
                <a:lnTo>
                  <a:pt x="3374" y="692"/>
                </a:lnTo>
                <a:lnTo>
                  <a:pt x="3347" y="710"/>
                </a:lnTo>
                <a:lnTo>
                  <a:pt x="3320" y="692"/>
                </a:lnTo>
                <a:lnTo>
                  <a:pt x="3278" y="662"/>
                </a:lnTo>
                <a:lnTo>
                  <a:pt x="3246" y="633"/>
                </a:lnTo>
                <a:lnTo>
                  <a:pt x="3221" y="609"/>
                </a:lnTo>
                <a:lnTo>
                  <a:pt x="3200" y="588"/>
                </a:lnTo>
                <a:lnTo>
                  <a:pt x="3186" y="566"/>
                </a:lnTo>
                <a:lnTo>
                  <a:pt x="3176" y="549"/>
                </a:lnTo>
                <a:lnTo>
                  <a:pt x="3173" y="534"/>
                </a:lnTo>
                <a:lnTo>
                  <a:pt x="3168" y="524"/>
                </a:lnTo>
                <a:lnTo>
                  <a:pt x="3173" y="512"/>
                </a:lnTo>
                <a:lnTo>
                  <a:pt x="3176" y="498"/>
                </a:lnTo>
                <a:lnTo>
                  <a:pt x="3186" y="480"/>
                </a:lnTo>
                <a:lnTo>
                  <a:pt x="3200" y="459"/>
                </a:lnTo>
                <a:lnTo>
                  <a:pt x="3221" y="435"/>
                </a:lnTo>
                <a:lnTo>
                  <a:pt x="3246" y="411"/>
                </a:lnTo>
                <a:lnTo>
                  <a:pt x="3278" y="384"/>
                </a:lnTo>
                <a:lnTo>
                  <a:pt x="3320" y="354"/>
                </a:lnTo>
                <a:close/>
                <a:moveTo>
                  <a:pt x="2993" y="252"/>
                </a:moveTo>
                <a:lnTo>
                  <a:pt x="3021" y="233"/>
                </a:lnTo>
                <a:lnTo>
                  <a:pt x="3042" y="212"/>
                </a:lnTo>
                <a:lnTo>
                  <a:pt x="3065" y="192"/>
                </a:lnTo>
                <a:lnTo>
                  <a:pt x="3080" y="173"/>
                </a:lnTo>
                <a:lnTo>
                  <a:pt x="3096" y="150"/>
                </a:lnTo>
                <a:lnTo>
                  <a:pt x="3107" y="128"/>
                </a:lnTo>
                <a:lnTo>
                  <a:pt x="3119" y="150"/>
                </a:lnTo>
                <a:lnTo>
                  <a:pt x="3132" y="173"/>
                </a:lnTo>
                <a:lnTo>
                  <a:pt x="3150" y="192"/>
                </a:lnTo>
                <a:lnTo>
                  <a:pt x="3170" y="212"/>
                </a:lnTo>
                <a:lnTo>
                  <a:pt x="3194" y="233"/>
                </a:lnTo>
                <a:lnTo>
                  <a:pt x="3221" y="252"/>
                </a:lnTo>
                <a:lnTo>
                  <a:pt x="3284" y="294"/>
                </a:lnTo>
                <a:lnTo>
                  <a:pt x="3278" y="299"/>
                </a:lnTo>
                <a:lnTo>
                  <a:pt x="3240" y="324"/>
                </a:lnTo>
                <a:lnTo>
                  <a:pt x="3209" y="350"/>
                </a:lnTo>
                <a:lnTo>
                  <a:pt x="3182" y="374"/>
                </a:lnTo>
                <a:lnTo>
                  <a:pt x="3161" y="396"/>
                </a:lnTo>
                <a:lnTo>
                  <a:pt x="3143" y="417"/>
                </a:lnTo>
                <a:lnTo>
                  <a:pt x="3126" y="438"/>
                </a:lnTo>
                <a:lnTo>
                  <a:pt x="3116" y="458"/>
                </a:lnTo>
                <a:lnTo>
                  <a:pt x="3107" y="476"/>
                </a:lnTo>
                <a:lnTo>
                  <a:pt x="3098" y="458"/>
                </a:lnTo>
                <a:lnTo>
                  <a:pt x="3086" y="438"/>
                </a:lnTo>
                <a:lnTo>
                  <a:pt x="3072" y="417"/>
                </a:lnTo>
                <a:lnTo>
                  <a:pt x="3054" y="396"/>
                </a:lnTo>
                <a:lnTo>
                  <a:pt x="3032" y="374"/>
                </a:lnTo>
                <a:lnTo>
                  <a:pt x="3005" y="350"/>
                </a:lnTo>
                <a:lnTo>
                  <a:pt x="2975" y="324"/>
                </a:lnTo>
                <a:lnTo>
                  <a:pt x="2937" y="299"/>
                </a:lnTo>
                <a:lnTo>
                  <a:pt x="2931" y="294"/>
                </a:lnTo>
                <a:lnTo>
                  <a:pt x="2993" y="252"/>
                </a:lnTo>
                <a:close/>
                <a:moveTo>
                  <a:pt x="2841" y="354"/>
                </a:moveTo>
                <a:lnTo>
                  <a:pt x="2867" y="336"/>
                </a:lnTo>
                <a:lnTo>
                  <a:pt x="2879" y="344"/>
                </a:lnTo>
                <a:lnTo>
                  <a:pt x="2895" y="354"/>
                </a:lnTo>
                <a:lnTo>
                  <a:pt x="2937" y="384"/>
                </a:lnTo>
                <a:lnTo>
                  <a:pt x="2969" y="411"/>
                </a:lnTo>
                <a:lnTo>
                  <a:pt x="2994" y="435"/>
                </a:lnTo>
                <a:lnTo>
                  <a:pt x="3015" y="459"/>
                </a:lnTo>
                <a:lnTo>
                  <a:pt x="3029" y="480"/>
                </a:lnTo>
                <a:lnTo>
                  <a:pt x="3036" y="498"/>
                </a:lnTo>
                <a:lnTo>
                  <a:pt x="3042" y="512"/>
                </a:lnTo>
                <a:lnTo>
                  <a:pt x="3047" y="524"/>
                </a:lnTo>
                <a:lnTo>
                  <a:pt x="3042" y="534"/>
                </a:lnTo>
                <a:lnTo>
                  <a:pt x="3036" y="549"/>
                </a:lnTo>
                <a:lnTo>
                  <a:pt x="3029" y="566"/>
                </a:lnTo>
                <a:lnTo>
                  <a:pt x="3015" y="588"/>
                </a:lnTo>
                <a:lnTo>
                  <a:pt x="2994" y="609"/>
                </a:lnTo>
                <a:lnTo>
                  <a:pt x="2969" y="633"/>
                </a:lnTo>
                <a:lnTo>
                  <a:pt x="2937" y="662"/>
                </a:lnTo>
                <a:lnTo>
                  <a:pt x="2895" y="692"/>
                </a:lnTo>
                <a:lnTo>
                  <a:pt x="2879" y="702"/>
                </a:lnTo>
                <a:lnTo>
                  <a:pt x="2867" y="710"/>
                </a:lnTo>
                <a:lnTo>
                  <a:pt x="2841" y="692"/>
                </a:lnTo>
                <a:lnTo>
                  <a:pt x="2799" y="662"/>
                </a:lnTo>
                <a:lnTo>
                  <a:pt x="2766" y="633"/>
                </a:lnTo>
                <a:lnTo>
                  <a:pt x="2741" y="609"/>
                </a:lnTo>
                <a:lnTo>
                  <a:pt x="2721" y="588"/>
                </a:lnTo>
                <a:lnTo>
                  <a:pt x="2706" y="566"/>
                </a:lnTo>
                <a:lnTo>
                  <a:pt x="2697" y="549"/>
                </a:lnTo>
                <a:lnTo>
                  <a:pt x="2691" y="534"/>
                </a:lnTo>
                <a:lnTo>
                  <a:pt x="2688" y="524"/>
                </a:lnTo>
                <a:lnTo>
                  <a:pt x="2691" y="512"/>
                </a:lnTo>
                <a:lnTo>
                  <a:pt x="2697" y="498"/>
                </a:lnTo>
                <a:lnTo>
                  <a:pt x="2706" y="480"/>
                </a:lnTo>
                <a:lnTo>
                  <a:pt x="2721" y="459"/>
                </a:lnTo>
                <a:lnTo>
                  <a:pt x="2741" y="435"/>
                </a:lnTo>
                <a:lnTo>
                  <a:pt x="2766" y="411"/>
                </a:lnTo>
                <a:lnTo>
                  <a:pt x="2799" y="384"/>
                </a:lnTo>
                <a:lnTo>
                  <a:pt x="2841" y="354"/>
                </a:lnTo>
                <a:close/>
                <a:moveTo>
                  <a:pt x="2513" y="252"/>
                </a:moveTo>
                <a:lnTo>
                  <a:pt x="2541" y="233"/>
                </a:lnTo>
                <a:lnTo>
                  <a:pt x="2562" y="212"/>
                </a:lnTo>
                <a:lnTo>
                  <a:pt x="2585" y="192"/>
                </a:lnTo>
                <a:lnTo>
                  <a:pt x="2601" y="173"/>
                </a:lnTo>
                <a:lnTo>
                  <a:pt x="2616" y="150"/>
                </a:lnTo>
                <a:lnTo>
                  <a:pt x="2627" y="128"/>
                </a:lnTo>
                <a:lnTo>
                  <a:pt x="2639" y="150"/>
                </a:lnTo>
                <a:lnTo>
                  <a:pt x="2652" y="173"/>
                </a:lnTo>
                <a:lnTo>
                  <a:pt x="2670" y="192"/>
                </a:lnTo>
                <a:lnTo>
                  <a:pt x="2691" y="212"/>
                </a:lnTo>
                <a:lnTo>
                  <a:pt x="2715" y="233"/>
                </a:lnTo>
                <a:lnTo>
                  <a:pt x="2741" y="252"/>
                </a:lnTo>
                <a:lnTo>
                  <a:pt x="2802" y="294"/>
                </a:lnTo>
                <a:lnTo>
                  <a:pt x="2796" y="299"/>
                </a:lnTo>
                <a:lnTo>
                  <a:pt x="2760" y="324"/>
                </a:lnTo>
                <a:lnTo>
                  <a:pt x="2729" y="350"/>
                </a:lnTo>
                <a:lnTo>
                  <a:pt x="2703" y="374"/>
                </a:lnTo>
                <a:lnTo>
                  <a:pt x="2681" y="396"/>
                </a:lnTo>
                <a:lnTo>
                  <a:pt x="2663" y="417"/>
                </a:lnTo>
                <a:lnTo>
                  <a:pt x="2646" y="438"/>
                </a:lnTo>
                <a:lnTo>
                  <a:pt x="2637" y="458"/>
                </a:lnTo>
                <a:lnTo>
                  <a:pt x="2627" y="476"/>
                </a:lnTo>
                <a:lnTo>
                  <a:pt x="2619" y="458"/>
                </a:lnTo>
                <a:lnTo>
                  <a:pt x="2607" y="438"/>
                </a:lnTo>
                <a:lnTo>
                  <a:pt x="2592" y="417"/>
                </a:lnTo>
                <a:lnTo>
                  <a:pt x="2574" y="396"/>
                </a:lnTo>
                <a:lnTo>
                  <a:pt x="2553" y="374"/>
                </a:lnTo>
                <a:lnTo>
                  <a:pt x="2525" y="350"/>
                </a:lnTo>
                <a:lnTo>
                  <a:pt x="2495" y="324"/>
                </a:lnTo>
                <a:lnTo>
                  <a:pt x="2457" y="299"/>
                </a:lnTo>
                <a:lnTo>
                  <a:pt x="2451" y="294"/>
                </a:lnTo>
                <a:lnTo>
                  <a:pt x="2513" y="252"/>
                </a:lnTo>
                <a:close/>
                <a:moveTo>
                  <a:pt x="2358" y="354"/>
                </a:moveTo>
                <a:lnTo>
                  <a:pt x="2387" y="336"/>
                </a:lnTo>
                <a:lnTo>
                  <a:pt x="2415" y="354"/>
                </a:lnTo>
                <a:lnTo>
                  <a:pt x="2457" y="384"/>
                </a:lnTo>
                <a:lnTo>
                  <a:pt x="2489" y="411"/>
                </a:lnTo>
                <a:lnTo>
                  <a:pt x="2514" y="435"/>
                </a:lnTo>
                <a:lnTo>
                  <a:pt x="2535" y="459"/>
                </a:lnTo>
                <a:lnTo>
                  <a:pt x="2549" y="480"/>
                </a:lnTo>
                <a:lnTo>
                  <a:pt x="2556" y="498"/>
                </a:lnTo>
                <a:lnTo>
                  <a:pt x="2562" y="512"/>
                </a:lnTo>
                <a:lnTo>
                  <a:pt x="2567" y="524"/>
                </a:lnTo>
                <a:lnTo>
                  <a:pt x="2562" y="534"/>
                </a:lnTo>
                <a:lnTo>
                  <a:pt x="2556" y="549"/>
                </a:lnTo>
                <a:lnTo>
                  <a:pt x="2549" y="566"/>
                </a:lnTo>
                <a:lnTo>
                  <a:pt x="2535" y="588"/>
                </a:lnTo>
                <a:lnTo>
                  <a:pt x="2514" y="609"/>
                </a:lnTo>
                <a:lnTo>
                  <a:pt x="2489" y="633"/>
                </a:lnTo>
                <a:lnTo>
                  <a:pt x="2457" y="662"/>
                </a:lnTo>
                <a:lnTo>
                  <a:pt x="2415" y="692"/>
                </a:lnTo>
                <a:lnTo>
                  <a:pt x="2387" y="710"/>
                </a:lnTo>
                <a:lnTo>
                  <a:pt x="2358" y="692"/>
                </a:lnTo>
                <a:lnTo>
                  <a:pt x="2319" y="662"/>
                </a:lnTo>
                <a:lnTo>
                  <a:pt x="2285" y="633"/>
                </a:lnTo>
                <a:lnTo>
                  <a:pt x="2261" y="609"/>
                </a:lnTo>
                <a:lnTo>
                  <a:pt x="2241" y="588"/>
                </a:lnTo>
                <a:lnTo>
                  <a:pt x="2228" y="566"/>
                </a:lnTo>
                <a:lnTo>
                  <a:pt x="2217" y="549"/>
                </a:lnTo>
                <a:lnTo>
                  <a:pt x="2211" y="534"/>
                </a:lnTo>
                <a:lnTo>
                  <a:pt x="2210" y="524"/>
                </a:lnTo>
                <a:lnTo>
                  <a:pt x="2211" y="512"/>
                </a:lnTo>
                <a:lnTo>
                  <a:pt x="2217" y="498"/>
                </a:lnTo>
                <a:lnTo>
                  <a:pt x="2228" y="480"/>
                </a:lnTo>
                <a:lnTo>
                  <a:pt x="2241" y="459"/>
                </a:lnTo>
                <a:lnTo>
                  <a:pt x="2261" y="435"/>
                </a:lnTo>
                <a:lnTo>
                  <a:pt x="2285" y="411"/>
                </a:lnTo>
                <a:lnTo>
                  <a:pt x="2319" y="384"/>
                </a:lnTo>
                <a:lnTo>
                  <a:pt x="2358" y="354"/>
                </a:lnTo>
                <a:close/>
                <a:moveTo>
                  <a:pt x="2033" y="252"/>
                </a:moveTo>
                <a:lnTo>
                  <a:pt x="2061" y="233"/>
                </a:lnTo>
                <a:lnTo>
                  <a:pt x="2084" y="212"/>
                </a:lnTo>
                <a:lnTo>
                  <a:pt x="2105" y="192"/>
                </a:lnTo>
                <a:lnTo>
                  <a:pt x="2121" y="173"/>
                </a:lnTo>
                <a:lnTo>
                  <a:pt x="2138" y="150"/>
                </a:lnTo>
                <a:lnTo>
                  <a:pt x="2147" y="128"/>
                </a:lnTo>
                <a:lnTo>
                  <a:pt x="2159" y="150"/>
                </a:lnTo>
                <a:lnTo>
                  <a:pt x="2174" y="173"/>
                </a:lnTo>
                <a:lnTo>
                  <a:pt x="2192" y="192"/>
                </a:lnTo>
                <a:lnTo>
                  <a:pt x="2211" y="212"/>
                </a:lnTo>
                <a:lnTo>
                  <a:pt x="2235" y="233"/>
                </a:lnTo>
                <a:lnTo>
                  <a:pt x="2261" y="252"/>
                </a:lnTo>
                <a:lnTo>
                  <a:pt x="2324" y="294"/>
                </a:lnTo>
                <a:lnTo>
                  <a:pt x="2318" y="299"/>
                </a:lnTo>
                <a:lnTo>
                  <a:pt x="2282" y="324"/>
                </a:lnTo>
                <a:lnTo>
                  <a:pt x="2249" y="350"/>
                </a:lnTo>
                <a:lnTo>
                  <a:pt x="2223" y="374"/>
                </a:lnTo>
                <a:lnTo>
                  <a:pt x="2201" y="396"/>
                </a:lnTo>
                <a:lnTo>
                  <a:pt x="2183" y="417"/>
                </a:lnTo>
                <a:lnTo>
                  <a:pt x="2168" y="438"/>
                </a:lnTo>
                <a:lnTo>
                  <a:pt x="2156" y="458"/>
                </a:lnTo>
                <a:lnTo>
                  <a:pt x="2147" y="476"/>
                </a:lnTo>
                <a:lnTo>
                  <a:pt x="2139" y="458"/>
                </a:lnTo>
                <a:lnTo>
                  <a:pt x="2127" y="438"/>
                </a:lnTo>
                <a:lnTo>
                  <a:pt x="2114" y="417"/>
                </a:lnTo>
                <a:lnTo>
                  <a:pt x="2096" y="396"/>
                </a:lnTo>
                <a:lnTo>
                  <a:pt x="2073" y="374"/>
                </a:lnTo>
                <a:lnTo>
                  <a:pt x="2045" y="350"/>
                </a:lnTo>
                <a:lnTo>
                  <a:pt x="2013" y="324"/>
                </a:lnTo>
                <a:lnTo>
                  <a:pt x="1977" y="299"/>
                </a:lnTo>
                <a:lnTo>
                  <a:pt x="1971" y="294"/>
                </a:lnTo>
                <a:lnTo>
                  <a:pt x="2033" y="252"/>
                </a:lnTo>
                <a:close/>
                <a:moveTo>
                  <a:pt x="1880" y="354"/>
                </a:moveTo>
                <a:lnTo>
                  <a:pt x="1907" y="336"/>
                </a:lnTo>
                <a:lnTo>
                  <a:pt x="1919" y="344"/>
                </a:lnTo>
                <a:lnTo>
                  <a:pt x="1935" y="354"/>
                </a:lnTo>
                <a:lnTo>
                  <a:pt x="1977" y="384"/>
                </a:lnTo>
                <a:lnTo>
                  <a:pt x="2009" y="411"/>
                </a:lnTo>
                <a:lnTo>
                  <a:pt x="2036" y="435"/>
                </a:lnTo>
                <a:lnTo>
                  <a:pt x="2055" y="459"/>
                </a:lnTo>
                <a:lnTo>
                  <a:pt x="2069" y="480"/>
                </a:lnTo>
                <a:lnTo>
                  <a:pt x="2078" y="498"/>
                </a:lnTo>
                <a:lnTo>
                  <a:pt x="2084" y="512"/>
                </a:lnTo>
                <a:lnTo>
                  <a:pt x="2087" y="524"/>
                </a:lnTo>
                <a:lnTo>
                  <a:pt x="2084" y="534"/>
                </a:lnTo>
                <a:lnTo>
                  <a:pt x="2078" y="549"/>
                </a:lnTo>
                <a:lnTo>
                  <a:pt x="2069" y="566"/>
                </a:lnTo>
                <a:lnTo>
                  <a:pt x="2055" y="588"/>
                </a:lnTo>
                <a:lnTo>
                  <a:pt x="2036" y="609"/>
                </a:lnTo>
                <a:lnTo>
                  <a:pt x="2009" y="633"/>
                </a:lnTo>
                <a:lnTo>
                  <a:pt x="1977" y="662"/>
                </a:lnTo>
                <a:lnTo>
                  <a:pt x="1935" y="692"/>
                </a:lnTo>
                <a:lnTo>
                  <a:pt x="1919" y="702"/>
                </a:lnTo>
                <a:lnTo>
                  <a:pt x="1907" y="710"/>
                </a:lnTo>
                <a:lnTo>
                  <a:pt x="1880" y="692"/>
                </a:lnTo>
                <a:lnTo>
                  <a:pt x="1839" y="662"/>
                </a:lnTo>
                <a:lnTo>
                  <a:pt x="1805" y="633"/>
                </a:lnTo>
                <a:lnTo>
                  <a:pt x="1781" y="609"/>
                </a:lnTo>
                <a:lnTo>
                  <a:pt x="1761" y="588"/>
                </a:lnTo>
                <a:lnTo>
                  <a:pt x="1748" y="566"/>
                </a:lnTo>
                <a:lnTo>
                  <a:pt x="1737" y="549"/>
                </a:lnTo>
                <a:lnTo>
                  <a:pt x="1731" y="534"/>
                </a:lnTo>
                <a:lnTo>
                  <a:pt x="1730" y="524"/>
                </a:lnTo>
                <a:lnTo>
                  <a:pt x="1731" y="512"/>
                </a:lnTo>
                <a:lnTo>
                  <a:pt x="1737" y="498"/>
                </a:lnTo>
                <a:lnTo>
                  <a:pt x="1748" y="480"/>
                </a:lnTo>
                <a:lnTo>
                  <a:pt x="1761" y="459"/>
                </a:lnTo>
                <a:lnTo>
                  <a:pt x="1781" y="435"/>
                </a:lnTo>
                <a:lnTo>
                  <a:pt x="1805" y="411"/>
                </a:lnTo>
                <a:lnTo>
                  <a:pt x="1839" y="384"/>
                </a:lnTo>
                <a:lnTo>
                  <a:pt x="1880" y="354"/>
                </a:lnTo>
                <a:close/>
                <a:moveTo>
                  <a:pt x="1554" y="252"/>
                </a:moveTo>
                <a:lnTo>
                  <a:pt x="1580" y="233"/>
                </a:lnTo>
                <a:lnTo>
                  <a:pt x="1604" y="212"/>
                </a:lnTo>
                <a:lnTo>
                  <a:pt x="1623" y="192"/>
                </a:lnTo>
                <a:lnTo>
                  <a:pt x="1641" y="173"/>
                </a:lnTo>
                <a:lnTo>
                  <a:pt x="1656" y="150"/>
                </a:lnTo>
                <a:lnTo>
                  <a:pt x="1668" y="128"/>
                </a:lnTo>
                <a:lnTo>
                  <a:pt x="1680" y="150"/>
                </a:lnTo>
                <a:lnTo>
                  <a:pt x="1694" y="173"/>
                </a:lnTo>
                <a:lnTo>
                  <a:pt x="1712" y="192"/>
                </a:lnTo>
                <a:lnTo>
                  <a:pt x="1731" y="212"/>
                </a:lnTo>
                <a:lnTo>
                  <a:pt x="1755" y="233"/>
                </a:lnTo>
                <a:lnTo>
                  <a:pt x="1781" y="252"/>
                </a:lnTo>
                <a:lnTo>
                  <a:pt x="1844" y="294"/>
                </a:lnTo>
                <a:lnTo>
                  <a:pt x="1838" y="299"/>
                </a:lnTo>
                <a:lnTo>
                  <a:pt x="1802" y="324"/>
                </a:lnTo>
                <a:lnTo>
                  <a:pt x="1769" y="350"/>
                </a:lnTo>
                <a:lnTo>
                  <a:pt x="1743" y="374"/>
                </a:lnTo>
                <a:lnTo>
                  <a:pt x="1721" y="396"/>
                </a:lnTo>
                <a:lnTo>
                  <a:pt x="1701" y="417"/>
                </a:lnTo>
                <a:lnTo>
                  <a:pt x="1688" y="438"/>
                </a:lnTo>
                <a:lnTo>
                  <a:pt x="1676" y="458"/>
                </a:lnTo>
                <a:lnTo>
                  <a:pt x="1668" y="476"/>
                </a:lnTo>
                <a:lnTo>
                  <a:pt x="1659" y="458"/>
                </a:lnTo>
                <a:lnTo>
                  <a:pt x="1647" y="438"/>
                </a:lnTo>
                <a:lnTo>
                  <a:pt x="1634" y="417"/>
                </a:lnTo>
                <a:lnTo>
                  <a:pt x="1616" y="396"/>
                </a:lnTo>
                <a:lnTo>
                  <a:pt x="1593" y="374"/>
                </a:lnTo>
                <a:lnTo>
                  <a:pt x="1566" y="350"/>
                </a:lnTo>
                <a:lnTo>
                  <a:pt x="1533" y="324"/>
                </a:lnTo>
                <a:lnTo>
                  <a:pt x="1497" y="299"/>
                </a:lnTo>
                <a:lnTo>
                  <a:pt x="1491" y="294"/>
                </a:lnTo>
                <a:lnTo>
                  <a:pt x="1554" y="252"/>
                </a:lnTo>
                <a:close/>
                <a:moveTo>
                  <a:pt x="1400" y="354"/>
                </a:moveTo>
                <a:lnTo>
                  <a:pt x="1428" y="336"/>
                </a:lnTo>
                <a:lnTo>
                  <a:pt x="1455" y="354"/>
                </a:lnTo>
                <a:lnTo>
                  <a:pt x="1496" y="384"/>
                </a:lnTo>
                <a:lnTo>
                  <a:pt x="1530" y="411"/>
                </a:lnTo>
                <a:lnTo>
                  <a:pt x="1556" y="435"/>
                </a:lnTo>
                <a:lnTo>
                  <a:pt x="1574" y="459"/>
                </a:lnTo>
                <a:lnTo>
                  <a:pt x="1587" y="480"/>
                </a:lnTo>
                <a:lnTo>
                  <a:pt x="1598" y="498"/>
                </a:lnTo>
                <a:lnTo>
                  <a:pt x="1604" y="512"/>
                </a:lnTo>
                <a:lnTo>
                  <a:pt x="1608" y="524"/>
                </a:lnTo>
                <a:lnTo>
                  <a:pt x="1604" y="534"/>
                </a:lnTo>
                <a:lnTo>
                  <a:pt x="1598" y="549"/>
                </a:lnTo>
                <a:lnTo>
                  <a:pt x="1587" y="566"/>
                </a:lnTo>
                <a:lnTo>
                  <a:pt x="1574" y="588"/>
                </a:lnTo>
                <a:lnTo>
                  <a:pt x="1556" y="609"/>
                </a:lnTo>
                <a:lnTo>
                  <a:pt x="1530" y="633"/>
                </a:lnTo>
                <a:lnTo>
                  <a:pt x="1496" y="662"/>
                </a:lnTo>
                <a:lnTo>
                  <a:pt x="1455" y="692"/>
                </a:lnTo>
                <a:lnTo>
                  <a:pt x="1428" y="710"/>
                </a:lnTo>
                <a:lnTo>
                  <a:pt x="1400" y="692"/>
                </a:lnTo>
                <a:lnTo>
                  <a:pt x="1359" y="662"/>
                </a:lnTo>
                <a:lnTo>
                  <a:pt x="1326" y="633"/>
                </a:lnTo>
                <a:lnTo>
                  <a:pt x="1299" y="609"/>
                </a:lnTo>
                <a:lnTo>
                  <a:pt x="1281" y="588"/>
                </a:lnTo>
                <a:lnTo>
                  <a:pt x="1268" y="566"/>
                </a:lnTo>
                <a:lnTo>
                  <a:pt x="1257" y="549"/>
                </a:lnTo>
                <a:lnTo>
                  <a:pt x="1251" y="534"/>
                </a:lnTo>
                <a:lnTo>
                  <a:pt x="1250" y="524"/>
                </a:lnTo>
                <a:lnTo>
                  <a:pt x="1251" y="512"/>
                </a:lnTo>
                <a:lnTo>
                  <a:pt x="1257" y="498"/>
                </a:lnTo>
                <a:lnTo>
                  <a:pt x="1268" y="480"/>
                </a:lnTo>
                <a:lnTo>
                  <a:pt x="1281" y="459"/>
                </a:lnTo>
                <a:lnTo>
                  <a:pt x="1299" y="435"/>
                </a:lnTo>
                <a:lnTo>
                  <a:pt x="1326" y="411"/>
                </a:lnTo>
                <a:lnTo>
                  <a:pt x="1359" y="384"/>
                </a:lnTo>
                <a:lnTo>
                  <a:pt x="1400" y="354"/>
                </a:lnTo>
                <a:close/>
                <a:moveTo>
                  <a:pt x="1074" y="252"/>
                </a:moveTo>
                <a:lnTo>
                  <a:pt x="1100" y="233"/>
                </a:lnTo>
                <a:lnTo>
                  <a:pt x="1124" y="212"/>
                </a:lnTo>
                <a:lnTo>
                  <a:pt x="1143" y="192"/>
                </a:lnTo>
                <a:lnTo>
                  <a:pt x="1161" y="173"/>
                </a:lnTo>
                <a:lnTo>
                  <a:pt x="1176" y="150"/>
                </a:lnTo>
                <a:lnTo>
                  <a:pt x="1188" y="128"/>
                </a:lnTo>
                <a:lnTo>
                  <a:pt x="1200" y="150"/>
                </a:lnTo>
                <a:lnTo>
                  <a:pt x="1214" y="173"/>
                </a:lnTo>
                <a:lnTo>
                  <a:pt x="1232" y="192"/>
                </a:lnTo>
                <a:lnTo>
                  <a:pt x="1251" y="212"/>
                </a:lnTo>
                <a:lnTo>
                  <a:pt x="1275" y="233"/>
                </a:lnTo>
                <a:lnTo>
                  <a:pt x="1302" y="252"/>
                </a:lnTo>
                <a:lnTo>
                  <a:pt x="1364" y="294"/>
                </a:lnTo>
                <a:lnTo>
                  <a:pt x="1358" y="299"/>
                </a:lnTo>
                <a:lnTo>
                  <a:pt x="1322" y="324"/>
                </a:lnTo>
                <a:lnTo>
                  <a:pt x="1290" y="350"/>
                </a:lnTo>
                <a:lnTo>
                  <a:pt x="1263" y="374"/>
                </a:lnTo>
                <a:lnTo>
                  <a:pt x="1239" y="396"/>
                </a:lnTo>
                <a:lnTo>
                  <a:pt x="1221" y="417"/>
                </a:lnTo>
                <a:lnTo>
                  <a:pt x="1208" y="438"/>
                </a:lnTo>
                <a:lnTo>
                  <a:pt x="1196" y="458"/>
                </a:lnTo>
                <a:lnTo>
                  <a:pt x="1188" y="476"/>
                </a:lnTo>
                <a:lnTo>
                  <a:pt x="1179" y="458"/>
                </a:lnTo>
                <a:lnTo>
                  <a:pt x="1167" y="438"/>
                </a:lnTo>
                <a:lnTo>
                  <a:pt x="1154" y="417"/>
                </a:lnTo>
                <a:lnTo>
                  <a:pt x="1136" y="396"/>
                </a:lnTo>
                <a:lnTo>
                  <a:pt x="1112" y="374"/>
                </a:lnTo>
                <a:lnTo>
                  <a:pt x="1086" y="350"/>
                </a:lnTo>
                <a:lnTo>
                  <a:pt x="1053" y="324"/>
                </a:lnTo>
                <a:lnTo>
                  <a:pt x="1019" y="299"/>
                </a:lnTo>
                <a:lnTo>
                  <a:pt x="1013" y="294"/>
                </a:lnTo>
                <a:lnTo>
                  <a:pt x="1074" y="252"/>
                </a:lnTo>
                <a:close/>
                <a:moveTo>
                  <a:pt x="920" y="354"/>
                </a:moveTo>
                <a:lnTo>
                  <a:pt x="948" y="336"/>
                </a:lnTo>
                <a:lnTo>
                  <a:pt x="960" y="344"/>
                </a:lnTo>
                <a:lnTo>
                  <a:pt x="977" y="354"/>
                </a:lnTo>
                <a:lnTo>
                  <a:pt x="1016" y="384"/>
                </a:lnTo>
                <a:lnTo>
                  <a:pt x="1050" y="411"/>
                </a:lnTo>
                <a:lnTo>
                  <a:pt x="1076" y="435"/>
                </a:lnTo>
                <a:lnTo>
                  <a:pt x="1094" y="459"/>
                </a:lnTo>
                <a:lnTo>
                  <a:pt x="1107" y="480"/>
                </a:lnTo>
                <a:lnTo>
                  <a:pt x="1118" y="498"/>
                </a:lnTo>
                <a:lnTo>
                  <a:pt x="1124" y="512"/>
                </a:lnTo>
                <a:lnTo>
                  <a:pt x="1125" y="524"/>
                </a:lnTo>
                <a:lnTo>
                  <a:pt x="1124" y="534"/>
                </a:lnTo>
                <a:lnTo>
                  <a:pt x="1118" y="549"/>
                </a:lnTo>
                <a:lnTo>
                  <a:pt x="1107" y="566"/>
                </a:lnTo>
                <a:lnTo>
                  <a:pt x="1094" y="588"/>
                </a:lnTo>
                <a:lnTo>
                  <a:pt x="1076" y="609"/>
                </a:lnTo>
                <a:lnTo>
                  <a:pt x="1050" y="633"/>
                </a:lnTo>
                <a:lnTo>
                  <a:pt x="1016" y="662"/>
                </a:lnTo>
                <a:lnTo>
                  <a:pt x="977" y="692"/>
                </a:lnTo>
                <a:lnTo>
                  <a:pt x="960" y="702"/>
                </a:lnTo>
                <a:lnTo>
                  <a:pt x="948" y="710"/>
                </a:lnTo>
                <a:lnTo>
                  <a:pt x="920" y="692"/>
                </a:lnTo>
                <a:lnTo>
                  <a:pt x="881" y="662"/>
                </a:lnTo>
                <a:lnTo>
                  <a:pt x="846" y="633"/>
                </a:lnTo>
                <a:lnTo>
                  <a:pt x="821" y="609"/>
                </a:lnTo>
                <a:lnTo>
                  <a:pt x="803" y="588"/>
                </a:lnTo>
                <a:lnTo>
                  <a:pt x="788" y="566"/>
                </a:lnTo>
                <a:lnTo>
                  <a:pt x="779" y="549"/>
                </a:lnTo>
                <a:lnTo>
                  <a:pt x="773" y="534"/>
                </a:lnTo>
                <a:lnTo>
                  <a:pt x="770" y="524"/>
                </a:lnTo>
                <a:lnTo>
                  <a:pt x="773" y="512"/>
                </a:lnTo>
                <a:lnTo>
                  <a:pt x="779" y="498"/>
                </a:lnTo>
                <a:lnTo>
                  <a:pt x="788" y="480"/>
                </a:lnTo>
                <a:lnTo>
                  <a:pt x="803" y="459"/>
                </a:lnTo>
                <a:lnTo>
                  <a:pt x="821" y="435"/>
                </a:lnTo>
                <a:lnTo>
                  <a:pt x="846" y="411"/>
                </a:lnTo>
                <a:lnTo>
                  <a:pt x="881" y="384"/>
                </a:lnTo>
                <a:lnTo>
                  <a:pt x="920" y="354"/>
                </a:lnTo>
                <a:close/>
                <a:moveTo>
                  <a:pt x="594" y="252"/>
                </a:moveTo>
                <a:lnTo>
                  <a:pt x="620" y="233"/>
                </a:lnTo>
                <a:lnTo>
                  <a:pt x="644" y="212"/>
                </a:lnTo>
                <a:lnTo>
                  <a:pt x="665" y="192"/>
                </a:lnTo>
                <a:lnTo>
                  <a:pt x="683" y="173"/>
                </a:lnTo>
                <a:lnTo>
                  <a:pt x="696" y="150"/>
                </a:lnTo>
                <a:lnTo>
                  <a:pt x="708" y="128"/>
                </a:lnTo>
                <a:lnTo>
                  <a:pt x="720" y="150"/>
                </a:lnTo>
                <a:lnTo>
                  <a:pt x="734" y="173"/>
                </a:lnTo>
                <a:lnTo>
                  <a:pt x="752" y="192"/>
                </a:lnTo>
                <a:lnTo>
                  <a:pt x="773" y="212"/>
                </a:lnTo>
                <a:lnTo>
                  <a:pt x="797" y="233"/>
                </a:lnTo>
                <a:lnTo>
                  <a:pt x="822" y="252"/>
                </a:lnTo>
                <a:lnTo>
                  <a:pt x="884" y="294"/>
                </a:lnTo>
                <a:lnTo>
                  <a:pt x="878" y="299"/>
                </a:lnTo>
                <a:lnTo>
                  <a:pt x="842" y="324"/>
                </a:lnTo>
                <a:lnTo>
                  <a:pt x="810" y="350"/>
                </a:lnTo>
                <a:lnTo>
                  <a:pt x="785" y="374"/>
                </a:lnTo>
                <a:lnTo>
                  <a:pt x="761" y="396"/>
                </a:lnTo>
                <a:lnTo>
                  <a:pt x="743" y="417"/>
                </a:lnTo>
                <a:lnTo>
                  <a:pt x="728" y="438"/>
                </a:lnTo>
                <a:lnTo>
                  <a:pt x="716" y="458"/>
                </a:lnTo>
                <a:lnTo>
                  <a:pt x="708" y="476"/>
                </a:lnTo>
                <a:lnTo>
                  <a:pt x="701" y="458"/>
                </a:lnTo>
                <a:lnTo>
                  <a:pt x="689" y="438"/>
                </a:lnTo>
                <a:lnTo>
                  <a:pt x="674" y="417"/>
                </a:lnTo>
                <a:lnTo>
                  <a:pt x="654" y="396"/>
                </a:lnTo>
                <a:lnTo>
                  <a:pt x="632" y="374"/>
                </a:lnTo>
                <a:lnTo>
                  <a:pt x="606" y="350"/>
                </a:lnTo>
                <a:lnTo>
                  <a:pt x="575" y="324"/>
                </a:lnTo>
                <a:lnTo>
                  <a:pt x="539" y="299"/>
                </a:lnTo>
                <a:lnTo>
                  <a:pt x="533" y="294"/>
                </a:lnTo>
                <a:lnTo>
                  <a:pt x="594" y="252"/>
                </a:lnTo>
                <a:close/>
                <a:moveTo>
                  <a:pt x="440" y="354"/>
                </a:moveTo>
                <a:lnTo>
                  <a:pt x="468" y="336"/>
                </a:lnTo>
                <a:lnTo>
                  <a:pt x="497" y="354"/>
                </a:lnTo>
                <a:lnTo>
                  <a:pt x="536" y="384"/>
                </a:lnTo>
                <a:lnTo>
                  <a:pt x="570" y="411"/>
                </a:lnTo>
                <a:lnTo>
                  <a:pt x="596" y="435"/>
                </a:lnTo>
                <a:lnTo>
                  <a:pt x="614" y="459"/>
                </a:lnTo>
                <a:lnTo>
                  <a:pt x="629" y="480"/>
                </a:lnTo>
                <a:lnTo>
                  <a:pt x="638" y="498"/>
                </a:lnTo>
                <a:lnTo>
                  <a:pt x="644" y="512"/>
                </a:lnTo>
                <a:lnTo>
                  <a:pt x="647" y="524"/>
                </a:lnTo>
                <a:lnTo>
                  <a:pt x="644" y="534"/>
                </a:lnTo>
                <a:lnTo>
                  <a:pt x="638" y="549"/>
                </a:lnTo>
                <a:lnTo>
                  <a:pt x="629" y="566"/>
                </a:lnTo>
                <a:lnTo>
                  <a:pt x="614" y="588"/>
                </a:lnTo>
                <a:lnTo>
                  <a:pt x="596" y="609"/>
                </a:lnTo>
                <a:lnTo>
                  <a:pt x="570" y="633"/>
                </a:lnTo>
                <a:lnTo>
                  <a:pt x="536" y="662"/>
                </a:lnTo>
                <a:lnTo>
                  <a:pt x="497" y="692"/>
                </a:lnTo>
                <a:lnTo>
                  <a:pt x="468" y="710"/>
                </a:lnTo>
                <a:lnTo>
                  <a:pt x="440" y="692"/>
                </a:lnTo>
                <a:lnTo>
                  <a:pt x="401" y="662"/>
                </a:lnTo>
                <a:lnTo>
                  <a:pt x="366" y="633"/>
                </a:lnTo>
                <a:lnTo>
                  <a:pt x="341" y="609"/>
                </a:lnTo>
                <a:lnTo>
                  <a:pt x="323" y="588"/>
                </a:lnTo>
                <a:lnTo>
                  <a:pt x="309" y="566"/>
                </a:lnTo>
                <a:lnTo>
                  <a:pt x="299" y="549"/>
                </a:lnTo>
                <a:lnTo>
                  <a:pt x="293" y="534"/>
                </a:lnTo>
                <a:lnTo>
                  <a:pt x="288" y="524"/>
                </a:lnTo>
                <a:lnTo>
                  <a:pt x="293" y="512"/>
                </a:lnTo>
                <a:lnTo>
                  <a:pt x="299" y="498"/>
                </a:lnTo>
                <a:lnTo>
                  <a:pt x="309" y="480"/>
                </a:lnTo>
                <a:lnTo>
                  <a:pt x="323" y="459"/>
                </a:lnTo>
                <a:lnTo>
                  <a:pt x="341" y="435"/>
                </a:lnTo>
                <a:lnTo>
                  <a:pt x="366" y="411"/>
                </a:lnTo>
                <a:lnTo>
                  <a:pt x="401" y="384"/>
                </a:lnTo>
                <a:lnTo>
                  <a:pt x="440" y="354"/>
                </a:lnTo>
                <a:close/>
                <a:moveTo>
                  <a:pt x="203" y="173"/>
                </a:moveTo>
                <a:lnTo>
                  <a:pt x="216" y="150"/>
                </a:lnTo>
                <a:lnTo>
                  <a:pt x="228" y="128"/>
                </a:lnTo>
                <a:lnTo>
                  <a:pt x="240" y="150"/>
                </a:lnTo>
                <a:lnTo>
                  <a:pt x="255" y="173"/>
                </a:lnTo>
                <a:lnTo>
                  <a:pt x="273" y="192"/>
                </a:lnTo>
                <a:lnTo>
                  <a:pt x="293" y="212"/>
                </a:lnTo>
                <a:lnTo>
                  <a:pt x="317" y="233"/>
                </a:lnTo>
                <a:lnTo>
                  <a:pt x="342" y="252"/>
                </a:lnTo>
                <a:lnTo>
                  <a:pt x="404" y="294"/>
                </a:lnTo>
                <a:lnTo>
                  <a:pt x="398" y="299"/>
                </a:lnTo>
                <a:lnTo>
                  <a:pt x="363" y="324"/>
                </a:lnTo>
                <a:lnTo>
                  <a:pt x="330" y="350"/>
                </a:lnTo>
                <a:lnTo>
                  <a:pt x="303" y="374"/>
                </a:lnTo>
                <a:lnTo>
                  <a:pt x="281" y="396"/>
                </a:lnTo>
                <a:lnTo>
                  <a:pt x="263" y="417"/>
                </a:lnTo>
                <a:lnTo>
                  <a:pt x="249" y="438"/>
                </a:lnTo>
                <a:lnTo>
                  <a:pt x="237" y="458"/>
                </a:lnTo>
                <a:lnTo>
                  <a:pt x="228" y="476"/>
                </a:lnTo>
                <a:lnTo>
                  <a:pt x="221" y="458"/>
                </a:lnTo>
                <a:lnTo>
                  <a:pt x="209" y="438"/>
                </a:lnTo>
                <a:lnTo>
                  <a:pt x="195" y="417"/>
                </a:lnTo>
                <a:lnTo>
                  <a:pt x="174" y="396"/>
                </a:lnTo>
                <a:lnTo>
                  <a:pt x="153" y="374"/>
                </a:lnTo>
                <a:lnTo>
                  <a:pt x="126" y="350"/>
                </a:lnTo>
                <a:lnTo>
                  <a:pt x="95" y="324"/>
                </a:lnTo>
                <a:lnTo>
                  <a:pt x="59" y="299"/>
                </a:lnTo>
                <a:lnTo>
                  <a:pt x="53" y="294"/>
                </a:lnTo>
                <a:lnTo>
                  <a:pt x="114" y="252"/>
                </a:lnTo>
                <a:lnTo>
                  <a:pt x="141" y="233"/>
                </a:lnTo>
                <a:lnTo>
                  <a:pt x="165" y="212"/>
                </a:lnTo>
                <a:lnTo>
                  <a:pt x="185" y="192"/>
                </a:lnTo>
                <a:lnTo>
                  <a:pt x="203" y="173"/>
                </a:lnTo>
                <a:close/>
              </a:path>
            </a:pathLst>
          </a:custGeom>
          <a:solidFill>
            <a:srgbClr val="F9F6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7" name="Freeform 14"/>
          <p:cNvSpPr/>
          <p:nvPr userDrawn="1"/>
        </p:nvSpPr>
        <p:spPr bwMode="auto">
          <a:xfrm flipH="1">
            <a:off x="452072" y="1766"/>
            <a:ext cx="4008262" cy="5713236"/>
          </a:xfrm>
          <a:custGeom>
            <a:avLst/>
            <a:gdLst>
              <a:gd name="T0" fmla="*/ 684 w 6732"/>
              <a:gd name="T1" fmla="*/ 38 h 8636"/>
              <a:gd name="T2" fmla="*/ 474 w 6732"/>
              <a:gd name="T3" fmla="*/ 150 h 8636"/>
              <a:gd name="T4" fmla="*/ 312 w 6732"/>
              <a:gd name="T5" fmla="*/ 270 h 8636"/>
              <a:gd name="T6" fmla="*/ 162 w 6732"/>
              <a:gd name="T7" fmla="*/ 428 h 8636"/>
              <a:gd name="T8" fmla="*/ 48 w 6732"/>
              <a:gd name="T9" fmla="*/ 626 h 8636"/>
              <a:gd name="T10" fmla="*/ 14 w 6732"/>
              <a:gd name="T11" fmla="*/ 742 h 8636"/>
              <a:gd name="T12" fmla="*/ 0 w 6732"/>
              <a:gd name="T13" fmla="*/ 866 h 8636"/>
              <a:gd name="T14" fmla="*/ 6 w 6732"/>
              <a:gd name="T15" fmla="*/ 1004 h 8636"/>
              <a:gd name="T16" fmla="*/ 40 w 6732"/>
              <a:gd name="T17" fmla="*/ 1149 h 8636"/>
              <a:gd name="T18" fmla="*/ 90 w 6732"/>
              <a:gd name="T19" fmla="*/ 1237 h 8636"/>
              <a:gd name="T20" fmla="*/ 206 w 6732"/>
              <a:gd name="T21" fmla="*/ 1379 h 8636"/>
              <a:gd name="T22" fmla="*/ 328 w 6732"/>
              <a:gd name="T23" fmla="*/ 1485 h 8636"/>
              <a:gd name="T24" fmla="*/ 490 w 6732"/>
              <a:gd name="T25" fmla="*/ 1583 h 8636"/>
              <a:gd name="T26" fmla="*/ 696 w 6732"/>
              <a:gd name="T27" fmla="*/ 1661 h 8636"/>
              <a:gd name="T28" fmla="*/ 949 w 6732"/>
              <a:gd name="T29" fmla="*/ 1707 h 8636"/>
              <a:gd name="T30" fmla="*/ 1253 w 6732"/>
              <a:gd name="T31" fmla="*/ 1711 h 8636"/>
              <a:gd name="T32" fmla="*/ 1979 w 6732"/>
              <a:gd name="T33" fmla="*/ 1689 h 8636"/>
              <a:gd name="T34" fmla="*/ 2399 w 6732"/>
              <a:gd name="T35" fmla="*/ 1695 h 8636"/>
              <a:gd name="T36" fmla="*/ 2856 w 6732"/>
              <a:gd name="T37" fmla="*/ 1729 h 8636"/>
              <a:gd name="T38" fmla="*/ 3352 w 6732"/>
              <a:gd name="T39" fmla="*/ 1807 h 8636"/>
              <a:gd name="T40" fmla="*/ 3884 w 6732"/>
              <a:gd name="T41" fmla="*/ 1941 h 8636"/>
              <a:gd name="T42" fmla="*/ 4453 w 6732"/>
              <a:gd name="T43" fmla="*/ 2145 h 8636"/>
              <a:gd name="T44" fmla="*/ 4903 w 6732"/>
              <a:gd name="T45" fmla="*/ 2351 h 8636"/>
              <a:gd name="T46" fmla="*/ 5459 w 6732"/>
              <a:gd name="T47" fmla="*/ 2673 h 8636"/>
              <a:gd name="T48" fmla="*/ 5877 w 6732"/>
              <a:gd name="T49" fmla="*/ 2983 h 8636"/>
              <a:gd name="T50" fmla="*/ 6084 w 6732"/>
              <a:gd name="T51" fmla="*/ 3169 h 8636"/>
              <a:gd name="T52" fmla="*/ 6266 w 6732"/>
              <a:gd name="T53" fmla="*/ 3356 h 8636"/>
              <a:gd name="T54" fmla="*/ 6422 w 6732"/>
              <a:gd name="T55" fmla="*/ 3548 h 8636"/>
              <a:gd name="T56" fmla="*/ 6548 w 6732"/>
              <a:gd name="T57" fmla="*/ 3738 h 8636"/>
              <a:gd name="T58" fmla="*/ 6642 w 6732"/>
              <a:gd name="T59" fmla="*/ 3928 h 8636"/>
              <a:gd name="T60" fmla="*/ 6704 w 6732"/>
              <a:gd name="T61" fmla="*/ 4114 h 8636"/>
              <a:gd name="T62" fmla="*/ 6730 w 6732"/>
              <a:gd name="T63" fmla="*/ 4294 h 8636"/>
              <a:gd name="T64" fmla="*/ 6720 w 6732"/>
              <a:gd name="T65" fmla="*/ 4468 h 8636"/>
              <a:gd name="T66" fmla="*/ 6672 w 6732"/>
              <a:gd name="T67" fmla="*/ 4632 h 8636"/>
              <a:gd name="T68" fmla="*/ 6582 w 6732"/>
              <a:gd name="T69" fmla="*/ 4786 h 8636"/>
              <a:gd name="T70" fmla="*/ 6452 w 6732"/>
              <a:gd name="T71" fmla="*/ 4928 h 8636"/>
              <a:gd name="T72" fmla="*/ 6324 w 6732"/>
              <a:gd name="T73" fmla="*/ 5024 h 8636"/>
              <a:gd name="T74" fmla="*/ 6122 w 6732"/>
              <a:gd name="T75" fmla="*/ 5140 h 8636"/>
              <a:gd name="T76" fmla="*/ 5894 w 6732"/>
              <a:gd name="T77" fmla="*/ 5244 h 8636"/>
              <a:gd name="T78" fmla="*/ 5375 w 6732"/>
              <a:gd name="T79" fmla="*/ 5425 h 8636"/>
              <a:gd name="T80" fmla="*/ 4489 w 6732"/>
              <a:gd name="T81" fmla="*/ 5683 h 8636"/>
              <a:gd name="T82" fmla="*/ 3878 w 6732"/>
              <a:gd name="T83" fmla="*/ 5879 h 8636"/>
              <a:gd name="T84" fmla="*/ 3356 w 6732"/>
              <a:gd name="T85" fmla="*/ 6091 h 8636"/>
              <a:gd name="T86" fmla="*/ 3070 w 6732"/>
              <a:gd name="T87" fmla="*/ 6235 h 8636"/>
              <a:gd name="T88" fmla="*/ 2802 w 6732"/>
              <a:gd name="T89" fmla="*/ 6401 h 8636"/>
              <a:gd name="T90" fmla="*/ 2552 w 6732"/>
              <a:gd name="T91" fmla="*/ 6591 h 8636"/>
              <a:gd name="T92" fmla="*/ 2325 w 6732"/>
              <a:gd name="T93" fmla="*/ 6809 h 8636"/>
              <a:gd name="T94" fmla="*/ 2125 w 6732"/>
              <a:gd name="T95" fmla="*/ 7057 h 8636"/>
              <a:gd name="T96" fmla="*/ 2045 w 6732"/>
              <a:gd name="T97" fmla="*/ 7191 h 8636"/>
              <a:gd name="T98" fmla="*/ 1961 w 6732"/>
              <a:gd name="T99" fmla="*/ 7423 h 8636"/>
              <a:gd name="T100" fmla="*/ 1917 w 6732"/>
              <a:gd name="T101" fmla="*/ 7618 h 8636"/>
              <a:gd name="T102" fmla="*/ 1895 w 6732"/>
              <a:gd name="T103" fmla="*/ 7852 h 8636"/>
              <a:gd name="T104" fmla="*/ 1907 w 6732"/>
              <a:gd name="T105" fmla="*/ 8116 h 8636"/>
              <a:gd name="T106" fmla="*/ 1967 w 6732"/>
              <a:gd name="T107" fmla="*/ 8406 h 8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732" h="8636">
                <a:moveTo>
                  <a:pt x="772" y="0"/>
                </a:moveTo>
                <a:lnTo>
                  <a:pt x="772" y="0"/>
                </a:lnTo>
                <a:lnTo>
                  <a:pt x="730" y="16"/>
                </a:lnTo>
                <a:lnTo>
                  <a:pt x="684" y="38"/>
                </a:lnTo>
                <a:lnTo>
                  <a:pt x="622" y="66"/>
                </a:lnTo>
                <a:lnTo>
                  <a:pt x="552" y="104"/>
                </a:lnTo>
                <a:lnTo>
                  <a:pt x="514" y="126"/>
                </a:lnTo>
                <a:lnTo>
                  <a:pt x="474" y="150"/>
                </a:lnTo>
                <a:lnTo>
                  <a:pt x="434" y="176"/>
                </a:lnTo>
                <a:lnTo>
                  <a:pt x="394" y="204"/>
                </a:lnTo>
                <a:lnTo>
                  <a:pt x="352" y="236"/>
                </a:lnTo>
                <a:lnTo>
                  <a:pt x="312" y="270"/>
                </a:lnTo>
                <a:lnTo>
                  <a:pt x="272" y="306"/>
                </a:lnTo>
                <a:lnTo>
                  <a:pt x="234" y="344"/>
                </a:lnTo>
                <a:lnTo>
                  <a:pt x="196" y="384"/>
                </a:lnTo>
                <a:lnTo>
                  <a:pt x="162" y="428"/>
                </a:lnTo>
                <a:lnTo>
                  <a:pt x="128" y="474"/>
                </a:lnTo>
                <a:lnTo>
                  <a:pt x="98" y="522"/>
                </a:lnTo>
                <a:lnTo>
                  <a:pt x="72" y="574"/>
                </a:lnTo>
                <a:lnTo>
                  <a:pt x="48" y="626"/>
                </a:lnTo>
                <a:lnTo>
                  <a:pt x="38" y="654"/>
                </a:lnTo>
                <a:lnTo>
                  <a:pt x="30" y="682"/>
                </a:lnTo>
                <a:lnTo>
                  <a:pt x="22" y="712"/>
                </a:lnTo>
                <a:lnTo>
                  <a:pt x="14" y="742"/>
                </a:lnTo>
                <a:lnTo>
                  <a:pt x="8" y="772"/>
                </a:lnTo>
                <a:lnTo>
                  <a:pt x="4" y="802"/>
                </a:lnTo>
                <a:lnTo>
                  <a:pt x="2" y="834"/>
                </a:lnTo>
                <a:lnTo>
                  <a:pt x="0" y="866"/>
                </a:lnTo>
                <a:lnTo>
                  <a:pt x="0" y="900"/>
                </a:lnTo>
                <a:lnTo>
                  <a:pt x="0" y="934"/>
                </a:lnTo>
                <a:lnTo>
                  <a:pt x="2" y="968"/>
                </a:lnTo>
                <a:lnTo>
                  <a:pt x="6" y="1004"/>
                </a:lnTo>
                <a:lnTo>
                  <a:pt x="12" y="1038"/>
                </a:lnTo>
                <a:lnTo>
                  <a:pt x="20" y="1076"/>
                </a:lnTo>
                <a:lnTo>
                  <a:pt x="30" y="1111"/>
                </a:lnTo>
                <a:lnTo>
                  <a:pt x="40" y="1149"/>
                </a:lnTo>
                <a:lnTo>
                  <a:pt x="40" y="1149"/>
                </a:lnTo>
                <a:lnTo>
                  <a:pt x="52" y="1173"/>
                </a:lnTo>
                <a:lnTo>
                  <a:pt x="68" y="1201"/>
                </a:lnTo>
                <a:lnTo>
                  <a:pt x="90" y="1237"/>
                </a:lnTo>
                <a:lnTo>
                  <a:pt x="120" y="1281"/>
                </a:lnTo>
                <a:lnTo>
                  <a:pt x="160" y="1327"/>
                </a:lnTo>
                <a:lnTo>
                  <a:pt x="182" y="1353"/>
                </a:lnTo>
                <a:lnTo>
                  <a:pt x="206" y="1379"/>
                </a:lnTo>
                <a:lnTo>
                  <a:pt x="234" y="1405"/>
                </a:lnTo>
                <a:lnTo>
                  <a:pt x="262" y="1431"/>
                </a:lnTo>
                <a:lnTo>
                  <a:pt x="294" y="1457"/>
                </a:lnTo>
                <a:lnTo>
                  <a:pt x="328" y="1485"/>
                </a:lnTo>
                <a:lnTo>
                  <a:pt x="364" y="1509"/>
                </a:lnTo>
                <a:lnTo>
                  <a:pt x="404" y="1535"/>
                </a:lnTo>
                <a:lnTo>
                  <a:pt x="446" y="1559"/>
                </a:lnTo>
                <a:lnTo>
                  <a:pt x="490" y="1583"/>
                </a:lnTo>
                <a:lnTo>
                  <a:pt x="536" y="1605"/>
                </a:lnTo>
                <a:lnTo>
                  <a:pt x="588" y="1625"/>
                </a:lnTo>
                <a:lnTo>
                  <a:pt x="640" y="1645"/>
                </a:lnTo>
                <a:lnTo>
                  <a:pt x="696" y="1661"/>
                </a:lnTo>
                <a:lnTo>
                  <a:pt x="754" y="1677"/>
                </a:lnTo>
                <a:lnTo>
                  <a:pt x="816" y="1689"/>
                </a:lnTo>
                <a:lnTo>
                  <a:pt x="881" y="1699"/>
                </a:lnTo>
                <a:lnTo>
                  <a:pt x="949" y="1707"/>
                </a:lnTo>
                <a:lnTo>
                  <a:pt x="1021" y="1711"/>
                </a:lnTo>
                <a:lnTo>
                  <a:pt x="1095" y="1713"/>
                </a:lnTo>
                <a:lnTo>
                  <a:pt x="1095" y="1713"/>
                </a:lnTo>
                <a:lnTo>
                  <a:pt x="1253" y="1711"/>
                </a:lnTo>
                <a:lnTo>
                  <a:pt x="1421" y="1707"/>
                </a:lnTo>
                <a:lnTo>
                  <a:pt x="1597" y="1699"/>
                </a:lnTo>
                <a:lnTo>
                  <a:pt x="1783" y="1693"/>
                </a:lnTo>
                <a:lnTo>
                  <a:pt x="1979" y="1689"/>
                </a:lnTo>
                <a:lnTo>
                  <a:pt x="2081" y="1689"/>
                </a:lnTo>
                <a:lnTo>
                  <a:pt x="2185" y="1689"/>
                </a:lnTo>
                <a:lnTo>
                  <a:pt x="2291" y="1691"/>
                </a:lnTo>
                <a:lnTo>
                  <a:pt x="2399" y="1695"/>
                </a:lnTo>
                <a:lnTo>
                  <a:pt x="2511" y="1701"/>
                </a:lnTo>
                <a:lnTo>
                  <a:pt x="2622" y="1707"/>
                </a:lnTo>
                <a:lnTo>
                  <a:pt x="2738" y="1717"/>
                </a:lnTo>
                <a:lnTo>
                  <a:pt x="2856" y="1729"/>
                </a:lnTo>
                <a:lnTo>
                  <a:pt x="2976" y="1743"/>
                </a:lnTo>
                <a:lnTo>
                  <a:pt x="3100" y="1761"/>
                </a:lnTo>
                <a:lnTo>
                  <a:pt x="3224" y="1783"/>
                </a:lnTo>
                <a:lnTo>
                  <a:pt x="3352" y="1807"/>
                </a:lnTo>
                <a:lnTo>
                  <a:pt x="3482" y="1833"/>
                </a:lnTo>
                <a:lnTo>
                  <a:pt x="3614" y="1865"/>
                </a:lnTo>
                <a:lnTo>
                  <a:pt x="3748" y="1901"/>
                </a:lnTo>
                <a:lnTo>
                  <a:pt x="3884" y="1941"/>
                </a:lnTo>
                <a:lnTo>
                  <a:pt x="4024" y="1985"/>
                </a:lnTo>
                <a:lnTo>
                  <a:pt x="4166" y="2033"/>
                </a:lnTo>
                <a:lnTo>
                  <a:pt x="4307" y="2087"/>
                </a:lnTo>
                <a:lnTo>
                  <a:pt x="4453" y="2145"/>
                </a:lnTo>
                <a:lnTo>
                  <a:pt x="4603" y="2209"/>
                </a:lnTo>
                <a:lnTo>
                  <a:pt x="4753" y="2277"/>
                </a:lnTo>
                <a:lnTo>
                  <a:pt x="4753" y="2277"/>
                </a:lnTo>
                <a:lnTo>
                  <a:pt x="4903" y="2351"/>
                </a:lnTo>
                <a:lnTo>
                  <a:pt x="5049" y="2427"/>
                </a:lnTo>
                <a:lnTo>
                  <a:pt x="5189" y="2507"/>
                </a:lnTo>
                <a:lnTo>
                  <a:pt x="5327" y="2589"/>
                </a:lnTo>
                <a:lnTo>
                  <a:pt x="5459" y="2673"/>
                </a:lnTo>
                <a:lnTo>
                  <a:pt x="5585" y="2759"/>
                </a:lnTo>
                <a:lnTo>
                  <a:pt x="5707" y="2847"/>
                </a:lnTo>
                <a:lnTo>
                  <a:pt x="5823" y="2937"/>
                </a:lnTo>
                <a:lnTo>
                  <a:pt x="5877" y="2983"/>
                </a:lnTo>
                <a:lnTo>
                  <a:pt x="5932" y="3029"/>
                </a:lnTo>
                <a:lnTo>
                  <a:pt x="5984" y="3075"/>
                </a:lnTo>
                <a:lnTo>
                  <a:pt x="6036" y="3123"/>
                </a:lnTo>
                <a:lnTo>
                  <a:pt x="6084" y="3169"/>
                </a:lnTo>
                <a:lnTo>
                  <a:pt x="6132" y="3215"/>
                </a:lnTo>
                <a:lnTo>
                  <a:pt x="6180" y="3262"/>
                </a:lnTo>
                <a:lnTo>
                  <a:pt x="6224" y="3310"/>
                </a:lnTo>
                <a:lnTo>
                  <a:pt x="6266" y="3356"/>
                </a:lnTo>
                <a:lnTo>
                  <a:pt x="6308" y="3404"/>
                </a:lnTo>
                <a:lnTo>
                  <a:pt x="6348" y="3452"/>
                </a:lnTo>
                <a:lnTo>
                  <a:pt x="6386" y="3500"/>
                </a:lnTo>
                <a:lnTo>
                  <a:pt x="6422" y="3548"/>
                </a:lnTo>
                <a:lnTo>
                  <a:pt x="6456" y="3596"/>
                </a:lnTo>
                <a:lnTo>
                  <a:pt x="6488" y="3644"/>
                </a:lnTo>
                <a:lnTo>
                  <a:pt x="6518" y="3690"/>
                </a:lnTo>
                <a:lnTo>
                  <a:pt x="6548" y="3738"/>
                </a:lnTo>
                <a:lnTo>
                  <a:pt x="6574" y="3786"/>
                </a:lnTo>
                <a:lnTo>
                  <a:pt x="6598" y="3834"/>
                </a:lnTo>
                <a:lnTo>
                  <a:pt x="6622" y="3880"/>
                </a:lnTo>
                <a:lnTo>
                  <a:pt x="6642" y="3928"/>
                </a:lnTo>
                <a:lnTo>
                  <a:pt x="6660" y="3974"/>
                </a:lnTo>
                <a:lnTo>
                  <a:pt x="6678" y="4020"/>
                </a:lnTo>
                <a:lnTo>
                  <a:pt x="6692" y="4068"/>
                </a:lnTo>
                <a:lnTo>
                  <a:pt x="6704" y="4114"/>
                </a:lnTo>
                <a:lnTo>
                  <a:pt x="6714" y="4158"/>
                </a:lnTo>
                <a:lnTo>
                  <a:pt x="6722" y="4204"/>
                </a:lnTo>
                <a:lnTo>
                  <a:pt x="6726" y="4250"/>
                </a:lnTo>
                <a:lnTo>
                  <a:pt x="6730" y="4294"/>
                </a:lnTo>
                <a:lnTo>
                  <a:pt x="6732" y="4338"/>
                </a:lnTo>
                <a:lnTo>
                  <a:pt x="6730" y="4382"/>
                </a:lnTo>
                <a:lnTo>
                  <a:pt x="6726" y="4424"/>
                </a:lnTo>
                <a:lnTo>
                  <a:pt x="6720" y="4468"/>
                </a:lnTo>
                <a:lnTo>
                  <a:pt x="6712" y="4510"/>
                </a:lnTo>
                <a:lnTo>
                  <a:pt x="6700" y="4550"/>
                </a:lnTo>
                <a:lnTo>
                  <a:pt x="6688" y="4592"/>
                </a:lnTo>
                <a:lnTo>
                  <a:pt x="6672" y="4632"/>
                </a:lnTo>
                <a:lnTo>
                  <a:pt x="6654" y="4672"/>
                </a:lnTo>
                <a:lnTo>
                  <a:pt x="6632" y="4710"/>
                </a:lnTo>
                <a:lnTo>
                  <a:pt x="6608" y="4748"/>
                </a:lnTo>
                <a:lnTo>
                  <a:pt x="6582" y="4786"/>
                </a:lnTo>
                <a:lnTo>
                  <a:pt x="6554" y="4822"/>
                </a:lnTo>
                <a:lnTo>
                  <a:pt x="6522" y="4858"/>
                </a:lnTo>
                <a:lnTo>
                  <a:pt x="6488" y="4894"/>
                </a:lnTo>
                <a:lnTo>
                  <a:pt x="6452" y="4928"/>
                </a:lnTo>
                <a:lnTo>
                  <a:pt x="6412" y="4960"/>
                </a:lnTo>
                <a:lnTo>
                  <a:pt x="6370" y="4992"/>
                </a:lnTo>
                <a:lnTo>
                  <a:pt x="6324" y="5024"/>
                </a:lnTo>
                <a:lnTo>
                  <a:pt x="6324" y="5024"/>
                </a:lnTo>
                <a:lnTo>
                  <a:pt x="6276" y="5054"/>
                </a:lnTo>
                <a:lnTo>
                  <a:pt x="6226" y="5084"/>
                </a:lnTo>
                <a:lnTo>
                  <a:pt x="6176" y="5112"/>
                </a:lnTo>
                <a:lnTo>
                  <a:pt x="6122" y="5140"/>
                </a:lnTo>
                <a:lnTo>
                  <a:pt x="6068" y="5168"/>
                </a:lnTo>
                <a:lnTo>
                  <a:pt x="6012" y="5194"/>
                </a:lnTo>
                <a:lnTo>
                  <a:pt x="5954" y="5220"/>
                </a:lnTo>
                <a:lnTo>
                  <a:pt x="5894" y="5244"/>
                </a:lnTo>
                <a:lnTo>
                  <a:pt x="5773" y="5292"/>
                </a:lnTo>
                <a:lnTo>
                  <a:pt x="5645" y="5338"/>
                </a:lnTo>
                <a:lnTo>
                  <a:pt x="5511" y="5384"/>
                </a:lnTo>
                <a:lnTo>
                  <a:pt x="5375" y="5425"/>
                </a:lnTo>
                <a:lnTo>
                  <a:pt x="5233" y="5469"/>
                </a:lnTo>
                <a:lnTo>
                  <a:pt x="5089" y="5511"/>
                </a:lnTo>
                <a:lnTo>
                  <a:pt x="4793" y="5595"/>
                </a:lnTo>
                <a:lnTo>
                  <a:pt x="4489" y="5683"/>
                </a:lnTo>
                <a:lnTo>
                  <a:pt x="4337" y="5729"/>
                </a:lnTo>
                <a:lnTo>
                  <a:pt x="4184" y="5777"/>
                </a:lnTo>
                <a:lnTo>
                  <a:pt x="4030" y="5827"/>
                </a:lnTo>
                <a:lnTo>
                  <a:pt x="3878" y="5879"/>
                </a:lnTo>
                <a:lnTo>
                  <a:pt x="3726" y="5935"/>
                </a:lnTo>
                <a:lnTo>
                  <a:pt x="3576" y="5995"/>
                </a:lnTo>
                <a:lnTo>
                  <a:pt x="3428" y="6059"/>
                </a:lnTo>
                <a:lnTo>
                  <a:pt x="3356" y="6091"/>
                </a:lnTo>
                <a:lnTo>
                  <a:pt x="3282" y="6125"/>
                </a:lnTo>
                <a:lnTo>
                  <a:pt x="3212" y="6161"/>
                </a:lnTo>
                <a:lnTo>
                  <a:pt x="3140" y="6197"/>
                </a:lnTo>
                <a:lnTo>
                  <a:pt x="3070" y="6235"/>
                </a:lnTo>
                <a:lnTo>
                  <a:pt x="3002" y="6275"/>
                </a:lnTo>
                <a:lnTo>
                  <a:pt x="2934" y="6317"/>
                </a:lnTo>
                <a:lnTo>
                  <a:pt x="2868" y="6359"/>
                </a:lnTo>
                <a:lnTo>
                  <a:pt x="2802" y="6401"/>
                </a:lnTo>
                <a:lnTo>
                  <a:pt x="2736" y="6447"/>
                </a:lnTo>
                <a:lnTo>
                  <a:pt x="2674" y="6493"/>
                </a:lnTo>
                <a:lnTo>
                  <a:pt x="2612" y="6541"/>
                </a:lnTo>
                <a:lnTo>
                  <a:pt x="2552" y="6591"/>
                </a:lnTo>
                <a:lnTo>
                  <a:pt x="2493" y="6643"/>
                </a:lnTo>
                <a:lnTo>
                  <a:pt x="2435" y="6697"/>
                </a:lnTo>
                <a:lnTo>
                  <a:pt x="2379" y="6751"/>
                </a:lnTo>
                <a:lnTo>
                  <a:pt x="2325" y="6809"/>
                </a:lnTo>
                <a:lnTo>
                  <a:pt x="2273" y="6867"/>
                </a:lnTo>
                <a:lnTo>
                  <a:pt x="2221" y="6929"/>
                </a:lnTo>
                <a:lnTo>
                  <a:pt x="2171" y="6991"/>
                </a:lnTo>
                <a:lnTo>
                  <a:pt x="2125" y="7057"/>
                </a:lnTo>
                <a:lnTo>
                  <a:pt x="2079" y="7123"/>
                </a:lnTo>
                <a:lnTo>
                  <a:pt x="2079" y="7123"/>
                </a:lnTo>
                <a:lnTo>
                  <a:pt x="2063" y="7153"/>
                </a:lnTo>
                <a:lnTo>
                  <a:pt x="2045" y="7191"/>
                </a:lnTo>
                <a:lnTo>
                  <a:pt x="2023" y="7243"/>
                </a:lnTo>
                <a:lnTo>
                  <a:pt x="1999" y="7305"/>
                </a:lnTo>
                <a:lnTo>
                  <a:pt x="1973" y="7381"/>
                </a:lnTo>
                <a:lnTo>
                  <a:pt x="1961" y="7423"/>
                </a:lnTo>
                <a:lnTo>
                  <a:pt x="1949" y="7469"/>
                </a:lnTo>
                <a:lnTo>
                  <a:pt x="1937" y="7517"/>
                </a:lnTo>
                <a:lnTo>
                  <a:pt x="1927" y="7566"/>
                </a:lnTo>
                <a:lnTo>
                  <a:pt x="1917" y="7618"/>
                </a:lnTo>
                <a:lnTo>
                  <a:pt x="1909" y="7674"/>
                </a:lnTo>
                <a:lnTo>
                  <a:pt x="1903" y="7730"/>
                </a:lnTo>
                <a:lnTo>
                  <a:pt x="1899" y="7790"/>
                </a:lnTo>
                <a:lnTo>
                  <a:pt x="1895" y="7852"/>
                </a:lnTo>
                <a:lnTo>
                  <a:pt x="1895" y="7914"/>
                </a:lnTo>
                <a:lnTo>
                  <a:pt x="1897" y="7980"/>
                </a:lnTo>
                <a:lnTo>
                  <a:pt x="1901" y="8048"/>
                </a:lnTo>
                <a:lnTo>
                  <a:pt x="1907" y="8116"/>
                </a:lnTo>
                <a:lnTo>
                  <a:pt x="1917" y="8186"/>
                </a:lnTo>
                <a:lnTo>
                  <a:pt x="1931" y="8258"/>
                </a:lnTo>
                <a:lnTo>
                  <a:pt x="1947" y="8332"/>
                </a:lnTo>
                <a:lnTo>
                  <a:pt x="1967" y="8406"/>
                </a:lnTo>
                <a:lnTo>
                  <a:pt x="1991" y="8482"/>
                </a:lnTo>
                <a:lnTo>
                  <a:pt x="2019" y="8558"/>
                </a:lnTo>
                <a:lnTo>
                  <a:pt x="2051" y="8636"/>
                </a:lnTo>
              </a:path>
            </a:pathLst>
          </a:custGeom>
          <a:noFill/>
          <a:ln w="28575" cap="rnd">
            <a:solidFill>
              <a:srgbClr val="E1B46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8" name="텍스트 개체 틀 26"/>
          <p:cNvSpPr>
            <a:spLocks noGrp="1"/>
          </p:cNvSpPr>
          <p:nvPr>
            <p:ph type="body" sz="quarter" idx="13" hasCustomPrompt="1"/>
          </p:nvPr>
        </p:nvSpPr>
        <p:spPr>
          <a:xfrm>
            <a:off x="4428737" y="715513"/>
            <a:ext cx="4588200" cy="66852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3600" b="1">
                <a:solidFill>
                  <a:srgbClr val="363435"/>
                </a:solidFill>
                <a:latin typeface="Calibri" panose="020F0502020204030204" charset="0"/>
              </a:defRPr>
            </a:lvl1pPr>
          </a:lstStyle>
          <a:p>
            <a:pPr lvl="0"/>
            <a:r>
              <a:rPr lang="en-US" altLang="ko-KR"/>
              <a:t>Contents title</a:t>
            </a:r>
            <a:endParaRPr lang="ko-KR" altLang="en-US"/>
          </a:p>
        </p:txBody>
      </p:sp>
      <p:sp>
        <p:nvSpPr>
          <p:cNvPr id="9" name="텍스트 개체 틀 26"/>
          <p:cNvSpPr>
            <a:spLocks noGrp="1"/>
          </p:cNvSpPr>
          <p:nvPr>
            <p:ph type="body" sz="quarter" idx="14" hasCustomPrompt="1"/>
          </p:nvPr>
        </p:nvSpPr>
        <p:spPr>
          <a:xfrm>
            <a:off x="4428737" y="1859718"/>
            <a:ext cx="4588200" cy="32494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1">
                <a:solidFill>
                  <a:srgbClr val="363435"/>
                </a:solidFill>
                <a:latin typeface="Calibri" panose="020F0502020204030204" charset="0"/>
              </a:defRPr>
            </a:lvl1pPr>
          </a:lstStyle>
          <a:p>
            <a:pPr lvl="0"/>
            <a:r>
              <a:rPr lang="en-US" altLang="ko-KR"/>
              <a:t>01. Contents sub title</a:t>
            </a:r>
            <a:endParaRPr lang="ko-KR" altLang="en-US"/>
          </a:p>
        </p:txBody>
      </p:sp>
      <p:sp>
        <p:nvSpPr>
          <p:cNvPr id="10" name="텍스트 개체 틀 26"/>
          <p:cNvSpPr>
            <a:spLocks noGrp="1"/>
          </p:cNvSpPr>
          <p:nvPr>
            <p:ph type="body" sz="quarter" idx="15" hasCustomPrompt="1"/>
          </p:nvPr>
        </p:nvSpPr>
        <p:spPr>
          <a:xfrm>
            <a:off x="4769510" y="2207654"/>
            <a:ext cx="4266986" cy="24054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400" b="0">
                <a:solidFill>
                  <a:srgbClr val="363435"/>
                </a:solidFill>
                <a:latin typeface="Calibri" panose="020F0502020204030204" charset="0"/>
              </a:defRPr>
            </a:lvl1pPr>
          </a:lstStyle>
          <a:p>
            <a:pPr lvl="0"/>
            <a:r>
              <a:rPr lang="en-US" altLang="ko-KR"/>
              <a:t>01-1. Contents sub title</a:t>
            </a:r>
            <a:endParaRPr lang="ko-KR" altLang="en-US"/>
          </a:p>
        </p:txBody>
      </p:sp>
      <p:sp>
        <p:nvSpPr>
          <p:cNvPr id="11" name="텍스트 개체 틀 26"/>
          <p:cNvSpPr>
            <a:spLocks noGrp="1"/>
          </p:cNvSpPr>
          <p:nvPr>
            <p:ph type="body" sz="quarter" idx="16" hasCustomPrompt="1"/>
          </p:nvPr>
        </p:nvSpPr>
        <p:spPr>
          <a:xfrm>
            <a:off x="4769510" y="2474413"/>
            <a:ext cx="4266986" cy="24054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400" b="0">
                <a:solidFill>
                  <a:srgbClr val="363435"/>
                </a:solidFill>
                <a:latin typeface="Calibri" panose="020F0502020204030204" charset="0"/>
              </a:defRPr>
            </a:lvl1pPr>
          </a:lstStyle>
          <a:p>
            <a:pPr lvl="0"/>
            <a:r>
              <a:rPr lang="en-US" altLang="ko-KR"/>
              <a:t>01-2. Contents sub title</a:t>
            </a:r>
            <a:endParaRPr lang="ko-KR" altLang="en-US"/>
          </a:p>
        </p:txBody>
      </p:sp>
      <p:sp>
        <p:nvSpPr>
          <p:cNvPr id="12" name="텍스트 개체 틀 26"/>
          <p:cNvSpPr>
            <a:spLocks noGrp="1"/>
          </p:cNvSpPr>
          <p:nvPr>
            <p:ph type="body" sz="quarter" idx="17" hasCustomPrompt="1"/>
          </p:nvPr>
        </p:nvSpPr>
        <p:spPr>
          <a:xfrm>
            <a:off x="4428737" y="2948092"/>
            <a:ext cx="4588200" cy="32494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1">
                <a:solidFill>
                  <a:srgbClr val="363435"/>
                </a:solidFill>
                <a:latin typeface="Calibri" panose="020F0502020204030204" charset="0"/>
              </a:defRPr>
            </a:lvl1pPr>
          </a:lstStyle>
          <a:p>
            <a:pPr lvl="0"/>
            <a:r>
              <a:rPr lang="en-US" altLang="ko-KR"/>
              <a:t>02. Contents sub title</a:t>
            </a:r>
            <a:endParaRPr lang="ko-KR" altLang="en-US"/>
          </a:p>
        </p:txBody>
      </p:sp>
      <p:sp>
        <p:nvSpPr>
          <p:cNvPr id="13" name="텍스트 개체 틀 26"/>
          <p:cNvSpPr>
            <a:spLocks noGrp="1"/>
          </p:cNvSpPr>
          <p:nvPr>
            <p:ph type="body" sz="quarter" idx="18" hasCustomPrompt="1"/>
          </p:nvPr>
        </p:nvSpPr>
        <p:spPr>
          <a:xfrm>
            <a:off x="4769510" y="3296029"/>
            <a:ext cx="4266986" cy="24054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400" b="0">
                <a:solidFill>
                  <a:srgbClr val="363435"/>
                </a:solidFill>
                <a:latin typeface="Calibri" panose="020F0502020204030204" charset="0"/>
              </a:defRPr>
            </a:lvl1pPr>
          </a:lstStyle>
          <a:p>
            <a:pPr lvl="0"/>
            <a:r>
              <a:rPr lang="en-US" altLang="ko-KR"/>
              <a:t>02-1. Contents sub title</a:t>
            </a:r>
            <a:endParaRPr lang="ko-KR" altLang="en-US"/>
          </a:p>
        </p:txBody>
      </p:sp>
      <p:sp>
        <p:nvSpPr>
          <p:cNvPr id="14" name="텍스트 개체 틀 26"/>
          <p:cNvSpPr>
            <a:spLocks noGrp="1"/>
          </p:cNvSpPr>
          <p:nvPr>
            <p:ph type="body" sz="quarter" idx="19" hasCustomPrompt="1"/>
          </p:nvPr>
        </p:nvSpPr>
        <p:spPr>
          <a:xfrm>
            <a:off x="4769510" y="3562788"/>
            <a:ext cx="4266986" cy="24054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400" b="0">
                <a:solidFill>
                  <a:srgbClr val="363435"/>
                </a:solidFill>
                <a:latin typeface="Calibri" panose="020F0502020204030204" charset="0"/>
              </a:defRPr>
            </a:lvl1pPr>
          </a:lstStyle>
          <a:p>
            <a:pPr lvl="0"/>
            <a:r>
              <a:rPr lang="en-US" altLang="ko-KR"/>
              <a:t>02-2. Contents sub title</a:t>
            </a:r>
            <a:endParaRPr lang="ko-KR" altLang="en-US"/>
          </a:p>
        </p:txBody>
      </p:sp>
      <p:sp>
        <p:nvSpPr>
          <p:cNvPr id="15" name="텍스트 개체 틀 26"/>
          <p:cNvSpPr>
            <a:spLocks noGrp="1"/>
          </p:cNvSpPr>
          <p:nvPr>
            <p:ph type="body" sz="quarter" idx="20" hasCustomPrompt="1"/>
          </p:nvPr>
        </p:nvSpPr>
        <p:spPr>
          <a:xfrm>
            <a:off x="4428737" y="4032992"/>
            <a:ext cx="4588200" cy="32494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1">
                <a:solidFill>
                  <a:srgbClr val="363435"/>
                </a:solidFill>
                <a:latin typeface="Calibri" panose="020F0502020204030204" charset="0"/>
              </a:defRPr>
            </a:lvl1pPr>
          </a:lstStyle>
          <a:p>
            <a:pPr lvl="0"/>
            <a:r>
              <a:rPr lang="en-US" altLang="ko-KR"/>
              <a:t>03. Contents sub title</a:t>
            </a:r>
            <a:endParaRPr lang="ko-KR" altLang="en-US"/>
          </a:p>
        </p:txBody>
      </p:sp>
      <p:sp>
        <p:nvSpPr>
          <p:cNvPr id="16" name="텍스트 개체 틀 26"/>
          <p:cNvSpPr>
            <a:spLocks noGrp="1"/>
          </p:cNvSpPr>
          <p:nvPr>
            <p:ph type="body" sz="quarter" idx="21" hasCustomPrompt="1"/>
          </p:nvPr>
        </p:nvSpPr>
        <p:spPr>
          <a:xfrm>
            <a:off x="4769510" y="4380929"/>
            <a:ext cx="4266986" cy="24054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400" b="0">
                <a:solidFill>
                  <a:srgbClr val="363435"/>
                </a:solidFill>
                <a:latin typeface="Calibri" panose="020F0502020204030204" charset="0"/>
              </a:defRPr>
            </a:lvl1pPr>
          </a:lstStyle>
          <a:p>
            <a:pPr lvl="0"/>
            <a:r>
              <a:rPr lang="en-US" altLang="ko-KR"/>
              <a:t>03-1. Contents sub title</a:t>
            </a:r>
            <a:endParaRPr lang="ko-KR" altLang="en-US"/>
          </a:p>
        </p:txBody>
      </p:sp>
      <p:sp>
        <p:nvSpPr>
          <p:cNvPr id="17" name="텍스트 개체 틀 26"/>
          <p:cNvSpPr>
            <a:spLocks noGrp="1"/>
          </p:cNvSpPr>
          <p:nvPr>
            <p:ph type="body" sz="quarter" idx="22" hasCustomPrompt="1"/>
          </p:nvPr>
        </p:nvSpPr>
        <p:spPr>
          <a:xfrm>
            <a:off x="4769510" y="4647688"/>
            <a:ext cx="4266986" cy="24054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400" b="0">
                <a:solidFill>
                  <a:srgbClr val="363435"/>
                </a:solidFill>
                <a:latin typeface="Calibri" panose="020F0502020204030204" charset="0"/>
              </a:defRPr>
            </a:lvl1pPr>
          </a:lstStyle>
          <a:p>
            <a:pPr lvl="0"/>
            <a:r>
              <a:rPr lang="en-US" altLang="ko-KR"/>
              <a:t>03-2. Contents sub title</a:t>
            </a:r>
            <a:endParaRPr lang="ko-KR" altLang="en-US"/>
          </a:p>
        </p:txBody>
      </p:sp>
      <p:grpSp>
        <p:nvGrpSpPr>
          <p:cNvPr id="19" name="그룹 18"/>
          <p:cNvGrpSpPr/>
          <p:nvPr userDrawn="1"/>
        </p:nvGrpSpPr>
        <p:grpSpPr>
          <a:xfrm rot="18857585">
            <a:off x="3623507" y="1033566"/>
            <a:ext cx="438489" cy="265326"/>
            <a:chOff x="6958821" y="3674078"/>
            <a:chExt cx="554401" cy="301916"/>
          </a:xfrm>
        </p:grpSpPr>
        <p:sp>
          <p:nvSpPr>
            <p:cNvPr id="20" name="포인트가 5개인 별 19"/>
            <p:cNvSpPr/>
            <p:nvPr userDrawn="1"/>
          </p:nvSpPr>
          <p:spPr>
            <a:xfrm>
              <a:off x="7211306" y="3674078"/>
              <a:ext cx="301916" cy="301916"/>
            </a:xfrm>
            <a:prstGeom prst="star5">
              <a:avLst>
                <a:gd name="adj" fmla="val 23005"/>
                <a:gd name="hf" fmla="val 105146"/>
                <a:gd name="vf" fmla="val 110557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포인트가 5개인 별 20"/>
            <p:cNvSpPr/>
            <p:nvPr userDrawn="1"/>
          </p:nvSpPr>
          <p:spPr>
            <a:xfrm rot="1176476">
              <a:off x="6958821" y="3680978"/>
              <a:ext cx="150958" cy="150958"/>
            </a:xfrm>
            <a:prstGeom prst="star5">
              <a:avLst>
                <a:gd name="adj" fmla="val 23005"/>
                <a:gd name="hf" fmla="val 105146"/>
                <a:gd name="vf" fmla="val 110557"/>
              </a:avLst>
            </a:prstGeom>
            <a:solidFill>
              <a:srgbClr val="3634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5" name="그룹 34"/>
          <p:cNvGrpSpPr/>
          <p:nvPr userDrawn="1"/>
        </p:nvGrpSpPr>
        <p:grpSpPr>
          <a:xfrm>
            <a:off x="798319" y="565786"/>
            <a:ext cx="2345364" cy="2383494"/>
            <a:chOff x="569029" y="1081894"/>
            <a:chExt cx="2954748" cy="2702507"/>
          </a:xfrm>
        </p:grpSpPr>
        <p:sp>
          <p:nvSpPr>
            <p:cNvPr id="22" name="Freeform 10"/>
            <p:cNvSpPr/>
            <p:nvPr userDrawn="1"/>
          </p:nvSpPr>
          <p:spPr bwMode="auto">
            <a:xfrm>
              <a:off x="569029" y="1275652"/>
              <a:ext cx="2205805" cy="1943468"/>
            </a:xfrm>
            <a:custGeom>
              <a:avLst/>
              <a:gdLst>
                <a:gd name="T0" fmla="*/ 2820 w 2842"/>
                <a:gd name="T1" fmla="*/ 1172 h 2504"/>
                <a:gd name="T2" fmla="*/ 2190 w 2842"/>
                <a:gd name="T3" fmla="*/ 80 h 2504"/>
                <a:gd name="T4" fmla="*/ 2190 w 2842"/>
                <a:gd name="T5" fmla="*/ 80 h 2504"/>
                <a:gd name="T6" fmla="*/ 2178 w 2842"/>
                <a:gd name="T7" fmla="*/ 62 h 2504"/>
                <a:gd name="T8" fmla="*/ 2164 w 2842"/>
                <a:gd name="T9" fmla="*/ 48 h 2504"/>
                <a:gd name="T10" fmla="*/ 2148 w 2842"/>
                <a:gd name="T11" fmla="*/ 34 h 2504"/>
                <a:gd name="T12" fmla="*/ 2132 w 2842"/>
                <a:gd name="T13" fmla="*/ 22 h 2504"/>
                <a:gd name="T14" fmla="*/ 2114 w 2842"/>
                <a:gd name="T15" fmla="*/ 12 h 2504"/>
                <a:gd name="T16" fmla="*/ 2094 w 2842"/>
                <a:gd name="T17" fmla="*/ 6 h 2504"/>
                <a:gd name="T18" fmla="*/ 2072 w 2842"/>
                <a:gd name="T19" fmla="*/ 2 h 2504"/>
                <a:gd name="T20" fmla="*/ 2052 w 2842"/>
                <a:gd name="T21" fmla="*/ 0 h 2504"/>
                <a:gd name="T22" fmla="*/ 792 w 2842"/>
                <a:gd name="T23" fmla="*/ 0 h 2504"/>
                <a:gd name="T24" fmla="*/ 792 w 2842"/>
                <a:gd name="T25" fmla="*/ 0 h 2504"/>
                <a:gd name="T26" fmla="*/ 770 w 2842"/>
                <a:gd name="T27" fmla="*/ 2 h 2504"/>
                <a:gd name="T28" fmla="*/ 750 w 2842"/>
                <a:gd name="T29" fmla="*/ 6 h 2504"/>
                <a:gd name="T30" fmla="*/ 730 w 2842"/>
                <a:gd name="T31" fmla="*/ 12 h 2504"/>
                <a:gd name="T32" fmla="*/ 712 w 2842"/>
                <a:gd name="T33" fmla="*/ 22 h 2504"/>
                <a:gd name="T34" fmla="*/ 694 w 2842"/>
                <a:gd name="T35" fmla="*/ 34 h 2504"/>
                <a:gd name="T36" fmla="*/ 678 w 2842"/>
                <a:gd name="T37" fmla="*/ 48 h 2504"/>
                <a:gd name="T38" fmla="*/ 664 w 2842"/>
                <a:gd name="T39" fmla="*/ 62 h 2504"/>
                <a:gd name="T40" fmla="*/ 652 w 2842"/>
                <a:gd name="T41" fmla="*/ 80 h 2504"/>
                <a:gd name="T42" fmla="*/ 22 w 2842"/>
                <a:gd name="T43" fmla="*/ 1172 h 2504"/>
                <a:gd name="T44" fmla="*/ 22 w 2842"/>
                <a:gd name="T45" fmla="*/ 1172 h 2504"/>
                <a:gd name="T46" fmla="*/ 12 w 2842"/>
                <a:gd name="T47" fmla="*/ 1192 h 2504"/>
                <a:gd name="T48" fmla="*/ 6 w 2842"/>
                <a:gd name="T49" fmla="*/ 1212 h 2504"/>
                <a:gd name="T50" fmla="*/ 2 w 2842"/>
                <a:gd name="T51" fmla="*/ 1232 h 2504"/>
                <a:gd name="T52" fmla="*/ 0 w 2842"/>
                <a:gd name="T53" fmla="*/ 1252 h 2504"/>
                <a:gd name="T54" fmla="*/ 2 w 2842"/>
                <a:gd name="T55" fmla="*/ 1272 h 2504"/>
                <a:gd name="T56" fmla="*/ 6 w 2842"/>
                <a:gd name="T57" fmla="*/ 1294 h 2504"/>
                <a:gd name="T58" fmla="*/ 12 w 2842"/>
                <a:gd name="T59" fmla="*/ 1314 h 2504"/>
                <a:gd name="T60" fmla="*/ 22 w 2842"/>
                <a:gd name="T61" fmla="*/ 1332 h 2504"/>
                <a:gd name="T62" fmla="*/ 652 w 2842"/>
                <a:gd name="T63" fmla="*/ 2424 h 2504"/>
                <a:gd name="T64" fmla="*/ 652 w 2842"/>
                <a:gd name="T65" fmla="*/ 2424 h 2504"/>
                <a:gd name="T66" fmla="*/ 664 w 2842"/>
                <a:gd name="T67" fmla="*/ 2442 h 2504"/>
                <a:gd name="T68" fmla="*/ 678 w 2842"/>
                <a:gd name="T69" fmla="*/ 2458 h 2504"/>
                <a:gd name="T70" fmla="*/ 694 w 2842"/>
                <a:gd name="T71" fmla="*/ 2472 h 2504"/>
                <a:gd name="T72" fmla="*/ 712 w 2842"/>
                <a:gd name="T73" fmla="*/ 2482 h 2504"/>
                <a:gd name="T74" fmla="*/ 730 w 2842"/>
                <a:gd name="T75" fmla="*/ 2492 h 2504"/>
                <a:gd name="T76" fmla="*/ 750 w 2842"/>
                <a:gd name="T77" fmla="*/ 2498 h 2504"/>
                <a:gd name="T78" fmla="*/ 770 w 2842"/>
                <a:gd name="T79" fmla="*/ 2502 h 2504"/>
                <a:gd name="T80" fmla="*/ 792 w 2842"/>
                <a:gd name="T81" fmla="*/ 2504 h 2504"/>
                <a:gd name="T82" fmla="*/ 2052 w 2842"/>
                <a:gd name="T83" fmla="*/ 2504 h 2504"/>
                <a:gd name="T84" fmla="*/ 2052 w 2842"/>
                <a:gd name="T85" fmla="*/ 2504 h 2504"/>
                <a:gd name="T86" fmla="*/ 2072 w 2842"/>
                <a:gd name="T87" fmla="*/ 2502 h 2504"/>
                <a:gd name="T88" fmla="*/ 2094 w 2842"/>
                <a:gd name="T89" fmla="*/ 2498 h 2504"/>
                <a:gd name="T90" fmla="*/ 2114 w 2842"/>
                <a:gd name="T91" fmla="*/ 2492 h 2504"/>
                <a:gd name="T92" fmla="*/ 2132 w 2842"/>
                <a:gd name="T93" fmla="*/ 2482 h 2504"/>
                <a:gd name="T94" fmla="*/ 2148 w 2842"/>
                <a:gd name="T95" fmla="*/ 2472 h 2504"/>
                <a:gd name="T96" fmla="*/ 2164 w 2842"/>
                <a:gd name="T97" fmla="*/ 2458 h 2504"/>
                <a:gd name="T98" fmla="*/ 2178 w 2842"/>
                <a:gd name="T99" fmla="*/ 2442 h 2504"/>
                <a:gd name="T100" fmla="*/ 2190 w 2842"/>
                <a:gd name="T101" fmla="*/ 2424 h 2504"/>
                <a:gd name="T102" fmla="*/ 2820 w 2842"/>
                <a:gd name="T103" fmla="*/ 1332 h 2504"/>
                <a:gd name="T104" fmla="*/ 2820 w 2842"/>
                <a:gd name="T105" fmla="*/ 1332 h 2504"/>
                <a:gd name="T106" fmla="*/ 2830 w 2842"/>
                <a:gd name="T107" fmla="*/ 1314 h 2504"/>
                <a:gd name="T108" fmla="*/ 2836 w 2842"/>
                <a:gd name="T109" fmla="*/ 1294 h 2504"/>
                <a:gd name="T110" fmla="*/ 2840 w 2842"/>
                <a:gd name="T111" fmla="*/ 1272 h 2504"/>
                <a:gd name="T112" fmla="*/ 2842 w 2842"/>
                <a:gd name="T113" fmla="*/ 1252 h 2504"/>
                <a:gd name="T114" fmla="*/ 2840 w 2842"/>
                <a:gd name="T115" fmla="*/ 1232 h 2504"/>
                <a:gd name="T116" fmla="*/ 2836 w 2842"/>
                <a:gd name="T117" fmla="*/ 1212 h 2504"/>
                <a:gd name="T118" fmla="*/ 2830 w 2842"/>
                <a:gd name="T119" fmla="*/ 1192 h 2504"/>
                <a:gd name="T120" fmla="*/ 2820 w 2842"/>
                <a:gd name="T121" fmla="*/ 1172 h 2504"/>
                <a:gd name="T122" fmla="*/ 2820 w 2842"/>
                <a:gd name="T123" fmla="*/ 1172 h 2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42" h="2504">
                  <a:moveTo>
                    <a:pt x="2820" y="1172"/>
                  </a:moveTo>
                  <a:lnTo>
                    <a:pt x="2190" y="80"/>
                  </a:lnTo>
                  <a:lnTo>
                    <a:pt x="2190" y="80"/>
                  </a:lnTo>
                  <a:lnTo>
                    <a:pt x="2178" y="62"/>
                  </a:lnTo>
                  <a:lnTo>
                    <a:pt x="2164" y="48"/>
                  </a:lnTo>
                  <a:lnTo>
                    <a:pt x="2148" y="34"/>
                  </a:lnTo>
                  <a:lnTo>
                    <a:pt x="2132" y="22"/>
                  </a:lnTo>
                  <a:lnTo>
                    <a:pt x="2114" y="12"/>
                  </a:lnTo>
                  <a:lnTo>
                    <a:pt x="2094" y="6"/>
                  </a:lnTo>
                  <a:lnTo>
                    <a:pt x="2072" y="2"/>
                  </a:lnTo>
                  <a:lnTo>
                    <a:pt x="2052" y="0"/>
                  </a:lnTo>
                  <a:lnTo>
                    <a:pt x="792" y="0"/>
                  </a:lnTo>
                  <a:lnTo>
                    <a:pt x="792" y="0"/>
                  </a:lnTo>
                  <a:lnTo>
                    <a:pt x="770" y="2"/>
                  </a:lnTo>
                  <a:lnTo>
                    <a:pt x="750" y="6"/>
                  </a:lnTo>
                  <a:lnTo>
                    <a:pt x="730" y="12"/>
                  </a:lnTo>
                  <a:lnTo>
                    <a:pt x="712" y="22"/>
                  </a:lnTo>
                  <a:lnTo>
                    <a:pt x="694" y="34"/>
                  </a:lnTo>
                  <a:lnTo>
                    <a:pt x="678" y="48"/>
                  </a:lnTo>
                  <a:lnTo>
                    <a:pt x="664" y="62"/>
                  </a:lnTo>
                  <a:lnTo>
                    <a:pt x="652" y="80"/>
                  </a:lnTo>
                  <a:lnTo>
                    <a:pt x="22" y="1172"/>
                  </a:lnTo>
                  <a:lnTo>
                    <a:pt x="22" y="1172"/>
                  </a:lnTo>
                  <a:lnTo>
                    <a:pt x="12" y="1192"/>
                  </a:lnTo>
                  <a:lnTo>
                    <a:pt x="6" y="1212"/>
                  </a:lnTo>
                  <a:lnTo>
                    <a:pt x="2" y="1232"/>
                  </a:lnTo>
                  <a:lnTo>
                    <a:pt x="0" y="1252"/>
                  </a:lnTo>
                  <a:lnTo>
                    <a:pt x="2" y="1272"/>
                  </a:lnTo>
                  <a:lnTo>
                    <a:pt x="6" y="1294"/>
                  </a:lnTo>
                  <a:lnTo>
                    <a:pt x="12" y="1314"/>
                  </a:lnTo>
                  <a:lnTo>
                    <a:pt x="22" y="1332"/>
                  </a:lnTo>
                  <a:lnTo>
                    <a:pt x="652" y="2424"/>
                  </a:lnTo>
                  <a:lnTo>
                    <a:pt x="652" y="2424"/>
                  </a:lnTo>
                  <a:lnTo>
                    <a:pt x="664" y="2442"/>
                  </a:lnTo>
                  <a:lnTo>
                    <a:pt x="678" y="2458"/>
                  </a:lnTo>
                  <a:lnTo>
                    <a:pt x="694" y="2472"/>
                  </a:lnTo>
                  <a:lnTo>
                    <a:pt x="712" y="2482"/>
                  </a:lnTo>
                  <a:lnTo>
                    <a:pt x="730" y="2492"/>
                  </a:lnTo>
                  <a:lnTo>
                    <a:pt x="750" y="2498"/>
                  </a:lnTo>
                  <a:lnTo>
                    <a:pt x="770" y="2502"/>
                  </a:lnTo>
                  <a:lnTo>
                    <a:pt x="792" y="2504"/>
                  </a:lnTo>
                  <a:lnTo>
                    <a:pt x="2052" y="2504"/>
                  </a:lnTo>
                  <a:lnTo>
                    <a:pt x="2052" y="2504"/>
                  </a:lnTo>
                  <a:lnTo>
                    <a:pt x="2072" y="2502"/>
                  </a:lnTo>
                  <a:lnTo>
                    <a:pt x="2094" y="2498"/>
                  </a:lnTo>
                  <a:lnTo>
                    <a:pt x="2114" y="2492"/>
                  </a:lnTo>
                  <a:lnTo>
                    <a:pt x="2132" y="2482"/>
                  </a:lnTo>
                  <a:lnTo>
                    <a:pt x="2148" y="2472"/>
                  </a:lnTo>
                  <a:lnTo>
                    <a:pt x="2164" y="2458"/>
                  </a:lnTo>
                  <a:lnTo>
                    <a:pt x="2178" y="2442"/>
                  </a:lnTo>
                  <a:lnTo>
                    <a:pt x="2190" y="2424"/>
                  </a:lnTo>
                  <a:lnTo>
                    <a:pt x="2820" y="1332"/>
                  </a:lnTo>
                  <a:lnTo>
                    <a:pt x="2820" y="1332"/>
                  </a:lnTo>
                  <a:lnTo>
                    <a:pt x="2830" y="1314"/>
                  </a:lnTo>
                  <a:lnTo>
                    <a:pt x="2836" y="1294"/>
                  </a:lnTo>
                  <a:lnTo>
                    <a:pt x="2840" y="1272"/>
                  </a:lnTo>
                  <a:lnTo>
                    <a:pt x="2842" y="1252"/>
                  </a:lnTo>
                  <a:lnTo>
                    <a:pt x="2840" y="1232"/>
                  </a:lnTo>
                  <a:lnTo>
                    <a:pt x="2836" y="1212"/>
                  </a:lnTo>
                  <a:lnTo>
                    <a:pt x="2830" y="1192"/>
                  </a:lnTo>
                  <a:lnTo>
                    <a:pt x="2820" y="1172"/>
                  </a:lnTo>
                  <a:lnTo>
                    <a:pt x="2820" y="1172"/>
                  </a:lnTo>
                  <a:close/>
                </a:path>
              </a:pathLst>
            </a:custGeom>
            <a:blipFill>
              <a:blip r:embed="rId2" cstate="email"/>
              <a:srcRect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23" name="Freeform 10"/>
            <p:cNvSpPr/>
            <p:nvPr userDrawn="1"/>
          </p:nvSpPr>
          <p:spPr bwMode="auto">
            <a:xfrm>
              <a:off x="2305009" y="2279821"/>
              <a:ext cx="1218768" cy="1073819"/>
            </a:xfrm>
            <a:custGeom>
              <a:avLst/>
              <a:gdLst>
                <a:gd name="T0" fmla="*/ 2820 w 2842"/>
                <a:gd name="T1" fmla="*/ 1172 h 2504"/>
                <a:gd name="T2" fmla="*/ 2190 w 2842"/>
                <a:gd name="T3" fmla="*/ 80 h 2504"/>
                <a:gd name="T4" fmla="*/ 2190 w 2842"/>
                <a:gd name="T5" fmla="*/ 80 h 2504"/>
                <a:gd name="T6" fmla="*/ 2178 w 2842"/>
                <a:gd name="T7" fmla="*/ 62 h 2504"/>
                <a:gd name="T8" fmla="*/ 2164 w 2842"/>
                <a:gd name="T9" fmla="*/ 48 h 2504"/>
                <a:gd name="T10" fmla="*/ 2148 w 2842"/>
                <a:gd name="T11" fmla="*/ 34 h 2504"/>
                <a:gd name="T12" fmla="*/ 2132 w 2842"/>
                <a:gd name="T13" fmla="*/ 22 h 2504"/>
                <a:gd name="T14" fmla="*/ 2114 w 2842"/>
                <a:gd name="T15" fmla="*/ 12 h 2504"/>
                <a:gd name="T16" fmla="*/ 2094 w 2842"/>
                <a:gd name="T17" fmla="*/ 6 h 2504"/>
                <a:gd name="T18" fmla="*/ 2072 w 2842"/>
                <a:gd name="T19" fmla="*/ 2 h 2504"/>
                <a:gd name="T20" fmla="*/ 2052 w 2842"/>
                <a:gd name="T21" fmla="*/ 0 h 2504"/>
                <a:gd name="T22" fmla="*/ 792 w 2842"/>
                <a:gd name="T23" fmla="*/ 0 h 2504"/>
                <a:gd name="T24" fmla="*/ 792 w 2842"/>
                <a:gd name="T25" fmla="*/ 0 h 2504"/>
                <a:gd name="T26" fmla="*/ 770 w 2842"/>
                <a:gd name="T27" fmla="*/ 2 h 2504"/>
                <a:gd name="T28" fmla="*/ 750 w 2842"/>
                <a:gd name="T29" fmla="*/ 6 h 2504"/>
                <a:gd name="T30" fmla="*/ 730 w 2842"/>
                <a:gd name="T31" fmla="*/ 12 h 2504"/>
                <a:gd name="T32" fmla="*/ 712 w 2842"/>
                <a:gd name="T33" fmla="*/ 22 h 2504"/>
                <a:gd name="T34" fmla="*/ 694 w 2842"/>
                <a:gd name="T35" fmla="*/ 34 h 2504"/>
                <a:gd name="T36" fmla="*/ 678 w 2842"/>
                <a:gd name="T37" fmla="*/ 48 h 2504"/>
                <a:gd name="T38" fmla="*/ 664 w 2842"/>
                <a:gd name="T39" fmla="*/ 62 h 2504"/>
                <a:gd name="T40" fmla="*/ 652 w 2842"/>
                <a:gd name="T41" fmla="*/ 80 h 2504"/>
                <a:gd name="T42" fmla="*/ 22 w 2842"/>
                <a:gd name="T43" fmla="*/ 1172 h 2504"/>
                <a:gd name="T44" fmla="*/ 22 w 2842"/>
                <a:gd name="T45" fmla="*/ 1172 h 2504"/>
                <a:gd name="T46" fmla="*/ 12 w 2842"/>
                <a:gd name="T47" fmla="*/ 1192 h 2504"/>
                <a:gd name="T48" fmla="*/ 6 w 2842"/>
                <a:gd name="T49" fmla="*/ 1212 h 2504"/>
                <a:gd name="T50" fmla="*/ 2 w 2842"/>
                <a:gd name="T51" fmla="*/ 1232 h 2504"/>
                <a:gd name="T52" fmla="*/ 0 w 2842"/>
                <a:gd name="T53" fmla="*/ 1252 h 2504"/>
                <a:gd name="T54" fmla="*/ 2 w 2842"/>
                <a:gd name="T55" fmla="*/ 1272 h 2504"/>
                <a:gd name="T56" fmla="*/ 6 w 2842"/>
                <a:gd name="T57" fmla="*/ 1294 h 2504"/>
                <a:gd name="T58" fmla="*/ 12 w 2842"/>
                <a:gd name="T59" fmla="*/ 1314 h 2504"/>
                <a:gd name="T60" fmla="*/ 22 w 2842"/>
                <a:gd name="T61" fmla="*/ 1332 h 2504"/>
                <a:gd name="T62" fmla="*/ 652 w 2842"/>
                <a:gd name="T63" fmla="*/ 2424 h 2504"/>
                <a:gd name="T64" fmla="*/ 652 w 2842"/>
                <a:gd name="T65" fmla="*/ 2424 h 2504"/>
                <a:gd name="T66" fmla="*/ 664 w 2842"/>
                <a:gd name="T67" fmla="*/ 2442 h 2504"/>
                <a:gd name="T68" fmla="*/ 678 w 2842"/>
                <a:gd name="T69" fmla="*/ 2458 h 2504"/>
                <a:gd name="T70" fmla="*/ 694 w 2842"/>
                <a:gd name="T71" fmla="*/ 2472 h 2504"/>
                <a:gd name="T72" fmla="*/ 712 w 2842"/>
                <a:gd name="T73" fmla="*/ 2482 h 2504"/>
                <a:gd name="T74" fmla="*/ 730 w 2842"/>
                <a:gd name="T75" fmla="*/ 2492 h 2504"/>
                <a:gd name="T76" fmla="*/ 750 w 2842"/>
                <a:gd name="T77" fmla="*/ 2498 h 2504"/>
                <a:gd name="T78" fmla="*/ 770 w 2842"/>
                <a:gd name="T79" fmla="*/ 2502 h 2504"/>
                <a:gd name="T80" fmla="*/ 792 w 2842"/>
                <a:gd name="T81" fmla="*/ 2504 h 2504"/>
                <a:gd name="T82" fmla="*/ 2052 w 2842"/>
                <a:gd name="T83" fmla="*/ 2504 h 2504"/>
                <a:gd name="T84" fmla="*/ 2052 w 2842"/>
                <a:gd name="T85" fmla="*/ 2504 h 2504"/>
                <a:gd name="T86" fmla="*/ 2072 w 2842"/>
                <a:gd name="T87" fmla="*/ 2502 h 2504"/>
                <a:gd name="T88" fmla="*/ 2094 w 2842"/>
                <a:gd name="T89" fmla="*/ 2498 h 2504"/>
                <a:gd name="T90" fmla="*/ 2114 w 2842"/>
                <a:gd name="T91" fmla="*/ 2492 h 2504"/>
                <a:gd name="T92" fmla="*/ 2132 w 2842"/>
                <a:gd name="T93" fmla="*/ 2482 h 2504"/>
                <a:gd name="T94" fmla="*/ 2148 w 2842"/>
                <a:gd name="T95" fmla="*/ 2472 h 2504"/>
                <a:gd name="T96" fmla="*/ 2164 w 2842"/>
                <a:gd name="T97" fmla="*/ 2458 h 2504"/>
                <a:gd name="T98" fmla="*/ 2178 w 2842"/>
                <a:gd name="T99" fmla="*/ 2442 h 2504"/>
                <a:gd name="T100" fmla="*/ 2190 w 2842"/>
                <a:gd name="T101" fmla="*/ 2424 h 2504"/>
                <a:gd name="T102" fmla="*/ 2820 w 2842"/>
                <a:gd name="T103" fmla="*/ 1332 h 2504"/>
                <a:gd name="T104" fmla="*/ 2820 w 2842"/>
                <a:gd name="T105" fmla="*/ 1332 h 2504"/>
                <a:gd name="T106" fmla="*/ 2830 w 2842"/>
                <a:gd name="T107" fmla="*/ 1314 h 2504"/>
                <a:gd name="T108" fmla="*/ 2836 w 2842"/>
                <a:gd name="T109" fmla="*/ 1294 h 2504"/>
                <a:gd name="T110" fmla="*/ 2840 w 2842"/>
                <a:gd name="T111" fmla="*/ 1272 h 2504"/>
                <a:gd name="T112" fmla="*/ 2842 w 2842"/>
                <a:gd name="T113" fmla="*/ 1252 h 2504"/>
                <a:gd name="T114" fmla="*/ 2840 w 2842"/>
                <a:gd name="T115" fmla="*/ 1232 h 2504"/>
                <a:gd name="T116" fmla="*/ 2836 w 2842"/>
                <a:gd name="T117" fmla="*/ 1212 h 2504"/>
                <a:gd name="T118" fmla="*/ 2830 w 2842"/>
                <a:gd name="T119" fmla="*/ 1192 h 2504"/>
                <a:gd name="T120" fmla="*/ 2820 w 2842"/>
                <a:gd name="T121" fmla="*/ 1172 h 2504"/>
                <a:gd name="T122" fmla="*/ 2820 w 2842"/>
                <a:gd name="T123" fmla="*/ 1172 h 2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42" h="2504">
                  <a:moveTo>
                    <a:pt x="2820" y="1172"/>
                  </a:moveTo>
                  <a:lnTo>
                    <a:pt x="2190" y="80"/>
                  </a:lnTo>
                  <a:lnTo>
                    <a:pt x="2190" y="80"/>
                  </a:lnTo>
                  <a:lnTo>
                    <a:pt x="2178" y="62"/>
                  </a:lnTo>
                  <a:lnTo>
                    <a:pt x="2164" y="48"/>
                  </a:lnTo>
                  <a:lnTo>
                    <a:pt x="2148" y="34"/>
                  </a:lnTo>
                  <a:lnTo>
                    <a:pt x="2132" y="22"/>
                  </a:lnTo>
                  <a:lnTo>
                    <a:pt x="2114" y="12"/>
                  </a:lnTo>
                  <a:lnTo>
                    <a:pt x="2094" y="6"/>
                  </a:lnTo>
                  <a:lnTo>
                    <a:pt x="2072" y="2"/>
                  </a:lnTo>
                  <a:lnTo>
                    <a:pt x="2052" y="0"/>
                  </a:lnTo>
                  <a:lnTo>
                    <a:pt x="792" y="0"/>
                  </a:lnTo>
                  <a:lnTo>
                    <a:pt x="792" y="0"/>
                  </a:lnTo>
                  <a:lnTo>
                    <a:pt x="770" y="2"/>
                  </a:lnTo>
                  <a:lnTo>
                    <a:pt x="750" y="6"/>
                  </a:lnTo>
                  <a:lnTo>
                    <a:pt x="730" y="12"/>
                  </a:lnTo>
                  <a:lnTo>
                    <a:pt x="712" y="22"/>
                  </a:lnTo>
                  <a:lnTo>
                    <a:pt x="694" y="34"/>
                  </a:lnTo>
                  <a:lnTo>
                    <a:pt x="678" y="48"/>
                  </a:lnTo>
                  <a:lnTo>
                    <a:pt x="664" y="62"/>
                  </a:lnTo>
                  <a:lnTo>
                    <a:pt x="652" y="80"/>
                  </a:lnTo>
                  <a:lnTo>
                    <a:pt x="22" y="1172"/>
                  </a:lnTo>
                  <a:lnTo>
                    <a:pt x="22" y="1172"/>
                  </a:lnTo>
                  <a:lnTo>
                    <a:pt x="12" y="1192"/>
                  </a:lnTo>
                  <a:lnTo>
                    <a:pt x="6" y="1212"/>
                  </a:lnTo>
                  <a:lnTo>
                    <a:pt x="2" y="1232"/>
                  </a:lnTo>
                  <a:lnTo>
                    <a:pt x="0" y="1252"/>
                  </a:lnTo>
                  <a:lnTo>
                    <a:pt x="2" y="1272"/>
                  </a:lnTo>
                  <a:lnTo>
                    <a:pt x="6" y="1294"/>
                  </a:lnTo>
                  <a:lnTo>
                    <a:pt x="12" y="1314"/>
                  </a:lnTo>
                  <a:lnTo>
                    <a:pt x="22" y="1332"/>
                  </a:lnTo>
                  <a:lnTo>
                    <a:pt x="652" y="2424"/>
                  </a:lnTo>
                  <a:lnTo>
                    <a:pt x="652" y="2424"/>
                  </a:lnTo>
                  <a:lnTo>
                    <a:pt x="664" y="2442"/>
                  </a:lnTo>
                  <a:lnTo>
                    <a:pt x="678" y="2458"/>
                  </a:lnTo>
                  <a:lnTo>
                    <a:pt x="694" y="2472"/>
                  </a:lnTo>
                  <a:lnTo>
                    <a:pt x="712" y="2482"/>
                  </a:lnTo>
                  <a:lnTo>
                    <a:pt x="730" y="2492"/>
                  </a:lnTo>
                  <a:lnTo>
                    <a:pt x="750" y="2498"/>
                  </a:lnTo>
                  <a:lnTo>
                    <a:pt x="770" y="2502"/>
                  </a:lnTo>
                  <a:lnTo>
                    <a:pt x="792" y="2504"/>
                  </a:lnTo>
                  <a:lnTo>
                    <a:pt x="2052" y="2504"/>
                  </a:lnTo>
                  <a:lnTo>
                    <a:pt x="2052" y="2504"/>
                  </a:lnTo>
                  <a:lnTo>
                    <a:pt x="2072" y="2502"/>
                  </a:lnTo>
                  <a:lnTo>
                    <a:pt x="2094" y="2498"/>
                  </a:lnTo>
                  <a:lnTo>
                    <a:pt x="2114" y="2492"/>
                  </a:lnTo>
                  <a:lnTo>
                    <a:pt x="2132" y="2482"/>
                  </a:lnTo>
                  <a:lnTo>
                    <a:pt x="2148" y="2472"/>
                  </a:lnTo>
                  <a:lnTo>
                    <a:pt x="2164" y="2458"/>
                  </a:lnTo>
                  <a:lnTo>
                    <a:pt x="2178" y="2442"/>
                  </a:lnTo>
                  <a:lnTo>
                    <a:pt x="2190" y="2424"/>
                  </a:lnTo>
                  <a:lnTo>
                    <a:pt x="2820" y="1332"/>
                  </a:lnTo>
                  <a:lnTo>
                    <a:pt x="2820" y="1332"/>
                  </a:lnTo>
                  <a:lnTo>
                    <a:pt x="2830" y="1314"/>
                  </a:lnTo>
                  <a:lnTo>
                    <a:pt x="2836" y="1294"/>
                  </a:lnTo>
                  <a:lnTo>
                    <a:pt x="2840" y="1272"/>
                  </a:lnTo>
                  <a:lnTo>
                    <a:pt x="2842" y="1252"/>
                  </a:lnTo>
                  <a:lnTo>
                    <a:pt x="2840" y="1232"/>
                  </a:lnTo>
                  <a:lnTo>
                    <a:pt x="2836" y="1212"/>
                  </a:lnTo>
                  <a:lnTo>
                    <a:pt x="2830" y="1192"/>
                  </a:lnTo>
                  <a:lnTo>
                    <a:pt x="2820" y="1172"/>
                  </a:lnTo>
                  <a:lnTo>
                    <a:pt x="2820" y="1172"/>
                  </a:lnTo>
                  <a:close/>
                </a:path>
              </a:pathLst>
            </a:custGeom>
            <a:blipFill>
              <a:blip r:embed="rId3" cstate="email"/>
              <a:srcRect/>
              <a:stretch>
                <a:fillRect l="1"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24" name="Freeform 10"/>
            <p:cNvSpPr/>
            <p:nvPr userDrawn="1"/>
          </p:nvSpPr>
          <p:spPr bwMode="auto">
            <a:xfrm rot="21487318">
              <a:off x="839526" y="2744502"/>
              <a:ext cx="1180269" cy="1039899"/>
            </a:xfrm>
            <a:custGeom>
              <a:avLst/>
              <a:gdLst>
                <a:gd name="T0" fmla="*/ 2820 w 2842"/>
                <a:gd name="T1" fmla="*/ 1172 h 2504"/>
                <a:gd name="T2" fmla="*/ 2190 w 2842"/>
                <a:gd name="T3" fmla="*/ 80 h 2504"/>
                <a:gd name="T4" fmla="*/ 2190 w 2842"/>
                <a:gd name="T5" fmla="*/ 80 h 2504"/>
                <a:gd name="T6" fmla="*/ 2178 w 2842"/>
                <a:gd name="T7" fmla="*/ 62 h 2504"/>
                <a:gd name="T8" fmla="*/ 2164 w 2842"/>
                <a:gd name="T9" fmla="*/ 48 h 2504"/>
                <a:gd name="T10" fmla="*/ 2148 w 2842"/>
                <a:gd name="T11" fmla="*/ 34 h 2504"/>
                <a:gd name="T12" fmla="*/ 2132 w 2842"/>
                <a:gd name="T13" fmla="*/ 22 h 2504"/>
                <a:gd name="T14" fmla="*/ 2114 w 2842"/>
                <a:gd name="T15" fmla="*/ 12 h 2504"/>
                <a:gd name="T16" fmla="*/ 2094 w 2842"/>
                <a:gd name="T17" fmla="*/ 6 h 2504"/>
                <a:gd name="T18" fmla="*/ 2072 w 2842"/>
                <a:gd name="T19" fmla="*/ 2 h 2504"/>
                <a:gd name="T20" fmla="*/ 2052 w 2842"/>
                <a:gd name="T21" fmla="*/ 0 h 2504"/>
                <a:gd name="T22" fmla="*/ 792 w 2842"/>
                <a:gd name="T23" fmla="*/ 0 h 2504"/>
                <a:gd name="T24" fmla="*/ 792 w 2842"/>
                <a:gd name="T25" fmla="*/ 0 h 2504"/>
                <a:gd name="T26" fmla="*/ 770 w 2842"/>
                <a:gd name="T27" fmla="*/ 2 h 2504"/>
                <a:gd name="T28" fmla="*/ 750 w 2842"/>
                <a:gd name="T29" fmla="*/ 6 h 2504"/>
                <a:gd name="T30" fmla="*/ 730 w 2842"/>
                <a:gd name="T31" fmla="*/ 12 h 2504"/>
                <a:gd name="T32" fmla="*/ 712 w 2842"/>
                <a:gd name="T33" fmla="*/ 22 h 2504"/>
                <a:gd name="T34" fmla="*/ 694 w 2842"/>
                <a:gd name="T35" fmla="*/ 34 h 2504"/>
                <a:gd name="T36" fmla="*/ 678 w 2842"/>
                <a:gd name="T37" fmla="*/ 48 h 2504"/>
                <a:gd name="T38" fmla="*/ 664 w 2842"/>
                <a:gd name="T39" fmla="*/ 62 h 2504"/>
                <a:gd name="T40" fmla="*/ 652 w 2842"/>
                <a:gd name="T41" fmla="*/ 80 h 2504"/>
                <a:gd name="T42" fmla="*/ 22 w 2842"/>
                <a:gd name="T43" fmla="*/ 1172 h 2504"/>
                <a:gd name="T44" fmla="*/ 22 w 2842"/>
                <a:gd name="T45" fmla="*/ 1172 h 2504"/>
                <a:gd name="T46" fmla="*/ 12 w 2842"/>
                <a:gd name="T47" fmla="*/ 1192 h 2504"/>
                <a:gd name="T48" fmla="*/ 6 w 2842"/>
                <a:gd name="T49" fmla="*/ 1212 h 2504"/>
                <a:gd name="T50" fmla="*/ 2 w 2842"/>
                <a:gd name="T51" fmla="*/ 1232 h 2504"/>
                <a:gd name="T52" fmla="*/ 0 w 2842"/>
                <a:gd name="T53" fmla="*/ 1252 h 2504"/>
                <a:gd name="T54" fmla="*/ 2 w 2842"/>
                <a:gd name="T55" fmla="*/ 1272 h 2504"/>
                <a:gd name="T56" fmla="*/ 6 w 2842"/>
                <a:gd name="T57" fmla="*/ 1294 h 2504"/>
                <a:gd name="T58" fmla="*/ 12 w 2842"/>
                <a:gd name="T59" fmla="*/ 1314 h 2504"/>
                <a:gd name="T60" fmla="*/ 22 w 2842"/>
                <a:gd name="T61" fmla="*/ 1332 h 2504"/>
                <a:gd name="T62" fmla="*/ 652 w 2842"/>
                <a:gd name="T63" fmla="*/ 2424 h 2504"/>
                <a:gd name="T64" fmla="*/ 652 w 2842"/>
                <a:gd name="T65" fmla="*/ 2424 h 2504"/>
                <a:gd name="T66" fmla="*/ 664 w 2842"/>
                <a:gd name="T67" fmla="*/ 2442 h 2504"/>
                <a:gd name="T68" fmla="*/ 678 w 2842"/>
                <a:gd name="T69" fmla="*/ 2458 h 2504"/>
                <a:gd name="T70" fmla="*/ 694 w 2842"/>
                <a:gd name="T71" fmla="*/ 2472 h 2504"/>
                <a:gd name="T72" fmla="*/ 712 w 2842"/>
                <a:gd name="T73" fmla="*/ 2482 h 2504"/>
                <a:gd name="T74" fmla="*/ 730 w 2842"/>
                <a:gd name="T75" fmla="*/ 2492 h 2504"/>
                <a:gd name="T76" fmla="*/ 750 w 2842"/>
                <a:gd name="T77" fmla="*/ 2498 h 2504"/>
                <a:gd name="T78" fmla="*/ 770 w 2842"/>
                <a:gd name="T79" fmla="*/ 2502 h 2504"/>
                <a:gd name="T80" fmla="*/ 792 w 2842"/>
                <a:gd name="T81" fmla="*/ 2504 h 2504"/>
                <a:gd name="T82" fmla="*/ 2052 w 2842"/>
                <a:gd name="T83" fmla="*/ 2504 h 2504"/>
                <a:gd name="T84" fmla="*/ 2052 w 2842"/>
                <a:gd name="T85" fmla="*/ 2504 h 2504"/>
                <a:gd name="T86" fmla="*/ 2072 w 2842"/>
                <a:gd name="T87" fmla="*/ 2502 h 2504"/>
                <a:gd name="T88" fmla="*/ 2094 w 2842"/>
                <a:gd name="T89" fmla="*/ 2498 h 2504"/>
                <a:gd name="T90" fmla="*/ 2114 w 2842"/>
                <a:gd name="T91" fmla="*/ 2492 h 2504"/>
                <a:gd name="T92" fmla="*/ 2132 w 2842"/>
                <a:gd name="T93" fmla="*/ 2482 h 2504"/>
                <a:gd name="T94" fmla="*/ 2148 w 2842"/>
                <a:gd name="T95" fmla="*/ 2472 h 2504"/>
                <a:gd name="T96" fmla="*/ 2164 w 2842"/>
                <a:gd name="T97" fmla="*/ 2458 h 2504"/>
                <a:gd name="T98" fmla="*/ 2178 w 2842"/>
                <a:gd name="T99" fmla="*/ 2442 h 2504"/>
                <a:gd name="T100" fmla="*/ 2190 w 2842"/>
                <a:gd name="T101" fmla="*/ 2424 h 2504"/>
                <a:gd name="T102" fmla="*/ 2820 w 2842"/>
                <a:gd name="T103" fmla="*/ 1332 h 2504"/>
                <a:gd name="T104" fmla="*/ 2820 w 2842"/>
                <a:gd name="T105" fmla="*/ 1332 h 2504"/>
                <a:gd name="T106" fmla="*/ 2830 w 2842"/>
                <a:gd name="T107" fmla="*/ 1314 h 2504"/>
                <a:gd name="T108" fmla="*/ 2836 w 2842"/>
                <a:gd name="T109" fmla="*/ 1294 h 2504"/>
                <a:gd name="T110" fmla="*/ 2840 w 2842"/>
                <a:gd name="T111" fmla="*/ 1272 h 2504"/>
                <a:gd name="T112" fmla="*/ 2842 w 2842"/>
                <a:gd name="T113" fmla="*/ 1252 h 2504"/>
                <a:gd name="T114" fmla="*/ 2840 w 2842"/>
                <a:gd name="T115" fmla="*/ 1232 h 2504"/>
                <a:gd name="T116" fmla="*/ 2836 w 2842"/>
                <a:gd name="T117" fmla="*/ 1212 h 2504"/>
                <a:gd name="T118" fmla="*/ 2830 w 2842"/>
                <a:gd name="T119" fmla="*/ 1192 h 2504"/>
                <a:gd name="T120" fmla="*/ 2820 w 2842"/>
                <a:gd name="T121" fmla="*/ 1172 h 2504"/>
                <a:gd name="T122" fmla="*/ 2820 w 2842"/>
                <a:gd name="T123" fmla="*/ 1172 h 2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42" h="2504">
                  <a:moveTo>
                    <a:pt x="2820" y="1172"/>
                  </a:moveTo>
                  <a:lnTo>
                    <a:pt x="2190" y="80"/>
                  </a:lnTo>
                  <a:lnTo>
                    <a:pt x="2190" y="80"/>
                  </a:lnTo>
                  <a:lnTo>
                    <a:pt x="2178" y="62"/>
                  </a:lnTo>
                  <a:lnTo>
                    <a:pt x="2164" y="48"/>
                  </a:lnTo>
                  <a:lnTo>
                    <a:pt x="2148" y="34"/>
                  </a:lnTo>
                  <a:lnTo>
                    <a:pt x="2132" y="22"/>
                  </a:lnTo>
                  <a:lnTo>
                    <a:pt x="2114" y="12"/>
                  </a:lnTo>
                  <a:lnTo>
                    <a:pt x="2094" y="6"/>
                  </a:lnTo>
                  <a:lnTo>
                    <a:pt x="2072" y="2"/>
                  </a:lnTo>
                  <a:lnTo>
                    <a:pt x="2052" y="0"/>
                  </a:lnTo>
                  <a:lnTo>
                    <a:pt x="792" y="0"/>
                  </a:lnTo>
                  <a:lnTo>
                    <a:pt x="792" y="0"/>
                  </a:lnTo>
                  <a:lnTo>
                    <a:pt x="770" y="2"/>
                  </a:lnTo>
                  <a:lnTo>
                    <a:pt x="750" y="6"/>
                  </a:lnTo>
                  <a:lnTo>
                    <a:pt x="730" y="12"/>
                  </a:lnTo>
                  <a:lnTo>
                    <a:pt x="712" y="22"/>
                  </a:lnTo>
                  <a:lnTo>
                    <a:pt x="694" y="34"/>
                  </a:lnTo>
                  <a:lnTo>
                    <a:pt x="678" y="48"/>
                  </a:lnTo>
                  <a:lnTo>
                    <a:pt x="664" y="62"/>
                  </a:lnTo>
                  <a:lnTo>
                    <a:pt x="652" y="80"/>
                  </a:lnTo>
                  <a:lnTo>
                    <a:pt x="22" y="1172"/>
                  </a:lnTo>
                  <a:lnTo>
                    <a:pt x="22" y="1172"/>
                  </a:lnTo>
                  <a:lnTo>
                    <a:pt x="12" y="1192"/>
                  </a:lnTo>
                  <a:lnTo>
                    <a:pt x="6" y="1212"/>
                  </a:lnTo>
                  <a:lnTo>
                    <a:pt x="2" y="1232"/>
                  </a:lnTo>
                  <a:lnTo>
                    <a:pt x="0" y="1252"/>
                  </a:lnTo>
                  <a:lnTo>
                    <a:pt x="2" y="1272"/>
                  </a:lnTo>
                  <a:lnTo>
                    <a:pt x="6" y="1294"/>
                  </a:lnTo>
                  <a:lnTo>
                    <a:pt x="12" y="1314"/>
                  </a:lnTo>
                  <a:lnTo>
                    <a:pt x="22" y="1332"/>
                  </a:lnTo>
                  <a:lnTo>
                    <a:pt x="652" y="2424"/>
                  </a:lnTo>
                  <a:lnTo>
                    <a:pt x="652" y="2424"/>
                  </a:lnTo>
                  <a:lnTo>
                    <a:pt x="664" y="2442"/>
                  </a:lnTo>
                  <a:lnTo>
                    <a:pt x="678" y="2458"/>
                  </a:lnTo>
                  <a:lnTo>
                    <a:pt x="694" y="2472"/>
                  </a:lnTo>
                  <a:lnTo>
                    <a:pt x="712" y="2482"/>
                  </a:lnTo>
                  <a:lnTo>
                    <a:pt x="730" y="2492"/>
                  </a:lnTo>
                  <a:lnTo>
                    <a:pt x="750" y="2498"/>
                  </a:lnTo>
                  <a:lnTo>
                    <a:pt x="770" y="2502"/>
                  </a:lnTo>
                  <a:lnTo>
                    <a:pt x="792" y="2504"/>
                  </a:lnTo>
                  <a:lnTo>
                    <a:pt x="2052" y="2504"/>
                  </a:lnTo>
                  <a:lnTo>
                    <a:pt x="2052" y="2504"/>
                  </a:lnTo>
                  <a:lnTo>
                    <a:pt x="2072" y="2502"/>
                  </a:lnTo>
                  <a:lnTo>
                    <a:pt x="2094" y="2498"/>
                  </a:lnTo>
                  <a:lnTo>
                    <a:pt x="2114" y="2492"/>
                  </a:lnTo>
                  <a:lnTo>
                    <a:pt x="2132" y="2482"/>
                  </a:lnTo>
                  <a:lnTo>
                    <a:pt x="2148" y="2472"/>
                  </a:lnTo>
                  <a:lnTo>
                    <a:pt x="2164" y="2458"/>
                  </a:lnTo>
                  <a:lnTo>
                    <a:pt x="2178" y="2442"/>
                  </a:lnTo>
                  <a:lnTo>
                    <a:pt x="2190" y="2424"/>
                  </a:lnTo>
                  <a:lnTo>
                    <a:pt x="2820" y="1332"/>
                  </a:lnTo>
                  <a:lnTo>
                    <a:pt x="2820" y="1332"/>
                  </a:lnTo>
                  <a:lnTo>
                    <a:pt x="2830" y="1314"/>
                  </a:lnTo>
                  <a:lnTo>
                    <a:pt x="2836" y="1294"/>
                  </a:lnTo>
                  <a:lnTo>
                    <a:pt x="2840" y="1272"/>
                  </a:lnTo>
                  <a:lnTo>
                    <a:pt x="2842" y="1252"/>
                  </a:lnTo>
                  <a:lnTo>
                    <a:pt x="2840" y="1232"/>
                  </a:lnTo>
                  <a:lnTo>
                    <a:pt x="2836" y="1212"/>
                  </a:lnTo>
                  <a:lnTo>
                    <a:pt x="2830" y="1192"/>
                  </a:lnTo>
                  <a:lnTo>
                    <a:pt x="2820" y="1172"/>
                  </a:lnTo>
                  <a:lnTo>
                    <a:pt x="2820" y="1172"/>
                  </a:lnTo>
                  <a:close/>
                </a:path>
              </a:pathLst>
            </a:custGeom>
            <a:blipFill>
              <a:blip r:embed="rId4" cstate="email"/>
              <a:srcRect/>
              <a:stretch>
                <a:fillRect/>
              </a:stretch>
            </a:blipFill>
            <a:ln w="1270">
              <a:gradFill>
                <a:gsLst>
                  <a:gs pos="0">
                    <a:srgbClr val="64BFC4">
                      <a:alpha val="0"/>
                    </a:srgbClr>
                  </a:gs>
                  <a:gs pos="100000">
                    <a:schemeClr val="bg1"/>
                  </a:gs>
                </a:gsLst>
                <a:lin ang="5400000" scaled="0"/>
              </a:gradFill>
            </a:ln>
            <a:effectLst>
              <a:outerShdw blurRad="139700" dist="76200" dir="5400000" sx="99000" sy="99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ko-KR" altLang="en-US"/>
            </a:p>
          </p:txBody>
        </p:sp>
        <p:grpSp>
          <p:nvGrpSpPr>
            <p:cNvPr id="25" name="그룹 24"/>
            <p:cNvGrpSpPr/>
            <p:nvPr userDrawn="1"/>
          </p:nvGrpSpPr>
          <p:grpSpPr>
            <a:xfrm rot="20951930">
              <a:off x="1384561" y="1081894"/>
              <a:ext cx="2056062" cy="1811531"/>
              <a:chOff x="5203160" y="2074857"/>
              <a:chExt cx="1672833" cy="1473883"/>
            </a:xfrm>
          </p:grpSpPr>
          <p:sp>
            <p:nvSpPr>
              <p:cNvPr id="26" name="Freeform 10"/>
              <p:cNvSpPr/>
              <p:nvPr userDrawn="1"/>
            </p:nvSpPr>
            <p:spPr bwMode="auto">
              <a:xfrm rot="313504">
                <a:off x="5203160" y="2074857"/>
                <a:ext cx="1672833" cy="1473883"/>
              </a:xfrm>
              <a:custGeom>
                <a:avLst/>
                <a:gdLst>
                  <a:gd name="T0" fmla="*/ 2820 w 2842"/>
                  <a:gd name="T1" fmla="*/ 1172 h 2504"/>
                  <a:gd name="T2" fmla="*/ 2190 w 2842"/>
                  <a:gd name="T3" fmla="*/ 80 h 2504"/>
                  <a:gd name="T4" fmla="*/ 2190 w 2842"/>
                  <a:gd name="T5" fmla="*/ 80 h 2504"/>
                  <a:gd name="T6" fmla="*/ 2178 w 2842"/>
                  <a:gd name="T7" fmla="*/ 62 h 2504"/>
                  <a:gd name="T8" fmla="*/ 2164 w 2842"/>
                  <a:gd name="T9" fmla="*/ 48 h 2504"/>
                  <a:gd name="T10" fmla="*/ 2148 w 2842"/>
                  <a:gd name="T11" fmla="*/ 34 h 2504"/>
                  <a:gd name="T12" fmla="*/ 2132 w 2842"/>
                  <a:gd name="T13" fmla="*/ 22 h 2504"/>
                  <a:gd name="T14" fmla="*/ 2114 w 2842"/>
                  <a:gd name="T15" fmla="*/ 12 h 2504"/>
                  <a:gd name="T16" fmla="*/ 2094 w 2842"/>
                  <a:gd name="T17" fmla="*/ 6 h 2504"/>
                  <a:gd name="T18" fmla="*/ 2072 w 2842"/>
                  <a:gd name="T19" fmla="*/ 2 h 2504"/>
                  <a:gd name="T20" fmla="*/ 2052 w 2842"/>
                  <a:gd name="T21" fmla="*/ 0 h 2504"/>
                  <a:gd name="T22" fmla="*/ 792 w 2842"/>
                  <a:gd name="T23" fmla="*/ 0 h 2504"/>
                  <a:gd name="T24" fmla="*/ 792 w 2842"/>
                  <a:gd name="T25" fmla="*/ 0 h 2504"/>
                  <a:gd name="T26" fmla="*/ 770 w 2842"/>
                  <a:gd name="T27" fmla="*/ 2 h 2504"/>
                  <a:gd name="T28" fmla="*/ 750 w 2842"/>
                  <a:gd name="T29" fmla="*/ 6 h 2504"/>
                  <a:gd name="T30" fmla="*/ 730 w 2842"/>
                  <a:gd name="T31" fmla="*/ 12 h 2504"/>
                  <a:gd name="T32" fmla="*/ 712 w 2842"/>
                  <a:gd name="T33" fmla="*/ 22 h 2504"/>
                  <a:gd name="T34" fmla="*/ 694 w 2842"/>
                  <a:gd name="T35" fmla="*/ 34 h 2504"/>
                  <a:gd name="T36" fmla="*/ 678 w 2842"/>
                  <a:gd name="T37" fmla="*/ 48 h 2504"/>
                  <a:gd name="T38" fmla="*/ 664 w 2842"/>
                  <a:gd name="T39" fmla="*/ 62 h 2504"/>
                  <a:gd name="T40" fmla="*/ 652 w 2842"/>
                  <a:gd name="T41" fmla="*/ 80 h 2504"/>
                  <a:gd name="T42" fmla="*/ 22 w 2842"/>
                  <a:gd name="T43" fmla="*/ 1172 h 2504"/>
                  <a:gd name="T44" fmla="*/ 22 w 2842"/>
                  <a:gd name="T45" fmla="*/ 1172 h 2504"/>
                  <a:gd name="T46" fmla="*/ 12 w 2842"/>
                  <a:gd name="T47" fmla="*/ 1192 h 2504"/>
                  <a:gd name="T48" fmla="*/ 6 w 2842"/>
                  <a:gd name="T49" fmla="*/ 1212 h 2504"/>
                  <a:gd name="T50" fmla="*/ 2 w 2842"/>
                  <a:gd name="T51" fmla="*/ 1232 h 2504"/>
                  <a:gd name="T52" fmla="*/ 0 w 2842"/>
                  <a:gd name="T53" fmla="*/ 1252 h 2504"/>
                  <a:gd name="T54" fmla="*/ 2 w 2842"/>
                  <a:gd name="T55" fmla="*/ 1272 h 2504"/>
                  <a:gd name="T56" fmla="*/ 6 w 2842"/>
                  <a:gd name="T57" fmla="*/ 1294 h 2504"/>
                  <a:gd name="T58" fmla="*/ 12 w 2842"/>
                  <a:gd name="T59" fmla="*/ 1314 h 2504"/>
                  <a:gd name="T60" fmla="*/ 22 w 2842"/>
                  <a:gd name="T61" fmla="*/ 1332 h 2504"/>
                  <a:gd name="T62" fmla="*/ 652 w 2842"/>
                  <a:gd name="T63" fmla="*/ 2424 h 2504"/>
                  <a:gd name="T64" fmla="*/ 652 w 2842"/>
                  <a:gd name="T65" fmla="*/ 2424 h 2504"/>
                  <a:gd name="T66" fmla="*/ 664 w 2842"/>
                  <a:gd name="T67" fmla="*/ 2442 h 2504"/>
                  <a:gd name="T68" fmla="*/ 678 w 2842"/>
                  <a:gd name="T69" fmla="*/ 2458 h 2504"/>
                  <a:gd name="T70" fmla="*/ 694 w 2842"/>
                  <a:gd name="T71" fmla="*/ 2472 h 2504"/>
                  <a:gd name="T72" fmla="*/ 712 w 2842"/>
                  <a:gd name="T73" fmla="*/ 2482 h 2504"/>
                  <a:gd name="T74" fmla="*/ 730 w 2842"/>
                  <a:gd name="T75" fmla="*/ 2492 h 2504"/>
                  <a:gd name="T76" fmla="*/ 750 w 2842"/>
                  <a:gd name="T77" fmla="*/ 2498 h 2504"/>
                  <a:gd name="T78" fmla="*/ 770 w 2842"/>
                  <a:gd name="T79" fmla="*/ 2502 h 2504"/>
                  <a:gd name="T80" fmla="*/ 792 w 2842"/>
                  <a:gd name="T81" fmla="*/ 2504 h 2504"/>
                  <a:gd name="T82" fmla="*/ 2052 w 2842"/>
                  <a:gd name="T83" fmla="*/ 2504 h 2504"/>
                  <a:gd name="T84" fmla="*/ 2052 w 2842"/>
                  <a:gd name="T85" fmla="*/ 2504 h 2504"/>
                  <a:gd name="T86" fmla="*/ 2072 w 2842"/>
                  <a:gd name="T87" fmla="*/ 2502 h 2504"/>
                  <a:gd name="T88" fmla="*/ 2094 w 2842"/>
                  <a:gd name="T89" fmla="*/ 2498 h 2504"/>
                  <a:gd name="T90" fmla="*/ 2114 w 2842"/>
                  <a:gd name="T91" fmla="*/ 2492 h 2504"/>
                  <a:gd name="T92" fmla="*/ 2132 w 2842"/>
                  <a:gd name="T93" fmla="*/ 2482 h 2504"/>
                  <a:gd name="T94" fmla="*/ 2148 w 2842"/>
                  <a:gd name="T95" fmla="*/ 2472 h 2504"/>
                  <a:gd name="T96" fmla="*/ 2164 w 2842"/>
                  <a:gd name="T97" fmla="*/ 2458 h 2504"/>
                  <a:gd name="T98" fmla="*/ 2178 w 2842"/>
                  <a:gd name="T99" fmla="*/ 2442 h 2504"/>
                  <a:gd name="T100" fmla="*/ 2190 w 2842"/>
                  <a:gd name="T101" fmla="*/ 2424 h 2504"/>
                  <a:gd name="T102" fmla="*/ 2820 w 2842"/>
                  <a:gd name="T103" fmla="*/ 1332 h 2504"/>
                  <a:gd name="T104" fmla="*/ 2820 w 2842"/>
                  <a:gd name="T105" fmla="*/ 1332 h 2504"/>
                  <a:gd name="T106" fmla="*/ 2830 w 2842"/>
                  <a:gd name="T107" fmla="*/ 1314 h 2504"/>
                  <a:gd name="T108" fmla="*/ 2836 w 2842"/>
                  <a:gd name="T109" fmla="*/ 1294 h 2504"/>
                  <a:gd name="T110" fmla="*/ 2840 w 2842"/>
                  <a:gd name="T111" fmla="*/ 1272 h 2504"/>
                  <a:gd name="T112" fmla="*/ 2842 w 2842"/>
                  <a:gd name="T113" fmla="*/ 1252 h 2504"/>
                  <a:gd name="T114" fmla="*/ 2840 w 2842"/>
                  <a:gd name="T115" fmla="*/ 1232 h 2504"/>
                  <a:gd name="T116" fmla="*/ 2836 w 2842"/>
                  <a:gd name="T117" fmla="*/ 1212 h 2504"/>
                  <a:gd name="T118" fmla="*/ 2830 w 2842"/>
                  <a:gd name="T119" fmla="*/ 1192 h 2504"/>
                  <a:gd name="T120" fmla="*/ 2820 w 2842"/>
                  <a:gd name="T121" fmla="*/ 1172 h 2504"/>
                  <a:gd name="T122" fmla="*/ 2820 w 2842"/>
                  <a:gd name="T123" fmla="*/ 1172 h 2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842" h="2504">
                    <a:moveTo>
                      <a:pt x="2820" y="1172"/>
                    </a:moveTo>
                    <a:lnTo>
                      <a:pt x="2190" y="80"/>
                    </a:lnTo>
                    <a:lnTo>
                      <a:pt x="2190" y="80"/>
                    </a:lnTo>
                    <a:lnTo>
                      <a:pt x="2178" y="62"/>
                    </a:lnTo>
                    <a:lnTo>
                      <a:pt x="2164" y="48"/>
                    </a:lnTo>
                    <a:lnTo>
                      <a:pt x="2148" y="34"/>
                    </a:lnTo>
                    <a:lnTo>
                      <a:pt x="2132" y="22"/>
                    </a:lnTo>
                    <a:lnTo>
                      <a:pt x="2114" y="12"/>
                    </a:lnTo>
                    <a:lnTo>
                      <a:pt x="2094" y="6"/>
                    </a:lnTo>
                    <a:lnTo>
                      <a:pt x="2072" y="2"/>
                    </a:lnTo>
                    <a:lnTo>
                      <a:pt x="2052" y="0"/>
                    </a:lnTo>
                    <a:lnTo>
                      <a:pt x="792" y="0"/>
                    </a:lnTo>
                    <a:lnTo>
                      <a:pt x="792" y="0"/>
                    </a:lnTo>
                    <a:lnTo>
                      <a:pt x="770" y="2"/>
                    </a:lnTo>
                    <a:lnTo>
                      <a:pt x="750" y="6"/>
                    </a:lnTo>
                    <a:lnTo>
                      <a:pt x="730" y="12"/>
                    </a:lnTo>
                    <a:lnTo>
                      <a:pt x="712" y="22"/>
                    </a:lnTo>
                    <a:lnTo>
                      <a:pt x="694" y="34"/>
                    </a:lnTo>
                    <a:lnTo>
                      <a:pt x="678" y="48"/>
                    </a:lnTo>
                    <a:lnTo>
                      <a:pt x="664" y="62"/>
                    </a:lnTo>
                    <a:lnTo>
                      <a:pt x="652" y="80"/>
                    </a:lnTo>
                    <a:lnTo>
                      <a:pt x="22" y="1172"/>
                    </a:lnTo>
                    <a:lnTo>
                      <a:pt x="22" y="1172"/>
                    </a:lnTo>
                    <a:lnTo>
                      <a:pt x="12" y="1192"/>
                    </a:lnTo>
                    <a:lnTo>
                      <a:pt x="6" y="1212"/>
                    </a:lnTo>
                    <a:lnTo>
                      <a:pt x="2" y="1232"/>
                    </a:lnTo>
                    <a:lnTo>
                      <a:pt x="0" y="1252"/>
                    </a:lnTo>
                    <a:lnTo>
                      <a:pt x="2" y="1272"/>
                    </a:lnTo>
                    <a:lnTo>
                      <a:pt x="6" y="1294"/>
                    </a:lnTo>
                    <a:lnTo>
                      <a:pt x="12" y="1314"/>
                    </a:lnTo>
                    <a:lnTo>
                      <a:pt x="22" y="1332"/>
                    </a:lnTo>
                    <a:lnTo>
                      <a:pt x="652" y="2424"/>
                    </a:lnTo>
                    <a:lnTo>
                      <a:pt x="652" y="2424"/>
                    </a:lnTo>
                    <a:lnTo>
                      <a:pt x="664" y="2442"/>
                    </a:lnTo>
                    <a:lnTo>
                      <a:pt x="678" y="2458"/>
                    </a:lnTo>
                    <a:lnTo>
                      <a:pt x="694" y="2472"/>
                    </a:lnTo>
                    <a:lnTo>
                      <a:pt x="712" y="2482"/>
                    </a:lnTo>
                    <a:lnTo>
                      <a:pt x="730" y="2492"/>
                    </a:lnTo>
                    <a:lnTo>
                      <a:pt x="750" y="2498"/>
                    </a:lnTo>
                    <a:lnTo>
                      <a:pt x="770" y="2502"/>
                    </a:lnTo>
                    <a:lnTo>
                      <a:pt x="792" y="2504"/>
                    </a:lnTo>
                    <a:lnTo>
                      <a:pt x="2052" y="2504"/>
                    </a:lnTo>
                    <a:lnTo>
                      <a:pt x="2052" y="2504"/>
                    </a:lnTo>
                    <a:lnTo>
                      <a:pt x="2072" y="2502"/>
                    </a:lnTo>
                    <a:lnTo>
                      <a:pt x="2094" y="2498"/>
                    </a:lnTo>
                    <a:lnTo>
                      <a:pt x="2114" y="2492"/>
                    </a:lnTo>
                    <a:lnTo>
                      <a:pt x="2132" y="2482"/>
                    </a:lnTo>
                    <a:lnTo>
                      <a:pt x="2148" y="2472"/>
                    </a:lnTo>
                    <a:lnTo>
                      <a:pt x="2164" y="2458"/>
                    </a:lnTo>
                    <a:lnTo>
                      <a:pt x="2178" y="2442"/>
                    </a:lnTo>
                    <a:lnTo>
                      <a:pt x="2190" y="2424"/>
                    </a:lnTo>
                    <a:lnTo>
                      <a:pt x="2820" y="1332"/>
                    </a:lnTo>
                    <a:lnTo>
                      <a:pt x="2820" y="1332"/>
                    </a:lnTo>
                    <a:lnTo>
                      <a:pt x="2830" y="1314"/>
                    </a:lnTo>
                    <a:lnTo>
                      <a:pt x="2836" y="1294"/>
                    </a:lnTo>
                    <a:lnTo>
                      <a:pt x="2840" y="1272"/>
                    </a:lnTo>
                    <a:lnTo>
                      <a:pt x="2842" y="1252"/>
                    </a:lnTo>
                    <a:lnTo>
                      <a:pt x="2840" y="1232"/>
                    </a:lnTo>
                    <a:lnTo>
                      <a:pt x="2836" y="1212"/>
                    </a:lnTo>
                    <a:lnTo>
                      <a:pt x="2830" y="1192"/>
                    </a:lnTo>
                    <a:lnTo>
                      <a:pt x="2820" y="1172"/>
                    </a:lnTo>
                    <a:lnTo>
                      <a:pt x="2820" y="1172"/>
                    </a:lnTo>
                    <a:close/>
                  </a:path>
                </a:pathLst>
              </a:custGeom>
              <a:blipFill>
                <a:blip r:embed="rId5" cstate="email"/>
                <a:srcRect/>
                <a:stretch>
                  <a:fillRect/>
                </a:stretch>
              </a:blipFill>
              <a:ln w="1270">
                <a:gradFill>
                  <a:gsLst>
                    <a:gs pos="0">
                      <a:srgbClr val="64BFC4">
                        <a:alpha val="0"/>
                      </a:srgbClr>
                    </a:gs>
                    <a:gs pos="100000">
                      <a:schemeClr val="bg1"/>
                    </a:gs>
                  </a:gsLst>
                  <a:lin ang="5400000" scaled="0"/>
                </a:gradFill>
              </a:ln>
              <a:effectLst>
                <a:outerShdw blurRad="101600" dist="76200" dir="5400000" sx="99000" sy="99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/>
                <a:endParaRPr lang="ko-KR" altLang="en-US"/>
              </a:p>
            </p:txBody>
          </p:sp>
          <p:sp>
            <p:nvSpPr>
              <p:cNvPr id="27" name="Freeform 10"/>
              <p:cNvSpPr/>
              <p:nvPr userDrawn="1"/>
            </p:nvSpPr>
            <p:spPr bwMode="auto">
              <a:xfrm rot="313504">
                <a:off x="5280962" y="2143407"/>
                <a:ext cx="1517228" cy="1336782"/>
              </a:xfrm>
              <a:custGeom>
                <a:avLst/>
                <a:gdLst>
                  <a:gd name="T0" fmla="*/ 2820 w 2842"/>
                  <a:gd name="T1" fmla="*/ 1172 h 2504"/>
                  <a:gd name="T2" fmla="*/ 2190 w 2842"/>
                  <a:gd name="T3" fmla="*/ 80 h 2504"/>
                  <a:gd name="T4" fmla="*/ 2190 w 2842"/>
                  <a:gd name="T5" fmla="*/ 80 h 2504"/>
                  <a:gd name="T6" fmla="*/ 2178 w 2842"/>
                  <a:gd name="T7" fmla="*/ 62 h 2504"/>
                  <a:gd name="T8" fmla="*/ 2164 w 2842"/>
                  <a:gd name="T9" fmla="*/ 48 h 2504"/>
                  <a:gd name="T10" fmla="*/ 2148 w 2842"/>
                  <a:gd name="T11" fmla="*/ 34 h 2504"/>
                  <a:gd name="T12" fmla="*/ 2132 w 2842"/>
                  <a:gd name="T13" fmla="*/ 22 h 2504"/>
                  <a:gd name="T14" fmla="*/ 2114 w 2842"/>
                  <a:gd name="T15" fmla="*/ 12 h 2504"/>
                  <a:gd name="T16" fmla="*/ 2094 w 2842"/>
                  <a:gd name="T17" fmla="*/ 6 h 2504"/>
                  <a:gd name="T18" fmla="*/ 2072 w 2842"/>
                  <a:gd name="T19" fmla="*/ 2 h 2504"/>
                  <a:gd name="T20" fmla="*/ 2052 w 2842"/>
                  <a:gd name="T21" fmla="*/ 0 h 2504"/>
                  <a:gd name="T22" fmla="*/ 792 w 2842"/>
                  <a:gd name="T23" fmla="*/ 0 h 2504"/>
                  <a:gd name="T24" fmla="*/ 792 w 2842"/>
                  <a:gd name="T25" fmla="*/ 0 h 2504"/>
                  <a:gd name="T26" fmla="*/ 770 w 2842"/>
                  <a:gd name="T27" fmla="*/ 2 h 2504"/>
                  <a:gd name="T28" fmla="*/ 750 w 2842"/>
                  <a:gd name="T29" fmla="*/ 6 h 2504"/>
                  <a:gd name="T30" fmla="*/ 730 w 2842"/>
                  <a:gd name="T31" fmla="*/ 12 h 2504"/>
                  <a:gd name="T32" fmla="*/ 712 w 2842"/>
                  <a:gd name="T33" fmla="*/ 22 h 2504"/>
                  <a:gd name="T34" fmla="*/ 694 w 2842"/>
                  <a:gd name="T35" fmla="*/ 34 h 2504"/>
                  <a:gd name="T36" fmla="*/ 678 w 2842"/>
                  <a:gd name="T37" fmla="*/ 48 h 2504"/>
                  <a:gd name="T38" fmla="*/ 664 w 2842"/>
                  <a:gd name="T39" fmla="*/ 62 h 2504"/>
                  <a:gd name="T40" fmla="*/ 652 w 2842"/>
                  <a:gd name="T41" fmla="*/ 80 h 2504"/>
                  <a:gd name="T42" fmla="*/ 22 w 2842"/>
                  <a:gd name="T43" fmla="*/ 1172 h 2504"/>
                  <a:gd name="T44" fmla="*/ 22 w 2842"/>
                  <a:gd name="T45" fmla="*/ 1172 h 2504"/>
                  <a:gd name="T46" fmla="*/ 12 w 2842"/>
                  <a:gd name="T47" fmla="*/ 1192 h 2504"/>
                  <a:gd name="T48" fmla="*/ 6 w 2842"/>
                  <a:gd name="T49" fmla="*/ 1212 h 2504"/>
                  <a:gd name="T50" fmla="*/ 2 w 2842"/>
                  <a:gd name="T51" fmla="*/ 1232 h 2504"/>
                  <a:gd name="T52" fmla="*/ 0 w 2842"/>
                  <a:gd name="T53" fmla="*/ 1252 h 2504"/>
                  <a:gd name="T54" fmla="*/ 2 w 2842"/>
                  <a:gd name="T55" fmla="*/ 1272 h 2504"/>
                  <a:gd name="T56" fmla="*/ 6 w 2842"/>
                  <a:gd name="T57" fmla="*/ 1294 h 2504"/>
                  <a:gd name="T58" fmla="*/ 12 w 2842"/>
                  <a:gd name="T59" fmla="*/ 1314 h 2504"/>
                  <a:gd name="T60" fmla="*/ 22 w 2842"/>
                  <a:gd name="T61" fmla="*/ 1332 h 2504"/>
                  <a:gd name="T62" fmla="*/ 652 w 2842"/>
                  <a:gd name="T63" fmla="*/ 2424 h 2504"/>
                  <a:gd name="T64" fmla="*/ 652 w 2842"/>
                  <a:gd name="T65" fmla="*/ 2424 h 2504"/>
                  <a:gd name="T66" fmla="*/ 664 w 2842"/>
                  <a:gd name="T67" fmla="*/ 2442 h 2504"/>
                  <a:gd name="T68" fmla="*/ 678 w 2842"/>
                  <a:gd name="T69" fmla="*/ 2458 h 2504"/>
                  <a:gd name="T70" fmla="*/ 694 w 2842"/>
                  <a:gd name="T71" fmla="*/ 2472 h 2504"/>
                  <a:gd name="T72" fmla="*/ 712 w 2842"/>
                  <a:gd name="T73" fmla="*/ 2482 h 2504"/>
                  <a:gd name="T74" fmla="*/ 730 w 2842"/>
                  <a:gd name="T75" fmla="*/ 2492 h 2504"/>
                  <a:gd name="T76" fmla="*/ 750 w 2842"/>
                  <a:gd name="T77" fmla="*/ 2498 h 2504"/>
                  <a:gd name="T78" fmla="*/ 770 w 2842"/>
                  <a:gd name="T79" fmla="*/ 2502 h 2504"/>
                  <a:gd name="T80" fmla="*/ 792 w 2842"/>
                  <a:gd name="T81" fmla="*/ 2504 h 2504"/>
                  <a:gd name="T82" fmla="*/ 2052 w 2842"/>
                  <a:gd name="T83" fmla="*/ 2504 h 2504"/>
                  <a:gd name="T84" fmla="*/ 2052 w 2842"/>
                  <a:gd name="T85" fmla="*/ 2504 h 2504"/>
                  <a:gd name="T86" fmla="*/ 2072 w 2842"/>
                  <a:gd name="T87" fmla="*/ 2502 h 2504"/>
                  <a:gd name="T88" fmla="*/ 2094 w 2842"/>
                  <a:gd name="T89" fmla="*/ 2498 h 2504"/>
                  <a:gd name="T90" fmla="*/ 2114 w 2842"/>
                  <a:gd name="T91" fmla="*/ 2492 h 2504"/>
                  <a:gd name="T92" fmla="*/ 2132 w 2842"/>
                  <a:gd name="T93" fmla="*/ 2482 h 2504"/>
                  <a:gd name="T94" fmla="*/ 2148 w 2842"/>
                  <a:gd name="T95" fmla="*/ 2472 h 2504"/>
                  <a:gd name="T96" fmla="*/ 2164 w 2842"/>
                  <a:gd name="T97" fmla="*/ 2458 h 2504"/>
                  <a:gd name="T98" fmla="*/ 2178 w 2842"/>
                  <a:gd name="T99" fmla="*/ 2442 h 2504"/>
                  <a:gd name="T100" fmla="*/ 2190 w 2842"/>
                  <a:gd name="T101" fmla="*/ 2424 h 2504"/>
                  <a:gd name="T102" fmla="*/ 2820 w 2842"/>
                  <a:gd name="T103" fmla="*/ 1332 h 2504"/>
                  <a:gd name="T104" fmla="*/ 2820 w 2842"/>
                  <a:gd name="T105" fmla="*/ 1332 h 2504"/>
                  <a:gd name="T106" fmla="*/ 2830 w 2842"/>
                  <a:gd name="T107" fmla="*/ 1314 h 2504"/>
                  <a:gd name="T108" fmla="*/ 2836 w 2842"/>
                  <a:gd name="T109" fmla="*/ 1294 h 2504"/>
                  <a:gd name="T110" fmla="*/ 2840 w 2842"/>
                  <a:gd name="T111" fmla="*/ 1272 h 2504"/>
                  <a:gd name="T112" fmla="*/ 2842 w 2842"/>
                  <a:gd name="T113" fmla="*/ 1252 h 2504"/>
                  <a:gd name="T114" fmla="*/ 2840 w 2842"/>
                  <a:gd name="T115" fmla="*/ 1232 h 2504"/>
                  <a:gd name="T116" fmla="*/ 2836 w 2842"/>
                  <a:gd name="T117" fmla="*/ 1212 h 2504"/>
                  <a:gd name="T118" fmla="*/ 2830 w 2842"/>
                  <a:gd name="T119" fmla="*/ 1192 h 2504"/>
                  <a:gd name="T120" fmla="*/ 2820 w 2842"/>
                  <a:gd name="T121" fmla="*/ 1172 h 2504"/>
                  <a:gd name="T122" fmla="*/ 2820 w 2842"/>
                  <a:gd name="T123" fmla="*/ 1172 h 2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842" h="2504">
                    <a:moveTo>
                      <a:pt x="2820" y="1172"/>
                    </a:moveTo>
                    <a:lnTo>
                      <a:pt x="2190" y="80"/>
                    </a:lnTo>
                    <a:lnTo>
                      <a:pt x="2190" y="80"/>
                    </a:lnTo>
                    <a:lnTo>
                      <a:pt x="2178" y="62"/>
                    </a:lnTo>
                    <a:lnTo>
                      <a:pt x="2164" y="48"/>
                    </a:lnTo>
                    <a:lnTo>
                      <a:pt x="2148" y="34"/>
                    </a:lnTo>
                    <a:lnTo>
                      <a:pt x="2132" y="22"/>
                    </a:lnTo>
                    <a:lnTo>
                      <a:pt x="2114" y="12"/>
                    </a:lnTo>
                    <a:lnTo>
                      <a:pt x="2094" y="6"/>
                    </a:lnTo>
                    <a:lnTo>
                      <a:pt x="2072" y="2"/>
                    </a:lnTo>
                    <a:lnTo>
                      <a:pt x="2052" y="0"/>
                    </a:lnTo>
                    <a:lnTo>
                      <a:pt x="792" y="0"/>
                    </a:lnTo>
                    <a:lnTo>
                      <a:pt x="792" y="0"/>
                    </a:lnTo>
                    <a:lnTo>
                      <a:pt x="770" y="2"/>
                    </a:lnTo>
                    <a:lnTo>
                      <a:pt x="750" y="6"/>
                    </a:lnTo>
                    <a:lnTo>
                      <a:pt x="730" y="12"/>
                    </a:lnTo>
                    <a:lnTo>
                      <a:pt x="712" y="22"/>
                    </a:lnTo>
                    <a:lnTo>
                      <a:pt x="694" y="34"/>
                    </a:lnTo>
                    <a:lnTo>
                      <a:pt x="678" y="48"/>
                    </a:lnTo>
                    <a:lnTo>
                      <a:pt x="664" y="62"/>
                    </a:lnTo>
                    <a:lnTo>
                      <a:pt x="652" y="80"/>
                    </a:lnTo>
                    <a:lnTo>
                      <a:pt x="22" y="1172"/>
                    </a:lnTo>
                    <a:lnTo>
                      <a:pt x="22" y="1172"/>
                    </a:lnTo>
                    <a:lnTo>
                      <a:pt x="12" y="1192"/>
                    </a:lnTo>
                    <a:lnTo>
                      <a:pt x="6" y="1212"/>
                    </a:lnTo>
                    <a:lnTo>
                      <a:pt x="2" y="1232"/>
                    </a:lnTo>
                    <a:lnTo>
                      <a:pt x="0" y="1252"/>
                    </a:lnTo>
                    <a:lnTo>
                      <a:pt x="2" y="1272"/>
                    </a:lnTo>
                    <a:lnTo>
                      <a:pt x="6" y="1294"/>
                    </a:lnTo>
                    <a:lnTo>
                      <a:pt x="12" y="1314"/>
                    </a:lnTo>
                    <a:lnTo>
                      <a:pt x="22" y="1332"/>
                    </a:lnTo>
                    <a:lnTo>
                      <a:pt x="652" y="2424"/>
                    </a:lnTo>
                    <a:lnTo>
                      <a:pt x="652" y="2424"/>
                    </a:lnTo>
                    <a:lnTo>
                      <a:pt x="664" y="2442"/>
                    </a:lnTo>
                    <a:lnTo>
                      <a:pt x="678" y="2458"/>
                    </a:lnTo>
                    <a:lnTo>
                      <a:pt x="694" y="2472"/>
                    </a:lnTo>
                    <a:lnTo>
                      <a:pt x="712" y="2482"/>
                    </a:lnTo>
                    <a:lnTo>
                      <a:pt x="730" y="2492"/>
                    </a:lnTo>
                    <a:lnTo>
                      <a:pt x="750" y="2498"/>
                    </a:lnTo>
                    <a:lnTo>
                      <a:pt x="770" y="2502"/>
                    </a:lnTo>
                    <a:lnTo>
                      <a:pt x="792" y="2504"/>
                    </a:lnTo>
                    <a:lnTo>
                      <a:pt x="2052" y="2504"/>
                    </a:lnTo>
                    <a:lnTo>
                      <a:pt x="2052" y="2504"/>
                    </a:lnTo>
                    <a:lnTo>
                      <a:pt x="2072" y="2502"/>
                    </a:lnTo>
                    <a:lnTo>
                      <a:pt x="2094" y="2498"/>
                    </a:lnTo>
                    <a:lnTo>
                      <a:pt x="2114" y="2492"/>
                    </a:lnTo>
                    <a:lnTo>
                      <a:pt x="2132" y="2482"/>
                    </a:lnTo>
                    <a:lnTo>
                      <a:pt x="2148" y="2472"/>
                    </a:lnTo>
                    <a:lnTo>
                      <a:pt x="2164" y="2458"/>
                    </a:lnTo>
                    <a:lnTo>
                      <a:pt x="2178" y="2442"/>
                    </a:lnTo>
                    <a:lnTo>
                      <a:pt x="2190" y="2424"/>
                    </a:lnTo>
                    <a:lnTo>
                      <a:pt x="2820" y="1332"/>
                    </a:lnTo>
                    <a:lnTo>
                      <a:pt x="2820" y="1332"/>
                    </a:lnTo>
                    <a:lnTo>
                      <a:pt x="2830" y="1314"/>
                    </a:lnTo>
                    <a:lnTo>
                      <a:pt x="2836" y="1294"/>
                    </a:lnTo>
                    <a:lnTo>
                      <a:pt x="2840" y="1272"/>
                    </a:lnTo>
                    <a:lnTo>
                      <a:pt x="2842" y="1252"/>
                    </a:lnTo>
                    <a:lnTo>
                      <a:pt x="2840" y="1232"/>
                    </a:lnTo>
                    <a:lnTo>
                      <a:pt x="2836" y="1212"/>
                    </a:lnTo>
                    <a:lnTo>
                      <a:pt x="2830" y="1192"/>
                    </a:lnTo>
                    <a:lnTo>
                      <a:pt x="2820" y="1172"/>
                    </a:lnTo>
                    <a:lnTo>
                      <a:pt x="2820" y="1172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sysDot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/>
                <a:endParaRPr lang="ko-KR" altLang="en-US"/>
              </a:p>
            </p:txBody>
          </p:sp>
        </p:grpSp>
      </p:grpSp>
      <p:grpSp>
        <p:nvGrpSpPr>
          <p:cNvPr id="36" name="그룹 35"/>
          <p:cNvGrpSpPr/>
          <p:nvPr userDrawn="1"/>
        </p:nvGrpSpPr>
        <p:grpSpPr>
          <a:xfrm>
            <a:off x="2221827" y="3654200"/>
            <a:ext cx="1178598" cy="976616"/>
            <a:chOff x="2740386" y="4520167"/>
            <a:chExt cx="1395432" cy="1040661"/>
          </a:xfrm>
        </p:grpSpPr>
        <p:sp>
          <p:nvSpPr>
            <p:cNvPr id="28" name="Freeform 10"/>
            <p:cNvSpPr/>
            <p:nvPr userDrawn="1"/>
          </p:nvSpPr>
          <p:spPr bwMode="auto">
            <a:xfrm>
              <a:off x="3434335" y="4942773"/>
              <a:ext cx="701483" cy="618055"/>
            </a:xfrm>
            <a:custGeom>
              <a:avLst/>
              <a:gdLst>
                <a:gd name="T0" fmla="*/ 2820 w 2842"/>
                <a:gd name="T1" fmla="*/ 1172 h 2504"/>
                <a:gd name="T2" fmla="*/ 2190 w 2842"/>
                <a:gd name="T3" fmla="*/ 80 h 2504"/>
                <a:gd name="T4" fmla="*/ 2190 w 2842"/>
                <a:gd name="T5" fmla="*/ 80 h 2504"/>
                <a:gd name="T6" fmla="*/ 2178 w 2842"/>
                <a:gd name="T7" fmla="*/ 62 h 2504"/>
                <a:gd name="T8" fmla="*/ 2164 w 2842"/>
                <a:gd name="T9" fmla="*/ 48 h 2504"/>
                <a:gd name="T10" fmla="*/ 2148 w 2842"/>
                <a:gd name="T11" fmla="*/ 34 h 2504"/>
                <a:gd name="T12" fmla="*/ 2132 w 2842"/>
                <a:gd name="T13" fmla="*/ 22 h 2504"/>
                <a:gd name="T14" fmla="*/ 2114 w 2842"/>
                <a:gd name="T15" fmla="*/ 12 h 2504"/>
                <a:gd name="T16" fmla="*/ 2094 w 2842"/>
                <a:gd name="T17" fmla="*/ 6 h 2504"/>
                <a:gd name="T18" fmla="*/ 2072 w 2842"/>
                <a:gd name="T19" fmla="*/ 2 h 2504"/>
                <a:gd name="T20" fmla="*/ 2052 w 2842"/>
                <a:gd name="T21" fmla="*/ 0 h 2504"/>
                <a:gd name="T22" fmla="*/ 792 w 2842"/>
                <a:gd name="T23" fmla="*/ 0 h 2504"/>
                <a:gd name="T24" fmla="*/ 792 w 2842"/>
                <a:gd name="T25" fmla="*/ 0 h 2504"/>
                <a:gd name="T26" fmla="*/ 770 w 2842"/>
                <a:gd name="T27" fmla="*/ 2 h 2504"/>
                <a:gd name="T28" fmla="*/ 750 w 2842"/>
                <a:gd name="T29" fmla="*/ 6 h 2504"/>
                <a:gd name="T30" fmla="*/ 730 w 2842"/>
                <a:gd name="T31" fmla="*/ 12 h 2504"/>
                <a:gd name="T32" fmla="*/ 712 w 2842"/>
                <a:gd name="T33" fmla="*/ 22 h 2504"/>
                <a:gd name="T34" fmla="*/ 694 w 2842"/>
                <a:gd name="T35" fmla="*/ 34 h 2504"/>
                <a:gd name="T36" fmla="*/ 678 w 2842"/>
                <a:gd name="T37" fmla="*/ 48 h 2504"/>
                <a:gd name="T38" fmla="*/ 664 w 2842"/>
                <a:gd name="T39" fmla="*/ 62 h 2504"/>
                <a:gd name="T40" fmla="*/ 652 w 2842"/>
                <a:gd name="T41" fmla="*/ 80 h 2504"/>
                <a:gd name="T42" fmla="*/ 22 w 2842"/>
                <a:gd name="T43" fmla="*/ 1172 h 2504"/>
                <a:gd name="T44" fmla="*/ 22 w 2842"/>
                <a:gd name="T45" fmla="*/ 1172 h 2504"/>
                <a:gd name="T46" fmla="*/ 12 w 2842"/>
                <a:gd name="T47" fmla="*/ 1192 h 2504"/>
                <a:gd name="T48" fmla="*/ 6 w 2842"/>
                <a:gd name="T49" fmla="*/ 1212 h 2504"/>
                <a:gd name="T50" fmla="*/ 2 w 2842"/>
                <a:gd name="T51" fmla="*/ 1232 h 2504"/>
                <a:gd name="T52" fmla="*/ 0 w 2842"/>
                <a:gd name="T53" fmla="*/ 1252 h 2504"/>
                <a:gd name="T54" fmla="*/ 2 w 2842"/>
                <a:gd name="T55" fmla="*/ 1272 h 2504"/>
                <a:gd name="T56" fmla="*/ 6 w 2842"/>
                <a:gd name="T57" fmla="*/ 1294 h 2504"/>
                <a:gd name="T58" fmla="*/ 12 w 2842"/>
                <a:gd name="T59" fmla="*/ 1314 h 2504"/>
                <a:gd name="T60" fmla="*/ 22 w 2842"/>
                <a:gd name="T61" fmla="*/ 1332 h 2504"/>
                <a:gd name="T62" fmla="*/ 652 w 2842"/>
                <a:gd name="T63" fmla="*/ 2424 h 2504"/>
                <a:gd name="T64" fmla="*/ 652 w 2842"/>
                <a:gd name="T65" fmla="*/ 2424 h 2504"/>
                <a:gd name="T66" fmla="*/ 664 w 2842"/>
                <a:gd name="T67" fmla="*/ 2442 h 2504"/>
                <a:gd name="T68" fmla="*/ 678 w 2842"/>
                <a:gd name="T69" fmla="*/ 2458 h 2504"/>
                <a:gd name="T70" fmla="*/ 694 w 2842"/>
                <a:gd name="T71" fmla="*/ 2472 h 2504"/>
                <a:gd name="T72" fmla="*/ 712 w 2842"/>
                <a:gd name="T73" fmla="*/ 2482 h 2504"/>
                <a:gd name="T74" fmla="*/ 730 w 2842"/>
                <a:gd name="T75" fmla="*/ 2492 h 2504"/>
                <a:gd name="T76" fmla="*/ 750 w 2842"/>
                <a:gd name="T77" fmla="*/ 2498 h 2504"/>
                <a:gd name="T78" fmla="*/ 770 w 2842"/>
                <a:gd name="T79" fmla="*/ 2502 h 2504"/>
                <a:gd name="T80" fmla="*/ 792 w 2842"/>
                <a:gd name="T81" fmla="*/ 2504 h 2504"/>
                <a:gd name="T82" fmla="*/ 2052 w 2842"/>
                <a:gd name="T83" fmla="*/ 2504 h 2504"/>
                <a:gd name="T84" fmla="*/ 2052 w 2842"/>
                <a:gd name="T85" fmla="*/ 2504 h 2504"/>
                <a:gd name="T86" fmla="*/ 2072 w 2842"/>
                <a:gd name="T87" fmla="*/ 2502 h 2504"/>
                <a:gd name="T88" fmla="*/ 2094 w 2842"/>
                <a:gd name="T89" fmla="*/ 2498 h 2504"/>
                <a:gd name="T90" fmla="*/ 2114 w 2842"/>
                <a:gd name="T91" fmla="*/ 2492 h 2504"/>
                <a:gd name="T92" fmla="*/ 2132 w 2842"/>
                <a:gd name="T93" fmla="*/ 2482 h 2504"/>
                <a:gd name="T94" fmla="*/ 2148 w 2842"/>
                <a:gd name="T95" fmla="*/ 2472 h 2504"/>
                <a:gd name="T96" fmla="*/ 2164 w 2842"/>
                <a:gd name="T97" fmla="*/ 2458 h 2504"/>
                <a:gd name="T98" fmla="*/ 2178 w 2842"/>
                <a:gd name="T99" fmla="*/ 2442 h 2504"/>
                <a:gd name="T100" fmla="*/ 2190 w 2842"/>
                <a:gd name="T101" fmla="*/ 2424 h 2504"/>
                <a:gd name="T102" fmla="*/ 2820 w 2842"/>
                <a:gd name="T103" fmla="*/ 1332 h 2504"/>
                <a:gd name="T104" fmla="*/ 2820 w 2842"/>
                <a:gd name="T105" fmla="*/ 1332 h 2504"/>
                <a:gd name="T106" fmla="*/ 2830 w 2842"/>
                <a:gd name="T107" fmla="*/ 1314 h 2504"/>
                <a:gd name="T108" fmla="*/ 2836 w 2842"/>
                <a:gd name="T109" fmla="*/ 1294 h 2504"/>
                <a:gd name="T110" fmla="*/ 2840 w 2842"/>
                <a:gd name="T111" fmla="*/ 1272 h 2504"/>
                <a:gd name="T112" fmla="*/ 2842 w 2842"/>
                <a:gd name="T113" fmla="*/ 1252 h 2504"/>
                <a:gd name="T114" fmla="*/ 2840 w 2842"/>
                <a:gd name="T115" fmla="*/ 1232 h 2504"/>
                <a:gd name="T116" fmla="*/ 2836 w 2842"/>
                <a:gd name="T117" fmla="*/ 1212 h 2504"/>
                <a:gd name="T118" fmla="*/ 2830 w 2842"/>
                <a:gd name="T119" fmla="*/ 1192 h 2504"/>
                <a:gd name="T120" fmla="*/ 2820 w 2842"/>
                <a:gd name="T121" fmla="*/ 1172 h 2504"/>
                <a:gd name="T122" fmla="*/ 2820 w 2842"/>
                <a:gd name="T123" fmla="*/ 1172 h 2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42" h="2504">
                  <a:moveTo>
                    <a:pt x="2820" y="1172"/>
                  </a:moveTo>
                  <a:lnTo>
                    <a:pt x="2190" y="80"/>
                  </a:lnTo>
                  <a:lnTo>
                    <a:pt x="2190" y="80"/>
                  </a:lnTo>
                  <a:lnTo>
                    <a:pt x="2178" y="62"/>
                  </a:lnTo>
                  <a:lnTo>
                    <a:pt x="2164" y="48"/>
                  </a:lnTo>
                  <a:lnTo>
                    <a:pt x="2148" y="34"/>
                  </a:lnTo>
                  <a:lnTo>
                    <a:pt x="2132" y="22"/>
                  </a:lnTo>
                  <a:lnTo>
                    <a:pt x="2114" y="12"/>
                  </a:lnTo>
                  <a:lnTo>
                    <a:pt x="2094" y="6"/>
                  </a:lnTo>
                  <a:lnTo>
                    <a:pt x="2072" y="2"/>
                  </a:lnTo>
                  <a:lnTo>
                    <a:pt x="2052" y="0"/>
                  </a:lnTo>
                  <a:lnTo>
                    <a:pt x="792" y="0"/>
                  </a:lnTo>
                  <a:lnTo>
                    <a:pt x="792" y="0"/>
                  </a:lnTo>
                  <a:lnTo>
                    <a:pt x="770" y="2"/>
                  </a:lnTo>
                  <a:lnTo>
                    <a:pt x="750" y="6"/>
                  </a:lnTo>
                  <a:lnTo>
                    <a:pt x="730" y="12"/>
                  </a:lnTo>
                  <a:lnTo>
                    <a:pt x="712" y="22"/>
                  </a:lnTo>
                  <a:lnTo>
                    <a:pt x="694" y="34"/>
                  </a:lnTo>
                  <a:lnTo>
                    <a:pt x="678" y="48"/>
                  </a:lnTo>
                  <a:lnTo>
                    <a:pt x="664" y="62"/>
                  </a:lnTo>
                  <a:lnTo>
                    <a:pt x="652" y="80"/>
                  </a:lnTo>
                  <a:lnTo>
                    <a:pt x="22" y="1172"/>
                  </a:lnTo>
                  <a:lnTo>
                    <a:pt x="22" y="1172"/>
                  </a:lnTo>
                  <a:lnTo>
                    <a:pt x="12" y="1192"/>
                  </a:lnTo>
                  <a:lnTo>
                    <a:pt x="6" y="1212"/>
                  </a:lnTo>
                  <a:lnTo>
                    <a:pt x="2" y="1232"/>
                  </a:lnTo>
                  <a:lnTo>
                    <a:pt x="0" y="1252"/>
                  </a:lnTo>
                  <a:lnTo>
                    <a:pt x="2" y="1272"/>
                  </a:lnTo>
                  <a:lnTo>
                    <a:pt x="6" y="1294"/>
                  </a:lnTo>
                  <a:lnTo>
                    <a:pt x="12" y="1314"/>
                  </a:lnTo>
                  <a:lnTo>
                    <a:pt x="22" y="1332"/>
                  </a:lnTo>
                  <a:lnTo>
                    <a:pt x="652" y="2424"/>
                  </a:lnTo>
                  <a:lnTo>
                    <a:pt x="652" y="2424"/>
                  </a:lnTo>
                  <a:lnTo>
                    <a:pt x="664" y="2442"/>
                  </a:lnTo>
                  <a:lnTo>
                    <a:pt x="678" y="2458"/>
                  </a:lnTo>
                  <a:lnTo>
                    <a:pt x="694" y="2472"/>
                  </a:lnTo>
                  <a:lnTo>
                    <a:pt x="712" y="2482"/>
                  </a:lnTo>
                  <a:lnTo>
                    <a:pt x="730" y="2492"/>
                  </a:lnTo>
                  <a:lnTo>
                    <a:pt x="750" y="2498"/>
                  </a:lnTo>
                  <a:lnTo>
                    <a:pt x="770" y="2502"/>
                  </a:lnTo>
                  <a:lnTo>
                    <a:pt x="792" y="2504"/>
                  </a:lnTo>
                  <a:lnTo>
                    <a:pt x="2052" y="2504"/>
                  </a:lnTo>
                  <a:lnTo>
                    <a:pt x="2052" y="2504"/>
                  </a:lnTo>
                  <a:lnTo>
                    <a:pt x="2072" y="2502"/>
                  </a:lnTo>
                  <a:lnTo>
                    <a:pt x="2094" y="2498"/>
                  </a:lnTo>
                  <a:lnTo>
                    <a:pt x="2114" y="2492"/>
                  </a:lnTo>
                  <a:lnTo>
                    <a:pt x="2132" y="2482"/>
                  </a:lnTo>
                  <a:lnTo>
                    <a:pt x="2148" y="2472"/>
                  </a:lnTo>
                  <a:lnTo>
                    <a:pt x="2164" y="2458"/>
                  </a:lnTo>
                  <a:lnTo>
                    <a:pt x="2178" y="2442"/>
                  </a:lnTo>
                  <a:lnTo>
                    <a:pt x="2190" y="2424"/>
                  </a:lnTo>
                  <a:lnTo>
                    <a:pt x="2820" y="1332"/>
                  </a:lnTo>
                  <a:lnTo>
                    <a:pt x="2820" y="1332"/>
                  </a:lnTo>
                  <a:lnTo>
                    <a:pt x="2830" y="1314"/>
                  </a:lnTo>
                  <a:lnTo>
                    <a:pt x="2836" y="1294"/>
                  </a:lnTo>
                  <a:lnTo>
                    <a:pt x="2840" y="1272"/>
                  </a:lnTo>
                  <a:lnTo>
                    <a:pt x="2842" y="1252"/>
                  </a:lnTo>
                  <a:lnTo>
                    <a:pt x="2840" y="1232"/>
                  </a:lnTo>
                  <a:lnTo>
                    <a:pt x="2836" y="1212"/>
                  </a:lnTo>
                  <a:lnTo>
                    <a:pt x="2830" y="1192"/>
                  </a:lnTo>
                  <a:lnTo>
                    <a:pt x="2820" y="1172"/>
                  </a:lnTo>
                  <a:lnTo>
                    <a:pt x="2820" y="1172"/>
                  </a:lnTo>
                  <a:close/>
                </a:path>
              </a:pathLst>
            </a:custGeom>
            <a:blipFill>
              <a:blip r:embed="rId6" cstate="email"/>
              <a:srcRect/>
              <a:stretch>
                <a:fillRect l="1"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29" name="Freeform 10"/>
            <p:cNvSpPr/>
            <p:nvPr userDrawn="1"/>
          </p:nvSpPr>
          <p:spPr bwMode="auto">
            <a:xfrm rot="313504">
              <a:off x="2740386" y="4520167"/>
              <a:ext cx="1031709" cy="909008"/>
            </a:xfrm>
            <a:custGeom>
              <a:avLst/>
              <a:gdLst>
                <a:gd name="T0" fmla="*/ 2820 w 2842"/>
                <a:gd name="T1" fmla="*/ 1172 h 2504"/>
                <a:gd name="T2" fmla="*/ 2190 w 2842"/>
                <a:gd name="T3" fmla="*/ 80 h 2504"/>
                <a:gd name="T4" fmla="*/ 2190 w 2842"/>
                <a:gd name="T5" fmla="*/ 80 h 2504"/>
                <a:gd name="T6" fmla="*/ 2178 w 2842"/>
                <a:gd name="T7" fmla="*/ 62 h 2504"/>
                <a:gd name="T8" fmla="*/ 2164 w 2842"/>
                <a:gd name="T9" fmla="*/ 48 h 2504"/>
                <a:gd name="T10" fmla="*/ 2148 w 2842"/>
                <a:gd name="T11" fmla="*/ 34 h 2504"/>
                <a:gd name="T12" fmla="*/ 2132 w 2842"/>
                <a:gd name="T13" fmla="*/ 22 h 2504"/>
                <a:gd name="T14" fmla="*/ 2114 w 2842"/>
                <a:gd name="T15" fmla="*/ 12 h 2504"/>
                <a:gd name="T16" fmla="*/ 2094 w 2842"/>
                <a:gd name="T17" fmla="*/ 6 h 2504"/>
                <a:gd name="T18" fmla="*/ 2072 w 2842"/>
                <a:gd name="T19" fmla="*/ 2 h 2504"/>
                <a:gd name="T20" fmla="*/ 2052 w 2842"/>
                <a:gd name="T21" fmla="*/ 0 h 2504"/>
                <a:gd name="T22" fmla="*/ 792 w 2842"/>
                <a:gd name="T23" fmla="*/ 0 h 2504"/>
                <a:gd name="T24" fmla="*/ 792 w 2842"/>
                <a:gd name="T25" fmla="*/ 0 h 2504"/>
                <a:gd name="T26" fmla="*/ 770 w 2842"/>
                <a:gd name="T27" fmla="*/ 2 h 2504"/>
                <a:gd name="T28" fmla="*/ 750 w 2842"/>
                <a:gd name="T29" fmla="*/ 6 h 2504"/>
                <a:gd name="T30" fmla="*/ 730 w 2842"/>
                <a:gd name="T31" fmla="*/ 12 h 2504"/>
                <a:gd name="T32" fmla="*/ 712 w 2842"/>
                <a:gd name="T33" fmla="*/ 22 h 2504"/>
                <a:gd name="T34" fmla="*/ 694 w 2842"/>
                <a:gd name="T35" fmla="*/ 34 h 2504"/>
                <a:gd name="T36" fmla="*/ 678 w 2842"/>
                <a:gd name="T37" fmla="*/ 48 h 2504"/>
                <a:gd name="T38" fmla="*/ 664 w 2842"/>
                <a:gd name="T39" fmla="*/ 62 h 2504"/>
                <a:gd name="T40" fmla="*/ 652 w 2842"/>
                <a:gd name="T41" fmla="*/ 80 h 2504"/>
                <a:gd name="T42" fmla="*/ 22 w 2842"/>
                <a:gd name="T43" fmla="*/ 1172 h 2504"/>
                <a:gd name="T44" fmla="*/ 22 w 2842"/>
                <a:gd name="T45" fmla="*/ 1172 h 2504"/>
                <a:gd name="T46" fmla="*/ 12 w 2842"/>
                <a:gd name="T47" fmla="*/ 1192 h 2504"/>
                <a:gd name="T48" fmla="*/ 6 w 2842"/>
                <a:gd name="T49" fmla="*/ 1212 h 2504"/>
                <a:gd name="T50" fmla="*/ 2 w 2842"/>
                <a:gd name="T51" fmla="*/ 1232 h 2504"/>
                <a:gd name="T52" fmla="*/ 0 w 2842"/>
                <a:gd name="T53" fmla="*/ 1252 h 2504"/>
                <a:gd name="T54" fmla="*/ 2 w 2842"/>
                <a:gd name="T55" fmla="*/ 1272 h 2504"/>
                <a:gd name="T56" fmla="*/ 6 w 2842"/>
                <a:gd name="T57" fmla="*/ 1294 h 2504"/>
                <a:gd name="T58" fmla="*/ 12 w 2842"/>
                <a:gd name="T59" fmla="*/ 1314 h 2504"/>
                <a:gd name="T60" fmla="*/ 22 w 2842"/>
                <a:gd name="T61" fmla="*/ 1332 h 2504"/>
                <a:gd name="T62" fmla="*/ 652 w 2842"/>
                <a:gd name="T63" fmla="*/ 2424 h 2504"/>
                <a:gd name="T64" fmla="*/ 652 w 2842"/>
                <a:gd name="T65" fmla="*/ 2424 h 2504"/>
                <a:gd name="T66" fmla="*/ 664 w 2842"/>
                <a:gd name="T67" fmla="*/ 2442 h 2504"/>
                <a:gd name="T68" fmla="*/ 678 w 2842"/>
                <a:gd name="T69" fmla="*/ 2458 h 2504"/>
                <a:gd name="T70" fmla="*/ 694 w 2842"/>
                <a:gd name="T71" fmla="*/ 2472 h 2504"/>
                <a:gd name="T72" fmla="*/ 712 w 2842"/>
                <a:gd name="T73" fmla="*/ 2482 h 2504"/>
                <a:gd name="T74" fmla="*/ 730 w 2842"/>
                <a:gd name="T75" fmla="*/ 2492 h 2504"/>
                <a:gd name="T76" fmla="*/ 750 w 2842"/>
                <a:gd name="T77" fmla="*/ 2498 h 2504"/>
                <a:gd name="T78" fmla="*/ 770 w 2842"/>
                <a:gd name="T79" fmla="*/ 2502 h 2504"/>
                <a:gd name="T80" fmla="*/ 792 w 2842"/>
                <a:gd name="T81" fmla="*/ 2504 h 2504"/>
                <a:gd name="T82" fmla="*/ 2052 w 2842"/>
                <a:gd name="T83" fmla="*/ 2504 h 2504"/>
                <a:gd name="T84" fmla="*/ 2052 w 2842"/>
                <a:gd name="T85" fmla="*/ 2504 h 2504"/>
                <a:gd name="T86" fmla="*/ 2072 w 2842"/>
                <a:gd name="T87" fmla="*/ 2502 h 2504"/>
                <a:gd name="T88" fmla="*/ 2094 w 2842"/>
                <a:gd name="T89" fmla="*/ 2498 h 2504"/>
                <a:gd name="T90" fmla="*/ 2114 w 2842"/>
                <a:gd name="T91" fmla="*/ 2492 h 2504"/>
                <a:gd name="T92" fmla="*/ 2132 w 2842"/>
                <a:gd name="T93" fmla="*/ 2482 h 2504"/>
                <a:gd name="T94" fmla="*/ 2148 w 2842"/>
                <a:gd name="T95" fmla="*/ 2472 h 2504"/>
                <a:gd name="T96" fmla="*/ 2164 w 2842"/>
                <a:gd name="T97" fmla="*/ 2458 h 2504"/>
                <a:gd name="T98" fmla="*/ 2178 w 2842"/>
                <a:gd name="T99" fmla="*/ 2442 h 2504"/>
                <a:gd name="T100" fmla="*/ 2190 w 2842"/>
                <a:gd name="T101" fmla="*/ 2424 h 2504"/>
                <a:gd name="T102" fmla="*/ 2820 w 2842"/>
                <a:gd name="T103" fmla="*/ 1332 h 2504"/>
                <a:gd name="T104" fmla="*/ 2820 w 2842"/>
                <a:gd name="T105" fmla="*/ 1332 h 2504"/>
                <a:gd name="T106" fmla="*/ 2830 w 2842"/>
                <a:gd name="T107" fmla="*/ 1314 h 2504"/>
                <a:gd name="T108" fmla="*/ 2836 w 2842"/>
                <a:gd name="T109" fmla="*/ 1294 h 2504"/>
                <a:gd name="T110" fmla="*/ 2840 w 2842"/>
                <a:gd name="T111" fmla="*/ 1272 h 2504"/>
                <a:gd name="T112" fmla="*/ 2842 w 2842"/>
                <a:gd name="T113" fmla="*/ 1252 h 2504"/>
                <a:gd name="T114" fmla="*/ 2840 w 2842"/>
                <a:gd name="T115" fmla="*/ 1232 h 2504"/>
                <a:gd name="T116" fmla="*/ 2836 w 2842"/>
                <a:gd name="T117" fmla="*/ 1212 h 2504"/>
                <a:gd name="T118" fmla="*/ 2830 w 2842"/>
                <a:gd name="T119" fmla="*/ 1192 h 2504"/>
                <a:gd name="T120" fmla="*/ 2820 w 2842"/>
                <a:gd name="T121" fmla="*/ 1172 h 2504"/>
                <a:gd name="T122" fmla="*/ 2820 w 2842"/>
                <a:gd name="T123" fmla="*/ 1172 h 2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42" h="2504">
                  <a:moveTo>
                    <a:pt x="2820" y="1172"/>
                  </a:moveTo>
                  <a:lnTo>
                    <a:pt x="2190" y="80"/>
                  </a:lnTo>
                  <a:lnTo>
                    <a:pt x="2190" y="80"/>
                  </a:lnTo>
                  <a:lnTo>
                    <a:pt x="2178" y="62"/>
                  </a:lnTo>
                  <a:lnTo>
                    <a:pt x="2164" y="48"/>
                  </a:lnTo>
                  <a:lnTo>
                    <a:pt x="2148" y="34"/>
                  </a:lnTo>
                  <a:lnTo>
                    <a:pt x="2132" y="22"/>
                  </a:lnTo>
                  <a:lnTo>
                    <a:pt x="2114" y="12"/>
                  </a:lnTo>
                  <a:lnTo>
                    <a:pt x="2094" y="6"/>
                  </a:lnTo>
                  <a:lnTo>
                    <a:pt x="2072" y="2"/>
                  </a:lnTo>
                  <a:lnTo>
                    <a:pt x="2052" y="0"/>
                  </a:lnTo>
                  <a:lnTo>
                    <a:pt x="792" y="0"/>
                  </a:lnTo>
                  <a:lnTo>
                    <a:pt x="792" y="0"/>
                  </a:lnTo>
                  <a:lnTo>
                    <a:pt x="770" y="2"/>
                  </a:lnTo>
                  <a:lnTo>
                    <a:pt x="750" y="6"/>
                  </a:lnTo>
                  <a:lnTo>
                    <a:pt x="730" y="12"/>
                  </a:lnTo>
                  <a:lnTo>
                    <a:pt x="712" y="22"/>
                  </a:lnTo>
                  <a:lnTo>
                    <a:pt x="694" y="34"/>
                  </a:lnTo>
                  <a:lnTo>
                    <a:pt x="678" y="48"/>
                  </a:lnTo>
                  <a:lnTo>
                    <a:pt x="664" y="62"/>
                  </a:lnTo>
                  <a:lnTo>
                    <a:pt x="652" y="80"/>
                  </a:lnTo>
                  <a:lnTo>
                    <a:pt x="22" y="1172"/>
                  </a:lnTo>
                  <a:lnTo>
                    <a:pt x="22" y="1172"/>
                  </a:lnTo>
                  <a:lnTo>
                    <a:pt x="12" y="1192"/>
                  </a:lnTo>
                  <a:lnTo>
                    <a:pt x="6" y="1212"/>
                  </a:lnTo>
                  <a:lnTo>
                    <a:pt x="2" y="1232"/>
                  </a:lnTo>
                  <a:lnTo>
                    <a:pt x="0" y="1252"/>
                  </a:lnTo>
                  <a:lnTo>
                    <a:pt x="2" y="1272"/>
                  </a:lnTo>
                  <a:lnTo>
                    <a:pt x="6" y="1294"/>
                  </a:lnTo>
                  <a:lnTo>
                    <a:pt x="12" y="1314"/>
                  </a:lnTo>
                  <a:lnTo>
                    <a:pt x="22" y="1332"/>
                  </a:lnTo>
                  <a:lnTo>
                    <a:pt x="652" y="2424"/>
                  </a:lnTo>
                  <a:lnTo>
                    <a:pt x="652" y="2424"/>
                  </a:lnTo>
                  <a:lnTo>
                    <a:pt x="664" y="2442"/>
                  </a:lnTo>
                  <a:lnTo>
                    <a:pt x="678" y="2458"/>
                  </a:lnTo>
                  <a:lnTo>
                    <a:pt x="694" y="2472"/>
                  </a:lnTo>
                  <a:lnTo>
                    <a:pt x="712" y="2482"/>
                  </a:lnTo>
                  <a:lnTo>
                    <a:pt x="730" y="2492"/>
                  </a:lnTo>
                  <a:lnTo>
                    <a:pt x="750" y="2498"/>
                  </a:lnTo>
                  <a:lnTo>
                    <a:pt x="770" y="2502"/>
                  </a:lnTo>
                  <a:lnTo>
                    <a:pt x="792" y="2504"/>
                  </a:lnTo>
                  <a:lnTo>
                    <a:pt x="2052" y="2504"/>
                  </a:lnTo>
                  <a:lnTo>
                    <a:pt x="2052" y="2504"/>
                  </a:lnTo>
                  <a:lnTo>
                    <a:pt x="2072" y="2502"/>
                  </a:lnTo>
                  <a:lnTo>
                    <a:pt x="2094" y="2498"/>
                  </a:lnTo>
                  <a:lnTo>
                    <a:pt x="2114" y="2492"/>
                  </a:lnTo>
                  <a:lnTo>
                    <a:pt x="2132" y="2482"/>
                  </a:lnTo>
                  <a:lnTo>
                    <a:pt x="2148" y="2472"/>
                  </a:lnTo>
                  <a:lnTo>
                    <a:pt x="2164" y="2458"/>
                  </a:lnTo>
                  <a:lnTo>
                    <a:pt x="2178" y="2442"/>
                  </a:lnTo>
                  <a:lnTo>
                    <a:pt x="2190" y="2424"/>
                  </a:lnTo>
                  <a:lnTo>
                    <a:pt x="2820" y="1332"/>
                  </a:lnTo>
                  <a:lnTo>
                    <a:pt x="2820" y="1332"/>
                  </a:lnTo>
                  <a:lnTo>
                    <a:pt x="2830" y="1314"/>
                  </a:lnTo>
                  <a:lnTo>
                    <a:pt x="2836" y="1294"/>
                  </a:lnTo>
                  <a:lnTo>
                    <a:pt x="2840" y="1272"/>
                  </a:lnTo>
                  <a:lnTo>
                    <a:pt x="2842" y="1252"/>
                  </a:lnTo>
                  <a:lnTo>
                    <a:pt x="2840" y="1232"/>
                  </a:lnTo>
                  <a:lnTo>
                    <a:pt x="2836" y="1212"/>
                  </a:lnTo>
                  <a:lnTo>
                    <a:pt x="2830" y="1192"/>
                  </a:lnTo>
                  <a:lnTo>
                    <a:pt x="2820" y="1172"/>
                  </a:lnTo>
                  <a:lnTo>
                    <a:pt x="2820" y="1172"/>
                  </a:lnTo>
                  <a:close/>
                </a:path>
              </a:pathLst>
            </a:custGeom>
            <a:blipFill>
              <a:blip r:embed="rId7" cstate="email"/>
              <a:srcRect/>
              <a:stretch>
                <a:fillRect/>
              </a:stretch>
            </a:blipFill>
            <a:ln w="1270">
              <a:gradFill>
                <a:gsLst>
                  <a:gs pos="0">
                    <a:srgbClr val="64BFC4">
                      <a:alpha val="0"/>
                    </a:srgbClr>
                  </a:gs>
                  <a:gs pos="100000">
                    <a:schemeClr val="bg1"/>
                  </a:gs>
                </a:gsLst>
                <a:lin ang="5400000" scaled="0"/>
              </a:gradFill>
            </a:ln>
            <a:effectLst>
              <a:outerShdw blurRad="114300" dist="63500" dir="5400000" sx="99000" sy="99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ko-KR" altLang="en-US"/>
            </a:p>
          </p:txBody>
        </p:sp>
      </p:grpSp>
      <p:pic>
        <p:nvPicPr>
          <p:cNvPr id="30" name="그림 29"/>
          <p:cNvPicPr>
            <a:picLocks noChangeAspect="1"/>
          </p:cNvPicPr>
          <p:nvPr userDrawn="1"/>
        </p:nvPicPr>
        <p:blipFill rotWithShape="1">
          <a:blip r:embed="rId8" cstate="email"/>
          <a:srcRect/>
          <a:stretch>
            <a:fillRect/>
          </a:stretch>
        </p:blipFill>
        <p:spPr>
          <a:xfrm rot="16777194">
            <a:off x="1243124" y="3411469"/>
            <a:ext cx="603056" cy="604513"/>
          </a:xfrm>
          <a:prstGeom prst="rect">
            <a:avLst/>
          </a:prstGeom>
        </p:spPr>
      </p:pic>
      <p:sp>
        <p:nvSpPr>
          <p:cNvPr id="31" name="포인트가 5개인 별 30"/>
          <p:cNvSpPr/>
          <p:nvPr userDrawn="1"/>
        </p:nvSpPr>
        <p:spPr>
          <a:xfrm rot="1176476">
            <a:off x="2737324" y="4897511"/>
            <a:ext cx="150958" cy="167731"/>
          </a:xfrm>
          <a:prstGeom prst="star5">
            <a:avLst>
              <a:gd name="adj" fmla="val 23005"/>
              <a:gd name="hf" fmla="val 105146"/>
              <a:gd name="vf" fmla="val 110557"/>
            </a:avLst>
          </a:prstGeom>
          <a:solidFill>
            <a:srgbClr val="363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2" name="그룹 31"/>
          <p:cNvGrpSpPr/>
          <p:nvPr userDrawn="1"/>
        </p:nvGrpSpPr>
        <p:grpSpPr>
          <a:xfrm>
            <a:off x="315144" y="606668"/>
            <a:ext cx="681506" cy="452049"/>
            <a:chOff x="6841163" y="3752382"/>
            <a:chExt cx="681506" cy="406844"/>
          </a:xfrm>
        </p:grpSpPr>
        <p:sp>
          <p:nvSpPr>
            <p:cNvPr id="33" name="Freeform 9"/>
            <p:cNvSpPr/>
            <p:nvPr/>
          </p:nvSpPr>
          <p:spPr bwMode="auto">
            <a:xfrm>
              <a:off x="6841163" y="3934778"/>
              <a:ext cx="328040" cy="224448"/>
            </a:xfrm>
            <a:custGeom>
              <a:avLst/>
              <a:gdLst>
                <a:gd name="T0" fmla="*/ 602 w 722"/>
                <a:gd name="T1" fmla="*/ 166 h 494"/>
                <a:gd name="T2" fmla="*/ 586 w 722"/>
                <a:gd name="T3" fmla="*/ 132 h 494"/>
                <a:gd name="T4" fmla="*/ 566 w 722"/>
                <a:gd name="T5" fmla="*/ 100 h 494"/>
                <a:gd name="T6" fmla="*/ 540 w 722"/>
                <a:gd name="T7" fmla="*/ 70 h 494"/>
                <a:gd name="T8" fmla="*/ 512 w 722"/>
                <a:gd name="T9" fmla="*/ 46 h 494"/>
                <a:gd name="T10" fmla="*/ 480 w 722"/>
                <a:gd name="T11" fmla="*/ 26 h 494"/>
                <a:gd name="T12" fmla="*/ 444 w 722"/>
                <a:gd name="T13" fmla="*/ 12 h 494"/>
                <a:gd name="T14" fmla="*/ 406 w 722"/>
                <a:gd name="T15" fmla="*/ 2 h 494"/>
                <a:gd name="T16" fmla="*/ 366 w 722"/>
                <a:gd name="T17" fmla="*/ 0 h 494"/>
                <a:gd name="T18" fmla="*/ 348 w 722"/>
                <a:gd name="T19" fmla="*/ 0 h 494"/>
                <a:gd name="T20" fmla="*/ 312 w 722"/>
                <a:gd name="T21" fmla="*/ 6 h 494"/>
                <a:gd name="T22" fmla="*/ 278 w 722"/>
                <a:gd name="T23" fmla="*/ 16 h 494"/>
                <a:gd name="T24" fmla="*/ 246 w 722"/>
                <a:gd name="T25" fmla="*/ 30 h 494"/>
                <a:gd name="T26" fmla="*/ 218 w 722"/>
                <a:gd name="T27" fmla="*/ 50 h 494"/>
                <a:gd name="T28" fmla="*/ 192 w 722"/>
                <a:gd name="T29" fmla="*/ 72 h 494"/>
                <a:gd name="T30" fmla="*/ 168 w 722"/>
                <a:gd name="T31" fmla="*/ 98 h 494"/>
                <a:gd name="T32" fmla="*/ 150 w 722"/>
                <a:gd name="T33" fmla="*/ 128 h 494"/>
                <a:gd name="T34" fmla="*/ 142 w 722"/>
                <a:gd name="T35" fmla="*/ 144 h 494"/>
                <a:gd name="T36" fmla="*/ 114 w 722"/>
                <a:gd name="T37" fmla="*/ 146 h 494"/>
                <a:gd name="T38" fmla="*/ 86 w 722"/>
                <a:gd name="T39" fmla="*/ 156 h 494"/>
                <a:gd name="T40" fmla="*/ 62 w 722"/>
                <a:gd name="T41" fmla="*/ 170 h 494"/>
                <a:gd name="T42" fmla="*/ 42 w 722"/>
                <a:gd name="T43" fmla="*/ 188 h 494"/>
                <a:gd name="T44" fmla="*/ 24 w 722"/>
                <a:gd name="T45" fmla="*/ 210 h 494"/>
                <a:gd name="T46" fmla="*/ 12 w 722"/>
                <a:gd name="T47" fmla="*/ 234 h 494"/>
                <a:gd name="T48" fmla="*/ 4 w 722"/>
                <a:gd name="T49" fmla="*/ 260 h 494"/>
                <a:gd name="T50" fmla="*/ 0 w 722"/>
                <a:gd name="T51" fmla="*/ 290 h 494"/>
                <a:gd name="T52" fmla="*/ 2 w 722"/>
                <a:gd name="T53" fmla="*/ 304 h 494"/>
                <a:gd name="T54" fmla="*/ 8 w 722"/>
                <a:gd name="T55" fmla="*/ 334 h 494"/>
                <a:gd name="T56" fmla="*/ 18 w 722"/>
                <a:gd name="T57" fmla="*/ 360 h 494"/>
                <a:gd name="T58" fmla="*/ 34 w 722"/>
                <a:gd name="T59" fmla="*/ 384 h 494"/>
                <a:gd name="T60" fmla="*/ 54 w 722"/>
                <a:gd name="T61" fmla="*/ 402 h 494"/>
                <a:gd name="T62" fmla="*/ 78 w 722"/>
                <a:gd name="T63" fmla="*/ 418 h 494"/>
                <a:gd name="T64" fmla="*/ 104 w 722"/>
                <a:gd name="T65" fmla="*/ 430 h 494"/>
                <a:gd name="T66" fmla="*/ 132 w 722"/>
                <a:gd name="T67" fmla="*/ 436 h 494"/>
                <a:gd name="T68" fmla="*/ 148 w 722"/>
                <a:gd name="T69" fmla="*/ 436 h 494"/>
                <a:gd name="T70" fmla="*/ 198 w 722"/>
                <a:gd name="T71" fmla="*/ 428 h 494"/>
                <a:gd name="T72" fmla="*/ 214 w 722"/>
                <a:gd name="T73" fmla="*/ 442 h 494"/>
                <a:gd name="T74" fmla="*/ 254 w 722"/>
                <a:gd name="T75" fmla="*/ 468 h 494"/>
                <a:gd name="T76" fmla="*/ 296 w 722"/>
                <a:gd name="T77" fmla="*/ 484 h 494"/>
                <a:gd name="T78" fmla="*/ 342 w 722"/>
                <a:gd name="T79" fmla="*/ 494 h 494"/>
                <a:gd name="T80" fmla="*/ 366 w 722"/>
                <a:gd name="T81" fmla="*/ 494 h 494"/>
                <a:gd name="T82" fmla="*/ 414 w 722"/>
                <a:gd name="T83" fmla="*/ 490 h 494"/>
                <a:gd name="T84" fmla="*/ 460 w 722"/>
                <a:gd name="T85" fmla="*/ 476 h 494"/>
                <a:gd name="T86" fmla="*/ 500 w 722"/>
                <a:gd name="T87" fmla="*/ 456 h 494"/>
                <a:gd name="T88" fmla="*/ 536 w 722"/>
                <a:gd name="T89" fmla="*/ 428 h 494"/>
                <a:gd name="T90" fmla="*/ 560 w 722"/>
                <a:gd name="T91" fmla="*/ 434 h 494"/>
                <a:gd name="T92" fmla="*/ 586 w 722"/>
                <a:gd name="T93" fmla="*/ 436 h 494"/>
                <a:gd name="T94" fmla="*/ 600 w 722"/>
                <a:gd name="T95" fmla="*/ 436 h 494"/>
                <a:gd name="T96" fmla="*/ 626 w 722"/>
                <a:gd name="T97" fmla="*/ 430 h 494"/>
                <a:gd name="T98" fmla="*/ 652 w 722"/>
                <a:gd name="T99" fmla="*/ 420 h 494"/>
                <a:gd name="T100" fmla="*/ 672 w 722"/>
                <a:gd name="T101" fmla="*/ 406 h 494"/>
                <a:gd name="T102" fmla="*/ 690 w 722"/>
                <a:gd name="T103" fmla="*/ 388 h 494"/>
                <a:gd name="T104" fmla="*/ 706 w 722"/>
                <a:gd name="T105" fmla="*/ 366 h 494"/>
                <a:gd name="T106" fmla="*/ 716 w 722"/>
                <a:gd name="T107" fmla="*/ 342 h 494"/>
                <a:gd name="T108" fmla="*/ 722 w 722"/>
                <a:gd name="T109" fmla="*/ 314 h 494"/>
                <a:gd name="T110" fmla="*/ 722 w 722"/>
                <a:gd name="T111" fmla="*/ 302 h 494"/>
                <a:gd name="T112" fmla="*/ 720 w 722"/>
                <a:gd name="T113" fmla="*/ 276 h 494"/>
                <a:gd name="T114" fmla="*/ 702 w 722"/>
                <a:gd name="T115" fmla="*/ 230 h 494"/>
                <a:gd name="T116" fmla="*/ 670 w 722"/>
                <a:gd name="T117" fmla="*/ 194 h 494"/>
                <a:gd name="T118" fmla="*/ 626 w 722"/>
                <a:gd name="T119" fmla="*/ 172 h 494"/>
                <a:gd name="T120" fmla="*/ 602 w 722"/>
                <a:gd name="T121" fmla="*/ 166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22" h="494">
                  <a:moveTo>
                    <a:pt x="602" y="166"/>
                  </a:moveTo>
                  <a:lnTo>
                    <a:pt x="602" y="166"/>
                  </a:lnTo>
                  <a:lnTo>
                    <a:pt x="594" y="148"/>
                  </a:lnTo>
                  <a:lnTo>
                    <a:pt x="586" y="132"/>
                  </a:lnTo>
                  <a:lnTo>
                    <a:pt x="576" y="116"/>
                  </a:lnTo>
                  <a:lnTo>
                    <a:pt x="566" y="100"/>
                  </a:lnTo>
                  <a:lnTo>
                    <a:pt x="554" y="84"/>
                  </a:lnTo>
                  <a:lnTo>
                    <a:pt x="540" y="70"/>
                  </a:lnTo>
                  <a:lnTo>
                    <a:pt x="528" y="58"/>
                  </a:lnTo>
                  <a:lnTo>
                    <a:pt x="512" y="46"/>
                  </a:lnTo>
                  <a:lnTo>
                    <a:pt x="496" y="36"/>
                  </a:lnTo>
                  <a:lnTo>
                    <a:pt x="480" y="26"/>
                  </a:lnTo>
                  <a:lnTo>
                    <a:pt x="462" y="18"/>
                  </a:lnTo>
                  <a:lnTo>
                    <a:pt x="444" y="12"/>
                  </a:lnTo>
                  <a:lnTo>
                    <a:pt x="426" y="6"/>
                  </a:lnTo>
                  <a:lnTo>
                    <a:pt x="406" y="2"/>
                  </a:lnTo>
                  <a:lnTo>
                    <a:pt x="388" y="0"/>
                  </a:lnTo>
                  <a:lnTo>
                    <a:pt x="366" y="0"/>
                  </a:lnTo>
                  <a:lnTo>
                    <a:pt x="366" y="0"/>
                  </a:lnTo>
                  <a:lnTo>
                    <a:pt x="348" y="0"/>
                  </a:lnTo>
                  <a:lnTo>
                    <a:pt x="330" y="2"/>
                  </a:lnTo>
                  <a:lnTo>
                    <a:pt x="312" y="6"/>
                  </a:lnTo>
                  <a:lnTo>
                    <a:pt x="296" y="10"/>
                  </a:lnTo>
                  <a:lnTo>
                    <a:pt x="278" y="16"/>
                  </a:lnTo>
                  <a:lnTo>
                    <a:pt x="262" y="22"/>
                  </a:lnTo>
                  <a:lnTo>
                    <a:pt x="246" y="30"/>
                  </a:lnTo>
                  <a:lnTo>
                    <a:pt x="232" y="40"/>
                  </a:lnTo>
                  <a:lnTo>
                    <a:pt x="218" y="50"/>
                  </a:lnTo>
                  <a:lnTo>
                    <a:pt x="204" y="60"/>
                  </a:lnTo>
                  <a:lnTo>
                    <a:pt x="192" y="72"/>
                  </a:lnTo>
                  <a:lnTo>
                    <a:pt x="180" y="84"/>
                  </a:lnTo>
                  <a:lnTo>
                    <a:pt x="168" y="98"/>
                  </a:lnTo>
                  <a:lnTo>
                    <a:pt x="158" y="112"/>
                  </a:lnTo>
                  <a:lnTo>
                    <a:pt x="150" y="128"/>
                  </a:lnTo>
                  <a:lnTo>
                    <a:pt x="142" y="144"/>
                  </a:lnTo>
                  <a:lnTo>
                    <a:pt x="142" y="144"/>
                  </a:lnTo>
                  <a:lnTo>
                    <a:pt x="128" y="144"/>
                  </a:lnTo>
                  <a:lnTo>
                    <a:pt x="114" y="146"/>
                  </a:lnTo>
                  <a:lnTo>
                    <a:pt x="100" y="150"/>
                  </a:lnTo>
                  <a:lnTo>
                    <a:pt x="86" y="156"/>
                  </a:lnTo>
                  <a:lnTo>
                    <a:pt x="74" y="162"/>
                  </a:lnTo>
                  <a:lnTo>
                    <a:pt x="62" y="170"/>
                  </a:lnTo>
                  <a:lnTo>
                    <a:pt x="52" y="178"/>
                  </a:lnTo>
                  <a:lnTo>
                    <a:pt x="42" y="188"/>
                  </a:lnTo>
                  <a:lnTo>
                    <a:pt x="32" y="198"/>
                  </a:lnTo>
                  <a:lnTo>
                    <a:pt x="24" y="210"/>
                  </a:lnTo>
                  <a:lnTo>
                    <a:pt x="18" y="222"/>
                  </a:lnTo>
                  <a:lnTo>
                    <a:pt x="12" y="234"/>
                  </a:lnTo>
                  <a:lnTo>
                    <a:pt x="6" y="246"/>
                  </a:lnTo>
                  <a:lnTo>
                    <a:pt x="4" y="260"/>
                  </a:lnTo>
                  <a:lnTo>
                    <a:pt x="2" y="276"/>
                  </a:lnTo>
                  <a:lnTo>
                    <a:pt x="0" y="290"/>
                  </a:lnTo>
                  <a:lnTo>
                    <a:pt x="0" y="290"/>
                  </a:lnTo>
                  <a:lnTo>
                    <a:pt x="2" y="304"/>
                  </a:lnTo>
                  <a:lnTo>
                    <a:pt x="4" y="320"/>
                  </a:lnTo>
                  <a:lnTo>
                    <a:pt x="8" y="334"/>
                  </a:lnTo>
                  <a:lnTo>
                    <a:pt x="12" y="346"/>
                  </a:lnTo>
                  <a:lnTo>
                    <a:pt x="18" y="360"/>
                  </a:lnTo>
                  <a:lnTo>
                    <a:pt x="26" y="372"/>
                  </a:lnTo>
                  <a:lnTo>
                    <a:pt x="34" y="384"/>
                  </a:lnTo>
                  <a:lnTo>
                    <a:pt x="44" y="394"/>
                  </a:lnTo>
                  <a:lnTo>
                    <a:pt x="54" y="402"/>
                  </a:lnTo>
                  <a:lnTo>
                    <a:pt x="66" y="412"/>
                  </a:lnTo>
                  <a:lnTo>
                    <a:pt x="78" y="418"/>
                  </a:lnTo>
                  <a:lnTo>
                    <a:pt x="90" y="424"/>
                  </a:lnTo>
                  <a:lnTo>
                    <a:pt x="104" y="430"/>
                  </a:lnTo>
                  <a:lnTo>
                    <a:pt x="118" y="434"/>
                  </a:lnTo>
                  <a:lnTo>
                    <a:pt x="132" y="436"/>
                  </a:lnTo>
                  <a:lnTo>
                    <a:pt x="148" y="436"/>
                  </a:lnTo>
                  <a:lnTo>
                    <a:pt x="148" y="436"/>
                  </a:lnTo>
                  <a:lnTo>
                    <a:pt x="174" y="434"/>
                  </a:lnTo>
                  <a:lnTo>
                    <a:pt x="198" y="428"/>
                  </a:lnTo>
                  <a:lnTo>
                    <a:pt x="198" y="428"/>
                  </a:lnTo>
                  <a:lnTo>
                    <a:pt x="214" y="442"/>
                  </a:lnTo>
                  <a:lnTo>
                    <a:pt x="234" y="456"/>
                  </a:lnTo>
                  <a:lnTo>
                    <a:pt x="254" y="468"/>
                  </a:lnTo>
                  <a:lnTo>
                    <a:pt x="274" y="476"/>
                  </a:lnTo>
                  <a:lnTo>
                    <a:pt x="296" y="484"/>
                  </a:lnTo>
                  <a:lnTo>
                    <a:pt x="320" y="490"/>
                  </a:lnTo>
                  <a:lnTo>
                    <a:pt x="342" y="494"/>
                  </a:lnTo>
                  <a:lnTo>
                    <a:pt x="366" y="494"/>
                  </a:lnTo>
                  <a:lnTo>
                    <a:pt x="366" y="494"/>
                  </a:lnTo>
                  <a:lnTo>
                    <a:pt x="392" y="494"/>
                  </a:lnTo>
                  <a:lnTo>
                    <a:pt x="414" y="490"/>
                  </a:lnTo>
                  <a:lnTo>
                    <a:pt x="438" y="484"/>
                  </a:lnTo>
                  <a:lnTo>
                    <a:pt x="460" y="476"/>
                  </a:lnTo>
                  <a:lnTo>
                    <a:pt x="480" y="466"/>
                  </a:lnTo>
                  <a:lnTo>
                    <a:pt x="500" y="456"/>
                  </a:lnTo>
                  <a:lnTo>
                    <a:pt x="520" y="442"/>
                  </a:lnTo>
                  <a:lnTo>
                    <a:pt x="536" y="428"/>
                  </a:lnTo>
                  <a:lnTo>
                    <a:pt x="536" y="428"/>
                  </a:lnTo>
                  <a:lnTo>
                    <a:pt x="560" y="434"/>
                  </a:lnTo>
                  <a:lnTo>
                    <a:pt x="574" y="436"/>
                  </a:lnTo>
                  <a:lnTo>
                    <a:pt x="586" y="436"/>
                  </a:lnTo>
                  <a:lnTo>
                    <a:pt x="586" y="436"/>
                  </a:lnTo>
                  <a:lnTo>
                    <a:pt x="600" y="436"/>
                  </a:lnTo>
                  <a:lnTo>
                    <a:pt x="614" y="434"/>
                  </a:lnTo>
                  <a:lnTo>
                    <a:pt x="626" y="430"/>
                  </a:lnTo>
                  <a:lnTo>
                    <a:pt x="640" y="426"/>
                  </a:lnTo>
                  <a:lnTo>
                    <a:pt x="652" y="420"/>
                  </a:lnTo>
                  <a:lnTo>
                    <a:pt x="662" y="414"/>
                  </a:lnTo>
                  <a:lnTo>
                    <a:pt x="672" y="406"/>
                  </a:lnTo>
                  <a:lnTo>
                    <a:pt x="682" y="396"/>
                  </a:lnTo>
                  <a:lnTo>
                    <a:pt x="690" y="388"/>
                  </a:lnTo>
                  <a:lnTo>
                    <a:pt x="698" y="376"/>
                  </a:lnTo>
                  <a:lnTo>
                    <a:pt x="706" y="366"/>
                  </a:lnTo>
                  <a:lnTo>
                    <a:pt x="712" y="354"/>
                  </a:lnTo>
                  <a:lnTo>
                    <a:pt x="716" y="342"/>
                  </a:lnTo>
                  <a:lnTo>
                    <a:pt x="720" y="328"/>
                  </a:lnTo>
                  <a:lnTo>
                    <a:pt x="722" y="314"/>
                  </a:lnTo>
                  <a:lnTo>
                    <a:pt x="722" y="302"/>
                  </a:lnTo>
                  <a:lnTo>
                    <a:pt x="722" y="302"/>
                  </a:lnTo>
                  <a:lnTo>
                    <a:pt x="722" y="288"/>
                  </a:lnTo>
                  <a:lnTo>
                    <a:pt x="720" y="276"/>
                  </a:lnTo>
                  <a:lnTo>
                    <a:pt x="712" y="252"/>
                  </a:lnTo>
                  <a:lnTo>
                    <a:pt x="702" y="230"/>
                  </a:lnTo>
                  <a:lnTo>
                    <a:pt x="686" y="210"/>
                  </a:lnTo>
                  <a:lnTo>
                    <a:pt x="670" y="194"/>
                  </a:lnTo>
                  <a:lnTo>
                    <a:pt x="648" y="180"/>
                  </a:lnTo>
                  <a:lnTo>
                    <a:pt x="626" y="172"/>
                  </a:lnTo>
                  <a:lnTo>
                    <a:pt x="602" y="166"/>
                  </a:lnTo>
                  <a:lnTo>
                    <a:pt x="602" y="166"/>
                  </a:lnTo>
                  <a:close/>
                </a:path>
              </a:pathLst>
            </a:custGeom>
            <a:noFill/>
            <a:ln w="9525">
              <a:solidFill>
                <a:schemeClr val="tx1">
                  <a:lumMod val="75000"/>
                  <a:lumOff val="25000"/>
                </a:schemeClr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2000"/>
            </a:p>
          </p:txBody>
        </p:sp>
        <p:sp>
          <p:nvSpPr>
            <p:cNvPr id="34" name="Freeform 9"/>
            <p:cNvSpPr/>
            <p:nvPr/>
          </p:nvSpPr>
          <p:spPr bwMode="auto">
            <a:xfrm>
              <a:off x="7309889" y="3752382"/>
              <a:ext cx="212780" cy="145586"/>
            </a:xfrm>
            <a:custGeom>
              <a:avLst/>
              <a:gdLst>
                <a:gd name="T0" fmla="*/ 602 w 722"/>
                <a:gd name="T1" fmla="*/ 166 h 494"/>
                <a:gd name="T2" fmla="*/ 586 w 722"/>
                <a:gd name="T3" fmla="*/ 132 h 494"/>
                <a:gd name="T4" fmla="*/ 566 w 722"/>
                <a:gd name="T5" fmla="*/ 100 h 494"/>
                <a:gd name="T6" fmla="*/ 540 w 722"/>
                <a:gd name="T7" fmla="*/ 70 h 494"/>
                <a:gd name="T8" fmla="*/ 512 w 722"/>
                <a:gd name="T9" fmla="*/ 46 h 494"/>
                <a:gd name="T10" fmla="*/ 480 w 722"/>
                <a:gd name="T11" fmla="*/ 26 h 494"/>
                <a:gd name="T12" fmla="*/ 444 w 722"/>
                <a:gd name="T13" fmla="*/ 12 h 494"/>
                <a:gd name="T14" fmla="*/ 406 w 722"/>
                <a:gd name="T15" fmla="*/ 2 h 494"/>
                <a:gd name="T16" fmla="*/ 366 w 722"/>
                <a:gd name="T17" fmla="*/ 0 h 494"/>
                <a:gd name="T18" fmla="*/ 348 w 722"/>
                <a:gd name="T19" fmla="*/ 0 h 494"/>
                <a:gd name="T20" fmla="*/ 312 w 722"/>
                <a:gd name="T21" fmla="*/ 6 h 494"/>
                <a:gd name="T22" fmla="*/ 278 w 722"/>
                <a:gd name="T23" fmla="*/ 16 h 494"/>
                <a:gd name="T24" fmla="*/ 246 w 722"/>
                <a:gd name="T25" fmla="*/ 30 h 494"/>
                <a:gd name="T26" fmla="*/ 218 w 722"/>
                <a:gd name="T27" fmla="*/ 50 h 494"/>
                <a:gd name="T28" fmla="*/ 192 w 722"/>
                <a:gd name="T29" fmla="*/ 72 h 494"/>
                <a:gd name="T30" fmla="*/ 168 w 722"/>
                <a:gd name="T31" fmla="*/ 98 h 494"/>
                <a:gd name="T32" fmla="*/ 150 w 722"/>
                <a:gd name="T33" fmla="*/ 128 h 494"/>
                <a:gd name="T34" fmla="*/ 142 w 722"/>
                <a:gd name="T35" fmla="*/ 144 h 494"/>
                <a:gd name="T36" fmla="*/ 114 w 722"/>
                <a:gd name="T37" fmla="*/ 146 h 494"/>
                <a:gd name="T38" fmla="*/ 86 w 722"/>
                <a:gd name="T39" fmla="*/ 156 h 494"/>
                <a:gd name="T40" fmla="*/ 62 w 722"/>
                <a:gd name="T41" fmla="*/ 170 h 494"/>
                <a:gd name="T42" fmla="*/ 42 w 722"/>
                <a:gd name="T43" fmla="*/ 188 h 494"/>
                <a:gd name="T44" fmla="*/ 24 w 722"/>
                <a:gd name="T45" fmla="*/ 210 h 494"/>
                <a:gd name="T46" fmla="*/ 12 w 722"/>
                <a:gd name="T47" fmla="*/ 234 h 494"/>
                <a:gd name="T48" fmla="*/ 4 w 722"/>
                <a:gd name="T49" fmla="*/ 260 h 494"/>
                <a:gd name="T50" fmla="*/ 0 w 722"/>
                <a:gd name="T51" fmla="*/ 290 h 494"/>
                <a:gd name="T52" fmla="*/ 2 w 722"/>
                <a:gd name="T53" fmla="*/ 304 h 494"/>
                <a:gd name="T54" fmla="*/ 8 w 722"/>
                <a:gd name="T55" fmla="*/ 334 h 494"/>
                <a:gd name="T56" fmla="*/ 18 w 722"/>
                <a:gd name="T57" fmla="*/ 360 h 494"/>
                <a:gd name="T58" fmla="*/ 34 w 722"/>
                <a:gd name="T59" fmla="*/ 384 h 494"/>
                <a:gd name="T60" fmla="*/ 54 w 722"/>
                <a:gd name="T61" fmla="*/ 402 h 494"/>
                <a:gd name="T62" fmla="*/ 78 w 722"/>
                <a:gd name="T63" fmla="*/ 418 h 494"/>
                <a:gd name="T64" fmla="*/ 104 w 722"/>
                <a:gd name="T65" fmla="*/ 430 h 494"/>
                <a:gd name="T66" fmla="*/ 132 w 722"/>
                <a:gd name="T67" fmla="*/ 436 h 494"/>
                <a:gd name="T68" fmla="*/ 148 w 722"/>
                <a:gd name="T69" fmla="*/ 436 h 494"/>
                <a:gd name="T70" fmla="*/ 198 w 722"/>
                <a:gd name="T71" fmla="*/ 428 h 494"/>
                <a:gd name="T72" fmla="*/ 214 w 722"/>
                <a:gd name="T73" fmla="*/ 442 h 494"/>
                <a:gd name="T74" fmla="*/ 254 w 722"/>
                <a:gd name="T75" fmla="*/ 468 h 494"/>
                <a:gd name="T76" fmla="*/ 296 w 722"/>
                <a:gd name="T77" fmla="*/ 484 h 494"/>
                <a:gd name="T78" fmla="*/ 342 w 722"/>
                <a:gd name="T79" fmla="*/ 494 h 494"/>
                <a:gd name="T80" fmla="*/ 366 w 722"/>
                <a:gd name="T81" fmla="*/ 494 h 494"/>
                <a:gd name="T82" fmla="*/ 414 w 722"/>
                <a:gd name="T83" fmla="*/ 490 h 494"/>
                <a:gd name="T84" fmla="*/ 460 w 722"/>
                <a:gd name="T85" fmla="*/ 476 h 494"/>
                <a:gd name="T86" fmla="*/ 500 w 722"/>
                <a:gd name="T87" fmla="*/ 456 h 494"/>
                <a:gd name="T88" fmla="*/ 536 w 722"/>
                <a:gd name="T89" fmla="*/ 428 h 494"/>
                <a:gd name="T90" fmla="*/ 560 w 722"/>
                <a:gd name="T91" fmla="*/ 434 h 494"/>
                <a:gd name="T92" fmla="*/ 586 w 722"/>
                <a:gd name="T93" fmla="*/ 436 h 494"/>
                <a:gd name="T94" fmla="*/ 600 w 722"/>
                <a:gd name="T95" fmla="*/ 436 h 494"/>
                <a:gd name="T96" fmla="*/ 626 w 722"/>
                <a:gd name="T97" fmla="*/ 430 h 494"/>
                <a:gd name="T98" fmla="*/ 652 w 722"/>
                <a:gd name="T99" fmla="*/ 420 h 494"/>
                <a:gd name="T100" fmla="*/ 672 w 722"/>
                <a:gd name="T101" fmla="*/ 406 h 494"/>
                <a:gd name="T102" fmla="*/ 690 w 722"/>
                <a:gd name="T103" fmla="*/ 388 h 494"/>
                <a:gd name="T104" fmla="*/ 706 w 722"/>
                <a:gd name="T105" fmla="*/ 366 h 494"/>
                <a:gd name="T106" fmla="*/ 716 w 722"/>
                <a:gd name="T107" fmla="*/ 342 h 494"/>
                <a:gd name="T108" fmla="*/ 722 w 722"/>
                <a:gd name="T109" fmla="*/ 314 h 494"/>
                <a:gd name="T110" fmla="*/ 722 w 722"/>
                <a:gd name="T111" fmla="*/ 302 h 494"/>
                <a:gd name="T112" fmla="*/ 720 w 722"/>
                <a:gd name="T113" fmla="*/ 276 h 494"/>
                <a:gd name="T114" fmla="*/ 702 w 722"/>
                <a:gd name="T115" fmla="*/ 230 h 494"/>
                <a:gd name="T116" fmla="*/ 670 w 722"/>
                <a:gd name="T117" fmla="*/ 194 h 494"/>
                <a:gd name="T118" fmla="*/ 626 w 722"/>
                <a:gd name="T119" fmla="*/ 172 h 494"/>
                <a:gd name="T120" fmla="*/ 602 w 722"/>
                <a:gd name="T121" fmla="*/ 166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22" h="494">
                  <a:moveTo>
                    <a:pt x="602" y="166"/>
                  </a:moveTo>
                  <a:lnTo>
                    <a:pt x="602" y="166"/>
                  </a:lnTo>
                  <a:lnTo>
                    <a:pt x="594" y="148"/>
                  </a:lnTo>
                  <a:lnTo>
                    <a:pt x="586" y="132"/>
                  </a:lnTo>
                  <a:lnTo>
                    <a:pt x="576" y="116"/>
                  </a:lnTo>
                  <a:lnTo>
                    <a:pt x="566" y="100"/>
                  </a:lnTo>
                  <a:lnTo>
                    <a:pt x="554" y="84"/>
                  </a:lnTo>
                  <a:lnTo>
                    <a:pt x="540" y="70"/>
                  </a:lnTo>
                  <a:lnTo>
                    <a:pt x="528" y="58"/>
                  </a:lnTo>
                  <a:lnTo>
                    <a:pt x="512" y="46"/>
                  </a:lnTo>
                  <a:lnTo>
                    <a:pt x="496" y="36"/>
                  </a:lnTo>
                  <a:lnTo>
                    <a:pt x="480" y="26"/>
                  </a:lnTo>
                  <a:lnTo>
                    <a:pt x="462" y="18"/>
                  </a:lnTo>
                  <a:lnTo>
                    <a:pt x="444" y="12"/>
                  </a:lnTo>
                  <a:lnTo>
                    <a:pt x="426" y="6"/>
                  </a:lnTo>
                  <a:lnTo>
                    <a:pt x="406" y="2"/>
                  </a:lnTo>
                  <a:lnTo>
                    <a:pt x="388" y="0"/>
                  </a:lnTo>
                  <a:lnTo>
                    <a:pt x="366" y="0"/>
                  </a:lnTo>
                  <a:lnTo>
                    <a:pt x="366" y="0"/>
                  </a:lnTo>
                  <a:lnTo>
                    <a:pt x="348" y="0"/>
                  </a:lnTo>
                  <a:lnTo>
                    <a:pt x="330" y="2"/>
                  </a:lnTo>
                  <a:lnTo>
                    <a:pt x="312" y="6"/>
                  </a:lnTo>
                  <a:lnTo>
                    <a:pt x="296" y="10"/>
                  </a:lnTo>
                  <a:lnTo>
                    <a:pt x="278" y="16"/>
                  </a:lnTo>
                  <a:lnTo>
                    <a:pt x="262" y="22"/>
                  </a:lnTo>
                  <a:lnTo>
                    <a:pt x="246" y="30"/>
                  </a:lnTo>
                  <a:lnTo>
                    <a:pt x="232" y="40"/>
                  </a:lnTo>
                  <a:lnTo>
                    <a:pt x="218" y="50"/>
                  </a:lnTo>
                  <a:lnTo>
                    <a:pt x="204" y="60"/>
                  </a:lnTo>
                  <a:lnTo>
                    <a:pt x="192" y="72"/>
                  </a:lnTo>
                  <a:lnTo>
                    <a:pt x="180" y="84"/>
                  </a:lnTo>
                  <a:lnTo>
                    <a:pt x="168" y="98"/>
                  </a:lnTo>
                  <a:lnTo>
                    <a:pt x="158" y="112"/>
                  </a:lnTo>
                  <a:lnTo>
                    <a:pt x="150" y="128"/>
                  </a:lnTo>
                  <a:lnTo>
                    <a:pt x="142" y="144"/>
                  </a:lnTo>
                  <a:lnTo>
                    <a:pt x="142" y="144"/>
                  </a:lnTo>
                  <a:lnTo>
                    <a:pt x="128" y="144"/>
                  </a:lnTo>
                  <a:lnTo>
                    <a:pt x="114" y="146"/>
                  </a:lnTo>
                  <a:lnTo>
                    <a:pt x="100" y="150"/>
                  </a:lnTo>
                  <a:lnTo>
                    <a:pt x="86" y="156"/>
                  </a:lnTo>
                  <a:lnTo>
                    <a:pt x="74" y="162"/>
                  </a:lnTo>
                  <a:lnTo>
                    <a:pt x="62" y="170"/>
                  </a:lnTo>
                  <a:lnTo>
                    <a:pt x="52" y="178"/>
                  </a:lnTo>
                  <a:lnTo>
                    <a:pt x="42" y="188"/>
                  </a:lnTo>
                  <a:lnTo>
                    <a:pt x="32" y="198"/>
                  </a:lnTo>
                  <a:lnTo>
                    <a:pt x="24" y="210"/>
                  </a:lnTo>
                  <a:lnTo>
                    <a:pt x="18" y="222"/>
                  </a:lnTo>
                  <a:lnTo>
                    <a:pt x="12" y="234"/>
                  </a:lnTo>
                  <a:lnTo>
                    <a:pt x="6" y="246"/>
                  </a:lnTo>
                  <a:lnTo>
                    <a:pt x="4" y="260"/>
                  </a:lnTo>
                  <a:lnTo>
                    <a:pt x="2" y="276"/>
                  </a:lnTo>
                  <a:lnTo>
                    <a:pt x="0" y="290"/>
                  </a:lnTo>
                  <a:lnTo>
                    <a:pt x="0" y="290"/>
                  </a:lnTo>
                  <a:lnTo>
                    <a:pt x="2" y="304"/>
                  </a:lnTo>
                  <a:lnTo>
                    <a:pt x="4" y="320"/>
                  </a:lnTo>
                  <a:lnTo>
                    <a:pt x="8" y="334"/>
                  </a:lnTo>
                  <a:lnTo>
                    <a:pt x="12" y="346"/>
                  </a:lnTo>
                  <a:lnTo>
                    <a:pt x="18" y="360"/>
                  </a:lnTo>
                  <a:lnTo>
                    <a:pt x="26" y="372"/>
                  </a:lnTo>
                  <a:lnTo>
                    <a:pt x="34" y="384"/>
                  </a:lnTo>
                  <a:lnTo>
                    <a:pt x="44" y="394"/>
                  </a:lnTo>
                  <a:lnTo>
                    <a:pt x="54" y="402"/>
                  </a:lnTo>
                  <a:lnTo>
                    <a:pt x="66" y="412"/>
                  </a:lnTo>
                  <a:lnTo>
                    <a:pt x="78" y="418"/>
                  </a:lnTo>
                  <a:lnTo>
                    <a:pt x="90" y="424"/>
                  </a:lnTo>
                  <a:lnTo>
                    <a:pt x="104" y="430"/>
                  </a:lnTo>
                  <a:lnTo>
                    <a:pt x="118" y="434"/>
                  </a:lnTo>
                  <a:lnTo>
                    <a:pt x="132" y="436"/>
                  </a:lnTo>
                  <a:lnTo>
                    <a:pt x="148" y="436"/>
                  </a:lnTo>
                  <a:lnTo>
                    <a:pt x="148" y="436"/>
                  </a:lnTo>
                  <a:lnTo>
                    <a:pt x="174" y="434"/>
                  </a:lnTo>
                  <a:lnTo>
                    <a:pt x="198" y="428"/>
                  </a:lnTo>
                  <a:lnTo>
                    <a:pt x="198" y="428"/>
                  </a:lnTo>
                  <a:lnTo>
                    <a:pt x="214" y="442"/>
                  </a:lnTo>
                  <a:lnTo>
                    <a:pt x="234" y="456"/>
                  </a:lnTo>
                  <a:lnTo>
                    <a:pt x="254" y="468"/>
                  </a:lnTo>
                  <a:lnTo>
                    <a:pt x="274" y="476"/>
                  </a:lnTo>
                  <a:lnTo>
                    <a:pt x="296" y="484"/>
                  </a:lnTo>
                  <a:lnTo>
                    <a:pt x="320" y="490"/>
                  </a:lnTo>
                  <a:lnTo>
                    <a:pt x="342" y="494"/>
                  </a:lnTo>
                  <a:lnTo>
                    <a:pt x="366" y="494"/>
                  </a:lnTo>
                  <a:lnTo>
                    <a:pt x="366" y="494"/>
                  </a:lnTo>
                  <a:lnTo>
                    <a:pt x="392" y="494"/>
                  </a:lnTo>
                  <a:lnTo>
                    <a:pt x="414" y="490"/>
                  </a:lnTo>
                  <a:lnTo>
                    <a:pt x="438" y="484"/>
                  </a:lnTo>
                  <a:lnTo>
                    <a:pt x="460" y="476"/>
                  </a:lnTo>
                  <a:lnTo>
                    <a:pt x="480" y="466"/>
                  </a:lnTo>
                  <a:lnTo>
                    <a:pt x="500" y="456"/>
                  </a:lnTo>
                  <a:lnTo>
                    <a:pt x="520" y="442"/>
                  </a:lnTo>
                  <a:lnTo>
                    <a:pt x="536" y="428"/>
                  </a:lnTo>
                  <a:lnTo>
                    <a:pt x="536" y="428"/>
                  </a:lnTo>
                  <a:lnTo>
                    <a:pt x="560" y="434"/>
                  </a:lnTo>
                  <a:lnTo>
                    <a:pt x="574" y="436"/>
                  </a:lnTo>
                  <a:lnTo>
                    <a:pt x="586" y="436"/>
                  </a:lnTo>
                  <a:lnTo>
                    <a:pt x="586" y="436"/>
                  </a:lnTo>
                  <a:lnTo>
                    <a:pt x="600" y="436"/>
                  </a:lnTo>
                  <a:lnTo>
                    <a:pt x="614" y="434"/>
                  </a:lnTo>
                  <a:lnTo>
                    <a:pt x="626" y="430"/>
                  </a:lnTo>
                  <a:lnTo>
                    <a:pt x="640" y="426"/>
                  </a:lnTo>
                  <a:lnTo>
                    <a:pt x="652" y="420"/>
                  </a:lnTo>
                  <a:lnTo>
                    <a:pt x="662" y="414"/>
                  </a:lnTo>
                  <a:lnTo>
                    <a:pt x="672" y="406"/>
                  </a:lnTo>
                  <a:lnTo>
                    <a:pt x="682" y="396"/>
                  </a:lnTo>
                  <a:lnTo>
                    <a:pt x="690" y="388"/>
                  </a:lnTo>
                  <a:lnTo>
                    <a:pt x="698" y="376"/>
                  </a:lnTo>
                  <a:lnTo>
                    <a:pt x="706" y="366"/>
                  </a:lnTo>
                  <a:lnTo>
                    <a:pt x="712" y="354"/>
                  </a:lnTo>
                  <a:lnTo>
                    <a:pt x="716" y="342"/>
                  </a:lnTo>
                  <a:lnTo>
                    <a:pt x="720" y="328"/>
                  </a:lnTo>
                  <a:lnTo>
                    <a:pt x="722" y="314"/>
                  </a:lnTo>
                  <a:lnTo>
                    <a:pt x="722" y="302"/>
                  </a:lnTo>
                  <a:lnTo>
                    <a:pt x="722" y="302"/>
                  </a:lnTo>
                  <a:lnTo>
                    <a:pt x="722" y="288"/>
                  </a:lnTo>
                  <a:lnTo>
                    <a:pt x="720" y="276"/>
                  </a:lnTo>
                  <a:lnTo>
                    <a:pt x="712" y="252"/>
                  </a:lnTo>
                  <a:lnTo>
                    <a:pt x="702" y="230"/>
                  </a:lnTo>
                  <a:lnTo>
                    <a:pt x="686" y="210"/>
                  </a:lnTo>
                  <a:lnTo>
                    <a:pt x="670" y="194"/>
                  </a:lnTo>
                  <a:lnTo>
                    <a:pt x="648" y="180"/>
                  </a:lnTo>
                  <a:lnTo>
                    <a:pt x="626" y="172"/>
                  </a:lnTo>
                  <a:lnTo>
                    <a:pt x="602" y="166"/>
                  </a:lnTo>
                  <a:lnTo>
                    <a:pt x="602" y="166"/>
                  </a:lnTo>
                  <a:close/>
                </a:path>
              </a:pathLst>
            </a:custGeom>
            <a:noFill/>
            <a:ln w="9525">
              <a:solidFill>
                <a:schemeClr val="tx1">
                  <a:lumMod val="75000"/>
                  <a:lumOff val="25000"/>
                </a:schemeClr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2000"/>
            </a:p>
          </p:txBody>
        </p:sp>
      </p:grpSp>
      <p:grpSp>
        <p:nvGrpSpPr>
          <p:cNvPr id="4" name="그룹 3"/>
          <p:cNvGrpSpPr/>
          <p:nvPr userDrawn="1"/>
        </p:nvGrpSpPr>
        <p:grpSpPr>
          <a:xfrm>
            <a:off x="0" y="5365908"/>
            <a:ext cx="9144000" cy="349092"/>
            <a:chOff x="0" y="6120620"/>
            <a:chExt cx="9144000" cy="576599"/>
          </a:xfrm>
        </p:grpSpPr>
        <p:sp>
          <p:nvSpPr>
            <p:cNvPr id="5" name="직사각형 4"/>
            <p:cNvSpPr/>
            <p:nvPr userDrawn="1"/>
          </p:nvSpPr>
          <p:spPr>
            <a:xfrm>
              <a:off x="0" y="6246633"/>
              <a:ext cx="9144000" cy="450586"/>
            </a:xfrm>
            <a:prstGeom prst="rect">
              <a:avLst/>
            </a:prstGeom>
            <a:solidFill>
              <a:srgbClr val="3634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직사각형 5"/>
            <p:cNvSpPr/>
            <p:nvPr userDrawn="1"/>
          </p:nvSpPr>
          <p:spPr>
            <a:xfrm>
              <a:off x="0" y="6120620"/>
              <a:ext cx="9144000" cy="126011"/>
            </a:xfrm>
            <a:prstGeom prst="rect">
              <a:avLst/>
            </a:prstGeom>
            <a:solidFill>
              <a:srgbClr val="E1B4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8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3505200" y="5425220"/>
            <a:ext cx="2133600" cy="310947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  <a:latin typeface="Calibri" panose="020F0502020204030204" charset="0"/>
              </a:defRPr>
            </a:lvl1pPr>
          </a:lstStyle>
          <a:p>
            <a:fld id="{6D496982-6B67-48BF-BE88-CEE75E286A2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5715000"/>
          </a:xfrm>
          <a:prstGeom prst="rect">
            <a:avLst/>
          </a:prstGeom>
          <a:solidFill>
            <a:srgbClr val="F9F0D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3" name="Freeform 5"/>
          <p:cNvSpPr>
            <a:spLocks noEditPoints="1"/>
          </p:cNvSpPr>
          <p:nvPr userDrawn="1"/>
        </p:nvSpPr>
        <p:spPr bwMode="auto">
          <a:xfrm>
            <a:off x="0" y="0"/>
            <a:ext cx="9131300" cy="5715000"/>
          </a:xfrm>
          <a:custGeom>
            <a:avLst/>
            <a:gdLst>
              <a:gd name="T0" fmla="*/ 2495 w 11504"/>
              <a:gd name="T1" fmla="*/ 6479 h 6480"/>
              <a:gd name="T2" fmla="*/ 11424 w 11504"/>
              <a:gd name="T3" fmla="*/ 5460 h 6480"/>
              <a:gd name="T4" fmla="*/ 9393 w 11504"/>
              <a:gd name="T5" fmla="*/ 84 h 6480"/>
              <a:gd name="T6" fmla="*/ 3164 w 11504"/>
              <a:gd name="T7" fmla="*/ 20 h 6480"/>
              <a:gd name="T8" fmla="*/ 7680 w 11504"/>
              <a:gd name="T9" fmla="*/ 2274 h 6480"/>
              <a:gd name="T10" fmla="*/ 7913 w 11504"/>
              <a:gd name="T11" fmla="*/ 3318 h 6480"/>
              <a:gd name="T12" fmla="*/ 5121 w 11504"/>
              <a:gd name="T13" fmla="*/ 3338 h 6480"/>
              <a:gd name="T14" fmla="*/ 2619 w 11504"/>
              <a:gd name="T15" fmla="*/ 3338 h 6480"/>
              <a:gd name="T16" fmla="*/ 2562 w 11504"/>
              <a:gd name="T17" fmla="*/ 3935 h 6480"/>
              <a:gd name="T18" fmla="*/ 4967 w 11504"/>
              <a:gd name="T19" fmla="*/ 3909 h 6480"/>
              <a:gd name="T20" fmla="*/ 7367 w 11504"/>
              <a:gd name="T21" fmla="*/ 3860 h 6480"/>
              <a:gd name="T22" fmla="*/ 9746 w 11504"/>
              <a:gd name="T23" fmla="*/ 3819 h 6480"/>
              <a:gd name="T24" fmla="*/ 8792 w 11504"/>
              <a:gd name="T25" fmla="*/ 2963 h 6480"/>
              <a:gd name="T26" fmla="*/ 5942 w 11504"/>
              <a:gd name="T27" fmla="*/ 2771 h 6480"/>
              <a:gd name="T28" fmla="*/ 3588 w 11504"/>
              <a:gd name="T29" fmla="*/ 2834 h 6480"/>
              <a:gd name="T30" fmla="*/ 1200 w 11504"/>
              <a:gd name="T31" fmla="*/ 2813 h 6480"/>
              <a:gd name="T32" fmla="*/ 2706 w 11504"/>
              <a:gd name="T33" fmla="*/ 4404 h 6480"/>
              <a:gd name="T34" fmla="*/ 5550 w 11504"/>
              <a:gd name="T35" fmla="*/ 4031 h 6480"/>
              <a:gd name="T36" fmla="*/ 7841 w 11504"/>
              <a:gd name="T37" fmla="*/ 4235 h 6480"/>
              <a:gd name="T38" fmla="*/ 10283 w 11504"/>
              <a:gd name="T39" fmla="*/ 3468 h 6480"/>
              <a:gd name="T40" fmla="*/ 8382 w 11504"/>
              <a:gd name="T41" fmla="*/ 2376 h 6480"/>
              <a:gd name="T42" fmla="*/ 5645 w 11504"/>
              <a:gd name="T43" fmla="*/ 2330 h 6480"/>
              <a:gd name="T44" fmla="*/ 3054 w 11504"/>
              <a:gd name="T45" fmla="*/ 2316 h 6480"/>
              <a:gd name="T46" fmla="*/ 779 w 11504"/>
              <a:gd name="T47" fmla="*/ 2988 h 6480"/>
              <a:gd name="T48" fmla="*/ 2535 w 11504"/>
              <a:gd name="T49" fmla="*/ 4740 h 6480"/>
              <a:gd name="T50" fmla="*/ 4895 w 11504"/>
              <a:gd name="T51" fmla="*/ 4707 h 6480"/>
              <a:gd name="T52" fmla="*/ 7185 w 11504"/>
              <a:gd name="T53" fmla="*/ 4632 h 6480"/>
              <a:gd name="T54" fmla="*/ 9498 w 11504"/>
              <a:gd name="T55" fmla="*/ 4683 h 6480"/>
              <a:gd name="T56" fmla="*/ 10635 w 11504"/>
              <a:gd name="T57" fmla="*/ 2330 h 6480"/>
              <a:gd name="T58" fmla="*/ 8202 w 11504"/>
              <a:gd name="T59" fmla="*/ 1707 h 6480"/>
              <a:gd name="T60" fmla="*/ 5625 w 11504"/>
              <a:gd name="T61" fmla="*/ 2085 h 6480"/>
              <a:gd name="T62" fmla="*/ 3299 w 11504"/>
              <a:gd name="T63" fmla="*/ 2139 h 6480"/>
              <a:gd name="T64" fmla="*/ 960 w 11504"/>
              <a:gd name="T65" fmla="*/ 2163 h 6480"/>
              <a:gd name="T66" fmla="*/ 1574 w 11504"/>
              <a:gd name="T67" fmla="*/ 5258 h 6480"/>
              <a:gd name="T68" fmla="*/ 3699 w 11504"/>
              <a:gd name="T69" fmla="*/ 5408 h 6480"/>
              <a:gd name="T70" fmla="*/ 6477 w 11504"/>
              <a:gd name="T71" fmla="*/ 4949 h 6480"/>
              <a:gd name="T72" fmla="*/ 8832 w 11504"/>
              <a:gd name="T73" fmla="*/ 5237 h 6480"/>
              <a:gd name="T74" fmla="*/ 10781 w 11504"/>
              <a:gd name="T75" fmla="*/ 3468 h 6480"/>
              <a:gd name="T76" fmla="*/ 9258 w 11504"/>
              <a:gd name="T77" fmla="*/ 1334 h 6480"/>
              <a:gd name="T78" fmla="*/ 6774 w 11504"/>
              <a:gd name="T79" fmla="*/ 1343 h 6480"/>
              <a:gd name="T80" fmla="*/ 3954 w 11504"/>
              <a:gd name="T81" fmla="*/ 1211 h 6480"/>
              <a:gd name="T82" fmla="*/ 1556 w 11504"/>
              <a:gd name="T83" fmla="*/ 1395 h 6480"/>
              <a:gd name="T84" fmla="*/ 468 w 11504"/>
              <a:gd name="T85" fmla="*/ 3674 h 6480"/>
              <a:gd name="T86" fmla="*/ 1785 w 11504"/>
              <a:gd name="T87" fmla="*/ 5924 h 6480"/>
              <a:gd name="T88" fmla="*/ 4218 w 11504"/>
              <a:gd name="T89" fmla="*/ 5948 h 6480"/>
              <a:gd name="T90" fmla="*/ 6717 w 11504"/>
              <a:gd name="T91" fmla="*/ 6002 h 6480"/>
              <a:gd name="T92" fmla="*/ 9182 w 11504"/>
              <a:gd name="T93" fmla="*/ 5948 h 6480"/>
              <a:gd name="T94" fmla="*/ 11088 w 11504"/>
              <a:gd name="T95" fmla="*/ 4683 h 6480"/>
              <a:gd name="T96" fmla="*/ 10715 w 11504"/>
              <a:gd name="T97" fmla="*/ 1004 h 6480"/>
              <a:gd name="T98" fmla="*/ 8304 w 11504"/>
              <a:gd name="T99" fmla="*/ 939 h 6480"/>
              <a:gd name="T100" fmla="*/ 5532 w 11504"/>
              <a:gd name="T101" fmla="*/ 872 h 6480"/>
              <a:gd name="T102" fmla="*/ 3150 w 11504"/>
              <a:gd name="T103" fmla="*/ 852 h 6480"/>
              <a:gd name="T104" fmla="*/ 822 w 11504"/>
              <a:gd name="T105" fmla="*/ 794 h 6480"/>
              <a:gd name="T106" fmla="*/ 114 w 11504"/>
              <a:gd name="T107" fmla="*/ 5592 h 6480"/>
              <a:gd name="T108" fmla="*/ 2358 w 11504"/>
              <a:gd name="T109" fmla="*/ 6114 h 6480"/>
              <a:gd name="T110" fmla="*/ 5007 w 11504"/>
              <a:gd name="T111" fmla="*/ 6198 h 6480"/>
              <a:gd name="T112" fmla="*/ 7514 w 11504"/>
              <a:gd name="T113" fmla="*/ 5990 h 6480"/>
              <a:gd name="T114" fmla="*/ 10053 w 11504"/>
              <a:gd name="T115" fmla="*/ 6467 h 6480"/>
              <a:gd name="T116" fmla="*/ 11423 w 11504"/>
              <a:gd name="T117" fmla="*/ 3177 h 6480"/>
              <a:gd name="T118" fmla="*/ 10154 w 11504"/>
              <a:gd name="T119" fmla="*/ 411 h 6480"/>
              <a:gd name="T120" fmla="*/ 7598 w 11504"/>
              <a:gd name="T121" fmla="*/ 662 h 6480"/>
              <a:gd name="T122" fmla="*/ 4983 w 11504"/>
              <a:gd name="T123" fmla="*/ 192 h 6480"/>
              <a:gd name="T124" fmla="*/ 2646 w 11504"/>
              <a:gd name="T125" fmla="*/ 438 h 6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504" h="6480">
                <a:moveTo>
                  <a:pt x="171" y="44"/>
                </a:moveTo>
                <a:lnTo>
                  <a:pt x="168" y="71"/>
                </a:lnTo>
                <a:lnTo>
                  <a:pt x="167" y="84"/>
                </a:lnTo>
                <a:lnTo>
                  <a:pt x="162" y="96"/>
                </a:lnTo>
                <a:lnTo>
                  <a:pt x="159" y="107"/>
                </a:lnTo>
                <a:lnTo>
                  <a:pt x="153" y="119"/>
                </a:lnTo>
                <a:lnTo>
                  <a:pt x="144" y="128"/>
                </a:lnTo>
                <a:lnTo>
                  <a:pt x="137" y="140"/>
                </a:lnTo>
                <a:lnTo>
                  <a:pt x="114" y="162"/>
                </a:lnTo>
                <a:lnTo>
                  <a:pt x="84" y="186"/>
                </a:lnTo>
                <a:lnTo>
                  <a:pt x="47" y="212"/>
                </a:lnTo>
                <a:lnTo>
                  <a:pt x="0" y="245"/>
                </a:lnTo>
                <a:lnTo>
                  <a:pt x="0" y="327"/>
                </a:lnTo>
                <a:lnTo>
                  <a:pt x="0" y="344"/>
                </a:lnTo>
                <a:lnTo>
                  <a:pt x="17" y="354"/>
                </a:lnTo>
                <a:lnTo>
                  <a:pt x="57" y="384"/>
                </a:lnTo>
                <a:lnTo>
                  <a:pt x="90" y="411"/>
                </a:lnTo>
                <a:lnTo>
                  <a:pt x="114" y="435"/>
                </a:lnTo>
                <a:lnTo>
                  <a:pt x="135" y="459"/>
                </a:lnTo>
                <a:lnTo>
                  <a:pt x="149" y="480"/>
                </a:lnTo>
                <a:lnTo>
                  <a:pt x="159" y="498"/>
                </a:lnTo>
                <a:lnTo>
                  <a:pt x="165" y="512"/>
                </a:lnTo>
                <a:lnTo>
                  <a:pt x="167" y="524"/>
                </a:lnTo>
                <a:lnTo>
                  <a:pt x="165" y="534"/>
                </a:lnTo>
                <a:lnTo>
                  <a:pt x="159" y="549"/>
                </a:lnTo>
                <a:lnTo>
                  <a:pt x="149" y="566"/>
                </a:lnTo>
                <a:lnTo>
                  <a:pt x="135" y="588"/>
                </a:lnTo>
                <a:lnTo>
                  <a:pt x="114" y="609"/>
                </a:lnTo>
                <a:lnTo>
                  <a:pt x="90" y="633"/>
                </a:lnTo>
                <a:lnTo>
                  <a:pt x="57" y="662"/>
                </a:lnTo>
                <a:lnTo>
                  <a:pt x="17" y="692"/>
                </a:lnTo>
                <a:lnTo>
                  <a:pt x="0" y="702"/>
                </a:lnTo>
                <a:lnTo>
                  <a:pt x="0" y="717"/>
                </a:lnTo>
                <a:lnTo>
                  <a:pt x="0" y="801"/>
                </a:lnTo>
                <a:lnTo>
                  <a:pt x="71" y="849"/>
                </a:lnTo>
                <a:lnTo>
                  <a:pt x="96" y="870"/>
                </a:lnTo>
                <a:lnTo>
                  <a:pt x="120" y="888"/>
                </a:lnTo>
                <a:lnTo>
                  <a:pt x="137" y="906"/>
                </a:lnTo>
                <a:lnTo>
                  <a:pt x="150" y="921"/>
                </a:lnTo>
                <a:lnTo>
                  <a:pt x="161" y="939"/>
                </a:lnTo>
                <a:lnTo>
                  <a:pt x="167" y="960"/>
                </a:lnTo>
                <a:lnTo>
                  <a:pt x="171" y="980"/>
                </a:lnTo>
                <a:lnTo>
                  <a:pt x="171" y="1004"/>
                </a:lnTo>
                <a:lnTo>
                  <a:pt x="168" y="1031"/>
                </a:lnTo>
                <a:lnTo>
                  <a:pt x="167" y="1043"/>
                </a:lnTo>
                <a:lnTo>
                  <a:pt x="162" y="1055"/>
                </a:lnTo>
                <a:lnTo>
                  <a:pt x="159" y="1065"/>
                </a:lnTo>
                <a:lnTo>
                  <a:pt x="153" y="1077"/>
                </a:lnTo>
                <a:lnTo>
                  <a:pt x="144" y="1089"/>
                </a:lnTo>
                <a:lnTo>
                  <a:pt x="137" y="1100"/>
                </a:lnTo>
                <a:lnTo>
                  <a:pt x="114" y="1121"/>
                </a:lnTo>
                <a:lnTo>
                  <a:pt x="84" y="1145"/>
                </a:lnTo>
                <a:lnTo>
                  <a:pt x="47" y="1173"/>
                </a:lnTo>
                <a:lnTo>
                  <a:pt x="0" y="1203"/>
                </a:lnTo>
                <a:lnTo>
                  <a:pt x="0" y="1287"/>
                </a:lnTo>
                <a:lnTo>
                  <a:pt x="0" y="1305"/>
                </a:lnTo>
                <a:lnTo>
                  <a:pt x="17" y="1316"/>
                </a:lnTo>
                <a:lnTo>
                  <a:pt x="57" y="1343"/>
                </a:lnTo>
                <a:lnTo>
                  <a:pt x="90" y="1371"/>
                </a:lnTo>
                <a:lnTo>
                  <a:pt x="114" y="1395"/>
                </a:lnTo>
                <a:lnTo>
                  <a:pt x="135" y="1419"/>
                </a:lnTo>
                <a:lnTo>
                  <a:pt x="149" y="1439"/>
                </a:lnTo>
                <a:lnTo>
                  <a:pt x="159" y="1457"/>
                </a:lnTo>
                <a:lnTo>
                  <a:pt x="165" y="1472"/>
                </a:lnTo>
                <a:lnTo>
                  <a:pt x="167" y="1484"/>
                </a:lnTo>
                <a:lnTo>
                  <a:pt x="165" y="1496"/>
                </a:lnTo>
                <a:lnTo>
                  <a:pt x="159" y="1509"/>
                </a:lnTo>
                <a:lnTo>
                  <a:pt x="149" y="1527"/>
                </a:lnTo>
                <a:lnTo>
                  <a:pt x="135" y="1547"/>
                </a:lnTo>
                <a:lnTo>
                  <a:pt x="114" y="1569"/>
                </a:lnTo>
                <a:lnTo>
                  <a:pt x="90" y="1595"/>
                </a:lnTo>
                <a:lnTo>
                  <a:pt x="57" y="1622"/>
                </a:lnTo>
                <a:lnTo>
                  <a:pt x="17" y="1650"/>
                </a:lnTo>
                <a:lnTo>
                  <a:pt x="0" y="1661"/>
                </a:lnTo>
                <a:lnTo>
                  <a:pt x="0" y="1677"/>
                </a:lnTo>
                <a:lnTo>
                  <a:pt x="0" y="1761"/>
                </a:lnTo>
                <a:lnTo>
                  <a:pt x="71" y="1809"/>
                </a:lnTo>
                <a:lnTo>
                  <a:pt x="96" y="1829"/>
                </a:lnTo>
                <a:lnTo>
                  <a:pt x="120" y="1847"/>
                </a:lnTo>
                <a:lnTo>
                  <a:pt x="137" y="1865"/>
                </a:lnTo>
                <a:lnTo>
                  <a:pt x="150" y="1883"/>
                </a:lnTo>
                <a:lnTo>
                  <a:pt x="161" y="1901"/>
                </a:lnTo>
                <a:lnTo>
                  <a:pt x="167" y="1919"/>
                </a:lnTo>
                <a:lnTo>
                  <a:pt x="171" y="1941"/>
                </a:lnTo>
                <a:lnTo>
                  <a:pt x="171" y="1962"/>
                </a:lnTo>
                <a:lnTo>
                  <a:pt x="168" y="1991"/>
                </a:lnTo>
                <a:lnTo>
                  <a:pt x="167" y="2003"/>
                </a:lnTo>
                <a:lnTo>
                  <a:pt x="162" y="2015"/>
                </a:lnTo>
                <a:lnTo>
                  <a:pt x="159" y="2027"/>
                </a:lnTo>
                <a:lnTo>
                  <a:pt x="153" y="2037"/>
                </a:lnTo>
                <a:lnTo>
                  <a:pt x="144" y="2049"/>
                </a:lnTo>
                <a:lnTo>
                  <a:pt x="137" y="2058"/>
                </a:lnTo>
                <a:lnTo>
                  <a:pt x="114" y="2081"/>
                </a:lnTo>
                <a:lnTo>
                  <a:pt x="84" y="2105"/>
                </a:lnTo>
                <a:lnTo>
                  <a:pt x="47" y="2133"/>
                </a:lnTo>
                <a:lnTo>
                  <a:pt x="0" y="2163"/>
                </a:lnTo>
                <a:lnTo>
                  <a:pt x="0" y="2249"/>
                </a:lnTo>
                <a:lnTo>
                  <a:pt x="0" y="2265"/>
                </a:lnTo>
                <a:lnTo>
                  <a:pt x="17" y="2274"/>
                </a:lnTo>
                <a:lnTo>
                  <a:pt x="57" y="2304"/>
                </a:lnTo>
                <a:lnTo>
                  <a:pt x="90" y="2330"/>
                </a:lnTo>
                <a:lnTo>
                  <a:pt x="114" y="2357"/>
                </a:lnTo>
                <a:lnTo>
                  <a:pt x="135" y="2378"/>
                </a:lnTo>
                <a:lnTo>
                  <a:pt x="149" y="2399"/>
                </a:lnTo>
                <a:lnTo>
                  <a:pt x="159" y="2417"/>
                </a:lnTo>
                <a:lnTo>
                  <a:pt x="165" y="2430"/>
                </a:lnTo>
                <a:lnTo>
                  <a:pt x="167" y="2442"/>
                </a:lnTo>
                <a:lnTo>
                  <a:pt x="165" y="2454"/>
                </a:lnTo>
                <a:lnTo>
                  <a:pt x="159" y="2468"/>
                </a:lnTo>
                <a:lnTo>
                  <a:pt x="149" y="2486"/>
                </a:lnTo>
                <a:lnTo>
                  <a:pt x="135" y="2507"/>
                </a:lnTo>
                <a:lnTo>
                  <a:pt x="114" y="2528"/>
                </a:lnTo>
                <a:lnTo>
                  <a:pt x="90" y="2555"/>
                </a:lnTo>
                <a:lnTo>
                  <a:pt x="57" y="2580"/>
                </a:lnTo>
                <a:lnTo>
                  <a:pt x="17" y="2610"/>
                </a:lnTo>
                <a:lnTo>
                  <a:pt x="0" y="2621"/>
                </a:lnTo>
                <a:lnTo>
                  <a:pt x="0" y="2636"/>
                </a:lnTo>
                <a:lnTo>
                  <a:pt x="0" y="2720"/>
                </a:lnTo>
                <a:lnTo>
                  <a:pt x="71" y="2768"/>
                </a:lnTo>
                <a:lnTo>
                  <a:pt x="96" y="2789"/>
                </a:lnTo>
                <a:lnTo>
                  <a:pt x="120" y="2807"/>
                </a:lnTo>
                <a:lnTo>
                  <a:pt x="137" y="2825"/>
                </a:lnTo>
                <a:lnTo>
                  <a:pt x="150" y="2843"/>
                </a:lnTo>
                <a:lnTo>
                  <a:pt x="161" y="2861"/>
                </a:lnTo>
                <a:lnTo>
                  <a:pt x="167" y="2880"/>
                </a:lnTo>
                <a:lnTo>
                  <a:pt x="171" y="2900"/>
                </a:lnTo>
                <a:lnTo>
                  <a:pt x="171" y="2922"/>
                </a:lnTo>
                <a:lnTo>
                  <a:pt x="168" y="2951"/>
                </a:lnTo>
                <a:lnTo>
                  <a:pt x="167" y="2963"/>
                </a:lnTo>
                <a:lnTo>
                  <a:pt x="162" y="2973"/>
                </a:lnTo>
                <a:lnTo>
                  <a:pt x="159" y="2985"/>
                </a:lnTo>
                <a:lnTo>
                  <a:pt x="153" y="2996"/>
                </a:lnTo>
                <a:lnTo>
                  <a:pt x="144" y="3008"/>
                </a:lnTo>
                <a:lnTo>
                  <a:pt x="137" y="3018"/>
                </a:lnTo>
                <a:lnTo>
                  <a:pt x="114" y="3039"/>
                </a:lnTo>
                <a:lnTo>
                  <a:pt x="84" y="3066"/>
                </a:lnTo>
                <a:lnTo>
                  <a:pt x="47" y="3092"/>
                </a:lnTo>
                <a:lnTo>
                  <a:pt x="0" y="3123"/>
                </a:lnTo>
                <a:lnTo>
                  <a:pt x="0" y="3207"/>
                </a:lnTo>
                <a:lnTo>
                  <a:pt x="0" y="3224"/>
                </a:lnTo>
                <a:lnTo>
                  <a:pt x="17" y="3234"/>
                </a:lnTo>
                <a:lnTo>
                  <a:pt x="57" y="3264"/>
                </a:lnTo>
                <a:lnTo>
                  <a:pt x="90" y="3290"/>
                </a:lnTo>
                <a:lnTo>
                  <a:pt x="114" y="3315"/>
                </a:lnTo>
                <a:lnTo>
                  <a:pt x="135" y="3338"/>
                </a:lnTo>
                <a:lnTo>
                  <a:pt x="149" y="3357"/>
                </a:lnTo>
                <a:lnTo>
                  <a:pt x="159" y="3375"/>
                </a:lnTo>
                <a:lnTo>
                  <a:pt x="165" y="3390"/>
                </a:lnTo>
                <a:lnTo>
                  <a:pt x="167" y="3402"/>
                </a:lnTo>
                <a:lnTo>
                  <a:pt x="165" y="3414"/>
                </a:lnTo>
                <a:lnTo>
                  <a:pt x="159" y="3428"/>
                </a:lnTo>
                <a:lnTo>
                  <a:pt x="149" y="3446"/>
                </a:lnTo>
                <a:lnTo>
                  <a:pt x="135" y="3465"/>
                </a:lnTo>
                <a:lnTo>
                  <a:pt x="114" y="3488"/>
                </a:lnTo>
                <a:lnTo>
                  <a:pt x="90" y="3513"/>
                </a:lnTo>
                <a:lnTo>
                  <a:pt x="57" y="3542"/>
                </a:lnTo>
                <a:lnTo>
                  <a:pt x="17" y="3570"/>
                </a:lnTo>
                <a:lnTo>
                  <a:pt x="0" y="3579"/>
                </a:lnTo>
                <a:lnTo>
                  <a:pt x="0" y="3596"/>
                </a:lnTo>
                <a:lnTo>
                  <a:pt x="0" y="3681"/>
                </a:lnTo>
                <a:lnTo>
                  <a:pt x="71" y="3728"/>
                </a:lnTo>
                <a:lnTo>
                  <a:pt x="96" y="3747"/>
                </a:lnTo>
                <a:lnTo>
                  <a:pt x="120" y="3765"/>
                </a:lnTo>
                <a:lnTo>
                  <a:pt x="137" y="3783"/>
                </a:lnTo>
                <a:lnTo>
                  <a:pt x="150" y="3801"/>
                </a:lnTo>
                <a:lnTo>
                  <a:pt x="161" y="3819"/>
                </a:lnTo>
                <a:lnTo>
                  <a:pt x="167" y="3839"/>
                </a:lnTo>
                <a:lnTo>
                  <a:pt x="171" y="3860"/>
                </a:lnTo>
                <a:lnTo>
                  <a:pt x="171" y="3881"/>
                </a:lnTo>
                <a:lnTo>
                  <a:pt x="168" y="3909"/>
                </a:lnTo>
                <a:lnTo>
                  <a:pt x="167" y="3921"/>
                </a:lnTo>
                <a:lnTo>
                  <a:pt x="162" y="3933"/>
                </a:lnTo>
                <a:lnTo>
                  <a:pt x="159" y="3945"/>
                </a:lnTo>
                <a:lnTo>
                  <a:pt x="153" y="3957"/>
                </a:lnTo>
                <a:lnTo>
                  <a:pt x="144" y="3968"/>
                </a:lnTo>
                <a:lnTo>
                  <a:pt x="137" y="3980"/>
                </a:lnTo>
                <a:lnTo>
                  <a:pt x="114" y="4001"/>
                </a:lnTo>
                <a:lnTo>
                  <a:pt x="84" y="4025"/>
                </a:lnTo>
                <a:lnTo>
                  <a:pt x="47" y="4052"/>
                </a:lnTo>
                <a:lnTo>
                  <a:pt x="0" y="4083"/>
                </a:lnTo>
                <a:lnTo>
                  <a:pt x="0" y="4167"/>
                </a:lnTo>
                <a:lnTo>
                  <a:pt x="0" y="4184"/>
                </a:lnTo>
                <a:lnTo>
                  <a:pt x="17" y="4193"/>
                </a:lnTo>
                <a:lnTo>
                  <a:pt x="57" y="4223"/>
                </a:lnTo>
                <a:lnTo>
                  <a:pt x="90" y="4251"/>
                </a:lnTo>
                <a:lnTo>
                  <a:pt x="114" y="4275"/>
                </a:lnTo>
                <a:lnTo>
                  <a:pt x="135" y="4296"/>
                </a:lnTo>
                <a:lnTo>
                  <a:pt x="149" y="4319"/>
                </a:lnTo>
                <a:lnTo>
                  <a:pt x="159" y="4335"/>
                </a:lnTo>
                <a:lnTo>
                  <a:pt x="165" y="4350"/>
                </a:lnTo>
                <a:lnTo>
                  <a:pt x="167" y="4361"/>
                </a:lnTo>
                <a:lnTo>
                  <a:pt x="165" y="4373"/>
                </a:lnTo>
                <a:lnTo>
                  <a:pt x="159" y="4386"/>
                </a:lnTo>
                <a:lnTo>
                  <a:pt x="149" y="4404"/>
                </a:lnTo>
                <a:lnTo>
                  <a:pt x="135" y="4425"/>
                </a:lnTo>
                <a:lnTo>
                  <a:pt x="114" y="4449"/>
                </a:lnTo>
                <a:lnTo>
                  <a:pt x="90" y="4473"/>
                </a:lnTo>
                <a:lnTo>
                  <a:pt x="57" y="4500"/>
                </a:lnTo>
                <a:lnTo>
                  <a:pt x="17" y="4529"/>
                </a:lnTo>
                <a:lnTo>
                  <a:pt x="0" y="4541"/>
                </a:lnTo>
                <a:lnTo>
                  <a:pt x="0" y="4557"/>
                </a:lnTo>
                <a:lnTo>
                  <a:pt x="0" y="4641"/>
                </a:lnTo>
                <a:lnTo>
                  <a:pt x="71" y="4686"/>
                </a:lnTo>
                <a:lnTo>
                  <a:pt x="96" y="4707"/>
                </a:lnTo>
                <a:lnTo>
                  <a:pt x="120" y="4727"/>
                </a:lnTo>
                <a:lnTo>
                  <a:pt x="137" y="4743"/>
                </a:lnTo>
                <a:lnTo>
                  <a:pt x="150" y="4761"/>
                </a:lnTo>
                <a:lnTo>
                  <a:pt x="161" y="4779"/>
                </a:lnTo>
                <a:lnTo>
                  <a:pt x="167" y="4799"/>
                </a:lnTo>
                <a:lnTo>
                  <a:pt x="171" y="4818"/>
                </a:lnTo>
                <a:lnTo>
                  <a:pt x="171" y="4841"/>
                </a:lnTo>
                <a:lnTo>
                  <a:pt x="168" y="4869"/>
                </a:lnTo>
                <a:lnTo>
                  <a:pt x="167" y="4883"/>
                </a:lnTo>
                <a:lnTo>
                  <a:pt x="162" y="4895"/>
                </a:lnTo>
                <a:lnTo>
                  <a:pt x="159" y="4905"/>
                </a:lnTo>
                <a:lnTo>
                  <a:pt x="153" y="4917"/>
                </a:lnTo>
                <a:lnTo>
                  <a:pt x="144" y="4926"/>
                </a:lnTo>
                <a:lnTo>
                  <a:pt x="137" y="4938"/>
                </a:lnTo>
                <a:lnTo>
                  <a:pt x="114" y="4961"/>
                </a:lnTo>
                <a:lnTo>
                  <a:pt x="84" y="4985"/>
                </a:lnTo>
                <a:lnTo>
                  <a:pt x="47" y="5010"/>
                </a:lnTo>
                <a:lnTo>
                  <a:pt x="0" y="5042"/>
                </a:lnTo>
                <a:lnTo>
                  <a:pt x="0" y="5126"/>
                </a:lnTo>
                <a:lnTo>
                  <a:pt x="0" y="5142"/>
                </a:lnTo>
                <a:lnTo>
                  <a:pt x="17" y="5153"/>
                </a:lnTo>
                <a:lnTo>
                  <a:pt x="57" y="5183"/>
                </a:lnTo>
                <a:lnTo>
                  <a:pt x="90" y="5210"/>
                </a:lnTo>
                <a:lnTo>
                  <a:pt x="114" y="5234"/>
                </a:lnTo>
                <a:lnTo>
                  <a:pt x="135" y="5258"/>
                </a:lnTo>
                <a:lnTo>
                  <a:pt x="149" y="5279"/>
                </a:lnTo>
                <a:lnTo>
                  <a:pt x="159" y="5294"/>
                </a:lnTo>
                <a:lnTo>
                  <a:pt x="165" y="5310"/>
                </a:lnTo>
                <a:lnTo>
                  <a:pt x="167" y="5322"/>
                </a:lnTo>
                <a:lnTo>
                  <a:pt x="165" y="5333"/>
                </a:lnTo>
                <a:lnTo>
                  <a:pt x="159" y="5348"/>
                </a:lnTo>
                <a:lnTo>
                  <a:pt x="149" y="5364"/>
                </a:lnTo>
                <a:lnTo>
                  <a:pt x="135" y="5384"/>
                </a:lnTo>
                <a:lnTo>
                  <a:pt x="114" y="5408"/>
                </a:lnTo>
                <a:lnTo>
                  <a:pt x="90" y="5432"/>
                </a:lnTo>
                <a:lnTo>
                  <a:pt x="57" y="5460"/>
                </a:lnTo>
                <a:lnTo>
                  <a:pt x="17" y="5490"/>
                </a:lnTo>
                <a:lnTo>
                  <a:pt x="0" y="5501"/>
                </a:lnTo>
                <a:lnTo>
                  <a:pt x="0" y="5516"/>
                </a:lnTo>
                <a:lnTo>
                  <a:pt x="0" y="5600"/>
                </a:lnTo>
                <a:lnTo>
                  <a:pt x="71" y="5648"/>
                </a:lnTo>
                <a:lnTo>
                  <a:pt x="96" y="5667"/>
                </a:lnTo>
                <a:lnTo>
                  <a:pt x="120" y="5685"/>
                </a:lnTo>
                <a:lnTo>
                  <a:pt x="137" y="5703"/>
                </a:lnTo>
                <a:lnTo>
                  <a:pt x="150" y="5720"/>
                </a:lnTo>
                <a:lnTo>
                  <a:pt x="161" y="5738"/>
                </a:lnTo>
                <a:lnTo>
                  <a:pt x="167" y="5757"/>
                </a:lnTo>
                <a:lnTo>
                  <a:pt x="171" y="5778"/>
                </a:lnTo>
                <a:lnTo>
                  <a:pt x="171" y="5802"/>
                </a:lnTo>
                <a:lnTo>
                  <a:pt x="168" y="5828"/>
                </a:lnTo>
                <a:lnTo>
                  <a:pt x="167" y="5841"/>
                </a:lnTo>
                <a:lnTo>
                  <a:pt x="162" y="5853"/>
                </a:lnTo>
                <a:lnTo>
                  <a:pt x="159" y="5864"/>
                </a:lnTo>
                <a:lnTo>
                  <a:pt x="153" y="5876"/>
                </a:lnTo>
                <a:lnTo>
                  <a:pt x="144" y="5886"/>
                </a:lnTo>
                <a:lnTo>
                  <a:pt x="137" y="5898"/>
                </a:lnTo>
                <a:lnTo>
                  <a:pt x="114" y="5919"/>
                </a:lnTo>
                <a:lnTo>
                  <a:pt x="84" y="5943"/>
                </a:lnTo>
                <a:lnTo>
                  <a:pt x="47" y="5972"/>
                </a:lnTo>
                <a:lnTo>
                  <a:pt x="0" y="6002"/>
                </a:lnTo>
                <a:lnTo>
                  <a:pt x="0" y="6086"/>
                </a:lnTo>
                <a:lnTo>
                  <a:pt x="0" y="6104"/>
                </a:lnTo>
                <a:lnTo>
                  <a:pt x="17" y="6114"/>
                </a:lnTo>
                <a:lnTo>
                  <a:pt x="57" y="6141"/>
                </a:lnTo>
                <a:lnTo>
                  <a:pt x="90" y="6170"/>
                </a:lnTo>
                <a:lnTo>
                  <a:pt x="114" y="6194"/>
                </a:lnTo>
                <a:lnTo>
                  <a:pt x="135" y="6218"/>
                </a:lnTo>
                <a:lnTo>
                  <a:pt x="149" y="6237"/>
                </a:lnTo>
                <a:lnTo>
                  <a:pt x="159" y="6255"/>
                </a:lnTo>
                <a:lnTo>
                  <a:pt x="165" y="6269"/>
                </a:lnTo>
                <a:lnTo>
                  <a:pt x="167" y="6281"/>
                </a:lnTo>
                <a:lnTo>
                  <a:pt x="165" y="6293"/>
                </a:lnTo>
                <a:lnTo>
                  <a:pt x="159" y="6308"/>
                </a:lnTo>
                <a:lnTo>
                  <a:pt x="149" y="6326"/>
                </a:lnTo>
                <a:lnTo>
                  <a:pt x="135" y="6345"/>
                </a:lnTo>
                <a:lnTo>
                  <a:pt x="114" y="6368"/>
                </a:lnTo>
                <a:lnTo>
                  <a:pt x="90" y="6393"/>
                </a:lnTo>
                <a:lnTo>
                  <a:pt x="57" y="6419"/>
                </a:lnTo>
                <a:lnTo>
                  <a:pt x="17" y="6449"/>
                </a:lnTo>
                <a:lnTo>
                  <a:pt x="0" y="6459"/>
                </a:lnTo>
                <a:lnTo>
                  <a:pt x="0" y="6476"/>
                </a:lnTo>
                <a:lnTo>
                  <a:pt x="0" y="6480"/>
                </a:lnTo>
                <a:lnTo>
                  <a:pt x="93" y="6480"/>
                </a:lnTo>
                <a:lnTo>
                  <a:pt x="95" y="6479"/>
                </a:lnTo>
                <a:lnTo>
                  <a:pt x="126" y="6455"/>
                </a:lnTo>
                <a:lnTo>
                  <a:pt x="153" y="6431"/>
                </a:lnTo>
                <a:lnTo>
                  <a:pt x="174" y="6407"/>
                </a:lnTo>
                <a:lnTo>
                  <a:pt x="195" y="6386"/>
                </a:lnTo>
                <a:lnTo>
                  <a:pt x="209" y="6365"/>
                </a:lnTo>
                <a:lnTo>
                  <a:pt x="221" y="6345"/>
                </a:lnTo>
                <a:lnTo>
                  <a:pt x="228" y="6327"/>
                </a:lnTo>
                <a:lnTo>
                  <a:pt x="237" y="6345"/>
                </a:lnTo>
                <a:lnTo>
                  <a:pt x="249" y="6365"/>
                </a:lnTo>
                <a:lnTo>
                  <a:pt x="263" y="6386"/>
                </a:lnTo>
                <a:lnTo>
                  <a:pt x="281" y="6407"/>
                </a:lnTo>
                <a:lnTo>
                  <a:pt x="303" y="6431"/>
                </a:lnTo>
                <a:lnTo>
                  <a:pt x="330" y="6455"/>
                </a:lnTo>
                <a:lnTo>
                  <a:pt x="363" y="6479"/>
                </a:lnTo>
                <a:lnTo>
                  <a:pt x="363" y="6480"/>
                </a:lnTo>
                <a:lnTo>
                  <a:pt x="573" y="6480"/>
                </a:lnTo>
                <a:lnTo>
                  <a:pt x="575" y="6479"/>
                </a:lnTo>
                <a:lnTo>
                  <a:pt x="606" y="6455"/>
                </a:lnTo>
                <a:lnTo>
                  <a:pt x="632" y="6431"/>
                </a:lnTo>
                <a:lnTo>
                  <a:pt x="654" y="6407"/>
                </a:lnTo>
                <a:lnTo>
                  <a:pt x="674" y="6386"/>
                </a:lnTo>
                <a:lnTo>
                  <a:pt x="689" y="6365"/>
                </a:lnTo>
                <a:lnTo>
                  <a:pt x="701" y="6345"/>
                </a:lnTo>
                <a:lnTo>
                  <a:pt x="708" y="6327"/>
                </a:lnTo>
                <a:lnTo>
                  <a:pt x="716" y="6345"/>
                </a:lnTo>
                <a:lnTo>
                  <a:pt x="728" y="6365"/>
                </a:lnTo>
                <a:lnTo>
                  <a:pt x="743" y="6386"/>
                </a:lnTo>
                <a:lnTo>
                  <a:pt x="761" y="6407"/>
                </a:lnTo>
                <a:lnTo>
                  <a:pt x="785" y="6431"/>
                </a:lnTo>
                <a:lnTo>
                  <a:pt x="810" y="6455"/>
                </a:lnTo>
                <a:lnTo>
                  <a:pt x="842" y="6479"/>
                </a:lnTo>
                <a:lnTo>
                  <a:pt x="843" y="6480"/>
                </a:lnTo>
                <a:lnTo>
                  <a:pt x="1053" y="6480"/>
                </a:lnTo>
                <a:lnTo>
                  <a:pt x="1053" y="6479"/>
                </a:lnTo>
                <a:lnTo>
                  <a:pt x="1086" y="6455"/>
                </a:lnTo>
                <a:lnTo>
                  <a:pt x="1112" y="6431"/>
                </a:lnTo>
                <a:lnTo>
                  <a:pt x="1136" y="6407"/>
                </a:lnTo>
                <a:lnTo>
                  <a:pt x="1154" y="6386"/>
                </a:lnTo>
                <a:lnTo>
                  <a:pt x="1167" y="6365"/>
                </a:lnTo>
                <a:lnTo>
                  <a:pt x="1179" y="6345"/>
                </a:lnTo>
                <a:lnTo>
                  <a:pt x="1188" y="6327"/>
                </a:lnTo>
                <a:lnTo>
                  <a:pt x="1196" y="6345"/>
                </a:lnTo>
                <a:lnTo>
                  <a:pt x="1208" y="6365"/>
                </a:lnTo>
                <a:lnTo>
                  <a:pt x="1221" y="6386"/>
                </a:lnTo>
                <a:lnTo>
                  <a:pt x="1239" y="6407"/>
                </a:lnTo>
                <a:lnTo>
                  <a:pt x="1263" y="6431"/>
                </a:lnTo>
                <a:lnTo>
                  <a:pt x="1290" y="6455"/>
                </a:lnTo>
                <a:lnTo>
                  <a:pt x="1322" y="6479"/>
                </a:lnTo>
                <a:lnTo>
                  <a:pt x="1323" y="6480"/>
                </a:lnTo>
                <a:lnTo>
                  <a:pt x="1532" y="6480"/>
                </a:lnTo>
                <a:lnTo>
                  <a:pt x="1533" y="6479"/>
                </a:lnTo>
                <a:lnTo>
                  <a:pt x="1566" y="6455"/>
                </a:lnTo>
                <a:lnTo>
                  <a:pt x="1593" y="6431"/>
                </a:lnTo>
                <a:lnTo>
                  <a:pt x="1616" y="6407"/>
                </a:lnTo>
                <a:lnTo>
                  <a:pt x="1634" y="6386"/>
                </a:lnTo>
                <a:lnTo>
                  <a:pt x="1647" y="6365"/>
                </a:lnTo>
                <a:lnTo>
                  <a:pt x="1659" y="6345"/>
                </a:lnTo>
                <a:lnTo>
                  <a:pt x="1668" y="6327"/>
                </a:lnTo>
                <a:lnTo>
                  <a:pt x="1676" y="6345"/>
                </a:lnTo>
                <a:lnTo>
                  <a:pt x="1688" y="6365"/>
                </a:lnTo>
                <a:lnTo>
                  <a:pt x="1701" y="6386"/>
                </a:lnTo>
                <a:lnTo>
                  <a:pt x="1721" y="6407"/>
                </a:lnTo>
                <a:lnTo>
                  <a:pt x="1743" y="6431"/>
                </a:lnTo>
                <a:lnTo>
                  <a:pt x="1769" y="6455"/>
                </a:lnTo>
                <a:lnTo>
                  <a:pt x="1802" y="6479"/>
                </a:lnTo>
                <a:lnTo>
                  <a:pt x="1803" y="6480"/>
                </a:lnTo>
                <a:lnTo>
                  <a:pt x="2012" y="6480"/>
                </a:lnTo>
                <a:lnTo>
                  <a:pt x="2013" y="6479"/>
                </a:lnTo>
                <a:lnTo>
                  <a:pt x="2045" y="6455"/>
                </a:lnTo>
                <a:lnTo>
                  <a:pt x="2073" y="6431"/>
                </a:lnTo>
                <a:lnTo>
                  <a:pt x="2096" y="6407"/>
                </a:lnTo>
                <a:lnTo>
                  <a:pt x="2114" y="6386"/>
                </a:lnTo>
                <a:lnTo>
                  <a:pt x="2127" y="6365"/>
                </a:lnTo>
                <a:lnTo>
                  <a:pt x="2139" y="6345"/>
                </a:lnTo>
                <a:lnTo>
                  <a:pt x="2147" y="6327"/>
                </a:lnTo>
                <a:lnTo>
                  <a:pt x="2156" y="6345"/>
                </a:lnTo>
                <a:lnTo>
                  <a:pt x="2168" y="6365"/>
                </a:lnTo>
                <a:lnTo>
                  <a:pt x="2183" y="6386"/>
                </a:lnTo>
                <a:lnTo>
                  <a:pt x="2201" y="6407"/>
                </a:lnTo>
                <a:lnTo>
                  <a:pt x="2223" y="6431"/>
                </a:lnTo>
                <a:lnTo>
                  <a:pt x="2249" y="6455"/>
                </a:lnTo>
                <a:lnTo>
                  <a:pt x="2282" y="6479"/>
                </a:lnTo>
                <a:lnTo>
                  <a:pt x="2282" y="6480"/>
                </a:lnTo>
                <a:lnTo>
                  <a:pt x="2493" y="6480"/>
                </a:lnTo>
                <a:lnTo>
                  <a:pt x="2495" y="6479"/>
                </a:lnTo>
                <a:lnTo>
                  <a:pt x="2525" y="6455"/>
                </a:lnTo>
                <a:lnTo>
                  <a:pt x="2553" y="6431"/>
                </a:lnTo>
                <a:lnTo>
                  <a:pt x="2574" y="6407"/>
                </a:lnTo>
                <a:lnTo>
                  <a:pt x="2592" y="6386"/>
                </a:lnTo>
                <a:lnTo>
                  <a:pt x="2607" y="6365"/>
                </a:lnTo>
                <a:lnTo>
                  <a:pt x="2619" y="6345"/>
                </a:lnTo>
                <a:lnTo>
                  <a:pt x="2627" y="6327"/>
                </a:lnTo>
                <a:lnTo>
                  <a:pt x="2637" y="6345"/>
                </a:lnTo>
                <a:lnTo>
                  <a:pt x="2646" y="6365"/>
                </a:lnTo>
                <a:lnTo>
                  <a:pt x="2663" y="6386"/>
                </a:lnTo>
                <a:lnTo>
                  <a:pt x="2681" y="6407"/>
                </a:lnTo>
                <a:lnTo>
                  <a:pt x="2703" y="6431"/>
                </a:lnTo>
                <a:lnTo>
                  <a:pt x="2729" y="6455"/>
                </a:lnTo>
                <a:lnTo>
                  <a:pt x="2760" y="6479"/>
                </a:lnTo>
                <a:lnTo>
                  <a:pt x="2762" y="6480"/>
                </a:lnTo>
                <a:lnTo>
                  <a:pt x="2973" y="6480"/>
                </a:lnTo>
                <a:lnTo>
                  <a:pt x="2975" y="6479"/>
                </a:lnTo>
                <a:lnTo>
                  <a:pt x="3005" y="6455"/>
                </a:lnTo>
                <a:lnTo>
                  <a:pt x="3032" y="6431"/>
                </a:lnTo>
                <a:lnTo>
                  <a:pt x="3054" y="6407"/>
                </a:lnTo>
                <a:lnTo>
                  <a:pt x="3072" y="6386"/>
                </a:lnTo>
                <a:lnTo>
                  <a:pt x="3086" y="6365"/>
                </a:lnTo>
                <a:lnTo>
                  <a:pt x="3098" y="6345"/>
                </a:lnTo>
                <a:lnTo>
                  <a:pt x="3107" y="6327"/>
                </a:lnTo>
                <a:lnTo>
                  <a:pt x="3116" y="6345"/>
                </a:lnTo>
                <a:lnTo>
                  <a:pt x="3126" y="6365"/>
                </a:lnTo>
                <a:lnTo>
                  <a:pt x="3143" y="6386"/>
                </a:lnTo>
                <a:lnTo>
                  <a:pt x="3161" y="6407"/>
                </a:lnTo>
                <a:lnTo>
                  <a:pt x="3182" y="6431"/>
                </a:lnTo>
                <a:lnTo>
                  <a:pt x="3209" y="6455"/>
                </a:lnTo>
                <a:lnTo>
                  <a:pt x="3240" y="6479"/>
                </a:lnTo>
                <a:lnTo>
                  <a:pt x="3242" y="6480"/>
                </a:lnTo>
                <a:lnTo>
                  <a:pt x="3453" y="6480"/>
                </a:lnTo>
                <a:lnTo>
                  <a:pt x="3455" y="6479"/>
                </a:lnTo>
                <a:lnTo>
                  <a:pt x="3486" y="6455"/>
                </a:lnTo>
                <a:lnTo>
                  <a:pt x="3512" y="6431"/>
                </a:lnTo>
                <a:lnTo>
                  <a:pt x="3534" y="6407"/>
                </a:lnTo>
                <a:lnTo>
                  <a:pt x="3552" y="6386"/>
                </a:lnTo>
                <a:lnTo>
                  <a:pt x="3569" y="6365"/>
                </a:lnTo>
                <a:lnTo>
                  <a:pt x="3578" y="6345"/>
                </a:lnTo>
                <a:lnTo>
                  <a:pt x="3588" y="6327"/>
                </a:lnTo>
                <a:lnTo>
                  <a:pt x="3596" y="6345"/>
                </a:lnTo>
                <a:lnTo>
                  <a:pt x="3606" y="6365"/>
                </a:lnTo>
                <a:lnTo>
                  <a:pt x="3623" y="6386"/>
                </a:lnTo>
                <a:lnTo>
                  <a:pt x="3641" y="6407"/>
                </a:lnTo>
                <a:lnTo>
                  <a:pt x="3662" y="6431"/>
                </a:lnTo>
                <a:lnTo>
                  <a:pt x="3687" y="6455"/>
                </a:lnTo>
                <a:lnTo>
                  <a:pt x="3720" y="6479"/>
                </a:lnTo>
                <a:lnTo>
                  <a:pt x="3722" y="6480"/>
                </a:lnTo>
                <a:lnTo>
                  <a:pt x="3933" y="6480"/>
                </a:lnTo>
                <a:lnTo>
                  <a:pt x="3933" y="6479"/>
                </a:lnTo>
                <a:lnTo>
                  <a:pt x="3966" y="6455"/>
                </a:lnTo>
                <a:lnTo>
                  <a:pt x="3992" y="6431"/>
                </a:lnTo>
                <a:lnTo>
                  <a:pt x="4014" y="6407"/>
                </a:lnTo>
                <a:lnTo>
                  <a:pt x="4032" y="6386"/>
                </a:lnTo>
                <a:lnTo>
                  <a:pt x="4047" y="6365"/>
                </a:lnTo>
                <a:lnTo>
                  <a:pt x="4058" y="6345"/>
                </a:lnTo>
                <a:lnTo>
                  <a:pt x="4068" y="6327"/>
                </a:lnTo>
                <a:lnTo>
                  <a:pt x="4076" y="6345"/>
                </a:lnTo>
                <a:lnTo>
                  <a:pt x="4088" y="6365"/>
                </a:lnTo>
                <a:lnTo>
                  <a:pt x="4101" y="6386"/>
                </a:lnTo>
                <a:lnTo>
                  <a:pt x="4119" y="6407"/>
                </a:lnTo>
                <a:lnTo>
                  <a:pt x="4142" y="6431"/>
                </a:lnTo>
                <a:lnTo>
                  <a:pt x="4170" y="6455"/>
                </a:lnTo>
                <a:lnTo>
                  <a:pt x="4200" y="6479"/>
                </a:lnTo>
                <a:lnTo>
                  <a:pt x="4200" y="6480"/>
                </a:lnTo>
                <a:lnTo>
                  <a:pt x="4412" y="6480"/>
                </a:lnTo>
                <a:lnTo>
                  <a:pt x="4413" y="6479"/>
                </a:lnTo>
                <a:lnTo>
                  <a:pt x="4445" y="6455"/>
                </a:lnTo>
                <a:lnTo>
                  <a:pt x="4472" y="6431"/>
                </a:lnTo>
                <a:lnTo>
                  <a:pt x="4493" y="6407"/>
                </a:lnTo>
                <a:lnTo>
                  <a:pt x="4511" y="6386"/>
                </a:lnTo>
                <a:lnTo>
                  <a:pt x="4527" y="6365"/>
                </a:lnTo>
                <a:lnTo>
                  <a:pt x="4538" y="6345"/>
                </a:lnTo>
                <a:lnTo>
                  <a:pt x="4547" y="6327"/>
                </a:lnTo>
                <a:lnTo>
                  <a:pt x="4556" y="6345"/>
                </a:lnTo>
                <a:lnTo>
                  <a:pt x="4568" y="6365"/>
                </a:lnTo>
                <a:lnTo>
                  <a:pt x="4581" y="6386"/>
                </a:lnTo>
                <a:lnTo>
                  <a:pt x="4599" y="6407"/>
                </a:lnTo>
                <a:lnTo>
                  <a:pt x="4622" y="6431"/>
                </a:lnTo>
                <a:lnTo>
                  <a:pt x="4649" y="6455"/>
                </a:lnTo>
                <a:lnTo>
                  <a:pt x="4679" y="6479"/>
                </a:lnTo>
                <a:lnTo>
                  <a:pt x="4680" y="6480"/>
                </a:lnTo>
                <a:lnTo>
                  <a:pt x="4892" y="6480"/>
                </a:lnTo>
                <a:lnTo>
                  <a:pt x="4893" y="6479"/>
                </a:lnTo>
                <a:lnTo>
                  <a:pt x="4925" y="6455"/>
                </a:lnTo>
                <a:lnTo>
                  <a:pt x="4952" y="6431"/>
                </a:lnTo>
                <a:lnTo>
                  <a:pt x="4973" y="6407"/>
                </a:lnTo>
                <a:lnTo>
                  <a:pt x="4994" y="6386"/>
                </a:lnTo>
                <a:lnTo>
                  <a:pt x="5007" y="6365"/>
                </a:lnTo>
                <a:lnTo>
                  <a:pt x="5019" y="6345"/>
                </a:lnTo>
                <a:lnTo>
                  <a:pt x="5027" y="6327"/>
                </a:lnTo>
                <a:lnTo>
                  <a:pt x="5034" y="6345"/>
                </a:lnTo>
                <a:lnTo>
                  <a:pt x="5046" y="6365"/>
                </a:lnTo>
                <a:lnTo>
                  <a:pt x="5061" y="6386"/>
                </a:lnTo>
                <a:lnTo>
                  <a:pt x="5079" y="6407"/>
                </a:lnTo>
                <a:lnTo>
                  <a:pt x="5100" y="6431"/>
                </a:lnTo>
                <a:lnTo>
                  <a:pt x="5129" y="6455"/>
                </a:lnTo>
                <a:lnTo>
                  <a:pt x="5160" y="6479"/>
                </a:lnTo>
                <a:lnTo>
                  <a:pt x="5162" y="6480"/>
                </a:lnTo>
                <a:lnTo>
                  <a:pt x="5372" y="6480"/>
                </a:lnTo>
                <a:lnTo>
                  <a:pt x="5373" y="6479"/>
                </a:lnTo>
                <a:lnTo>
                  <a:pt x="5405" y="6455"/>
                </a:lnTo>
                <a:lnTo>
                  <a:pt x="5430" y="6431"/>
                </a:lnTo>
                <a:lnTo>
                  <a:pt x="5453" y="6407"/>
                </a:lnTo>
                <a:lnTo>
                  <a:pt x="5472" y="6386"/>
                </a:lnTo>
                <a:lnTo>
                  <a:pt x="5487" y="6365"/>
                </a:lnTo>
                <a:lnTo>
                  <a:pt x="5499" y="6345"/>
                </a:lnTo>
                <a:lnTo>
                  <a:pt x="5507" y="6327"/>
                </a:lnTo>
                <a:lnTo>
                  <a:pt x="5514" y="6345"/>
                </a:lnTo>
                <a:lnTo>
                  <a:pt x="5526" y="6365"/>
                </a:lnTo>
                <a:lnTo>
                  <a:pt x="5541" y="6386"/>
                </a:lnTo>
                <a:lnTo>
                  <a:pt x="5559" y="6407"/>
                </a:lnTo>
                <a:lnTo>
                  <a:pt x="5583" y="6431"/>
                </a:lnTo>
                <a:lnTo>
                  <a:pt x="5609" y="6455"/>
                </a:lnTo>
                <a:lnTo>
                  <a:pt x="5640" y="6479"/>
                </a:lnTo>
                <a:lnTo>
                  <a:pt x="5642" y="6480"/>
                </a:lnTo>
                <a:lnTo>
                  <a:pt x="5852" y="6480"/>
                </a:lnTo>
                <a:lnTo>
                  <a:pt x="5852" y="6479"/>
                </a:lnTo>
                <a:lnTo>
                  <a:pt x="5885" y="6455"/>
                </a:lnTo>
                <a:lnTo>
                  <a:pt x="5910" y="6431"/>
                </a:lnTo>
                <a:lnTo>
                  <a:pt x="5934" y="6407"/>
                </a:lnTo>
                <a:lnTo>
                  <a:pt x="5952" y="6386"/>
                </a:lnTo>
                <a:lnTo>
                  <a:pt x="5966" y="6365"/>
                </a:lnTo>
                <a:lnTo>
                  <a:pt x="5978" y="6345"/>
                </a:lnTo>
                <a:lnTo>
                  <a:pt x="5987" y="6327"/>
                </a:lnTo>
                <a:lnTo>
                  <a:pt x="5994" y="6345"/>
                </a:lnTo>
                <a:lnTo>
                  <a:pt x="6006" y="6365"/>
                </a:lnTo>
                <a:lnTo>
                  <a:pt x="6020" y="6386"/>
                </a:lnTo>
                <a:lnTo>
                  <a:pt x="6038" y="6407"/>
                </a:lnTo>
                <a:lnTo>
                  <a:pt x="6062" y="6431"/>
                </a:lnTo>
                <a:lnTo>
                  <a:pt x="6089" y="6455"/>
                </a:lnTo>
                <a:lnTo>
                  <a:pt x="6120" y="6479"/>
                </a:lnTo>
                <a:lnTo>
                  <a:pt x="6122" y="6480"/>
                </a:lnTo>
                <a:lnTo>
                  <a:pt x="6330" y="6480"/>
                </a:lnTo>
                <a:lnTo>
                  <a:pt x="6332" y="6479"/>
                </a:lnTo>
                <a:lnTo>
                  <a:pt x="6363" y="6455"/>
                </a:lnTo>
                <a:lnTo>
                  <a:pt x="6390" y="6431"/>
                </a:lnTo>
                <a:lnTo>
                  <a:pt x="6414" y="6407"/>
                </a:lnTo>
                <a:lnTo>
                  <a:pt x="6432" y="6386"/>
                </a:lnTo>
                <a:lnTo>
                  <a:pt x="6446" y="6365"/>
                </a:lnTo>
                <a:lnTo>
                  <a:pt x="6458" y="6345"/>
                </a:lnTo>
                <a:lnTo>
                  <a:pt x="6465" y="6327"/>
                </a:lnTo>
                <a:lnTo>
                  <a:pt x="6474" y="6345"/>
                </a:lnTo>
                <a:lnTo>
                  <a:pt x="6486" y="6365"/>
                </a:lnTo>
                <a:lnTo>
                  <a:pt x="6500" y="6386"/>
                </a:lnTo>
                <a:lnTo>
                  <a:pt x="6519" y="6407"/>
                </a:lnTo>
                <a:lnTo>
                  <a:pt x="6542" y="6431"/>
                </a:lnTo>
                <a:lnTo>
                  <a:pt x="6567" y="6455"/>
                </a:lnTo>
                <a:lnTo>
                  <a:pt x="6600" y="6479"/>
                </a:lnTo>
                <a:lnTo>
                  <a:pt x="6602" y="6480"/>
                </a:lnTo>
                <a:lnTo>
                  <a:pt x="6810" y="6480"/>
                </a:lnTo>
                <a:lnTo>
                  <a:pt x="6812" y="6479"/>
                </a:lnTo>
                <a:lnTo>
                  <a:pt x="6843" y="6455"/>
                </a:lnTo>
                <a:lnTo>
                  <a:pt x="6872" y="6431"/>
                </a:lnTo>
                <a:lnTo>
                  <a:pt x="6894" y="6407"/>
                </a:lnTo>
                <a:lnTo>
                  <a:pt x="6912" y="6386"/>
                </a:lnTo>
                <a:lnTo>
                  <a:pt x="6926" y="6365"/>
                </a:lnTo>
                <a:lnTo>
                  <a:pt x="6938" y="6345"/>
                </a:lnTo>
                <a:lnTo>
                  <a:pt x="6945" y="6327"/>
                </a:lnTo>
                <a:lnTo>
                  <a:pt x="6954" y="6345"/>
                </a:lnTo>
                <a:lnTo>
                  <a:pt x="6966" y="6365"/>
                </a:lnTo>
                <a:lnTo>
                  <a:pt x="6980" y="6386"/>
                </a:lnTo>
                <a:lnTo>
                  <a:pt x="6999" y="6407"/>
                </a:lnTo>
                <a:lnTo>
                  <a:pt x="7022" y="6431"/>
                </a:lnTo>
                <a:lnTo>
                  <a:pt x="7047" y="6455"/>
                </a:lnTo>
                <a:lnTo>
                  <a:pt x="7079" y="6479"/>
                </a:lnTo>
                <a:lnTo>
                  <a:pt x="7080" y="6480"/>
                </a:lnTo>
                <a:lnTo>
                  <a:pt x="7292" y="6480"/>
                </a:lnTo>
                <a:lnTo>
                  <a:pt x="7293" y="6479"/>
                </a:lnTo>
                <a:lnTo>
                  <a:pt x="7323" y="6455"/>
                </a:lnTo>
                <a:lnTo>
                  <a:pt x="7352" y="6431"/>
                </a:lnTo>
                <a:lnTo>
                  <a:pt x="7373" y="6407"/>
                </a:lnTo>
                <a:lnTo>
                  <a:pt x="7391" y="6386"/>
                </a:lnTo>
                <a:lnTo>
                  <a:pt x="7406" y="6365"/>
                </a:lnTo>
                <a:lnTo>
                  <a:pt x="7418" y="6345"/>
                </a:lnTo>
                <a:lnTo>
                  <a:pt x="7425" y="6327"/>
                </a:lnTo>
                <a:lnTo>
                  <a:pt x="7436" y="6345"/>
                </a:lnTo>
                <a:lnTo>
                  <a:pt x="7445" y="6365"/>
                </a:lnTo>
                <a:lnTo>
                  <a:pt x="7461" y="6386"/>
                </a:lnTo>
                <a:lnTo>
                  <a:pt x="7479" y="6407"/>
                </a:lnTo>
                <a:lnTo>
                  <a:pt x="7502" y="6431"/>
                </a:lnTo>
                <a:lnTo>
                  <a:pt x="7527" y="6455"/>
                </a:lnTo>
                <a:lnTo>
                  <a:pt x="7559" y="6479"/>
                </a:lnTo>
                <a:lnTo>
                  <a:pt x="7560" y="6480"/>
                </a:lnTo>
                <a:lnTo>
                  <a:pt x="7760" y="6480"/>
                </a:lnTo>
                <a:lnTo>
                  <a:pt x="7761" y="6479"/>
                </a:lnTo>
                <a:lnTo>
                  <a:pt x="7791" y="6455"/>
                </a:lnTo>
                <a:lnTo>
                  <a:pt x="7818" y="6431"/>
                </a:lnTo>
                <a:lnTo>
                  <a:pt x="7841" y="6407"/>
                </a:lnTo>
                <a:lnTo>
                  <a:pt x="7859" y="6386"/>
                </a:lnTo>
                <a:lnTo>
                  <a:pt x="7872" y="6365"/>
                </a:lnTo>
                <a:lnTo>
                  <a:pt x="7884" y="6345"/>
                </a:lnTo>
                <a:lnTo>
                  <a:pt x="7893" y="6327"/>
                </a:lnTo>
                <a:lnTo>
                  <a:pt x="7902" y="6345"/>
                </a:lnTo>
                <a:lnTo>
                  <a:pt x="7913" y="6365"/>
                </a:lnTo>
                <a:lnTo>
                  <a:pt x="7929" y="6386"/>
                </a:lnTo>
                <a:lnTo>
                  <a:pt x="7947" y="6407"/>
                </a:lnTo>
                <a:lnTo>
                  <a:pt x="7968" y="6431"/>
                </a:lnTo>
                <a:lnTo>
                  <a:pt x="7995" y="6455"/>
                </a:lnTo>
                <a:lnTo>
                  <a:pt x="8027" y="6479"/>
                </a:lnTo>
                <a:lnTo>
                  <a:pt x="8028" y="6480"/>
                </a:lnTo>
                <a:lnTo>
                  <a:pt x="8240" y="6480"/>
                </a:lnTo>
                <a:lnTo>
                  <a:pt x="8241" y="6479"/>
                </a:lnTo>
                <a:lnTo>
                  <a:pt x="8271" y="6455"/>
                </a:lnTo>
                <a:lnTo>
                  <a:pt x="8298" y="6431"/>
                </a:lnTo>
                <a:lnTo>
                  <a:pt x="8321" y="6407"/>
                </a:lnTo>
                <a:lnTo>
                  <a:pt x="8339" y="6386"/>
                </a:lnTo>
                <a:lnTo>
                  <a:pt x="8352" y="6365"/>
                </a:lnTo>
                <a:lnTo>
                  <a:pt x="8364" y="6345"/>
                </a:lnTo>
                <a:lnTo>
                  <a:pt x="8372" y="6327"/>
                </a:lnTo>
                <a:lnTo>
                  <a:pt x="8382" y="6345"/>
                </a:lnTo>
                <a:lnTo>
                  <a:pt x="8393" y="6365"/>
                </a:lnTo>
                <a:lnTo>
                  <a:pt x="8408" y="6386"/>
                </a:lnTo>
                <a:lnTo>
                  <a:pt x="8426" y="6407"/>
                </a:lnTo>
                <a:lnTo>
                  <a:pt x="8448" y="6431"/>
                </a:lnTo>
                <a:lnTo>
                  <a:pt x="8474" y="6455"/>
                </a:lnTo>
                <a:lnTo>
                  <a:pt x="8507" y="6479"/>
                </a:lnTo>
                <a:lnTo>
                  <a:pt x="8508" y="6480"/>
                </a:lnTo>
                <a:lnTo>
                  <a:pt x="8718" y="6480"/>
                </a:lnTo>
                <a:lnTo>
                  <a:pt x="8720" y="6479"/>
                </a:lnTo>
                <a:lnTo>
                  <a:pt x="8750" y="6455"/>
                </a:lnTo>
                <a:lnTo>
                  <a:pt x="8778" y="6431"/>
                </a:lnTo>
                <a:lnTo>
                  <a:pt x="8801" y="6407"/>
                </a:lnTo>
                <a:lnTo>
                  <a:pt x="8819" y="6386"/>
                </a:lnTo>
                <a:lnTo>
                  <a:pt x="8832" y="6365"/>
                </a:lnTo>
                <a:lnTo>
                  <a:pt x="8844" y="6345"/>
                </a:lnTo>
                <a:lnTo>
                  <a:pt x="8852" y="6327"/>
                </a:lnTo>
                <a:lnTo>
                  <a:pt x="8862" y="6345"/>
                </a:lnTo>
                <a:lnTo>
                  <a:pt x="8873" y="6365"/>
                </a:lnTo>
                <a:lnTo>
                  <a:pt x="8888" y="6386"/>
                </a:lnTo>
                <a:lnTo>
                  <a:pt x="8906" y="6407"/>
                </a:lnTo>
                <a:lnTo>
                  <a:pt x="8928" y="6431"/>
                </a:lnTo>
                <a:lnTo>
                  <a:pt x="8954" y="6455"/>
                </a:lnTo>
                <a:lnTo>
                  <a:pt x="8985" y="6479"/>
                </a:lnTo>
                <a:lnTo>
                  <a:pt x="8987" y="6480"/>
                </a:lnTo>
                <a:lnTo>
                  <a:pt x="9198" y="6480"/>
                </a:lnTo>
                <a:lnTo>
                  <a:pt x="9200" y="6479"/>
                </a:lnTo>
                <a:lnTo>
                  <a:pt x="9231" y="6455"/>
                </a:lnTo>
                <a:lnTo>
                  <a:pt x="9258" y="6431"/>
                </a:lnTo>
                <a:lnTo>
                  <a:pt x="9279" y="6407"/>
                </a:lnTo>
                <a:lnTo>
                  <a:pt x="9297" y="6386"/>
                </a:lnTo>
                <a:lnTo>
                  <a:pt x="9314" y="6365"/>
                </a:lnTo>
                <a:lnTo>
                  <a:pt x="9324" y="6345"/>
                </a:lnTo>
                <a:lnTo>
                  <a:pt x="9333" y="6327"/>
                </a:lnTo>
                <a:lnTo>
                  <a:pt x="9342" y="6345"/>
                </a:lnTo>
                <a:lnTo>
                  <a:pt x="9354" y="6365"/>
                </a:lnTo>
                <a:lnTo>
                  <a:pt x="9368" y="6386"/>
                </a:lnTo>
                <a:lnTo>
                  <a:pt x="9386" y="6407"/>
                </a:lnTo>
                <a:lnTo>
                  <a:pt x="9408" y="6431"/>
                </a:lnTo>
                <a:lnTo>
                  <a:pt x="9435" y="6455"/>
                </a:lnTo>
                <a:lnTo>
                  <a:pt x="9465" y="6479"/>
                </a:lnTo>
                <a:lnTo>
                  <a:pt x="9467" y="6480"/>
                </a:lnTo>
                <a:lnTo>
                  <a:pt x="9678" y="6480"/>
                </a:lnTo>
                <a:lnTo>
                  <a:pt x="9680" y="6479"/>
                </a:lnTo>
                <a:lnTo>
                  <a:pt x="9711" y="6455"/>
                </a:lnTo>
                <a:lnTo>
                  <a:pt x="9737" y="6431"/>
                </a:lnTo>
                <a:lnTo>
                  <a:pt x="9759" y="6407"/>
                </a:lnTo>
                <a:lnTo>
                  <a:pt x="9777" y="6386"/>
                </a:lnTo>
                <a:lnTo>
                  <a:pt x="9794" y="6365"/>
                </a:lnTo>
                <a:lnTo>
                  <a:pt x="9803" y="6345"/>
                </a:lnTo>
                <a:lnTo>
                  <a:pt x="9813" y="6327"/>
                </a:lnTo>
                <a:lnTo>
                  <a:pt x="9821" y="6345"/>
                </a:lnTo>
                <a:lnTo>
                  <a:pt x="9833" y="6365"/>
                </a:lnTo>
                <a:lnTo>
                  <a:pt x="9848" y="6386"/>
                </a:lnTo>
                <a:lnTo>
                  <a:pt x="9866" y="6407"/>
                </a:lnTo>
                <a:lnTo>
                  <a:pt x="9887" y="6431"/>
                </a:lnTo>
                <a:lnTo>
                  <a:pt x="9915" y="6455"/>
                </a:lnTo>
                <a:lnTo>
                  <a:pt x="9945" y="6479"/>
                </a:lnTo>
                <a:lnTo>
                  <a:pt x="9947" y="6480"/>
                </a:lnTo>
                <a:lnTo>
                  <a:pt x="10158" y="6480"/>
                </a:lnTo>
                <a:lnTo>
                  <a:pt x="10160" y="6479"/>
                </a:lnTo>
                <a:lnTo>
                  <a:pt x="10191" y="6455"/>
                </a:lnTo>
                <a:lnTo>
                  <a:pt x="10217" y="6431"/>
                </a:lnTo>
                <a:lnTo>
                  <a:pt x="10239" y="6407"/>
                </a:lnTo>
                <a:lnTo>
                  <a:pt x="10257" y="6386"/>
                </a:lnTo>
                <a:lnTo>
                  <a:pt x="10272" y="6365"/>
                </a:lnTo>
                <a:lnTo>
                  <a:pt x="10283" y="6345"/>
                </a:lnTo>
                <a:lnTo>
                  <a:pt x="10293" y="6327"/>
                </a:lnTo>
                <a:lnTo>
                  <a:pt x="10301" y="6345"/>
                </a:lnTo>
                <a:lnTo>
                  <a:pt x="10313" y="6365"/>
                </a:lnTo>
                <a:lnTo>
                  <a:pt x="10326" y="6386"/>
                </a:lnTo>
                <a:lnTo>
                  <a:pt x="10344" y="6407"/>
                </a:lnTo>
                <a:lnTo>
                  <a:pt x="10367" y="6431"/>
                </a:lnTo>
                <a:lnTo>
                  <a:pt x="10395" y="6455"/>
                </a:lnTo>
                <a:lnTo>
                  <a:pt x="10425" y="6479"/>
                </a:lnTo>
                <a:lnTo>
                  <a:pt x="10427" y="6480"/>
                </a:lnTo>
                <a:lnTo>
                  <a:pt x="10637" y="6480"/>
                </a:lnTo>
                <a:lnTo>
                  <a:pt x="10638" y="6479"/>
                </a:lnTo>
                <a:lnTo>
                  <a:pt x="10671" y="6455"/>
                </a:lnTo>
                <a:lnTo>
                  <a:pt x="10697" y="6431"/>
                </a:lnTo>
                <a:lnTo>
                  <a:pt x="10719" y="6407"/>
                </a:lnTo>
                <a:lnTo>
                  <a:pt x="10739" y="6386"/>
                </a:lnTo>
                <a:lnTo>
                  <a:pt x="10752" y="6365"/>
                </a:lnTo>
                <a:lnTo>
                  <a:pt x="10764" y="6345"/>
                </a:lnTo>
                <a:lnTo>
                  <a:pt x="10773" y="6327"/>
                </a:lnTo>
                <a:lnTo>
                  <a:pt x="10781" y="6345"/>
                </a:lnTo>
                <a:lnTo>
                  <a:pt x="10793" y="6365"/>
                </a:lnTo>
                <a:lnTo>
                  <a:pt x="10806" y="6386"/>
                </a:lnTo>
                <a:lnTo>
                  <a:pt x="10824" y="6407"/>
                </a:lnTo>
                <a:lnTo>
                  <a:pt x="10847" y="6431"/>
                </a:lnTo>
                <a:lnTo>
                  <a:pt x="10875" y="6455"/>
                </a:lnTo>
                <a:lnTo>
                  <a:pt x="10907" y="6479"/>
                </a:lnTo>
                <a:lnTo>
                  <a:pt x="10908" y="6480"/>
                </a:lnTo>
                <a:lnTo>
                  <a:pt x="11117" y="6480"/>
                </a:lnTo>
                <a:lnTo>
                  <a:pt x="11118" y="6479"/>
                </a:lnTo>
                <a:lnTo>
                  <a:pt x="11150" y="6455"/>
                </a:lnTo>
                <a:lnTo>
                  <a:pt x="11177" y="6431"/>
                </a:lnTo>
                <a:lnTo>
                  <a:pt x="11198" y="6407"/>
                </a:lnTo>
                <a:lnTo>
                  <a:pt x="11219" y="6386"/>
                </a:lnTo>
                <a:lnTo>
                  <a:pt x="11232" y="6365"/>
                </a:lnTo>
                <a:lnTo>
                  <a:pt x="11244" y="6345"/>
                </a:lnTo>
                <a:lnTo>
                  <a:pt x="11252" y="6327"/>
                </a:lnTo>
                <a:lnTo>
                  <a:pt x="11261" y="6345"/>
                </a:lnTo>
                <a:lnTo>
                  <a:pt x="11273" y="6365"/>
                </a:lnTo>
                <a:lnTo>
                  <a:pt x="11286" y="6386"/>
                </a:lnTo>
                <a:lnTo>
                  <a:pt x="11304" y="6407"/>
                </a:lnTo>
                <a:lnTo>
                  <a:pt x="11328" y="6431"/>
                </a:lnTo>
                <a:lnTo>
                  <a:pt x="11354" y="6455"/>
                </a:lnTo>
                <a:lnTo>
                  <a:pt x="11387" y="6479"/>
                </a:lnTo>
                <a:lnTo>
                  <a:pt x="11387" y="6480"/>
                </a:lnTo>
                <a:lnTo>
                  <a:pt x="11504" y="6480"/>
                </a:lnTo>
                <a:lnTo>
                  <a:pt x="11504" y="6476"/>
                </a:lnTo>
                <a:lnTo>
                  <a:pt x="11504" y="6459"/>
                </a:lnTo>
                <a:lnTo>
                  <a:pt x="11492" y="6467"/>
                </a:lnTo>
                <a:lnTo>
                  <a:pt x="11465" y="6449"/>
                </a:lnTo>
                <a:lnTo>
                  <a:pt x="11424" y="6419"/>
                </a:lnTo>
                <a:lnTo>
                  <a:pt x="11390" y="6393"/>
                </a:lnTo>
                <a:lnTo>
                  <a:pt x="11364" y="6368"/>
                </a:lnTo>
                <a:lnTo>
                  <a:pt x="11346" y="6345"/>
                </a:lnTo>
                <a:lnTo>
                  <a:pt x="11333" y="6326"/>
                </a:lnTo>
                <a:lnTo>
                  <a:pt x="11322" y="6308"/>
                </a:lnTo>
                <a:lnTo>
                  <a:pt x="11316" y="6293"/>
                </a:lnTo>
                <a:lnTo>
                  <a:pt x="11315" y="6281"/>
                </a:lnTo>
                <a:lnTo>
                  <a:pt x="11316" y="6269"/>
                </a:lnTo>
                <a:lnTo>
                  <a:pt x="11322" y="6255"/>
                </a:lnTo>
                <a:lnTo>
                  <a:pt x="11333" y="6237"/>
                </a:lnTo>
                <a:lnTo>
                  <a:pt x="11346" y="6218"/>
                </a:lnTo>
                <a:lnTo>
                  <a:pt x="11364" y="6194"/>
                </a:lnTo>
                <a:lnTo>
                  <a:pt x="11390" y="6170"/>
                </a:lnTo>
                <a:lnTo>
                  <a:pt x="11424" y="6141"/>
                </a:lnTo>
                <a:lnTo>
                  <a:pt x="11465" y="6114"/>
                </a:lnTo>
                <a:lnTo>
                  <a:pt x="11492" y="6093"/>
                </a:lnTo>
                <a:lnTo>
                  <a:pt x="11504" y="6104"/>
                </a:lnTo>
                <a:lnTo>
                  <a:pt x="11504" y="6086"/>
                </a:lnTo>
                <a:lnTo>
                  <a:pt x="11504" y="6002"/>
                </a:lnTo>
                <a:lnTo>
                  <a:pt x="11492" y="6009"/>
                </a:lnTo>
                <a:lnTo>
                  <a:pt x="11442" y="5978"/>
                </a:lnTo>
                <a:lnTo>
                  <a:pt x="11402" y="5948"/>
                </a:lnTo>
                <a:lnTo>
                  <a:pt x="11370" y="5924"/>
                </a:lnTo>
                <a:lnTo>
                  <a:pt x="11346" y="5900"/>
                </a:lnTo>
                <a:lnTo>
                  <a:pt x="11336" y="5889"/>
                </a:lnTo>
                <a:lnTo>
                  <a:pt x="11328" y="5877"/>
                </a:lnTo>
                <a:lnTo>
                  <a:pt x="11322" y="5865"/>
                </a:lnTo>
                <a:lnTo>
                  <a:pt x="11318" y="5853"/>
                </a:lnTo>
                <a:lnTo>
                  <a:pt x="11315" y="5841"/>
                </a:lnTo>
                <a:lnTo>
                  <a:pt x="11310" y="5829"/>
                </a:lnTo>
                <a:lnTo>
                  <a:pt x="11309" y="5802"/>
                </a:lnTo>
                <a:lnTo>
                  <a:pt x="11310" y="5778"/>
                </a:lnTo>
                <a:lnTo>
                  <a:pt x="11315" y="5757"/>
                </a:lnTo>
                <a:lnTo>
                  <a:pt x="11321" y="5738"/>
                </a:lnTo>
                <a:lnTo>
                  <a:pt x="11330" y="5720"/>
                </a:lnTo>
                <a:lnTo>
                  <a:pt x="11345" y="5702"/>
                </a:lnTo>
                <a:lnTo>
                  <a:pt x="11364" y="5684"/>
                </a:lnTo>
                <a:lnTo>
                  <a:pt x="11388" y="5664"/>
                </a:lnTo>
                <a:lnTo>
                  <a:pt x="11417" y="5642"/>
                </a:lnTo>
                <a:lnTo>
                  <a:pt x="11492" y="5592"/>
                </a:lnTo>
                <a:lnTo>
                  <a:pt x="11504" y="5600"/>
                </a:lnTo>
                <a:lnTo>
                  <a:pt x="11504" y="5516"/>
                </a:lnTo>
                <a:lnTo>
                  <a:pt x="11504" y="5501"/>
                </a:lnTo>
                <a:lnTo>
                  <a:pt x="11492" y="5508"/>
                </a:lnTo>
                <a:lnTo>
                  <a:pt x="11465" y="5490"/>
                </a:lnTo>
                <a:lnTo>
                  <a:pt x="11424" y="5460"/>
                </a:lnTo>
                <a:lnTo>
                  <a:pt x="11390" y="5432"/>
                </a:lnTo>
                <a:lnTo>
                  <a:pt x="11364" y="5408"/>
                </a:lnTo>
                <a:lnTo>
                  <a:pt x="11346" y="5384"/>
                </a:lnTo>
                <a:lnTo>
                  <a:pt x="11333" y="5364"/>
                </a:lnTo>
                <a:lnTo>
                  <a:pt x="11322" y="5348"/>
                </a:lnTo>
                <a:lnTo>
                  <a:pt x="11316" y="5333"/>
                </a:lnTo>
                <a:lnTo>
                  <a:pt x="11315" y="5322"/>
                </a:lnTo>
                <a:lnTo>
                  <a:pt x="11316" y="5310"/>
                </a:lnTo>
                <a:lnTo>
                  <a:pt x="11322" y="5294"/>
                </a:lnTo>
                <a:lnTo>
                  <a:pt x="11333" y="5279"/>
                </a:lnTo>
                <a:lnTo>
                  <a:pt x="11346" y="5258"/>
                </a:lnTo>
                <a:lnTo>
                  <a:pt x="11364" y="5234"/>
                </a:lnTo>
                <a:lnTo>
                  <a:pt x="11390" y="5210"/>
                </a:lnTo>
                <a:lnTo>
                  <a:pt x="11424" y="5183"/>
                </a:lnTo>
                <a:lnTo>
                  <a:pt x="11465" y="5153"/>
                </a:lnTo>
                <a:lnTo>
                  <a:pt x="11492" y="5135"/>
                </a:lnTo>
                <a:lnTo>
                  <a:pt x="11504" y="5142"/>
                </a:lnTo>
                <a:lnTo>
                  <a:pt x="11504" y="5126"/>
                </a:lnTo>
                <a:lnTo>
                  <a:pt x="11504" y="5042"/>
                </a:lnTo>
                <a:lnTo>
                  <a:pt x="11492" y="5051"/>
                </a:lnTo>
                <a:lnTo>
                  <a:pt x="11442" y="5016"/>
                </a:lnTo>
                <a:lnTo>
                  <a:pt x="11402" y="4988"/>
                </a:lnTo>
                <a:lnTo>
                  <a:pt x="11370" y="4964"/>
                </a:lnTo>
                <a:lnTo>
                  <a:pt x="11346" y="4940"/>
                </a:lnTo>
                <a:lnTo>
                  <a:pt x="11336" y="4929"/>
                </a:lnTo>
                <a:lnTo>
                  <a:pt x="11328" y="4919"/>
                </a:lnTo>
                <a:lnTo>
                  <a:pt x="11322" y="4907"/>
                </a:lnTo>
                <a:lnTo>
                  <a:pt x="11318" y="4895"/>
                </a:lnTo>
                <a:lnTo>
                  <a:pt x="11315" y="4883"/>
                </a:lnTo>
                <a:lnTo>
                  <a:pt x="11310" y="4871"/>
                </a:lnTo>
                <a:lnTo>
                  <a:pt x="11309" y="4841"/>
                </a:lnTo>
                <a:lnTo>
                  <a:pt x="11310" y="4818"/>
                </a:lnTo>
                <a:lnTo>
                  <a:pt x="11315" y="4799"/>
                </a:lnTo>
                <a:lnTo>
                  <a:pt x="11321" y="4779"/>
                </a:lnTo>
                <a:lnTo>
                  <a:pt x="11330" y="4761"/>
                </a:lnTo>
                <a:lnTo>
                  <a:pt x="11345" y="4740"/>
                </a:lnTo>
                <a:lnTo>
                  <a:pt x="11364" y="4722"/>
                </a:lnTo>
                <a:lnTo>
                  <a:pt x="11388" y="4704"/>
                </a:lnTo>
                <a:lnTo>
                  <a:pt x="11417" y="4683"/>
                </a:lnTo>
                <a:lnTo>
                  <a:pt x="11492" y="4632"/>
                </a:lnTo>
                <a:lnTo>
                  <a:pt x="11504" y="4641"/>
                </a:lnTo>
                <a:lnTo>
                  <a:pt x="11504" y="4557"/>
                </a:lnTo>
                <a:lnTo>
                  <a:pt x="11504" y="4541"/>
                </a:lnTo>
                <a:lnTo>
                  <a:pt x="11492" y="4548"/>
                </a:lnTo>
                <a:lnTo>
                  <a:pt x="11465" y="4529"/>
                </a:lnTo>
                <a:lnTo>
                  <a:pt x="11424" y="4500"/>
                </a:lnTo>
                <a:lnTo>
                  <a:pt x="11390" y="4473"/>
                </a:lnTo>
                <a:lnTo>
                  <a:pt x="11364" y="4449"/>
                </a:lnTo>
                <a:lnTo>
                  <a:pt x="11346" y="4425"/>
                </a:lnTo>
                <a:lnTo>
                  <a:pt x="11333" y="4404"/>
                </a:lnTo>
                <a:lnTo>
                  <a:pt x="11322" y="4386"/>
                </a:lnTo>
                <a:lnTo>
                  <a:pt x="11316" y="4373"/>
                </a:lnTo>
                <a:lnTo>
                  <a:pt x="11315" y="4361"/>
                </a:lnTo>
                <a:lnTo>
                  <a:pt x="11316" y="4350"/>
                </a:lnTo>
                <a:lnTo>
                  <a:pt x="11322" y="4335"/>
                </a:lnTo>
                <a:lnTo>
                  <a:pt x="11333" y="4319"/>
                </a:lnTo>
                <a:lnTo>
                  <a:pt x="11346" y="4296"/>
                </a:lnTo>
                <a:lnTo>
                  <a:pt x="11364" y="4275"/>
                </a:lnTo>
                <a:lnTo>
                  <a:pt x="11390" y="4251"/>
                </a:lnTo>
                <a:lnTo>
                  <a:pt x="11424" y="4223"/>
                </a:lnTo>
                <a:lnTo>
                  <a:pt x="11465" y="4193"/>
                </a:lnTo>
                <a:lnTo>
                  <a:pt x="11492" y="4175"/>
                </a:lnTo>
                <a:lnTo>
                  <a:pt x="11504" y="4184"/>
                </a:lnTo>
                <a:lnTo>
                  <a:pt x="11504" y="4167"/>
                </a:lnTo>
                <a:lnTo>
                  <a:pt x="11504" y="4083"/>
                </a:lnTo>
                <a:lnTo>
                  <a:pt x="11492" y="4091"/>
                </a:lnTo>
                <a:lnTo>
                  <a:pt x="11442" y="4058"/>
                </a:lnTo>
                <a:lnTo>
                  <a:pt x="11402" y="4029"/>
                </a:lnTo>
                <a:lnTo>
                  <a:pt x="11370" y="4004"/>
                </a:lnTo>
                <a:lnTo>
                  <a:pt x="11346" y="3981"/>
                </a:lnTo>
                <a:lnTo>
                  <a:pt x="11336" y="3969"/>
                </a:lnTo>
                <a:lnTo>
                  <a:pt x="11328" y="3959"/>
                </a:lnTo>
                <a:lnTo>
                  <a:pt x="11322" y="3947"/>
                </a:lnTo>
                <a:lnTo>
                  <a:pt x="11318" y="3935"/>
                </a:lnTo>
                <a:lnTo>
                  <a:pt x="11315" y="3923"/>
                </a:lnTo>
                <a:lnTo>
                  <a:pt x="11310" y="3909"/>
                </a:lnTo>
                <a:lnTo>
                  <a:pt x="11309" y="3881"/>
                </a:lnTo>
                <a:lnTo>
                  <a:pt x="11310" y="3860"/>
                </a:lnTo>
                <a:lnTo>
                  <a:pt x="11315" y="3839"/>
                </a:lnTo>
                <a:lnTo>
                  <a:pt x="11321" y="3819"/>
                </a:lnTo>
                <a:lnTo>
                  <a:pt x="11330" y="3800"/>
                </a:lnTo>
                <a:lnTo>
                  <a:pt x="11345" y="3782"/>
                </a:lnTo>
                <a:lnTo>
                  <a:pt x="11364" y="3764"/>
                </a:lnTo>
                <a:lnTo>
                  <a:pt x="11388" y="3743"/>
                </a:lnTo>
                <a:lnTo>
                  <a:pt x="11417" y="3723"/>
                </a:lnTo>
                <a:lnTo>
                  <a:pt x="11492" y="3674"/>
                </a:lnTo>
                <a:lnTo>
                  <a:pt x="11504" y="3681"/>
                </a:lnTo>
                <a:lnTo>
                  <a:pt x="11504" y="3596"/>
                </a:lnTo>
                <a:lnTo>
                  <a:pt x="11504" y="3579"/>
                </a:lnTo>
                <a:lnTo>
                  <a:pt x="11492" y="3588"/>
                </a:lnTo>
                <a:lnTo>
                  <a:pt x="11465" y="3570"/>
                </a:lnTo>
                <a:lnTo>
                  <a:pt x="11424" y="3542"/>
                </a:lnTo>
                <a:lnTo>
                  <a:pt x="11390" y="3513"/>
                </a:lnTo>
                <a:lnTo>
                  <a:pt x="11364" y="3488"/>
                </a:lnTo>
                <a:lnTo>
                  <a:pt x="11346" y="3465"/>
                </a:lnTo>
                <a:lnTo>
                  <a:pt x="11333" y="3446"/>
                </a:lnTo>
                <a:lnTo>
                  <a:pt x="11322" y="3428"/>
                </a:lnTo>
                <a:lnTo>
                  <a:pt x="11316" y="3414"/>
                </a:lnTo>
                <a:lnTo>
                  <a:pt x="11315" y="3402"/>
                </a:lnTo>
                <a:lnTo>
                  <a:pt x="11316" y="3390"/>
                </a:lnTo>
                <a:lnTo>
                  <a:pt x="11322" y="3375"/>
                </a:lnTo>
                <a:lnTo>
                  <a:pt x="11333" y="3357"/>
                </a:lnTo>
                <a:lnTo>
                  <a:pt x="11346" y="3338"/>
                </a:lnTo>
                <a:lnTo>
                  <a:pt x="11364" y="3315"/>
                </a:lnTo>
                <a:lnTo>
                  <a:pt x="11390" y="3290"/>
                </a:lnTo>
                <a:lnTo>
                  <a:pt x="11424" y="3264"/>
                </a:lnTo>
                <a:lnTo>
                  <a:pt x="11465" y="3234"/>
                </a:lnTo>
                <a:lnTo>
                  <a:pt x="11492" y="3216"/>
                </a:lnTo>
                <a:lnTo>
                  <a:pt x="11504" y="3224"/>
                </a:lnTo>
                <a:lnTo>
                  <a:pt x="11504" y="3207"/>
                </a:lnTo>
                <a:lnTo>
                  <a:pt x="11504" y="3123"/>
                </a:lnTo>
                <a:lnTo>
                  <a:pt x="11492" y="3132"/>
                </a:lnTo>
                <a:lnTo>
                  <a:pt x="11442" y="3098"/>
                </a:lnTo>
                <a:lnTo>
                  <a:pt x="11402" y="3069"/>
                </a:lnTo>
                <a:lnTo>
                  <a:pt x="11370" y="3044"/>
                </a:lnTo>
                <a:lnTo>
                  <a:pt x="11346" y="3021"/>
                </a:lnTo>
                <a:lnTo>
                  <a:pt x="11336" y="3009"/>
                </a:lnTo>
                <a:lnTo>
                  <a:pt x="11328" y="2997"/>
                </a:lnTo>
                <a:lnTo>
                  <a:pt x="11322" y="2988"/>
                </a:lnTo>
                <a:lnTo>
                  <a:pt x="11318" y="2976"/>
                </a:lnTo>
                <a:lnTo>
                  <a:pt x="11315" y="2964"/>
                </a:lnTo>
                <a:lnTo>
                  <a:pt x="11310" y="2951"/>
                </a:lnTo>
                <a:lnTo>
                  <a:pt x="11309" y="2922"/>
                </a:lnTo>
                <a:lnTo>
                  <a:pt x="11310" y="2900"/>
                </a:lnTo>
                <a:lnTo>
                  <a:pt x="11315" y="2880"/>
                </a:lnTo>
                <a:lnTo>
                  <a:pt x="11321" y="2861"/>
                </a:lnTo>
                <a:lnTo>
                  <a:pt x="11330" y="2840"/>
                </a:lnTo>
                <a:lnTo>
                  <a:pt x="11345" y="2822"/>
                </a:lnTo>
                <a:lnTo>
                  <a:pt x="11364" y="2804"/>
                </a:lnTo>
                <a:lnTo>
                  <a:pt x="11388" y="2784"/>
                </a:lnTo>
                <a:lnTo>
                  <a:pt x="11417" y="2765"/>
                </a:lnTo>
                <a:lnTo>
                  <a:pt x="11492" y="2712"/>
                </a:lnTo>
                <a:lnTo>
                  <a:pt x="11504" y="2720"/>
                </a:lnTo>
                <a:lnTo>
                  <a:pt x="11504" y="2636"/>
                </a:lnTo>
                <a:lnTo>
                  <a:pt x="11504" y="2621"/>
                </a:lnTo>
                <a:lnTo>
                  <a:pt x="11492" y="2628"/>
                </a:lnTo>
                <a:lnTo>
                  <a:pt x="11465" y="2610"/>
                </a:lnTo>
                <a:lnTo>
                  <a:pt x="11424" y="2580"/>
                </a:lnTo>
                <a:lnTo>
                  <a:pt x="11390" y="2555"/>
                </a:lnTo>
                <a:lnTo>
                  <a:pt x="11364" y="2528"/>
                </a:lnTo>
                <a:lnTo>
                  <a:pt x="11346" y="2507"/>
                </a:lnTo>
                <a:lnTo>
                  <a:pt x="11333" y="2486"/>
                </a:lnTo>
                <a:lnTo>
                  <a:pt x="11322" y="2468"/>
                </a:lnTo>
                <a:lnTo>
                  <a:pt x="11316" y="2454"/>
                </a:lnTo>
                <a:lnTo>
                  <a:pt x="11315" y="2442"/>
                </a:lnTo>
                <a:lnTo>
                  <a:pt x="11316" y="2430"/>
                </a:lnTo>
                <a:lnTo>
                  <a:pt x="11322" y="2417"/>
                </a:lnTo>
                <a:lnTo>
                  <a:pt x="11333" y="2399"/>
                </a:lnTo>
                <a:lnTo>
                  <a:pt x="11346" y="2378"/>
                </a:lnTo>
                <a:lnTo>
                  <a:pt x="11364" y="2357"/>
                </a:lnTo>
                <a:lnTo>
                  <a:pt x="11390" y="2330"/>
                </a:lnTo>
                <a:lnTo>
                  <a:pt x="11424" y="2304"/>
                </a:lnTo>
                <a:lnTo>
                  <a:pt x="11465" y="2274"/>
                </a:lnTo>
                <a:lnTo>
                  <a:pt x="11492" y="2256"/>
                </a:lnTo>
                <a:lnTo>
                  <a:pt x="11504" y="2265"/>
                </a:lnTo>
                <a:lnTo>
                  <a:pt x="11504" y="2249"/>
                </a:lnTo>
                <a:lnTo>
                  <a:pt x="11504" y="2163"/>
                </a:lnTo>
                <a:lnTo>
                  <a:pt x="11492" y="2171"/>
                </a:lnTo>
                <a:lnTo>
                  <a:pt x="11442" y="2139"/>
                </a:lnTo>
                <a:lnTo>
                  <a:pt x="11402" y="2111"/>
                </a:lnTo>
                <a:lnTo>
                  <a:pt x="11370" y="2085"/>
                </a:lnTo>
                <a:lnTo>
                  <a:pt x="11346" y="2061"/>
                </a:lnTo>
                <a:lnTo>
                  <a:pt x="11336" y="2051"/>
                </a:lnTo>
                <a:lnTo>
                  <a:pt x="11328" y="2039"/>
                </a:lnTo>
                <a:lnTo>
                  <a:pt x="11322" y="2028"/>
                </a:lnTo>
                <a:lnTo>
                  <a:pt x="11318" y="2016"/>
                </a:lnTo>
                <a:lnTo>
                  <a:pt x="11315" y="2004"/>
                </a:lnTo>
                <a:lnTo>
                  <a:pt x="11310" y="1991"/>
                </a:lnTo>
                <a:lnTo>
                  <a:pt x="11309" y="1962"/>
                </a:lnTo>
                <a:lnTo>
                  <a:pt x="11310" y="1941"/>
                </a:lnTo>
                <a:lnTo>
                  <a:pt x="11315" y="1919"/>
                </a:lnTo>
                <a:lnTo>
                  <a:pt x="11321" y="1899"/>
                </a:lnTo>
                <a:lnTo>
                  <a:pt x="11330" y="1881"/>
                </a:lnTo>
                <a:lnTo>
                  <a:pt x="11345" y="1863"/>
                </a:lnTo>
                <a:lnTo>
                  <a:pt x="11364" y="1845"/>
                </a:lnTo>
                <a:lnTo>
                  <a:pt x="11388" y="1824"/>
                </a:lnTo>
                <a:lnTo>
                  <a:pt x="11417" y="1805"/>
                </a:lnTo>
                <a:lnTo>
                  <a:pt x="11492" y="1752"/>
                </a:lnTo>
                <a:lnTo>
                  <a:pt x="11504" y="1761"/>
                </a:lnTo>
                <a:lnTo>
                  <a:pt x="11504" y="1677"/>
                </a:lnTo>
                <a:lnTo>
                  <a:pt x="11504" y="1661"/>
                </a:lnTo>
                <a:lnTo>
                  <a:pt x="11492" y="1668"/>
                </a:lnTo>
                <a:lnTo>
                  <a:pt x="11465" y="1650"/>
                </a:lnTo>
                <a:lnTo>
                  <a:pt x="11424" y="1622"/>
                </a:lnTo>
                <a:lnTo>
                  <a:pt x="11390" y="1595"/>
                </a:lnTo>
                <a:lnTo>
                  <a:pt x="11364" y="1569"/>
                </a:lnTo>
                <a:lnTo>
                  <a:pt x="11346" y="1547"/>
                </a:lnTo>
                <a:lnTo>
                  <a:pt x="11333" y="1527"/>
                </a:lnTo>
                <a:lnTo>
                  <a:pt x="11322" y="1509"/>
                </a:lnTo>
                <a:lnTo>
                  <a:pt x="11316" y="1496"/>
                </a:lnTo>
                <a:lnTo>
                  <a:pt x="11315" y="1484"/>
                </a:lnTo>
                <a:lnTo>
                  <a:pt x="11316" y="1472"/>
                </a:lnTo>
                <a:lnTo>
                  <a:pt x="11322" y="1457"/>
                </a:lnTo>
                <a:lnTo>
                  <a:pt x="11333" y="1439"/>
                </a:lnTo>
                <a:lnTo>
                  <a:pt x="11346" y="1419"/>
                </a:lnTo>
                <a:lnTo>
                  <a:pt x="11364" y="1395"/>
                </a:lnTo>
                <a:lnTo>
                  <a:pt x="11390" y="1371"/>
                </a:lnTo>
                <a:lnTo>
                  <a:pt x="11424" y="1343"/>
                </a:lnTo>
                <a:lnTo>
                  <a:pt x="11465" y="1316"/>
                </a:lnTo>
                <a:lnTo>
                  <a:pt x="11492" y="1298"/>
                </a:lnTo>
                <a:lnTo>
                  <a:pt x="11504" y="1305"/>
                </a:lnTo>
                <a:lnTo>
                  <a:pt x="11504" y="1287"/>
                </a:lnTo>
                <a:lnTo>
                  <a:pt x="11504" y="1203"/>
                </a:lnTo>
                <a:lnTo>
                  <a:pt x="11492" y="1211"/>
                </a:lnTo>
                <a:lnTo>
                  <a:pt x="11442" y="1179"/>
                </a:lnTo>
                <a:lnTo>
                  <a:pt x="11402" y="1149"/>
                </a:lnTo>
                <a:lnTo>
                  <a:pt x="11370" y="1125"/>
                </a:lnTo>
                <a:lnTo>
                  <a:pt x="11346" y="1101"/>
                </a:lnTo>
                <a:lnTo>
                  <a:pt x="11336" y="1091"/>
                </a:lnTo>
                <a:lnTo>
                  <a:pt x="11328" y="1079"/>
                </a:lnTo>
                <a:lnTo>
                  <a:pt x="11322" y="1067"/>
                </a:lnTo>
                <a:lnTo>
                  <a:pt x="11318" y="1055"/>
                </a:lnTo>
                <a:lnTo>
                  <a:pt x="11315" y="1043"/>
                </a:lnTo>
                <a:lnTo>
                  <a:pt x="11310" y="1031"/>
                </a:lnTo>
                <a:lnTo>
                  <a:pt x="11309" y="1004"/>
                </a:lnTo>
                <a:lnTo>
                  <a:pt x="11310" y="980"/>
                </a:lnTo>
                <a:lnTo>
                  <a:pt x="11315" y="960"/>
                </a:lnTo>
                <a:lnTo>
                  <a:pt x="11321" y="939"/>
                </a:lnTo>
                <a:lnTo>
                  <a:pt x="11330" y="921"/>
                </a:lnTo>
                <a:lnTo>
                  <a:pt x="11345" y="903"/>
                </a:lnTo>
                <a:lnTo>
                  <a:pt x="11364" y="885"/>
                </a:lnTo>
                <a:lnTo>
                  <a:pt x="11388" y="866"/>
                </a:lnTo>
                <a:lnTo>
                  <a:pt x="11417" y="843"/>
                </a:lnTo>
                <a:lnTo>
                  <a:pt x="11492" y="794"/>
                </a:lnTo>
                <a:lnTo>
                  <a:pt x="11504" y="801"/>
                </a:lnTo>
                <a:lnTo>
                  <a:pt x="11504" y="717"/>
                </a:lnTo>
                <a:lnTo>
                  <a:pt x="11504" y="702"/>
                </a:lnTo>
                <a:lnTo>
                  <a:pt x="11492" y="710"/>
                </a:lnTo>
                <a:lnTo>
                  <a:pt x="11465" y="692"/>
                </a:lnTo>
                <a:lnTo>
                  <a:pt x="11424" y="662"/>
                </a:lnTo>
                <a:lnTo>
                  <a:pt x="11390" y="633"/>
                </a:lnTo>
                <a:lnTo>
                  <a:pt x="11364" y="609"/>
                </a:lnTo>
                <a:lnTo>
                  <a:pt x="11346" y="588"/>
                </a:lnTo>
                <a:lnTo>
                  <a:pt x="11333" y="566"/>
                </a:lnTo>
                <a:lnTo>
                  <a:pt x="11322" y="549"/>
                </a:lnTo>
                <a:lnTo>
                  <a:pt x="11316" y="534"/>
                </a:lnTo>
                <a:lnTo>
                  <a:pt x="11315" y="524"/>
                </a:lnTo>
                <a:lnTo>
                  <a:pt x="11316" y="512"/>
                </a:lnTo>
                <a:lnTo>
                  <a:pt x="11322" y="498"/>
                </a:lnTo>
                <a:lnTo>
                  <a:pt x="11333" y="480"/>
                </a:lnTo>
                <a:lnTo>
                  <a:pt x="11346" y="459"/>
                </a:lnTo>
                <a:lnTo>
                  <a:pt x="11364" y="435"/>
                </a:lnTo>
                <a:lnTo>
                  <a:pt x="11390" y="411"/>
                </a:lnTo>
                <a:lnTo>
                  <a:pt x="11424" y="384"/>
                </a:lnTo>
                <a:lnTo>
                  <a:pt x="11465" y="354"/>
                </a:lnTo>
                <a:lnTo>
                  <a:pt x="11492" y="336"/>
                </a:lnTo>
                <a:lnTo>
                  <a:pt x="11504" y="344"/>
                </a:lnTo>
                <a:lnTo>
                  <a:pt x="11504" y="327"/>
                </a:lnTo>
                <a:lnTo>
                  <a:pt x="11504" y="245"/>
                </a:lnTo>
                <a:lnTo>
                  <a:pt x="11492" y="252"/>
                </a:lnTo>
                <a:lnTo>
                  <a:pt x="11442" y="218"/>
                </a:lnTo>
                <a:lnTo>
                  <a:pt x="11402" y="191"/>
                </a:lnTo>
                <a:lnTo>
                  <a:pt x="11370" y="167"/>
                </a:lnTo>
                <a:lnTo>
                  <a:pt x="11346" y="143"/>
                </a:lnTo>
                <a:lnTo>
                  <a:pt x="11336" y="131"/>
                </a:lnTo>
                <a:lnTo>
                  <a:pt x="11328" y="120"/>
                </a:lnTo>
                <a:lnTo>
                  <a:pt x="11322" y="108"/>
                </a:lnTo>
                <a:lnTo>
                  <a:pt x="11318" y="96"/>
                </a:lnTo>
                <a:lnTo>
                  <a:pt x="11315" y="84"/>
                </a:lnTo>
                <a:lnTo>
                  <a:pt x="11310" y="72"/>
                </a:lnTo>
                <a:lnTo>
                  <a:pt x="11309" y="44"/>
                </a:lnTo>
                <a:lnTo>
                  <a:pt x="11310" y="20"/>
                </a:lnTo>
                <a:lnTo>
                  <a:pt x="11315" y="0"/>
                </a:lnTo>
                <a:lnTo>
                  <a:pt x="11238" y="0"/>
                </a:lnTo>
                <a:lnTo>
                  <a:pt x="11190" y="0"/>
                </a:lnTo>
                <a:lnTo>
                  <a:pt x="11195" y="20"/>
                </a:lnTo>
                <a:lnTo>
                  <a:pt x="11195" y="44"/>
                </a:lnTo>
                <a:lnTo>
                  <a:pt x="11192" y="72"/>
                </a:lnTo>
                <a:lnTo>
                  <a:pt x="11190" y="84"/>
                </a:lnTo>
                <a:lnTo>
                  <a:pt x="11186" y="96"/>
                </a:lnTo>
                <a:lnTo>
                  <a:pt x="11183" y="108"/>
                </a:lnTo>
                <a:lnTo>
                  <a:pt x="11177" y="120"/>
                </a:lnTo>
                <a:lnTo>
                  <a:pt x="11168" y="131"/>
                </a:lnTo>
                <a:lnTo>
                  <a:pt x="11159" y="143"/>
                </a:lnTo>
                <a:lnTo>
                  <a:pt x="11135" y="167"/>
                </a:lnTo>
                <a:lnTo>
                  <a:pt x="11102" y="191"/>
                </a:lnTo>
                <a:lnTo>
                  <a:pt x="11063" y="218"/>
                </a:lnTo>
                <a:lnTo>
                  <a:pt x="11012" y="252"/>
                </a:lnTo>
                <a:lnTo>
                  <a:pt x="10962" y="218"/>
                </a:lnTo>
                <a:lnTo>
                  <a:pt x="10923" y="191"/>
                </a:lnTo>
                <a:lnTo>
                  <a:pt x="10890" y="167"/>
                </a:lnTo>
                <a:lnTo>
                  <a:pt x="10866" y="143"/>
                </a:lnTo>
                <a:lnTo>
                  <a:pt x="10857" y="131"/>
                </a:lnTo>
                <a:lnTo>
                  <a:pt x="10848" y="120"/>
                </a:lnTo>
                <a:lnTo>
                  <a:pt x="10842" y="108"/>
                </a:lnTo>
                <a:lnTo>
                  <a:pt x="10836" y="96"/>
                </a:lnTo>
                <a:lnTo>
                  <a:pt x="10835" y="84"/>
                </a:lnTo>
                <a:lnTo>
                  <a:pt x="10830" y="72"/>
                </a:lnTo>
                <a:lnTo>
                  <a:pt x="10829" y="44"/>
                </a:lnTo>
                <a:lnTo>
                  <a:pt x="10830" y="20"/>
                </a:lnTo>
                <a:lnTo>
                  <a:pt x="10835" y="0"/>
                </a:lnTo>
                <a:lnTo>
                  <a:pt x="10758" y="0"/>
                </a:lnTo>
                <a:lnTo>
                  <a:pt x="10710" y="0"/>
                </a:lnTo>
                <a:lnTo>
                  <a:pt x="10715" y="20"/>
                </a:lnTo>
                <a:lnTo>
                  <a:pt x="10715" y="44"/>
                </a:lnTo>
                <a:lnTo>
                  <a:pt x="10713" y="71"/>
                </a:lnTo>
                <a:lnTo>
                  <a:pt x="10710" y="84"/>
                </a:lnTo>
                <a:lnTo>
                  <a:pt x="10707" y="96"/>
                </a:lnTo>
                <a:lnTo>
                  <a:pt x="10703" y="107"/>
                </a:lnTo>
                <a:lnTo>
                  <a:pt x="10697" y="119"/>
                </a:lnTo>
                <a:lnTo>
                  <a:pt x="10689" y="128"/>
                </a:lnTo>
                <a:lnTo>
                  <a:pt x="10680" y="140"/>
                </a:lnTo>
                <a:lnTo>
                  <a:pt x="10659" y="162"/>
                </a:lnTo>
                <a:lnTo>
                  <a:pt x="10629" y="186"/>
                </a:lnTo>
                <a:lnTo>
                  <a:pt x="10590" y="212"/>
                </a:lnTo>
                <a:lnTo>
                  <a:pt x="10545" y="245"/>
                </a:lnTo>
                <a:lnTo>
                  <a:pt x="10533" y="252"/>
                </a:lnTo>
                <a:lnTo>
                  <a:pt x="10482" y="218"/>
                </a:lnTo>
                <a:lnTo>
                  <a:pt x="10443" y="191"/>
                </a:lnTo>
                <a:lnTo>
                  <a:pt x="10410" y="167"/>
                </a:lnTo>
                <a:lnTo>
                  <a:pt x="10386" y="143"/>
                </a:lnTo>
                <a:lnTo>
                  <a:pt x="10377" y="131"/>
                </a:lnTo>
                <a:lnTo>
                  <a:pt x="10368" y="120"/>
                </a:lnTo>
                <a:lnTo>
                  <a:pt x="10362" y="108"/>
                </a:lnTo>
                <a:lnTo>
                  <a:pt x="10356" y="96"/>
                </a:lnTo>
                <a:lnTo>
                  <a:pt x="10353" y="84"/>
                </a:lnTo>
                <a:lnTo>
                  <a:pt x="10350" y="72"/>
                </a:lnTo>
                <a:lnTo>
                  <a:pt x="10349" y="44"/>
                </a:lnTo>
                <a:lnTo>
                  <a:pt x="10350" y="20"/>
                </a:lnTo>
                <a:lnTo>
                  <a:pt x="10353" y="0"/>
                </a:lnTo>
                <a:lnTo>
                  <a:pt x="10278" y="0"/>
                </a:lnTo>
                <a:lnTo>
                  <a:pt x="10232" y="0"/>
                </a:lnTo>
                <a:lnTo>
                  <a:pt x="10235" y="20"/>
                </a:lnTo>
                <a:lnTo>
                  <a:pt x="10235" y="44"/>
                </a:lnTo>
                <a:lnTo>
                  <a:pt x="10233" y="72"/>
                </a:lnTo>
                <a:lnTo>
                  <a:pt x="10232" y="84"/>
                </a:lnTo>
                <a:lnTo>
                  <a:pt x="10227" y="96"/>
                </a:lnTo>
                <a:lnTo>
                  <a:pt x="10223" y="108"/>
                </a:lnTo>
                <a:lnTo>
                  <a:pt x="10215" y="120"/>
                </a:lnTo>
                <a:lnTo>
                  <a:pt x="10208" y="131"/>
                </a:lnTo>
                <a:lnTo>
                  <a:pt x="10199" y="143"/>
                </a:lnTo>
                <a:lnTo>
                  <a:pt x="10173" y="167"/>
                </a:lnTo>
                <a:lnTo>
                  <a:pt x="10143" y="191"/>
                </a:lnTo>
                <a:lnTo>
                  <a:pt x="10101" y="218"/>
                </a:lnTo>
                <a:lnTo>
                  <a:pt x="10053" y="252"/>
                </a:lnTo>
                <a:lnTo>
                  <a:pt x="10004" y="218"/>
                </a:lnTo>
                <a:lnTo>
                  <a:pt x="9963" y="191"/>
                </a:lnTo>
                <a:lnTo>
                  <a:pt x="9932" y="167"/>
                </a:lnTo>
                <a:lnTo>
                  <a:pt x="9908" y="143"/>
                </a:lnTo>
                <a:lnTo>
                  <a:pt x="9897" y="131"/>
                </a:lnTo>
                <a:lnTo>
                  <a:pt x="9890" y="120"/>
                </a:lnTo>
                <a:lnTo>
                  <a:pt x="9884" y="108"/>
                </a:lnTo>
                <a:lnTo>
                  <a:pt x="9878" y="96"/>
                </a:lnTo>
                <a:lnTo>
                  <a:pt x="9873" y="84"/>
                </a:lnTo>
                <a:lnTo>
                  <a:pt x="9872" y="72"/>
                </a:lnTo>
                <a:lnTo>
                  <a:pt x="9869" y="44"/>
                </a:lnTo>
                <a:lnTo>
                  <a:pt x="9872" y="20"/>
                </a:lnTo>
                <a:lnTo>
                  <a:pt x="9873" y="0"/>
                </a:lnTo>
                <a:lnTo>
                  <a:pt x="9800" y="0"/>
                </a:lnTo>
                <a:lnTo>
                  <a:pt x="9752" y="0"/>
                </a:lnTo>
                <a:lnTo>
                  <a:pt x="9755" y="20"/>
                </a:lnTo>
                <a:lnTo>
                  <a:pt x="9755" y="44"/>
                </a:lnTo>
                <a:lnTo>
                  <a:pt x="9753" y="71"/>
                </a:lnTo>
                <a:lnTo>
                  <a:pt x="9752" y="84"/>
                </a:lnTo>
                <a:lnTo>
                  <a:pt x="9747" y="96"/>
                </a:lnTo>
                <a:lnTo>
                  <a:pt x="9743" y="107"/>
                </a:lnTo>
                <a:lnTo>
                  <a:pt x="9737" y="119"/>
                </a:lnTo>
                <a:lnTo>
                  <a:pt x="9729" y="128"/>
                </a:lnTo>
                <a:lnTo>
                  <a:pt x="9722" y="140"/>
                </a:lnTo>
                <a:lnTo>
                  <a:pt x="9698" y="162"/>
                </a:lnTo>
                <a:lnTo>
                  <a:pt x="9668" y="186"/>
                </a:lnTo>
                <a:lnTo>
                  <a:pt x="9632" y="212"/>
                </a:lnTo>
                <a:lnTo>
                  <a:pt x="9585" y="245"/>
                </a:lnTo>
                <a:lnTo>
                  <a:pt x="9573" y="252"/>
                </a:lnTo>
                <a:lnTo>
                  <a:pt x="9524" y="218"/>
                </a:lnTo>
                <a:lnTo>
                  <a:pt x="9483" y="191"/>
                </a:lnTo>
                <a:lnTo>
                  <a:pt x="9452" y="167"/>
                </a:lnTo>
                <a:lnTo>
                  <a:pt x="9428" y="143"/>
                </a:lnTo>
                <a:lnTo>
                  <a:pt x="9417" y="131"/>
                </a:lnTo>
                <a:lnTo>
                  <a:pt x="9410" y="120"/>
                </a:lnTo>
                <a:lnTo>
                  <a:pt x="9404" y="108"/>
                </a:lnTo>
                <a:lnTo>
                  <a:pt x="9398" y="96"/>
                </a:lnTo>
                <a:lnTo>
                  <a:pt x="9393" y="84"/>
                </a:lnTo>
                <a:lnTo>
                  <a:pt x="9392" y="72"/>
                </a:lnTo>
                <a:lnTo>
                  <a:pt x="9390" y="44"/>
                </a:lnTo>
                <a:lnTo>
                  <a:pt x="9392" y="20"/>
                </a:lnTo>
                <a:lnTo>
                  <a:pt x="9393" y="0"/>
                </a:lnTo>
                <a:lnTo>
                  <a:pt x="9320" y="0"/>
                </a:lnTo>
                <a:lnTo>
                  <a:pt x="9272" y="0"/>
                </a:lnTo>
                <a:lnTo>
                  <a:pt x="9276" y="20"/>
                </a:lnTo>
                <a:lnTo>
                  <a:pt x="9276" y="44"/>
                </a:lnTo>
                <a:lnTo>
                  <a:pt x="9273" y="72"/>
                </a:lnTo>
                <a:lnTo>
                  <a:pt x="9272" y="84"/>
                </a:lnTo>
                <a:lnTo>
                  <a:pt x="9267" y="96"/>
                </a:lnTo>
                <a:lnTo>
                  <a:pt x="9261" y="108"/>
                </a:lnTo>
                <a:lnTo>
                  <a:pt x="9255" y="120"/>
                </a:lnTo>
                <a:lnTo>
                  <a:pt x="9248" y="131"/>
                </a:lnTo>
                <a:lnTo>
                  <a:pt x="9237" y="143"/>
                </a:lnTo>
                <a:lnTo>
                  <a:pt x="9213" y="167"/>
                </a:lnTo>
                <a:lnTo>
                  <a:pt x="9182" y="191"/>
                </a:lnTo>
                <a:lnTo>
                  <a:pt x="9141" y="218"/>
                </a:lnTo>
                <a:lnTo>
                  <a:pt x="9093" y="252"/>
                </a:lnTo>
                <a:lnTo>
                  <a:pt x="9044" y="218"/>
                </a:lnTo>
                <a:lnTo>
                  <a:pt x="9003" y="191"/>
                </a:lnTo>
                <a:lnTo>
                  <a:pt x="8972" y="167"/>
                </a:lnTo>
                <a:lnTo>
                  <a:pt x="8948" y="143"/>
                </a:lnTo>
                <a:lnTo>
                  <a:pt x="8939" y="131"/>
                </a:lnTo>
                <a:lnTo>
                  <a:pt x="8930" y="120"/>
                </a:lnTo>
                <a:lnTo>
                  <a:pt x="8924" y="108"/>
                </a:lnTo>
                <a:lnTo>
                  <a:pt x="8918" y="96"/>
                </a:lnTo>
                <a:lnTo>
                  <a:pt x="8915" y="84"/>
                </a:lnTo>
                <a:lnTo>
                  <a:pt x="8912" y="72"/>
                </a:lnTo>
                <a:lnTo>
                  <a:pt x="8910" y="44"/>
                </a:lnTo>
                <a:lnTo>
                  <a:pt x="8910" y="20"/>
                </a:lnTo>
                <a:lnTo>
                  <a:pt x="8915" y="0"/>
                </a:lnTo>
                <a:lnTo>
                  <a:pt x="8840" y="0"/>
                </a:lnTo>
                <a:lnTo>
                  <a:pt x="8792" y="0"/>
                </a:lnTo>
                <a:lnTo>
                  <a:pt x="8795" y="20"/>
                </a:lnTo>
                <a:lnTo>
                  <a:pt x="8796" y="44"/>
                </a:lnTo>
                <a:lnTo>
                  <a:pt x="8795" y="71"/>
                </a:lnTo>
                <a:lnTo>
                  <a:pt x="8792" y="84"/>
                </a:lnTo>
                <a:lnTo>
                  <a:pt x="8789" y="96"/>
                </a:lnTo>
                <a:lnTo>
                  <a:pt x="8784" y="107"/>
                </a:lnTo>
                <a:lnTo>
                  <a:pt x="8778" y="119"/>
                </a:lnTo>
                <a:lnTo>
                  <a:pt x="8771" y="128"/>
                </a:lnTo>
                <a:lnTo>
                  <a:pt x="8760" y="140"/>
                </a:lnTo>
                <a:lnTo>
                  <a:pt x="8738" y="162"/>
                </a:lnTo>
                <a:lnTo>
                  <a:pt x="8708" y="186"/>
                </a:lnTo>
                <a:lnTo>
                  <a:pt x="8672" y="212"/>
                </a:lnTo>
                <a:lnTo>
                  <a:pt x="8627" y="245"/>
                </a:lnTo>
                <a:lnTo>
                  <a:pt x="8612" y="252"/>
                </a:lnTo>
                <a:lnTo>
                  <a:pt x="8564" y="218"/>
                </a:lnTo>
                <a:lnTo>
                  <a:pt x="8525" y="191"/>
                </a:lnTo>
                <a:lnTo>
                  <a:pt x="8492" y="167"/>
                </a:lnTo>
                <a:lnTo>
                  <a:pt x="8468" y="143"/>
                </a:lnTo>
                <a:lnTo>
                  <a:pt x="8459" y="131"/>
                </a:lnTo>
                <a:lnTo>
                  <a:pt x="8450" y="120"/>
                </a:lnTo>
                <a:lnTo>
                  <a:pt x="8444" y="108"/>
                </a:lnTo>
                <a:lnTo>
                  <a:pt x="8438" y="96"/>
                </a:lnTo>
                <a:lnTo>
                  <a:pt x="8435" y="84"/>
                </a:lnTo>
                <a:lnTo>
                  <a:pt x="8432" y="72"/>
                </a:lnTo>
                <a:lnTo>
                  <a:pt x="8430" y="44"/>
                </a:lnTo>
                <a:lnTo>
                  <a:pt x="8430" y="20"/>
                </a:lnTo>
                <a:lnTo>
                  <a:pt x="8435" y="0"/>
                </a:lnTo>
                <a:lnTo>
                  <a:pt x="8360" y="0"/>
                </a:lnTo>
                <a:lnTo>
                  <a:pt x="8312" y="0"/>
                </a:lnTo>
                <a:lnTo>
                  <a:pt x="8315" y="20"/>
                </a:lnTo>
                <a:lnTo>
                  <a:pt x="8316" y="44"/>
                </a:lnTo>
                <a:lnTo>
                  <a:pt x="8315" y="72"/>
                </a:lnTo>
                <a:lnTo>
                  <a:pt x="8312" y="84"/>
                </a:lnTo>
                <a:lnTo>
                  <a:pt x="8309" y="96"/>
                </a:lnTo>
                <a:lnTo>
                  <a:pt x="8303" y="108"/>
                </a:lnTo>
                <a:lnTo>
                  <a:pt x="8297" y="120"/>
                </a:lnTo>
                <a:lnTo>
                  <a:pt x="8289" y="131"/>
                </a:lnTo>
                <a:lnTo>
                  <a:pt x="8279" y="143"/>
                </a:lnTo>
                <a:lnTo>
                  <a:pt x="8255" y="167"/>
                </a:lnTo>
                <a:lnTo>
                  <a:pt x="8223" y="191"/>
                </a:lnTo>
                <a:lnTo>
                  <a:pt x="8183" y="218"/>
                </a:lnTo>
                <a:lnTo>
                  <a:pt x="8133" y="252"/>
                </a:lnTo>
                <a:lnTo>
                  <a:pt x="8085" y="218"/>
                </a:lnTo>
                <a:lnTo>
                  <a:pt x="8045" y="191"/>
                </a:lnTo>
                <a:lnTo>
                  <a:pt x="8013" y="167"/>
                </a:lnTo>
                <a:lnTo>
                  <a:pt x="7986" y="143"/>
                </a:lnTo>
                <a:lnTo>
                  <a:pt x="7979" y="131"/>
                </a:lnTo>
                <a:lnTo>
                  <a:pt x="7971" y="120"/>
                </a:lnTo>
                <a:lnTo>
                  <a:pt x="7962" y="108"/>
                </a:lnTo>
                <a:lnTo>
                  <a:pt x="7959" y="96"/>
                </a:lnTo>
                <a:lnTo>
                  <a:pt x="7955" y="84"/>
                </a:lnTo>
                <a:lnTo>
                  <a:pt x="7953" y="72"/>
                </a:lnTo>
                <a:lnTo>
                  <a:pt x="7950" y="44"/>
                </a:lnTo>
                <a:lnTo>
                  <a:pt x="7950" y="20"/>
                </a:lnTo>
                <a:lnTo>
                  <a:pt x="7955" y="0"/>
                </a:lnTo>
                <a:lnTo>
                  <a:pt x="7881" y="0"/>
                </a:lnTo>
                <a:lnTo>
                  <a:pt x="7833" y="0"/>
                </a:lnTo>
                <a:lnTo>
                  <a:pt x="7835" y="20"/>
                </a:lnTo>
                <a:lnTo>
                  <a:pt x="7836" y="44"/>
                </a:lnTo>
                <a:lnTo>
                  <a:pt x="7835" y="71"/>
                </a:lnTo>
                <a:lnTo>
                  <a:pt x="7833" y="84"/>
                </a:lnTo>
                <a:lnTo>
                  <a:pt x="7829" y="96"/>
                </a:lnTo>
                <a:lnTo>
                  <a:pt x="7824" y="107"/>
                </a:lnTo>
                <a:lnTo>
                  <a:pt x="7817" y="119"/>
                </a:lnTo>
                <a:lnTo>
                  <a:pt x="7811" y="128"/>
                </a:lnTo>
                <a:lnTo>
                  <a:pt x="7800" y="140"/>
                </a:lnTo>
                <a:lnTo>
                  <a:pt x="7779" y="162"/>
                </a:lnTo>
                <a:lnTo>
                  <a:pt x="7749" y="186"/>
                </a:lnTo>
                <a:lnTo>
                  <a:pt x="7710" y="212"/>
                </a:lnTo>
                <a:lnTo>
                  <a:pt x="7665" y="245"/>
                </a:lnTo>
                <a:lnTo>
                  <a:pt x="7665" y="252"/>
                </a:lnTo>
                <a:lnTo>
                  <a:pt x="7617" y="218"/>
                </a:lnTo>
                <a:lnTo>
                  <a:pt x="7577" y="191"/>
                </a:lnTo>
                <a:lnTo>
                  <a:pt x="7545" y="167"/>
                </a:lnTo>
                <a:lnTo>
                  <a:pt x="7520" y="143"/>
                </a:lnTo>
                <a:lnTo>
                  <a:pt x="7511" y="131"/>
                </a:lnTo>
                <a:lnTo>
                  <a:pt x="7503" y="120"/>
                </a:lnTo>
                <a:lnTo>
                  <a:pt x="7496" y="108"/>
                </a:lnTo>
                <a:lnTo>
                  <a:pt x="7491" y="96"/>
                </a:lnTo>
                <a:lnTo>
                  <a:pt x="7487" y="84"/>
                </a:lnTo>
                <a:lnTo>
                  <a:pt x="7485" y="72"/>
                </a:lnTo>
                <a:lnTo>
                  <a:pt x="7484" y="44"/>
                </a:lnTo>
                <a:lnTo>
                  <a:pt x="7484" y="20"/>
                </a:lnTo>
                <a:lnTo>
                  <a:pt x="7487" y="0"/>
                </a:lnTo>
                <a:lnTo>
                  <a:pt x="7413" y="0"/>
                </a:lnTo>
                <a:lnTo>
                  <a:pt x="7365" y="0"/>
                </a:lnTo>
                <a:lnTo>
                  <a:pt x="7367" y="20"/>
                </a:lnTo>
                <a:lnTo>
                  <a:pt x="7370" y="44"/>
                </a:lnTo>
                <a:lnTo>
                  <a:pt x="7367" y="72"/>
                </a:lnTo>
                <a:lnTo>
                  <a:pt x="7365" y="84"/>
                </a:lnTo>
                <a:lnTo>
                  <a:pt x="7361" y="96"/>
                </a:lnTo>
                <a:lnTo>
                  <a:pt x="7355" y="108"/>
                </a:lnTo>
                <a:lnTo>
                  <a:pt x="7349" y="120"/>
                </a:lnTo>
                <a:lnTo>
                  <a:pt x="7341" y="131"/>
                </a:lnTo>
                <a:lnTo>
                  <a:pt x="7331" y="143"/>
                </a:lnTo>
                <a:lnTo>
                  <a:pt x="7307" y="167"/>
                </a:lnTo>
                <a:lnTo>
                  <a:pt x="7275" y="191"/>
                </a:lnTo>
                <a:lnTo>
                  <a:pt x="7235" y="218"/>
                </a:lnTo>
                <a:lnTo>
                  <a:pt x="7185" y="252"/>
                </a:lnTo>
                <a:lnTo>
                  <a:pt x="7137" y="218"/>
                </a:lnTo>
                <a:lnTo>
                  <a:pt x="7095" y="191"/>
                </a:lnTo>
                <a:lnTo>
                  <a:pt x="7065" y="167"/>
                </a:lnTo>
                <a:lnTo>
                  <a:pt x="7040" y="143"/>
                </a:lnTo>
                <a:lnTo>
                  <a:pt x="7031" y="131"/>
                </a:lnTo>
                <a:lnTo>
                  <a:pt x="7023" y="120"/>
                </a:lnTo>
                <a:lnTo>
                  <a:pt x="7016" y="108"/>
                </a:lnTo>
                <a:lnTo>
                  <a:pt x="7011" y="96"/>
                </a:lnTo>
                <a:lnTo>
                  <a:pt x="7007" y="84"/>
                </a:lnTo>
                <a:lnTo>
                  <a:pt x="7005" y="72"/>
                </a:lnTo>
                <a:lnTo>
                  <a:pt x="7004" y="44"/>
                </a:lnTo>
                <a:lnTo>
                  <a:pt x="7004" y="20"/>
                </a:lnTo>
                <a:lnTo>
                  <a:pt x="7007" y="0"/>
                </a:lnTo>
                <a:lnTo>
                  <a:pt x="6933" y="0"/>
                </a:lnTo>
                <a:lnTo>
                  <a:pt x="6884" y="0"/>
                </a:lnTo>
                <a:lnTo>
                  <a:pt x="6888" y="20"/>
                </a:lnTo>
                <a:lnTo>
                  <a:pt x="6890" y="44"/>
                </a:lnTo>
                <a:lnTo>
                  <a:pt x="6888" y="71"/>
                </a:lnTo>
                <a:lnTo>
                  <a:pt x="6885" y="84"/>
                </a:lnTo>
                <a:lnTo>
                  <a:pt x="6882" y="96"/>
                </a:lnTo>
                <a:lnTo>
                  <a:pt x="6876" y="107"/>
                </a:lnTo>
                <a:lnTo>
                  <a:pt x="6870" y="119"/>
                </a:lnTo>
                <a:lnTo>
                  <a:pt x="6864" y="128"/>
                </a:lnTo>
                <a:lnTo>
                  <a:pt x="6854" y="140"/>
                </a:lnTo>
                <a:lnTo>
                  <a:pt x="6831" y="162"/>
                </a:lnTo>
                <a:lnTo>
                  <a:pt x="6801" y="186"/>
                </a:lnTo>
                <a:lnTo>
                  <a:pt x="6764" y="212"/>
                </a:lnTo>
                <a:lnTo>
                  <a:pt x="6717" y="245"/>
                </a:lnTo>
                <a:lnTo>
                  <a:pt x="6705" y="252"/>
                </a:lnTo>
                <a:lnTo>
                  <a:pt x="6656" y="218"/>
                </a:lnTo>
                <a:lnTo>
                  <a:pt x="6615" y="191"/>
                </a:lnTo>
                <a:lnTo>
                  <a:pt x="6584" y="167"/>
                </a:lnTo>
                <a:lnTo>
                  <a:pt x="6560" y="143"/>
                </a:lnTo>
                <a:lnTo>
                  <a:pt x="6549" y="131"/>
                </a:lnTo>
                <a:lnTo>
                  <a:pt x="6542" y="120"/>
                </a:lnTo>
                <a:lnTo>
                  <a:pt x="6536" y="108"/>
                </a:lnTo>
                <a:lnTo>
                  <a:pt x="6531" y="96"/>
                </a:lnTo>
                <a:lnTo>
                  <a:pt x="6528" y="84"/>
                </a:lnTo>
                <a:lnTo>
                  <a:pt x="6525" y="72"/>
                </a:lnTo>
                <a:lnTo>
                  <a:pt x="6524" y="44"/>
                </a:lnTo>
                <a:lnTo>
                  <a:pt x="6524" y="20"/>
                </a:lnTo>
                <a:lnTo>
                  <a:pt x="6528" y="0"/>
                </a:lnTo>
                <a:lnTo>
                  <a:pt x="6453" y="0"/>
                </a:lnTo>
                <a:lnTo>
                  <a:pt x="6404" y="0"/>
                </a:lnTo>
                <a:lnTo>
                  <a:pt x="6408" y="20"/>
                </a:lnTo>
                <a:lnTo>
                  <a:pt x="6410" y="44"/>
                </a:lnTo>
                <a:lnTo>
                  <a:pt x="6408" y="72"/>
                </a:lnTo>
                <a:lnTo>
                  <a:pt x="6404" y="84"/>
                </a:lnTo>
                <a:lnTo>
                  <a:pt x="6399" y="96"/>
                </a:lnTo>
                <a:lnTo>
                  <a:pt x="6396" y="108"/>
                </a:lnTo>
                <a:lnTo>
                  <a:pt x="6390" y="120"/>
                </a:lnTo>
                <a:lnTo>
                  <a:pt x="6381" y="131"/>
                </a:lnTo>
                <a:lnTo>
                  <a:pt x="6372" y="143"/>
                </a:lnTo>
                <a:lnTo>
                  <a:pt x="6348" y="167"/>
                </a:lnTo>
                <a:lnTo>
                  <a:pt x="6315" y="191"/>
                </a:lnTo>
                <a:lnTo>
                  <a:pt x="6276" y="218"/>
                </a:lnTo>
                <a:lnTo>
                  <a:pt x="6227" y="252"/>
                </a:lnTo>
                <a:lnTo>
                  <a:pt x="6176" y="218"/>
                </a:lnTo>
                <a:lnTo>
                  <a:pt x="6137" y="191"/>
                </a:lnTo>
                <a:lnTo>
                  <a:pt x="6104" y="167"/>
                </a:lnTo>
                <a:lnTo>
                  <a:pt x="6080" y="143"/>
                </a:lnTo>
                <a:lnTo>
                  <a:pt x="6071" y="131"/>
                </a:lnTo>
                <a:lnTo>
                  <a:pt x="6062" y="120"/>
                </a:lnTo>
                <a:lnTo>
                  <a:pt x="6056" y="108"/>
                </a:lnTo>
                <a:lnTo>
                  <a:pt x="6053" y="96"/>
                </a:lnTo>
                <a:lnTo>
                  <a:pt x="6048" y="84"/>
                </a:lnTo>
                <a:lnTo>
                  <a:pt x="6044" y="72"/>
                </a:lnTo>
                <a:lnTo>
                  <a:pt x="6042" y="44"/>
                </a:lnTo>
                <a:lnTo>
                  <a:pt x="6044" y="20"/>
                </a:lnTo>
                <a:lnTo>
                  <a:pt x="6048" y="0"/>
                </a:lnTo>
                <a:lnTo>
                  <a:pt x="5972" y="0"/>
                </a:lnTo>
                <a:lnTo>
                  <a:pt x="5924" y="0"/>
                </a:lnTo>
                <a:lnTo>
                  <a:pt x="5928" y="20"/>
                </a:lnTo>
                <a:lnTo>
                  <a:pt x="5930" y="44"/>
                </a:lnTo>
                <a:lnTo>
                  <a:pt x="5928" y="71"/>
                </a:lnTo>
                <a:lnTo>
                  <a:pt x="5924" y="84"/>
                </a:lnTo>
                <a:lnTo>
                  <a:pt x="5922" y="96"/>
                </a:lnTo>
                <a:lnTo>
                  <a:pt x="5916" y="107"/>
                </a:lnTo>
                <a:lnTo>
                  <a:pt x="5910" y="119"/>
                </a:lnTo>
                <a:lnTo>
                  <a:pt x="5903" y="128"/>
                </a:lnTo>
                <a:lnTo>
                  <a:pt x="5894" y="140"/>
                </a:lnTo>
                <a:lnTo>
                  <a:pt x="5873" y="162"/>
                </a:lnTo>
                <a:lnTo>
                  <a:pt x="5843" y="186"/>
                </a:lnTo>
                <a:lnTo>
                  <a:pt x="5804" y="212"/>
                </a:lnTo>
                <a:lnTo>
                  <a:pt x="5759" y="245"/>
                </a:lnTo>
                <a:lnTo>
                  <a:pt x="5747" y="252"/>
                </a:lnTo>
                <a:lnTo>
                  <a:pt x="5696" y="218"/>
                </a:lnTo>
                <a:lnTo>
                  <a:pt x="5657" y="191"/>
                </a:lnTo>
                <a:lnTo>
                  <a:pt x="5625" y="167"/>
                </a:lnTo>
                <a:lnTo>
                  <a:pt x="5601" y="143"/>
                </a:lnTo>
                <a:lnTo>
                  <a:pt x="5591" y="131"/>
                </a:lnTo>
                <a:lnTo>
                  <a:pt x="5583" y="120"/>
                </a:lnTo>
                <a:lnTo>
                  <a:pt x="5577" y="108"/>
                </a:lnTo>
                <a:lnTo>
                  <a:pt x="5573" y="96"/>
                </a:lnTo>
                <a:lnTo>
                  <a:pt x="5568" y="84"/>
                </a:lnTo>
                <a:lnTo>
                  <a:pt x="5565" y="72"/>
                </a:lnTo>
                <a:lnTo>
                  <a:pt x="5562" y="44"/>
                </a:lnTo>
                <a:lnTo>
                  <a:pt x="5565" y="20"/>
                </a:lnTo>
                <a:lnTo>
                  <a:pt x="5568" y="0"/>
                </a:lnTo>
                <a:lnTo>
                  <a:pt x="5493" y="0"/>
                </a:lnTo>
                <a:lnTo>
                  <a:pt x="5445" y="0"/>
                </a:lnTo>
                <a:lnTo>
                  <a:pt x="5448" y="20"/>
                </a:lnTo>
                <a:lnTo>
                  <a:pt x="5448" y="44"/>
                </a:lnTo>
                <a:lnTo>
                  <a:pt x="5447" y="72"/>
                </a:lnTo>
                <a:lnTo>
                  <a:pt x="5445" y="84"/>
                </a:lnTo>
                <a:lnTo>
                  <a:pt x="5441" y="96"/>
                </a:lnTo>
                <a:lnTo>
                  <a:pt x="5436" y="108"/>
                </a:lnTo>
                <a:lnTo>
                  <a:pt x="5429" y="120"/>
                </a:lnTo>
                <a:lnTo>
                  <a:pt x="5423" y="131"/>
                </a:lnTo>
                <a:lnTo>
                  <a:pt x="5412" y="143"/>
                </a:lnTo>
                <a:lnTo>
                  <a:pt x="5388" y="167"/>
                </a:lnTo>
                <a:lnTo>
                  <a:pt x="5357" y="191"/>
                </a:lnTo>
                <a:lnTo>
                  <a:pt x="5316" y="218"/>
                </a:lnTo>
                <a:lnTo>
                  <a:pt x="5267" y="252"/>
                </a:lnTo>
                <a:lnTo>
                  <a:pt x="5217" y="218"/>
                </a:lnTo>
                <a:lnTo>
                  <a:pt x="5177" y="191"/>
                </a:lnTo>
                <a:lnTo>
                  <a:pt x="5145" y="167"/>
                </a:lnTo>
                <a:lnTo>
                  <a:pt x="5121" y="143"/>
                </a:lnTo>
                <a:lnTo>
                  <a:pt x="5111" y="131"/>
                </a:lnTo>
                <a:lnTo>
                  <a:pt x="5103" y="120"/>
                </a:lnTo>
                <a:lnTo>
                  <a:pt x="5097" y="108"/>
                </a:lnTo>
                <a:lnTo>
                  <a:pt x="5091" y="96"/>
                </a:lnTo>
                <a:lnTo>
                  <a:pt x="5088" y="84"/>
                </a:lnTo>
                <a:lnTo>
                  <a:pt x="5085" y="72"/>
                </a:lnTo>
                <a:lnTo>
                  <a:pt x="5082" y="44"/>
                </a:lnTo>
                <a:lnTo>
                  <a:pt x="5085" y="20"/>
                </a:lnTo>
                <a:lnTo>
                  <a:pt x="5088" y="0"/>
                </a:lnTo>
                <a:lnTo>
                  <a:pt x="5013" y="0"/>
                </a:lnTo>
                <a:lnTo>
                  <a:pt x="4965" y="0"/>
                </a:lnTo>
                <a:lnTo>
                  <a:pt x="4970" y="20"/>
                </a:lnTo>
                <a:lnTo>
                  <a:pt x="4970" y="44"/>
                </a:lnTo>
                <a:lnTo>
                  <a:pt x="4967" y="71"/>
                </a:lnTo>
                <a:lnTo>
                  <a:pt x="4965" y="84"/>
                </a:lnTo>
                <a:lnTo>
                  <a:pt x="4961" y="96"/>
                </a:lnTo>
                <a:lnTo>
                  <a:pt x="4958" y="107"/>
                </a:lnTo>
                <a:lnTo>
                  <a:pt x="4952" y="119"/>
                </a:lnTo>
                <a:lnTo>
                  <a:pt x="4943" y="128"/>
                </a:lnTo>
                <a:lnTo>
                  <a:pt x="4935" y="140"/>
                </a:lnTo>
                <a:lnTo>
                  <a:pt x="4911" y="162"/>
                </a:lnTo>
                <a:lnTo>
                  <a:pt x="4883" y="186"/>
                </a:lnTo>
                <a:lnTo>
                  <a:pt x="4845" y="212"/>
                </a:lnTo>
                <a:lnTo>
                  <a:pt x="4799" y="245"/>
                </a:lnTo>
                <a:lnTo>
                  <a:pt x="4787" y="252"/>
                </a:lnTo>
                <a:lnTo>
                  <a:pt x="4737" y="218"/>
                </a:lnTo>
                <a:lnTo>
                  <a:pt x="4697" y="191"/>
                </a:lnTo>
                <a:lnTo>
                  <a:pt x="4665" y="167"/>
                </a:lnTo>
                <a:lnTo>
                  <a:pt x="4641" y="143"/>
                </a:lnTo>
                <a:lnTo>
                  <a:pt x="4631" y="131"/>
                </a:lnTo>
                <a:lnTo>
                  <a:pt x="4623" y="120"/>
                </a:lnTo>
                <a:lnTo>
                  <a:pt x="4617" y="108"/>
                </a:lnTo>
                <a:lnTo>
                  <a:pt x="4611" y="96"/>
                </a:lnTo>
                <a:lnTo>
                  <a:pt x="4607" y="84"/>
                </a:lnTo>
                <a:lnTo>
                  <a:pt x="4605" y="72"/>
                </a:lnTo>
                <a:lnTo>
                  <a:pt x="4604" y="44"/>
                </a:lnTo>
                <a:lnTo>
                  <a:pt x="4605" y="20"/>
                </a:lnTo>
                <a:lnTo>
                  <a:pt x="4607" y="0"/>
                </a:lnTo>
                <a:lnTo>
                  <a:pt x="4533" y="0"/>
                </a:lnTo>
                <a:lnTo>
                  <a:pt x="4485" y="0"/>
                </a:lnTo>
                <a:lnTo>
                  <a:pt x="4490" y="20"/>
                </a:lnTo>
                <a:lnTo>
                  <a:pt x="4490" y="44"/>
                </a:lnTo>
                <a:lnTo>
                  <a:pt x="4487" y="72"/>
                </a:lnTo>
                <a:lnTo>
                  <a:pt x="4485" y="84"/>
                </a:lnTo>
                <a:lnTo>
                  <a:pt x="4481" y="96"/>
                </a:lnTo>
                <a:lnTo>
                  <a:pt x="4478" y="108"/>
                </a:lnTo>
                <a:lnTo>
                  <a:pt x="4469" y="120"/>
                </a:lnTo>
                <a:lnTo>
                  <a:pt x="4461" y="131"/>
                </a:lnTo>
                <a:lnTo>
                  <a:pt x="4454" y="143"/>
                </a:lnTo>
                <a:lnTo>
                  <a:pt x="4427" y="167"/>
                </a:lnTo>
                <a:lnTo>
                  <a:pt x="4395" y="191"/>
                </a:lnTo>
                <a:lnTo>
                  <a:pt x="4355" y="218"/>
                </a:lnTo>
                <a:lnTo>
                  <a:pt x="4308" y="252"/>
                </a:lnTo>
                <a:lnTo>
                  <a:pt x="4257" y="218"/>
                </a:lnTo>
                <a:lnTo>
                  <a:pt x="4218" y="191"/>
                </a:lnTo>
                <a:lnTo>
                  <a:pt x="4185" y="167"/>
                </a:lnTo>
                <a:lnTo>
                  <a:pt x="4161" y="143"/>
                </a:lnTo>
                <a:lnTo>
                  <a:pt x="4152" y="131"/>
                </a:lnTo>
                <a:lnTo>
                  <a:pt x="4143" y="120"/>
                </a:lnTo>
                <a:lnTo>
                  <a:pt x="4137" y="108"/>
                </a:lnTo>
                <a:lnTo>
                  <a:pt x="4131" y="96"/>
                </a:lnTo>
                <a:lnTo>
                  <a:pt x="4128" y="84"/>
                </a:lnTo>
                <a:lnTo>
                  <a:pt x="4125" y="72"/>
                </a:lnTo>
                <a:lnTo>
                  <a:pt x="4124" y="44"/>
                </a:lnTo>
                <a:lnTo>
                  <a:pt x="4125" y="20"/>
                </a:lnTo>
                <a:lnTo>
                  <a:pt x="4128" y="0"/>
                </a:lnTo>
                <a:lnTo>
                  <a:pt x="4053" y="0"/>
                </a:lnTo>
                <a:lnTo>
                  <a:pt x="4005" y="0"/>
                </a:lnTo>
                <a:lnTo>
                  <a:pt x="4010" y="20"/>
                </a:lnTo>
                <a:lnTo>
                  <a:pt x="4010" y="44"/>
                </a:lnTo>
                <a:lnTo>
                  <a:pt x="4008" y="71"/>
                </a:lnTo>
                <a:lnTo>
                  <a:pt x="4005" y="84"/>
                </a:lnTo>
                <a:lnTo>
                  <a:pt x="4002" y="96"/>
                </a:lnTo>
                <a:lnTo>
                  <a:pt x="3998" y="107"/>
                </a:lnTo>
                <a:lnTo>
                  <a:pt x="3992" y="119"/>
                </a:lnTo>
                <a:lnTo>
                  <a:pt x="3984" y="128"/>
                </a:lnTo>
                <a:lnTo>
                  <a:pt x="3975" y="140"/>
                </a:lnTo>
                <a:lnTo>
                  <a:pt x="3951" y="162"/>
                </a:lnTo>
                <a:lnTo>
                  <a:pt x="3921" y="186"/>
                </a:lnTo>
                <a:lnTo>
                  <a:pt x="3885" y="212"/>
                </a:lnTo>
                <a:lnTo>
                  <a:pt x="3840" y="245"/>
                </a:lnTo>
                <a:lnTo>
                  <a:pt x="3828" y="252"/>
                </a:lnTo>
                <a:lnTo>
                  <a:pt x="3777" y="218"/>
                </a:lnTo>
                <a:lnTo>
                  <a:pt x="3738" y="191"/>
                </a:lnTo>
                <a:lnTo>
                  <a:pt x="3705" y="167"/>
                </a:lnTo>
                <a:lnTo>
                  <a:pt x="3681" y="143"/>
                </a:lnTo>
                <a:lnTo>
                  <a:pt x="3672" y="131"/>
                </a:lnTo>
                <a:lnTo>
                  <a:pt x="3665" y="120"/>
                </a:lnTo>
                <a:lnTo>
                  <a:pt x="3659" y="108"/>
                </a:lnTo>
                <a:lnTo>
                  <a:pt x="3653" y="96"/>
                </a:lnTo>
                <a:lnTo>
                  <a:pt x="3648" y="84"/>
                </a:lnTo>
                <a:lnTo>
                  <a:pt x="3647" y="72"/>
                </a:lnTo>
                <a:lnTo>
                  <a:pt x="3644" y="44"/>
                </a:lnTo>
                <a:lnTo>
                  <a:pt x="3647" y="20"/>
                </a:lnTo>
                <a:lnTo>
                  <a:pt x="3648" y="0"/>
                </a:lnTo>
                <a:lnTo>
                  <a:pt x="3575" y="0"/>
                </a:lnTo>
                <a:lnTo>
                  <a:pt x="3527" y="0"/>
                </a:lnTo>
                <a:lnTo>
                  <a:pt x="3530" y="20"/>
                </a:lnTo>
                <a:lnTo>
                  <a:pt x="3530" y="44"/>
                </a:lnTo>
                <a:lnTo>
                  <a:pt x="3528" y="72"/>
                </a:lnTo>
                <a:lnTo>
                  <a:pt x="3527" y="84"/>
                </a:lnTo>
                <a:lnTo>
                  <a:pt x="3522" y="96"/>
                </a:lnTo>
                <a:lnTo>
                  <a:pt x="3516" y="108"/>
                </a:lnTo>
                <a:lnTo>
                  <a:pt x="3510" y="120"/>
                </a:lnTo>
                <a:lnTo>
                  <a:pt x="3503" y="131"/>
                </a:lnTo>
                <a:lnTo>
                  <a:pt x="3492" y="143"/>
                </a:lnTo>
                <a:lnTo>
                  <a:pt x="3468" y="167"/>
                </a:lnTo>
                <a:lnTo>
                  <a:pt x="3437" y="191"/>
                </a:lnTo>
                <a:lnTo>
                  <a:pt x="3396" y="218"/>
                </a:lnTo>
                <a:lnTo>
                  <a:pt x="3347" y="252"/>
                </a:lnTo>
                <a:lnTo>
                  <a:pt x="3299" y="218"/>
                </a:lnTo>
                <a:lnTo>
                  <a:pt x="3258" y="191"/>
                </a:lnTo>
                <a:lnTo>
                  <a:pt x="3227" y="167"/>
                </a:lnTo>
                <a:lnTo>
                  <a:pt x="3203" y="143"/>
                </a:lnTo>
                <a:lnTo>
                  <a:pt x="3192" y="131"/>
                </a:lnTo>
                <a:lnTo>
                  <a:pt x="3185" y="120"/>
                </a:lnTo>
                <a:lnTo>
                  <a:pt x="3179" y="108"/>
                </a:lnTo>
                <a:lnTo>
                  <a:pt x="3173" y="96"/>
                </a:lnTo>
                <a:lnTo>
                  <a:pt x="3168" y="84"/>
                </a:lnTo>
                <a:lnTo>
                  <a:pt x="3167" y="72"/>
                </a:lnTo>
                <a:lnTo>
                  <a:pt x="3164" y="44"/>
                </a:lnTo>
                <a:lnTo>
                  <a:pt x="3164" y="20"/>
                </a:lnTo>
                <a:lnTo>
                  <a:pt x="3168" y="0"/>
                </a:lnTo>
                <a:lnTo>
                  <a:pt x="3095" y="0"/>
                </a:lnTo>
                <a:lnTo>
                  <a:pt x="3047" y="0"/>
                </a:lnTo>
                <a:lnTo>
                  <a:pt x="3048" y="20"/>
                </a:lnTo>
                <a:lnTo>
                  <a:pt x="3050" y="44"/>
                </a:lnTo>
                <a:lnTo>
                  <a:pt x="3048" y="71"/>
                </a:lnTo>
                <a:lnTo>
                  <a:pt x="3047" y="84"/>
                </a:lnTo>
                <a:lnTo>
                  <a:pt x="3042" y="96"/>
                </a:lnTo>
                <a:lnTo>
                  <a:pt x="3038" y="107"/>
                </a:lnTo>
                <a:lnTo>
                  <a:pt x="3032" y="119"/>
                </a:lnTo>
                <a:lnTo>
                  <a:pt x="3024" y="128"/>
                </a:lnTo>
                <a:lnTo>
                  <a:pt x="3015" y="140"/>
                </a:lnTo>
                <a:lnTo>
                  <a:pt x="2993" y="162"/>
                </a:lnTo>
                <a:lnTo>
                  <a:pt x="2963" y="186"/>
                </a:lnTo>
                <a:lnTo>
                  <a:pt x="2925" y="212"/>
                </a:lnTo>
                <a:lnTo>
                  <a:pt x="2879" y="245"/>
                </a:lnTo>
                <a:lnTo>
                  <a:pt x="2867" y="252"/>
                </a:lnTo>
                <a:lnTo>
                  <a:pt x="2819" y="218"/>
                </a:lnTo>
                <a:lnTo>
                  <a:pt x="2778" y="191"/>
                </a:lnTo>
                <a:lnTo>
                  <a:pt x="2747" y="167"/>
                </a:lnTo>
                <a:lnTo>
                  <a:pt x="2721" y="143"/>
                </a:lnTo>
                <a:lnTo>
                  <a:pt x="2712" y="131"/>
                </a:lnTo>
                <a:lnTo>
                  <a:pt x="2705" y="120"/>
                </a:lnTo>
                <a:lnTo>
                  <a:pt x="2697" y="108"/>
                </a:lnTo>
                <a:lnTo>
                  <a:pt x="2693" y="96"/>
                </a:lnTo>
                <a:lnTo>
                  <a:pt x="2688" y="84"/>
                </a:lnTo>
                <a:lnTo>
                  <a:pt x="2687" y="72"/>
                </a:lnTo>
                <a:lnTo>
                  <a:pt x="2685" y="44"/>
                </a:lnTo>
                <a:lnTo>
                  <a:pt x="2685" y="20"/>
                </a:lnTo>
                <a:lnTo>
                  <a:pt x="2688" y="0"/>
                </a:lnTo>
                <a:lnTo>
                  <a:pt x="2615" y="0"/>
                </a:lnTo>
                <a:lnTo>
                  <a:pt x="2567" y="0"/>
                </a:lnTo>
                <a:lnTo>
                  <a:pt x="2568" y="20"/>
                </a:lnTo>
                <a:lnTo>
                  <a:pt x="2571" y="44"/>
                </a:lnTo>
                <a:lnTo>
                  <a:pt x="2568" y="72"/>
                </a:lnTo>
                <a:lnTo>
                  <a:pt x="2567" y="84"/>
                </a:lnTo>
                <a:lnTo>
                  <a:pt x="2562" y="96"/>
                </a:lnTo>
                <a:lnTo>
                  <a:pt x="2556" y="108"/>
                </a:lnTo>
                <a:lnTo>
                  <a:pt x="2550" y="120"/>
                </a:lnTo>
                <a:lnTo>
                  <a:pt x="2543" y="131"/>
                </a:lnTo>
                <a:lnTo>
                  <a:pt x="2532" y="143"/>
                </a:lnTo>
                <a:lnTo>
                  <a:pt x="2508" y="167"/>
                </a:lnTo>
                <a:lnTo>
                  <a:pt x="2477" y="191"/>
                </a:lnTo>
                <a:lnTo>
                  <a:pt x="2436" y="218"/>
                </a:lnTo>
                <a:lnTo>
                  <a:pt x="2387" y="252"/>
                </a:lnTo>
                <a:lnTo>
                  <a:pt x="2339" y="218"/>
                </a:lnTo>
                <a:lnTo>
                  <a:pt x="2297" y="191"/>
                </a:lnTo>
                <a:lnTo>
                  <a:pt x="2267" y="167"/>
                </a:lnTo>
                <a:lnTo>
                  <a:pt x="2241" y="143"/>
                </a:lnTo>
                <a:lnTo>
                  <a:pt x="2234" y="131"/>
                </a:lnTo>
                <a:lnTo>
                  <a:pt x="2225" y="120"/>
                </a:lnTo>
                <a:lnTo>
                  <a:pt x="2217" y="108"/>
                </a:lnTo>
                <a:lnTo>
                  <a:pt x="2213" y="96"/>
                </a:lnTo>
                <a:lnTo>
                  <a:pt x="2210" y="84"/>
                </a:lnTo>
                <a:lnTo>
                  <a:pt x="2207" y="72"/>
                </a:lnTo>
                <a:lnTo>
                  <a:pt x="2205" y="44"/>
                </a:lnTo>
                <a:lnTo>
                  <a:pt x="2205" y="20"/>
                </a:lnTo>
                <a:lnTo>
                  <a:pt x="2210" y="0"/>
                </a:lnTo>
                <a:lnTo>
                  <a:pt x="2135" y="0"/>
                </a:lnTo>
                <a:lnTo>
                  <a:pt x="2087" y="0"/>
                </a:lnTo>
                <a:lnTo>
                  <a:pt x="2090" y="20"/>
                </a:lnTo>
                <a:lnTo>
                  <a:pt x="2091" y="44"/>
                </a:lnTo>
                <a:lnTo>
                  <a:pt x="2090" y="71"/>
                </a:lnTo>
                <a:lnTo>
                  <a:pt x="2087" y="84"/>
                </a:lnTo>
                <a:lnTo>
                  <a:pt x="2084" y="96"/>
                </a:lnTo>
                <a:lnTo>
                  <a:pt x="2078" y="107"/>
                </a:lnTo>
                <a:lnTo>
                  <a:pt x="2072" y="119"/>
                </a:lnTo>
                <a:lnTo>
                  <a:pt x="2066" y="128"/>
                </a:lnTo>
                <a:lnTo>
                  <a:pt x="2055" y="140"/>
                </a:lnTo>
                <a:lnTo>
                  <a:pt x="2033" y="162"/>
                </a:lnTo>
                <a:lnTo>
                  <a:pt x="2003" y="186"/>
                </a:lnTo>
                <a:lnTo>
                  <a:pt x="1965" y="212"/>
                </a:lnTo>
                <a:lnTo>
                  <a:pt x="1919" y="245"/>
                </a:lnTo>
                <a:lnTo>
                  <a:pt x="1907" y="252"/>
                </a:lnTo>
                <a:lnTo>
                  <a:pt x="1857" y="218"/>
                </a:lnTo>
                <a:lnTo>
                  <a:pt x="1817" y="191"/>
                </a:lnTo>
                <a:lnTo>
                  <a:pt x="1785" y="167"/>
                </a:lnTo>
                <a:lnTo>
                  <a:pt x="1761" y="143"/>
                </a:lnTo>
                <a:lnTo>
                  <a:pt x="1754" y="131"/>
                </a:lnTo>
                <a:lnTo>
                  <a:pt x="1745" y="120"/>
                </a:lnTo>
                <a:lnTo>
                  <a:pt x="1737" y="108"/>
                </a:lnTo>
                <a:lnTo>
                  <a:pt x="1733" y="96"/>
                </a:lnTo>
                <a:lnTo>
                  <a:pt x="1730" y="84"/>
                </a:lnTo>
                <a:lnTo>
                  <a:pt x="1727" y="72"/>
                </a:lnTo>
                <a:lnTo>
                  <a:pt x="1725" y="44"/>
                </a:lnTo>
                <a:lnTo>
                  <a:pt x="1725" y="20"/>
                </a:lnTo>
                <a:lnTo>
                  <a:pt x="1730" y="0"/>
                </a:lnTo>
                <a:lnTo>
                  <a:pt x="1656" y="0"/>
                </a:lnTo>
                <a:lnTo>
                  <a:pt x="1605" y="0"/>
                </a:lnTo>
                <a:lnTo>
                  <a:pt x="1610" y="20"/>
                </a:lnTo>
                <a:lnTo>
                  <a:pt x="1611" y="44"/>
                </a:lnTo>
                <a:lnTo>
                  <a:pt x="1610" y="72"/>
                </a:lnTo>
                <a:lnTo>
                  <a:pt x="1605" y="84"/>
                </a:lnTo>
                <a:lnTo>
                  <a:pt x="1604" y="96"/>
                </a:lnTo>
                <a:lnTo>
                  <a:pt x="1598" y="108"/>
                </a:lnTo>
                <a:lnTo>
                  <a:pt x="1592" y="120"/>
                </a:lnTo>
                <a:lnTo>
                  <a:pt x="1584" y="131"/>
                </a:lnTo>
                <a:lnTo>
                  <a:pt x="1574" y="143"/>
                </a:lnTo>
                <a:lnTo>
                  <a:pt x="1550" y="167"/>
                </a:lnTo>
                <a:lnTo>
                  <a:pt x="1518" y="191"/>
                </a:lnTo>
                <a:lnTo>
                  <a:pt x="1478" y="218"/>
                </a:lnTo>
                <a:lnTo>
                  <a:pt x="1428" y="252"/>
                </a:lnTo>
                <a:lnTo>
                  <a:pt x="1377" y="218"/>
                </a:lnTo>
                <a:lnTo>
                  <a:pt x="1338" y="191"/>
                </a:lnTo>
                <a:lnTo>
                  <a:pt x="1305" y="167"/>
                </a:lnTo>
                <a:lnTo>
                  <a:pt x="1281" y="143"/>
                </a:lnTo>
                <a:lnTo>
                  <a:pt x="1272" y="131"/>
                </a:lnTo>
                <a:lnTo>
                  <a:pt x="1263" y="120"/>
                </a:lnTo>
                <a:lnTo>
                  <a:pt x="1257" y="108"/>
                </a:lnTo>
                <a:lnTo>
                  <a:pt x="1254" y="96"/>
                </a:lnTo>
                <a:lnTo>
                  <a:pt x="1250" y="84"/>
                </a:lnTo>
                <a:lnTo>
                  <a:pt x="1245" y="72"/>
                </a:lnTo>
                <a:lnTo>
                  <a:pt x="1245" y="44"/>
                </a:lnTo>
                <a:lnTo>
                  <a:pt x="1245" y="20"/>
                </a:lnTo>
                <a:lnTo>
                  <a:pt x="1250" y="0"/>
                </a:lnTo>
                <a:lnTo>
                  <a:pt x="1176" y="0"/>
                </a:lnTo>
                <a:lnTo>
                  <a:pt x="1125" y="0"/>
                </a:lnTo>
                <a:lnTo>
                  <a:pt x="1130" y="20"/>
                </a:lnTo>
                <a:lnTo>
                  <a:pt x="1131" y="44"/>
                </a:lnTo>
                <a:lnTo>
                  <a:pt x="1130" y="71"/>
                </a:lnTo>
                <a:lnTo>
                  <a:pt x="1125" y="84"/>
                </a:lnTo>
                <a:lnTo>
                  <a:pt x="1124" y="96"/>
                </a:lnTo>
                <a:lnTo>
                  <a:pt x="1118" y="107"/>
                </a:lnTo>
                <a:lnTo>
                  <a:pt x="1112" y="119"/>
                </a:lnTo>
                <a:lnTo>
                  <a:pt x="1106" y="128"/>
                </a:lnTo>
                <a:lnTo>
                  <a:pt x="1095" y="140"/>
                </a:lnTo>
                <a:lnTo>
                  <a:pt x="1074" y="162"/>
                </a:lnTo>
                <a:lnTo>
                  <a:pt x="1044" y="186"/>
                </a:lnTo>
                <a:lnTo>
                  <a:pt x="1007" y="212"/>
                </a:lnTo>
                <a:lnTo>
                  <a:pt x="960" y="245"/>
                </a:lnTo>
                <a:lnTo>
                  <a:pt x="948" y="252"/>
                </a:lnTo>
                <a:lnTo>
                  <a:pt x="899" y="218"/>
                </a:lnTo>
                <a:lnTo>
                  <a:pt x="858" y="191"/>
                </a:lnTo>
                <a:lnTo>
                  <a:pt x="827" y="167"/>
                </a:lnTo>
                <a:lnTo>
                  <a:pt x="803" y="143"/>
                </a:lnTo>
                <a:lnTo>
                  <a:pt x="792" y="131"/>
                </a:lnTo>
                <a:lnTo>
                  <a:pt x="785" y="120"/>
                </a:lnTo>
                <a:lnTo>
                  <a:pt x="779" y="108"/>
                </a:lnTo>
                <a:lnTo>
                  <a:pt x="774" y="96"/>
                </a:lnTo>
                <a:lnTo>
                  <a:pt x="770" y="84"/>
                </a:lnTo>
                <a:lnTo>
                  <a:pt x="767" y="72"/>
                </a:lnTo>
                <a:lnTo>
                  <a:pt x="764" y="44"/>
                </a:lnTo>
                <a:lnTo>
                  <a:pt x="767" y="20"/>
                </a:lnTo>
                <a:lnTo>
                  <a:pt x="770" y="0"/>
                </a:lnTo>
                <a:lnTo>
                  <a:pt x="695" y="0"/>
                </a:lnTo>
                <a:lnTo>
                  <a:pt x="647" y="0"/>
                </a:lnTo>
                <a:lnTo>
                  <a:pt x="650" y="20"/>
                </a:lnTo>
                <a:lnTo>
                  <a:pt x="650" y="44"/>
                </a:lnTo>
                <a:lnTo>
                  <a:pt x="648" y="72"/>
                </a:lnTo>
                <a:lnTo>
                  <a:pt x="647" y="84"/>
                </a:lnTo>
                <a:lnTo>
                  <a:pt x="642" y="96"/>
                </a:lnTo>
                <a:lnTo>
                  <a:pt x="638" y="108"/>
                </a:lnTo>
                <a:lnTo>
                  <a:pt x="632" y="120"/>
                </a:lnTo>
                <a:lnTo>
                  <a:pt x="624" y="131"/>
                </a:lnTo>
                <a:lnTo>
                  <a:pt x="614" y="143"/>
                </a:lnTo>
                <a:lnTo>
                  <a:pt x="590" y="167"/>
                </a:lnTo>
                <a:lnTo>
                  <a:pt x="558" y="191"/>
                </a:lnTo>
                <a:lnTo>
                  <a:pt x="518" y="218"/>
                </a:lnTo>
                <a:lnTo>
                  <a:pt x="468" y="252"/>
                </a:lnTo>
                <a:lnTo>
                  <a:pt x="419" y="218"/>
                </a:lnTo>
                <a:lnTo>
                  <a:pt x="378" y="191"/>
                </a:lnTo>
                <a:lnTo>
                  <a:pt x="347" y="167"/>
                </a:lnTo>
                <a:lnTo>
                  <a:pt x="323" y="143"/>
                </a:lnTo>
                <a:lnTo>
                  <a:pt x="312" y="131"/>
                </a:lnTo>
                <a:lnTo>
                  <a:pt x="305" y="120"/>
                </a:lnTo>
                <a:lnTo>
                  <a:pt x="299" y="108"/>
                </a:lnTo>
                <a:lnTo>
                  <a:pt x="293" y="96"/>
                </a:lnTo>
                <a:lnTo>
                  <a:pt x="291" y="84"/>
                </a:lnTo>
                <a:lnTo>
                  <a:pt x="287" y="72"/>
                </a:lnTo>
                <a:lnTo>
                  <a:pt x="285" y="44"/>
                </a:lnTo>
                <a:lnTo>
                  <a:pt x="287" y="20"/>
                </a:lnTo>
                <a:lnTo>
                  <a:pt x="291" y="0"/>
                </a:lnTo>
                <a:lnTo>
                  <a:pt x="215" y="0"/>
                </a:lnTo>
                <a:lnTo>
                  <a:pt x="167" y="0"/>
                </a:lnTo>
                <a:lnTo>
                  <a:pt x="171" y="20"/>
                </a:lnTo>
                <a:lnTo>
                  <a:pt x="171" y="44"/>
                </a:lnTo>
                <a:close/>
                <a:moveTo>
                  <a:pt x="165" y="831"/>
                </a:moveTo>
                <a:lnTo>
                  <a:pt x="141" y="813"/>
                </a:lnTo>
                <a:lnTo>
                  <a:pt x="114" y="794"/>
                </a:lnTo>
                <a:lnTo>
                  <a:pt x="53" y="752"/>
                </a:lnTo>
                <a:lnTo>
                  <a:pt x="59" y="747"/>
                </a:lnTo>
                <a:lnTo>
                  <a:pt x="95" y="722"/>
                </a:lnTo>
                <a:lnTo>
                  <a:pt x="126" y="698"/>
                </a:lnTo>
                <a:lnTo>
                  <a:pt x="153" y="674"/>
                </a:lnTo>
                <a:lnTo>
                  <a:pt x="174" y="650"/>
                </a:lnTo>
                <a:lnTo>
                  <a:pt x="195" y="627"/>
                </a:lnTo>
                <a:lnTo>
                  <a:pt x="209" y="608"/>
                </a:lnTo>
                <a:lnTo>
                  <a:pt x="221" y="588"/>
                </a:lnTo>
                <a:lnTo>
                  <a:pt x="228" y="570"/>
                </a:lnTo>
                <a:lnTo>
                  <a:pt x="237" y="588"/>
                </a:lnTo>
                <a:lnTo>
                  <a:pt x="249" y="608"/>
                </a:lnTo>
                <a:lnTo>
                  <a:pt x="263" y="627"/>
                </a:lnTo>
                <a:lnTo>
                  <a:pt x="281" y="650"/>
                </a:lnTo>
                <a:lnTo>
                  <a:pt x="303" y="674"/>
                </a:lnTo>
                <a:lnTo>
                  <a:pt x="330" y="698"/>
                </a:lnTo>
                <a:lnTo>
                  <a:pt x="363" y="722"/>
                </a:lnTo>
                <a:lnTo>
                  <a:pt x="398" y="747"/>
                </a:lnTo>
                <a:lnTo>
                  <a:pt x="404" y="752"/>
                </a:lnTo>
                <a:lnTo>
                  <a:pt x="342" y="794"/>
                </a:lnTo>
                <a:lnTo>
                  <a:pt x="315" y="813"/>
                </a:lnTo>
                <a:lnTo>
                  <a:pt x="293" y="831"/>
                </a:lnTo>
                <a:lnTo>
                  <a:pt x="273" y="852"/>
                </a:lnTo>
                <a:lnTo>
                  <a:pt x="255" y="872"/>
                </a:lnTo>
                <a:lnTo>
                  <a:pt x="240" y="891"/>
                </a:lnTo>
                <a:lnTo>
                  <a:pt x="228" y="914"/>
                </a:lnTo>
                <a:lnTo>
                  <a:pt x="216" y="891"/>
                </a:lnTo>
                <a:lnTo>
                  <a:pt x="203" y="872"/>
                </a:lnTo>
                <a:lnTo>
                  <a:pt x="185" y="852"/>
                </a:lnTo>
                <a:lnTo>
                  <a:pt x="165" y="831"/>
                </a:lnTo>
                <a:close/>
                <a:moveTo>
                  <a:pt x="7734" y="849"/>
                </a:moveTo>
                <a:lnTo>
                  <a:pt x="7763" y="870"/>
                </a:lnTo>
                <a:lnTo>
                  <a:pt x="7785" y="888"/>
                </a:lnTo>
                <a:lnTo>
                  <a:pt x="7803" y="906"/>
                </a:lnTo>
                <a:lnTo>
                  <a:pt x="7815" y="921"/>
                </a:lnTo>
                <a:lnTo>
                  <a:pt x="7824" y="939"/>
                </a:lnTo>
                <a:lnTo>
                  <a:pt x="7833" y="960"/>
                </a:lnTo>
                <a:lnTo>
                  <a:pt x="7835" y="980"/>
                </a:lnTo>
                <a:lnTo>
                  <a:pt x="7836" y="1004"/>
                </a:lnTo>
                <a:lnTo>
                  <a:pt x="7835" y="1031"/>
                </a:lnTo>
                <a:lnTo>
                  <a:pt x="7833" y="1043"/>
                </a:lnTo>
                <a:lnTo>
                  <a:pt x="7829" y="1055"/>
                </a:lnTo>
                <a:lnTo>
                  <a:pt x="7824" y="1065"/>
                </a:lnTo>
                <a:lnTo>
                  <a:pt x="7817" y="1077"/>
                </a:lnTo>
                <a:lnTo>
                  <a:pt x="7811" y="1089"/>
                </a:lnTo>
                <a:lnTo>
                  <a:pt x="7800" y="1100"/>
                </a:lnTo>
                <a:lnTo>
                  <a:pt x="7779" y="1121"/>
                </a:lnTo>
                <a:lnTo>
                  <a:pt x="7749" y="1145"/>
                </a:lnTo>
                <a:lnTo>
                  <a:pt x="7710" y="1173"/>
                </a:lnTo>
                <a:lnTo>
                  <a:pt x="7665" y="1203"/>
                </a:lnTo>
                <a:lnTo>
                  <a:pt x="7665" y="1211"/>
                </a:lnTo>
                <a:lnTo>
                  <a:pt x="7617" y="1179"/>
                </a:lnTo>
                <a:lnTo>
                  <a:pt x="7577" y="1149"/>
                </a:lnTo>
                <a:lnTo>
                  <a:pt x="7545" y="1125"/>
                </a:lnTo>
                <a:lnTo>
                  <a:pt x="7520" y="1101"/>
                </a:lnTo>
                <a:lnTo>
                  <a:pt x="7511" y="1091"/>
                </a:lnTo>
                <a:lnTo>
                  <a:pt x="7503" y="1079"/>
                </a:lnTo>
                <a:lnTo>
                  <a:pt x="7496" y="1067"/>
                </a:lnTo>
                <a:lnTo>
                  <a:pt x="7491" y="1055"/>
                </a:lnTo>
                <a:lnTo>
                  <a:pt x="7487" y="1043"/>
                </a:lnTo>
                <a:lnTo>
                  <a:pt x="7485" y="1031"/>
                </a:lnTo>
                <a:lnTo>
                  <a:pt x="7484" y="1004"/>
                </a:lnTo>
                <a:lnTo>
                  <a:pt x="7484" y="980"/>
                </a:lnTo>
                <a:lnTo>
                  <a:pt x="7487" y="960"/>
                </a:lnTo>
                <a:lnTo>
                  <a:pt x="7493" y="939"/>
                </a:lnTo>
                <a:lnTo>
                  <a:pt x="7503" y="921"/>
                </a:lnTo>
                <a:lnTo>
                  <a:pt x="7520" y="903"/>
                </a:lnTo>
                <a:lnTo>
                  <a:pt x="7538" y="885"/>
                </a:lnTo>
                <a:lnTo>
                  <a:pt x="7562" y="866"/>
                </a:lnTo>
                <a:lnTo>
                  <a:pt x="7589" y="843"/>
                </a:lnTo>
                <a:lnTo>
                  <a:pt x="7665" y="794"/>
                </a:lnTo>
                <a:lnTo>
                  <a:pt x="7665" y="801"/>
                </a:lnTo>
                <a:lnTo>
                  <a:pt x="7734" y="849"/>
                </a:lnTo>
                <a:close/>
                <a:moveTo>
                  <a:pt x="7680" y="1316"/>
                </a:moveTo>
                <a:lnTo>
                  <a:pt x="7722" y="1343"/>
                </a:lnTo>
                <a:lnTo>
                  <a:pt x="7755" y="1371"/>
                </a:lnTo>
                <a:lnTo>
                  <a:pt x="7781" y="1395"/>
                </a:lnTo>
                <a:lnTo>
                  <a:pt x="7800" y="1419"/>
                </a:lnTo>
                <a:lnTo>
                  <a:pt x="7815" y="1439"/>
                </a:lnTo>
                <a:lnTo>
                  <a:pt x="7823" y="1457"/>
                </a:lnTo>
                <a:lnTo>
                  <a:pt x="7829" y="1472"/>
                </a:lnTo>
                <a:lnTo>
                  <a:pt x="7833" y="1484"/>
                </a:lnTo>
                <a:lnTo>
                  <a:pt x="7829" y="1496"/>
                </a:lnTo>
                <a:lnTo>
                  <a:pt x="7823" y="1509"/>
                </a:lnTo>
                <a:lnTo>
                  <a:pt x="7815" y="1527"/>
                </a:lnTo>
                <a:lnTo>
                  <a:pt x="7800" y="1547"/>
                </a:lnTo>
                <a:lnTo>
                  <a:pt x="7781" y="1569"/>
                </a:lnTo>
                <a:lnTo>
                  <a:pt x="7755" y="1595"/>
                </a:lnTo>
                <a:lnTo>
                  <a:pt x="7722" y="1622"/>
                </a:lnTo>
                <a:lnTo>
                  <a:pt x="7680" y="1650"/>
                </a:lnTo>
                <a:lnTo>
                  <a:pt x="7665" y="1661"/>
                </a:lnTo>
                <a:lnTo>
                  <a:pt x="7665" y="1668"/>
                </a:lnTo>
                <a:lnTo>
                  <a:pt x="7637" y="1650"/>
                </a:lnTo>
                <a:lnTo>
                  <a:pt x="7598" y="1622"/>
                </a:lnTo>
                <a:lnTo>
                  <a:pt x="7565" y="1595"/>
                </a:lnTo>
                <a:lnTo>
                  <a:pt x="7539" y="1569"/>
                </a:lnTo>
                <a:lnTo>
                  <a:pt x="7520" y="1547"/>
                </a:lnTo>
                <a:lnTo>
                  <a:pt x="7505" y="1527"/>
                </a:lnTo>
                <a:lnTo>
                  <a:pt x="7496" y="1509"/>
                </a:lnTo>
                <a:lnTo>
                  <a:pt x="7490" y="1496"/>
                </a:lnTo>
                <a:lnTo>
                  <a:pt x="7487" y="1484"/>
                </a:lnTo>
                <a:lnTo>
                  <a:pt x="7490" y="1472"/>
                </a:lnTo>
                <a:lnTo>
                  <a:pt x="7496" y="1457"/>
                </a:lnTo>
                <a:lnTo>
                  <a:pt x="7505" y="1439"/>
                </a:lnTo>
                <a:lnTo>
                  <a:pt x="7520" y="1419"/>
                </a:lnTo>
                <a:lnTo>
                  <a:pt x="7539" y="1395"/>
                </a:lnTo>
                <a:lnTo>
                  <a:pt x="7565" y="1371"/>
                </a:lnTo>
                <a:lnTo>
                  <a:pt x="7598" y="1343"/>
                </a:lnTo>
                <a:lnTo>
                  <a:pt x="7637" y="1316"/>
                </a:lnTo>
                <a:lnTo>
                  <a:pt x="7665" y="1298"/>
                </a:lnTo>
                <a:lnTo>
                  <a:pt x="7665" y="1305"/>
                </a:lnTo>
                <a:lnTo>
                  <a:pt x="7680" y="1316"/>
                </a:lnTo>
                <a:close/>
                <a:moveTo>
                  <a:pt x="7734" y="1809"/>
                </a:moveTo>
                <a:lnTo>
                  <a:pt x="7763" y="1829"/>
                </a:lnTo>
                <a:lnTo>
                  <a:pt x="7785" y="1847"/>
                </a:lnTo>
                <a:lnTo>
                  <a:pt x="7803" y="1865"/>
                </a:lnTo>
                <a:lnTo>
                  <a:pt x="7815" y="1883"/>
                </a:lnTo>
                <a:lnTo>
                  <a:pt x="7824" y="1901"/>
                </a:lnTo>
                <a:lnTo>
                  <a:pt x="7833" y="1919"/>
                </a:lnTo>
                <a:lnTo>
                  <a:pt x="7835" y="1941"/>
                </a:lnTo>
                <a:lnTo>
                  <a:pt x="7836" y="1962"/>
                </a:lnTo>
                <a:lnTo>
                  <a:pt x="7835" y="1991"/>
                </a:lnTo>
                <a:lnTo>
                  <a:pt x="7833" y="2003"/>
                </a:lnTo>
                <a:lnTo>
                  <a:pt x="7829" y="2015"/>
                </a:lnTo>
                <a:lnTo>
                  <a:pt x="7824" y="2027"/>
                </a:lnTo>
                <a:lnTo>
                  <a:pt x="7817" y="2037"/>
                </a:lnTo>
                <a:lnTo>
                  <a:pt x="7811" y="2049"/>
                </a:lnTo>
                <a:lnTo>
                  <a:pt x="7800" y="2058"/>
                </a:lnTo>
                <a:lnTo>
                  <a:pt x="7779" y="2081"/>
                </a:lnTo>
                <a:lnTo>
                  <a:pt x="7749" y="2105"/>
                </a:lnTo>
                <a:lnTo>
                  <a:pt x="7710" y="2133"/>
                </a:lnTo>
                <a:lnTo>
                  <a:pt x="7665" y="2163"/>
                </a:lnTo>
                <a:lnTo>
                  <a:pt x="7665" y="2171"/>
                </a:lnTo>
                <a:lnTo>
                  <a:pt x="7617" y="2139"/>
                </a:lnTo>
                <a:lnTo>
                  <a:pt x="7577" y="2111"/>
                </a:lnTo>
                <a:lnTo>
                  <a:pt x="7545" y="2085"/>
                </a:lnTo>
                <a:lnTo>
                  <a:pt x="7520" y="2061"/>
                </a:lnTo>
                <a:lnTo>
                  <a:pt x="7511" y="2051"/>
                </a:lnTo>
                <a:lnTo>
                  <a:pt x="7503" y="2039"/>
                </a:lnTo>
                <a:lnTo>
                  <a:pt x="7496" y="2028"/>
                </a:lnTo>
                <a:lnTo>
                  <a:pt x="7491" y="2016"/>
                </a:lnTo>
                <a:lnTo>
                  <a:pt x="7487" y="2004"/>
                </a:lnTo>
                <a:lnTo>
                  <a:pt x="7485" y="1991"/>
                </a:lnTo>
                <a:lnTo>
                  <a:pt x="7484" y="1962"/>
                </a:lnTo>
                <a:lnTo>
                  <a:pt x="7484" y="1941"/>
                </a:lnTo>
                <a:lnTo>
                  <a:pt x="7487" y="1919"/>
                </a:lnTo>
                <a:lnTo>
                  <a:pt x="7493" y="1899"/>
                </a:lnTo>
                <a:lnTo>
                  <a:pt x="7503" y="1881"/>
                </a:lnTo>
                <a:lnTo>
                  <a:pt x="7520" y="1863"/>
                </a:lnTo>
                <a:lnTo>
                  <a:pt x="7538" y="1845"/>
                </a:lnTo>
                <a:lnTo>
                  <a:pt x="7562" y="1824"/>
                </a:lnTo>
                <a:lnTo>
                  <a:pt x="7589" y="1805"/>
                </a:lnTo>
                <a:lnTo>
                  <a:pt x="7665" y="1752"/>
                </a:lnTo>
                <a:lnTo>
                  <a:pt x="7665" y="1761"/>
                </a:lnTo>
                <a:lnTo>
                  <a:pt x="7734" y="1809"/>
                </a:lnTo>
                <a:close/>
                <a:moveTo>
                  <a:pt x="7680" y="2274"/>
                </a:moveTo>
                <a:lnTo>
                  <a:pt x="7722" y="2304"/>
                </a:lnTo>
                <a:lnTo>
                  <a:pt x="7755" y="2330"/>
                </a:lnTo>
                <a:lnTo>
                  <a:pt x="7781" y="2357"/>
                </a:lnTo>
                <a:lnTo>
                  <a:pt x="7800" y="2378"/>
                </a:lnTo>
                <a:lnTo>
                  <a:pt x="7815" y="2399"/>
                </a:lnTo>
                <a:lnTo>
                  <a:pt x="7823" y="2417"/>
                </a:lnTo>
                <a:lnTo>
                  <a:pt x="7829" y="2430"/>
                </a:lnTo>
                <a:lnTo>
                  <a:pt x="7833" y="2442"/>
                </a:lnTo>
                <a:lnTo>
                  <a:pt x="7829" y="2454"/>
                </a:lnTo>
                <a:lnTo>
                  <a:pt x="7823" y="2468"/>
                </a:lnTo>
                <a:lnTo>
                  <a:pt x="7815" y="2486"/>
                </a:lnTo>
                <a:lnTo>
                  <a:pt x="7800" y="2507"/>
                </a:lnTo>
                <a:lnTo>
                  <a:pt x="7781" y="2528"/>
                </a:lnTo>
                <a:lnTo>
                  <a:pt x="7755" y="2555"/>
                </a:lnTo>
                <a:lnTo>
                  <a:pt x="7722" y="2580"/>
                </a:lnTo>
                <a:lnTo>
                  <a:pt x="7680" y="2610"/>
                </a:lnTo>
                <a:lnTo>
                  <a:pt x="7665" y="2621"/>
                </a:lnTo>
                <a:lnTo>
                  <a:pt x="7665" y="2628"/>
                </a:lnTo>
                <a:lnTo>
                  <a:pt x="7637" y="2610"/>
                </a:lnTo>
                <a:lnTo>
                  <a:pt x="7598" y="2580"/>
                </a:lnTo>
                <a:lnTo>
                  <a:pt x="7565" y="2555"/>
                </a:lnTo>
                <a:lnTo>
                  <a:pt x="7539" y="2528"/>
                </a:lnTo>
                <a:lnTo>
                  <a:pt x="7520" y="2507"/>
                </a:lnTo>
                <a:lnTo>
                  <a:pt x="7505" y="2486"/>
                </a:lnTo>
                <a:lnTo>
                  <a:pt x="7496" y="2468"/>
                </a:lnTo>
                <a:lnTo>
                  <a:pt x="7490" y="2454"/>
                </a:lnTo>
                <a:lnTo>
                  <a:pt x="7487" y="2442"/>
                </a:lnTo>
                <a:lnTo>
                  <a:pt x="7490" y="2430"/>
                </a:lnTo>
                <a:lnTo>
                  <a:pt x="7496" y="2417"/>
                </a:lnTo>
                <a:lnTo>
                  <a:pt x="7505" y="2399"/>
                </a:lnTo>
                <a:lnTo>
                  <a:pt x="7520" y="2378"/>
                </a:lnTo>
                <a:lnTo>
                  <a:pt x="7539" y="2357"/>
                </a:lnTo>
                <a:lnTo>
                  <a:pt x="7565" y="2330"/>
                </a:lnTo>
                <a:lnTo>
                  <a:pt x="7598" y="2304"/>
                </a:lnTo>
                <a:lnTo>
                  <a:pt x="7637" y="2274"/>
                </a:lnTo>
                <a:lnTo>
                  <a:pt x="7665" y="2256"/>
                </a:lnTo>
                <a:lnTo>
                  <a:pt x="7665" y="2265"/>
                </a:lnTo>
                <a:lnTo>
                  <a:pt x="7680" y="2274"/>
                </a:lnTo>
                <a:close/>
                <a:moveTo>
                  <a:pt x="7734" y="2768"/>
                </a:moveTo>
                <a:lnTo>
                  <a:pt x="7763" y="2789"/>
                </a:lnTo>
                <a:lnTo>
                  <a:pt x="7785" y="2807"/>
                </a:lnTo>
                <a:lnTo>
                  <a:pt x="7803" y="2825"/>
                </a:lnTo>
                <a:lnTo>
                  <a:pt x="7815" y="2843"/>
                </a:lnTo>
                <a:lnTo>
                  <a:pt x="7824" y="2861"/>
                </a:lnTo>
                <a:lnTo>
                  <a:pt x="7833" y="2880"/>
                </a:lnTo>
                <a:lnTo>
                  <a:pt x="7835" y="2900"/>
                </a:lnTo>
                <a:lnTo>
                  <a:pt x="7836" y="2922"/>
                </a:lnTo>
                <a:lnTo>
                  <a:pt x="7835" y="2951"/>
                </a:lnTo>
                <a:lnTo>
                  <a:pt x="7833" y="2963"/>
                </a:lnTo>
                <a:lnTo>
                  <a:pt x="7829" y="2973"/>
                </a:lnTo>
                <a:lnTo>
                  <a:pt x="7824" y="2985"/>
                </a:lnTo>
                <a:lnTo>
                  <a:pt x="7817" y="2996"/>
                </a:lnTo>
                <a:lnTo>
                  <a:pt x="7811" y="3008"/>
                </a:lnTo>
                <a:lnTo>
                  <a:pt x="7800" y="3018"/>
                </a:lnTo>
                <a:lnTo>
                  <a:pt x="7779" y="3039"/>
                </a:lnTo>
                <a:lnTo>
                  <a:pt x="7749" y="3066"/>
                </a:lnTo>
                <a:lnTo>
                  <a:pt x="7710" y="3092"/>
                </a:lnTo>
                <a:lnTo>
                  <a:pt x="7665" y="3123"/>
                </a:lnTo>
                <a:lnTo>
                  <a:pt x="7665" y="3132"/>
                </a:lnTo>
                <a:lnTo>
                  <a:pt x="7617" y="3098"/>
                </a:lnTo>
                <a:lnTo>
                  <a:pt x="7577" y="3069"/>
                </a:lnTo>
                <a:lnTo>
                  <a:pt x="7545" y="3044"/>
                </a:lnTo>
                <a:lnTo>
                  <a:pt x="7520" y="3021"/>
                </a:lnTo>
                <a:lnTo>
                  <a:pt x="7511" y="3009"/>
                </a:lnTo>
                <a:lnTo>
                  <a:pt x="7503" y="2997"/>
                </a:lnTo>
                <a:lnTo>
                  <a:pt x="7496" y="2988"/>
                </a:lnTo>
                <a:lnTo>
                  <a:pt x="7491" y="2976"/>
                </a:lnTo>
                <a:lnTo>
                  <a:pt x="7487" y="2964"/>
                </a:lnTo>
                <a:lnTo>
                  <a:pt x="7485" y="2951"/>
                </a:lnTo>
                <a:lnTo>
                  <a:pt x="7484" y="2922"/>
                </a:lnTo>
                <a:lnTo>
                  <a:pt x="7484" y="2900"/>
                </a:lnTo>
                <a:lnTo>
                  <a:pt x="7487" y="2880"/>
                </a:lnTo>
                <a:lnTo>
                  <a:pt x="7493" y="2861"/>
                </a:lnTo>
                <a:lnTo>
                  <a:pt x="7503" y="2840"/>
                </a:lnTo>
                <a:lnTo>
                  <a:pt x="7520" y="2822"/>
                </a:lnTo>
                <a:lnTo>
                  <a:pt x="7538" y="2804"/>
                </a:lnTo>
                <a:lnTo>
                  <a:pt x="7562" y="2784"/>
                </a:lnTo>
                <a:lnTo>
                  <a:pt x="7589" y="2765"/>
                </a:lnTo>
                <a:lnTo>
                  <a:pt x="7665" y="2712"/>
                </a:lnTo>
                <a:lnTo>
                  <a:pt x="7665" y="2720"/>
                </a:lnTo>
                <a:lnTo>
                  <a:pt x="7734" y="2768"/>
                </a:lnTo>
                <a:close/>
                <a:moveTo>
                  <a:pt x="7680" y="3234"/>
                </a:moveTo>
                <a:lnTo>
                  <a:pt x="7722" y="3264"/>
                </a:lnTo>
                <a:lnTo>
                  <a:pt x="7755" y="3290"/>
                </a:lnTo>
                <a:lnTo>
                  <a:pt x="7781" y="3315"/>
                </a:lnTo>
                <a:lnTo>
                  <a:pt x="7800" y="3338"/>
                </a:lnTo>
                <a:lnTo>
                  <a:pt x="7815" y="3357"/>
                </a:lnTo>
                <a:lnTo>
                  <a:pt x="7823" y="3375"/>
                </a:lnTo>
                <a:lnTo>
                  <a:pt x="7829" y="3390"/>
                </a:lnTo>
                <a:lnTo>
                  <a:pt x="7833" y="3402"/>
                </a:lnTo>
                <a:lnTo>
                  <a:pt x="7829" y="3414"/>
                </a:lnTo>
                <a:lnTo>
                  <a:pt x="7823" y="3428"/>
                </a:lnTo>
                <a:lnTo>
                  <a:pt x="7815" y="3446"/>
                </a:lnTo>
                <a:lnTo>
                  <a:pt x="7800" y="3465"/>
                </a:lnTo>
                <a:lnTo>
                  <a:pt x="7781" y="3488"/>
                </a:lnTo>
                <a:lnTo>
                  <a:pt x="7755" y="3513"/>
                </a:lnTo>
                <a:lnTo>
                  <a:pt x="7722" y="3542"/>
                </a:lnTo>
                <a:lnTo>
                  <a:pt x="7680" y="3570"/>
                </a:lnTo>
                <a:lnTo>
                  <a:pt x="7665" y="3579"/>
                </a:lnTo>
                <a:lnTo>
                  <a:pt x="7665" y="3588"/>
                </a:lnTo>
                <a:lnTo>
                  <a:pt x="7637" y="3570"/>
                </a:lnTo>
                <a:lnTo>
                  <a:pt x="7598" y="3542"/>
                </a:lnTo>
                <a:lnTo>
                  <a:pt x="7565" y="3513"/>
                </a:lnTo>
                <a:lnTo>
                  <a:pt x="7539" y="3488"/>
                </a:lnTo>
                <a:lnTo>
                  <a:pt x="7520" y="3465"/>
                </a:lnTo>
                <a:lnTo>
                  <a:pt x="7505" y="3446"/>
                </a:lnTo>
                <a:lnTo>
                  <a:pt x="7496" y="3428"/>
                </a:lnTo>
                <a:lnTo>
                  <a:pt x="7490" y="3414"/>
                </a:lnTo>
                <a:lnTo>
                  <a:pt x="7487" y="3402"/>
                </a:lnTo>
                <a:lnTo>
                  <a:pt x="7490" y="3390"/>
                </a:lnTo>
                <a:lnTo>
                  <a:pt x="7496" y="3375"/>
                </a:lnTo>
                <a:lnTo>
                  <a:pt x="7505" y="3357"/>
                </a:lnTo>
                <a:lnTo>
                  <a:pt x="7520" y="3338"/>
                </a:lnTo>
                <a:lnTo>
                  <a:pt x="7539" y="3315"/>
                </a:lnTo>
                <a:lnTo>
                  <a:pt x="7565" y="3290"/>
                </a:lnTo>
                <a:lnTo>
                  <a:pt x="7598" y="3264"/>
                </a:lnTo>
                <a:lnTo>
                  <a:pt x="7637" y="3234"/>
                </a:lnTo>
                <a:lnTo>
                  <a:pt x="7665" y="3216"/>
                </a:lnTo>
                <a:lnTo>
                  <a:pt x="7665" y="3224"/>
                </a:lnTo>
                <a:lnTo>
                  <a:pt x="7680" y="3234"/>
                </a:lnTo>
                <a:close/>
                <a:moveTo>
                  <a:pt x="9641" y="3264"/>
                </a:moveTo>
                <a:lnTo>
                  <a:pt x="9674" y="3290"/>
                </a:lnTo>
                <a:lnTo>
                  <a:pt x="9699" y="3315"/>
                </a:lnTo>
                <a:lnTo>
                  <a:pt x="9719" y="3338"/>
                </a:lnTo>
                <a:lnTo>
                  <a:pt x="9734" y="3357"/>
                </a:lnTo>
                <a:lnTo>
                  <a:pt x="9743" y="3375"/>
                </a:lnTo>
                <a:lnTo>
                  <a:pt x="9749" y="3390"/>
                </a:lnTo>
                <a:lnTo>
                  <a:pt x="9752" y="3402"/>
                </a:lnTo>
                <a:lnTo>
                  <a:pt x="9749" y="3414"/>
                </a:lnTo>
                <a:lnTo>
                  <a:pt x="9743" y="3428"/>
                </a:lnTo>
                <a:lnTo>
                  <a:pt x="9734" y="3446"/>
                </a:lnTo>
                <a:lnTo>
                  <a:pt x="9719" y="3465"/>
                </a:lnTo>
                <a:lnTo>
                  <a:pt x="9699" y="3488"/>
                </a:lnTo>
                <a:lnTo>
                  <a:pt x="9674" y="3513"/>
                </a:lnTo>
                <a:lnTo>
                  <a:pt x="9641" y="3542"/>
                </a:lnTo>
                <a:lnTo>
                  <a:pt x="9600" y="3570"/>
                </a:lnTo>
                <a:lnTo>
                  <a:pt x="9585" y="3579"/>
                </a:lnTo>
                <a:lnTo>
                  <a:pt x="9573" y="3588"/>
                </a:lnTo>
                <a:lnTo>
                  <a:pt x="9546" y="3570"/>
                </a:lnTo>
                <a:lnTo>
                  <a:pt x="9504" y="3542"/>
                </a:lnTo>
                <a:lnTo>
                  <a:pt x="9471" y="3513"/>
                </a:lnTo>
                <a:lnTo>
                  <a:pt x="9446" y="3488"/>
                </a:lnTo>
                <a:lnTo>
                  <a:pt x="9426" y="3465"/>
                </a:lnTo>
                <a:lnTo>
                  <a:pt x="9411" y="3446"/>
                </a:lnTo>
                <a:lnTo>
                  <a:pt x="9404" y="3428"/>
                </a:lnTo>
                <a:lnTo>
                  <a:pt x="9398" y="3414"/>
                </a:lnTo>
                <a:lnTo>
                  <a:pt x="9393" y="3402"/>
                </a:lnTo>
                <a:lnTo>
                  <a:pt x="9398" y="3390"/>
                </a:lnTo>
                <a:lnTo>
                  <a:pt x="9404" y="3375"/>
                </a:lnTo>
                <a:lnTo>
                  <a:pt x="9411" y="3357"/>
                </a:lnTo>
                <a:lnTo>
                  <a:pt x="9426" y="3338"/>
                </a:lnTo>
                <a:lnTo>
                  <a:pt x="9446" y="3315"/>
                </a:lnTo>
                <a:lnTo>
                  <a:pt x="9471" y="3290"/>
                </a:lnTo>
                <a:lnTo>
                  <a:pt x="9504" y="3264"/>
                </a:lnTo>
                <a:lnTo>
                  <a:pt x="9546" y="3234"/>
                </a:lnTo>
                <a:lnTo>
                  <a:pt x="9573" y="3216"/>
                </a:lnTo>
                <a:lnTo>
                  <a:pt x="9585" y="3224"/>
                </a:lnTo>
                <a:lnTo>
                  <a:pt x="9600" y="3234"/>
                </a:lnTo>
                <a:lnTo>
                  <a:pt x="9641" y="3264"/>
                </a:lnTo>
                <a:close/>
                <a:moveTo>
                  <a:pt x="9638" y="3174"/>
                </a:moveTo>
                <a:lnTo>
                  <a:pt x="9699" y="3129"/>
                </a:lnTo>
                <a:lnTo>
                  <a:pt x="9725" y="3110"/>
                </a:lnTo>
                <a:lnTo>
                  <a:pt x="9749" y="3090"/>
                </a:lnTo>
                <a:lnTo>
                  <a:pt x="9770" y="3069"/>
                </a:lnTo>
                <a:lnTo>
                  <a:pt x="9788" y="3050"/>
                </a:lnTo>
                <a:lnTo>
                  <a:pt x="9801" y="3030"/>
                </a:lnTo>
                <a:lnTo>
                  <a:pt x="9813" y="3008"/>
                </a:lnTo>
                <a:lnTo>
                  <a:pt x="9824" y="3030"/>
                </a:lnTo>
                <a:lnTo>
                  <a:pt x="9839" y="3050"/>
                </a:lnTo>
                <a:lnTo>
                  <a:pt x="9855" y="3069"/>
                </a:lnTo>
                <a:lnTo>
                  <a:pt x="9878" y="3090"/>
                </a:lnTo>
                <a:lnTo>
                  <a:pt x="9899" y="3110"/>
                </a:lnTo>
                <a:lnTo>
                  <a:pt x="9927" y="3129"/>
                </a:lnTo>
                <a:lnTo>
                  <a:pt x="9989" y="3174"/>
                </a:lnTo>
                <a:lnTo>
                  <a:pt x="9983" y="3177"/>
                </a:lnTo>
                <a:lnTo>
                  <a:pt x="9945" y="3204"/>
                </a:lnTo>
                <a:lnTo>
                  <a:pt x="9915" y="3228"/>
                </a:lnTo>
                <a:lnTo>
                  <a:pt x="9887" y="3252"/>
                </a:lnTo>
                <a:lnTo>
                  <a:pt x="9866" y="3276"/>
                </a:lnTo>
                <a:lnTo>
                  <a:pt x="9848" y="3297"/>
                </a:lnTo>
                <a:lnTo>
                  <a:pt x="9833" y="3318"/>
                </a:lnTo>
                <a:lnTo>
                  <a:pt x="9821" y="3338"/>
                </a:lnTo>
                <a:lnTo>
                  <a:pt x="9813" y="3354"/>
                </a:lnTo>
                <a:lnTo>
                  <a:pt x="9803" y="3338"/>
                </a:lnTo>
                <a:lnTo>
                  <a:pt x="9794" y="3318"/>
                </a:lnTo>
                <a:lnTo>
                  <a:pt x="9777" y="3297"/>
                </a:lnTo>
                <a:lnTo>
                  <a:pt x="9759" y="3276"/>
                </a:lnTo>
                <a:lnTo>
                  <a:pt x="9737" y="3252"/>
                </a:lnTo>
                <a:lnTo>
                  <a:pt x="9711" y="3228"/>
                </a:lnTo>
                <a:lnTo>
                  <a:pt x="9680" y="3204"/>
                </a:lnTo>
                <a:lnTo>
                  <a:pt x="9644" y="3177"/>
                </a:lnTo>
                <a:lnTo>
                  <a:pt x="9638" y="3174"/>
                </a:lnTo>
                <a:close/>
                <a:moveTo>
                  <a:pt x="9504" y="3177"/>
                </a:moveTo>
                <a:lnTo>
                  <a:pt x="9465" y="3204"/>
                </a:lnTo>
                <a:lnTo>
                  <a:pt x="9435" y="3228"/>
                </a:lnTo>
                <a:lnTo>
                  <a:pt x="9408" y="3252"/>
                </a:lnTo>
                <a:lnTo>
                  <a:pt x="9386" y="3276"/>
                </a:lnTo>
                <a:lnTo>
                  <a:pt x="9368" y="3297"/>
                </a:lnTo>
                <a:lnTo>
                  <a:pt x="9354" y="3318"/>
                </a:lnTo>
                <a:lnTo>
                  <a:pt x="9342" y="3338"/>
                </a:lnTo>
                <a:lnTo>
                  <a:pt x="9333" y="3354"/>
                </a:lnTo>
                <a:lnTo>
                  <a:pt x="9324" y="3338"/>
                </a:lnTo>
                <a:lnTo>
                  <a:pt x="9314" y="3318"/>
                </a:lnTo>
                <a:lnTo>
                  <a:pt x="9297" y="3297"/>
                </a:lnTo>
                <a:lnTo>
                  <a:pt x="9279" y="3276"/>
                </a:lnTo>
                <a:lnTo>
                  <a:pt x="9258" y="3252"/>
                </a:lnTo>
                <a:lnTo>
                  <a:pt x="9231" y="3228"/>
                </a:lnTo>
                <a:lnTo>
                  <a:pt x="9200" y="3204"/>
                </a:lnTo>
                <a:lnTo>
                  <a:pt x="9162" y="3177"/>
                </a:lnTo>
                <a:lnTo>
                  <a:pt x="9156" y="3174"/>
                </a:lnTo>
                <a:lnTo>
                  <a:pt x="9219" y="3129"/>
                </a:lnTo>
                <a:lnTo>
                  <a:pt x="9246" y="3110"/>
                </a:lnTo>
                <a:lnTo>
                  <a:pt x="9270" y="3090"/>
                </a:lnTo>
                <a:lnTo>
                  <a:pt x="9290" y="3069"/>
                </a:lnTo>
                <a:lnTo>
                  <a:pt x="9308" y="3050"/>
                </a:lnTo>
                <a:lnTo>
                  <a:pt x="9321" y="3030"/>
                </a:lnTo>
                <a:lnTo>
                  <a:pt x="9333" y="3008"/>
                </a:lnTo>
                <a:lnTo>
                  <a:pt x="9344" y="3030"/>
                </a:lnTo>
                <a:lnTo>
                  <a:pt x="9360" y="3050"/>
                </a:lnTo>
                <a:lnTo>
                  <a:pt x="9375" y="3069"/>
                </a:lnTo>
                <a:lnTo>
                  <a:pt x="9398" y="3090"/>
                </a:lnTo>
                <a:lnTo>
                  <a:pt x="9420" y="3110"/>
                </a:lnTo>
                <a:lnTo>
                  <a:pt x="9447" y="3129"/>
                </a:lnTo>
                <a:lnTo>
                  <a:pt x="9510" y="3174"/>
                </a:lnTo>
                <a:lnTo>
                  <a:pt x="9504" y="3177"/>
                </a:lnTo>
                <a:close/>
                <a:moveTo>
                  <a:pt x="9162" y="3264"/>
                </a:moveTo>
                <a:lnTo>
                  <a:pt x="9194" y="3290"/>
                </a:lnTo>
                <a:lnTo>
                  <a:pt x="9219" y="3315"/>
                </a:lnTo>
                <a:lnTo>
                  <a:pt x="9240" y="3338"/>
                </a:lnTo>
                <a:lnTo>
                  <a:pt x="9254" y="3357"/>
                </a:lnTo>
                <a:lnTo>
                  <a:pt x="9264" y="3375"/>
                </a:lnTo>
                <a:lnTo>
                  <a:pt x="9267" y="3390"/>
                </a:lnTo>
                <a:lnTo>
                  <a:pt x="9272" y="3402"/>
                </a:lnTo>
                <a:lnTo>
                  <a:pt x="9267" y="3414"/>
                </a:lnTo>
                <a:lnTo>
                  <a:pt x="9264" y="3428"/>
                </a:lnTo>
                <a:lnTo>
                  <a:pt x="9254" y="3446"/>
                </a:lnTo>
                <a:lnTo>
                  <a:pt x="9240" y="3465"/>
                </a:lnTo>
                <a:lnTo>
                  <a:pt x="9219" y="3488"/>
                </a:lnTo>
                <a:lnTo>
                  <a:pt x="9194" y="3513"/>
                </a:lnTo>
                <a:lnTo>
                  <a:pt x="9162" y="3542"/>
                </a:lnTo>
                <a:lnTo>
                  <a:pt x="9120" y="3570"/>
                </a:lnTo>
                <a:lnTo>
                  <a:pt x="9093" y="3588"/>
                </a:lnTo>
                <a:lnTo>
                  <a:pt x="9066" y="3570"/>
                </a:lnTo>
                <a:lnTo>
                  <a:pt x="9024" y="3542"/>
                </a:lnTo>
                <a:lnTo>
                  <a:pt x="8991" y="3513"/>
                </a:lnTo>
                <a:lnTo>
                  <a:pt x="8966" y="3488"/>
                </a:lnTo>
                <a:lnTo>
                  <a:pt x="8946" y="3465"/>
                </a:lnTo>
                <a:lnTo>
                  <a:pt x="8933" y="3446"/>
                </a:lnTo>
                <a:lnTo>
                  <a:pt x="8922" y="3428"/>
                </a:lnTo>
                <a:lnTo>
                  <a:pt x="8918" y="3414"/>
                </a:lnTo>
                <a:lnTo>
                  <a:pt x="8915" y="3402"/>
                </a:lnTo>
                <a:lnTo>
                  <a:pt x="8918" y="3390"/>
                </a:lnTo>
                <a:lnTo>
                  <a:pt x="8922" y="3375"/>
                </a:lnTo>
                <a:lnTo>
                  <a:pt x="8933" y="3357"/>
                </a:lnTo>
                <a:lnTo>
                  <a:pt x="8946" y="3338"/>
                </a:lnTo>
                <a:lnTo>
                  <a:pt x="8966" y="3315"/>
                </a:lnTo>
                <a:lnTo>
                  <a:pt x="8991" y="3290"/>
                </a:lnTo>
                <a:lnTo>
                  <a:pt x="9024" y="3264"/>
                </a:lnTo>
                <a:lnTo>
                  <a:pt x="9066" y="3234"/>
                </a:lnTo>
                <a:lnTo>
                  <a:pt x="9093" y="3216"/>
                </a:lnTo>
                <a:lnTo>
                  <a:pt x="9120" y="3234"/>
                </a:lnTo>
                <a:lnTo>
                  <a:pt x="9162" y="3264"/>
                </a:lnTo>
                <a:close/>
                <a:moveTo>
                  <a:pt x="9024" y="3177"/>
                </a:moveTo>
                <a:lnTo>
                  <a:pt x="8985" y="3204"/>
                </a:lnTo>
                <a:lnTo>
                  <a:pt x="8954" y="3228"/>
                </a:lnTo>
                <a:lnTo>
                  <a:pt x="8928" y="3252"/>
                </a:lnTo>
                <a:lnTo>
                  <a:pt x="8906" y="3276"/>
                </a:lnTo>
                <a:lnTo>
                  <a:pt x="8888" y="3297"/>
                </a:lnTo>
                <a:lnTo>
                  <a:pt x="8873" y="3318"/>
                </a:lnTo>
                <a:lnTo>
                  <a:pt x="8862" y="3338"/>
                </a:lnTo>
                <a:lnTo>
                  <a:pt x="8852" y="3354"/>
                </a:lnTo>
                <a:lnTo>
                  <a:pt x="8844" y="3338"/>
                </a:lnTo>
                <a:lnTo>
                  <a:pt x="8832" y="3318"/>
                </a:lnTo>
                <a:lnTo>
                  <a:pt x="8819" y="3297"/>
                </a:lnTo>
                <a:lnTo>
                  <a:pt x="8801" y="3276"/>
                </a:lnTo>
                <a:lnTo>
                  <a:pt x="8778" y="3252"/>
                </a:lnTo>
                <a:lnTo>
                  <a:pt x="8750" y="3228"/>
                </a:lnTo>
                <a:lnTo>
                  <a:pt x="8720" y="3204"/>
                </a:lnTo>
                <a:lnTo>
                  <a:pt x="8682" y="3177"/>
                </a:lnTo>
                <a:lnTo>
                  <a:pt x="8676" y="3174"/>
                </a:lnTo>
                <a:lnTo>
                  <a:pt x="8738" y="3129"/>
                </a:lnTo>
                <a:lnTo>
                  <a:pt x="8766" y="3110"/>
                </a:lnTo>
                <a:lnTo>
                  <a:pt x="8790" y="3090"/>
                </a:lnTo>
                <a:lnTo>
                  <a:pt x="8810" y="3069"/>
                </a:lnTo>
                <a:lnTo>
                  <a:pt x="8828" y="3050"/>
                </a:lnTo>
                <a:lnTo>
                  <a:pt x="8843" y="3030"/>
                </a:lnTo>
                <a:lnTo>
                  <a:pt x="8852" y="3008"/>
                </a:lnTo>
                <a:lnTo>
                  <a:pt x="8864" y="3030"/>
                </a:lnTo>
                <a:lnTo>
                  <a:pt x="8879" y="3050"/>
                </a:lnTo>
                <a:lnTo>
                  <a:pt x="8897" y="3069"/>
                </a:lnTo>
                <a:lnTo>
                  <a:pt x="8916" y="3090"/>
                </a:lnTo>
                <a:lnTo>
                  <a:pt x="8940" y="3110"/>
                </a:lnTo>
                <a:lnTo>
                  <a:pt x="8966" y="3129"/>
                </a:lnTo>
                <a:lnTo>
                  <a:pt x="9030" y="3174"/>
                </a:lnTo>
                <a:lnTo>
                  <a:pt x="9024" y="3177"/>
                </a:lnTo>
                <a:close/>
                <a:moveTo>
                  <a:pt x="8682" y="3264"/>
                </a:moveTo>
                <a:lnTo>
                  <a:pt x="8714" y="3290"/>
                </a:lnTo>
                <a:lnTo>
                  <a:pt x="8741" y="3315"/>
                </a:lnTo>
                <a:lnTo>
                  <a:pt x="8760" y="3338"/>
                </a:lnTo>
                <a:lnTo>
                  <a:pt x="8774" y="3357"/>
                </a:lnTo>
                <a:lnTo>
                  <a:pt x="8783" y="3375"/>
                </a:lnTo>
                <a:lnTo>
                  <a:pt x="8789" y="3390"/>
                </a:lnTo>
                <a:lnTo>
                  <a:pt x="8792" y="3402"/>
                </a:lnTo>
                <a:lnTo>
                  <a:pt x="8789" y="3414"/>
                </a:lnTo>
                <a:lnTo>
                  <a:pt x="8783" y="3428"/>
                </a:lnTo>
                <a:lnTo>
                  <a:pt x="8774" y="3446"/>
                </a:lnTo>
                <a:lnTo>
                  <a:pt x="8760" y="3465"/>
                </a:lnTo>
                <a:lnTo>
                  <a:pt x="8741" y="3488"/>
                </a:lnTo>
                <a:lnTo>
                  <a:pt x="8714" y="3513"/>
                </a:lnTo>
                <a:lnTo>
                  <a:pt x="8682" y="3542"/>
                </a:lnTo>
                <a:lnTo>
                  <a:pt x="8640" y="3570"/>
                </a:lnTo>
                <a:lnTo>
                  <a:pt x="8627" y="3579"/>
                </a:lnTo>
                <a:lnTo>
                  <a:pt x="8612" y="3588"/>
                </a:lnTo>
                <a:lnTo>
                  <a:pt x="8586" y="3570"/>
                </a:lnTo>
                <a:lnTo>
                  <a:pt x="8544" y="3542"/>
                </a:lnTo>
                <a:lnTo>
                  <a:pt x="8513" y="3513"/>
                </a:lnTo>
                <a:lnTo>
                  <a:pt x="8486" y="3488"/>
                </a:lnTo>
                <a:lnTo>
                  <a:pt x="8466" y="3465"/>
                </a:lnTo>
                <a:lnTo>
                  <a:pt x="8453" y="3446"/>
                </a:lnTo>
                <a:lnTo>
                  <a:pt x="8442" y="3428"/>
                </a:lnTo>
                <a:lnTo>
                  <a:pt x="8436" y="3414"/>
                </a:lnTo>
                <a:lnTo>
                  <a:pt x="8435" y="3402"/>
                </a:lnTo>
                <a:lnTo>
                  <a:pt x="8436" y="3390"/>
                </a:lnTo>
                <a:lnTo>
                  <a:pt x="8442" y="3375"/>
                </a:lnTo>
                <a:lnTo>
                  <a:pt x="8453" y="3357"/>
                </a:lnTo>
                <a:lnTo>
                  <a:pt x="8466" y="3338"/>
                </a:lnTo>
                <a:lnTo>
                  <a:pt x="8486" y="3315"/>
                </a:lnTo>
                <a:lnTo>
                  <a:pt x="8513" y="3290"/>
                </a:lnTo>
                <a:lnTo>
                  <a:pt x="8544" y="3264"/>
                </a:lnTo>
                <a:lnTo>
                  <a:pt x="8586" y="3234"/>
                </a:lnTo>
                <a:lnTo>
                  <a:pt x="8612" y="3216"/>
                </a:lnTo>
                <a:lnTo>
                  <a:pt x="8627" y="3224"/>
                </a:lnTo>
                <a:lnTo>
                  <a:pt x="8640" y="3234"/>
                </a:lnTo>
                <a:lnTo>
                  <a:pt x="8682" y="3264"/>
                </a:lnTo>
                <a:close/>
                <a:moveTo>
                  <a:pt x="8543" y="3177"/>
                </a:moveTo>
                <a:lnTo>
                  <a:pt x="8507" y="3204"/>
                </a:lnTo>
                <a:lnTo>
                  <a:pt x="8474" y="3228"/>
                </a:lnTo>
                <a:lnTo>
                  <a:pt x="8448" y="3252"/>
                </a:lnTo>
                <a:lnTo>
                  <a:pt x="8426" y="3276"/>
                </a:lnTo>
                <a:lnTo>
                  <a:pt x="8408" y="3297"/>
                </a:lnTo>
                <a:lnTo>
                  <a:pt x="8393" y="3318"/>
                </a:lnTo>
                <a:lnTo>
                  <a:pt x="8382" y="3338"/>
                </a:lnTo>
                <a:lnTo>
                  <a:pt x="8372" y="3354"/>
                </a:lnTo>
                <a:lnTo>
                  <a:pt x="8364" y="3338"/>
                </a:lnTo>
                <a:lnTo>
                  <a:pt x="8352" y="3318"/>
                </a:lnTo>
                <a:lnTo>
                  <a:pt x="8339" y="3297"/>
                </a:lnTo>
                <a:lnTo>
                  <a:pt x="8321" y="3276"/>
                </a:lnTo>
                <a:lnTo>
                  <a:pt x="8298" y="3252"/>
                </a:lnTo>
                <a:lnTo>
                  <a:pt x="8271" y="3228"/>
                </a:lnTo>
                <a:lnTo>
                  <a:pt x="8241" y="3204"/>
                </a:lnTo>
                <a:lnTo>
                  <a:pt x="8202" y="3177"/>
                </a:lnTo>
                <a:lnTo>
                  <a:pt x="8196" y="3174"/>
                </a:lnTo>
                <a:lnTo>
                  <a:pt x="8259" y="3129"/>
                </a:lnTo>
                <a:lnTo>
                  <a:pt x="8286" y="3110"/>
                </a:lnTo>
                <a:lnTo>
                  <a:pt x="8309" y="3090"/>
                </a:lnTo>
                <a:lnTo>
                  <a:pt x="8330" y="3069"/>
                </a:lnTo>
                <a:lnTo>
                  <a:pt x="8346" y="3050"/>
                </a:lnTo>
                <a:lnTo>
                  <a:pt x="8363" y="3030"/>
                </a:lnTo>
                <a:lnTo>
                  <a:pt x="8372" y="3008"/>
                </a:lnTo>
                <a:lnTo>
                  <a:pt x="8384" y="3030"/>
                </a:lnTo>
                <a:lnTo>
                  <a:pt x="8399" y="3050"/>
                </a:lnTo>
                <a:lnTo>
                  <a:pt x="8417" y="3069"/>
                </a:lnTo>
                <a:lnTo>
                  <a:pt x="8436" y="3090"/>
                </a:lnTo>
                <a:lnTo>
                  <a:pt x="8460" y="3110"/>
                </a:lnTo>
                <a:lnTo>
                  <a:pt x="8486" y="3129"/>
                </a:lnTo>
                <a:lnTo>
                  <a:pt x="8549" y="3174"/>
                </a:lnTo>
                <a:lnTo>
                  <a:pt x="8543" y="3177"/>
                </a:lnTo>
                <a:close/>
                <a:moveTo>
                  <a:pt x="8202" y="3264"/>
                </a:moveTo>
                <a:lnTo>
                  <a:pt x="8235" y="3290"/>
                </a:lnTo>
                <a:lnTo>
                  <a:pt x="8261" y="3315"/>
                </a:lnTo>
                <a:lnTo>
                  <a:pt x="8280" y="3338"/>
                </a:lnTo>
                <a:lnTo>
                  <a:pt x="8294" y="3357"/>
                </a:lnTo>
                <a:lnTo>
                  <a:pt x="8303" y="3375"/>
                </a:lnTo>
                <a:lnTo>
                  <a:pt x="8309" y="3390"/>
                </a:lnTo>
                <a:lnTo>
                  <a:pt x="8312" y="3402"/>
                </a:lnTo>
                <a:lnTo>
                  <a:pt x="8309" y="3414"/>
                </a:lnTo>
                <a:lnTo>
                  <a:pt x="8303" y="3428"/>
                </a:lnTo>
                <a:lnTo>
                  <a:pt x="8294" y="3446"/>
                </a:lnTo>
                <a:lnTo>
                  <a:pt x="8280" y="3465"/>
                </a:lnTo>
                <a:lnTo>
                  <a:pt x="8261" y="3488"/>
                </a:lnTo>
                <a:lnTo>
                  <a:pt x="8235" y="3513"/>
                </a:lnTo>
                <a:lnTo>
                  <a:pt x="8202" y="3542"/>
                </a:lnTo>
                <a:lnTo>
                  <a:pt x="8160" y="3570"/>
                </a:lnTo>
                <a:lnTo>
                  <a:pt x="8133" y="3588"/>
                </a:lnTo>
                <a:lnTo>
                  <a:pt x="8105" y="3570"/>
                </a:lnTo>
                <a:lnTo>
                  <a:pt x="8064" y="3542"/>
                </a:lnTo>
                <a:lnTo>
                  <a:pt x="8033" y="3513"/>
                </a:lnTo>
                <a:lnTo>
                  <a:pt x="8007" y="3488"/>
                </a:lnTo>
                <a:lnTo>
                  <a:pt x="7986" y="3465"/>
                </a:lnTo>
                <a:lnTo>
                  <a:pt x="7973" y="3446"/>
                </a:lnTo>
                <a:lnTo>
                  <a:pt x="7962" y="3428"/>
                </a:lnTo>
                <a:lnTo>
                  <a:pt x="7956" y="3414"/>
                </a:lnTo>
                <a:lnTo>
                  <a:pt x="7955" y="3402"/>
                </a:lnTo>
                <a:lnTo>
                  <a:pt x="7956" y="3390"/>
                </a:lnTo>
                <a:lnTo>
                  <a:pt x="7962" y="3375"/>
                </a:lnTo>
                <a:lnTo>
                  <a:pt x="7973" y="3357"/>
                </a:lnTo>
                <a:lnTo>
                  <a:pt x="7986" y="3338"/>
                </a:lnTo>
                <a:lnTo>
                  <a:pt x="8007" y="3315"/>
                </a:lnTo>
                <a:lnTo>
                  <a:pt x="8033" y="3290"/>
                </a:lnTo>
                <a:lnTo>
                  <a:pt x="8064" y="3264"/>
                </a:lnTo>
                <a:lnTo>
                  <a:pt x="8105" y="3234"/>
                </a:lnTo>
                <a:lnTo>
                  <a:pt x="8133" y="3216"/>
                </a:lnTo>
                <a:lnTo>
                  <a:pt x="8160" y="3234"/>
                </a:lnTo>
                <a:lnTo>
                  <a:pt x="8202" y="3264"/>
                </a:lnTo>
                <a:close/>
                <a:moveTo>
                  <a:pt x="8063" y="3177"/>
                </a:moveTo>
                <a:lnTo>
                  <a:pt x="8027" y="3204"/>
                </a:lnTo>
                <a:lnTo>
                  <a:pt x="7995" y="3228"/>
                </a:lnTo>
                <a:lnTo>
                  <a:pt x="7968" y="3252"/>
                </a:lnTo>
                <a:lnTo>
                  <a:pt x="7947" y="3276"/>
                </a:lnTo>
                <a:lnTo>
                  <a:pt x="7929" y="3297"/>
                </a:lnTo>
                <a:lnTo>
                  <a:pt x="7913" y="3318"/>
                </a:lnTo>
                <a:lnTo>
                  <a:pt x="7902" y="3338"/>
                </a:lnTo>
                <a:lnTo>
                  <a:pt x="7893" y="3354"/>
                </a:lnTo>
                <a:lnTo>
                  <a:pt x="7884" y="3338"/>
                </a:lnTo>
                <a:lnTo>
                  <a:pt x="7872" y="3318"/>
                </a:lnTo>
                <a:lnTo>
                  <a:pt x="7859" y="3297"/>
                </a:lnTo>
                <a:lnTo>
                  <a:pt x="7841" y="3276"/>
                </a:lnTo>
                <a:lnTo>
                  <a:pt x="7818" y="3252"/>
                </a:lnTo>
                <a:lnTo>
                  <a:pt x="7791" y="3228"/>
                </a:lnTo>
                <a:lnTo>
                  <a:pt x="7761" y="3204"/>
                </a:lnTo>
                <a:lnTo>
                  <a:pt x="7722" y="3177"/>
                </a:lnTo>
                <a:lnTo>
                  <a:pt x="7716" y="3174"/>
                </a:lnTo>
                <a:lnTo>
                  <a:pt x="7779" y="3129"/>
                </a:lnTo>
                <a:lnTo>
                  <a:pt x="7806" y="3110"/>
                </a:lnTo>
                <a:lnTo>
                  <a:pt x="7829" y="3090"/>
                </a:lnTo>
                <a:lnTo>
                  <a:pt x="7851" y="3069"/>
                </a:lnTo>
                <a:lnTo>
                  <a:pt x="7866" y="3050"/>
                </a:lnTo>
                <a:lnTo>
                  <a:pt x="7883" y="3030"/>
                </a:lnTo>
                <a:lnTo>
                  <a:pt x="7893" y="3008"/>
                </a:lnTo>
                <a:lnTo>
                  <a:pt x="7905" y="3030"/>
                </a:lnTo>
                <a:lnTo>
                  <a:pt x="7919" y="3050"/>
                </a:lnTo>
                <a:lnTo>
                  <a:pt x="7937" y="3069"/>
                </a:lnTo>
                <a:lnTo>
                  <a:pt x="7956" y="3090"/>
                </a:lnTo>
                <a:lnTo>
                  <a:pt x="7980" y="3110"/>
                </a:lnTo>
                <a:lnTo>
                  <a:pt x="8007" y="3129"/>
                </a:lnTo>
                <a:lnTo>
                  <a:pt x="8069" y="3174"/>
                </a:lnTo>
                <a:lnTo>
                  <a:pt x="8063" y="3177"/>
                </a:lnTo>
                <a:close/>
                <a:moveTo>
                  <a:pt x="7595" y="3177"/>
                </a:moveTo>
                <a:lnTo>
                  <a:pt x="7559" y="3204"/>
                </a:lnTo>
                <a:lnTo>
                  <a:pt x="7527" y="3228"/>
                </a:lnTo>
                <a:lnTo>
                  <a:pt x="7502" y="3252"/>
                </a:lnTo>
                <a:lnTo>
                  <a:pt x="7479" y="3276"/>
                </a:lnTo>
                <a:lnTo>
                  <a:pt x="7461" y="3297"/>
                </a:lnTo>
                <a:lnTo>
                  <a:pt x="7445" y="3318"/>
                </a:lnTo>
                <a:lnTo>
                  <a:pt x="7436" y="3338"/>
                </a:lnTo>
                <a:lnTo>
                  <a:pt x="7425" y="3354"/>
                </a:lnTo>
                <a:lnTo>
                  <a:pt x="7418" y="3338"/>
                </a:lnTo>
                <a:lnTo>
                  <a:pt x="7406" y="3318"/>
                </a:lnTo>
                <a:lnTo>
                  <a:pt x="7391" y="3297"/>
                </a:lnTo>
                <a:lnTo>
                  <a:pt x="7373" y="3276"/>
                </a:lnTo>
                <a:lnTo>
                  <a:pt x="7352" y="3252"/>
                </a:lnTo>
                <a:lnTo>
                  <a:pt x="7323" y="3228"/>
                </a:lnTo>
                <a:lnTo>
                  <a:pt x="7293" y="3204"/>
                </a:lnTo>
                <a:lnTo>
                  <a:pt x="7256" y="3177"/>
                </a:lnTo>
                <a:lnTo>
                  <a:pt x="7250" y="3174"/>
                </a:lnTo>
                <a:lnTo>
                  <a:pt x="7311" y="3129"/>
                </a:lnTo>
                <a:lnTo>
                  <a:pt x="7340" y="3110"/>
                </a:lnTo>
                <a:lnTo>
                  <a:pt x="7361" y="3090"/>
                </a:lnTo>
                <a:lnTo>
                  <a:pt x="7383" y="3069"/>
                </a:lnTo>
                <a:lnTo>
                  <a:pt x="7400" y="3050"/>
                </a:lnTo>
                <a:lnTo>
                  <a:pt x="7415" y="3030"/>
                </a:lnTo>
                <a:lnTo>
                  <a:pt x="7425" y="3008"/>
                </a:lnTo>
                <a:lnTo>
                  <a:pt x="7437" y="3030"/>
                </a:lnTo>
                <a:lnTo>
                  <a:pt x="7451" y="3050"/>
                </a:lnTo>
                <a:lnTo>
                  <a:pt x="7469" y="3069"/>
                </a:lnTo>
                <a:lnTo>
                  <a:pt x="7490" y="3090"/>
                </a:lnTo>
                <a:lnTo>
                  <a:pt x="7514" y="3110"/>
                </a:lnTo>
                <a:lnTo>
                  <a:pt x="7539" y="3129"/>
                </a:lnTo>
                <a:lnTo>
                  <a:pt x="7601" y="3174"/>
                </a:lnTo>
                <a:lnTo>
                  <a:pt x="7595" y="3177"/>
                </a:lnTo>
                <a:close/>
                <a:moveTo>
                  <a:pt x="7256" y="3264"/>
                </a:moveTo>
                <a:lnTo>
                  <a:pt x="7287" y="3290"/>
                </a:lnTo>
                <a:lnTo>
                  <a:pt x="7313" y="3315"/>
                </a:lnTo>
                <a:lnTo>
                  <a:pt x="7334" y="3338"/>
                </a:lnTo>
                <a:lnTo>
                  <a:pt x="7347" y="3357"/>
                </a:lnTo>
                <a:lnTo>
                  <a:pt x="7355" y="3375"/>
                </a:lnTo>
                <a:lnTo>
                  <a:pt x="7361" y="3390"/>
                </a:lnTo>
                <a:lnTo>
                  <a:pt x="7365" y="3402"/>
                </a:lnTo>
                <a:lnTo>
                  <a:pt x="7361" y="3414"/>
                </a:lnTo>
                <a:lnTo>
                  <a:pt x="7355" y="3428"/>
                </a:lnTo>
                <a:lnTo>
                  <a:pt x="7347" y="3446"/>
                </a:lnTo>
                <a:lnTo>
                  <a:pt x="7334" y="3465"/>
                </a:lnTo>
                <a:lnTo>
                  <a:pt x="7313" y="3488"/>
                </a:lnTo>
                <a:lnTo>
                  <a:pt x="7287" y="3513"/>
                </a:lnTo>
                <a:lnTo>
                  <a:pt x="7256" y="3542"/>
                </a:lnTo>
                <a:lnTo>
                  <a:pt x="7214" y="3570"/>
                </a:lnTo>
                <a:lnTo>
                  <a:pt x="7185" y="3588"/>
                </a:lnTo>
                <a:lnTo>
                  <a:pt x="7157" y="3570"/>
                </a:lnTo>
                <a:lnTo>
                  <a:pt x="7118" y="3542"/>
                </a:lnTo>
                <a:lnTo>
                  <a:pt x="7083" y="3513"/>
                </a:lnTo>
                <a:lnTo>
                  <a:pt x="7059" y="3488"/>
                </a:lnTo>
                <a:lnTo>
                  <a:pt x="7040" y="3465"/>
                </a:lnTo>
                <a:lnTo>
                  <a:pt x="7025" y="3446"/>
                </a:lnTo>
                <a:lnTo>
                  <a:pt x="7016" y="3428"/>
                </a:lnTo>
                <a:lnTo>
                  <a:pt x="7010" y="3414"/>
                </a:lnTo>
                <a:lnTo>
                  <a:pt x="7007" y="3402"/>
                </a:lnTo>
                <a:lnTo>
                  <a:pt x="7010" y="3390"/>
                </a:lnTo>
                <a:lnTo>
                  <a:pt x="7016" y="3375"/>
                </a:lnTo>
                <a:lnTo>
                  <a:pt x="7025" y="3357"/>
                </a:lnTo>
                <a:lnTo>
                  <a:pt x="7040" y="3338"/>
                </a:lnTo>
                <a:lnTo>
                  <a:pt x="7059" y="3315"/>
                </a:lnTo>
                <a:lnTo>
                  <a:pt x="7083" y="3290"/>
                </a:lnTo>
                <a:lnTo>
                  <a:pt x="7118" y="3264"/>
                </a:lnTo>
                <a:lnTo>
                  <a:pt x="7157" y="3234"/>
                </a:lnTo>
                <a:lnTo>
                  <a:pt x="7185" y="3216"/>
                </a:lnTo>
                <a:lnTo>
                  <a:pt x="7214" y="3234"/>
                </a:lnTo>
                <a:lnTo>
                  <a:pt x="7256" y="3264"/>
                </a:lnTo>
                <a:close/>
                <a:moveTo>
                  <a:pt x="7115" y="3177"/>
                </a:moveTo>
                <a:lnTo>
                  <a:pt x="7079" y="3204"/>
                </a:lnTo>
                <a:lnTo>
                  <a:pt x="7047" y="3228"/>
                </a:lnTo>
                <a:lnTo>
                  <a:pt x="7022" y="3252"/>
                </a:lnTo>
                <a:lnTo>
                  <a:pt x="6999" y="3276"/>
                </a:lnTo>
                <a:lnTo>
                  <a:pt x="6980" y="3297"/>
                </a:lnTo>
                <a:lnTo>
                  <a:pt x="6966" y="3318"/>
                </a:lnTo>
                <a:lnTo>
                  <a:pt x="6954" y="3338"/>
                </a:lnTo>
                <a:lnTo>
                  <a:pt x="6945" y="3354"/>
                </a:lnTo>
                <a:lnTo>
                  <a:pt x="6938" y="3338"/>
                </a:lnTo>
                <a:lnTo>
                  <a:pt x="6926" y="3318"/>
                </a:lnTo>
                <a:lnTo>
                  <a:pt x="6912" y="3297"/>
                </a:lnTo>
                <a:lnTo>
                  <a:pt x="6894" y="3276"/>
                </a:lnTo>
                <a:lnTo>
                  <a:pt x="6872" y="3252"/>
                </a:lnTo>
                <a:lnTo>
                  <a:pt x="6843" y="3228"/>
                </a:lnTo>
                <a:lnTo>
                  <a:pt x="6812" y="3204"/>
                </a:lnTo>
                <a:lnTo>
                  <a:pt x="6776" y="3177"/>
                </a:lnTo>
                <a:lnTo>
                  <a:pt x="6770" y="3174"/>
                </a:lnTo>
                <a:lnTo>
                  <a:pt x="6831" y="3129"/>
                </a:lnTo>
                <a:lnTo>
                  <a:pt x="6858" y="3110"/>
                </a:lnTo>
                <a:lnTo>
                  <a:pt x="6882" y="3090"/>
                </a:lnTo>
                <a:lnTo>
                  <a:pt x="6903" y="3069"/>
                </a:lnTo>
                <a:lnTo>
                  <a:pt x="6920" y="3050"/>
                </a:lnTo>
                <a:lnTo>
                  <a:pt x="6933" y="3030"/>
                </a:lnTo>
                <a:lnTo>
                  <a:pt x="6945" y="3008"/>
                </a:lnTo>
                <a:lnTo>
                  <a:pt x="6957" y="3030"/>
                </a:lnTo>
                <a:lnTo>
                  <a:pt x="6972" y="3050"/>
                </a:lnTo>
                <a:lnTo>
                  <a:pt x="6989" y="3069"/>
                </a:lnTo>
                <a:lnTo>
                  <a:pt x="7010" y="3090"/>
                </a:lnTo>
                <a:lnTo>
                  <a:pt x="7034" y="3110"/>
                </a:lnTo>
                <a:lnTo>
                  <a:pt x="7059" y="3129"/>
                </a:lnTo>
                <a:lnTo>
                  <a:pt x="7121" y="3174"/>
                </a:lnTo>
                <a:lnTo>
                  <a:pt x="7115" y="3177"/>
                </a:lnTo>
                <a:close/>
                <a:moveTo>
                  <a:pt x="6774" y="3264"/>
                </a:moveTo>
                <a:lnTo>
                  <a:pt x="6807" y="3290"/>
                </a:lnTo>
                <a:lnTo>
                  <a:pt x="6834" y="3315"/>
                </a:lnTo>
                <a:lnTo>
                  <a:pt x="6852" y="3338"/>
                </a:lnTo>
                <a:lnTo>
                  <a:pt x="6866" y="3357"/>
                </a:lnTo>
                <a:lnTo>
                  <a:pt x="6876" y="3375"/>
                </a:lnTo>
                <a:lnTo>
                  <a:pt x="6882" y="3390"/>
                </a:lnTo>
                <a:lnTo>
                  <a:pt x="6885" y="3402"/>
                </a:lnTo>
                <a:lnTo>
                  <a:pt x="6882" y="3414"/>
                </a:lnTo>
                <a:lnTo>
                  <a:pt x="6876" y="3428"/>
                </a:lnTo>
                <a:lnTo>
                  <a:pt x="6866" y="3446"/>
                </a:lnTo>
                <a:lnTo>
                  <a:pt x="6852" y="3465"/>
                </a:lnTo>
                <a:lnTo>
                  <a:pt x="6834" y="3488"/>
                </a:lnTo>
                <a:lnTo>
                  <a:pt x="6807" y="3513"/>
                </a:lnTo>
                <a:lnTo>
                  <a:pt x="6774" y="3542"/>
                </a:lnTo>
                <a:lnTo>
                  <a:pt x="6734" y="3570"/>
                </a:lnTo>
                <a:lnTo>
                  <a:pt x="6717" y="3579"/>
                </a:lnTo>
                <a:lnTo>
                  <a:pt x="6705" y="3588"/>
                </a:lnTo>
                <a:lnTo>
                  <a:pt x="6678" y="3570"/>
                </a:lnTo>
                <a:lnTo>
                  <a:pt x="6638" y="3542"/>
                </a:lnTo>
                <a:lnTo>
                  <a:pt x="6603" y="3513"/>
                </a:lnTo>
                <a:lnTo>
                  <a:pt x="6579" y="3488"/>
                </a:lnTo>
                <a:lnTo>
                  <a:pt x="6560" y="3465"/>
                </a:lnTo>
                <a:lnTo>
                  <a:pt x="6546" y="3446"/>
                </a:lnTo>
                <a:lnTo>
                  <a:pt x="6536" y="3428"/>
                </a:lnTo>
                <a:lnTo>
                  <a:pt x="6530" y="3414"/>
                </a:lnTo>
                <a:lnTo>
                  <a:pt x="6528" y="3402"/>
                </a:lnTo>
                <a:lnTo>
                  <a:pt x="6530" y="3390"/>
                </a:lnTo>
                <a:lnTo>
                  <a:pt x="6536" y="3375"/>
                </a:lnTo>
                <a:lnTo>
                  <a:pt x="6546" y="3357"/>
                </a:lnTo>
                <a:lnTo>
                  <a:pt x="6560" y="3338"/>
                </a:lnTo>
                <a:lnTo>
                  <a:pt x="6579" y="3315"/>
                </a:lnTo>
                <a:lnTo>
                  <a:pt x="6603" y="3290"/>
                </a:lnTo>
                <a:lnTo>
                  <a:pt x="6638" y="3264"/>
                </a:lnTo>
                <a:lnTo>
                  <a:pt x="6678" y="3234"/>
                </a:lnTo>
                <a:lnTo>
                  <a:pt x="6705" y="3216"/>
                </a:lnTo>
                <a:lnTo>
                  <a:pt x="6717" y="3224"/>
                </a:lnTo>
                <a:lnTo>
                  <a:pt x="6734" y="3234"/>
                </a:lnTo>
                <a:lnTo>
                  <a:pt x="6774" y="3264"/>
                </a:lnTo>
                <a:close/>
                <a:moveTo>
                  <a:pt x="6636" y="3177"/>
                </a:moveTo>
                <a:lnTo>
                  <a:pt x="6600" y="3204"/>
                </a:lnTo>
                <a:lnTo>
                  <a:pt x="6567" y="3228"/>
                </a:lnTo>
                <a:lnTo>
                  <a:pt x="6542" y="3252"/>
                </a:lnTo>
                <a:lnTo>
                  <a:pt x="6519" y="3276"/>
                </a:lnTo>
                <a:lnTo>
                  <a:pt x="6500" y="3297"/>
                </a:lnTo>
                <a:lnTo>
                  <a:pt x="6486" y="3318"/>
                </a:lnTo>
                <a:lnTo>
                  <a:pt x="6474" y="3338"/>
                </a:lnTo>
                <a:lnTo>
                  <a:pt x="6465" y="3354"/>
                </a:lnTo>
                <a:lnTo>
                  <a:pt x="6458" y="3338"/>
                </a:lnTo>
                <a:lnTo>
                  <a:pt x="6446" y="3318"/>
                </a:lnTo>
                <a:lnTo>
                  <a:pt x="6432" y="3297"/>
                </a:lnTo>
                <a:lnTo>
                  <a:pt x="6414" y="3276"/>
                </a:lnTo>
                <a:lnTo>
                  <a:pt x="6390" y="3252"/>
                </a:lnTo>
                <a:lnTo>
                  <a:pt x="6363" y="3228"/>
                </a:lnTo>
                <a:lnTo>
                  <a:pt x="6332" y="3204"/>
                </a:lnTo>
                <a:lnTo>
                  <a:pt x="6296" y="3177"/>
                </a:lnTo>
                <a:lnTo>
                  <a:pt x="6290" y="3174"/>
                </a:lnTo>
                <a:lnTo>
                  <a:pt x="6351" y="3129"/>
                </a:lnTo>
                <a:lnTo>
                  <a:pt x="6378" y="3110"/>
                </a:lnTo>
                <a:lnTo>
                  <a:pt x="6402" y="3090"/>
                </a:lnTo>
                <a:lnTo>
                  <a:pt x="6422" y="3069"/>
                </a:lnTo>
                <a:lnTo>
                  <a:pt x="6440" y="3050"/>
                </a:lnTo>
                <a:lnTo>
                  <a:pt x="6453" y="3030"/>
                </a:lnTo>
                <a:lnTo>
                  <a:pt x="6465" y="3008"/>
                </a:lnTo>
                <a:lnTo>
                  <a:pt x="6477" y="3030"/>
                </a:lnTo>
                <a:lnTo>
                  <a:pt x="6492" y="3050"/>
                </a:lnTo>
                <a:lnTo>
                  <a:pt x="6510" y="3069"/>
                </a:lnTo>
                <a:lnTo>
                  <a:pt x="6530" y="3090"/>
                </a:lnTo>
                <a:lnTo>
                  <a:pt x="6554" y="3110"/>
                </a:lnTo>
                <a:lnTo>
                  <a:pt x="6579" y="3129"/>
                </a:lnTo>
                <a:lnTo>
                  <a:pt x="6642" y="3174"/>
                </a:lnTo>
                <a:lnTo>
                  <a:pt x="6636" y="3177"/>
                </a:lnTo>
                <a:close/>
                <a:moveTo>
                  <a:pt x="6294" y="3264"/>
                </a:moveTo>
                <a:lnTo>
                  <a:pt x="6327" y="3290"/>
                </a:lnTo>
                <a:lnTo>
                  <a:pt x="6354" y="3315"/>
                </a:lnTo>
                <a:lnTo>
                  <a:pt x="6372" y="3338"/>
                </a:lnTo>
                <a:lnTo>
                  <a:pt x="6386" y="3357"/>
                </a:lnTo>
                <a:lnTo>
                  <a:pt x="6396" y="3375"/>
                </a:lnTo>
                <a:lnTo>
                  <a:pt x="6402" y="3390"/>
                </a:lnTo>
                <a:lnTo>
                  <a:pt x="6404" y="3402"/>
                </a:lnTo>
                <a:lnTo>
                  <a:pt x="6402" y="3414"/>
                </a:lnTo>
                <a:lnTo>
                  <a:pt x="6396" y="3428"/>
                </a:lnTo>
                <a:lnTo>
                  <a:pt x="6386" y="3446"/>
                </a:lnTo>
                <a:lnTo>
                  <a:pt x="6372" y="3465"/>
                </a:lnTo>
                <a:lnTo>
                  <a:pt x="6354" y="3488"/>
                </a:lnTo>
                <a:lnTo>
                  <a:pt x="6327" y="3513"/>
                </a:lnTo>
                <a:lnTo>
                  <a:pt x="6294" y="3542"/>
                </a:lnTo>
                <a:lnTo>
                  <a:pt x="6254" y="3570"/>
                </a:lnTo>
                <a:lnTo>
                  <a:pt x="6227" y="3588"/>
                </a:lnTo>
                <a:lnTo>
                  <a:pt x="6198" y="3570"/>
                </a:lnTo>
                <a:lnTo>
                  <a:pt x="6158" y="3542"/>
                </a:lnTo>
                <a:lnTo>
                  <a:pt x="6125" y="3513"/>
                </a:lnTo>
                <a:lnTo>
                  <a:pt x="6098" y="3488"/>
                </a:lnTo>
                <a:lnTo>
                  <a:pt x="6080" y="3465"/>
                </a:lnTo>
                <a:lnTo>
                  <a:pt x="6066" y="3446"/>
                </a:lnTo>
                <a:lnTo>
                  <a:pt x="6056" y="3428"/>
                </a:lnTo>
                <a:lnTo>
                  <a:pt x="6050" y="3414"/>
                </a:lnTo>
                <a:lnTo>
                  <a:pt x="6048" y="3402"/>
                </a:lnTo>
                <a:lnTo>
                  <a:pt x="6050" y="3390"/>
                </a:lnTo>
                <a:lnTo>
                  <a:pt x="6056" y="3375"/>
                </a:lnTo>
                <a:lnTo>
                  <a:pt x="6066" y="3357"/>
                </a:lnTo>
                <a:lnTo>
                  <a:pt x="6080" y="3338"/>
                </a:lnTo>
                <a:lnTo>
                  <a:pt x="6098" y="3315"/>
                </a:lnTo>
                <a:lnTo>
                  <a:pt x="6125" y="3290"/>
                </a:lnTo>
                <a:lnTo>
                  <a:pt x="6158" y="3264"/>
                </a:lnTo>
                <a:lnTo>
                  <a:pt x="6198" y="3234"/>
                </a:lnTo>
                <a:lnTo>
                  <a:pt x="6227" y="3216"/>
                </a:lnTo>
                <a:lnTo>
                  <a:pt x="6254" y="3234"/>
                </a:lnTo>
                <a:lnTo>
                  <a:pt x="6294" y="3264"/>
                </a:lnTo>
                <a:close/>
                <a:moveTo>
                  <a:pt x="6156" y="3177"/>
                </a:moveTo>
                <a:lnTo>
                  <a:pt x="6120" y="3204"/>
                </a:lnTo>
                <a:lnTo>
                  <a:pt x="6089" y="3228"/>
                </a:lnTo>
                <a:lnTo>
                  <a:pt x="6062" y="3252"/>
                </a:lnTo>
                <a:lnTo>
                  <a:pt x="6038" y="3276"/>
                </a:lnTo>
                <a:lnTo>
                  <a:pt x="6020" y="3297"/>
                </a:lnTo>
                <a:lnTo>
                  <a:pt x="6006" y="3318"/>
                </a:lnTo>
                <a:lnTo>
                  <a:pt x="5994" y="3338"/>
                </a:lnTo>
                <a:lnTo>
                  <a:pt x="5987" y="3354"/>
                </a:lnTo>
                <a:lnTo>
                  <a:pt x="5978" y="3338"/>
                </a:lnTo>
                <a:lnTo>
                  <a:pt x="5966" y="3318"/>
                </a:lnTo>
                <a:lnTo>
                  <a:pt x="5952" y="3297"/>
                </a:lnTo>
                <a:lnTo>
                  <a:pt x="5934" y="3276"/>
                </a:lnTo>
                <a:lnTo>
                  <a:pt x="5910" y="3252"/>
                </a:lnTo>
                <a:lnTo>
                  <a:pt x="5885" y="3228"/>
                </a:lnTo>
                <a:lnTo>
                  <a:pt x="5852" y="3204"/>
                </a:lnTo>
                <a:lnTo>
                  <a:pt x="5816" y="3177"/>
                </a:lnTo>
                <a:lnTo>
                  <a:pt x="5810" y="3174"/>
                </a:lnTo>
                <a:lnTo>
                  <a:pt x="5873" y="3129"/>
                </a:lnTo>
                <a:lnTo>
                  <a:pt x="5898" y="3110"/>
                </a:lnTo>
                <a:lnTo>
                  <a:pt x="5922" y="3090"/>
                </a:lnTo>
                <a:lnTo>
                  <a:pt x="5942" y="3069"/>
                </a:lnTo>
                <a:lnTo>
                  <a:pt x="5960" y="3050"/>
                </a:lnTo>
                <a:lnTo>
                  <a:pt x="5975" y="3030"/>
                </a:lnTo>
                <a:lnTo>
                  <a:pt x="5987" y="3008"/>
                </a:lnTo>
                <a:lnTo>
                  <a:pt x="5999" y="3030"/>
                </a:lnTo>
                <a:lnTo>
                  <a:pt x="6012" y="3050"/>
                </a:lnTo>
                <a:lnTo>
                  <a:pt x="6030" y="3069"/>
                </a:lnTo>
                <a:lnTo>
                  <a:pt x="6050" y="3090"/>
                </a:lnTo>
                <a:lnTo>
                  <a:pt x="6074" y="3110"/>
                </a:lnTo>
                <a:lnTo>
                  <a:pt x="6101" y="3129"/>
                </a:lnTo>
                <a:lnTo>
                  <a:pt x="6162" y="3174"/>
                </a:lnTo>
                <a:lnTo>
                  <a:pt x="6156" y="3177"/>
                </a:lnTo>
                <a:close/>
                <a:moveTo>
                  <a:pt x="5814" y="3264"/>
                </a:moveTo>
                <a:lnTo>
                  <a:pt x="5849" y="3290"/>
                </a:lnTo>
                <a:lnTo>
                  <a:pt x="5874" y="3315"/>
                </a:lnTo>
                <a:lnTo>
                  <a:pt x="5892" y="3338"/>
                </a:lnTo>
                <a:lnTo>
                  <a:pt x="5906" y="3357"/>
                </a:lnTo>
                <a:lnTo>
                  <a:pt x="5916" y="3375"/>
                </a:lnTo>
                <a:lnTo>
                  <a:pt x="5922" y="3390"/>
                </a:lnTo>
                <a:lnTo>
                  <a:pt x="5924" y="3402"/>
                </a:lnTo>
                <a:lnTo>
                  <a:pt x="5922" y="3414"/>
                </a:lnTo>
                <a:lnTo>
                  <a:pt x="5916" y="3428"/>
                </a:lnTo>
                <a:lnTo>
                  <a:pt x="5906" y="3446"/>
                </a:lnTo>
                <a:lnTo>
                  <a:pt x="5892" y="3465"/>
                </a:lnTo>
                <a:lnTo>
                  <a:pt x="5874" y="3488"/>
                </a:lnTo>
                <a:lnTo>
                  <a:pt x="5849" y="3513"/>
                </a:lnTo>
                <a:lnTo>
                  <a:pt x="5814" y="3542"/>
                </a:lnTo>
                <a:lnTo>
                  <a:pt x="5774" y="3570"/>
                </a:lnTo>
                <a:lnTo>
                  <a:pt x="5759" y="3579"/>
                </a:lnTo>
                <a:lnTo>
                  <a:pt x="5747" y="3588"/>
                </a:lnTo>
                <a:lnTo>
                  <a:pt x="5718" y="3570"/>
                </a:lnTo>
                <a:lnTo>
                  <a:pt x="5678" y="3542"/>
                </a:lnTo>
                <a:lnTo>
                  <a:pt x="5645" y="3513"/>
                </a:lnTo>
                <a:lnTo>
                  <a:pt x="5619" y="3488"/>
                </a:lnTo>
                <a:lnTo>
                  <a:pt x="5601" y="3465"/>
                </a:lnTo>
                <a:lnTo>
                  <a:pt x="5586" y="3446"/>
                </a:lnTo>
                <a:lnTo>
                  <a:pt x="5577" y="3428"/>
                </a:lnTo>
                <a:lnTo>
                  <a:pt x="5571" y="3414"/>
                </a:lnTo>
                <a:lnTo>
                  <a:pt x="5568" y="3402"/>
                </a:lnTo>
                <a:lnTo>
                  <a:pt x="5571" y="3390"/>
                </a:lnTo>
                <a:lnTo>
                  <a:pt x="5577" y="3375"/>
                </a:lnTo>
                <a:lnTo>
                  <a:pt x="5586" y="3357"/>
                </a:lnTo>
                <a:lnTo>
                  <a:pt x="5601" y="3338"/>
                </a:lnTo>
                <a:lnTo>
                  <a:pt x="5619" y="3315"/>
                </a:lnTo>
                <a:lnTo>
                  <a:pt x="5645" y="3290"/>
                </a:lnTo>
                <a:lnTo>
                  <a:pt x="5678" y="3264"/>
                </a:lnTo>
                <a:lnTo>
                  <a:pt x="5718" y="3234"/>
                </a:lnTo>
                <a:lnTo>
                  <a:pt x="5747" y="3216"/>
                </a:lnTo>
                <a:lnTo>
                  <a:pt x="5759" y="3224"/>
                </a:lnTo>
                <a:lnTo>
                  <a:pt x="5774" y="3234"/>
                </a:lnTo>
                <a:lnTo>
                  <a:pt x="5814" y="3264"/>
                </a:lnTo>
                <a:close/>
                <a:moveTo>
                  <a:pt x="5676" y="3177"/>
                </a:moveTo>
                <a:lnTo>
                  <a:pt x="5640" y="3204"/>
                </a:lnTo>
                <a:lnTo>
                  <a:pt x="5609" y="3228"/>
                </a:lnTo>
                <a:lnTo>
                  <a:pt x="5583" y="3252"/>
                </a:lnTo>
                <a:lnTo>
                  <a:pt x="5559" y="3276"/>
                </a:lnTo>
                <a:lnTo>
                  <a:pt x="5541" y="3297"/>
                </a:lnTo>
                <a:lnTo>
                  <a:pt x="5526" y="3318"/>
                </a:lnTo>
                <a:lnTo>
                  <a:pt x="5514" y="3338"/>
                </a:lnTo>
                <a:lnTo>
                  <a:pt x="5507" y="3354"/>
                </a:lnTo>
                <a:lnTo>
                  <a:pt x="5499" y="3338"/>
                </a:lnTo>
                <a:lnTo>
                  <a:pt x="5487" y="3318"/>
                </a:lnTo>
                <a:lnTo>
                  <a:pt x="5472" y="3297"/>
                </a:lnTo>
                <a:lnTo>
                  <a:pt x="5453" y="3276"/>
                </a:lnTo>
                <a:lnTo>
                  <a:pt x="5430" y="3252"/>
                </a:lnTo>
                <a:lnTo>
                  <a:pt x="5405" y="3228"/>
                </a:lnTo>
                <a:lnTo>
                  <a:pt x="5373" y="3204"/>
                </a:lnTo>
                <a:lnTo>
                  <a:pt x="5337" y="3177"/>
                </a:lnTo>
                <a:lnTo>
                  <a:pt x="5331" y="3174"/>
                </a:lnTo>
                <a:lnTo>
                  <a:pt x="5393" y="3129"/>
                </a:lnTo>
                <a:lnTo>
                  <a:pt x="5418" y="3110"/>
                </a:lnTo>
                <a:lnTo>
                  <a:pt x="5442" y="3090"/>
                </a:lnTo>
                <a:lnTo>
                  <a:pt x="5463" y="3069"/>
                </a:lnTo>
                <a:lnTo>
                  <a:pt x="5481" y="3050"/>
                </a:lnTo>
                <a:lnTo>
                  <a:pt x="5495" y="3030"/>
                </a:lnTo>
                <a:lnTo>
                  <a:pt x="5507" y="3008"/>
                </a:lnTo>
                <a:lnTo>
                  <a:pt x="5519" y="3030"/>
                </a:lnTo>
                <a:lnTo>
                  <a:pt x="5532" y="3050"/>
                </a:lnTo>
                <a:lnTo>
                  <a:pt x="5550" y="3069"/>
                </a:lnTo>
                <a:lnTo>
                  <a:pt x="5571" y="3090"/>
                </a:lnTo>
                <a:lnTo>
                  <a:pt x="5595" y="3110"/>
                </a:lnTo>
                <a:lnTo>
                  <a:pt x="5621" y="3129"/>
                </a:lnTo>
                <a:lnTo>
                  <a:pt x="5682" y="3174"/>
                </a:lnTo>
                <a:lnTo>
                  <a:pt x="5676" y="3177"/>
                </a:lnTo>
                <a:close/>
                <a:moveTo>
                  <a:pt x="5334" y="3264"/>
                </a:moveTo>
                <a:lnTo>
                  <a:pt x="5369" y="3290"/>
                </a:lnTo>
                <a:lnTo>
                  <a:pt x="5393" y="3315"/>
                </a:lnTo>
                <a:lnTo>
                  <a:pt x="5412" y="3338"/>
                </a:lnTo>
                <a:lnTo>
                  <a:pt x="5427" y="3357"/>
                </a:lnTo>
                <a:lnTo>
                  <a:pt x="5436" y="3375"/>
                </a:lnTo>
                <a:lnTo>
                  <a:pt x="5442" y="3390"/>
                </a:lnTo>
                <a:lnTo>
                  <a:pt x="5445" y="3402"/>
                </a:lnTo>
                <a:lnTo>
                  <a:pt x="5442" y="3414"/>
                </a:lnTo>
                <a:lnTo>
                  <a:pt x="5436" y="3428"/>
                </a:lnTo>
                <a:lnTo>
                  <a:pt x="5427" y="3446"/>
                </a:lnTo>
                <a:lnTo>
                  <a:pt x="5412" y="3465"/>
                </a:lnTo>
                <a:lnTo>
                  <a:pt x="5393" y="3488"/>
                </a:lnTo>
                <a:lnTo>
                  <a:pt x="5369" y="3513"/>
                </a:lnTo>
                <a:lnTo>
                  <a:pt x="5334" y="3542"/>
                </a:lnTo>
                <a:lnTo>
                  <a:pt x="5295" y="3570"/>
                </a:lnTo>
                <a:lnTo>
                  <a:pt x="5267" y="3588"/>
                </a:lnTo>
                <a:lnTo>
                  <a:pt x="5238" y="3570"/>
                </a:lnTo>
                <a:lnTo>
                  <a:pt x="5199" y="3542"/>
                </a:lnTo>
                <a:lnTo>
                  <a:pt x="5165" y="3513"/>
                </a:lnTo>
                <a:lnTo>
                  <a:pt x="5139" y="3488"/>
                </a:lnTo>
                <a:lnTo>
                  <a:pt x="5121" y="3465"/>
                </a:lnTo>
                <a:lnTo>
                  <a:pt x="5106" y="3446"/>
                </a:lnTo>
                <a:lnTo>
                  <a:pt x="5097" y="3428"/>
                </a:lnTo>
                <a:lnTo>
                  <a:pt x="5091" y="3414"/>
                </a:lnTo>
                <a:lnTo>
                  <a:pt x="5087" y="3402"/>
                </a:lnTo>
                <a:lnTo>
                  <a:pt x="5091" y="3390"/>
                </a:lnTo>
                <a:lnTo>
                  <a:pt x="5097" y="3375"/>
                </a:lnTo>
                <a:lnTo>
                  <a:pt x="5106" y="3357"/>
                </a:lnTo>
                <a:lnTo>
                  <a:pt x="5121" y="3338"/>
                </a:lnTo>
                <a:lnTo>
                  <a:pt x="5139" y="3315"/>
                </a:lnTo>
                <a:lnTo>
                  <a:pt x="5165" y="3290"/>
                </a:lnTo>
                <a:lnTo>
                  <a:pt x="5199" y="3264"/>
                </a:lnTo>
                <a:lnTo>
                  <a:pt x="5238" y="3234"/>
                </a:lnTo>
                <a:lnTo>
                  <a:pt x="5267" y="3216"/>
                </a:lnTo>
                <a:lnTo>
                  <a:pt x="5295" y="3234"/>
                </a:lnTo>
                <a:lnTo>
                  <a:pt x="5334" y="3264"/>
                </a:lnTo>
                <a:close/>
                <a:moveTo>
                  <a:pt x="5196" y="3177"/>
                </a:moveTo>
                <a:lnTo>
                  <a:pt x="5160" y="3204"/>
                </a:lnTo>
                <a:lnTo>
                  <a:pt x="5129" y="3228"/>
                </a:lnTo>
                <a:lnTo>
                  <a:pt x="5100" y="3252"/>
                </a:lnTo>
                <a:lnTo>
                  <a:pt x="5079" y="3276"/>
                </a:lnTo>
                <a:lnTo>
                  <a:pt x="5061" y="3297"/>
                </a:lnTo>
                <a:lnTo>
                  <a:pt x="5046" y="3318"/>
                </a:lnTo>
                <a:lnTo>
                  <a:pt x="5034" y="3338"/>
                </a:lnTo>
                <a:lnTo>
                  <a:pt x="5027" y="3354"/>
                </a:lnTo>
                <a:lnTo>
                  <a:pt x="5019" y="3338"/>
                </a:lnTo>
                <a:lnTo>
                  <a:pt x="5007" y="3318"/>
                </a:lnTo>
                <a:lnTo>
                  <a:pt x="4994" y="3297"/>
                </a:lnTo>
                <a:lnTo>
                  <a:pt x="4973" y="3276"/>
                </a:lnTo>
                <a:lnTo>
                  <a:pt x="4952" y="3252"/>
                </a:lnTo>
                <a:lnTo>
                  <a:pt x="4925" y="3228"/>
                </a:lnTo>
                <a:lnTo>
                  <a:pt x="4893" y="3204"/>
                </a:lnTo>
                <a:lnTo>
                  <a:pt x="4857" y="3177"/>
                </a:lnTo>
                <a:lnTo>
                  <a:pt x="4851" y="3174"/>
                </a:lnTo>
                <a:lnTo>
                  <a:pt x="4913" y="3129"/>
                </a:lnTo>
                <a:lnTo>
                  <a:pt x="4940" y="3110"/>
                </a:lnTo>
                <a:lnTo>
                  <a:pt x="4964" y="3090"/>
                </a:lnTo>
                <a:lnTo>
                  <a:pt x="4983" y="3069"/>
                </a:lnTo>
                <a:lnTo>
                  <a:pt x="5001" y="3050"/>
                </a:lnTo>
                <a:lnTo>
                  <a:pt x="5015" y="3030"/>
                </a:lnTo>
                <a:lnTo>
                  <a:pt x="5027" y="3008"/>
                </a:lnTo>
                <a:lnTo>
                  <a:pt x="5039" y="3030"/>
                </a:lnTo>
                <a:lnTo>
                  <a:pt x="5052" y="3050"/>
                </a:lnTo>
                <a:lnTo>
                  <a:pt x="5069" y="3069"/>
                </a:lnTo>
                <a:lnTo>
                  <a:pt x="5091" y="3090"/>
                </a:lnTo>
                <a:lnTo>
                  <a:pt x="5115" y="3110"/>
                </a:lnTo>
                <a:lnTo>
                  <a:pt x="5141" y="3129"/>
                </a:lnTo>
                <a:lnTo>
                  <a:pt x="5202" y="3174"/>
                </a:lnTo>
                <a:lnTo>
                  <a:pt x="5196" y="3177"/>
                </a:lnTo>
                <a:close/>
                <a:moveTo>
                  <a:pt x="4856" y="3264"/>
                </a:moveTo>
                <a:lnTo>
                  <a:pt x="4889" y="3290"/>
                </a:lnTo>
                <a:lnTo>
                  <a:pt x="4913" y="3315"/>
                </a:lnTo>
                <a:lnTo>
                  <a:pt x="4934" y="3338"/>
                </a:lnTo>
                <a:lnTo>
                  <a:pt x="4947" y="3357"/>
                </a:lnTo>
                <a:lnTo>
                  <a:pt x="4958" y="3375"/>
                </a:lnTo>
                <a:lnTo>
                  <a:pt x="4964" y="3390"/>
                </a:lnTo>
                <a:lnTo>
                  <a:pt x="4965" y="3402"/>
                </a:lnTo>
                <a:lnTo>
                  <a:pt x="4964" y="3414"/>
                </a:lnTo>
                <a:lnTo>
                  <a:pt x="4958" y="3428"/>
                </a:lnTo>
                <a:lnTo>
                  <a:pt x="4947" y="3446"/>
                </a:lnTo>
                <a:lnTo>
                  <a:pt x="4934" y="3465"/>
                </a:lnTo>
                <a:lnTo>
                  <a:pt x="4913" y="3488"/>
                </a:lnTo>
                <a:lnTo>
                  <a:pt x="4889" y="3513"/>
                </a:lnTo>
                <a:lnTo>
                  <a:pt x="4856" y="3542"/>
                </a:lnTo>
                <a:lnTo>
                  <a:pt x="4815" y="3570"/>
                </a:lnTo>
                <a:lnTo>
                  <a:pt x="4799" y="3579"/>
                </a:lnTo>
                <a:lnTo>
                  <a:pt x="4787" y="3588"/>
                </a:lnTo>
                <a:lnTo>
                  <a:pt x="4760" y="3570"/>
                </a:lnTo>
                <a:lnTo>
                  <a:pt x="4718" y="3542"/>
                </a:lnTo>
                <a:lnTo>
                  <a:pt x="4685" y="3513"/>
                </a:lnTo>
                <a:lnTo>
                  <a:pt x="4659" y="3488"/>
                </a:lnTo>
                <a:lnTo>
                  <a:pt x="4640" y="3465"/>
                </a:lnTo>
                <a:lnTo>
                  <a:pt x="4625" y="3446"/>
                </a:lnTo>
                <a:lnTo>
                  <a:pt x="4617" y="3428"/>
                </a:lnTo>
                <a:lnTo>
                  <a:pt x="4611" y="3414"/>
                </a:lnTo>
                <a:lnTo>
                  <a:pt x="4607" y="3402"/>
                </a:lnTo>
                <a:lnTo>
                  <a:pt x="4611" y="3390"/>
                </a:lnTo>
                <a:lnTo>
                  <a:pt x="4617" y="3375"/>
                </a:lnTo>
                <a:lnTo>
                  <a:pt x="4625" y="3357"/>
                </a:lnTo>
                <a:lnTo>
                  <a:pt x="4640" y="3338"/>
                </a:lnTo>
                <a:lnTo>
                  <a:pt x="4659" y="3315"/>
                </a:lnTo>
                <a:lnTo>
                  <a:pt x="4685" y="3290"/>
                </a:lnTo>
                <a:lnTo>
                  <a:pt x="4718" y="3264"/>
                </a:lnTo>
                <a:lnTo>
                  <a:pt x="4760" y="3234"/>
                </a:lnTo>
                <a:lnTo>
                  <a:pt x="4787" y="3216"/>
                </a:lnTo>
                <a:lnTo>
                  <a:pt x="4799" y="3224"/>
                </a:lnTo>
                <a:lnTo>
                  <a:pt x="4815" y="3234"/>
                </a:lnTo>
                <a:lnTo>
                  <a:pt x="4856" y="3264"/>
                </a:lnTo>
                <a:close/>
                <a:moveTo>
                  <a:pt x="4718" y="3177"/>
                </a:moveTo>
                <a:lnTo>
                  <a:pt x="4679" y="3204"/>
                </a:lnTo>
                <a:lnTo>
                  <a:pt x="4649" y="3228"/>
                </a:lnTo>
                <a:lnTo>
                  <a:pt x="4622" y="3252"/>
                </a:lnTo>
                <a:lnTo>
                  <a:pt x="4599" y="3276"/>
                </a:lnTo>
                <a:lnTo>
                  <a:pt x="4581" y="3297"/>
                </a:lnTo>
                <a:lnTo>
                  <a:pt x="4568" y="3318"/>
                </a:lnTo>
                <a:lnTo>
                  <a:pt x="4556" y="3338"/>
                </a:lnTo>
                <a:lnTo>
                  <a:pt x="4547" y="3354"/>
                </a:lnTo>
                <a:lnTo>
                  <a:pt x="4538" y="3338"/>
                </a:lnTo>
                <a:lnTo>
                  <a:pt x="4527" y="3318"/>
                </a:lnTo>
                <a:lnTo>
                  <a:pt x="4511" y="3297"/>
                </a:lnTo>
                <a:lnTo>
                  <a:pt x="4493" y="3276"/>
                </a:lnTo>
                <a:lnTo>
                  <a:pt x="4472" y="3252"/>
                </a:lnTo>
                <a:lnTo>
                  <a:pt x="4445" y="3228"/>
                </a:lnTo>
                <a:lnTo>
                  <a:pt x="4413" y="3204"/>
                </a:lnTo>
                <a:lnTo>
                  <a:pt x="4377" y="3177"/>
                </a:lnTo>
                <a:lnTo>
                  <a:pt x="4371" y="3174"/>
                </a:lnTo>
                <a:lnTo>
                  <a:pt x="4433" y="3129"/>
                </a:lnTo>
                <a:lnTo>
                  <a:pt x="4460" y="3110"/>
                </a:lnTo>
                <a:lnTo>
                  <a:pt x="4484" y="3090"/>
                </a:lnTo>
                <a:lnTo>
                  <a:pt x="4503" y="3069"/>
                </a:lnTo>
                <a:lnTo>
                  <a:pt x="4521" y="3050"/>
                </a:lnTo>
                <a:lnTo>
                  <a:pt x="4535" y="3030"/>
                </a:lnTo>
                <a:lnTo>
                  <a:pt x="4547" y="3008"/>
                </a:lnTo>
                <a:lnTo>
                  <a:pt x="4557" y="3030"/>
                </a:lnTo>
                <a:lnTo>
                  <a:pt x="4574" y="3050"/>
                </a:lnTo>
                <a:lnTo>
                  <a:pt x="4589" y="3069"/>
                </a:lnTo>
                <a:lnTo>
                  <a:pt x="4611" y="3090"/>
                </a:lnTo>
                <a:lnTo>
                  <a:pt x="4634" y="3110"/>
                </a:lnTo>
                <a:lnTo>
                  <a:pt x="4661" y="3129"/>
                </a:lnTo>
                <a:lnTo>
                  <a:pt x="4724" y="3174"/>
                </a:lnTo>
                <a:lnTo>
                  <a:pt x="4718" y="3177"/>
                </a:lnTo>
                <a:close/>
                <a:moveTo>
                  <a:pt x="4376" y="3264"/>
                </a:moveTo>
                <a:lnTo>
                  <a:pt x="4407" y="3290"/>
                </a:lnTo>
                <a:lnTo>
                  <a:pt x="4433" y="3315"/>
                </a:lnTo>
                <a:lnTo>
                  <a:pt x="4454" y="3338"/>
                </a:lnTo>
                <a:lnTo>
                  <a:pt x="4467" y="3357"/>
                </a:lnTo>
                <a:lnTo>
                  <a:pt x="4478" y="3375"/>
                </a:lnTo>
                <a:lnTo>
                  <a:pt x="4484" y="3390"/>
                </a:lnTo>
                <a:lnTo>
                  <a:pt x="4485" y="3402"/>
                </a:lnTo>
                <a:lnTo>
                  <a:pt x="4484" y="3414"/>
                </a:lnTo>
                <a:lnTo>
                  <a:pt x="4478" y="3428"/>
                </a:lnTo>
                <a:lnTo>
                  <a:pt x="4467" y="3446"/>
                </a:lnTo>
                <a:lnTo>
                  <a:pt x="4454" y="3465"/>
                </a:lnTo>
                <a:lnTo>
                  <a:pt x="4433" y="3488"/>
                </a:lnTo>
                <a:lnTo>
                  <a:pt x="4407" y="3513"/>
                </a:lnTo>
                <a:lnTo>
                  <a:pt x="4376" y="3542"/>
                </a:lnTo>
                <a:lnTo>
                  <a:pt x="4335" y="3570"/>
                </a:lnTo>
                <a:lnTo>
                  <a:pt x="4308" y="3588"/>
                </a:lnTo>
                <a:lnTo>
                  <a:pt x="4280" y="3570"/>
                </a:lnTo>
                <a:lnTo>
                  <a:pt x="4238" y="3542"/>
                </a:lnTo>
                <a:lnTo>
                  <a:pt x="4206" y="3513"/>
                </a:lnTo>
                <a:lnTo>
                  <a:pt x="4179" y="3488"/>
                </a:lnTo>
                <a:lnTo>
                  <a:pt x="4160" y="3465"/>
                </a:lnTo>
                <a:lnTo>
                  <a:pt x="4146" y="3446"/>
                </a:lnTo>
                <a:lnTo>
                  <a:pt x="4137" y="3428"/>
                </a:lnTo>
                <a:lnTo>
                  <a:pt x="4131" y="3414"/>
                </a:lnTo>
                <a:lnTo>
                  <a:pt x="4128" y="3402"/>
                </a:lnTo>
                <a:lnTo>
                  <a:pt x="4131" y="3390"/>
                </a:lnTo>
                <a:lnTo>
                  <a:pt x="4137" y="3375"/>
                </a:lnTo>
                <a:lnTo>
                  <a:pt x="4146" y="3357"/>
                </a:lnTo>
                <a:lnTo>
                  <a:pt x="4160" y="3338"/>
                </a:lnTo>
                <a:lnTo>
                  <a:pt x="4179" y="3315"/>
                </a:lnTo>
                <a:lnTo>
                  <a:pt x="4206" y="3290"/>
                </a:lnTo>
                <a:lnTo>
                  <a:pt x="4238" y="3264"/>
                </a:lnTo>
                <a:lnTo>
                  <a:pt x="4280" y="3234"/>
                </a:lnTo>
                <a:lnTo>
                  <a:pt x="4308" y="3216"/>
                </a:lnTo>
                <a:lnTo>
                  <a:pt x="4335" y="3234"/>
                </a:lnTo>
                <a:lnTo>
                  <a:pt x="4376" y="3264"/>
                </a:lnTo>
                <a:close/>
                <a:moveTo>
                  <a:pt x="4238" y="3177"/>
                </a:moveTo>
                <a:lnTo>
                  <a:pt x="4200" y="3204"/>
                </a:lnTo>
                <a:lnTo>
                  <a:pt x="4170" y="3228"/>
                </a:lnTo>
                <a:lnTo>
                  <a:pt x="4142" y="3252"/>
                </a:lnTo>
                <a:lnTo>
                  <a:pt x="4119" y="3276"/>
                </a:lnTo>
                <a:lnTo>
                  <a:pt x="4101" y="3297"/>
                </a:lnTo>
                <a:lnTo>
                  <a:pt x="4088" y="3318"/>
                </a:lnTo>
                <a:lnTo>
                  <a:pt x="4076" y="3338"/>
                </a:lnTo>
                <a:lnTo>
                  <a:pt x="4068" y="3354"/>
                </a:lnTo>
                <a:lnTo>
                  <a:pt x="4058" y="3338"/>
                </a:lnTo>
                <a:lnTo>
                  <a:pt x="4047" y="3318"/>
                </a:lnTo>
                <a:lnTo>
                  <a:pt x="4032" y="3297"/>
                </a:lnTo>
                <a:lnTo>
                  <a:pt x="4014" y="3276"/>
                </a:lnTo>
                <a:lnTo>
                  <a:pt x="3992" y="3252"/>
                </a:lnTo>
                <a:lnTo>
                  <a:pt x="3966" y="3228"/>
                </a:lnTo>
                <a:lnTo>
                  <a:pt x="3933" y="3204"/>
                </a:lnTo>
                <a:lnTo>
                  <a:pt x="3897" y="3177"/>
                </a:lnTo>
                <a:lnTo>
                  <a:pt x="3890" y="3174"/>
                </a:lnTo>
                <a:lnTo>
                  <a:pt x="3954" y="3129"/>
                </a:lnTo>
                <a:lnTo>
                  <a:pt x="3980" y="3110"/>
                </a:lnTo>
                <a:lnTo>
                  <a:pt x="4004" y="3090"/>
                </a:lnTo>
                <a:lnTo>
                  <a:pt x="4023" y="3069"/>
                </a:lnTo>
                <a:lnTo>
                  <a:pt x="4041" y="3050"/>
                </a:lnTo>
                <a:lnTo>
                  <a:pt x="4056" y="3030"/>
                </a:lnTo>
                <a:lnTo>
                  <a:pt x="4068" y="3008"/>
                </a:lnTo>
                <a:lnTo>
                  <a:pt x="4077" y="3030"/>
                </a:lnTo>
                <a:lnTo>
                  <a:pt x="4094" y="3050"/>
                </a:lnTo>
                <a:lnTo>
                  <a:pt x="4110" y="3069"/>
                </a:lnTo>
                <a:lnTo>
                  <a:pt x="4131" y="3090"/>
                </a:lnTo>
                <a:lnTo>
                  <a:pt x="4154" y="3110"/>
                </a:lnTo>
                <a:lnTo>
                  <a:pt x="4182" y="3129"/>
                </a:lnTo>
                <a:lnTo>
                  <a:pt x="4244" y="3174"/>
                </a:lnTo>
                <a:lnTo>
                  <a:pt x="4238" y="3177"/>
                </a:lnTo>
                <a:close/>
                <a:moveTo>
                  <a:pt x="3896" y="3264"/>
                </a:moveTo>
                <a:lnTo>
                  <a:pt x="3927" y="3290"/>
                </a:lnTo>
                <a:lnTo>
                  <a:pt x="3954" y="3315"/>
                </a:lnTo>
                <a:lnTo>
                  <a:pt x="3974" y="3338"/>
                </a:lnTo>
                <a:lnTo>
                  <a:pt x="3987" y="3357"/>
                </a:lnTo>
                <a:lnTo>
                  <a:pt x="3998" y="3375"/>
                </a:lnTo>
                <a:lnTo>
                  <a:pt x="4002" y="3390"/>
                </a:lnTo>
                <a:lnTo>
                  <a:pt x="4005" y="3402"/>
                </a:lnTo>
                <a:lnTo>
                  <a:pt x="4002" y="3414"/>
                </a:lnTo>
                <a:lnTo>
                  <a:pt x="3998" y="3428"/>
                </a:lnTo>
                <a:lnTo>
                  <a:pt x="3987" y="3446"/>
                </a:lnTo>
                <a:lnTo>
                  <a:pt x="3974" y="3465"/>
                </a:lnTo>
                <a:lnTo>
                  <a:pt x="3954" y="3488"/>
                </a:lnTo>
                <a:lnTo>
                  <a:pt x="3927" y="3513"/>
                </a:lnTo>
                <a:lnTo>
                  <a:pt x="3896" y="3542"/>
                </a:lnTo>
                <a:lnTo>
                  <a:pt x="3854" y="3570"/>
                </a:lnTo>
                <a:lnTo>
                  <a:pt x="3840" y="3579"/>
                </a:lnTo>
                <a:lnTo>
                  <a:pt x="3828" y="3588"/>
                </a:lnTo>
                <a:lnTo>
                  <a:pt x="3800" y="3570"/>
                </a:lnTo>
                <a:lnTo>
                  <a:pt x="3758" y="3542"/>
                </a:lnTo>
                <a:lnTo>
                  <a:pt x="3726" y="3513"/>
                </a:lnTo>
                <a:lnTo>
                  <a:pt x="3699" y="3488"/>
                </a:lnTo>
                <a:lnTo>
                  <a:pt x="3680" y="3465"/>
                </a:lnTo>
                <a:lnTo>
                  <a:pt x="3666" y="3446"/>
                </a:lnTo>
                <a:lnTo>
                  <a:pt x="3659" y="3428"/>
                </a:lnTo>
                <a:lnTo>
                  <a:pt x="3653" y="3414"/>
                </a:lnTo>
                <a:lnTo>
                  <a:pt x="3648" y="3402"/>
                </a:lnTo>
                <a:lnTo>
                  <a:pt x="3653" y="3390"/>
                </a:lnTo>
                <a:lnTo>
                  <a:pt x="3659" y="3375"/>
                </a:lnTo>
                <a:lnTo>
                  <a:pt x="3666" y="3357"/>
                </a:lnTo>
                <a:lnTo>
                  <a:pt x="3680" y="3338"/>
                </a:lnTo>
                <a:lnTo>
                  <a:pt x="3699" y="3315"/>
                </a:lnTo>
                <a:lnTo>
                  <a:pt x="3726" y="3290"/>
                </a:lnTo>
                <a:lnTo>
                  <a:pt x="3758" y="3264"/>
                </a:lnTo>
                <a:lnTo>
                  <a:pt x="3800" y="3234"/>
                </a:lnTo>
                <a:lnTo>
                  <a:pt x="3828" y="3216"/>
                </a:lnTo>
                <a:lnTo>
                  <a:pt x="3840" y="3224"/>
                </a:lnTo>
                <a:lnTo>
                  <a:pt x="3854" y="3234"/>
                </a:lnTo>
                <a:lnTo>
                  <a:pt x="3896" y="3264"/>
                </a:lnTo>
                <a:close/>
                <a:moveTo>
                  <a:pt x="3758" y="3177"/>
                </a:moveTo>
                <a:lnTo>
                  <a:pt x="3720" y="3204"/>
                </a:lnTo>
                <a:lnTo>
                  <a:pt x="3687" y="3228"/>
                </a:lnTo>
                <a:lnTo>
                  <a:pt x="3662" y="3252"/>
                </a:lnTo>
                <a:lnTo>
                  <a:pt x="3641" y="3276"/>
                </a:lnTo>
                <a:lnTo>
                  <a:pt x="3623" y="3297"/>
                </a:lnTo>
                <a:lnTo>
                  <a:pt x="3606" y="3318"/>
                </a:lnTo>
                <a:lnTo>
                  <a:pt x="3596" y="3338"/>
                </a:lnTo>
                <a:lnTo>
                  <a:pt x="3588" y="3354"/>
                </a:lnTo>
                <a:lnTo>
                  <a:pt x="3578" y="3338"/>
                </a:lnTo>
                <a:lnTo>
                  <a:pt x="3569" y="3318"/>
                </a:lnTo>
                <a:lnTo>
                  <a:pt x="3552" y="3297"/>
                </a:lnTo>
                <a:lnTo>
                  <a:pt x="3534" y="3276"/>
                </a:lnTo>
                <a:lnTo>
                  <a:pt x="3512" y="3252"/>
                </a:lnTo>
                <a:lnTo>
                  <a:pt x="3486" y="3228"/>
                </a:lnTo>
                <a:lnTo>
                  <a:pt x="3455" y="3204"/>
                </a:lnTo>
                <a:lnTo>
                  <a:pt x="3416" y="3177"/>
                </a:lnTo>
                <a:lnTo>
                  <a:pt x="3410" y="3174"/>
                </a:lnTo>
                <a:lnTo>
                  <a:pt x="3474" y="3129"/>
                </a:lnTo>
                <a:lnTo>
                  <a:pt x="3500" y="3110"/>
                </a:lnTo>
                <a:lnTo>
                  <a:pt x="3524" y="3090"/>
                </a:lnTo>
                <a:lnTo>
                  <a:pt x="3545" y="3069"/>
                </a:lnTo>
                <a:lnTo>
                  <a:pt x="3563" y="3050"/>
                </a:lnTo>
                <a:lnTo>
                  <a:pt x="3576" y="3030"/>
                </a:lnTo>
                <a:lnTo>
                  <a:pt x="3588" y="3008"/>
                </a:lnTo>
                <a:lnTo>
                  <a:pt x="3599" y="3030"/>
                </a:lnTo>
                <a:lnTo>
                  <a:pt x="3612" y="3050"/>
                </a:lnTo>
                <a:lnTo>
                  <a:pt x="3630" y="3069"/>
                </a:lnTo>
                <a:lnTo>
                  <a:pt x="3650" y="3090"/>
                </a:lnTo>
                <a:lnTo>
                  <a:pt x="3674" y="3110"/>
                </a:lnTo>
                <a:lnTo>
                  <a:pt x="3702" y="3129"/>
                </a:lnTo>
                <a:lnTo>
                  <a:pt x="3764" y="3174"/>
                </a:lnTo>
                <a:lnTo>
                  <a:pt x="3758" y="3177"/>
                </a:lnTo>
                <a:close/>
                <a:moveTo>
                  <a:pt x="3416" y="3264"/>
                </a:moveTo>
                <a:lnTo>
                  <a:pt x="3449" y="3290"/>
                </a:lnTo>
                <a:lnTo>
                  <a:pt x="3474" y="3315"/>
                </a:lnTo>
                <a:lnTo>
                  <a:pt x="3494" y="3338"/>
                </a:lnTo>
                <a:lnTo>
                  <a:pt x="3509" y="3357"/>
                </a:lnTo>
                <a:lnTo>
                  <a:pt x="3518" y="3375"/>
                </a:lnTo>
                <a:lnTo>
                  <a:pt x="3522" y="3390"/>
                </a:lnTo>
                <a:lnTo>
                  <a:pt x="3527" y="3402"/>
                </a:lnTo>
                <a:lnTo>
                  <a:pt x="3522" y="3414"/>
                </a:lnTo>
                <a:lnTo>
                  <a:pt x="3518" y="3428"/>
                </a:lnTo>
                <a:lnTo>
                  <a:pt x="3509" y="3446"/>
                </a:lnTo>
                <a:lnTo>
                  <a:pt x="3494" y="3465"/>
                </a:lnTo>
                <a:lnTo>
                  <a:pt x="3474" y="3488"/>
                </a:lnTo>
                <a:lnTo>
                  <a:pt x="3449" y="3513"/>
                </a:lnTo>
                <a:lnTo>
                  <a:pt x="3416" y="3542"/>
                </a:lnTo>
                <a:lnTo>
                  <a:pt x="3374" y="3570"/>
                </a:lnTo>
                <a:lnTo>
                  <a:pt x="3347" y="3588"/>
                </a:lnTo>
                <a:lnTo>
                  <a:pt x="3320" y="3570"/>
                </a:lnTo>
                <a:lnTo>
                  <a:pt x="3278" y="3542"/>
                </a:lnTo>
                <a:lnTo>
                  <a:pt x="3246" y="3513"/>
                </a:lnTo>
                <a:lnTo>
                  <a:pt x="3221" y="3488"/>
                </a:lnTo>
                <a:lnTo>
                  <a:pt x="3200" y="3465"/>
                </a:lnTo>
                <a:lnTo>
                  <a:pt x="3186" y="3446"/>
                </a:lnTo>
                <a:lnTo>
                  <a:pt x="3176" y="3428"/>
                </a:lnTo>
                <a:lnTo>
                  <a:pt x="3173" y="3414"/>
                </a:lnTo>
                <a:lnTo>
                  <a:pt x="3168" y="3402"/>
                </a:lnTo>
                <a:lnTo>
                  <a:pt x="3173" y="3390"/>
                </a:lnTo>
                <a:lnTo>
                  <a:pt x="3176" y="3375"/>
                </a:lnTo>
                <a:lnTo>
                  <a:pt x="3186" y="3357"/>
                </a:lnTo>
                <a:lnTo>
                  <a:pt x="3200" y="3338"/>
                </a:lnTo>
                <a:lnTo>
                  <a:pt x="3221" y="3315"/>
                </a:lnTo>
                <a:lnTo>
                  <a:pt x="3246" y="3290"/>
                </a:lnTo>
                <a:lnTo>
                  <a:pt x="3278" y="3264"/>
                </a:lnTo>
                <a:lnTo>
                  <a:pt x="3320" y="3234"/>
                </a:lnTo>
                <a:lnTo>
                  <a:pt x="3347" y="3216"/>
                </a:lnTo>
                <a:lnTo>
                  <a:pt x="3374" y="3234"/>
                </a:lnTo>
                <a:lnTo>
                  <a:pt x="3416" y="3264"/>
                </a:lnTo>
                <a:close/>
                <a:moveTo>
                  <a:pt x="3278" y="3177"/>
                </a:moveTo>
                <a:lnTo>
                  <a:pt x="3240" y="3204"/>
                </a:lnTo>
                <a:lnTo>
                  <a:pt x="3209" y="3228"/>
                </a:lnTo>
                <a:lnTo>
                  <a:pt x="3182" y="3252"/>
                </a:lnTo>
                <a:lnTo>
                  <a:pt x="3161" y="3276"/>
                </a:lnTo>
                <a:lnTo>
                  <a:pt x="3143" y="3297"/>
                </a:lnTo>
                <a:lnTo>
                  <a:pt x="3126" y="3318"/>
                </a:lnTo>
                <a:lnTo>
                  <a:pt x="3116" y="3338"/>
                </a:lnTo>
                <a:lnTo>
                  <a:pt x="3107" y="3354"/>
                </a:lnTo>
                <a:lnTo>
                  <a:pt x="3098" y="3338"/>
                </a:lnTo>
                <a:lnTo>
                  <a:pt x="3086" y="3318"/>
                </a:lnTo>
                <a:lnTo>
                  <a:pt x="3072" y="3297"/>
                </a:lnTo>
                <a:lnTo>
                  <a:pt x="3054" y="3276"/>
                </a:lnTo>
                <a:lnTo>
                  <a:pt x="3032" y="3252"/>
                </a:lnTo>
                <a:lnTo>
                  <a:pt x="3005" y="3228"/>
                </a:lnTo>
                <a:lnTo>
                  <a:pt x="2975" y="3204"/>
                </a:lnTo>
                <a:lnTo>
                  <a:pt x="2937" y="3177"/>
                </a:lnTo>
                <a:lnTo>
                  <a:pt x="2931" y="3174"/>
                </a:lnTo>
                <a:lnTo>
                  <a:pt x="2993" y="3129"/>
                </a:lnTo>
                <a:lnTo>
                  <a:pt x="3021" y="3110"/>
                </a:lnTo>
                <a:lnTo>
                  <a:pt x="3042" y="3090"/>
                </a:lnTo>
                <a:lnTo>
                  <a:pt x="3065" y="3069"/>
                </a:lnTo>
                <a:lnTo>
                  <a:pt x="3080" y="3050"/>
                </a:lnTo>
                <a:lnTo>
                  <a:pt x="3096" y="3030"/>
                </a:lnTo>
                <a:lnTo>
                  <a:pt x="3107" y="3008"/>
                </a:lnTo>
                <a:lnTo>
                  <a:pt x="3119" y="3030"/>
                </a:lnTo>
                <a:lnTo>
                  <a:pt x="3132" y="3050"/>
                </a:lnTo>
                <a:lnTo>
                  <a:pt x="3150" y="3069"/>
                </a:lnTo>
                <a:lnTo>
                  <a:pt x="3170" y="3090"/>
                </a:lnTo>
                <a:lnTo>
                  <a:pt x="3194" y="3110"/>
                </a:lnTo>
                <a:lnTo>
                  <a:pt x="3221" y="3129"/>
                </a:lnTo>
                <a:lnTo>
                  <a:pt x="3284" y="3174"/>
                </a:lnTo>
                <a:lnTo>
                  <a:pt x="3278" y="3177"/>
                </a:lnTo>
                <a:close/>
                <a:moveTo>
                  <a:pt x="2937" y="3264"/>
                </a:moveTo>
                <a:lnTo>
                  <a:pt x="2969" y="3290"/>
                </a:lnTo>
                <a:lnTo>
                  <a:pt x="2994" y="3315"/>
                </a:lnTo>
                <a:lnTo>
                  <a:pt x="3015" y="3338"/>
                </a:lnTo>
                <a:lnTo>
                  <a:pt x="3029" y="3357"/>
                </a:lnTo>
                <a:lnTo>
                  <a:pt x="3036" y="3375"/>
                </a:lnTo>
                <a:lnTo>
                  <a:pt x="3042" y="3390"/>
                </a:lnTo>
                <a:lnTo>
                  <a:pt x="3047" y="3402"/>
                </a:lnTo>
                <a:lnTo>
                  <a:pt x="3042" y="3414"/>
                </a:lnTo>
                <a:lnTo>
                  <a:pt x="3036" y="3428"/>
                </a:lnTo>
                <a:lnTo>
                  <a:pt x="3029" y="3446"/>
                </a:lnTo>
                <a:lnTo>
                  <a:pt x="3015" y="3465"/>
                </a:lnTo>
                <a:lnTo>
                  <a:pt x="2994" y="3488"/>
                </a:lnTo>
                <a:lnTo>
                  <a:pt x="2969" y="3513"/>
                </a:lnTo>
                <a:lnTo>
                  <a:pt x="2937" y="3542"/>
                </a:lnTo>
                <a:lnTo>
                  <a:pt x="2895" y="3570"/>
                </a:lnTo>
                <a:lnTo>
                  <a:pt x="2879" y="3579"/>
                </a:lnTo>
                <a:lnTo>
                  <a:pt x="2867" y="3588"/>
                </a:lnTo>
                <a:lnTo>
                  <a:pt x="2841" y="3570"/>
                </a:lnTo>
                <a:lnTo>
                  <a:pt x="2799" y="3542"/>
                </a:lnTo>
                <a:lnTo>
                  <a:pt x="2766" y="3513"/>
                </a:lnTo>
                <a:lnTo>
                  <a:pt x="2741" y="3488"/>
                </a:lnTo>
                <a:lnTo>
                  <a:pt x="2721" y="3465"/>
                </a:lnTo>
                <a:lnTo>
                  <a:pt x="2706" y="3446"/>
                </a:lnTo>
                <a:lnTo>
                  <a:pt x="2697" y="3428"/>
                </a:lnTo>
                <a:lnTo>
                  <a:pt x="2691" y="3414"/>
                </a:lnTo>
                <a:lnTo>
                  <a:pt x="2688" y="3402"/>
                </a:lnTo>
                <a:lnTo>
                  <a:pt x="2691" y="3390"/>
                </a:lnTo>
                <a:lnTo>
                  <a:pt x="2697" y="3375"/>
                </a:lnTo>
                <a:lnTo>
                  <a:pt x="2706" y="3357"/>
                </a:lnTo>
                <a:lnTo>
                  <a:pt x="2721" y="3338"/>
                </a:lnTo>
                <a:lnTo>
                  <a:pt x="2741" y="3315"/>
                </a:lnTo>
                <a:lnTo>
                  <a:pt x="2766" y="3290"/>
                </a:lnTo>
                <a:lnTo>
                  <a:pt x="2799" y="3264"/>
                </a:lnTo>
                <a:lnTo>
                  <a:pt x="2841" y="3234"/>
                </a:lnTo>
                <a:lnTo>
                  <a:pt x="2867" y="3216"/>
                </a:lnTo>
                <a:lnTo>
                  <a:pt x="2879" y="3224"/>
                </a:lnTo>
                <a:lnTo>
                  <a:pt x="2895" y="3234"/>
                </a:lnTo>
                <a:lnTo>
                  <a:pt x="2937" y="3264"/>
                </a:lnTo>
                <a:close/>
                <a:moveTo>
                  <a:pt x="2796" y="3177"/>
                </a:moveTo>
                <a:lnTo>
                  <a:pt x="2760" y="3204"/>
                </a:lnTo>
                <a:lnTo>
                  <a:pt x="2729" y="3228"/>
                </a:lnTo>
                <a:lnTo>
                  <a:pt x="2703" y="3252"/>
                </a:lnTo>
                <a:lnTo>
                  <a:pt x="2681" y="3276"/>
                </a:lnTo>
                <a:lnTo>
                  <a:pt x="2663" y="3297"/>
                </a:lnTo>
                <a:lnTo>
                  <a:pt x="2646" y="3318"/>
                </a:lnTo>
                <a:lnTo>
                  <a:pt x="2637" y="3338"/>
                </a:lnTo>
                <a:lnTo>
                  <a:pt x="2627" y="3354"/>
                </a:lnTo>
                <a:lnTo>
                  <a:pt x="2619" y="3338"/>
                </a:lnTo>
                <a:lnTo>
                  <a:pt x="2607" y="3318"/>
                </a:lnTo>
                <a:lnTo>
                  <a:pt x="2592" y="3297"/>
                </a:lnTo>
                <a:lnTo>
                  <a:pt x="2574" y="3276"/>
                </a:lnTo>
                <a:lnTo>
                  <a:pt x="2553" y="3252"/>
                </a:lnTo>
                <a:lnTo>
                  <a:pt x="2525" y="3228"/>
                </a:lnTo>
                <a:lnTo>
                  <a:pt x="2495" y="3204"/>
                </a:lnTo>
                <a:lnTo>
                  <a:pt x="2457" y="3177"/>
                </a:lnTo>
                <a:lnTo>
                  <a:pt x="2451" y="3174"/>
                </a:lnTo>
                <a:lnTo>
                  <a:pt x="2513" y="3129"/>
                </a:lnTo>
                <a:lnTo>
                  <a:pt x="2541" y="3110"/>
                </a:lnTo>
                <a:lnTo>
                  <a:pt x="2562" y="3090"/>
                </a:lnTo>
                <a:lnTo>
                  <a:pt x="2585" y="3069"/>
                </a:lnTo>
                <a:lnTo>
                  <a:pt x="2601" y="3050"/>
                </a:lnTo>
                <a:lnTo>
                  <a:pt x="2616" y="3030"/>
                </a:lnTo>
                <a:lnTo>
                  <a:pt x="2627" y="3008"/>
                </a:lnTo>
                <a:lnTo>
                  <a:pt x="2639" y="3030"/>
                </a:lnTo>
                <a:lnTo>
                  <a:pt x="2652" y="3050"/>
                </a:lnTo>
                <a:lnTo>
                  <a:pt x="2670" y="3069"/>
                </a:lnTo>
                <a:lnTo>
                  <a:pt x="2691" y="3090"/>
                </a:lnTo>
                <a:lnTo>
                  <a:pt x="2715" y="3110"/>
                </a:lnTo>
                <a:lnTo>
                  <a:pt x="2741" y="3129"/>
                </a:lnTo>
                <a:lnTo>
                  <a:pt x="2802" y="3174"/>
                </a:lnTo>
                <a:lnTo>
                  <a:pt x="2796" y="3177"/>
                </a:lnTo>
                <a:close/>
                <a:moveTo>
                  <a:pt x="2457" y="3264"/>
                </a:moveTo>
                <a:lnTo>
                  <a:pt x="2489" y="3290"/>
                </a:lnTo>
                <a:lnTo>
                  <a:pt x="2514" y="3315"/>
                </a:lnTo>
                <a:lnTo>
                  <a:pt x="2535" y="3338"/>
                </a:lnTo>
                <a:lnTo>
                  <a:pt x="2549" y="3357"/>
                </a:lnTo>
                <a:lnTo>
                  <a:pt x="2556" y="3375"/>
                </a:lnTo>
                <a:lnTo>
                  <a:pt x="2562" y="3390"/>
                </a:lnTo>
                <a:lnTo>
                  <a:pt x="2567" y="3402"/>
                </a:lnTo>
                <a:lnTo>
                  <a:pt x="2562" y="3414"/>
                </a:lnTo>
                <a:lnTo>
                  <a:pt x="2556" y="3428"/>
                </a:lnTo>
                <a:lnTo>
                  <a:pt x="2549" y="3446"/>
                </a:lnTo>
                <a:lnTo>
                  <a:pt x="2535" y="3465"/>
                </a:lnTo>
                <a:lnTo>
                  <a:pt x="2514" y="3488"/>
                </a:lnTo>
                <a:lnTo>
                  <a:pt x="2489" y="3513"/>
                </a:lnTo>
                <a:lnTo>
                  <a:pt x="2457" y="3542"/>
                </a:lnTo>
                <a:lnTo>
                  <a:pt x="2415" y="3570"/>
                </a:lnTo>
                <a:lnTo>
                  <a:pt x="2387" y="3588"/>
                </a:lnTo>
                <a:lnTo>
                  <a:pt x="2358" y="3570"/>
                </a:lnTo>
                <a:lnTo>
                  <a:pt x="2319" y="3542"/>
                </a:lnTo>
                <a:lnTo>
                  <a:pt x="2285" y="3513"/>
                </a:lnTo>
                <a:lnTo>
                  <a:pt x="2261" y="3488"/>
                </a:lnTo>
                <a:lnTo>
                  <a:pt x="2241" y="3465"/>
                </a:lnTo>
                <a:lnTo>
                  <a:pt x="2228" y="3446"/>
                </a:lnTo>
                <a:lnTo>
                  <a:pt x="2217" y="3428"/>
                </a:lnTo>
                <a:lnTo>
                  <a:pt x="2211" y="3414"/>
                </a:lnTo>
                <a:lnTo>
                  <a:pt x="2210" y="3402"/>
                </a:lnTo>
                <a:lnTo>
                  <a:pt x="2211" y="3390"/>
                </a:lnTo>
                <a:lnTo>
                  <a:pt x="2217" y="3375"/>
                </a:lnTo>
                <a:lnTo>
                  <a:pt x="2228" y="3357"/>
                </a:lnTo>
                <a:lnTo>
                  <a:pt x="2241" y="3338"/>
                </a:lnTo>
                <a:lnTo>
                  <a:pt x="2261" y="3315"/>
                </a:lnTo>
                <a:lnTo>
                  <a:pt x="2285" y="3290"/>
                </a:lnTo>
                <a:lnTo>
                  <a:pt x="2319" y="3264"/>
                </a:lnTo>
                <a:lnTo>
                  <a:pt x="2358" y="3234"/>
                </a:lnTo>
                <a:lnTo>
                  <a:pt x="2387" y="3216"/>
                </a:lnTo>
                <a:lnTo>
                  <a:pt x="2415" y="3234"/>
                </a:lnTo>
                <a:lnTo>
                  <a:pt x="2457" y="3264"/>
                </a:lnTo>
                <a:close/>
                <a:moveTo>
                  <a:pt x="2318" y="3177"/>
                </a:moveTo>
                <a:lnTo>
                  <a:pt x="2282" y="3204"/>
                </a:lnTo>
                <a:lnTo>
                  <a:pt x="2249" y="3228"/>
                </a:lnTo>
                <a:lnTo>
                  <a:pt x="2223" y="3252"/>
                </a:lnTo>
                <a:lnTo>
                  <a:pt x="2201" y="3276"/>
                </a:lnTo>
                <a:lnTo>
                  <a:pt x="2183" y="3297"/>
                </a:lnTo>
                <a:lnTo>
                  <a:pt x="2168" y="3318"/>
                </a:lnTo>
                <a:lnTo>
                  <a:pt x="2156" y="3338"/>
                </a:lnTo>
                <a:lnTo>
                  <a:pt x="2147" y="3354"/>
                </a:lnTo>
                <a:lnTo>
                  <a:pt x="2139" y="3338"/>
                </a:lnTo>
                <a:lnTo>
                  <a:pt x="2127" y="3318"/>
                </a:lnTo>
                <a:lnTo>
                  <a:pt x="2114" y="3297"/>
                </a:lnTo>
                <a:lnTo>
                  <a:pt x="2096" y="3276"/>
                </a:lnTo>
                <a:lnTo>
                  <a:pt x="2073" y="3252"/>
                </a:lnTo>
                <a:lnTo>
                  <a:pt x="2045" y="3228"/>
                </a:lnTo>
                <a:lnTo>
                  <a:pt x="2013" y="3204"/>
                </a:lnTo>
                <a:lnTo>
                  <a:pt x="1977" y="3177"/>
                </a:lnTo>
                <a:lnTo>
                  <a:pt x="1971" y="3174"/>
                </a:lnTo>
                <a:lnTo>
                  <a:pt x="2033" y="3129"/>
                </a:lnTo>
                <a:lnTo>
                  <a:pt x="2061" y="3110"/>
                </a:lnTo>
                <a:lnTo>
                  <a:pt x="2084" y="3090"/>
                </a:lnTo>
                <a:lnTo>
                  <a:pt x="2105" y="3069"/>
                </a:lnTo>
                <a:lnTo>
                  <a:pt x="2121" y="3050"/>
                </a:lnTo>
                <a:lnTo>
                  <a:pt x="2138" y="3030"/>
                </a:lnTo>
                <a:lnTo>
                  <a:pt x="2147" y="3008"/>
                </a:lnTo>
                <a:lnTo>
                  <a:pt x="2159" y="3030"/>
                </a:lnTo>
                <a:lnTo>
                  <a:pt x="2174" y="3050"/>
                </a:lnTo>
                <a:lnTo>
                  <a:pt x="2192" y="3069"/>
                </a:lnTo>
                <a:lnTo>
                  <a:pt x="2211" y="3090"/>
                </a:lnTo>
                <a:lnTo>
                  <a:pt x="2235" y="3110"/>
                </a:lnTo>
                <a:lnTo>
                  <a:pt x="2261" y="3129"/>
                </a:lnTo>
                <a:lnTo>
                  <a:pt x="2324" y="3174"/>
                </a:lnTo>
                <a:lnTo>
                  <a:pt x="2318" y="3177"/>
                </a:lnTo>
                <a:close/>
                <a:moveTo>
                  <a:pt x="1977" y="3264"/>
                </a:moveTo>
                <a:lnTo>
                  <a:pt x="2009" y="3290"/>
                </a:lnTo>
                <a:lnTo>
                  <a:pt x="2036" y="3315"/>
                </a:lnTo>
                <a:lnTo>
                  <a:pt x="2055" y="3338"/>
                </a:lnTo>
                <a:lnTo>
                  <a:pt x="2069" y="3357"/>
                </a:lnTo>
                <a:lnTo>
                  <a:pt x="2078" y="3375"/>
                </a:lnTo>
                <a:lnTo>
                  <a:pt x="2084" y="3390"/>
                </a:lnTo>
                <a:lnTo>
                  <a:pt x="2087" y="3402"/>
                </a:lnTo>
                <a:lnTo>
                  <a:pt x="2084" y="3414"/>
                </a:lnTo>
                <a:lnTo>
                  <a:pt x="2078" y="3428"/>
                </a:lnTo>
                <a:lnTo>
                  <a:pt x="2069" y="3446"/>
                </a:lnTo>
                <a:lnTo>
                  <a:pt x="2055" y="3465"/>
                </a:lnTo>
                <a:lnTo>
                  <a:pt x="2036" y="3488"/>
                </a:lnTo>
                <a:lnTo>
                  <a:pt x="2009" y="3513"/>
                </a:lnTo>
                <a:lnTo>
                  <a:pt x="1977" y="3542"/>
                </a:lnTo>
                <a:lnTo>
                  <a:pt x="1935" y="3570"/>
                </a:lnTo>
                <a:lnTo>
                  <a:pt x="1919" y="3579"/>
                </a:lnTo>
                <a:lnTo>
                  <a:pt x="1907" y="3588"/>
                </a:lnTo>
                <a:lnTo>
                  <a:pt x="1880" y="3570"/>
                </a:lnTo>
                <a:lnTo>
                  <a:pt x="1839" y="3542"/>
                </a:lnTo>
                <a:lnTo>
                  <a:pt x="1805" y="3513"/>
                </a:lnTo>
                <a:lnTo>
                  <a:pt x="1781" y="3488"/>
                </a:lnTo>
                <a:lnTo>
                  <a:pt x="1761" y="3465"/>
                </a:lnTo>
                <a:lnTo>
                  <a:pt x="1748" y="3446"/>
                </a:lnTo>
                <a:lnTo>
                  <a:pt x="1737" y="3428"/>
                </a:lnTo>
                <a:lnTo>
                  <a:pt x="1731" y="3414"/>
                </a:lnTo>
                <a:lnTo>
                  <a:pt x="1730" y="3402"/>
                </a:lnTo>
                <a:lnTo>
                  <a:pt x="1731" y="3390"/>
                </a:lnTo>
                <a:lnTo>
                  <a:pt x="1737" y="3375"/>
                </a:lnTo>
                <a:lnTo>
                  <a:pt x="1748" y="3357"/>
                </a:lnTo>
                <a:lnTo>
                  <a:pt x="1761" y="3338"/>
                </a:lnTo>
                <a:lnTo>
                  <a:pt x="1781" y="3315"/>
                </a:lnTo>
                <a:lnTo>
                  <a:pt x="1805" y="3290"/>
                </a:lnTo>
                <a:lnTo>
                  <a:pt x="1839" y="3264"/>
                </a:lnTo>
                <a:lnTo>
                  <a:pt x="1880" y="3234"/>
                </a:lnTo>
                <a:lnTo>
                  <a:pt x="1907" y="3216"/>
                </a:lnTo>
                <a:lnTo>
                  <a:pt x="1919" y="3224"/>
                </a:lnTo>
                <a:lnTo>
                  <a:pt x="1935" y="3234"/>
                </a:lnTo>
                <a:lnTo>
                  <a:pt x="1977" y="3264"/>
                </a:lnTo>
                <a:close/>
                <a:moveTo>
                  <a:pt x="1838" y="3177"/>
                </a:moveTo>
                <a:lnTo>
                  <a:pt x="1802" y="3204"/>
                </a:lnTo>
                <a:lnTo>
                  <a:pt x="1769" y="3228"/>
                </a:lnTo>
                <a:lnTo>
                  <a:pt x="1743" y="3252"/>
                </a:lnTo>
                <a:lnTo>
                  <a:pt x="1721" y="3276"/>
                </a:lnTo>
                <a:lnTo>
                  <a:pt x="1701" y="3297"/>
                </a:lnTo>
                <a:lnTo>
                  <a:pt x="1688" y="3318"/>
                </a:lnTo>
                <a:lnTo>
                  <a:pt x="1676" y="3338"/>
                </a:lnTo>
                <a:lnTo>
                  <a:pt x="1668" y="3354"/>
                </a:lnTo>
                <a:lnTo>
                  <a:pt x="1659" y="3338"/>
                </a:lnTo>
                <a:lnTo>
                  <a:pt x="1647" y="3318"/>
                </a:lnTo>
                <a:lnTo>
                  <a:pt x="1634" y="3297"/>
                </a:lnTo>
                <a:lnTo>
                  <a:pt x="1616" y="3276"/>
                </a:lnTo>
                <a:lnTo>
                  <a:pt x="1593" y="3252"/>
                </a:lnTo>
                <a:lnTo>
                  <a:pt x="1566" y="3228"/>
                </a:lnTo>
                <a:lnTo>
                  <a:pt x="1533" y="3204"/>
                </a:lnTo>
                <a:lnTo>
                  <a:pt x="1497" y="3177"/>
                </a:lnTo>
                <a:lnTo>
                  <a:pt x="1491" y="3174"/>
                </a:lnTo>
                <a:lnTo>
                  <a:pt x="1554" y="3129"/>
                </a:lnTo>
                <a:lnTo>
                  <a:pt x="1580" y="3110"/>
                </a:lnTo>
                <a:lnTo>
                  <a:pt x="1604" y="3090"/>
                </a:lnTo>
                <a:lnTo>
                  <a:pt x="1623" y="3069"/>
                </a:lnTo>
                <a:lnTo>
                  <a:pt x="1641" y="3050"/>
                </a:lnTo>
                <a:lnTo>
                  <a:pt x="1656" y="3030"/>
                </a:lnTo>
                <a:lnTo>
                  <a:pt x="1668" y="3008"/>
                </a:lnTo>
                <a:lnTo>
                  <a:pt x="1680" y="3030"/>
                </a:lnTo>
                <a:lnTo>
                  <a:pt x="1694" y="3050"/>
                </a:lnTo>
                <a:lnTo>
                  <a:pt x="1712" y="3069"/>
                </a:lnTo>
                <a:lnTo>
                  <a:pt x="1731" y="3090"/>
                </a:lnTo>
                <a:lnTo>
                  <a:pt x="1755" y="3110"/>
                </a:lnTo>
                <a:lnTo>
                  <a:pt x="1781" y="3129"/>
                </a:lnTo>
                <a:lnTo>
                  <a:pt x="1844" y="3174"/>
                </a:lnTo>
                <a:lnTo>
                  <a:pt x="1838" y="3177"/>
                </a:lnTo>
                <a:close/>
                <a:moveTo>
                  <a:pt x="1496" y="3264"/>
                </a:moveTo>
                <a:lnTo>
                  <a:pt x="1530" y="3290"/>
                </a:lnTo>
                <a:lnTo>
                  <a:pt x="1556" y="3315"/>
                </a:lnTo>
                <a:lnTo>
                  <a:pt x="1574" y="3338"/>
                </a:lnTo>
                <a:lnTo>
                  <a:pt x="1587" y="3357"/>
                </a:lnTo>
                <a:lnTo>
                  <a:pt x="1598" y="3375"/>
                </a:lnTo>
                <a:lnTo>
                  <a:pt x="1604" y="3390"/>
                </a:lnTo>
                <a:lnTo>
                  <a:pt x="1608" y="3402"/>
                </a:lnTo>
                <a:lnTo>
                  <a:pt x="1604" y="3414"/>
                </a:lnTo>
                <a:lnTo>
                  <a:pt x="1598" y="3428"/>
                </a:lnTo>
                <a:lnTo>
                  <a:pt x="1587" y="3446"/>
                </a:lnTo>
                <a:lnTo>
                  <a:pt x="1574" y="3465"/>
                </a:lnTo>
                <a:lnTo>
                  <a:pt x="1556" y="3488"/>
                </a:lnTo>
                <a:lnTo>
                  <a:pt x="1530" y="3513"/>
                </a:lnTo>
                <a:lnTo>
                  <a:pt x="1496" y="3542"/>
                </a:lnTo>
                <a:lnTo>
                  <a:pt x="1455" y="3570"/>
                </a:lnTo>
                <a:lnTo>
                  <a:pt x="1428" y="3588"/>
                </a:lnTo>
                <a:lnTo>
                  <a:pt x="1400" y="3570"/>
                </a:lnTo>
                <a:lnTo>
                  <a:pt x="1359" y="3542"/>
                </a:lnTo>
                <a:lnTo>
                  <a:pt x="1326" y="3513"/>
                </a:lnTo>
                <a:lnTo>
                  <a:pt x="1299" y="3488"/>
                </a:lnTo>
                <a:lnTo>
                  <a:pt x="1281" y="3465"/>
                </a:lnTo>
                <a:lnTo>
                  <a:pt x="1268" y="3446"/>
                </a:lnTo>
                <a:lnTo>
                  <a:pt x="1257" y="3428"/>
                </a:lnTo>
                <a:lnTo>
                  <a:pt x="1251" y="3414"/>
                </a:lnTo>
                <a:lnTo>
                  <a:pt x="1250" y="3402"/>
                </a:lnTo>
                <a:lnTo>
                  <a:pt x="1251" y="3390"/>
                </a:lnTo>
                <a:lnTo>
                  <a:pt x="1257" y="3375"/>
                </a:lnTo>
                <a:lnTo>
                  <a:pt x="1268" y="3357"/>
                </a:lnTo>
                <a:lnTo>
                  <a:pt x="1281" y="3338"/>
                </a:lnTo>
                <a:lnTo>
                  <a:pt x="1299" y="3315"/>
                </a:lnTo>
                <a:lnTo>
                  <a:pt x="1326" y="3290"/>
                </a:lnTo>
                <a:lnTo>
                  <a:pt x="1359" y="3264"/>
                </a:lnTo>
                <a:lnTo>
                  <a:pt x="1400" y="3234"/>
                </a:lnTo>
                <a:lnTo>
                  <a:pt x="1428" y="3216"/>
                </a:lnTo>
                <a:lnTo>
                  <a:pt x="1455" y="3234"/>
                </a:lnTo>
                <a:lnTo>
                  <a:pt x="1496" y="3264"/>
                </a:lnTo>
                <a:close/>
                <a:moveTo>
                  <a:pt x="1428" y="3674"/>
                </a:moveTo>
                <a:lnTo>
                  <a:pt x="1503" y="3723"/>
                </a:lnTo>
                <a:lnTo>
                  <a:pt x="1533" y="3743"/>
                </a:lnTo>
                <a:lnTo>
                  <a:pt x="1556" y="3764"/>
                </a:lnTo>
                <a:lnTo>
                  <a:pt x="1575" y="3782"/>
                </a:lnTo>
                <a:lnTo>
                  <a:pt x="1590" y="3800"/>
                </a:lnTo>
                <a:lnTo>
                  <a:pt x="1599" y="3819"/>
                </a:lnTo>
                <a:lnTo>
                  <a:pt x="1605" y="3839"/>
                </a:lnTo>
                <a:lnTo>
                  <a:pt x="1610" y="3860"/>
                </a:lnTo>
                <a:lnTo>
                  <a:pt x="1611" y="3881"/>
                </a:lnTo>
                <a:lnTo>
                  <a:pt x="1610" y="3909"/>
                </a:lnTo>
                <a:lnTo>
                  <a:pt x="1605" y="3923"/>
                </a:lnTo>
                <a:lnTo>
                  <a:pt x="1604" y="3935"/>
                </a:lnTo>
                <a:lnTo>
                  <a:pt x="1598" y="3947"/>
                </a:lnTo>
                <a:lnTo>
                  <a:pt x="1592" y="3959"/>
                </a:lnTo>
                <a:lnTo>
                  <a:pt x="1584" y="3969"/>
                </a:lnTo>
                <a:lnTo>
                  <a:pt x="1574" y="3981"/>
                </a:lnTo>
                <a:lnTo>
                  <a:pt x="1550" y="4004"/>
                </a:lnTo>
                <a:lnTo>
                  <a:pt x="1518" y="4029"/>
                </a:lnTo>
                <a:lnTo>
                  <a:pt x="1478" y="4058"/>
                </a:lnTo>
                <a:lnTo>
                  <a:pt x="1428" y="4091"/>
                </a:lnTo>
                <a:lnTo>
                  <a:pt x="1377" y="4058"/>
                </a:lnTo>
                <a:lnTo>
                  <a:pt x="1338" y="4029"/>
                </a:lnTo>
                <a:lnTo>
                  <a:pt x="1305" y="4004"/>
                </a:lnTo>
                <a:lnTo>
                  <a:pt x="1281" y="3981"/>
                </a:lnTo>
                <a:lnTo>
                  <a:pt x="1272" y="3969"/>
                </a:lnTo>
                <a:lnTo>
                  <a:pt x="1263" y="3959"/>
                </a:lnTo>
                <a:lnTo>
                  <a:pt x="1257" y="3947"/>
                </a:lnTo>
                <a:lnTo>
                  <a:pt x="1254" y="3935"/>
                </a:lnTo>
                <a:lnTo>
                  <a:pt x="1250" y="3923"/>
                </a:lnTo>
                <a:lnTo>
                  <a:pt x="1245" y="3909"/>
                </a:lnTo>
                <a:lnTo>
                  <a:pt x="1245" y="3881"/>
                </a:lnTo>
                <a:lnTo>
                  <a:pt x="1245" y="3860"/>
                </a:lnTo>
                <a:lnTo>
                  <a:pt x="1250" y="3839"/>
                </a:lnTo>
                <a:lnTo>
                  <a:pt x="1256" y="3819"/>
                </a:lnTo>
                <a:lnTo>
                  <a:pt x="1266" y="3800"/>
                </a:lnTo>
                <a:lnTo>
                  <a:pt x="1280" y="3782"/>
                </a:lnTo>
                <a:lnTo>
                  <a:pt x="1299" y="3764"/>
                </a:lnTo>
                <a:lnTo>
                  <a:pt x="1323" y="3743"/>
                </a:lnTo>
                <a:lnTo>
                  <a:pt x="1352" y="3723"/>
                </a:lnTo>
                <a:lnTo>
                  <a:pt x="1428" y="3674"/>
                </a:lnTo>
                <a:close/>
                <a:moveTo>
                  <a:pt x="1604" y="3711"/>
                </a:moveTo>
                <a:lnTo>
                  <a:pt x="1580" y="3692"/>
                </a:lnTo>
                <a:lnTo>
                  <a:pt x="1554" y="3671"/>
                </a:lnTo>
                <a:lnTo>
                  <a:pt x="1491" y="3629"/>
                </a:lnTo>
                <a:lnTo>
                  <a:pt x="1497" y="3627"/>
                </a:lnTo>
                <a:lnTo>
                  <a:pt x="1533" y="3602"/>
                </a:lnTo>
                <a:lnTo>
                  <a:pt x="1566" y="3576"/>
                </a:lnTo>
                <a:lnTo>
                  <a:pt x="1593" y="3552"/>
                </a:lnTo>
                <a:lnTo>
                  <a:pt x="1616" y="3530"/>
                </a:lnTo>
                <a:lnTo>
                  <a:pt x="1634" y="3507"/>
                </a:lnTo>
                <a:lnTo>
                  <a:pt x="1647" y="3486"/>
                </a:lnTo>
                <a:lnTo>
                  <a:pt x="1659" y="3468"/>
                </a:lnTo>
                <a:lnTo>
                  <a:pt x="1668" y="3450"/>
                </a:lnTo>
                <a:lnTo>
                  <a:pt x="1676" y="3468"/>
                </a:lnTo>
                <a:lnTo>
                  <a:pt x="1688" y="3486"/>
                </a:lnTo>
                <a:lnTo>
                  <a:pt x="1701" y="3507"/>
                </a:lnTo>
                <a:lnTo>
                  <a:pt x="1721" y="3530"/>
                </a:lnTo>
                <a:lnTo>
                  <a:pt x="1743" y="3552"/>
                </a:lnTo>
                <a:lnTo>
                  <a:pt x="1769" y="3576"/>
                </a:lnTo>
                <a:lnTo>
                  <a:pt x="1802" y="3602"/>
                </a:lnTo>
                <a:lnTo>
                  <a:pt x="1838" y="3627"/>
                </a:lnTo>
                <a:lnTo>
                  <a:pt x="1844" y="3629"/>
                </a:lnTo>
                <a:lnTo>
                  <a:pt x="1781" y="3671"/>
                </a:lnTo>
                <a:lnTo>
                  <a:pt x="1755" y="3692"/>
                </a:lnTo>
                <a:lnTo>
                  <a:pt x="1731" y="3711"/>
                </a:lnTo>
                <a:lnTo>
                  <a:pt x="1712" y="3729"/>
                </a:lnTo>
                <a:lnTo>
                  <a:pt x="1694" y="3749"/>
                </a:lnTo>
                <a:lnTo>
                  <a:pt x="1680" y="3771"/>
                </a:lnTo>
                <a:lnTo>
                  <a:pt x="1668" y="3794"/>
                </a:lnTo>
                <a:lnTo>
                  <a:pt x="1656" y="3771"/>
                </a:lnTo>
                <a:lnTo>
                  <a:pt x="1641" y="3749"/>
                </a:lnTo>
                <a:lnTo>
                  <a:pt x="1623" y="3729"/>
                </a:lnTo>
                <a:lnTo>
                  <a:pt x="1604" y="3711"/>
                </a:lnTo>
                <a:close/>
                <a:moveTo>
                  <a:pt x="1725" y="3860"/>
                </a:moveTo>
                <a:lnTo>
                  <a:pt x="1730" y="3839"/>
                </a:lnTo>
                <a:lnTo>
                  <a:pt x="1736" y="3819"/>
                </a:lnTo>
                <a:lnTo>
                  <a:pt x="1745" y="3800"/>
                </a:lnTo>
                <a:lnTo>
                  <a:pt x="1761" y="3782"/>
                </a:lnTo>
                <a:lnTo>
                  <a:pt x="1779" y="3764"/>
                </a:lnTo>
                <a:lnTo>
                  <a:pt x="1803" y="3743"/>
                </a:lnTo>
                <a:lnTo>
                  <a:pt x="1832" y="3723"/>
                </a:lnTo>
                <a:lnTo>
                  <a:pt x="1907" y="3674"/>
                </a:lnTo>
                <a:lnTo>
                  <a:pt x="1919" y="3681"/>
                </a:lnTo>
                <a:lnTo>
                  <a:pt x="1989" y="3728"/>
                </a:lnTo>
                <a:lnTo>
                  <a:pt x="2018" y="3747"/>
                </a:lnTo>
                <a:lnTo>
                  <a:pt x="2039" y="3765"/>
                </a:lnTo>
                <a:lnTo>
                  <a:pt x="2057" y="3783"/>
                </a:lnTo>
                <a:lnTo>
                  <a:pt x="2069" y="3801"/>
                </a:lnTo>
                <a:lnTo>
                  <a:pt x="2079" y="3819"/>
                </a:lnTo>
                <a:lnTo>
                  <a:pt x="2087" y="3839"/>
                </a:lnTo>
                <a:lnTo>
                  <a:pt x="2090" y="3860"/>
                </a:lnTo>
                <a:lnTo>
                  <a:pt x="2091" y="3881"/>
                </a:lnTo>
                <a:lnTo>
                  <a:pt x="2090" y="3909"/>
                </a:lnTo>
                <a:lnTo>
                  <a:pt x="2087" y="3921"/>
                </a:lnTo>
                <a:lnTo>
                  <a:pt x="2084" y="3933"/>
                </a:lnTo>
                <a:lnTo>
                  <a:pt x="2078" y="3945"/>
                </a:lnTo>
                <a:lnTo>
                  <a:pt x="2072" y="3957"/>
                </a:lnTo>
                <a:lnTo>
                  <a:pt x="2066" y="3968"/>
                </a:lnTo>
                <a:lnTo>
                  <a:pt x="2055" y="3980"/>
                </a:lnTo>
                <a:lnTo>
                  <a:pt x="2033" y="4001"/>
                </a:lnTo>
                <a:lnTo>
                  <a:pt x="2003" y="4025"/>
                </a:lnTo>
                <a:lnTo>
                  <a:pt x="1965" y="4052"/>
                </a:lnTo>
                <a:lnTo>
                  <a:pt x="1919" y="4083"/>
                </a:lnTo>
                <a:lnTo>
                  <a:pt x="1907" y="4091"/>
                </a:lnTo>
                <a:lnTo>
                  <a:pt x="1857" y="4058"/>
                </a:lnTo>
                <a:lnTo>
                  <a:pt x="1817" y="4029"/>
                </a:lnTo>
                <a:lnTo>
                  <a:pt x="1785" y="4004"/>
                </a:lnTo>
                <a:lnTo>
                  <a:pt x="1761" y="3981"/>
                </a:lnTo>
                <a:lnTo>
                  <a:pt x="1754" y="3969"/>
                </a:lnTo>
                <a:lnTo>
                  <a:pt x="1745" y="3959"/>
                </a:lnTo>
                <a:lnTo>
                  <a:pt x="1737" y="3947"/>
                </a:lnTo>
                <a:lnTo>
                  <a:pt x="1733" y="3935"/>
                </a:lnTo>
                <a:lnTo>
                  <a:pt x="1730" y="3923"/>
                </a:lnTo>
                <a:lnTo>
                  <a:pt x="1727" y="3909"/>
                </a:lnTo>
                <a:lnTo>
                  <a:pt x="1725" y="3881"/>
                </a:lnTo>
                <a:lnTo>
                  <a:pt x="1725" y="3860"/>
                </a:lnTo>
                <a:close/>
                <a:moveTo>
                  <a:pt x="2084" y="3711"/>
                </a:moveTo>
                <a:lnTo>
                  <a:pt x="2061" y="3692"/>
                </a:lnTo>
                <a:lnTo>
                  <a:pt x="2033" y="3671"/>
                </a:lnTo>
                <a:lnTo>
                  <a:pt x="1971" y="3629"/>
                </a:lnTo>
                <a:lnTo>
                  <a:pt x="1977" y="3627"/>
                </a:lnTo>
                <a:lnTo>
                  <a:pt x="2013" y="3602"/>
                </a:lnTo>
                <a:lnTo>
                  <a:pt x="2045" y="3576"/>
                </a:lnTo>
                <a:lnTo>
                  <a:pt x="2073" y="3552"/>
                </a:lnTo>
                <a:lnTo>
                  <a:pt x="2096" y="3530"/>
                </a:lnTo>
                <a:lnTo>
                  <a:pt x="2114" y="3507"/>
                </a:lnTo>
                <a:lnTo>
                  <a:pt x="2127" y="3486"/>
                </a:lnTo>
                <a:lnTo>
                  <a:pt x="2139" y="3468"/>
                </a:lnTo>
                <a:lnTo>
                  <a:pt x="2147" y="3450"/>
                </a:lnTo>
                <a:lnTo>
                  <a:pt x="2156" y="3468"/>
                </a:lnTo>
                <a:lnTo>
                  <a:pt x="2168" y="3486"/>
                </a:lnTo>
                <a:lnTo>
                  <a:pt x="2183" y="3507"/>
                </a:lnTo>
                <a:lnTo>
                  <a:pt x="2201" y="3530"/>
                </a:lnTo>
                <a:lnTo>
                  <a:pt x="2223" y="3552"/>
                </a:lnTo>
                <a:lnTo>
                  <a:pt x="2249" y="3576"/>
                </a:lnTo>
                <a:lnTo>
                  <a:pt x="2282" y="3602"/>
                </a:lnTo>
                <a:lnTo>
                  <a:pt x="2318" y="3627"/>
                </a:lnTo>
                <a:lnTo>
                  <a:pt x="2324" y="3629"/>
                </a:lnTo>
                <a:lnTo>
                  <a:pt x="2261" y="3671"/>
                </a:lnTo>
                <a:lnTo>
                  <a:pt x="2235" y="3692"/>
                </a:lnTo>
                <a:lnTo>
                  <a:pt x="2211" y="3711"/>
                </a:lnTo>
                <a:lnTo>
                  <a:pt x="2192" y="3729"/>
                </a:lnTo>
                <a:lnTo>
                  <a:pt x="2174" y="3749"/>
                </a:lnTo>
                <a:lnTo>
                  <a:pt x="2159" y="3771"/>
                </a:lnTo>
                <a:lnTo>
                  <a:pt x="2147" y="3794"/>
                </a:lnTo>
                <a:lnTo>
                  <a:pt x="2138" y="3771"/>
                </a:lnTo>
                <a:lnTo>
                  <a:pt x="2121" y="3749"/>
                </a:lnTo>
                <a:lnTo>
                  <a:pt x="2105" y="3729"/>
                </a:lnTo>
                <a:lnTo>
                  <a:pt x="2084" y="3711"/>
                </a:lnTo>
                <a:close/>
                <a:moveTo>
                  <a:pt x="2205" y="3860"/>
                </a:moveTo>
                <a:lnTo>
                  <a:pt x="2210" y="3839"/>
                </a:lnTo>
                <a:lnTo>
                  <a:pt x="2216" y="3819"/>
                </a:lnTo>
                <a:lnTo>
                  <a:pt x="2225" y="3800"/>
                </a:lnTo>
                <a:lnTo>
                  <a:pt x="2241" y="3782"/>
                </a:lnTo>
                <a:lnTo>
                  <a:pt x="2259" y="3764"/>
                </a:lnTo>
                <a:lnTo>
                  <a:pt x="2283" y="3743"/>
                </a:lnTo>
                <a:lnTo>
                  <a:pt x="2312" y="3723"/>
                </a:lnTo>
                <a:lnTo>
                  <a:pt x="2387" y="3674"/>
                </a:lnTo>
                <a:lnTo>
                  <a:pt x="2463" y="3723"/>
                </a:lnTo>
                <a:lnTo>
                  <a:pt x="2493" y="3743"/>
                </a:lnTo>
                <a:lnTo>
                  <a:pt x="2517" y="3764"/>
                </a:lnTo>
                <a:lnTo>
                  <a:pt x="2535" y="3782"/>
                </a:lnTo>
                <a:lnTo>
                  <a:pt x="2549" y="3800"/>
                </a:lnTo>
                <a:lnTo>
                  <a:pt x="2559" y="3819"/>
                </a:lnTo>
                <a:lnTo>
                  <a:pt x="2567" y="3839"/>
                </a:lnTo>
                <a:lnTo>
                  <a:pt x="2568" y="3860"/>
                </a:lnTo>
                <a:lnTo>
                  <a:pt x="2571" y="3881"/>
                </a:lnTo>
                <a:lnTo>
                  <a:pt x="2568" y="3909"/>
                </a:lnTo>
                <a:lnTo>
                  <a:pt x="2567" y="3923"/>
                </a:lnTo>
                <a:lnTo>
                  <a:pt x="2562" y="3935"/>
                </a:lnTo>
                <a:lnTo>
                  <a:pt x="2556" y="3947"/>
                </a:lnTo>
                <a:lnTo>
                  <a:pt x="2550" y="3959"/>
                </a:lnTo>
                <a:lnTo>
                  <a:pt x="2543" y="3969"/>
                </a:lnTo>
                <a:lnTo>
                  <a:pt x="2532" y="3981"/>
                </a:lnTo>
                <a:lnTo>
                  <a:pt x="2508" y="4004"/>
                </a:lnTo>
                <a:lnTo>
                  <a:pt x="2477" y="4029"/>
                </a:lnTo>
                <a:lnTo>
                  <a:pt x="2436" y="4058"/>
                </a:lnTo>
                <a:lnTo>
                  <a:pt x="2387" y="4091"/>
                </a:lnTo>
                <a:lnTo>
                  <a:pt x="2339" y="4058"/>
                </a:lnTo>
                <a:lnTo>
                  <a:pt x="2297" y="4029"/>
                </a:lnTo>
                <a:lnTo>
                  <a:pt x="2267" y="4004"/>
                </a:lnTo>
                <a:lnTo>
                  <a:pt x="2241" y="3981"/>
                </a:lnTo>
                <a:lnTo>
                  <a:pt x="2234" y="3969"/>
                </a:lnTo>
                <a:lnTo>
                  <a:pt x="2225" y="3959"/>
                </a:lnTo>
                <a:lnTo>
                  <a:pt x="2217" y="3947"/>
                </a:lnTo>
                <a:lnTo>
                  <a:pt x="2213" y="3935"/>
                </a:lnTo>
                <a:lnTo>
                  <a:pt x="2210" y="3923"/>
                </a:lnTo>
                <a:lnTo>
                  <a:pt x="2207" y="3909"/>
                </a:lnTo>
                <a:lnTo>
                  <a:pt x="2205" y="3881"/>
                </a:lnTo>
                <a:lnTo>
                  <a:pt x="2205" y="3860"/>
                </a:lnTo>
                <a:close/>
                <a:moveTo>
                  <a:pt x="2562" y="3711"/>
                </a:moveTo>
                <a:lnTo>
                  <a:pt x="2541" y="3692"/>
                </a:lnTo>
                <a:lnTo>
                  <a:pt x="2513" y="3671"/>
                </a:lnTo>
                <a:lnTo>
                  <a:pt x="2451" y="3629"/>
                </a:lnTo>
                <a:lnTo>
                  <a:pt x="2457" y="3627"/>
                </a:lnTo>
                <a:lnTo>
                  <a:pt x="2495" y="3602"/>
                </a:lnTo>
                <a:lnTo>
                  <a:pt x="2525" y="3576"/>
                </a:lnTo>
                <a:lnTo>
                  <a:pt x="2553" y="3552"/>
                </a:lnTo>
                <a:lnTo>
                  <a:pt x="2574" y="3530"/>
                </a:lnTo>
                <a:lnTo>
                  <a:pt x="2592" y="3507"/>
                </a:lnTo>
                <a:lnTo>
                  <a:pt x="2607" y="3486"/>
                </a:lnTo>
                <a:lnTo>
                  <a:pt x="2619" y="3468"/>
                </a:lnTo>
                <a:lnTo>
                  <a:pt x="2627" y="3450"/>
                </a:lnTo>
                <a:lnTo>
                  <a:pt x="2637" y="3468"/>
                </a:lnTo>
                <a:lnTo>
                  <a:pt x="2646" y="3486"/>
                </a:lnTo>
                <a:lnTo>
                  <a:pt x="2663" y="3507"/>
                </a:lnTo>
                <a:lnTo>
                  <a:pt x="2681" y="3530"/>
                </a:lnTo>
                <a:lnTo>
                  <a:pt x="2703" y="3552"/>
                </a:lnTo>
                <a:lnTo>
                  <a:pt x="2729" y="3576"/>
                </a:lnTo>
                <a:lnTo>
                  <a:pt x="2760" y="3602"/>
                </a:lnTo>
                <a:lnTo>
                  <a:pt x="2796" y="3627"/>
                </a:lnTo>
                <a:lnTo>
                  <a:pt x="2802" y="3629"/>
                </a:lnTo>
                <a:lnTo>
                  <a:pt x="2741" y="3671"/>
                </a:lnTo>
                <a:lnTo>
                  <a:pt x="2715" y="3692"/>
                </a:lnTo>
                <a:lnTo>
                  <a:pt x="2691" y="3711"/>
                </a:lnTo>
                <a:lnTo>
                  <a:pt x="2670" y="3729"/>
                </a:lnTo>
                <a:lnTo>
                  <a:pt x="2652" y="3749"/>
                </a:lnTo>
                <a:lnTo>
                  <a:pt x="2639" y="3771"/>
                </a:lnTo>
                <a:lnTo>
                  <a:pt x="2627" y="3794"/>
                </a:lnTo>
                <a:lnTo>
                  <a:pt x="2616" y="3771"/>
                </a:lnTo>
                <a:lnTo>
                  <a:pt x="2601" y="3749"/>
                </a:lnTo>
                <a:lnTo>
                  <a:pt x="2585" y="3729"/>
                </a:lnTo>
                <a:lnTo>
                  <a:pt x="2562" y="3711"/>
                </a:lnTo>
                <a:close/>
                <a:moveTo>
                  <a:pt x="2685" y="3860"/>
                </a:moveTo>
                <a:lnTo>
                  <a:pt x="2688" y="3839"/>
                </a:lnTo>
                <a:lnTo>
                  <a:pt x="2694" y="3819"/>
                </a:lnTo>
                <a:lnTo>
                  <a:pt x="2706" y="3800"/>
                </a:lnTo>
                <a:lnTo>
                  <a:pt x="2721" y="3782"/>
                </a:lnTo>
                <a:lnTo>
                  <a:pt x="2739" y="3764"/>
                </a:lnTo>
                <a:lnTo>
                  <a:pt x="2763" y="3743"/>
                </a:lnTo>
                <a:lnTo>
                  <a:pt x="2790" y="3723"/>
                </a:lnTo>
                <a:lnTo>
                  <a:pt x="2867" y="3674"/>
                </a:lnTo>
                <a:lnTo>
                  <a:pt x="2879" y="3681"/>
                </a:lnTo>
                <a:lnTo>
                  <a:pt x="2951" y="3728"/>
                </a:lnTo>
                <a:lnTo>
                  <a:pt x="2976" y="3747"/>
                </a:lnTo>
                <a:lnTo>
                  <a:pt x="2999" y="3765"/>
                </a:lnTo>
                <a:lnTo>
                  <a:pt x="3017" y="3783"/>
                </a:lnTo>
                <a:lnTo>
                  <a:pt x="3030" y="3801"/>
                </a:lnTo>
                <a:lnTo>
                  <a:pt x="3041" y="3819"/>
                </a:lnTo>
                <a:lnTo>
                  <a:pt x="3047" y="3839"/>
                </a:lnTo>
                <a:lnTo>
                  <a:pt x="3048" y="3860"/>
                </a:lnTo>
                <a:lnTo>
                  <a:pt x="3050" y="3881"/>
                </a:lnTo>
                <a:lnTo>
                  <a:pt x="3048" y="3909"/>
                </a:lnTo>
                <a:lnTo>
                  <a:pt x="3047" y="3921"/>
                </a:lnTo>
                <a:lnTo>
                  <a:pt x="3042" y="3933"/>
                </a:lnTo>
                <a:lnTo>
                  <a:pt x="3038" y="3945"/>
                </a:lnTo>
                <a:lnTo>
                  <a:pt x="3032" y="3957"/>
                </a:lnTo>
                <a:lnTo>
                  <a:pt x="3024" y="3968"/>
                </a:lnTo>
                <a:lnTo>
                  <a:pt x="3015" y="3980"/>
                </a:lnTo>
                <a:lnTo>
                  <a:pt x="2993" y="4001"/>
                </a:lnTo>
                <a:lnTo>
                  <a:pt x="2963" y="4025"/>
                </a:lnTo>
                <a:lnTo>
                  <a:pt x="2925" y="4052"/>
                </a:lnTo>
                <a:lnTo>
                  <a:pt x="2879" y="4083"/>
                </a:lnTo>
                <a:lnTo>
                  <a:pt x="2867" y="4091"/>
                </a:lnTo>
                <a:lnTo>
                  <a:pt x="2819" y="4058"/>
                </a:lnTo>
                <a:lnTo>
                  <a:pt x="2778" y="4029"/>
                </a:lnTo>
                <a:lnTo>
                  <a:pt x="2747" y="4004"/>
                </a:lnTo>
                <a:lnTo>
                  <a:pt x="2721" y="3981"/>
                </a:lnTo>
                <a:lnTo>
                  <a:pt x="2712" y="3969"/>
                </a:lnTo>
                <a:lnTo>
                  <a:pt x="2705" y="3959"/>
                </a:lnTo>
                <a:lnTo>
                  <a:pt x="2697" y="3947"/>
                </a:lnTo>
                <a:lnTo>
                  <a:pt x="2693" y="3935"/>
                </a:lnTo>
                <a:lnTo>
                  <a:pt x="2688" y="3923"/>
                </a:lnTo>
                <a:lnTo>
                  <a:pt x="2687" y="3909"/>
                </a:lnTo>
                <a:lnTo>
                  <a:pt x="2685" y="3881"/>
                </a:lnTo>
                <a:lnTo>
                  <a:pt x="2685" y="3860"/>
                </a:lnTo>
                <a:close/>
                <a:moveTo>
                  <a:pt x="3044" y="3711"/>
                </a:moveTo>
                <a:lnTo>
                  <a:pt x="3021" y="3692"/>
                </a:lnTo>
                <a:lnTo>
                  <a:pt x="2994" y="3671"/>
                </a:lnTo>
                <a:lnTo>
                  <a:pt x="2933" y="3629"/>
                </a:lnTo>
                <a:lnTo>
                  <a:pt x="2937" y="3627"/>
                </a:lnTo>
                <a:lnTo>
                  <a:pt x="2975" y="3602"/>
                </a:lnTo>
                <a:lnTo>
                  <a:pt x="3005" y="3576"/>
                </a:lnTo>
                <a:lnTo>
                  <a:pt x="3032" y="3552"/>
                </a:lnTo>
                <a:lnTo>
                  <a:pt x="3054" y="3530"/>
                </a:lnTo>
                <a:lnTo>
                  <a:pt x="3072" y="3507"/>
                </a:lnTo>
                <a:lnTo>
                  <a:pt x="3086" y="3486"/>
                </a:lnTo>
                <a:lnTo>
                  <a:pt x="3098" y="3468"/>
                </a:lnTo>
                <a:lnTo>
                  <a:pt x="3107" y="3450"/>
                </a:lnTo>
                <a:lnTo>
                  <a:pt x="3116" y="3468"/>
                </a:lnTo>
                <a:lnTo>
                  <a:pt x="3126" y="3486"/>
                </a:lnTo>
                <a:lnTo>
                  <a:pt x="3143" y="3507"/>
                </a:lnTo>
                <a:lnTo>
                  <a:pt x="3161" y="3530"/>
                </a:lnTo>
                <a:lnTo>
                  <a:pt x="3182" y="3552"/>
                </a:lnTo>
                <a:lnTo>
                  <a:pt x="3209" y="3576"/>
                </a:lnTo>
                <a:lnTo>
                  <a:pt x="3240" y="3602"/>
                </a:lnTo>
                <a:lnTo>
                  <a:pt x="3278" y="3627"/>
                </a:lnTo>
                <a:lnTo>
                  <a:pt x="3282" y="3629"/>
                </a:lnTo>
                <a:lnTo>
                  <a:pt x="3221" y="3671"/>
                </a:lnTo>
                <a:lnTo>
                  <a:pt x="3194" y="3692"/>
                </a:lnTo>
                <a:lnTo>
                  <a:pt x="3170" y="3711"/>
                </a:lnTo>
                <a:lnTo>
                  <a:pt x="3150" y="3729"/>
                </a:lnTo>
                <a:lnTo>
                  <a:pt x="3132" y="3749"/>
                </a:lnTo>
                <a:lnTo>
                  <a:pt x="3119" y="3771"/>
                </a:lnTo>
                <a:lnTo>
                  <a:pt x="3107" y="3794"/>
                </a:lnTo>
                <a:lnTo>
                  <a:pt x="3096" y="3771"/>
                </a:lnTo>
                <a:lnTo>
                  <a:pt x="3080" y="3749"/>
                </a:lnTo>
                <a:lnTo>
                  <a:pt x="3065" y="3729"/>
                </a:lnTo>
                <a:lnTo>
                  <a:pt x="3044" y="3711"/>
                </a:lnTo>
                <a:close/>
                <a:moveTo>
                  <a:pt x="3164" y="3860"/>
                </a:moveTo>
                <a:lnTo>
                  <a:pt x="3168" y="3839"/>
                </a:lnTo>
                <a:lnTo>
                  <a:pt x="3174" y="3819"/>
                </a:lnTo>
                <a:lnTo>
                  <a:pt x="3186" y="3800"/>
                </a:lnTo>
                <a:lnTo>
                  <a:pt x="3200" y="3782"/>
                </a:lnTo>
                <a:lnTo>
                  <a:pt x="3218" y="3764"/>
                </a:lnTo>
                <a:lnTo>
                  <a:pt x="3242" y="3743"/>
                </a:lnTo>
                <a:lnTo>
                  <a:pt x="3272" y="3723"/>
                </a:lnTo>
                <a:lnTo>
                  <a:pt x="3347" y="3674"/>
                </a:lnTo>
                <a:lnTo>
                  <a:pt x="3422" y="3723"/>
                </a:lnTo>
                <a:lnTo>
                  <a:pt x="3452" y="3743"/>
                </a:lnTo>
                <a:lnTo>
                  <a:pt x="3476" y="3764"/>
                </a:lnTo>
                <a:lnTo>
                  <a:pt x="3494" y="3782"/>
                </a:lnTo>
                <a:lnTo>
                  <a:pt x="3509" y="3800"/>
                </a:lnTo>
                <a:lnTo>
                  <a:pt x="3518" y="3819"/>
                </a:lnTo>
                <a:lnTo>
                  <a:pt x="3527" y="3839"/>
                </a:lnTo>
                <a:lnTo>
                  <a:pt x="3530" y="3860"/>
                </a:lnTo>
                <a:lnTo>
                  <a:pt x="3530" y="3881"/>
                </a:lnTo>
                <a:lnTo>
                  <a:pt x="3528" y="3909"/>
                </a:lnTo>
                <a:lnTo>
                  <a:pt x="3527" y="3923"/>
                </a:lnTo>
                <a:lnTo>
                  <a:pt x="3522" y="3935"/>
                </a:lnTo>
                <a:lnTo>
                  <a:pt x="3516" y="3947"/>
                </a:lnTo>
                <a:lnTo>
                  <a:pt x="3510" y="3959"/>
                </a:lnTo>
                <a:lnTo>
                  <a:pt x="3503" y="3969"/>
                </a:lnTo>
                <a:lnTo>
                  <a:pt x="3492" y="3981"/>
                </a:lnTo>
                <a:lnTo>
                  <a:pt x="3468" y="4004"/>
                </a:lnTo>
                <a:lnTo>
                  <a:pt x="3437" y="4029"/>
                </a:lnTo>
                <a:lnTo>
                  <a:pt x="3396" y="4058"/>
                </a:lnTo>
                <a:lnTo>
                  <a:pt x="3347" y="4091"/>
                </a:lnTo>
                <a:lnTo>
                  <a:pt x="3299" y="4058"/>
                </a:lnTo>
                <a:lnTo>
                  <a:pt x="3258" y="4029"/>
                </a:lnTo>
                <a:lnTo>
                  <a:pt x="3227" y="4004"/>
                </a:lnTo>
                <a:lnTo>
                  <a:pt x="3203" y="3981"/>
                </a:lnTo>
                <a:lnTo>
                  <a:pt x="3192" y="3969"/>
                </a:lnTo>
                <a:lnTo>
                  <a:pt x="3185" y="3959"/>
                </a:lnTo>
                <a:lnTo>
                  <a:pt x="3179" y="3947"/>
                </a:lnTo>
                <a:lnTo>
                  <a:pt x="3173" y="3935"/>
                </a:lnTo>
                <a:lnTo>
                  <a:pt x="3168" y="3923"/>
                </a:lnTo>
                <a:lnTo>
                  <a:pt x="3167" y="3909"/>
                </a:lnTo>
                <a:lnTo>
                  <a:pt x="3164" y="3881"/>
                </a:lnTo>
                <a:lnTo>
                  <a:pt x="3164" y="3860"/>
                </a:lnTo>
                <a:close/>
                <a:moveTo>
                  <a:pt x="3524" y="3711"/>
                </a:moveTo>
                <a:lnTo>
                  <a:pt x="3500" y="3692"/>
                </a:lnTo>
                <a:lnTo>
                  <a:pt x="3474" y="3671"/>
                </a:lnTo>
                <a:lnTo>
                  <a:pt x="3413" y="3629"/>
                </a:lnTo>
                <a:lnTo>
                  <a:pt x="3416" y="3627"/>
                </a:lnTo>
                <a:lnTo>
                  <a:pt x="3455" y="3602"/>
                </a:lnTo>
                <a:lnTo>
                  <a:pt x="3486" y="3576"/>
                </a:lnTo>
                <a:lnTo>
                  <a:pt x="3512" y="3552"/>
                </a:lnTo>
                <a:lnTo>
                  <a:pt x="3534" y="3530"/>
                </a:lnTo>
                <a:lnTo>
                  <a:pt x="3552" y="3507"/>
                </a:lnTo>
                <a:lnTo>
                  <a:pt x="3569" y="3486"/>
                </a:lnTo>
                <a:lnTo>
                  <a:pt x="3578" y="3468"/>
                </a:lnTo>
                <a:lnTo>
                  <a:pt x="3588" y="3450"/>
                </a:lnTo>
                <a:lnTo>
                  <a:pt x="3596" y="3468"/>
                </a:lnTo>
                <a:lnTo>
                  <a:pt x="3606" y="3486"/>
                </a:lnTo>
                <a:lnTo>
                  <a:pt x="3623" y="3507"/>
                </a:lnTo>
                <a:lnTo>
                  <a:pt x="3641" y="3530"/>
                </a:lnTo>
                <a:lnTo>
                  <a:pt x="3662" y="3552"/>
                </a:lnTo>
                <a:lnTo>
                  <a:pt x="3687" y="3576"/>
                </a:lnTo>
                <a:lnTo>
                  <a:pt x="3720" y="3602"/>
                </a:lnTo>
                <a:lnTo>
                  <a:pt x="3758" y="3627"/>
                </a:lnTo>
                <a:lnTo>
                  <a:pt x="3762" y="3629"/>
                </a:lnTo>
                <a:lnTo>
                  <a:pt x="3699" y="3671"/>
                </a:lnTo>
                <a:lnTo>
                  <a:pt x="3674" y="3692"/>
                </a:lnTo>
                <a:lnTo>
                  <a:pt x="3650" y="3711"/>
                </a:lnTo>
                <a:lnTo>
                  <a:pt x="3630" y="3729"/>
                </a:lnTo>
                <a:lnTo>
                  <a:pt x="3612" y="3749"/>
                </a:lnTo>
                <a:lnTo>
                  <a:pt x="3599" y="3771"/>
                </a:lnTo>
                <a:lnTo>
                  <a:pt x="3588" y="3794"/>
                </a:lnTo>
                <a:lnTo>
                  <a:pt x="3576" y="3771"/>
                </a:lnTo>
                <a:lnTo>
                  <a:pt x="3563" y="3749"/>
                </a:lnTo>
                <a:lnTo>
                  <a:pt x="3545" y="3729"/>
                </a:lnTo>
                <a:lnTo>
                  <a:pt x="3524" y="3711"/>
                </a:lnTo>
                <a:close/>
                <a:moveTo>
                  <a:pt x="3647" y="3860"/>
                </a:moveTo>
                <a:lnTo>
                  <a:pt x="3648" y="3839"/>
                </a:lnTo>
                <a:lnTo>
                  <a:pt x="3656" y="3819"/>
                </a:lnTo>
                <a:lnTo>
                  <a:pt x="3666" y="3800"/>
                </a:lnTo>
                <a:lnTo>
                  <a:pt x="3680" y="3782"/>
                </a:lnTo>
                <a:lnTo>
                  <a:pt x="3698" y="3764"/>
                </a:lnTo>
                <a:lnTo>
                  <a:pt x="3722" y="3743"/>
                </a:lnTo>
                <a:lnTo>
                  <a:pt x="3752" y="3723"/>
                </a:lnTo>
                <a:lnTo>
                  <a:pt x="3828" y="3674"/>
                </a:lnTo>
                <a:lnTo>
                  <a:pt x="3840" y="3681"/>
                </a:lnTo>
                <a:lnTo>
                  <a:pt x="3909" y="3728"/>
                </a:lnTo>
                <a:lnTo>
                  <a:pt x="3936" y="3747"/>
                </a:lnTo>
                <a:lnTo>
                  <a:pt x="3957" y="3765"/>
                </a:lnTo>
                <a:lnTo>
                  <a:pt x="3975" y="3783"/>
                </a:lnTo>
                <a:lnTo>
                  <a:pt x="3990" y="3801"/>
                </a:lnTo>
                <a:lnTo>
                  <a:pt x="3999" y="3819"/>
                </a:lnTo>
                <a:lnTo>
                  <a:pt x="4005" y="3839"/>
                </a:lnTo>
                <a:lnTo>
                  <a:pt x="4010" y="3860"/>
                </a:lnTo>
                <a:lnTo>
                  <a:pt x="4010" y="3881"/>
                </a:lnTo>
                <a:lnTo>
                  <a:pt x="4008" y="3909"/>
                </a:lnTo>
                <a:lnTo>
                  <a:pt x="4005" y="3921"/>
                </a:lnTo>
                <a:lnTo>
                  <a:pt x="4002" y="3933"/>
                </a:lnTo>
                <a:lnTo>
                  <a:pt x="3998" y="3945"/>
                </a:lnTo>
                <a:lnTo>
                  <a:pt x="3992" y="3957"/>
                </a:lnTo>
                <a:lnTo>
                  <a:pt x="3984" y="3968"/>
                </a:lnTo>
                <a:lnTo>
                  <a:pt x="3975" y="3980"/>
                </a:lnTo>
                <a:lnTo>
                  <a:pt x="3951" y="4001"/>
                </a:lnTo>
                <a:lnTo>
                  <a:pt x="3921" y="4025"/>
                </a:lnTo>
                <a:lnTo>
                  <a:pt x="3885" y="4052"/>
                </a:lnTo>
                <a:lnTo>
                  <a:pt x="3840" y="4083"/>
                </a:lnTo>
                <a:lnTo>
                  <a:pt x="3828" y="4091"/>
                </a:lnTo>
                <a:lnTo>
                  <a:pt x="3777" y="4058"/>
                </a:lnTo>
                <a:lnTo>
                  <a:pt x="3738" y="4029"/>
                </a:lnTo>
                <a:lnTo>
                  <a:pt x="3705" y="4004"/>
                </a:lnTo>
                <a:lnTo>
                  <a:pt x="3681" y="3981"/>
                </a:lnTo>
                <a:lnTo>
                  <a:pt x="3672" y="3969"/>
                </a:lnTo>
                <a:lnTo>
                  <a:pt x="3665" y="3959"/>
                </a:lnTo>
                <a:lnTo>
                  <a:pt x="3659" y="3947"/>
                </a:lnTo>
                <a:lnTo>
                  <a:pt x="3653" y="3935"/>
                </a:lnTo>
                <a:lnTo>
                  <a:pt x="3648" y="3923"/>
                </a:lnTo>
                <a:lnTo>
                  <a:pt x="3647" y="3909"/>
                </a:lnTo>
                <a:lnTo>
                  <a:pt x="3644" y="3881"/>
                </a:lnTo>
                <a:lnTo>
                  <a:pt x="3647" y="3860"/>
                </a:lnTo>
                <a:close/>
                <a:moveTo>
                  <a:pt x="4004" y="3711"/>
                </a:moveTo>
                <a:lnTo>
                  <a:pt x="3980" y="3692"/>
                </a:lnTo>
                <a:lnTo>
                  <a:pt x="3954" y="3671"/>
                </a:lnTo>
                <a:lnTo>
                  <a:pt x="3891" y="3629"/>
                </a:lnTo>
                <a:lnTo>
                  <a:pt x="3897" y="3627"/>
                </a:lnTo>
                <a:lnTo>
                  <a:pt x="3933" y="3602"/>
                </a:lnTo>
                <a:lnTo>
                  <a:pt x="3966" y="3576"/>
                </a:lnTo>
                <a:lnTo>
                  <a:pt x="3992" y="3552"/>
                </a:lnTo>
                <a:lnTo>
                  <a:pt x="4014" y="3530"/>
                </a:lnTo>
                <a:lnTo>
                  <a:pt x="4032" y="3507"/>
                </a:lnTo>
                <a:lnTo>
                  <a:pt x="4047" y="3486"/>
                </a:lnTo>
                <a:lnTo>
                  <a:pt x="4058" y="3468"/>
                </a:lnTo>
                <a:lnTo>
                  <a:pt x="4068" y="3450"/>
                </a:lnTo>
                <a:lnTo>
                  <a:pt x="4076" y="3468"/>
                </a:lnTo>
                <a:lnTo>
                  <a:pt x="4088" y="3486"/>
                </a:lnTo>
                <a:lnTo>
                  <a:pt x="4101" y="3507"/>
                </a:lnTo>
                <a:lnTo>
                  <a:pt x="4119" y="3530"/>
                </a:lnTo>
                <a:lnTo>
                  <a:pt x="4142" y="3552"/>
                </a:lnTo>
                <a:lnTo>
                  <a:pt x="4170" y="3576"/>
                </a:lnTo>
                <a:lnTo>
                  <a:pt x="4200" y="3602"/>
                </a:lnTo>
                <a:lnTo>
                  <a:pt x="4238" y="3627"/>
                </a:lnTo>
                <a:lnTo>
                  <a:pt x="4244" y="3629"/>
                </a:lnTo>
                <a:lnTo>
                  <a:pt x="4182" y="3671"/>
                </a:lnTo>
                <a:lnTo>
                  <a:pt x="4154" y="3692"/>
                </a:lnTo>
                <a:lnTo>
                  <a:pt x="4131" y="3711"/>
                </a:lnTo>
                <a:lnTo>
                  <a:pt x="4110" y="3729"/>
                </a:lnTo>
                <a:lnTo>
                  <a:pt x="4094" y="3749"/>
                </a:lnTo>
                <a:lnTo>
                  <a:pt x="4077" y="3771"/>
                </a:lnTo>
                <a:lnTo>
                  <a:pt x="4068" y="3794"/>
                </a:lnTo>
                <a:lnTo>
                  <a:pt x="4056" y="3771"/>
                </a:lnTo>
                <a:lnTo>
                  <a:pt x="4041" y="3749"/>
                </a:lnTo>
                <a:lnTo>
                  <a:pt x="4023" y="3729"/>
                </a:lnTo>
                <a:lnTo>
                  <a:pt x="4004" y="3711"/>
                </a:lnTo>
                <a:close/>
                <a:moveTo>
                  <a:pt x="4125" y="3860"/>
                </a:moveTo>
                <a:lnTo>
                  <a:pt x="4128" y="3839"/>
                </a:lnTo>
                <a:lnTo>
                  <a:pt x="4136" y="3819"/>
                </a:lnTo>
                <a:lnTo>
                  <a:pt x="4146" y="3800"/>
                </a:lnTo>
                <a:lnTo>
                  <a:pt x="4160" y="3782"/>
                </a:lnTo>
                <a:lnTo>
                  <a:pt x="4178" y="3764"/>
                </a:lnTo>
                <a:lnTo>
                  <a:pt x="4202" y="3743"/>
                </a:lnTo>
                <a:lnTo>
                  <a:pt x="4232" y="3723"/>
                </a:lnTo>
                <a:lnTo>
                  <a:pt x="4308" y="3674"/>
                </a:lnTo>
                <a:lnTo>
                  <a:pt x="4383" y="3723"/>
                </a:lnTo>
                <a:lnTo>
                  <a:pt x="4412" y="3743"/>
                </a:lnTo>
                <a:lnTo>
                  <a:pt x="4436" y="3764"/>
                </a:lnTo>
                <a:lnTo>
                  <a:pt x="4454" y="3782"/>
                </a:lnTo>
                <a:lnTo>
                  <a:pt x="4469" y="3800"/>
                </a:lnTo>
                <a:lnTo>
                  <a:pt x="4479" y="3819"/>
                </a:lnTo>
                <a:lnTo>
                  <a:pt x="4485" y="3839"/>
                </a:lnTo>
                <a:lnTo>
                  <a:pt x="4490" y="3860"/>
                </a:lnTo>
                <a:lnTo>
                  <a:pt x="4490" y="3881"/>
                </a:lnTo>
                <a:lnTo>
                  <a:pt x="4487" y="3909"/>
                </a:lnTo>
                <a:lnTo>
                  <a:pt x="4485" y="3923"/>
                </a:lnTo>
                <a:lnTo>
                  <a:pt x="4481" y="3935"/>
                </a:lnTo>
                <a:lnTo>
                  <a:pt x="4478" y="3947"/>
                </a:lnTo>
                <a:lnTo>
                  <a:pt x="4469" y="3959"/>
                </a:lnTo>
                <a:lnTo>
                  <a:pt x="4461" y="3969"/>
                </a:lnTo>
                <a:lnTo>
                  <a:pt x="4454" y="3981"/>
                </a:lnTo>
                <a:lnTo>
                  <a:pt x="4427" y="4004"/>
                </a:lnTo>
                <a:lnTo>
                  <a:pt x="4395" y="4029"/>
                </a:lnTo>
                <a:lnTo>
                  <a:pt x="4355" y="4058"/>
                </a:lnTo>
                <a:lnTo>
                  <a:pt x="4308" y="4091"/>
                </a:lnTo>
                <a:lnTo>
                  <a:pt x="4257" y="4058"/>
                </a:lnTo>
                <a:lnTo>
                  <a:pt x="4218" y="4029"/>
                </a:lnTo>
                <a:lnTo>
                  <a:pt x="4185" y="4004"/>
                </a:lnTo>
                <a:lnTo>
                  <a:pt x="4161" y="3981"/>
                </a:lnTo>
                <a:lnTo>
                  <a:pt x="4152" y="3969"/>
                </a:lnTo>
                <a:lnTo>
                  <a:pt x="4143" y="3959"/>
                </a:lnTo>
                <a:lnTo>
                  <a:pt x="4137" y="3947"/>
                </a:lnTo>
                <a:lnTo>
                  <a:pt x="4131" y="3935"/>
                </a:lnTo>
                <a:lnTo>
                  <a:pt x="4128" y="3923"/>
                </a:lnTo>
                <a:lnTo>
                  <a:pt x="4125" y="3909"/>
                </a:lnTo>
                <a:lnTo>
                  <a:pt x="4124" y="3881"/>
                </a:lnTo>
                <a:lnTo>
                  <a:pt x="4125" y="3860"/>
                </a:lnTo>
                <a:close/>
                <a:moveTo>
                  <a:pt x="4484" y="3711"/>
                </a:moveTo>
                <a:lnTo>
                  <a:pt x="4460" y="3692"/>
                </a:lnTo>
                <a:lnTo>
                  <a:pt x="4433" y="3671"/>
                </a:lnTo>
                <a:lnTo>
                  <a:pt x="4371" y="3629"/>
                </a:lnTo>
                <a:lnTo>
                  <a:pt x="4377" y="3627"/>
                </a:lnTo>
                <a:lnTo>
                  <a:pt x="4413" y="3602"/>
                </a:lnTo>
                <a:lnTo>
                  <a:pt x="4445" y="3576"/>
                </a:lnTo>
                <a:lnTo>
                  <a:pt x="4472" y="3552"/>
                </a:lnTo>
                <a:lnTo>
                  <a:pt x="4493" y="3530"/>
                </a:lnTo>
                <a:lnTo>
                  <a:pt x="4511" y="3507"/>
                </a:lnTo>
                <a:lnTo>
                  <a:pt x="4527" y="3486"/>
                </a:lnTo>
                <a:lnTo>
                  <a:pt x="4538" y="3468"/>
                </a:lnTo>
                <a:lnTo>
                  <a:pt x="4547" y="3450"/>
                </a:lnTo>
                <a:lnTo>
                  <a:pt x="4556" y="3468"/>
                </a:lnTo>
                <a:lnTo>
                  <a:pt x="4568" y="3486"/>
                </a:lnTo>
                <a:lnTo>
                  <a:pt x="4581" y="3507"/>
                </a:lnTo>
                <a:lnTo>
                  <a:pt x="4599" y="3530"/>
                </a:lnTo>
                <a:lnTo>
                  <a:pt x="4622" y="3552"/>
                </a:lnTo>
                <a:lnTo>
                  <a:pt x="4649" y="3576"/>
                </a:lnTo>
                <a:lnTo>
                  <a:pt x="4679" y="3602"/>
                </a:lnTo>
                <a:lnTo>
                  <a:pt x="4718" y="3627"/>
                </a:lnTo>
                <a:lnTo>
                  <a:pt x="4724" y="3629"/>
                </a:lnTo>
                <a:lnTo>
                  <a:pt x="4661" y="3671"/>
                </a:lnTo>
                <a:lnTo>
                  <a:pt x="4634" y="3692"/>
                </a:lnTo>
                <a:lnTo>
                  <a:pt x="4611" y="3711"/>
                </a:lnTo>
                <a:lnTo>
                  <a:pt x="4589" y="3729"/>
                </a:lnTo>
                <a:lnTo>
                  <a:pt x="4574" y="3749"/>
                </a:lnTo>
                <a:lnTo>
                  <a:pt x="4557" y="3771"/>
                </a:lnTo>
                <a:lnTo>
                  <a:pt x="4547" y="3794"/>
                </a:lnTo>
                <a:lnTo>
                  <a:pt x="4535" y="3771"/>
                </a:lnTo>
                <a:lnTo>
                  <a:pt x="4521" y="3749"/>
                </a:lnTo>
                <a:lnTo>
                  <a:pt x="4503" y="3729"/>
                </a:lnTo>
                <a:lnTo>
                  <a:pt x="4484" y="3711"/>
                </a:lnTo>
                <a:close/>
                <a:moveTo>
                  <a:pt x="4605" y="3860"/>
                </a:moveTo>
                <a:lnTo>
                  <a:pt x="4607" y="3839"/>
                </a:lnTo>
                <a:lnTo>
                  <a:pt x="4616" y="3819"/>
                </a:lnTo>
                <a:lnTo>
                  <a:pt x="4625" y="3800"/>
                </a:lnTo>
                <a:lnTo>
                  <a:pt x="4640" y="3782"/>
                </a:lnTo>
                <a:lnTo>
                  <a:pt x="4658" y="3764"/>
                </a:lnTo>
                <a:lnTo>
                  <a:pt x="4682" y="3743"/>
                </a:lnTo>
                <a:lnTo>
                  <a:pt x="4712" y="3723"/>
                </a:lnTo>
                <a:lnTo>
                  <a:pt x="4787" y="3674"/>
                </a:lnTo>
                <a:lnTo>
                  <a:pt x="4799" y="3681"/>
                </a:lnTo>
                <a:lnTo>
                  <a:pt x="4869" y="3728"/>
                </a:lnTo>
                <a:lnTo>
                  <a:pt x="4895" y="3747"/>
                </a:lnTo>
                <a:lnTo>
                  <a:pt x="4917" y="3765"/>
                </a:lnTo>
                <a:lnTo>
                  <a:pt x="4935" y="3783"/>
                </a:lnTo>
                <a:lnTo>
                  <a:pt x="4949" y="3801"/>
                </a:lnTo>
                <a:lnTo>
                  <a:pt x="4959" y="3819"/>
                </a:lnTo>
                <a:lnTo>
                  <a:pt x="4965" y="3839"/>
                </a:lnTo>
                <a:lnTo>
                  <a:pt x="4970" y="3860"/>
                </a:lnTo>
                <a:lnTo>
                  <a:pt x="4970" y="3881"/>
                </a:lnTo>
                <a:lnTo>
                  <a:pt x="4967" y="3909"/>
                </a:lnTo>
                <a:lnTo>
                  <a:pt x="4965" y="3921"/>
                </a:lnTo>
                <a:lnTo>
                  <a:pt x="4961" y="3933"/>
                </a:lnTo>
                <a:lnTo>
                  <a:pt x="4958" y="3945"/>
                </a:lnTo>
                <a:lnTo>
                  <a:pt x="4952" y="3957"/>
                </a:lnTo>
                <a:lnTo>
                  <a:pt x="4943" y="3968"/>
                </a:lnTo>
                <a:lnTo>
                  <a:pt x="4935" y="3980"/>
                </a:lnTo>
                <a:lnTo>
                  <a:pt x="4911" y="4001"/>
                </a:lnTo>
                <a:lnTo>
                  <a:pt x="4883" y="4025"/>
                </a:lnTo>
                <a:lnTo>
                  <a:pt x="4845" y="4052"/>
                </a:lnTo>
                <a:lnTo>
                  <a:pt x="4799" y="4083"/>
                </a:lnTo>
                <a:lnTo>
                  <a:pt x="4787" y="4091"/>
                </a:lnTo>
                <a:lnTo>
                  <a:pt x="4737" y="4058"/>
                </a:lnTo>
                <a:lnTo>
                  <a:pt x="4697" y="4029"/>
                </a:lnTo>
                <a:lnTo>
                  <a:pt x="4665" y="4004"/>
                </a:lnTo>
                <a:lnTo>
                  <a:pt x="4641" y="3981"/>
                </a:lnTo>
                <a:lnTo>
                  <a:pt x="4631" y="3969"/>
                </a:lnTo>
                <a:lnTo>
                  <a:pt x="4623" y="3959"/>
                </a:lnTo>
                <a:lnTo>
                  <a:pt x="4617" y="3947"/>
                </a:lnTo>
                <a:lnTo>
                  <a:pt x="4611" y="3935"/>
                </a:lnTo>
                <a:lnTo>
                  <a:pt x="4607" y="3923"/>
                </a:lnTo>
                <a:lnTo>
                  <a:pt x="4605" y="3909"/>
                </a:lnTo>
                <a:lnTo>
                  <a:pt x="4604" y="3881"/>
                </a:lnTo>
                <a:lnTo>
                  <a:pt x="4605" y="3860"/>
                </a:lnTo>
                <a:close/>
                <a:moveTo>
                  <a:pt x="4964" y="3711"/>
                </a:moveTo>
                <a:lnTo>
                  <a:pt x="4940" y="3692"/>
                </a:lnTo>
                <a:lnTo>
                  <a:pt x="4913" y="3671"/>
                </a:lnTo>
                <a:lnTo>
                  <a:pt x="4851" y="3629"/>
                </a:lnTo>
                <a:lnTo>
                  <a:pt x="4857" y="3627"/>
                </a:lnTo>
                <a:lnTo>
                  <a:pt x="4893" y="3602"/>
                </a:lnTo>
                <a:lnTo>
                  <a:pt x="4925" y="3576"/>
                </a:lnTo>
                <a:lnTo>
                  <a:pt x="4952" y="3552"/>
                </a:lnTo>
                <a:lnTo>
                  <a:pt x="4973" y="3530"/>
                </a:lnTo>
                <a:lnTo>
                  <a:pt x="4994" y="3507"/>
                </a:lnTo>
                <a:lnTo>
                  <a:pt x="5007" y="3486"/>
                </a:lnTo>
                <a:lnTo>
                  <a:pt x="5019" y="3468"/>
                </a:lnTo>
                <a:lnTo>
                  <a:pt x="5027" y="3450"/>
                </a:lnTo>
                <a:lnTo>
                  <a:pt x="5034" y="3468"/>
                </a:lnTo>
                <a:lnTo>
                  <a:pt x="5046" y="3486"/>
                </a:lnTo>
                <a:lnTo>
                  <a:pt x="5061" y="3507"/>
                </a:lnTo>
                <a:lnTo>
                  <a:pt x="5079" y="3530"/>
                </a:lnTo>
                <a:lnTo>
                  <a:pt x="5100" y="3552"/>
                </a:lnTo>
                <a:lnTo>
                  <a:pt x="5129" y="3576"/>
                </a:lnTo>
                <a:lnTo>
                  <a:pt x="5160" y="3602"/>
                </a:lnTo>
                <a:lnTo>
                  <a:pt x="5196" y="3627"/>
                </a:lnTo>
                <a:lnTo>
                  <a:pt x="5202" y="3629"/>
                </a:lnTo>
                <a:lnTo>
                  <a:pt x="5141" y="3671"/>
                </a:lnTo>
                <a:lnTo>
                  <a:pt x="5112" y="3692"/>
                </a:lnTo>
                <a:lnTo>
                  <a:pt x="5091" y="3711"/>
                </a:lnTo>
                <a:lnTo>
                  <a:pt x="5069" y="3729"/>
                </a:lnTo>
                <a:lnTo>
                  <a:pt x="5052" y="3749"/>
                </a:lnTo>
                <a:lnTo>
                  <a:pt x="5039" y="3771"/>
                </a:lnTo>
                <a:lnTo>
                  <a:pt x="5027" y="3794"/>
                </a:lnTo>
                <a:lnTo>
                  <a:pt x="5015" y="3771"/>
                </a:lnTo>
                <a:lnTo>
                  <a:pt x="5001" y="3749"/>
                </a:lnTo>
                <a:lnTo>
                  <a:pt x="4983" y="3729"/>
                </a:lnTo>
                <a:lnTo>
                  <a:pt x="4964" y="3711"/>
                </a:lnTo>
                <a:close/>
                <a:moveTo>
                  <a:pt x="5085" y="3860"/>
                </a:moveTo>
                <a:lnTo>
                  <a:pt x="5088" y="3839"/>
                </a:lnTo>
                <a:lnTo>
                  <a:pt x="5094" y="3819"/>
                </a:lnTo>
                <a:lnTo>
                  <a:pt x="5105" y="3800"/>
                </a:lnTo>
                <a:lnTo>
                  <a:pt x="5118" y="3782"/>
                </a:lnTo>
                <a:lnTo>
                  <a:pt x="5139" y="3764"/>
                </a:lnTo>
                <a:lnTo>
                  <a:pt x="5160" y="3743"/>
                </a:lnTo>
                <a:lnTo>
                  <a:pt x="5190" y="3723"/>
                </a:lnTo>
                <a:lnTo>
                  <a:pt x="5267" y="3674"/>
                </a:lnTo>
                <a:lnTo>
                  <a:pt x="5343" y="3723"/>
                </a:lnTo>
                <a:lnTo>
                  <a:pt x="5370" y="3743"/>
                </a:lnTo>
                <a:lnTo>
                  <a:pt x="5394" y="3764"/>
                </a:lnTo>
                <a:lnTo>
                  <a:pt x="5415" y="3782"/>
                </a:lnTo>
                <a:lnTo>
                  <a:pt x="5429" y="3800"/>
                </a:lnTo>
                <a:lnTo>
                  <a:pt x="5439" y="3819"/>
                </a:lnTo>
                <a:lnTo>
                  <a:pt x="5445" y="3839"/>
                </a:lnTo>
                <a:lnTo>
                  <a:pt x="5448" y="3860"/>
                </a:lnTo>
                <a:lnTo>
                  <a:pt x="5448" y="3881"/>
                </a:lnTo>
                <a:lnTo>
                  <a:pt x="5447" y="3909"/>
                </a:lnTo>
                <a:lnTo>
                  <a:pt x="5445" y="3923"/>
                </a:lnTo>
                <a:lnTo>
                  <a:pt x="5441" y="3935"/>
                </a:lnTo>
                <a:lnTo>
                  <a:pt x="5436" y="3947"/>
                </a:lnTo>
                <a:lnTo>
                  <a:pt x="5429" y="3959"/>
                </a:lnTo>
                <a:lnTo>
                  <a:pt x="5423" y="3969"/>
                </a:lnTo>
                <a:lnTo>
                  <a:pt x="5412" y="3981"/>
                </a:lnTo>
                <a:lnTo>
                  <a:pt x="5388" y="4004"/>
                </a:lnTo>
                <a:lnTo>
                  <a:pt x="5357" y="4029"/>
                </a:lnTo>
                <a:lnTo>
                  <a:pt x="5316" y="4058"/>
                </a:lnTo>
                <a:lnTo>
                  <a:pt x="5267" y="4091"/>
                </a:lnTo>
                <a:lnTo>
                  <a:pt x="5217" y="4058"/>
                </a:lnTo>
                <a:lnTo>
                  <a:pt x="5177" y="4029"/>
                </a:lnTo>
                <a:lnTo>
                  <a:pt x="5145" y="4004"/>
                </a:lnTo>
                <a:lnTo>
                  <a:pt x="5121" y="3981"/>
                </a:lnTo>
                <a:lnTo>
                  <a:pt x="5111" y="3969"/>
                </a:lnTo>
                <a:lnTo>
                  <a:pt x="5103" y="3959"/>
                </a:lnTo>
                <a:lnTo>
                  <a:pt x="5097" y="3947"/>
                </a:lnTo>
                <a:lnTo>
                  <a:pt x="5091" y="3935"/>
                </a:lnTo>
                <a:lnTo>
                  <a:pt x="5088" y="3923"/>
                </a:lnTo>
                <a:lnTo>
                  <a:pt x="5085" y="3909"/>
                </a:lnTo>
                <a:lnTo>
                  <a:pt x="5082" y="3881"/>
                </a:lnTo>
                <a:lnTo>
                  <a:pt x="5085" y="3860"/>
                </a:lnTo>
                <a:close/>
                <a:moveTo>
                  <a:pt x="5442" y="3711"/>
                </a:moveTo>
                <a:lnTo>
                  <a:pt x="5418" y="3692"/>
                </a:lnTo>
                <a:lnTo>
                  <a:pt x="5393" y="3671"/>
                </a:lnTo>
                <a:lnTo>
                  <a:pt x="5331" y="3629"/>
                </a:lnTo>
                <a:lnTo>
                  <a:pt x="5337" y="3627"/>
                </a:lnTo>
                <a:lnTo>
                  <a:pt x="5373" y="3602"/>
                </a:lnTo>
                <a:lnTo>
                  <a:pt x="5405" y="3576"/>
                </a:lnTo>
                <a:lnTo>
                  <a:pt x="5430" y="3552"/>
                </a:lnTo>
                <a:lnTo>
                  <a:pt x="5453" y="3530"/>
                </a:lnTo>
                <a:lnTo>
                  <a:pt x="5472" y="3507"/>
                </a:lnTo>
                <a:lnTo>
                  <a:pt x="5487" y="3486"/>
                </a:lnTo>
                <a:lnTo>
                  <a:pt x="5499" y="3468"/>
                </a:lnTo>
                <a:lnTo>
                  <a:pt x="5507" y="3450"/>
                </a:lnTo>
                <a:lnTo>
                  <a:pt x="5514" y="3468"/>
                </a:lnTo>
                <a:lnTo>
                  <a:pt x="5526" y="3486"/>
                </a:lnTo>
                <a:lnTo>
                  <a:pt x="5541" y="3507"/>
                </a:lnTo>
                <a:lnTo>
                  <a:pt x="5559" y="3530"/>
                </a:lnTo>
                <a:lnTo>
                  <a:pt x="5583" y="3552"/>
                </a:lnTo>
                <a:lnTo>
                  <a:pt x="5609" y="3576"/>
                </a:lnTo>
                <a:lnTo>
                  <a:pt x="5640" y="3602"/>
                </a:lnTo>
                <a:lnTo>
                  <a:pt x="5676" y="3627"/>
                </a:lnTo>
                <a:lnTo>
                  <a:pt x="5682" y="3629"/>
                </a:lnTo>
                <a:lnTo>
                  <a:pt x="5621" y="3671"/>
                </a:lnTo>
                <a:lnTo>
                  <a:pt x="5595" y="3692"/>
                </a:lnTo>
                <a:lnTo>
                  <a:pt x="5571" y="3711"/>
                </a:lnTo>
                <a:lnTo>
                  <a:pt x="5550" y="3729"/>
                </a:lnTo>
                <a:lnTo>
                  <a:pt x="5532" y="3749"/>
                </a:lnTo>
                <a:lnTo>
                  <a:pt x="5519" y="3771"/>
                </a:lnTo>
                <a:lnTo>
                  <a:pt x="5507" y="3794"/>
                </a:lnTo>
                <a:lnTo>
                  <a:pt x="5495" y="3771"/>
                </a:lnTo>
                <a:lnTo>
                  <a:pt x="5481" y="3749"/>
                </a:lnTo>
                <a:lnTo>
                  <a:pt x="5463" y="3729"/>
                </a:lnTo>
                <a:lnTo>
                  <a:pt x="5442" y="3711"/>
                </a:lnTo>
                <a:close/>
                <a:moveTo>
                  <a:pt x="5565" y="3860"/>
                </a:moveTo>
                <a:lnTo>
                  <a:pt x="5568" y="3839"/>
                </a:lnTo>
                <a:lnTo>
                  <a:pt x="5574" y="3819"/>
                </a:lnTo>
                <a:lnTo>
                  <a:pt x="5585" y="3800"/>
                </a:lnTo>
                <a:lnTo>
                  <a:pt x="5598" y="3782"/>
                </a:lnTo>
                <a:lnTo>
                  <a:pt x="5619" y="3764"/>
                </a:lnTo>
                <a:lnTo>
                  <a:pt x="5643" y="3743"/>
                </a:lnTo>
                <a:lnTo>
                  <a:pt x="5670" y="3723"/>
                </a:lnTo>
                <a:lnTo>
                  <a:pt x="5747" y="3674"/>
                </a:lnTo>
                <a:lnTo>
                  <a:pt x="5759" y="3681"/>
                </a:lnTo>
                <a:lnTo>
                  <a:pt x="5828" y="3728"/>
                </a:lnTo>
                <a:lnTo>
                  <a:pt x="5856" y="3747"/>
                </a:lnTo>
                <a:lnTo>
                  <a:pt x="5879" y="3765"/>
                </a:lnTo>
                <a:lnTo>
                  <a:pt x="5894" y="3783"/>
                </a:lnTo>
                <a:lnTo>
                  <a:pt x="5909" y="3801"/>
                </a:lnTo>
                <a:lnTo>
                  <a:pt x="5918" y="3819"/>
                </a:lnTo>
                <a:lnTo>
                  <a:pt x="5924" y="3839"/>
                </a:lnTo>
                <a:lnTo>
                  <a:pt x="5928" y="3860"/>
                </a:lnTo>
                <a:lnTo>
                  <a:pt x="5930" y="3881"/>
                </a:lnTo>
                <a:lnTo>
                  <a:pt x="5928" y="3909"/>
                </a:lnTo>
                <a:lnTo>
                  <a:pt x="5924" y="3921"/>
                </a:lnTo>
                <a:lnTo>
                  <a:pt x="5922" y="3933"/>
                </a:lnTo>
                <a:lnTo>
                  <a:pt x="5916" y="3945"/>
                </a:lnTo>
                <a:lnTo>
                  <a:pt x="5910" y="3957"/>
                </a:lnTo>
                <a:lnTo>
                  <a:pt x="5903" y="3968"/>
                </a:lnTo>
                <a:lnTo>
                  <a:pt x="5894" y="3980"/>
                </a:lnTo>
                <a:lnTo>
                  <a:pt x="5873" y="4001"/>
                </a:lnTo>
                <a:lnTo>
                  <a:pt x="5843" y="4025"/>
                </a:lnTo>
                <a:lnTo>
                  <a:pt x="5804" y="4052"/>
                </a:lnTo>
                <a:lnTo>
                  <a:pt x="5759" y="4083"/>
                </a:lnTo>
                <a:lnTo>
                  <a:pt x="5747" y="4091"/>
                </a:lnTo>
                <a:lnTo>
                  <a:pt x="5696" y="4058"/>
                </a:lnTo>
                <a:lnTo>
                  <a:pt x="5657" y="4029"/>
                </a:lnTo>
                <a:lnTo>
                  <a:pt x="5625" y="4004"/>
                </a:lnTo>
                <a:lnTo>
                  <a:pt x="5601" y="3981"/>
                </a:lnTo>
                <a:lnTo>
                  <a:pt x="5591" y="3969"/>
                </a:lnTo>
                <a:lnTo>
                  <a:pt x="5583" y="3959"/>
                </a:lnTo>
                <a:lnTo>
                  <a:pt x="5577" y="3947"/>
                </a:lnTo>
                <a:lnTo>
                  <a:pt x="5573" y="3935"/>
                </a:lnTo>
                <a:lnTo>
                  <a:pt x="5568" y="3923"/>
                </a:lnTo>
                <a:lnTo>
                  <a:pt x="5565" y="3909"/>
                </a:lnTo>
                <a:lnTo>
                  <a:pt x="5562" y="3881"/>
                </a:lnTo>
                <a:lnTo>
                  <a:pt x="5565" y="3860"/>
                </a:lnTo>
                <a:close/>
                <a:moveTo>
                  <a:pt x="5922" y="3711"/>
                </a:moveTo>
                <a:lnTo>
                  <a:pt x="5898" y="3692"/>
                </a:lnTo>
                <a:lnTo>
                  <a:pt x="5873" y="3671"/>
                </a:lnTo>
                <a:lnTo>
                  <a:pt x="5810" y="3629"/>
                </a:lnTo>
                <a:lnTo>
                  <a:pt x="5816" y="3627"/>
                </a:lnTo>
                <a:lnTo>
                  <a:pt x="5852" y="3602"/>
                </a:lnTo>
                <a:lnTo>
                  <a:pt x="5885" y="3576"/>
                </a:lnTo>
                <a:lnTo>
                  <a:pt x="5910" y="3552"/>
                </a:lnTo>
                <a:lnTo>
                  <a:pt x="5934" y="3530"/>
                </a:lnTo>
                <a:lnTo>
                  <a:pt x="5952" y="3507"/>
                </a:lnTo>
                <a:lnTo>
                  <a:pt x="5966" y="3486"/>
                </a:lnTo>
                <a:lnTo>
                  <a:pt x="5978" y="3468"/>
                </a:lnTo>
                <a:lnTo>
                  <a:pt x="5987" y="3450"/>
                </a:lnTo>
                <a:lnTo>
                  <a:pt x="5994" y="3468"/>
                </a:lnTo>
                <a:lnTo>
                  <a:pt x="6006" y="3486"/>
                </a:lnTo>
                <a:lnTo>
                  <a:pt x="6020" y="3507"/>
                </a:lnTo>
                <a:lnTo>
                  <a:pt x="6038" y="3530"/>
                </a:lnTo>
                <a:lnTo>
                  <a:pt x="6062" y="3552"/>
                </a:lnTo>
                <a:lnTo>
                  <a:pt x="6089" y="3576"/>
                </a:lnTo>
                <a:lnTo>
                  <a:pt x="6120" y="3602"/>
                </a:lnTo>
                <a:lnTo>
                  <a:pt x="6156" y="3627"/>
                </a:lnTo>
                <a:lnTo>
                  <a:pt x="6162" y="3629"/>
                </a:lnTo>
                <a:lnTo>
                  <a:pt x="6101" y="3671"/>
                </a:lnTo>
                <a:lnTo>
                  <a:pt x="6074" y="3692"/>
                </a:lnTo>
                <a:lnTo>
                  <a:pt x="6050" y="3711"/>
                </a:lnTo>
                <a:lnTo>
                  <a:pt x="6030" y="3729"/>
                </a:lnTo>
                <a:lnTo>
                  <a:pt x="6012" y="3749"/>
                </a:lnTo>
                <a:lnTo>
                  <a:pt x="5999" y="3771"/>
                </a:lnTo>
                <a:lnTo>
                  <a:pt x="5987" y="3794"/>
                </a:lnTo>
                <a:lnTo>
                  <a:pt x="5975" y="3771"/>
                </a:lnTo>
                <a:lnTo>
                  <a:pt x="5960" y="3749"/>
                </a:lnTo>
                <a:lnTo>
                  <a:pt x="5942" y="3729"/>
                </a:lnTo>
                <a:lnTo>
                  <a:pt x="5922" y="3711"/>
                </a:lnTo>
                <a:close/>
                <a:moveTo>
                  <a:pt x="6044" y="3860"/>
                </a:moveTo>
                <a:lnTo>
                  <a:pt x="6048" y="3839"/>
                </a:lnTo>
                <a:lnTo>
                  <a:pt x="6054" y="3819"/>
                </a:lnTo>
                <a:lnTo>
                  <a:pt x="6065" y="3800"/>
                </a:lnTo>
                <a:lnTo>
                  <a:pt x="6078" y="3782"/>
                </a:lnTo>
                <a:lnTo>
                  <a:pt x="6098" y="3764"/>
                </a:lnTo>
                <a:lnTo>
                  <a:pt x="6122" y="3743"/>
                </a:lnTo>
                <a:lnTo>
                  <a:pt x="6150" y="3723"/>
                </a:lnTo>
                <a:lnTo>
                  <a:pt x="6227" y="3674"/>
                </a:lnTo>
                <a:lnTo>
                  <a:pt x="6302" y="3723"/>
                </a:lnTo>
                <a:lnTo>
                  <a:pt x="6330" y="3743"/>
                </a:lnTo>
                <a:lnTo>
                  <a:pt x="6354" y="3764"/>
                </a:lnTo>
                <a:lnTo>
                  <a:pt x="6374" y="3782"/>
                </a:lnTo>
                <a:lnTo>
                  <a:pt x="6387" y="3800"/>
                </a:lnTo>
                <a:lnTo>
                  <a:pt x="6398" y="3819"/>
                </a:lnTo>
                <a:lnTo>
                  <a:pt x="6404" y="3839"/>
                </a:lnTo>
                <a:lnTo>
                  <a:pt x="6408" y="3860"/>
                </a:lnTo>
                <a:lnTo>
                  <a:pt x="6410" y="3881"/>
                </a:lnTo>
                <a:lnTo>
                  <a:pt x="6408" y="3909"/>
                </a:lnTo>
                <a:lnTo>
                  <a:pt x="6404" y="3923"/>
                </a:lnTo>
                <a:lnTo>
                  <a:pt x="6399" y="3935"/>
                </a:lnTo>
                <a:lnTo>
                  <a:pt x="6396" y="3947"/>
                </a:lnTo>
                <a:lnTo>
                  <a:pt x="6390" y="3959"/>
                </a:lnTo>
                <a:lnTo>
                  <a:pt x="6381" y="3969"/>
                </a:lnTo>
                <a:lnTo>
                  <a:pt x="6372" y="3981"/>
                </a:lnTo>
                <a:lnTo>
                  <a:pt x="6348" y="4004"/>
                </a:lnTo>
                <a:lnTo>
                  <a:pt x="6315" y="4029"/>
                </a:lnTo>
                <a:lnTo>
                  <a:pt x="6276" y="4058"/>
                </a:lnTo>
                <a:lnTo>
                  <a:pt x="6227" y="4091"/>
                </a:lnTo>
                <a:lnTo>
                  <a:pt x="6176" y="4058"/>
                </a:lnTo>
                <a:lnTo>
                  <a:pt x="6137" y="4029"/>
                </a:lnTo>
                <a:lnTo>
                  <a:pt x="6104" y="4004"/>
                </a:lnTo>
                <a:lnTo>
                  <a:pt x="6080" y="3981"/>
                </a:lnTo>
                <a:lnTo>
                  <a:pt x="6071" y="3969"/>
                </a:lnTo>
                <a:lnTo>
                  <a:pt x="6062" y="3959"/>
                </a:lnTo>
                <a:lnTo>
                  <a:pt x="6056" y="3947"/>
                </a:lnTo>
                <a:lnTo>
                  <a:pt x="6053" y="3935"/>
                </a:lnTo>
                <a:lnTo>
                  <a:pt x="6048" y="3923"/>
                </a:lnTo>
                <a:lnTo>
                  <a:pt x="6044" y="3909"/>
                </a:lnTo>
                <a:lnTo>
                  <a:pt x="6042" y="3881"/>
                </a:lnTo>
                <a:lnTo>
                  <a:pt x="6044" y="3860"/>
                </a:lnTo>
                <a:close/>
                <a:moveTo>
                  <a:pt x="6402" y="3711"/>
                </a:moveTo>
                <a:lnTo>
                  <a:pt x="6378" y="3692"/>
                </a:lnTo>
                <a:lnTo>
                  <a:pt x="6351" y="3671"/>
                </a:lnTo>
                <a:lnTo>
                  <a:pt x="6290" y="3629"/>
                </a:lnTo>
                <a:lnTo>
                  <a:pt x="6296" y="3627"/>
                </a:lnTo>
                <a:lnTo>
                  <a:pt x="6332" y="3602"/>
                </a:lnTo>
                <a:lnTo>
                  <a:pt x="6363" y="3576"/>
                </a:lnTo>
                <a:lnTo>
                  <a:pt x="6390" y="3552"/>
                </a:lnTo>
                <a:lnTo>
                  <a:pt x="6414" y="3530"/>
                </a:lnTo>
                <a:lnTo>
                  <a:pt x="6432" y="3507"/>
                </a:lnTo>
                <a:lnTo>
                  <a:pt x="6446" y="3486"/>
                </a:lnTo>
                <a:lnTo>
                  <a:pt x="6458" y="3468"/>
                </a:lnTo>
                <a:lnTo>
                  <a:pt x="6465" y="3450"/>
                </a:lnTo>
                <a:lnTo>
                  <a:pt x="6474" y="3468"/>
                </a:lnTo>
                <a:lnTo>
                  <a:pt x="6486" y="3486"/>
                </a:lnTo>
                <a:lnTo>
                  <a:pt x="6500" y="3507"/>
                </a:lnTo>
                <a:lnTo>
                  <a:pt x="6519" y="3530"/>
                </a:lnTo>
                <a:lnTo>
                  <a:pt x="6542" y="3552"/>
                </a:lnTo>
                <a:lnTo>
                  <a:pt x="6567" y="3576"/>
                </a:lnTo>
                <a:lnTo>
                  <a:pt x="6600" y="3602"/>
                </a:lnTo>
                <a:lnTo>
                  <a:pt x="6636" y="3627"/>
                </a:lnTo>
                <a:lnTo>
                  <a:pt x="6642" y="3629"/>
                </a:lnTo>
                <a:lnTo>
                  <a:pt x="6579" y="3671"/>
                </a:lnTo>
                <a:lnTo>
                  <a:pt x="6554" y="3692"/>
                </a:lnTo>
                <a:lnTo>
                  <a:pt x="6530" y="3711"/>
                </a:lnTo>
                <a:lnTo>
                  <a:pt x="6510" y="3729"/>
                </a:lnTo>
                <a:lnTo>
                  <a:pt x="6492" y="3749"/>
                </a:lnTo>
                <a:lnTo>
                  <a:pt x="6477" y="3771"/>
                </a:lnTo>
                <a:lnTo>
                  <a:pt x="6465" y="3794"/>
                </a:lnTo>
                <a:lnTo>
                  <a:pt x="6453" y="3771"/>
                </a:lnTo>
                <a:lnTo>
                  <a:pt x="6440" y="3749"/>
                </a:lnTo>
                <a:lnTo>
                  <a:pt x="6422" y="3729"/>
                </a:lnTo>
                <a:lnTo>
                  <a:pt x="6402" y="3711"/>
                </a:lnTo>
                <a:close/>
                <a:moveTo>
                  <a:pt x="6524" y="3860"/>
                </a:moveTo>
                <a:lnTo>
                  <a:pt x="6528" y="3839"/>
                </a:lnTo>
                <a:lnTo>
                  <a:pt x="6534" y="3819"/>
                </a:lnTo>
                <a:lnTo>
                  <a:pt x="6543" y="3800"/>
                </a:lnTo>
                <a:lnTo>
                  <a:pt x="6558" y="3782"/>
                </a:lnTo>
                <a:lnTo>
                  <a:pt x="6578" y="3764"/>
                </a:lnTo>
                <a:lnTo>
                  <a:pt x="6602" y="3743"/>
                </a:lnTo>
                <a:lnTo>
                  <a:pt x="6630" y="3723"/>
                </a:lnTo>
                <a:lnTo>
                  <a:pt x="6705" y="3674"/>
                </a:lnTo>
                <a:lnTo>
                  <a:pt x="6717" y="3681"/>
                </a:lnTo>
                <a:lnTo>
                  <a:pt x="6788" y="3728"/>
                </a:lnTo>
                <a:lnTo>
                  <a:pt x="6816" y="3747"/>
                </a:lnTo>
                <a:lnTo>
                  <a:pt x="6837" y="3765"/>
                </a:lnTo>
                <a:lnTo>
                  <a:pt x="6855" y="3783"/>
                </a:lnTo>
                <a:lnTo>
                  <a:pt x="6867" y="3801"/>
                </a:lnTo>
                <a:lnTo>
                  <a:pt x="6878" y="3819"/>
                </a:lnTo>
                <a:lnTo>
                  <a:pt x="6884" y="3839"/>
                </a:lnTo>
                <a:lnTo>
                  <a:pt x="6888" y="3860"/>
                </a:lnTo>
                <a:lnTo>
                  <a:pt x="6890" y="3881"/>
                </a:lnTo>
                <a:lnTo>
                  <a:pt x="6888" y="3909"/>
                </a:lnTo>
                <a:lnTo>
                  <a:pt x="6885" y="3921"/>
                </a:lnTo>
                <a:lnTo>
                  <a:pt x="6882" y="3933"/>
                </a:lnTo>
                <a:lnTo>
                  <a:pt x="6876" y="3945"/>
                </a:lnTo>
                <a:lnTo>
                  <a:pt x="6870" y="3957"/>
                </a:lnTo>
                <a:lnTo>
                  <a:pt x="6864" y="3968"/>
                </a:lnTo>
                <a:lnTo>
                  <a:pt x="6854" y="3980"/>
                </a:lnTo>
                <a:lnTo>
                  <a:pt x="6831" y="4001"/>
                </a:lnTo>
                <a:lnTo>
                  <a:pt x="6801" y="4025"/>
                </a:lnTo>
                <a:lnTo>
                  <a:pt x="6764" y="4052"/>
                </a:lnTo>
                <a:lnTo>
                  <a:pt x="6717" y="4083"/>
                </a:lnTo>
                <a:lnTo>
                  <a:pt x="6705" y="4091"/>
                </a:lnTo>
                <a:lnTo>
                  <a:pt x="6656" y="4058"/>
                </a:lnTo>
                <a:lnTo>
                  <a:pt x="6615" y="4029"/>
                </a:lnTo>
                <a:lnTo>
                  <a:pt x="6584" y="4004"/>
                </a:lnTo>
                <a:lnTo>
                  <a:pt x="6560" y="3981"/>
                </a:lnTo>
                <a:lnTo>
                  <a:pt x="6549" y="3969"/>
                </a:lnTo>
                <a:lnTo>
                  <a:pt x="6542" y="3959"/>
                </a:lnTo>
                <a:lnTo>
                  <a:pt x="6536" y="3947"/>
                </a:lnTo>
                <a:lnTo>
                  <a:pt x="6531" y="3935"/>
                </a:lnTo>
                <a:lnTo>
                  <a:pt x="6528" y="3923"/>
                </a:lnTo>
                <a:lnTo>
                  <a:pt x="6525" y="3909"/>
                </a:lnTo>
                <a:lnTo>
                  <a:pt x="6524" y="3881"/>
                </a:lnTo>
                <a:lnTo>
                  <a:pt x="6524" y="3860"/>
                </a:lnTo>
                <a:close/>
                <a:moveTo>
                  <a:pt x="6882" y="3711"/>
                </a:moveTo>
                <a:lnTo>
                  <a:pt x="6860" y="3692"/>
                </a:lnTo>
                <a:lnTo>
                  <a:pt x="6831" y="3671"/>
                </a:lnTo>
                <a:lnTo>
                  <a:pt x="6770" y="3629"/>
                </a:lnTo>
                <a:lnTo>
                  <a:pt x="6776" y="3627"/>
                </a:lnTo>
                <a:lnTo>
                  <a:pt x="6812" y="3602"/>
                </a:lnTo>
                <a:lnTo>
                  <a:pt x="6843" y="3576"/>
                </a:lnTo>
                <a:lnTo>
                  <a:pt x="6872" y="3552"/>
                </a:lnTo>
                <a:lnTo>
                  <a:pt x="6894" y="3530"/>
                </a:lnTo>
                <a:lnTo>
                  <a:pt x="6912" y="3507"/>
                </a:lnTo>
                <a:lnTo>
                  <a:pt x="6926" y="3486"/>
                </a:lnTo>
                <a:lnTo>
                  <a:pt x="6938" y="3468"/>
                </a:lnTo>
                <a:lnTo>
                  <a:pt x="6945" y="3450"/>
                </a:lnTo>
                <a:lnTo>
                  <a:pt x="6954" y="3468"/>
                </a:lnTo>
                <a:lnTo>
                  <a:pt x="6966" y="3486"/>
                </a:lnTo>
                <a:lnTo>
                  <a:pt x="6980" y="3507"/>
                </a:lnTo>
                <a:lnTo>
                  <a:pt x="6999" y="3530"/>
                </a:lnTo>
                <a:lnTo>
                  <a:pt x="7022" y="3552"/>
                </a:lnTo>
                <a:lnTo>
                  <a:pt x="7047" y="3576"/>
                </a:lnTo>
                <a:lnTo>
                  <a:pt x="7079" y="3602"/>
                </a:lnTo>
                <a:lnTo>
                  <a:pt x="7115" y="3627"/>
                </a:lnTo>
                <a:lnTo>
                  <a:pt x="7121" y="3629"/>
                </a:lnTo>
                <a:lnTo>
                  <a:pt x="7059" y="3671"/>
                </a:lnTo>
                <a:lnTo>
                  <a:pt x="7034" y="3692"/>
                </a:lnTo>
                <a:lnTo>
                  <a:pt x="7010" y="3711"/>
                </a:lnTo>
                <a:lnTo>
                  <a:pt x="6989" y="3729"/>
                </a:lnTo>
                <a:lnTo>
                  <a:pt x="6972" y="3749"/>
                </a:lnTo>
                <a:lnTo>
                  <a:pt x="6957" y="3771"/>
                </a:lnTo>
                <a:lnTo>
                  <a:pt x="6945" y="3794"/>
                </a:lnTo>
                <a:lnTo>
                  <a:pt x="6933" y="3771"/>
                </a:lnTo>
                <a:lnTo>
                  <a:pt x="6920" y="3749"/>
                </a:lnTo>
                <a:lnTo>
                  <a:pt x="6903" y="3729"/>
                </a:lnTo>
                <a:lnTo>
                  <a:pt x="6882" y="3711"/>
                </a:lnTo>
                <a:close/>
                <a:moveTo>
                  <a:pt x="7004" y="3860"/>
                </a:moveTo>
                <a:lnTo>
                  <a:pt x="7007" y="3839"/>
                </a:lnTo>
                <a:lnTo>
                  <a:pt x="7013" y="3819"/>
                </a:lnTo>
                <a:lnTo>
                  <a:pt x="7023" y="3800"/>
                </a:lnTo>
                <a:lnTo>
                  <a:pt x="7040" y="3782"/>
                </a:lnTo>
                <a:lnTo>
                  <a:pt x="7058" y="3764"/>
                </a:lnTo>
                <a:lnTo>
                  <a:pt x="7082" y="3743"/>
                </a:lnTo>
                <a:lnTo>
                  <a:pt x="7109" y="3723"/>
                </a:lnTo>
                <a:lnTo>
                  <a:pt x="7185" y="3674"/>
                </a:lnTo>
                <a:lnTo>
                  <a:pt x="7262" y="3723"/>
                </a:lnTo>
                <a:lnTo>
                  <a:pt x="7292" y="3743"/>
                </a:lnTo>
                <a:lnTo>
                  <a:pt x="7316" y="3764"/>
                </a:lnTo>
                <a:lnTo>
                  <a:pt x="7334" y="3782"/>
                </a:lnTo>
                <a:lnTo>
                  <a:pt x="7347" y="3800"/>
                </a:lnTo>
                <a:lnTo>
                  <a:pt x="7358" y="3819"/>
                </a:lnTo>
                <a:lnTo>
                  <a:pt x="7365" y="3839"/>
                </a:lnTo>
                <a:lnTo>
                  <a:pt x="7367" y="3860"/>
                </a:lnTo>
                <a:lnTo>
                  <a:pt x="7370" y="3881"/>
                </a:lnTo>
                <a:lnTo>
                  <a:pt x="7367" y="3909"/>
                </a:lnTo>
                <a:lnTo>
                  <a:pt x="7365" y="3923"/>
                </a:lnTo>
                <a:lnTo>
                  <a:pt x="7361" y="3935"/>
                </a:lnTo>
                <a:lnTo>
                  <a:pt x="7355" y="3947"/>
                </a:lnTo>
                <a:lnTo>
                  <a:pt x="7349" y="3959"/>
                </a:lnTo>
                <a:lnTo>
                  <a:pt x="7341" y="3969"/>
                </a:lnTo>
                <a:lnTo>
                  <a:pt x="7331" y="3981"/>
                </a:lnTo>
                <a:lnTo>
                  <a:pt x="7307" y="4004"/>
                </a:lnTo>
                <a:lnTo>
                  <a:pt x="7275" y="4029"/>
                </a:lnTo>
                <a:lnTo>
                  <a:pt x="7235" y="4058"/>
                </a:lnTo>
                <a:lnTo>
                  <a:pt x="7185" y="4091"/>
                </a:lnTo>
                <a:lnTo>
                  <a:pt x="7137" y="4058"/>
                </a:lnTo>
                <a:lnTo>
                  <a:pt x="7095" y="4029"/>
                </a:lnTo>
                <a:lnTo>
                  <a:pt x="7065" y="4004"/>
                </a:lnTo>
                <a:lnTo>
                  <a:pt x="7040" y="3981"/>
                </a:lnTo>
                <a:lnTo>
                  <a:pt x="7031" y="3969"/>
                </a:lnTo>
                <a:lnTo>
                  <a:pt x="7023" y="3959"/>
                </a:lnTo>
                <a:lnTo>
                  <a:pt x="7016" y="3947"/>
                </a:lnTo>
                <a:lnTo>
                  <a:pt x="7011" y="3935"/>
                </a:lnTo>
                <a:lnTo>
                  <a:pt x="7007" y="3923"/>
                </a:lnTo>
                <a:lnTo>
                  <a:pt x="7005" y="3909"/>
                </a:lnTo>
                <a:lnTo>
                  <a:pt x="7004" y="3881"/>
                </a:lnTo>
                <a:lnTo>
                  <a:pt x="7004" y="3860"/>
                </a:lnTo>
                <a:close/>
                <a:moveTo>
                  <a:pt x="7361" y="3711"/>
                </a:moveTo>
                <a:lnTo>
                  <a:pt x="7340" y="3692"/>
                </a:lnTo>
                <a:lnTo>
                  <a:pt x="7311" y="3671"/>
                </a:lnTo>
                <a:lnTo>
                  <a:pt x="7250" y="3629"/>
                </a:lnTo>
                <a:lnTo>
                  <a:pt x="7256" y="3627"/>
                </a:lnTo>
                <a:lnTo>
                  <a:pt x="7293" y="3602"/>
                </a:lnTo>
                <a:lnTo>
                  <a:pt x="7323" y="3576"/>
                </a:lnTo>
                <a:lnTo>
                  <a:pt x="7352" y="3552"/>
                </a:lnTo>
                <a:lnTo>
                  <a:pt x="7373" y="3530"/>
                </a:lnTo>
                <a:lnTo>
                  <a:pt x="7391" y="3507"/>
                </a:lnTo>
                <a:lnTo>
                  <a:pt x="7406" y="3486"/>
                </a:lnTo>
                <a:lnTo>
                  <a:pt x="7418" y="3468"/>
                </a:lnTo>
                <a:lnTo>
                  <a:pt x="7425" y="3450"/>
                </a:lnTo>
                <a:lnTo>
                  <a:pt x="7436" y="3468"/>
                </a:lnTo>
                <a:lnTo>
                  <a:pt x="7445" y="3486"/>
                </a:lnTo>
                <a:lnTo>
                  <a:pt x="7461" y="3507"/>
                </a:lnTo>
                <a:lnTo>
                  <a:pt x="7479" y="3530"/>
                </a:lnTo>
                <a:lnTo>
                  <a:pt x="7502" y="3552"/>
                </a:lnTo>
                <a:lnTo>
                  <a:pt x="7527" y="3576"/>
                </a:lnTo>
                <a:lnTo>
                  <a:pt x="7559" y="3602"/>
                </a:lnTo>
                <a:lnTo>
                  <a:pt x="7595" y="3627"/>
                </a:lnTo>
                <a:lnTo>
                  <a:pt x="7601" y="3629"/>
                </a:lnTo>
                <a:lnTo>
                  <a:pt x="7539" y="3671"/>
                </a:lnTo>
                <a:lnTo>
                  <a:pt x="7514" y="3692"/>
                </a:lnTo>
                <a:lnTo>
                  <a:pt x="7490" y="3711"/>
                </a:lnTo>
                <a:lnTo>
                  <a:pt x="7469" y="3729"/>
                </a:lnTo>
                <a:lnTo>
                  <a:pt x="7451" y="3749"/>
                </a:lnTo>
                <a:lnTo>
                  <a:pt x="7437" y="3771"/>
                </a:lnTo>
                <a:lnTo>
                  <a:pt x="7425" y="3794"/>
                </a:lnTo>
                <a:lnTo>
                  <a:pt x="7415" y="3771"/>
                </a:lnTo>
                <a:lnTo>
                  <a:pt x="7400" y="3749"/>
                </a:lnTo>
                <a:lnTo>
                  <a:pt x="7383" y="3729"/>
                </a:lnTo>
                <a:lnTo>
                  <a:pt x="7361" y="3711"/>
                </a:lnTo>
                <a:close/>
                <a:moveTo>
                  <a:pt x="7484" y="3860"/>
                </a:moveTo>
                <a:lnTo>
                  <a:pt x="7487" y="3839"/>
                </a:lnTo>
                <a:lnTo>
                  <a:pt x="7493" y="3819"/>
                </a:lnTo>
                <a:lnTo>
                  <a:pt x="7503" y="3800"/>
                </a:lnTo>
                <a:lnTo>
                  <a:pt x="7520" y="3782"/>
                </a:lnTo>
                <a:lnTo>
                  <a:pt x="7538" y="3764"/>
                </a:lnTo>
                <a:lnTo>
                  <a:pt x="7562" y="3743"/>
                </a:lnTo>
                <a:lnTo>
                  <a:pt x="7589" y="3723"/>
                </a:lnTo>
                <a:lnTo>
                  <a:pt x="7665" y="3674"/>
                </a:lnTo>
                <a:lnTo>
                  <a:pt x="7665" y="3681"/>
                </a:lnTo>
                <a:lnTo>
                  <a:pt x="7734" y="3728"/>
                </a:lnTo>
                <a:lnTo>
                  <a:pt x="7763" y="3747"/>
                </a:lnTo>
                <a:lnTo>
                  <a:pt x="7785" y="3765"/>
                </a:lnTo>
                <a:lnTo>
                  <a:pt x="7803" y="3783"/>
                </a:lnTo>
                <a:lnTo>
                  <a:pt x="7815" y="3801"/>
                </a:lnTo>
                <a:lnTo>
                  <a:pt x="7824" y="3819"/>
                </a:lnTo>
                <a:lnTo>
                  <a:pt x="7833" y="3839"/>
                </a:lnTo>
                <a:lnTo>
                  <a:pt x="7835" y="3860"/>
                </a:lnTo>
                <a:lnTo>
                  <a:pt x="7836" y="3881"/>
                </a:lnTo>
                <a:lnTo>
                  <a:pt x="7835" y="3909"/>
                </a:lnTo>
                <a:lnTo>
                  <a:pt x="7833" y="3921"/>
                </a:lnTo>
                <a:lnTo>
                  <a:pt x="7829" y="3933"/>
                </a:lnTo>
                <a:lnTo>
                  <a:pt x="7824" y="3945"/>
                </a:lnTo>
                <a:lnTo>
                  <a:pt x="7817" y="3957"/>
                </a:lnTo>
                <a:lnTo>
                  <a:pt x="7811" y="3968"/>
                </a:lnTo>
                <a:lnTo>
                  <a:pt x="7800" y="3980"/>
                </a:lnTo>
                <a:lnTo>
                  <a:pt x="7779" y="4001"/>
                </a:lnTo>
                <a:lnTo>
                  <a:pt x="7749" y="4025"/>
                </a:lnTo>
                <a:lnTo>
                  <a:pt x="7710" y="4052"/>
                </a:lnTo>
                <a:lnTo>
                  <a:pt x="7665" y="4083"/>
                </a:lnTo>
                <a:lnTo>
                  <a:pt x="7665" y="4091"/>
                </a:lnTo>
                <a:lnTo>
                  <a:pt x="7617" y="4058"/>
                </a:lnTo>
                <a:lnTo>
                  <a:pt x="7577" y="4029"/>
                </a:lnTo>
                <a:lnTo>
                  <a:pt x="7545" y="4004"/>
                </a:lnTo>
                <a:lnTo>
                  <a:pt x="7520" y="3981"/>
                </a:lnTo>
                <a:lnTo>
                  <a:pt x="7511" y="3969"/>
                </a:lnTo>
                <a:lnTo>
                  <a:pt x="7503" y="3959"/>
                </a:lnTo>
                <a:lnTo>
                  <a:pt x="7496" y="3947"/>
                </a:lnTo>
                <a:lnTo>
                  <a:pt x="7491" y="3935"/>
                </a:lnTo>
                <a:lnTo>
                  <a:pt x="7487" y="3923"/>
                </a:lnTo>
                <a:lnTo>
                  <a:pt x="7485" y="3909"/>
                </a:lnTo>
                <a:lnTo>
                  <a:pt x="7484" y="3881"/>
                </a:lnTo>
                <a:lnTo>
                  <a:pt x="7484" y="3860"/>
                </a:lnTo>
                <a:close/>
                <a:moveTo>
                  <a:pt x="7829" y="3711"/>
                </a:moveTo>
                <a:lnTo>
                  <a:pt x="7806" y="3692"/>
                </a:lnTo>
                <a:lnTo>
                  <a:pt x="7779" y="3671"/>
                </a:lnTo>
                <a:lnTo>
                  <a:pt x="7716" y="3629"/>
                </a:lnTo>
                <a:lnTo>
                  <a:pt x="7722" y="3627"/>
                </a:lnTo>
                <a:lnTo>
                  <a:pt x="7761" y="3602"/>
                </a:lnTo>
                <a:lnTo>
                  <a:pt x="7791" y="3576"/>
                </a:lnTo>
                <a:lnTo>
                  <a:pt x="7818" y="3552"/>
                </a:lnTo>
                <a:lnTo>
                  <a:pt x="7841" y="3530"/>
                </a:lnTo>
                <a:lnTo>
                  <a:pt x="7859" y="3507"/>
                </a:lnTo>
                <a:lnTo>
                  <a:pt x="7872" y="3486"/>
                </a:lnTo>
                <a:lnTo>
                  <a:pt x="7884" y="3468"/>
                </a:lnTo>
                <a:lnTo>
                  <a:pt x="7893" y="3450"/>
                </a:lnTo>
                <a:lnTo>
                  <a:pt x="7902" y="3468"/>
                </a:lnTo>
                <a:lnTo>
                  <a:pt x="7913" y="3486"/>
                </a:lnTo>
                <a:lnTo>
                  <a:pt x="7929" y="3507"/>
                </a:lnTo>
                <a:lnTo>
                  <a:pt x="7947" y="3530"/>
                </a:lnTo>
                <a:lnTo>
                  <a:pt x="7968" y="3552"/>
                </a:lnTo>
                <a:lnTo>
                  <a:pt x="7995" y="3576"/>
                </a:lnTo>
                <a:lnTo>
                  <a:pt x="8027" y="3602"/>
                </a:lnTo>
                <a:lnTo>
                  <a:pt x="8063" y="3627"/>
                </a:lnTo>
                <a:lnTo>
                  <a:pt x="8069" y="3629"/>
                </a:lnTo>
                <a:lnTo>
                  <a:pt x="8007" y="3671"/>
                </a:lnTo>
                <a:lnTo>
                  <a:pt x="7980" y="3692"/>
                </a:lnTo>
                <a:lnTo>
                  <a:pt x="7956" y="3711"/>
                </a:lnTo>
                <a:lnTo>
                  <a:pt x="7937" y="3729"/>
                </a:lnTo>
                <a:lnTo>
                  <a:pt x="7919" y="3749"/>
                </a:lnTo>
                <a:lnTo>
                  <a:pt x="7905" y="3771"/>
                </a:lnTo>
                <a:lnTo>
                  <a:pt x="7893" y="3794"/>
                </a:lnTo>
                <a:lnTo>
                  <a:pt x="7883" y="3771"/>
                </a:lnTo>
                <a:lnTo>
                  <a:pt x="7866" y="3749"/>
                </a:lnTo>
                <a:lnTo>
                  <a:pt x="7851" y="3729"/>
                </a:lnTo>
                <a:lnTo>
                  <a:pt x="7829" y="3711"/>
                </a:lnTo>
                <a:close/>
                <a:moveTo>
                  <a:pt x="7950" y="3860"/>
                </a:moveTo>
                <a:lnTo>
                  <a:pt x="7955" y="3839"/>
                </a:lnTo>
                <a:lnTo>
                  <a:pt x="7961" y="3819"/>
                </a:lnTo>
                <a:lnTo>
                  <a:pt x="7971" y="3800"/>
                </a:lnTo>
                <a:lnTo>
                  <a:pt x="7986" y="3782"/>
                </a:lnTo>
                <a:lnTo>
                  <a:pt x="8004" y="3764"/>
                </a:lnTo>
                <a:lnTo>
                  <a:pt x="8028" y="3743"/>
                </a:lnTo>
                <a:lnTo>
                  <a:pt x="8057" y="3723"/>
                </a:lnTo>
                <a:lnTo>
                  <a:pt x="8133" y="3674"/>
                </a:lnTo>
                <a:lnTo>
                  <a:pt x="8208" y="3723"/>
                </a:lnTo>
                <a:lnTo>
                  <a:pt x="8238" y="3743"/>
                </a:lnTo>
                <a:lnTo>
                  <a:pt x="8262" y="3764"/>
                </a:lnTo>
                <a:lnTo>
                  <a:pt x="8280" y="3782"/>
                </a:lnTo>
                <a:lnTo>
                  <a:pt x="8294" y="3800"/>
                </a:lnTo>
                <a:lnTo>
                  <a:pt x="8304" y="3819"/>
                </a:lnTo>
                <a:lnTo>
                  <a:pt x="8312" y="3839"/>
                </a:lnTo>
                <a:lnTo>
                  <a:pt x="8315" y="3860"/>
                </a:lnTo>
                <a:lnTo>
                  <a:pt x="8316" y="3881"/>
                </a:lnTo>
                <a:lnTo>
                  <a:pt x="8315" y="3909"/>
                </a:lnTo>
                <a:lnTo>
                  <a:pt x="8312" y="3923"/>
                </a:lnTo>
                <a:lnTo>
                  <a:pt x="8309" y="3935"/>
                </a:lnTo>
                <a:lnTo>
                  <a:pt x="8303" y="3947"/>
                </a:lnTo>
                <a:lnTo>
                  <a:pt x="8297" y="3959"/>
                </a:lnTo>
                <a:lnTo>
                  <a:pt x="8289" y="3969"/>
                </a:lnTo>
                <a:lnTo>
                  <a:pt x="8279" y="3981"/>
                </a:lnTo>
                <a:lnTo>
                  <a:pt x="8255" y="4004"/>
                </a:lnTo>
                <a:lnTo>
                  <a:pt x="8223" y="4029"/>
                </a:lnTo>
                <a:lnTo>
                  <a:pt x="8183" y="4058"/>
                </a:lnTo>
                <a:lnTo>
                  <a:pt x="8133" y="4091"/>
                </a:lnTo>
                <a:lnTo>
                  <a:pt x="8085" y="4058"/>
                </a:lnTo>
                <a:lnTo>
                  <a:pt x="8045" y="4029"/>
                </a:lnTo>
                <a:lnTo>
                  <a:pt x="8013" y="4004"/>
                </a:lnTo>
                <a:lnTo>
                  <a:pt x="7986" y="3981"/>
                </a:lnTo>
                <a:lnTo>
                  <a:pt x="7979" y="3969"/>
                </a:lnTo>
                <a:lnTo>
                  <a:pt x="7971" y="3959"/>
                </a:lnTo>
                <a:lnTo>
                  <a:pt x="7962" y="3947"/>
                </a:lnTo>
                <a:lnTo>
                  <a:pt x="7959" y="3935"/>
                </a:lnTo>
                <a:lnTo>
                  <a:pt x="7955" y="3923"/>
                </a:lnTo>
                <a:lnTo>
                  <a:pt x="7953" y="3909"/>
                </a:lnTo>
                <a:lnTo>
                  <a:pt x="7950" y="3881"/>
                </a:lnTo>
                <a:lnTo>
                  <a:pt x="7950" y="3860"/>
                </a:lnTo>
                <a:close/>
                <a:moveTo>
                  <a:pt x="8309" y="3711"/>
                </a:moveTo>
                <a:lnTo>
                  <a:pt x="8286" y="3692"/>
                </a:lnTo>
                <a:lnTo>
                  <a:pt x="8259" y="3671"/>
                </a:lnTo>
                <a:lnTo>
                  <a:pt x="8196" y="3629"/>
                </a:lnTo>
                <a:lnTo>
                  <a:pt x="8202" y="3627"/>
                </a:lnTo>
                <a:lnTo>
                  <a:pt x="8241" y="3602"/>
                </a:lnTo>
                <a:lnTo>
                  <a:pt x="8271" y="3576"/>
                </a:lnTo>
                <a:lnTo>
                  <a:pt x="8298" y="3552"/>
                </a:lnTo>
                <a:lnTo>
                  <a:pt x="8321" y="3530"/>
                </a:lnTo>
                <a:lnTo>
                  <a:pt x="8339" y="3507"/>
                </a:lnTo>
                <a:lnTo>
                  <a:pt x="8352" y="3486"/>
                </a:lnTo>
                <a:lnTo>
                  <a:pt x="8364" y="3468"/>
                </a:lnTo>
                <a:lnTo>
                  <a:pt x="8372" y="3450"/>
                </a:lnTo>
                <a:lnTo>
                  <a:pt x="8382" y="3468"/>
                </a:lnTo>
                <a:lnTo>
                  <a:pt x="8393" y="3486"/>
                </a:lnTo>
                <a:lnTo>
                  <a:pt x="8408" y="3507"/>
                </a:lnTo>
                <a:lnTo>
                  <a:pt x="8426" y="3530"/>
                </a:lnTo>
                <a:lnTo>
                  <a:pt x="8448" y="3552"/>
                </a:lnTo>
                <a:lnTo>
                  <a:pt x="8474" y="3576"/>
                </a:lnTo>
                <a:lnTo>
                  <a:pt x="8507" y="3602"/>
                </a:lnTo>
                <a:lnTo>
                  <a:pt x="8543" y="3627"/>
                </a:lnTo>
                <a:lnTo>
                  <a:pt x="8549" y="3629"/>
                </a:lnTo>
                <a:lnTo>
                  <a:pt x="8486" y="3671"/>
                </a:lnTo>
                <a:lnTo>
                  <a:pt x="8460" y="3692"/>
                </a:lnTo>
                <a:lnTo>
                  <a:pt x="8436" y="3711"/>
                </a:lnTo>
                <a:lnTo>
                  <a:pt x="8417" y="3729"/>
                </a:lnTo>
                <a:lnTo>
                  <a:pt x="8399" y="3749"/>
                </a:lnTo>
                <a:lnTo>
                  <a:pt x="8384" y="3771"/>
                </a:lnTo>
                <a:lnTo>
                  <a:pt x="8372" y="3794"/>
                </a:lnTo>
                <a:lnTo>
                  <a:pt x="8363" y="3771"/>
                </a:lnTo>
                <a:lnTo>
                  <a:pt x="8346" y="3749"/>
                </a:lnTo>
                <a:lnTo>
                  <a:pt x="8330" y="3729"/>
                </a:lnTo>
                <a:lnTo>
                  <a:pt x="8309" y="3711"/>
                </a:lnTo>
                <a:close/>
                <a:moveTo>
                  <a:pt x="8430" y="3860"/>
                </a:moveTo>
                <a:lnTo>
                  <a:pt x="8435" y="3839"/>
                </a:lnTo>
                <a:lnTo>
                  <a:pt x="8441" y="3819"/>
                </a:lnTo>
                <a:lnTo>
                  <a:pt x="8453" y="3800"/>
                </a:lnTo>
                <a:lnTo>
                  <a:pt x="8466" y="3782"/>
                </a:lnTo>
                <a:lnTo>
                  <a:pt x="8484" y="3764"/>
                </a:lnTo>
                <a:lnTo>
                  <a:pt x="8508" y="3743"/>
                </a:lnTo>
                <a:lnTo>
                  <a:pt x="8538" y="3723"/>
                </a:lnTo>
                <a:lnTo>
                  <a:pt x="8612" y="3674"/>
                </a:lnTo>
                <a:lnTo>
                  <a:pt x="8627" y="3681"/>
                </a:lnTo>
                <a:lnTo>
                  <a:pt x="8696" y="3728"/>
                </a:lnTo>
                <a:lnTo>
                  <a:pt x="8723" y="3747"/>
                </a:lnTo>
                <a:lnTo>
                  <a:pt x="8744" y="3765"/>
                </a:lnTo>
                <a:lnTo>
                  <a:pt x="8762" y="3783"/>
                </a:lnTo>
                <a:lnTo>
                  <a:pt x="8777" y="3801"/>
                </a:lnTo>
                <a:lnTo>
                  <a:pt x="8786" y="3819"/>
                </a:lnTo>
                <a:lnTo>
                  <a:pt x="8792" y="3839"/>
                </a:lnTo>
                <a:lnTo>
                  <a:pt x="8795" y="3860"/>
                </a:lnTo>
                <a:lnTo>
                  <a:pt x="8796" y="3881"/>
                </a:lnTo>
                <a:lnTo>
                  <a:pt x="8795" y="3909"/>
                </a:lnTo>
                <a:lnTo>
                  <a:pt x="8792" y="3921"/>
                </a:lnTo>
                <a:lnTo>
                  <a:pt x="8789" y="3933"/>
                </a:lnTo>
                <a:lnTo>
                  <a:pt x="8784" y="3945"/>
                </a:lnTo>
                <a:lnTo>
                  <a:pt x="8778" y="3957"/>
                </a:lnTo>
                <a:lnTo>
                  <a:pt x="8771" y="3968"/>
                </a:lnTo>
                <a:lnTo>
                  <a:pt x="8760" y="3980"/>
                </a:lnTo>
                <a:lnTo>
                  <a:pt x="8738" y="4001"/>
                </a:lnTo>
                <a:lnTo>
                  <a:pt x="8708" y="4025"/>
                </a:lnTo>
                <a:lnTo>
                  <a:pt x="8672" y="4052"/>
                </a:lnTo>
                <a:lnTo>
                  <a:pt x="8627" y="4083"/>
                </a:lnTo>
                <a:lnTo>
                  <a:pt x="8612" y="4091"/>
                </a:lnTo>
                <a:lnTo>
                  <a:pt x="8564" y="4058"/>
                </a:lnTo>
                <a:lnTo>
                  <a:pt x="8525" y="4029"/>
                </a:lnTo>
                <a:lnTo>
                  <a:pt x="8492" y="4004"/>
                </a:lnTo>
                <a:lnTo>
                  <a:pt x="8468" y="3981"/>
                </a:lnTo>
                <a:lnTo>
                  <a:pt x="8459" y="3969"/>
                </a:lnTo>
                <a:lnTo>
                  <a:pt x="8450" y="3959"/>
                </a:lnTo>
                <a:lnTo>
                  <a:pt x="8444" y="3947"/>
                </a:lnTo>
                <a:lnTo>
                  <a:pt x="8438" y="3935"/>
                </a:lnTo>
                <a:lnTo>
                  <a:pt x="8435" y="3923"/>
                </a:lnTo>
                <a:lnTo>
                  <a:pt x="8432" y="3909"/>
                </a:lnTo>
                <a:lnTo>
                  <a:pt x="8430" y="3881"/>
                </a:lnTo>
                <a:lnTo>
                  <a:pt x="8430" y="3860"/>
                </a:lnTo>
                <a:close/>
                <a:moveTo>
                  <a:pt x="8790" y="3711"/>
                </a:moveTo>
                <a:lnTo>
                  <a:pt x="8766" y="3692"/>
                </a:lnTo>
                <a:lnTo>
                  <a:pt x="8741" y="3671"/>
                </a:lnTo>
                <a:lnTo>
                  <a:pt x="8678" y="3629"/>
                </a:lnTo>
                <a:lnTo>
                  <a:pt x="8682" y="3627"/>
                </a:lnTo>
                <a:lnTo>
                  <a:pt x="8720" y="3602"/>
                </a:lnTo>
                <a:lnTo>
                  <a:pt x="8750" y="3576"/>
                </a:lnTo>
                <a:lnTo>
                  <a:pt x="8778" y="3552"/>
                </a:lnTo>
                <a:lnTo>
                  <a:pt x="8801" y="3530"/>
                </a:lnTo>
                <a:lnTo>
                  <a:pt x="8819" y="3507"/>
                </a:lnTo>
                <a:lnTo>
                  <a:pt x="8832" y="3486"/>
                </a:lnTo>
                <a:lnTo>
                  <a:pt x="8844" y="3468"/>
                </a:lnTo>
                <a:lnTo>
                  <a:pt x="8852" y="3450"/>
                </a:lnTo>
                <a:lnTo>
                  <a:pt x="8862" y="3468"/>
                </a:lnTo>
                <a:lnTo>
                  <a:pt x="8873" y="3486"/>
                </a:lnTo>
                <a:lnTo>
                  <a:pt x="8888" y="3507"/>
                </a:lnTo>
                <a:lnTo>
                  <a:pt x="8906" y="3530"/>
                </a:lnTo>
                <a:lnTo>
                  <a:pt x="8928" y="3552"/>
                </a:lnTo>
                <a:lnTo>
                  <a:pt x="8954" y="3576"/>
                </a:lnTo>
                <a:lnTo>
                  <a:pt x="8985" y="3602"/>
                </a:lnTo>
                <a:lnTo>
                  <a:pt x="9024" y="3627"/>
                </a:lnTo>
                <a:lnTo>
                  <a:pt x="9027" y="3629"/>
                </a:lnTo>
                <a:lnTo>
                  <a:pt x="8966" y="3671"/>
                </a:lnTo>
                <a:lnTo>
                  <a:pt x="8940" y="3692"/>
                </a:lnTo>
                <a:lnTo>
                  <a:pt x="8916" y="3711"/>
                </a:lnTo>
                <a:lnTo>
                  <a:pt x="8897" y="3729"/>
                </a:lnTo>
                <a:lnTo>
                  <a:pt x="8879" y="3749"/>
                </a:lnTo>
                <a:lnTo>
                  <a:pt x="8864" y="3771"/>
                </a:lnTo>
                <a:lnTo>
                  <a:pt x="8852" y="3794"/>
                </a:lnTo>
                <a:lnTo>
                  <a:pt x="8843" y="3771"/>
                </a:lnTo>
                <a:lnTo>
                  <a:pt x="8828" y="3749"/>
                </a:lnTo>
                <a:lnTo>
                  <a:pt x="8810" y="3729"/>
                </a:lnTo>
                <a:lnTo>
                  <a:pt x="8790" y="3711"/>
                </a:lnTo>
                <a:close/>
                <a:moveTo>
                  <a:pt x="8910" y="3860"/>
                </a:moveTo>
                <a:lnTo>
                  <a:pt x="8915" y="3839"/>
                </a:lnTo>
                <a:lnTo>
                  <a:pt x="8922" y="3819"/>
                </a:lnTo>
                <a:lnTo>
                  <a:pt x="8933" y="3800"/>
                </a:lnTo>
                <a:lnTo>
                  <a:pt x="8946" y="3782"/>
                </a:lnTo>
                <a:lnTo>
                  <a:pt x="8964" y="3764"/>
                </a:lnTo>
                <a:lnTo>
                  <a:pt x="8988" y="3743"/>
                </a:lnTo>
                <a:lnTo>
                  <a:pt x="9018" y="3723"/>
                </a:lnTo>
                <a:lnTo>
                  <a:pt x="9093" y="3674"/>
                </a:lnTo>
                <a:lnTo>
                  <a:pt x="9168" y="3723"/>
                </a:lnTo>
                <a:lnTo>
                  <a:pt x="9198" y="3743"/>
                </a:lnTo>
                <a:lnTo>
                  <a:pt x="9222" y="3764"/>
                </a:lnTo>
                <a:lnTo>
                  <a:pt x="9240" y="3782"/>
                </a:lnTo>
                <a:lnTo>
                  <a:pt x="9254" y="3800"/>
                </a:lnTo>
                <a:lnTo>
                  <a:pt x="9266" y="3819"/>
                </a:lnTo>
                <a:lnTo>
                  <a:pt x="9272" y="3839"/>
                </a:lnTo>
                <a:lnTo>
                  <a:pt x="9276" y="3860"/>
                </a:lnTo>
                <a:lnTo>
                  <a:pt x="9276" y="3881"/>
                </a:lnTo>
                <a:lnTo>
                  <a:pt x="9273" y="3909"/>
                </a:lnTo>
                <a:lnTo>
                  <a:pt x="9272" y="3923"/>
                </a:lnTo>
                <a:lnTo>
                  <a:pt x="9267" y="3935"/>
                </a:lnTo>
                <a:lnTo>
                  <a:pt x="9261" y="3947"/>
                </a:lnTo>
                <a:lnTo>
                  <a:pt x="9255" y="3959"/>
                </a:lnTo>
                <a:lnTo>
                  <a:pt x="9248" y="3969"/>
                </a:lnTo>
                <a:lnTo>
                  <a:pt x="9237" y="3981"/>
                </a:lnTo>
                <a:lnTo>
                  <a:pt x="9213" y="4004"/>
                </a:lnTo>
                <a:lnTo>
                  <a:pt x="9182" y="4029"/>
                </a:lnTo>
                <a:lnTo>
                  <a:pt x="9141" y="4058"/>
                </a:lnTo>
                <a:lnTo>
                  <a:pt x="9093" y="4091"/>
                </a:lnTo>
                <a:lnTo>
                  <a:pt x="9044" y="4058"/>
                </a:lnTo>
                <a:lnTo>
                  <a:pt x="9003" y="4029"/>
                </a:lnTo>
                <a:lnTo>
                  <a:pt x="8972" y="4004"/>
                </a:lnTo>
                <a:lnTo>
                  <a:pt x="8948" y="3981"/>
                </a:lnTo>
                <a:lnTo>
                  <a:pt x="8939" y="3969"/>
                </a:lnTo>
                <a:lnTo>
                  <a:pt x="8930" y="3959"/>
                </a:lnTo>
                <a:lnTo>
                  <a:pt x="8924" y="3947"/>
                </a:lnTo>
                <a:lnTo>
                  <a:pt x="8918" y="3935"/>
                </a:lnTo>
                <a:lnTo>
                  <a:pt x="8915" y="3923"/>
                </a:lnTo>
                <a:lnTo>
                  <a:pt x="8912" y="3909"/>
                </a:lnTo>
                <a:lnTo>
                  <a:pt x="8910" y="3881"/>
                </a:lnTo>
                <a:lnTo>
                  <a:pt x="8910" y="3860"/>
                </a:lnTo>
                <a:close/>
                <a:moveTo>
                  <a:pt x="9270" y="3711"/>
                </a:moveTo>
                <a:lnTo>
                  <a:pt x="9246" y="3692"/>
                </a:lnTo>
                <a:lnTo>
                  <a:pt x="9219" y="3671"/>
                </a:lnTo>
                <a:lnTo>
                  <a:pt x="9158" y="3629"/>
                </a:lnTo>
                <a:lnTo>
                  <a:pt x="9162" y="3627"/>
                </a:lnTo>
                <a:lnTo>
                  <a:pt x="9200" y="3602"/>
                </a:lnTo>
                <a:lnTo>
                  <a:pt x="9231" y="3576"/>
                </a:lnTo>
                <a:lnTo>
                  <a:pt x="9258" y="3552"/>
                </a:lnTo>
                <a:lnTo>
                  <a:pt x="9279" y="3530"/>
                </a:lnTo>
                <a:lnTo>
                  <a:pt x="9297" y="3507"/>
                </a:lnTo>
                <a:lnTo>
                  <a:pt x="9314" y="3486"/>
                </a:lnTo>
                <a:lnTo>
                  <a:pt x="9324" y="3468"/>
                </a:lnTo>
                <a:lnTo>
                  <a:pt x="9333" y="3450"/>
                </a:lnTo>
                <a:lnTo>
                  <a:pt x="9342" y="3468"/>
                </a:lnTo>
                <a:lnTo>
                  <a:pt x="9354" y="3486"/>
                </a:lnTo>
                <a:lnTo>
                  <a:pt x="9368" y="3507"/>
                </a:lnTo>
                <a:lnTo>
                  <a:pt x="9386" y="3530"/>
                </a:lnTo>
                <a:lnTo>
                  <a:pt x="9408" y="3552"/>
                </a:lnTo>
                <a:lnTo>
                  <a:pt x="9435" y="3576"/>
                </a:lnTo>
                <a:lnTo>
                  <a:pt x="9465" y="3602"/>
                </a:lnTo>
                <a:lnTo>
                  <a:pt x="9504" y="3627"/>
                </a:lnTo>
                <a:lnTo>
                  <a:pt x="9507" y="3629"/>
                </a:lnTo>
                <a:lnTo>
                  <a:pt x="9446" y="3671"/>
                </a:lnTo>
                <a:lnTo>
                  <a:pt x="9420" y="3692"/>
                </a:lnTo>
                <a:lnTo>
                  <a:pt x="9396" y="3711"/>
                </a:lnTo>
                <a:lnTo>
                  <a:pt x="9375" y="3729"/>
                </a:lnTo>
                <a:lnTo>
                  <a:pt x="9360" y="3749"/>
                </a:lnTo>
                <a:lnTo>
                  <a:pt x="9344" y="3771"/>
                </a:lnTo>
                <a:lnTo>
                  <a:pt x="9333" y="3794"/>
                </a:lnTo>
                <a:lnTo>
                  <a:pt x="9321" y="3771"/>
                </a:lnTo>
                <a:lnTo>
                  <a:pt x="9308" y="3749"/>
                </a:lnTo>
                <a:lnTo>
                  <a:pt x="9290" y="3729"/>
                </a:lnTo>
                <a:lnTo>
                  <a:pt x="9270" y="3711"/>
                </a:lnTo>
                <a:close/>
                <a:moveTo>
                  <a:pt x="9392" y="3860"/>
                </a:moveTo>
                <a:lnTo>
                  <a:pt x="9393" y="3839"/>
                </a:lnTo>
                <a:lnTo>
                  <a:pt x="9402" y="3819"/>
                </a:lnTo>
                <a:lnTo>
                  <a:pt x="9411" y="3800"/>
                </a:lnTo>
                <a:lnTo>
                  <a:pt x="9426" y="3782"/>
                </a:lnTo>
                <a:lnTo>
                  <a:pt x="9444" y="3764"/>
                </a:lnTo>
                <a:lnTo>
                  <a:pt x="9468" y="3743"/>
                </a:lnTo>
                <a:lnTo>
                  <a:pt x="9498" y="3723"/>
                </a:lnTo>
                <a:lnTo>
                  <a:pt x="9573" y="3674"/>
                </a:lnTo>
                <a:lnTo>
                  <a:pt x="9585" y="3681"/>
                </a:lnTo>
                <a:lnTo>
                  <a:pt x="9656" y="3728"/>
                </a:lnTo>
                <a:lnTo>
                  <a:pt x="9681" y="3747"/>
                </a:lnTo>
                <a:lnTo>
                  <a:pt x="9704" y="3765"/>
                </a:lnTo>
                <a:lnTo>
                  <a:pt x="9722" y="3783"/>
                </a:lnTo>
                <a:lnTo>
                  <a:pt x="9735" y="3801"/>
                </a:lnTo>
                <a:lnTo>
                  <a:pt x="9746" y="3819"/>
                </a:lnTo>
                <a:lnTo>
                  <a:pt x="9752" y="3839"/>
                </a:lnTo>
                <a:lnTo>
                  <a:pt x="9755" y="3860"/>
                </a:lnTo>
                <a:lnTo>
                  <a:pt x="9755" y="3881"/>
                </a:lnTo>
                <a:lnTo>
                  <a:pt x="9753" y="3909"/>
                </a:lnTo>
                <a:lnTo>
                  <a:pt x="9752" y="3921"/>
                </a:lnTo>
                <a:lnTo>
                  <a:pt x="9747" y="3933"/>
                </a:lnTo>
                <a:lnTo>
                  <a:pt x="9743" y="3945"/>
                </a:lnTo>
                <a:lnTo>
                  <a:pt x="9737" y="3957"/>
                </a:lnTo>
                <a:lnTo>
                  <a:pt x="9729" y="3968"/>
                </a:lnTo>
                <a:lnTo>
                  <a:pt x="9722" y="3980"/>
                </a:lnTo>
                <a:lnTo>
                  <a:pt x="9698" y="4001"/>
                </a:lnTo>
                <a:lnTo>
                  <a:pt x="9668" y="4025"/>
                </a:lnTo>
                <a:lnTo>
                  <a:pt x="9632" y="4052"/>
                </a:lnTo>
                <a:lnTo>
                  <a:pt x="9585" y="4083"/>
                </a:lnTo>
                <a:lnTo>
                  <a:pt x="9573" y="4091"/>
                </a:lnTo>
                <a:lnTo>
                  <a:pt x="9524" y="4058"/>
                </a:lnTo>
                <a:lnTo>
                  <a:pt x="9483" y="4029"/>
                </a:lnTo>
                <a:lnTo>
                  <a:pt x="9452" y="4004"/>
                </a:lnTo>
                <a:lnTo>
                  <a:pt x="9428" y="3981"/>
                </a:lnTo>
                <a:lnTo>
                  <a:pt x="9417" y="3969"/>
                </a:lnTo>
                <a:lnTo>
                  <a:pt x="9410" y="3959"/>
                </a:lnTo>
                <a:lnTo>
                  <a:pt x="9404" y="3947"/>
                </a:lnTo>
                <a:lnTo>
                  <a:pt x="9398" y="3935"/>
                </a:lnTo>
                <a:lnTo>
                  <a:pt x="9393" y="3923"/>
                </a:lnTo>
                <a:lnTo>
                  <a:pt x="9392" y="3909"/>
                </a:lnTo>
                <a:lnTo>
                  <a:pt x="9390" y="3881"/>
                </a:lnTo>
                <a:lnTo>
                  <a:pt x="9392" y="3860"/>
                </a:lnTo>
                <a:close/>
                <a:moveTo>
                  <a:pt x="9749" y="3711"/>
                </a:moveTo>
                <a:lnTo>
                  <a:pt x="9725" y="3692"/>
                </a:lnTo>
                <a:lnTo>
                  <a:pt x="9699" y="3671"/>
                </a:lnTo>
                <a:lnTo>
                  <a:pt x="9638" y="3629"/>
                </a:lnTo>
                <a:lnTo>
                  <a:pt x="9644" y="3627"/>
                </a:lnTo>
                <a:lnTo>
                  <a:pt x="9680" y="3602"/>
                </a:lnTo>
                <a:lnTo>
                  <a:pt x="9711" y="3576"/>
                </a:lnTo>
                <a:lnTo>
                  <a:pt x="9737" y="3552"/>
                </a:lnTo>
                <a:lnTo>
                  <a:pt x="9759" y="3530"/>
                </a:lnTo>
                <a:lnTo>
                  <a:pt x="9777" y="3507"/>
                </a:lnTo>
                <a:lnTo>
                  <a:pt x="9794" y="3486"/>
                </a:lnTo>
                <a:lnTo>
                  <a:pt x="9803" y="3468"/>
                </a:lnTo>
                <a:lnTo>
                  <a:pt x="9813" y="3450"/>
                </a:lnTo>
                <a:lnTo>
                  <a:pt x="9821" y="3468"/>
                </a:lnTo>
                <a:lnTo>
                  <a:pt x="9833" y="3486"/>
                </a:lnTo>
                <a:lnTo>
                  <a:pt x="9848" y="3507"/>
                </a:lnTo>
                <a:lnTo>
                  <a:pt x="9866" y="3530"/>
                </a:lnTo>
                <a:lnTo>
                  <a:pt x="9887" y="3552"/>
                </a:lnTo>
                <a:lnTo>
                  <a:pt x="9915" y="3576"/>
                </a:lnTo>
                <a:lnTo>
                  <a:pt x="9945" y="3602"/>
                </a:lnTo>
                <a:lnTo>
                  <a:pt x="9983" y="3627"/>
                </a:lnTo>
                <a:lnTo>
                  <a:pt x="9989" y="3629"/>
                </a:lnTo>
                <a:lnTo>
                  <a:pt x="9927" y="3671"/>
                </a:lnTo>
                <a:lnTo>
                  <a:pt x="9899" y="3692"/>
                </a:lnTo>
                <a:lnTo>
                  <a:pt x="9878" y="3711"/>
                </a:lnTo>
                <a:lnTo>
                  <a:pt x="9855" y="3729"/>
                </a:lnTo>
                <a:lnTo>
                  <a:pt x="9839" y="3749"/>
                </a:lnTo>
                <a:lnTo>
                  <a:pt x="9824" y="3771"/>
                </a:lnTo>
                <a:lnTo>
                  <a:pt x="9813" y="3794"/>
                </a:lnTo>
                <a:lnTo>
                  <a:pt x="9801" y="3771"/>
                </a:lnTo>
                <a:lnTo>
                  <a:pt x="9788" y="3749"/>
                </a:lnTo>
                <a:lnTo>
                  <a:pt x="9770" y="3729"/>
                </a:lnTo>
                <a:lnTo>
                  <a:pt x="9749" y="3711"/>
                </a:lnTo>
                <a:close/>
                <a:moveTo>
                  <a:pt x="9872" y="3860"/>
                </a:moveTo>
                <a:lnTo>
                  <a:pt x="9873" y="3839"/>
                </a:lnTo>
                <a:lnTo>
                  <a:pt x="9881" y="3819"/>
                </a:lnTo>
                <a:lnTo>
                  <a:pt x="9891" y="3800"/>
                </a:lnTo>
                <a:lnTo>
                  <a:pt x="9905" y="3782"/>
                </a:lnTo>
                <a:lnTo>
                  <a:pt x="9923" y="3764"/>
                </a:lnTo>
                <a:lnTo>
                  <a:pt x="9947" y="3743"/>
                </a:lnTo>
                <a:lnTo>
                  <a:pt x="9977" y="3723"/>
                </a:lnTo>
                <a:lnTo>
                  <a:pt x="10053" y="3674"/>
                </a:lnTo>
                <a:lnTo>
                  <a:pt x="10130" y="3723"/>
                </a:lnTo>
                <a:lnTo>
                  <a:pt x="10157" y="3743"/>
                </a:lnTo>
                <a:lnTo>
                  <a:pt x="10181" y="3764"/>
                </a:lnTo>
                <a:lnTo>
                  <a:pt x="10199" y="3782"/>
                </a:lnTo>
                <a:lnTo>
                  <a:pt x="10215" y="3800"/>
                </a:lnTo>
                <a:lnTo>
                  <a:pt x="10226" y="3819"/>
                </a:lnTo>
                <a:lnTo>
                  <a:pt x="10232" y="3839"/>
                </a:lnTo>
                <a:lnTo>
                  <a:pt x="10235" y="3860"/>
                </a:lnTo>
                <a:lnTo>
                  <a:pt x="10235" y="3881"/>
                </a:lnTo>
                <a:lnTo>
                  <a:pt x="10233" y="3909"/>
                </a:lnTo>
                <a:lnTo>
                  <a:pt x="10232" y="3923"/>
                </a:lnTo>
                <a:lnTo>
                  <a:pt x="10227" y="3935"/>
                </a:lnTo>
                <a:lnTo>
                  <a:pt x="10223" y="3947"/>
                </a:lnTo>
                <a:lnTo>
                  <a:pt x="10215" y="3959"/>
                </a:lnTo>
                <a:lnTo>
                  <a:pt x="10208" y="3969"/>
                </a:lnTo>
                <a:lnTo>
                  <a:pt x="10199" y="3981"/>
                </a:lnTo>
                <a:lnTo>
                  <a:pt x="10173" y="4004"/>
                </a:lnTo>
                <a:lnTo>
                  <a:pt x="10143" y="4029"/>
                </a:lnTo>
                <a:lnTo>
                  <a:pt x="10101" y="4058"/>
                </a:lnTo>
                <a:lnTo>
                  <a:pt x="10053" y="4091"/>
                </a:lnTo>
                <a:lnTo>
                  <a:pt x="10004" y="4058"/>
                </a:lnTo>
                <a:lnTo>
                  <a:pt x="9963" y="4029"/>
                </a:lnTo>
                <a:lnTo>
                  <a:pt x="9932" y="4004"/>
                </a:lnTo>
                <a:lnTo>
                  <a:pt x="9908" y="3981"/>
                </a:lnTo>
                <a:lnTo>
                  <a:pt x="9897" y="3969"/>
                </a:lnTo>
                <a:lnTo>
                  <a:pt x="9890" y="3959"/>
                </a:lnTo>
                <a:lnTo>
                  <a:pt x="9884" y="3947"/>
                </a:lnTo>
                <a:lnTo>
                  <a:pt x="9878" y="3935"/>
                </a:lnTo>
                <a:lnTo>
                  <a:pt x="9873" y="3923"/>
                </a:lnTo>
                <a:lnTo>
                  <a:pt x="9872" y="3909"/>
                </a:lnTo>
                <a:lnTo>
                  <a:pt x="9869" y="3881"/>
                </a:lnTo>
                <a:lnTo>
                  <a:pt x="9872" y="3860"/>
                </a:lnTo>
                <a:close/>
                <a:moveTo>
                  <a:pt x="10053" y="3588"/>
                </a:moveTo>
                <a:lnTo>
                  <a:pt x="10025" y="3570"/>
                </a:lnTo>
                <a:lnTo>
                  <a:pt x="9983" y="3542"/>
                </a:lnTo>
                <a:lnTo>
                  <a:pt x="9951" y="3513"/>
                </a:lnTo>
                <a:lnTo>
                  <a:pt x="9926" y="3488"/>
                </a:lnTo>
                <a:lnTo>
                  <a:pt x="9905" y="3465"/>
                </a:lnTo>
                <a:lnTo>
                  <a:pt x="9891" y="3446"/>
                </a:lnTo>
                <a:lnTo>
                  <a:pt x="9884" y="3428"/>
                </a:lnTo>
                <a:lnTo>
                  <a:pt x="9878" y="3414"/>
                </a:lnTo>
                <a:lnTo>
                  <a:pt x="9873" y="3402"/>
                </a:lnTo>
                <a:lnTo>
                  <a:pt x="9878" y="3390"/>
                </a:lnTo>
                <a:lnTo>
                  <a:pt x="9884" y="3375"/>
                </a:lnTo>
                <a:lnTo>
                  <a:pt x="9891" y="3357"/>
                </a:lnTo>
                <a:lnTo>
                  <a:pt x="9905" y="3338"/>
                </a:lnTo>
                <a:lnTo>
                  <a:pt x="9926" y="3315"/>
                </a:lnTo>
                <a:lnTo>
                  <a:pt x="9951" y="3290"/>
                </a:lnTo>
                <a:lnTo>
                  <a:pt x="9983" y="3264"/>
                </a:lnTo>
                <a:lnTo>
                  <a:pt x="10025" y="3234"/>
                </a:lnTo>
                <a:lnTo>
                  <a:pt x="10053" y="3216"/>
                </a:lnTo>
                <a:lnTo>
                  <a:pt x="10082" y="3234"/>
                </a:lnTo>
                <a:lnTo>
                  <a:pt x="10121" y="3264"/>
                </a:lnTo>
                <a:lnTo>
                  <a:pt x="10154" y="3290"/>
                </a:lnTo>
                <a:lnTo>
                  <a:pt x="10179" y="3315"/>
                </a:lnTo>
                <a:lnTo>
                  <a:pt x="10199" y="3338"/>
                </a:lnTo>
                <a:lnTo>
                  <a:pt x="10214" y="3357"/>
                </a:lnTo>
                <a:lnTo>
                  <a:pt x="10223" y="3375"/>
                </a:lnTo>
                <a:lnTo>
                  <a:pt x="10229" y="3390"/>
                </a:lnTo>
                <a:lnTo>
                  <a:pt x="10232" y="3402"/>
                </a:lnTo>
                <a:lnTo>
                  <a:pt x="10229" y="3414"/>
                </a:lnTo>
                <a:lnTo>
                  <a:pt x="10223" y="3428"/>
                </a:lnTo>
                <a:lnTo>
                  <a:pt x="10214" y="3446"/>
                </a:lnTo>
                <a:lnTo>
                  <a:pt x="10199" y="3465"/>
                </a:lnTo>
                <a:lnTo>
                  <a:pt x="10179" y="3488"/>
                </a:lnTo>
                <a:lnTo>
                  <a:pt x="10154" y="3513"/>
                </a:lnTo>
                <a:lnTo>
                  <a:pt x="10121" y="3542"/>
                </a:lnTo>
                <a:lnTo>
                  <a:pt x="10082" y="3570"/>
                </a:lnTo>
                <a:lnTo>
                  <a:pt x="10053" y="3588"/>
                </a:lnTo>
                <a:close/>
                <a:moveTo>
                  <a:pt x="10053" y="3132"/>
                </a:moveTo>
                <a:lnTo>
                  <a:pt x="10004" y="3098"/>
                </a:lnTo>
                <a:lnTo>
                  <a:pt x="9963" y="3069"/>
                </a:lnTo>
                <a:lnTo>
                  <a:pt x="9932" y="3044"/>
                </a:lnTo>
                <a:lnTo>
                  <a:pt x="9908" y="3021"/>
                </a:lnTo>
                <a:lnTo>
                  <a:pt x="9897" y="3009"/>
                </a:lnTo>
                <a:lnTo>
                  <a:pt x="9890" y="2997"/>
                </a:lnTo>
                <a:lnTo>
                  <a:pt x="9884" y="2988"/>
                </a:lnTo>
                <a:lnTo>
                  <a:pt x="9878" y="2976"/>
                </a:lnTo>
                <a:lnTo>
                  <a:pt x="9873" y="2964"/>
                </a:lnTo>
                <a:lnTo>
                  <a:pt x="9872" y="2951"/>
                </a:lnTo>
                <a:lnTo>
                  <a:pt x="9869" y="2922"/>
                </a:lnTo>
                <a:lnTo>
                  <a:pt x="9872" y="2900"/>
                </a:lnTo>
                <a:lnTo>
                  <a:pt x="9873" y="2880"/>
                </a:lnTo>
                <a:lnTo>
                  <a:pt x="9881" y="2861"/>
                </a:lnTo>
                <a:lnTo>
                  <a:pt x="9891" y="2840"/>
                </a:lnTo>
                <a:lnTo>
                  <a:pt x="9905" y="2822"/>
                </a:lnTo>
                <a:lnTo>
                  <a:pt x="9923" y="2804"/>
                </a:lnTo>
                <a:lnTo>
                  <a:pt x="9947" y="2784"/>
                </a:lnTo>
                <a:lnTo>
                  <a:pt x="9977" y="2765"/>
                </a:lnTo>
                <a:lnTo>
                  <a:pt x="10053" y="2712"/>
                </a:lnTo>
                <a:lnTo>
                  <a:pt x="10130" y="2765"/>
                </a:lnTo>
                <a:lnTo>
                  <a:pt x="10157" y="2784"/>
                </a:lnTo>
                <a:lnTo>
                  <a:pt x="10181" y="2804"/>
                </a:lnTo>
                <a:lnTo>
                  <a:pt x="10199" y="2822"/>
                </a:lnTo>
                <a:lnTo>
                  <a:pt x="10215" y="2840"/>
                </a:lnTo>
                <a:lnTo>
                  <a:pt x="10226" y="2861"/>
                </a:lnTo>
                <a:lnTo>
                  <a:pt x="10232" y="2880"/>
                </a:lnTo>
                <a:lnTo>
                  <a:pt x="10235" y="2900"/>
                </a:lnTo>
                <a:lnTo>
                  <a:pt x="10235" y="2922"/>
                </a:lnTo>
                <a:lnTo>
                  <a:pt x="10233" y="2951"/>
                </a:lnTo>
                <a:lnTo>
                  <a:pt x="10232" y="2964"/>
                </a:lnTo>
                <a:lnTo>
                  <a:pt x="10227" y="2976"/>
                </a:lnTo>
                <a:lnTo>
                  <a:pt x="10223" y="2988"/>
                </a:lnTo>
                <a:lnTo>
                  <a:pt x="10215" y="2997"/>
                </a:lnTo>
                <a:lnTo>
                  <a:pt x="10208" y="3009"/>
                </a:lnTo>
                <a:lnTo>
                  <a:pt x="10199" y="3021"/>
                </a:lnTo>
                <a:lnTo>
                  <a:pt x="10173" y="3044"/>
                </a:lnTo>
                <a:lnTo>
                  <a:pt x="10143" y="3069"/>
                </a:lnTo>
                <a:lnTo>
                  <a:pt x="10101" y="3098"/>
                </a:lnTo>
                <a:lnTo>
                  <a:pt x="10053" y="3132"/>
                </a:lnTo>
                <a:close/>
                <a:moveTo>
                  <a:pt x="9927" y="2712"/>
                </a:moveTo>
                <a:lnTo>
                  <a:pt x="9899" y="2732"/>
                </a:lnTo>
                <a:lnTo>
                  <a:pt x="9878" y="2753"/>
                </a:lnTo>
                <a:lnTo>
                  <a:pt x="9855" y="2771"/>
                </a:lnTo>
                <a:lnTo>
                  <a:pt x="9839" y="2790"/>
                </a:lnTo>
                <a:lnTo>
                  <a:pt x="9824" y="2813"/>
                </a:lnTo>
                <a:lnTo>
                  <a:pt x="9813" y="2834"/>
                </a:lnTo>
                <a:lnTo>
                  <a:pt x="9801" y="2813"/>
                </a:lnTo>
                <a:lnTo>
                  <a:pt x="9788" y="2790"/>
                </a:lnTo>
                <a:lnTo>
                  <a:pt x="9770" y="2771"/>
                </a:lnTo>
                <a:lnTo>
                  <a:pt x="9749" y="2753"/>
                </a:lnTo>
                <a:lnTo>
                  <a:pt x="9725" y="2732"/>
                </a:lnTo>
                <a:lnTo>
                  <a:pt x="9699" y="2712"/>
                </a:lnTo>
                <a:lnTo>
                  <a:pt x="9638" y="2670"/>
                </a:lnTo>
                <a:lnTo>
                  <a:pt x="9644" y="2666"/>
                </a:lnTo>
                <a:lnTo>
                  <a:pt x="9680" y="2640"/>
                </a:lnTo>
                <a:lnTo>
                  <a:pt x="9711" y="2616"/>
                </a:lnTo>
                <a:lnTo>
                  <a:pt x="9737" y="2592"/>
                </a:lnTo>
                <a:lnTo>
                  <a:pt x="9759" y="2568"/>
                </a:lnTo>
                <a:lnTo>
                  <a:pt x="9777" y="2549"/>
                </a:lnTo>
                <a:lnTo>
                  <a:pt x="9794" y="2526"/>
                </a:lnTo>
                <a:lnTo>
                  <a:pt x="9803" y="2508"/>
                </a:lnTo>
                <a:lnTo>
                  <a:pt x="9813" y="2490"/>
                </a:lnTo>
                <a:lnTo>
                  <a:pt x="9821" y="2508"/>
                </a:lnTo>
                <a:lnTo>
                  <a:pt x="9833" y="2526"/>
                </a:lnTo>
                <a:lnTo>
                  <a:pt x="9848" y="2549"/>
                </a:lnTo>
                <a:lnTo>
                  <a:pt x="9866" y="2568"/>
                </a:lnTo>
                <a:lnTo>
                  <a:pt x="9887" y="2592"/>
                </a:lnTo>
                <a:lnTo>
                  <a:pt x="9915" y="2616"/>
                </a:lnTo>
                <a:lnTo>
                  <a:pt x="9945" y="2640"/>
                </a:lnTo>
                <a:lnTo>
                  <a:pt x="9983" y="2666"/>
                </a:lnTo>
                <a:lnTo>
                  <a:pt x="9989" y="2670"/>
                </a:lnTo>
                <a:lnTo>
                  <a:pt x="9927" y="2712"/>
                </a:lnTo>
                <a:close/>
                <a:moveTo>
                  <a:pt x="9656" y="2768"/>
                </a:moveTo>
                <a:lnTo>
                  <a:pt x="9681" y="2789"/>
                </a:lnTo>
                <a:lnTo>
                  <a:pt x="9704" y="2807"/>
                </a:lnTo>
                <a:lnTo>
                  <a:pt x="9722" y="2825"/>
                </a:lnTo>
                <a:lnTo>
                  <a:pt x="9735" y="2843"/>
                </a:lnTo>
                <a:lnTo>
                  <a:pt x="9746" y="2861"/>
                </a:lnTo>
                <a:lnTo>
                  <a:pt x="9752" y="2880"/>
                </a:lnTo>
                <a:lnTo>
                  <a:pt x="9755" y="2900"/>
                </a:lnTo>
                <a:lnTo>
                  <a:pt x="9755" y="2922"/>
                </a:lnTo>
                <a:lnTo>
                  <a:pt x="9753" y="2951"/>
                </a:lnTo>
                <a:lnTo>
                  <a:pt x="9752" y="2963"/>
                </a:lnTo>
                <a:lnTo>
                  <a:pt x="9747" y="2973"/>
                </a:lnTo>
                <a:lnTo>
                  <a:pt x="9743" y="2985"/>
                </a:lnTo>
                <a:lnTo>
                  <a:pt x="9737" y="2996"/>
                </a:lnTo>
                <a:lnTo>
                  <a:pt x="9729" y="3008"/>
                </a:lnTo>
                <a:lnTo>
                  <a:pt x="9722" y="3018"/>
                </a:lnTo>
                <a:lnTo>
                  <a:pt x="9698" y="3039"/>
                </a:lnTo>
                <a:lnTo>
                  <a:pt x="9668" y="3066"/>
                </a:lnTo>
                <a:lnTo>
                  <a:pt x="9632" y="3092"/>
                </a:lnTo>
                <a:lnTo>
                  <a:pt x="9585" y="3123"/>
                </a:lnTo>
                <a:lnTo>
                  <a:pt x="9573" y="3132"/>
                </a:lnTo>
                <a:lnTo>
                  <a:pt x="9524" y="3098"/>
                </a:lnTo>
                <a:lnTo>
                  <a:pt x="9483" y="3069"/>
                </a:lnTo>
                <a:lnTo>
                  <a:pt x="9452" y="3044"/>
                </a:lnTo>
                <a:lnTo>
                  <a:pt x="9428" y="3021"/>
                </a:lnTo>
                <a:lnTo>
                  <a:pt x="9417" y="3009"/>
                </a:lnTo>
                <a:lnTo>
                  <a:pt x="9410" y="2997"/>
                </a:lnTo>
                <a:lnTo>
                  <a:pt x="9404" y="2988"/>
                </a:lnTo>
                <a:lnTo>
                  <a:pt x="9398" y="2976"/>
                </a:lnTo>
                <a:lnTo>
                  <a:pt x="9393" y="2964"/>
                </a:lnTo>
                <a:lnTo>
                  <a:pt x="9392" y="2951"/>
                </a:lnTo>
                <a:lnTo>
                  <a:pt x="9390" y="2922"/>
                </a:lnTo>
                <a:lnTo>
                  <a:pt x="9392" y="2900"/>
                </a:lnTo>
                <a:lnTo>
                  <a:pt x="9393" y="2880"/>
                </a:lnTo>
                <a:lnTo>
                  <a:pt x="9402" y="2861"/>
                </a:lnTo>
                <a:lnTo>
                  <a:pt x="9411" y="2840"/>
                </a:lnTo>
                <a:lnTo>
                  <a:pt x="9426" y="2822"/>
                </a:lnTo>
                <a:lnTo>
                  <a:pt x="9444" y="2804"/>
                </a:lnTo>
                <a:lnTo>
                  <a:pt x="9468" y="2784"/>
                </a:lnTo>
                <a:lnTo>
                  <a:pt x="9498" y="2765"/>
                </a:lnTo>
                <a:lnTo>
                  <a:pt x="9573" y="2712"/>
                </a:lnTo>
                <a:lnTo>
                  <a:pt x="9585" y="2720"/>
                </a:lnTo>
                <a:lnTo>
                  <a:pt x="9656" y="2768"/>
                </a:lnTo>
                <a:close/>
                <a:moveTo>
                  <a:pt x="9446" y="2712"/>
                </a:moveTo>
                <a:lnTo>
                  <a:pt x="9420" y="2732"/>
                </a:lnTo>
                <a:lnTo>
                  <a:pt x="9396" y="2753"/>
                </a:lnTo>
                <a:lnTo>
                  <a:pt x="9375" y="2771"/>
                </a:lnTo>
                <a:lnTo>
                  <a:pt x="9360" y="2790"/>
                </a:lnTo>
                <a:lnTo>
                  <a:pt x="9344" y="2813"/>
                </a:lnTo>
                <a:lnTo>
                  <a:pt x="9333" y="2834"/>
                </a:lnTo>
                <a:lnTo>
                  <a:pt x="9321" y="2813"/>
                </a:lnTo>
                <a:lnTo>
                  <a:pt x="9308" y="2790"/>
                </a:lnTo>
                <a:lnTo>
                  <a:pt x="9290" y="2771"/>
                </a:lnTo>
                <a:lnTo>
                  <a:pt x="9270" y="2753"/>
                </a:lnTo>
                <a:lnTo>
                  <a:pt x="9246" y="2732"/>
                </a:lnTo>
                <a:lnTo>
                  <a:pt x="9219" y="2712"/>
                </a:lnTo>
                <a:lnTo>
                  <a:pt x="9158" y="2670"/>
                </a:lnTo>
                <a:lnTo>
                  <a:pt x="9162" y="2666"/>
                </a:lnTo>
                <a:lnTo>
                  <a:pt x="9200" y="2640"/>
                </a:lnTo>
                <a:lnTo>
                  <a:pt x="9231" y="2616"/>
                </a:lnTo>
                <a:lnTo>
                  <a:pt x="9258" y="2592"/>
                </a:lnTo>
                <a:lnTo>
                  <a:pt x="9279" y="2568"/>
                </a:lnTo>
                <a:lnTo>
                  <a:pt x="9297" y="2549"/>
                </a:lnTo>
                <a:lnTo>
                  <a:pt x="9314" y="2526"/>
                </a:lnTo>
                <a:lnTo>
                  <a:pt x="9324" y="2508"/>
                </a:lnTo>
                <a:lnTo>
                  <a:pt x="9333" y="2490"/>
                </a:lnTo>
                <a:lnTo>
                  <a:pt x="9342" y="2508"/>
                </a:lnTo>
                <a:lnTo>
                  <a:pt x="9354" y="2526"/>
                </a:lnTo>
                <a:lnTo>
                  <a:pt x="9368" y="2549"/>
                </a:lnTo>
                <a:lnTo>
                  <a:pt x="9386" y="2568"/>
                </a:lnTo>
                <a:lnTo>
                  <a:pt x="9408" y="2592"/>
                </a:lnTo>
                <a:lnTo>
                  <a:pt x="9435" y="2616"/>
                </a:lnTo>
                <a:lnTo>
                  <a:pt x="9465" y="2640"/>
                </a:lnTo>
                <a:lnTo>
                  <a:pt x="9504" y="2666"/>
                </a:lnTo>
                <a:lnTo>
                  <a:pt x="9507" y="2670"/>
                </a:lnTo>
                <a:lnTo>
                  <a:pt x="9446" y="2712"/>
                </a:lnTo>
                <a:close/>
                <a:moveTo>
                  <a:pt x="9168" y="2765"/>
                </a:moveTo>
                <a:lnTo>
                  <a:pt x="9198" y="2784"/>
                </a:lnTo>
                <a:lnTo>
                  <a:pt x="9222" y="2804"/>
                </a:lnTo>
                <a:lnTo>
                  <a:pt x="9240" y="2822"/>
                </a:lnTo>
                <a:lnTo>
                  <a:pt x="9254" y="2840"/>
                </a:lnTo>
                <a:lnTo>
                  <a:pt x="9266" y="2861"/>
                </a:lnTo>
                <a:lnTo>
                  <a:pt x="9272" y="2880"/>
                </a:lnTo>
                <a:lnTo>
                  <a:pt x="9276" y="2900"/>
                </a:lnTo>
                <a:lnTo>
                  <a:pt x="9276" y="2922"/>
                </a:lnTo>
                <a:lnTo>
                  <a:pt x="9273" y="2951"/>
                </a:lnTo>
                <a:lnTo>
                  <a:pt x="9272" y="2964"/>
                </a:lnTo>
                <a:lnTo>
                  <a:pt x="9267" y="2976"/>
                </a:lnTo>
                <a:lnTo>
                  <a:pt x="9261" y="2988"/>
                </a:lnTo>
                <a:lnTo>
                  <a:pt x="9255" y="2997"/>
                </a:lnTo>
                <a:lnTo>
                  <a:pt x="9248" y="3009"/>
                </a:lnTo>
                <a:lnTo>
                  <a:pt x="9237" y="3021"/>
                </a:lnTo>
                <a:lnTo>
                  <a:pt x="9213" y="3044"/>
                </a:lnTo>
                <a:lnTo>
                  <a:pt x="9182" y="3069"/>
                </a:lnTo>
                <a:lnTo>
                  <a:pt x="9141" y="3098"/>
                </a:lnTo>
                <a:lnTo>
                  <a:pt x="9093" y="3132"/>
                </a:lnTo>
                <a:lnTo>
                  <a:pt x="9044" y="3098"/>
                </a:lnTo>
                <a:lnTo>
                  <a:pt x="9003" y="3069"/>
                </a:lnTo>
                <a:lnTo>
                  <a:pt x="8972" y="3044"/>
                </a:lnTo>
                <a:lnTo>
                  <a:pt x="8948" y="3021"/>
                </a:lnTo>
                <a:lnTo>
                  <a:pt x="8939" y="3009"/>
                </a:lnTo>
                <a:lnTo>
                  <a:pt x="8930" y="2997"/>
                </a:lnTo>
                <a:lnTo>
                  <a:pt x="8924" y="2988"/>
                </a:lnTo>
                <a:lnTo>
                  <a:pt x="8918" y="2976"/>
                </a:lnTo>
                <a:lnTo>
                  <a:pt x="8915" y="2964"/>
                </a:lnTo>
                <a:lnTo>
                  <a:pt x="8912" y="2951"/>
                </a:lnTo>
                <a:lnTo>
                  <a:pt x="8910" y="2922"/>
                </a:lnTo>
                <a:lnTo>
                  <a:pt x="8910" y="2900"/>
                </a:lnTo>
                <a:lnTo>
                  <a:pt x="8915" y="2880"/>
                </a:lnTo>
                <a:lnTo>
                  <a:pt x="8922" y="2861"/>
                </a:lnTo>
                <a:lnTo>
                  <a:pt x="8933" y="2840"/>
                </a:lnTo>
                <a:lnTo>
                  <a:pt x="8946" y="2822"/>
                </a:lnTo>
                <a:lnTo>
                  <a:pt x="8964" y="2804"/>
                </a:lnTo>
                <a:lnTo>
                  <a:pt x="8988" y="2784"/>
                </a:lnTo>
                <a:lnTo>
                  <a:pt x="9018" y="2765"/>
                </a:lnTo>
                <a:lnTo>
                  <a:pt x="9093" y="2712"/>
                </a:lnTo>
                <a:lnTo>
                  <a:pt x="9168" y="2765"/>
                </a:lnTo>
                <a:close/>
                <a:moveTo>
                  <a:pt x="8966" y="2712"/>
                </a:moveTo>
                <a:lnTo>
                  <a:pt x="8940" y="2732"/>
                </a:lnTo>
                <a:lnTo>
                  <a:pt x="8916" y="2753"/>
                </a:lnTo>
                <a:lnTo>
                  <a:pt x="8897" y="2771"/>
                </a:lnTo>
                <a:lnTo>
                  <a:pt x="8879" y="2790"/>
                </a:lnTo>
                <a:lnTo>
                  <a:pt x="8864" y="2813"/>
                </a:lnTo>
                <a:lnTo>
                  <a:pt x="8852" y="2834"/>
                </a:lnTo>
                <a:lnTo>
                  <a:pt x="8843" y="2813"/>
                </a:lnTo>
                <a:lnTo>
                  <a:pt x="8828" y="2790"/>
                </a:lnTo>
                <a:lnTo>
                  <a:pt x="8810" y="2771"/>
                </a:lnTo>
                <a:lnTo>
                  <a:pt x="8790" y="2753"/>
                </a:lnTo>
                <a:lnTo>
                  <a:pt x="8766" y="2732"/>
                </a:lnTo>
                <a:lnTo>
                  <a:pt x="8741" y="2712"/>
                </a:lnTo>
                <a:lnTo>
                  <a:pt x="8678" y="2670"/>
                </a:lnTo>
                <a:lnTo>
                  <a:pt x="8682" y="2666"/>
                </a:lnTo>
                <a:lnTo>
                  <a:pt x="8720" y="2640"/>
                </a:lnTo>
                <a:lnTo>
                  <a:pt x="8750" y="2616"/>
                </a:lnTo>
                <a:lnTo>
                  <a:pt x="8778" y="2592"/>
                </a:lnTo>
                <a:lnTo>
                  <a:pt x="8801" y="2568"/>
                </a:lnTo>
                <a:lnTo>
                  <a:pt x="8819" y="2549"/>
                </a:lnTo>
                <a:lnTo>
                  <a:pt x="8832" y="2526"/>
                </a:lnTo>
                <a:lnTo>
                  <a:pt x="8844" y="2508"/>
                </a:lnTo>
                <a:lnTo>
                  <a:pt x="8852" y="2490"/>
                </a:lnTo>
                <a:lnTo>
                  <a:pt x="8862" y="2508"/>
                </a:lnTo>
                <a:lnTo>
                  <a:pt x="8873" y="2526"/>
                </a:lnTo>
                <a:lnTo>
                  <a:pt x="8888" y="2549"/>
                </a:lnTo>
                <a:lnTo>
                  <a:pt x="8906" y="2568"/>
                </a:lnTo>
                <a:lnTo>
                  <a:pt x="8928" y="2592"/>
                </a:lnTo>
                <a:lnTo>
                  <a:pt x="8954" y="2616"/>
                </a:lnTo>
                <a:lnTo>
                  <a:pt x="8985" y="2640"/>
                </a:lnTo>
                <a:lnTo>
                  <a:pt x="9024" y="2666"/>
                </a:lnTo>
                <a:lnTo>
                  <a:pt x="9027" y="2670"/>
                </a:lnTo>
                <a:lnTo>
                  <a:pt x="8966" y="2712"/>
                </a:lnTo>
                <a:close/>
                <a:moveTo>
                  <a:pt x="8696" y="2768"/>
                </a:moveTo>
                <a:lnTo>
                  <a:pt x="8723" y="2789"/>
                </a:lnTo>
                <a:lnTo>
                  <a:pt x="8744" y="2807"/>
                </a:lnTo>
                <a:lnTo>
                  <a:pt x="8762" y="2825"/>
                </a:lnTo>
                <a:lnTo>
                  <a:pt x="8777" y="2843"/>
                </a:lnTo>
                <a:lnTo>
                  <a:pt x="8786" y="2861"/>
                </a:lnTo>
                <a:lnTo>
                  <a:pt x="8792" y="2880"/>
                </a:lnTo>
                <a:lnTo>
                  <a:pt x="8795" y="2900"/>
                </a:lnTo>
                <a:lnTo>
                  <a:pt x="8796" y="2922"/>
                </a:lnTo>
                <a:lnTo>
                  <a:pt x="8795" y="2951"/>
                </a:lnTo>
                <a:lnTo>
                  <a:pt x="8792" y="2963"/>
                </a:lnTo>
                <a:lnTo>
                  <a:pt x="8789" y="2973"/>
                </a:lnTo>
                <a:lnTo>
                  <a:pt x="8784" y="2985"/>
                </a:lnTo>
                <a:lnTo>
                  <a:pt x="8778" y="2996"/>
                </a:lnTo>
                <a:lnTo>
                  <a:pt x="8771" y="3008"/>
                </a:lnTo>
                <a:lnTo>
                  <a:pt x="8760" y="3018"/>
                </a:lnTo>
                <a:lnTo>
                  <a:pt x="8738" y="3039"/>
                </a:lnTo>
                <a:lnTo>
                  <a:pt x="8708" y="3066"/>
                </a:lnTo>
                <a:lnTo>
                  <a:pt x="8672" y="3092"/>
                </a:lnTo>
                <a:lnTo>
                  <a:pt x="8627" y="3123"/>
                </a:lnTo>
                <a:lnTo>
                  <a:pt x="8612" y="3132"/>
                </a:lnTo>
                <a:lnTo>
                  <a:pt x="8564" y="3098"/>
                </a:lnTo>
                <a:lnTo>
                  <a:pt x="8525" y="3069"/>
                </a:lnTo>
                <a:lnTo>
                  <a:pt x="8492" y="3044"/>
                </a:lnTo>
                <a:lnTo>
                  <a:pt x="8468" y="3021"/>
                </a:lnTo>
                <a:lnTo>
                  <a:pt x="8459" y="3009"/>
                </a:lnTo>
                <a:lnTo>
                  <a:pt x="8450" y="2997"/>
                </a:lnTo>
                <a:lnTo>
                  <a:pt x="8444" y="2988"/>
                </a:lnTo>
                <a:lnTo>
                  <a:pt x="8438" y="2976"/>
                </a:lnTo>
                <a:lnTo>
                  <a:pt x="8435" y="2964"/>
                </a:lnTo>
                <a:lnTo>
                  <a:pt x="8432" y="2951"/>
                </a:lnTo>
                <a:lnTo>
                  <a:pt x="8430" y="2922"/>
                </a:lnTo>
                <a:lnTo>
                  <a:pt x="8430" y="2900"/>
                </a:lnTo>
                <a:lnTo>
                  <a:pt x="8435" y="2880"/>
                </a:lnTo>
                <a:lnTo>
                  <a:pt x="8441" y="2861"/>
                </a:lnTo>
                <a:lnTo>
                  <a:pt x="8453" y="2840"/>
                </a:lnTo>
                <a:lnTo>
                  <a:pt x="8466" y="2822"/>
                </a:lnTo>
                <a:lnTo>
                  <a:pt x="8484" y="2804"/>
                </a:lnTo>
                <a:lnTo>
                  <a:pt x="8508" y="2784"/>
                </a:lnTo>
                <a:lnTo>
                  <a:pt x="8538" y="2765"/>
                </a:lnTo>
                <a:lnTo>
                  <a:pt x="8612" y="2712"/>
                </a:lnTo>
                <a:lnTo>
                  <a:pt x="8627" y="2720"/>
                </a:lnTo>
                <a:lnTo>
                  <a:pt x="8696" y="2768"/>
                </a:lnTo>
                <a:close/>
                <a:moveTo>
                  <a:pt x="8486" y="2712"/>
                </a:moveTo>
                <a:lnTo>
                  <a:pt x="8460" y="2732"/>
                </a:lnTo>
                <a:lnTo>
                  <a:pt x="8436" y="2753"/>
                </a:lnTo>
                <a:lnTo>
                  <a:pt x="8417" y="2771"/>
                </a:lnTo>
                <a:lnTo>
                  <a:pt x="8399" y="2790"/>
                </a:lnTo>
                <a:lnTo>
                  <a:pt x="8384" y="2813"/>
                </a:lnTo>
                <a:lnTo>
                  <a:pt x="8372" y="2834"/>
                </a:lnTo>
                <a:lnTo>
                  <a:pt x="8363" y="2813"/>
                </a:lnTo>
                <a:lnTo>
                  <a:pt x="8346" y="2790"/>
                </a:lnTo>
                <a:lnTo>
                  <a:pt x="8330" y="2771"/>
                </a:lnTo>
                <a:lnTo>
                  <a:pt x="8309" y="2753"/>
                </a:lnTo>
                <a:lnTo>
                  <a:pt x="8286" y="2732"/>
                </a:lnTo>
                <a:lnTo>
                  <a:pt x="8259" y="2712"/>
                </a:lnTo>
                <a:lnTo>
                  <a:pt x="8196" y="2670"/>
                </a:lnTo>
                <a:lnTo>
                  <a:pt x="8202" y="2666"/>
                </a:lnTo>
                <a:lnTo>
                  <a:pt x="8241" y="2640"/>
                </a:lnTo>
                <a:lnTo>
                  <a:pt x="8271" y="2616"/>
                </a:lnTo>
                <a:lnTo>
                  <a:pt x="8298" y="2592"/>
                </a:lnTo>
                <a:lnTo>
                  <a:pt x="8321" y="2568"/>
                </a:lnTo>
                <a:lnTo>
                  <a:pt x="8339" y="2549"/>
                </a:lnTo>
                <a:lnTo>
                  <a:pt x="8352" y="2526"/>
                </a:lnTo>
                <a:lnTo>
                  <a:pt x="8364" y="2508"/>
                </a:lnTo>
                <a:lnTo>
                  <a:pt x="8372" y="2490"/>
                </a:lnTo>
                <a:lnTo>
                  <a:pt x="8382" y="2508"/>
                </a:lnTo>
                <a:lnTo>
                  <a:pt x="8393" y="2526"/>
                </a:lnTo>
                <a:lnTo>
                  <a:pt x="8408" y="2549"/>
                </a:lnTo>
                <a:lnTo>
                  <a:pt x="8426" y="2568"/>
                </a:lnTo>
                <a:lnTo>
                  <a:pt x="8448" y="2592"/>
                </a:lnTo>
                <a:lnTo>
                  <a:pt x="8474" y="2616"/>
                </a:lnTo>
                <a:lnTo>
                  <a:pt x="8507" y="2640"/>
                </a:lnTo>
                <a:lnTo>
                  <a:pt x="8543" y="2666"/>
                </a:lnTo>
                <a:lnTo>
                  <a:pt x="8549" y="2670"/>
                </a:lnTo>
                <a:lnTo>
                  <a:pt x="8486" y="2712"/>
                </a:lnTo>
                <a:close/>
                <a:moveTo>
                  <a:pt x="8208" y="2765"/>
                </a:moveTo>
                <a:lnTo>
                  <a:pt x="8238" y="2784"/>
                </a:lnTo>
                <a:lnTo>
                  <a:pt x="8262" y="2804"/>
                </a:lnTo>
                <a:lnTo>
                  <a:pt x="8280" y="2822"/>
                </a:lnTo>
                <a:lnTo>
                  <a:pt x="8294" y="2840"/>
                </a:lnTo>
                <a:lnTo>
                  <a:pt x="8304" y="2861"/>
                </a:lnTo>
                <a:lnTo>
                  <a:pt x="8312" y="2880"/>
                </a:lnTo>
                <a:lnTo>
                  <a:pt x="8315" y="2900"/>
                </a:lnTo>
                <a:lnTo>
                  <a:pt x="8316" y="2922"/>
                </a:lnTo>
                <a:lnTo>
                  <a:pt x="8315" y="2951"/>
                </a:lnTo>
                <a:lnTo>
                  <a:pt x="8312" y="2964"/>
                </a:lnTo>
                <a:lnTo>
                  <a:pt x="8309" y="2976"/>
                </a:lnTo>
                <a:lnTo>
                  <a:pt x="8303" y="2988"/>
                </a:lnTo>
                <a:lnTo>
                  <a:pt x="8297" y="2997"/>
                </a:lnTo>
                <a:lnTo>
                  <a:pt x="8289" y="3009"/>
                </a:lnTo>
                <a:lnTo>
                  <a:pt x="8279" y="3021"/>
                </a:lnTo>
                <a:lnTo>
                  <a:pt x="8255" y="3044"/>
                </a:lnTo>
                <a:lnTo>
                  <a:pt x="8223" y="3069"/>
                </a:lnTo>
                <a:lnTo>
                  <a:pt x="8183" y="3098"/>
                </a:lnTo>
                <a:lnTo>
                  <a:pt x="8133" y="3132"/>
                </a:lnTo>
                <a:lnTo>
                  <a:pt x="8085" y="3098"/>
                </a:lnTo>
                <a:lnTo>
                  <a:pt x="8045" y="3069"/>
                </a:lnTo>
                <a:lnTo>
                  <a:pt x="8013" y="3044"/>
                </a:lnTo>
                <a:lnTo>
                  <a:pt x="7986" y="3021"/>
                </a:lnTo>
                <a:lnTo>
                  <a:pt x="7979" y="3009"/>
                </a:lnTo>
                <a:lnTo>
                  <a:pt x="7971" y="2997"/>
                </a:lnTo>
                <a:lnTo>
                  <a:pt x="7962" y="2988"/>
                </a:lnTo>
                <a:lnTo>
                  <a:pt x="7959" y="2976"/>
                </a:lnTo>
                <a:lnTo>
                  <a:pt x="7955" y="2964"/>
                </a:lnTo>
                <a:lnTo>
                  <a:pt x="7953" y="2951"/>
                </a:lnTo>
                <a:lnTo>
                  <a:pt x="7950" y="2922"/>
                </a:lnTo>
                <a:lnTo>
                  <a:pt x="7950" y="2900"/>
                </a:lnTo>
                <a:lnTo>
                  <a:pt x="7955" y="2880"/>
                </a:lnTo>
                <a:lnTo>
                  <a:pt x="7961" y="2861"/>
                </a:lnTo>
                <a:lnTo>
                  <a:pt x="7971" y="2840"/>
                </a:lnTo>
                <a:lnTo>
                  <a:pt x="7986" y="2822"/>
                </a:lnTo>
                <a:lnTo>
                  <a:pt x="8004" y="2804"/>
                </a:lnTo>
                <a:lnTo>
                  <a:pt x="8028" y="2784"/>
                </a:lnTo>
                <a:lnTo>
                  <a:pt x="8057" y="2765"/>
                </a:lnTo>
                <a:lnTo>
                  <a:pt x="8133" y="2712"/>
                </a:lnTo>
                <a:lnTo>
                  <a:pt x="8208" y="2765"/>
                </a:lnTo>
                <a:close/>
                <a:moveTo>
                  <a:pt x="8007" y="2712"/>
                </a:moveTo>
                <a:lnTo>
                  <a:pt x="7980" y="2732"/>
                </a:lnTo>
                <a:lnTo>
                  <a:pt x="7956" y="2753"/>
                </a:lnTo>
                <a:lnTo>
                  <a:pt x="7937" y="2771"/>
                </a:lnTo>
                <a:lnTo>
                  <a:pt x="7919" y="2790"/>
                </a:lnTo>
                <a:lnTo>
                  <a:pt x="7905" y="2813"/>
                </a:lnTo>
                <a:lnTo>
                  <a:pt x="7893" y="2834"/>
                </a:lnTo>
                <a:lnTo>
                  <a:pt x="7883" y="2813"/>
                </a:lnTo>
                <a:lnTo>
                  <a:pt x="7866" y="2790"/>
                </a:lnTo>
                <a:lnTo>
                  <a:pt x="7851" y="2771"/>
                </a:lnTo>
                <a:lnTo>
                  <a:pt x="7829" y="2753"/>
                </a:lnTo>
                <a:lnTo>
                  <a:pt x="7806" y="2732"/>
                </a:lnTo>
                <a:lnTo>
                  <a:pt x="7779" y="2712"/>
                </a:lnTo>
                <a:lnTo>
                  <a:pt x="7716" y="2670"/>
                </a:lnTo>
                <a:lnTo>
                  <a:pt x="7722" y="2666"/>
                </a:lnTo>
                <a:lnTo>
                  <a:pt x="7761" y="2640"/>
                </a:lnTo>
                <a:lnTo>
                  <a:pt x="7791" y="2616"/>
                </a:lnTo>
                <a:lnTo>
                  <a:pt x="7818" y="2592"/>
                </a:lnTo>
                <a:lnTo>
                  <a:pt x="7841" y="2568"/>
                </a:lnTo>
                <a:lnTo>
                  <a:pt x="7859" y="2549"/>
                </a:lnTo>
                <a:lnTo>
                  <a:pt x="7872" y="2526"/>
                </a:lnTo>
                <a:lnTo>
                  <a:pt x="7884" y="2508"/>
                </a:lnTo>
                <a:lnTo>
                  <a:pt x="7893" y="2490"/>
                </a:lnTo>
                <a:lnTo>
                  <a:pt x="7902" y="2508"/>
                </a:lnTo>
                <a:lnTo>
                  <a:pt x="7913" y="2526"/>
                </a:lnTo>
                <a:lnTo>
                  <a:pt x="7929" y="2549"/>
                </a:lnTo>
                <a:lnTo>
                  <a:pt x="7947" y="2568"/>
                </a:lnTo>
                <a:lnTo>
                  <a:pt x="7968" y="2592"/>
                </a:lnTo>
                <a:lnTo>
                  <a:pt x="7995" y="2616"/>
                </a:lnTo>
                <a:lnTo>
                  <a:pt x="8027" y="2640"/>
                </a:lnTo>
                <a:lnTo>
                  <a:pt x="8063" y="2666"/>
                </a:lnTo>
                <a:lnTo>
                  <a:pt x="8069" y="2670"/>
                </a:lnTo>
                <a:lnTo>
                  <a:pt x="8007" y="2712"/>
                </a:lnTo>
                <a:close/>
                <a:moveTo>
                  <a:pt x="7539" y="2712"/>
                </a:moveTo>
                <a:lnTo>
                  <a:pt x="7514" y="2732"/>
                </a:lnTo>
                <a:lnTo>
                  <a:pt x="7490" y="2753"/>
                </a:lnTo>
                <a:lnTo>
                  <a:pt x="7469" y="2771"/>
                </a:lnTo>
                <a:lnTo>
                  <a:pt x="7451" y="2790"/>
                </a:lnTo>
                <a:lnTo>
                  <a:pt x="7437" y="2813"/>
                </a:lnTo>
                <a:lnTo>
                  <a:pt x="7425" y="2834"/>
                </a:lnTo>
                <a:lnTo>
                  <a:pt x="7415" y="2813"/>
                </a:lnTo>
                <a:lnTo>
                  <a:pt x="7400" y="2790"/>
                </a:lnTo>
                <a:lnTo>
                  <a:pt x="7383" y="2771"/>
                </a:lnTo>
                <a:lnTo>
                  <a:pt x="7361" y="2753"/>
                </a:lnTo>
                <a:lnTo>
                  <a:pt x="7340" y="2732"/>
                </a:lnTo>
                <a:lnTo>
                  <a:pt x="7311" y="2712"/>
                </a:lnTo>
                <a:lnTo>
                  <a:pt x="7250" y="2670"/>
                </a:lnTo>
                <a:lnTo>
                  <a:pt x="7256" y="2666"/>
                </a:lnTo>
                <a:lnTo>
                  <a:pt x="7293" y="2640"/>
                </a:lnTo>
                <a:lnTo>
                  <a:pt x="7323" y="2616"/>
                </a:lnTo>
                <a:lnTo>
                  <a:pt x="7352" y="2592"/>
                </a:lnTo>
                <a:lnTo>
                  <a:pt x="7373" y="2568"/>
                </a:lnTo>
                <a:lnTo>
                  <a:pt x="7391" y="2549"/>
                </a:lnTo>
                <a:lnTo>
                  <a:pt x="7406" y="2526"/>
                </a:lnTo>
                <a:lnTo>
                  <a:pt x="7418" y="2508"/>
                </a:lnTo>
                <a:lnTo>
                  <a:pt x="7425" y="2490"/>
                </a:lnTo>
                <a:lnTo>
                  <a:pt x="7436" y="2508"/>
                </a:lnTo>
                <a:lnTo>
                  <a:pt x="7445" y="2526"/>
                </a:lnTo>
                <a:lnTo>
                  <a:pt x="7461" y="2549"/>
                </a:lnTo>
                <a:lnTo>
                  <a:pt x="7479" y="2568"/>
                </a:lnTo>
                <a:lnTo>
                  <a:pt x="7502" y="2592"/>
                </a:lnTo>
                <a:lnTo>
                  <a:pt x="7527" y="2616"/>
                </a:lnTo>
                <a:lnTo>
                  <a:pt x="7559" y="2640"/>
                </a:lnTo>
                <a:lnTo>
                  <a:pt x="7595" y="2666"/>
                </a:lnTo>
                <a:lnTo>
                  <a:pt x="7601" y="2670"/>
                </a:lnTo>
                <a:lnTo>
                  <a:pt x="7539" y="2712"/>
                </a:lnTo>
                <a:close/>
                <a:moveTo>
                  <a:pt x="7262" y="2765"/>
                </a:moveTo>
                <a:lnTo>
                  <a:pt x="7292" y="2784"/>
                </a:lnTo>
                <a:lnTo>
                  <a:pt x="7316" y="2804"/>
                </a:lnTo>
                <a:lnTo>
                  <a:pt x="7334" y="2822"/>
                </a:lnTo>
                <a:lnTo>
                  <a:pt x="7347" y="2840"/>
                </a:lnTo>
                <a:lnTo>
                  <a:pt x="7358" y="2861"/>
                </a:lnTo>
                <a:lnTo>
                  <a:pt x="7365" y="2880"/>
                </a:lnTo>
                <a:lnTo>
                  <a:pt x="7367" y="2900"/>
                </a:lnTo>
                <a:lnTo>
                  <a:pt x="7370" y="2922"/>
                </a:lnTo>
                <a:lnTo>
                  <a:pt x="7367" y="2951"/>
                </a:lnTo>
                <a:lnTo>
                  <a:pt x="7365" y="2964"/>
                </a:lnTo>
                <a:lnTo>
                  <a:pt x="7361" y="2976"/>
                </a:lnTo>
                <a:lnTo>
                  <a:pt x="7355" y="2988"/>
                </a:lnTo>
                <a:lnTo>
                  <a:pt x="7349" y="2997"/>
                </a:lnTo>
                <a:lnTo>
                  <a:pt x="7341" y="3009"/>
                </a:lnTo>
                <a:lnTo>
                  <a:pt x="7331" y="3021"/>
                </a:lnTo>
                <a:lnTo>
                  <a:pt x="7307" y="3044"/>
                </a:lnTo>
                <a:lnTo>
                  <a:pt x="7275" y="3069"/>
                </a:lnTo>
                <a:lnTo>
                  <a:pt x="7235" y="3098"/>
                </a:lnTo>
                <a:lnTo>
                  <a:pt x="7185" y="3132"/>
                </a:lnTo>
                <a:lnTo>
                  <a:pt x="7137" y="3098"/>
                </a:lnTo>
                <a:lnTo>
                  <a:pt x="7095" y="3069"/>
                </a:lnTo>
                <a:lnTo>
                  <a:pt x="7065" y="3044"/>
                </a:lnTo>
                <a:lnTo>
                  <a:pt x="7040" y="3021"/>
                </a:lnTo>
                <a:lnTo>
                  <a:pt x="7031" y="3009"/>
                </a:lnTo>
                <a:lnTo>
                  <a:pt x="7023" y="2997"/>
                </a:lnTo>
                <a:lnTo>
                  <a:pt x="7016" y="2988"/>
                </a:lnTo>
                <a:lnTo>
                  <a:pt x="7011" y="2976"/>
                </a:lnTo>
                <a:lnTo>
                  <a:pt x="7007" y="2964"/>
                </a:lnTo>
                <a:lnTo>
                  <a:pt x="7005" y="2951"/>
                </a:lnTo>
                <a:lnTo>
                  <a:pt x="7004" y="2922"/>
                </a:lnTo>
                <a:lnTo>
                  <a:pt x="7004" y="2900"/>
                </a:lnTo>
                <a:lnTo>
                  <a:pt x="7007" y="2880"/>
                </a:lnTo>
                <a:lnTo>
                  <a:pt x="7013" y="2861"/>
                </a:lnTo>
                <a:lnTo>
                  <a:pt x="7023" y="2840"/>
                </a:lnTo>
                <a:lnTo>
                  <a:pt x="7040" y="2822"/>
                </a:lnTo>
                <a:lnTo>
                  <a:pt x="7058" y="2804"/>
                </a:lnTo>
                <a:lnTo>
                  <a:pt x="7082" y="2784"/>
                </a:lnTo>
                <a:lnTo>
                  <a:pt x="7109" y="2765"/>
                </a:lnTo>
                <a:lnTo>
                  <a:pt x="7185" y="2712"/>
                </a:lnTo>
                <a:lnTo>
                  <a:pt x="7262" y="2765"/>
                </a:lnTo>
                <a:close/>
                <a:moveTo>
                  <a:pt x="7059" y="2712"/>
                </a:moveTo>
                <a:lnTo>
                  <a:pt x="7034" y="2732"/>
                </a:lnTo>
                <a:lnTo>
                  <a:pt x="7010" y="2753"/>
                </a:lnTo>
                <a:lnTo>
                  <a:pt x="6989" y="2771"/>
                </a:lnTo>
                <a:lnTo>
                  <a:pt x="6972" y="2790"/>
                </a:lnTo>
                <a:lnTo>
                  <a:pt x="6957" y="2813"/>
                </a:lnTo>
                <a:lnTo>
                  <a:pt x="6945" y="2834"/>
                </a:lnTo>
                <a:lnTo>
                  <a:pt x="6933" y="2813"/>
                </a:lnTo>
                <a:lnTo>
                  <a:pt x="6920" y="2790"/>
                </a:lnTo>
                <a:lnTo>
                  <a:pt x="6903" y="2771"/>
                </a:lnTo>
                <a:lnTo>
                  <a:pt x="6882" y="2753"/>
                </a:lnTo>
                <a:lnTo>
                  <a:pt x="6860" y="2732"/>
                </a:lnTo>
                <a:lnTo>
                  <a:pt x="6831" y="2712"/>
                </a:lnTo>
                <a:lnTo>
                  <a:pt x="6770" y="2670"/>
                </a:lnTo>
                <a:lnTo>
                  <a:pt x="6776" y="2666"/>
                </a:lnTo>
                <a:lnTo>
                  <a:pt x="6812" y="2640"/>
                </a:lnTo>
                <a:lnTo>
                  <a:pt x="6843" y="2616"/>
                </a:lnTo>
                <a:lnTo>
                  <a:pt x="6872" y="2592"/>
                </a:lnTo>
                <a:lnTo>
                  <a:pt x="6894" y="2568"/>
                </a:lnTo>
                <a:lnTo>
                  <a:pt x="6912" y="2549"/>
                </a:lnTo>
                <a:lnTo>
                  <a:pt x="6926" y="2526"/>
                </a:lnTo>
                <a:lnTo>
                  <a:pt x="6938" y="2508"/>
                </a:lnTo>
                <a:lnTo>
                  <a:pt x="6945" y="2490"/>
                </a:lnTo>
                <a:lnTo>
                  <a:pt x="6954" y="2508"/>
                </a:lnTo>
                <a:lnTo>
                  <a:pt x="6966" y="2526"/>
                </a:lnTo>
                <a:lnTo>
                  <a:pt x="6980" y="2549"/>
                </a:lnTo>
                <a:lnTo>
                  <a:pt x="6999" y="2568"/>
                </a:lnTo>
                <a:lnTo>
                  <a:pt x="7022" y="2592"/>
                </a:lnTo>
                <a:lnTo>
                  <a:pt x="7047" y="2616"/>
                </a:lnTo>
                <a:lnTo>
                  <a:pt x="7079" y="2640"/>
                </a:lnTo>
                <a:lnTo>
                  <a:pt x="7115" y="2666"/>
                </a:lnTo>
                <a:lnTo>
                  <a:pt x="7121" y="2670"/>
                </a:lnTo>
                <a:lnTo>
                  <a:pt x="7059" y="2712"/>
                </a:lnTo>
                <a:close/>
                <a:moveTo>
                  <a:pt x="6788" y="2768"/>
                </a:moveTo>
                <a:lnTo>
                  <a:pt x="6816" y="2789"/>
                </a:lnTo>
                <a:lnTo>
                  <a:pt x="6837" y="2807"/>
                </a:lnTo>
                <a:lnTo>
                  <a:pt x="6855" y="2825"/>
                </a:lnTo>
                <a:lnTo>
                  <a:pt x="6867" y="2843"/>
                </a:lnTo>
                <a:lnTo>
                  <a:pt x="6878" y="2861"/>
                </a:lnTo>
                <a:lnTo>
                  <a:pt x="6884" y="2880"/>
                </a:lnTo>
                <a:lnTo>
                  <a:pt x="6888" y="2900"/>
                </a:lnTo>
                <a:lnTo>
                  <a:pt x="6890" y="2922"/>
                </a:lnTo>
                <a:lnTo>
                  <a:pt x="6888" y="2951"/>
                </a:lnTo>
                <a:lnTo>
                  <a:pt x="6885" y="2963"/>
                </a:lnTo>
                <a:lnTo>
                  <a:pt x="6882" y="2973"/>
                </a:lnTo>
                <a:lnTo>
                  <a:pt x="6876" y="2985"/>
                </a:lnTo>
                <a:lnTo>
                  <a:pt x="6870" y="2996"/>
                </a:lnTo>
                <a:lnTo>
                  <a:pt x="6864" y="3008"/>
                </a:lnTo>
                <a:lnTo>
                  <a:pt x="6854" y="3018"/>
                </a:lnTo>
                <a:lnTo>
                  <a:pt x="6831" y="3039"/>
                </a:lnTo>
                <a:lnTo>
                  <a:pt x="6801" y="3066"/>
                </a:lnTo>
                <a:lnTo>
                  <a:pt x="6764" y="3092"/>
                </a:lnTo>
                <a:lnTo>
                  <a:pt x="6717" y="3123"/>
                </a:lnTo>
                <a:lnTo>
                  <a:pt x="6705" y="3132"/>
                </a:lnTo>
                <a:lnTo>
                  <a:pt x="6656" y="3098"/>
                </a:lnTo>
                <a:lnTo>
                  <a:pt x="6615" y="3069"/>
                </a:lnTo>
                <a:lnTo>
                  <a:pt x="6584" y="3044"/>
                </a:lnTo>
                <a:lnTo>
                  <a:pt x="6560" y="3021"/>
                </a:lnTo>
                <a:lnTo>
                  <a:pt x="6549" y="3009"/>
                </a:lnTo>
                <a:lnTo>
                  <a:pt x="6542" y="2997"/>
                </a:lnTo>
                <a:lnTo>
                  <a:pt x="6536" y="2988"/>
                </a:lnTo>
                <a:lnTo>
                  <a:pt x="6531" y="2976"/>
                </a:lnTo>
                <a:lnTo>
                  <a:pt x="6528" y="2964"/>
                </a:lnTo>
                <a:lnTo>
                  <a:pt x="6525" y="2951"/>
                </a:lnTo>
                <a:lnTo>
                  <a:pt x="6524" y="2922"/>
                </a:lnTo>
                <a:lnTo>
                  <a:pt x="6524" y="2900"/>
                </a:lnTo>
                <a:lnTo>
                  <a:pt x="6528" y="2880"/>
                </a:lnTo>
                <a:lnTo>
                  <a:pt x="6534" y="2861"/>
                </a:lnTo>
                <a:lnTo>
                  <a:pt x="6543" y="2840"/>
                </a:lnTo>
                <a:lnTo>
                  <a:pt x="6558" y="2822"/>
                </a:lnTo>
                <a:lnTo>
                  <a:pt x="6578" y="2804"/>
                </a:lnTo>
                <a:lnTo>
                  <a:pt x="6602" y="2784"/>
                </a:lnTo>
                <a:lnTo>
                  <a:pt x="6630" y="2765"/>
                </a:lnTo>
                <a:lnTo>
                  <a:pt x="6705" y="2712"/>
                </a:lnTo>
                <a:lnTo>
                  <a:pt x="6717" y="2720"/>
                </a:lnTo>
                <a:lnTo>
                  <a:pt x="6788" y="2768"/>
                </a:lnTo>
                <a:close/>
                <a:moveTo>
                  <a:pt x="6579" y="2712"/>
                </a:moveTo>
                <a:lnTo>
                  <a:pt x="6554" y="2732"/>
                </a:lnTo>
                <a:lnTo>
                  <a:pt x="6530" y="2753"/>
                </a:lnTo>
                <a:lnTo>
                  <a:pt x="6510" y="2771"/>
                </a:lnTo>
                <a:lnTo>
                  <a:pt x="6492" y="2790"/>
                </a:lnTo>
                <a:lnTo>
                  <a:pt x="6477" y="2813"/>
                </a:lnTo>
                <a:lnTo>
                  <a:pt x="6465" y="2834"/>
                </a:lnTo>
                <a:lnTo>
                  <a:pt x="6453" y="2813"/>
                </a:lnTo>
                <a:lnTo>
                  <a:pt x="6440" y="2790"/>
                </a:lnTo>
                <a:lnTo>
                  <a:pt x="6422" y="2771"/>
                </a:lnTo>
                <a:lnTo>
                  <a:pt x="6402" y="2753"/>
                </a:lnTo>
                <a:lnTo>
                  <a:pt x="6378" y="2732"/>
                </a:lnTo>
                <a:lnTo>
                  <a:pt x="6351" y="2712"/>
                </a:lnTo>
                <a:lnTo>
                  <a:pt x="6290" y="2670"/>
                </a:lnTo>
                <a:lnTo>
                  <a:pt x="6296" y="2666"/>
                </a:lnTo>
                <a:lnTo>
                  <a:pt x="6332" y="2640"/>
                </a:lnTo>
                <a:lnTo>
                  <a:pt x="6363" y="2616"/>
                </a:lnTo>
                <a:lnTo>
                  <a:pt x="6390" y="2592"/>
                </a:lnTo>
                <a:lnTo>
                  <a:pt x="6414" y="2568"/>
                </a:lnTo>
                <a:lnTo>
                  <a:pt x="6432" y="2549"/>
                </a:lnTo>
                <a:lnTo>
                  <a:pt x="6446" y="2526"/>
                </a:lnTo>
                <a:lnTo>
                  <a:pt x="6458" y="2508"/>
                </a:lnTo>
                <a:lnTo>
                  <a:pt x="6465" y="2490"/>
                </a:lnTo>
                <a:lnTo>
                  <a:pt x="6474" y="2508"/>
                </a:lnTo>
                <a:lnTo>
                  <a:pt x="6486" y="2526"/>
                </a:lnTo>
                <a:lnTo>
                  <a:pt x="6500" y="2549"/>
                </a:lnTo>
                <a:lnTo>
                  <a:pt x="6519" y="2568"/>
                </a:lnTo>
                <a:lnTo>
                  <a:pt x="6542" y="2592"/>
                </a:lnTo>
                <a:lnTo>
                  <a:pt x="6567" y="2616"/>
                </a:lnTo>
                <a:lnTo>
                  <a:pt x="6600" y="2640"/>
                </a:lnTo>
                <a:lnTo>
                  <a:pt x="6636" y="2666"/>
                </a:lnTo>
                <a:lnTo>
                  <a:pt x="6642" y="2670"/>
                </a:lnTo>
                <a:lnTo>
                  <a:pt x="6579" y="2712"/>
                </a:lnTo>
                <a:close/>
                <a:moveTo>
                  <a:pt x="6302" y="2765"/>
                </a:moveTo>
                <a:lnTo>
                  <a:pt x="6330" y="2784"/>
                </a:lnTo>
                <a:lnTo>
                  <a:pt x="6354" y="2804"/>
                </a:lnTo>
                <a:lnTo>
                  <a:pt x="6374" y="2822"/>
                </a:lnTo>
                <a:lnTo>
                  <a:pt x="6387" y="2840"/>
                </a:lnTo>
                <a:lnTo>
                  <a:pt x="6398" y="2861"/>
                </a:lnTo>
                <a:lnTo>
                  <a:pt x="6404" y="2880"/>
                </a:lnTo>
                <a:lnTo>
                  <a:pt x="6408" y="2900"/>
                </a:lnTo>
                <a:lnTo>
                  <a:pt x="6410" y="2922"/>
                </a:lnTo>
                <a:lnTo>
                  <a:pt x="6408" y="2951"/>
                </a:lnTo>
                <a:lnTo>
                  <a:pt x="6404" y="2964"/>
                </a:lnTo>
                <a:lnTo>
                  <a:pt x="6399" y="2976"/>
                </a:lnTo>
                <a:lnTo>
                  <a:pt x="6396" y="2988"/>
                </a:lnTo>
                <a:lnTo>
                  <a:pt x="6390" y="2997"/>
                </a:lnTo>
                <a:lnTo>
                  <a:pt x="6381" y="3009"/>
                </a:lnTo>
                <a:lnTo>
                  <a:pt x="6372" y="3021"/>
                </a:lnTo>
                <a:lnTo>
                  <a:pt x="6348" y="3044"/>
                </a:lnTo>
                <a:lnTo>
                  <a:pt x="6315" y="3069"/>
                </a:lnTo>
                <a:lnTo>
                  <a:pt x="6276" y="3098"/>
                </a:lnTo>
                <a:lnTo>
                  <a:pt x="6227" y="3132"/>
                </a:lnTo>
                <a:lnTo>
                  <a:pt x="6176" y="3098"/>
                </a:lnTo>
                <a:lnTo>
                  <a:pt x="6137" y="3069"/>
                </a:lnTo>
                <a:lnTo>
                  <a:pt x="6104" y="3044"/>
                </a:lnTo>
                <a:lnTo>
                  <a:pt x="6080" y="3021"/>
                </a:lnTo>
                <a:lnTo>
                  <a:pt x="6071" y="3009"/>
                </a:lnTo>
                <a:lnTo>
                  <a:pt x="6062" y="2997"/>
                </a:lnTo>
                <a:lnTo>
                  <a:pt x="6056" y="2988"/>
                </a:lnTo>
                <a:lnTo>
                  <a:pt x="6053" y="2976"/>
                </a:lnTo>
                <a:lnTo>
                  <a:pt x="6048" y="2964"/>
                </a:lnTo>
                <a:lnTo>
                  <a:pt x="6044" y="2951"/>
                </a:lnTo>
                <a:lnTo>
                  <a:pt x="6042" y="2922"/>
                </a:lnTo>
                <a:lnTo>
                  <a:pt x="6044" y="2900"/>
                </a:lnTo>
                <a:lnTo>
                  <a:pt x="6048" y="2880"/>
                </a:lnTo>
                <a:lnTo>
                  <a:pt x="6054" y="2861"/>
                </a:lnTo>
                <a:lnTo>
                  <a:pt x="6065" y="2840"/>
                </a:lnTo>
                <a:lnTo>
                  <a:pt x="6078" y="2822"/>
                </a:lnTo>
                <a:lnTo>
                  <a:pt x="6098" y="2804"/>
                </a:lnTo>
                <a:lnTo>
                  <a:pt x="6122" y="2784"/>
                </a:lnTo>
                <a:lnTo>
                  <a:pt x="6150" y="2765"/>
                </a:lnTo>
                <a:lnTo>
                  <a:pt x="6227" y="2712"/>
                </a:lnTo>
                <a:lnTo>
                  <a:pt x="6302" y="2765"/>
                </a:lnTo>
                <a:close/>
                <a:moveTo>
                  <a:pt x="6101" y="2712"/>
                </a:moveTo>
                <a:lnTo>
                  <a:pt x="6074" y="2732"/>
                </a:lnTo>
                <a:lnTo>
                  <a:pt x="6050" y="2753"/>
                </a:lnTo>
                <a:lnTo>
                  <a:pt x="6030" y="2771"/>
                </a:lnTo>
                <a:lnTo>
                  <a:pt x="6012" y="2790"/>
                </a:lnTo>
                <a:lnTo>
                  <a:pt x="5999" y="2813"/>
                </a:lnTo>
                <a:lnTo>
                  <a:pt x="5987" y="2834"/>
                </a:lnTo>
                <a:lnTo>
                  <a:pt x="5975" y="2813"/>
                </a:lnTo>
                <a:lnTo>
                  <a:pt x="5960" y="2790"/>
                </a:lnTo>
                <a:lnTo>
                  <a:pt x="5942" y="2771"/>
                </a:lnTo>
                <a:lnTo>
                  <a:pt x="5922" y="2753"/>
                </a:lnTo>
                <a:lnTo>
                  <a:pt x="5898" y="2732"/>
                </a:lnTo>
                <a:lnTo>
                  <a:pt x="5873" y="2712"/>
                </a:lnTo>
                <a:lnTo>
                  <a:pt x="5810" y="2670"/>
                </a:lnTo>
                <a:lnTo>
                  <a:pt x="5816" y="2666"/>
                </a:lnTo>
                <a:lnTo>
                  <a:pt x="5852" y="2640"/>
                </a:lnTo>
                <a:lnTo>
                  <a:pt x="5885" y="2616"/>
                </a:lnTo>
                <a:lnTo>
                  <a:pt x="5910" y="2592"/>
                </a:lnTo>
                <a:lnTo>
                  <a:pt x="5934" y="2568"/>
                </a:lnTo>
                <a:lnTo>
                  <a:pt x="5952" y="2549"/>
                </a:lnTo>
                <a:lnTo>
                  <a:pt x="5966" y="2526"/>
                </a:lnTo>
                <a:lnTo>
                  <a:pt x="5978" y="2508"/>
                </a:lnTo>
                <a:lnTo>
                  <a:pt x="5987" y="2490"/>
                </a:lnTo>
                <a:lnTo>
                  <a:pt x="5994" y="2508"/>
                </a:lnTo>
                <a:lnTo>
                  <a:pt x="6006" y="2526"/>
                </a:lnTo>
                <a:lnTo>
                  <a:pt x="6020" y="2549"/>
                </a:lnTo>
                <a:lnTo>
                  <a:pt x="6038" y="2568"/>
                </a:lnTo>
                <a:lnTo>
                  <a:pt x="6062" y="2592"/>
                </a:lnTo>
                <a:lnTo>
                  <a:pt x="6089" y="2616"/>
                </a:lnTo>
                <a:lnTo>
                  <a:pt x="6120" y="2640"/>
                </a:lnTo>
                <a:lnTo>
                  <a:pt x="6156" y="2666"/>
                </a:lnTo>
                <a:lnTo>
                  <a:pt x="6162" y="2670"/>
                </a:lnTo>
                <a:lnTo>
                  <a:pt x="6101" y="2712"/>
                </a:lnTo>
                <a:close/>
                <a:moveTo>
                  <a:pt x="5828" y="2768"/>
                </a:moveTo>
                <a:lnTo>
                  <a:pt x="5856" y="2789"/>
                </a:lnTo>
                <a:lnTo>
                  <a:pt x="5879" y="2807"/>
                </a:lnTo>
                <a:lnTo>
                  <a:pt x="5894" y="2825"/>
                </a:lnTo>
                <a:lnTo>
                  <a:pt x="5909" y="2843"/>
                </a:lnTo>
                <a:lnTo>
                  <a:pt x="5918" y="2861"/>
                </a:lnTo>
                <a:lnTo>
                  <a:pt x="5924" y="2880"/>
                </a:lnTo>
                <a:lnTo>
                  <a:pt x="5928" y="2900"/>
                </a:lnTo>
                <a:lnTo>
                  <a:pt x="5930" y="2922"/>
                </a:lnTo>
                <a:lnTo>
                  <a:pt x="5928" y="2951"/>
                </a:lnTo>
                <a:lnTo>
                  <a:pt x="5924" y="2963"/>
                </a:lnTo>
                <a:lnTo>
                  <a:pt x="5922" y="2973"/>
                </a:lnTo>
                <a:lnTo>
                  <a:pt x="5916" y="2985"/>
                </a:lnTo>
                <a:lnTo>
                  <a:pt x="5910" y="2996"/>
                </a:lnTo>
                <a:lnTo>
                  <a:pt x="5903" y="3008"/>
                </a:lnTo>
                <a:lnTo>
                  <a:pt x="5894" y="3018"/>
                </a:lnTo>
                <a:lnTo>
                  <a:pt x="5873" y="3039"/>
                </a:lnTo>
                <a:lnTo>
                  <a:pt x="5843" y="3066"/>
                </a:lnTo>
                <a:lnTo>
                  <a:pt x="5804" y="3092"/>
                </a:lnTo>
                <a:lnTo>
                  <a:pt x="5759" y="3123"/>
                </a:lnTo>
                <a:lnTo>
                  <a:pt x="5747" y="3132"/>
                </a:lnTo>
                <a:lnTo>
                  <a:pt x="5696" y="3098"/>
                </a:lnTo>
                <a:lnTo>
                  <a:pt x="5657" y="3069"/>
                </a:lnTo>
                <a:lnTo>
                  <a:pt x="5625" y="3044"/>
                </a:lnTo>
                <a:lnTo>
                  <a:pt x="5601" y="3021"/>
                </a:lnTo>
                <a:lnTo>
                  <a:pt x="5591" y="3009"/>
                </a:lnTo>
                <a:lnTo>
                  <a:pt x="5583" y="2997"/>
                </a:lnTo>
                <a:lnTo>
                  <a:pt x="5577" y="2988"/>
                </a:lnTo>
                <a:lnTo>
                  <a:pt x="5573" y="2976"/>
                </a:lnTo>
                <a:lnTo>
                  <a:pt x="5568" y="2964"/>
                </a:lnTo>
                <a:lnTo>
                  <a:pt x="5565" y="2951"/>
                </a:lnTo>
                <a:lnTo>
                  <a:pt x="5562" y="2922"/>
                </a:lnTo>
                <a:lnTo>
                  <a:pt x="5565" y="2900"/>
                </a:lnTo>
                <a:lnTo>
                  <a:pt x="5568" y="2880"/>
                </a:lnTo>
                <a:lnTo>
                  <a:pt x="5574" y="2861"/>
                </a:lnTo>
                <a:lnTo>
                  <a:pt x="5585" y="2840"/>
                </a:lnTo>
                <a:lnTo>
                  <a:pt x="5598" y="2822"/>
                </a:lnTo>
                <a:lnTo>
                  <a:pt x="5619" y="2804"/>
                </a:lnTo>
                <a:lnTo>
                  <a:pt x="5643" y="2784"/>
                </a:lnTo>
                <a:lnTo>
                  <a:pt x="5670" y="2765"/>
                </a:lnTo>
                <a:lnTo>
                  <a:pt x="5747" y="2712"/>
                </a:lnTo>
                <a:lnTo>
                  <a:pt x="5759" y="2720"/>
                </a:lnTo>
                <a:lnTo>
                  <a:pt x="5828" y="2768"/>
                </a:lnTo>
                <a:close/>
                <a:moveTo>
                  <a:pt x="5621" y="2712"/>
                </a:moveTo>
                <a:lnTo>
                  <a:pt x="5595" y="2732"/>
                </a:lnTo>
                <a:lnTo>
                  <a:pt x="5571" y="2753"/>
                </a:lnTo>
                <a:lnTo>
                  <a:pt x="5550" y="2771"/>
                </a:lnTo>
                <a:lnTo>
                  <a:pt x="5532" y="2790"/>
                </a:lnTo>
                <a:lnTo>
                  <a:pt x="5519" y="2813"/>
                </a:lnTo>
                <a:lnTo>
                  <a:pt x="5507" y="2834"/>
                </a:lnTo>
                <a:lnTo>
                  <a:pt x="5495" y="2813"/>
                </a:lnTo>
                <a:lnTo>
                  <a:pt x="5481" y="2790"/>
                </a:lnTo>
                <a:lnTo>
                  <a:pt x="5463" y="2771"/>
                </a:lnTo>
                <a:lnTo>
                  <a:pt x="5442" y="2753"/>
                </a:lnTo>
                <a:lnTo>
                  <a:pt x="5418" y="2732"/>
                </a:lnTo>
                <a:lnTo>
                  <a:pt x="5393" y="2712"/>
                </a:lnTo>
                <a:lnTo>
                  <a:pt x="5331" y="2670"/>
                </a:lnTo>
                <a:lnTo>
                  <a:pt x="5337" y="2666"/>
                </a:lnTo>
                <a:lnTo>
                  <a:pt x="5373" y="2640"/>
                </a:lnTo>
                <a:lnTo>
                  <a:pt x="5405" y="2616"/>
                </a:lnTo>
                <a:lnTo>
                  <a:pt x="5430" y="2592"/>
                </a:lnTo>
                <a:lnTo>
                  <a:pt x="5453" y="2568"/>
                </a:lnTo>
                <a:lnTo>
                  <a:pt x="5472" y="2549"/>
                </a:lnTo>
                <a:lnTo>
                  <a:pt x="5487" y="2526"/>
                </a:lnTo>
                <a:lnTo>
                  <a:pt x="5499" y="2508"/>
                </a:lnTo>
                <a:lnTo>
                  <a:pt x="5507" y="2490"/>
                </a:lnTo>
                <a:lnTo>
                  <a:pt x="5514" y="2508"/>
                </a:lnTo>
                <a:lnTo>
                  <a:pt x="5526" y="2526"/>
                </a:lnTo>
                <a:lnTo>
                  <a:pt x="5541" y="2549"/>
                </a:lnTo>
                <a:lnTo>
                  <a:pt x="5559" y="2568"/>
                </a:lnTo>
                <a:lnTo>
                  <a:pt x="5583" y="2592"/>
                </a:lnTo>
                <a:lnTo>
                  <a:pt x="5609" y="2616"/>
                </a:lnTo>
                <a:lnTo>
                  <a:pt x="5640" y="2640"/>
                </a:lnTo>
                <a:lnTo>
                  <a:pt x="5676" y="2666"/>
                </a:lnTo>
                <a:lnTo>
                  <a:pt x="5682" y="2670"/>
                </a:lnTo>
                <a:lnTo>
                  <a:pt x="5621" y="2712"/>
                </a:lnTo>
                <a:close/>
                <a:moveTo>
                  <a:pt x="5343" y="2765"/>
                </a:moveTo>
                <a:lnTo>
                  <a:pt x="5370" y="2784"/>
                </a:lnTo>
                <a:lnTo>
                  <a:pt x="5394" y="2804"/>
                </a:lnTo>
                <a:lnTo>
                  <a:pt x="5415" y="2822"/>
                </a:lnTo>
                <a:lnTo>
                  <a:pt x="5429" y="2840"/>
                </a:lnTo>
                <a:lnTo>
                  <a:pt x="5439" y="2861"/>
                </a:lnTo>
                <a:lnTo>
                  <a:pt x="5445" y="2880"/>
                </a:lnTo>
                <a:lnTo>
                  <a:pt x="5448" y="2900"/>
                </a:lnTo>
                <a:lnTo>
                  <a:pt x="5448" y="2922"/>
                </a:lnTo>
                <a:lnTo>
                  <a:pt x="5447" y="2951"/>
                </a:lnTo>
                <a:lnTo>
                  <a:pt x="5445" y="2964"/>
                </a:lnTo>
                <a:lnTo>
                  <a:pt x="5441" y="2976"/>
                </a:lnTo>
                <a:lnTo>
                  <a:pt x="5436" y="2988"/>
                </a:lnTo>
                <a:lnTo>
                  <a:pt x="5429" y="2997"/>
                </a:lnTo>
                <a:lnTo>
                  <a:pt x="5423" y="3009"/>
                </a:lnTo>
                <a:lnTo>
                  <a:pt x="5412" y="3021"/>
                </a:lnTo>
                <a:lnTo>
                  <a:pt x="5388" y="3044"/>
                </a:lnTo>
                <a:lnTo>
                  <a:pt x="5357" y="3069"/>
                </a:lnTo>
                <a:lnTo>
                  <a:pt x="5316" y="3098"/>
                </a:lnTo>
                <a:lnTo>
                  <a:pt x="5267" y="3132"/>
                </a:lnTo>
                <a:lnTo>
                  <a:pt x="5217" y="3098"/>
                </a:lnTo>
                <a:lnTo>
                  <a:pt x="5177" y="3069"/>
                </a:lnTo>
                <a:lnTo>
                  <a:pt x="5145" y="3044"/>
                </a:lnTo>
                <a:lnTo>
                  <a:pt x="5121" y="3021"/>
                </a:lnTo>
                <a:lnTo>
                  <a:pt x="5111" y="3009"/>
                </a:lnTo>
                <a:lnTo>
                  <a:pt x="5103" y="2997"/>
                </a:lnTo>
                <a:lnTo>
                  <a:pt x="5097" y="2988"/>
                </a:lnTo>
                <a:lnTo>
                  <a:pt x="5091" y="2976"/>
                </a:lnTo>
                <a:lnTo>
                  <a:pt x="5088" y="2964"/>
                </a:lnTo>
                <a:lnTo>
                  <a:pt x="5085" y="2951"/>
                </a:lnTo>
                <a:lnTo>
                  <a:pt x="5082" y="2922"/>
                </a:lnTo>
                <a:lnTo>
                  <a:pt x="5085" y="2900"/>
                </a:lnTo>
                <a:lnTo>
                  <a:pt x="5088" y="2880"/>
                </a:lnTo>
                <a:lnTo>
                  <a:pt x="5094" y="2861"/>
                </a:lnTo>
                <a:lnTo>
                  <a:pt x="5105" y="2840"/>
                </a:lnTo>
                <a:lnTo>
                  <a:pt x="5118" y="2822"/>
                </a:lnTo>
                <a:lnTo>
                  <a:pt x="5139" y="2804"/>
                </a:lnTo>
                <a:lnTo>
                  <a:pt x="5160" y="2784"/>
                </a:lnTo>
                <a:lnTo>
                  <a:pt x="5190" y="2765"/>
                </a:lnTo>
                <a:lnTo>
                  <a:pt x="5267" y="2712"/>
                </a:lnTo>
                <a:lnTo>
                  <a:pt x="5343" y="2765"/>
                </a:lnTo>
                <a:close/>
                <a:moveTo>
                  <a:pt x="5141" y="2712"/>
                </a:moveTo>
                <a:lnTo>
                  <a:pt x="5112" y="2732"/>
                </a:lnTo>
                <a:lnTo>
                  <a:pt x="5091" y="2753"/>
                </a:lnTo>
                <a:lnTo>
                  <a:pt x="5069" y="2771"/>
                </a:lnTo>
                <a:lnTo>
                  <a:pt x="5052" y="2790"/>
                </a:lnTo>
                <a:lnTo>
                  <a:pt x="5039" y="2813"/>
                </a:lnTo>
                <a:lnTo>
                  <a:pt x="5027" y="2834"/>
                </a:lnTo>
                <a:lnTo>
                  <a:pt x="5015" y="2813"/>
                </a:lnTo>
                <a:lnTo>
                  <a:pt x="5001" y="2790"/>
                </a:lnTo>
                <a:lnTo>
                  <a:pt x="4983" y="2771"/>
                </a:lnTo>
                <a:lnTo>
                  <a:pt x="4964" y="2753"/>
                </a:lnTo>
                <a:lnTo>
                  <a:pt x="4940" y="2732"/>
                </a:lnTo>
                <a:lnTo>
                  <a:pt x="4913" y="2712"/>
                </a:lnTo>
                <a:lnTo>
                  <a:pt x="4851" y="2670"/>
                </a:lnTo>
                <a:lnTo>
                  <a:pt x="4857" y="2666"/>
                </a:lnTo>
                <a:lnTo>
                  <a:pt x="4893" y="2640"/>
                </a:lnTo>
                <a:lnTo>
                  <a:pt x="4925" y="2616"/>
                </a:lnTo>
                <a:lnTo>
                  <a:pt x="4952" y="2592"/>
                </a:lnTo>
                <a:lnTo>
                  <a:pt x="4973" y="2568"/>
                </a:lnTo>
                <a:lnTo>
                  <a:pt x="4994" y="2549"/>
                </a:lnTo>
                <a:lnTo>
                  <a:pt x="5007" y="2526"/>
                </a:lnTo>
                <a:lnTo>
                  <a:pt x="5019" y="2508"/>
                </a:lnTo>
                <a:lnTo>
                  <a:pt x="5027" y="2490"/>
                </a:lnTo>
                <a:lnTo>
                  <a:pt x="5034" y="2508"/>
                </a:lnTo>
                <a:lnTo>
                  <a:pt x="5046" y="2526"/>
                </a:lnTo>
                <a:lnTo>
                  <a:pt x="5061" y="2549"/>
                </a:lnTo>
                <a:lnTo>
                  <a:pt x="5079" y="2568"/>
                </a:lnTo>
                <a:lnTo>
                  <a:pt x="5100" y="2592"/>
                </a:lnTo>
                <a:lnTo>
                  <a:pt x="5129" y="2616"/>
                </a:lnTo>
                <a:lnTo>
                  <a:pt x="5160" y="2640"/>
                </a:lnTo>
                <a:lnTo>
                  <a:pt x="5196" y="2666"/>
                </a:lnTo>
                <a:lnTo>
                  <a:pt x="5202" y="2670"/>
                </a:lnTo>
                <a:lnTo>
                  <a:pt x="5141" y="2712"/>
                </a:lnTo>
                <a:close/>
                <a:moveTo>
                  <a:pt x="4869" y="2768"/>
                </a:moveTo>
                <a:lnTo>
                  <a:pt x="4895" y="2789"/>
                </a:lnTo>
                <a:lnTo>
                  <a:pt x="4917" y="2807"/>
                </a:lnTo>
                <a:lnTo>
                  <a:pt x="4935" y="2825"/>
                </a:lnTo>
                <a:lnTo>
                  <a:pt x="4949" y="2843"/>
                </a:lnTo>
                <a:lnTo>
                  <a:pt x="4959" y="2861"/>
                </a:lnTo>
                <a:lnTo>
                  <a:pt x="4965" y="2880"/>
                </a:lnTo>
                <a:lnTo>
                  <a:pt x="4970" y="2900"/>
                </a:lnTo>
                <a:lnTo>
                  <a:pt x="4970" y="2922"/>
                </a:lnTo>
                <a:lnTo>
                  <a:pt x="4967" y="2951"/>
                </a:lnTo>
                <a:lnTo>
                  <a:pt x="4965" y="2963"/>
                </a:lnTo>
                <a:lnTo>
                  <a:pt x="4961" y="2973"/>
                </a:lnTo>
                <a:lnTo>
                  <a:pt x="4958" y="2985"/>
                </a:lnTo>
                <a:lnTo>
                  <a:pt x="4952" y="2996"/>
                </a:lnTo>
                <a:lnTo>
                  <a:pt x="4943" y="3008"/>
                </a:lnTo>
                <a:lnTo>
                  <a:pt x="4935" y="3018"/>
                </a:lnTo>
                <a:lnTo>
                  <a:pt x="4911" y="3039"/>
                </a:lnTo>
                <a:lnTo>
                  <a:pt x="4883" y="3066"/>
                </a:lnTo>
                <a:lnTo>
                  <a:pt x="4845" y="3092"/>
                </a:lnTo>
                <a:lnTo>
                  <a:pt x="4799" y="3123"/>
                </a:lnTo>
                <a:lnTo>
                  <a:pt x="4787" y="3132"/>
                </a:lnTo>
                <a:lnTo>
                  <a:pt x="4737" y="3098"/>
                </a:lnTo>
                <a:lnTo>
                  <a:pt x="4697" y="3069"/>
                </a:lnTo>
                <a:lnTo>
                  <a:pt x="4665" y="3044"/>
                </a:lnTo>
                <a:lnTo>
                  <a:pt x="4641" y="3021"/>
                </a:lnTo>
                <a:lnTo>
                  <a:pt x="4631" y="3009"/>
                </a:lnTo>
                <a:lnTo>
                  <a:pt x="4623" y="2997"/>
                </a:lnTo>
                <a:lnTo>
                  <a:pt x="4617" y="2988"/>
                </a:lnTo>
                <a:lnTo>
                  <a:pt x="4611" y="2976"/>
                </a:lnTo>
                <a:lnTo>
                  <a:pt x="4607" y="2964"/>
                </a:lnTo>
                <a:lnTo>
                  <a:pt x="4605" y="2951"/>
                </a:lnTo>
                <a:lnTo>
                  <a:pt x="4604" y="2922"/>
                </a:lnTo>
                <a:lnTo>
                  <a:pt x="4605" y="2900"/>
                </a:lnTo>
                <a:lnTo>
                  <a:pt x="4607" y="2880"/>
                </a:lnTo>
                <a:lnTo>
                  <a:pt x="4616" y="2861"/>
                </a:lnTo>
                <a:lnTo>
                  <a:pt x="4625" y="2840"/>
                </a:lnTo>
                <a:lnTo>
                  <a:pt x="4640" y="2822"/>
                </a:lnTo>
                <a:lnTo>
                  <a:pt x="4658" y="2804"/>
                </a:lnTo>
                <a:lnTo>
                  <a:pt x="4682" y="2784"/>
                </a:lnTo>
                <a:lnTo>
                  <a:pt x="4712" y="2765"/>
                </a:lnTo>
                <a:lnTo>
                  <a:pt x="4787" y="2712"/>
                </a:lnTo>
                <a:lnTo>
                  <a:pt x="4799" y="2720"/>
                </a:lnTo>
                <a:lnTo>
                  <a:pt x="4869" y="2768"/>
                </a:lnTo>
                <a:close/>
                <a:moveTo>
                  <a:pt x="4661" y="2712"/>
                </a:moveTo>
                <a:lnTo>
                  <a:pt x="4634" y="2732"/>
                </a:lnTo>
                <a:lnTo>
                  <a:pt x="4611" y="2753"/>
                </a:lnTo>
                <a:lnTo>
                  <a:pt x="4589" y="2771"/>
                </a:lnTo>
                <a:lnTo>
                  <a:pt x="4574" y="2790"/>
                </a:lnTo>
                <a:lnTo>
                  <a:pt x="4557" y="2813"/>
                </a:lnTo>
                <a:lnTo>
                  <a:pt x="4547" y="2834"/>
                </a:lnTo>
                <a:lnTo>
                  <a:pt x="4535" y="2813"/>
                </a:lnTo>
                <a:lnTo>
                  <a:pt x="4521" y="2790"/>
                </a:lnTo>
                <a:lnTo>
                  <a:pt x="4503" y="2771"/>
                </a:lnTo>
                <a:lnTo>
                  <a:pt x="4484" y="2753"/>
                </a:lnTo>
                <a:lnTo>
                  <a:pt x="4460" y="2732"/>
                </a:lnTo>
                <a:lnTo>
                  <a:pt x="4433" y="2712"/>
                </a:lnTo>
                <a:lnTo>
                  <a:pt x="4371" y="2670"/>
                </a:lnTo>
                <a:lnTo>
                  <a:pt x="4377" y="2666"/>
                </a:lnTo>
                <a:lnTo>
                  <a:pt x="4413" y="2640"/>
                </a:lnTo>
                <a:lnTo>
                  <a:pt x="4445" y="2616"/>
                </a:lnTo>
                <a:lnTo>
                  <a:pt x="4472" y="2592"/>
                </a:lnTo>
                <a:lnTo>
                  <a:pt x="4493" y="2568"/>
                </a:lnTo>
                <a:lnTo>
                  <a:pt x="4511" y="2549"/>
                </a:lnTo>
                <a:lnTo>
                  <a:pt x="4527" y="2526"/>
                </a:lnTo>
                <a:lnTo>
                  <a:pt x="4538" y="2508"/>
                </a:lnTo>
                <a:lnTo>
                  <a:pt x="4547" y="2490"/>
                </a:lnTo>
                <a:lnTo>
                  <a:pt x="4556" y="2508"/>
                </a:lnTo>
                <a:lnTo>
                  <a:pt x="4568" y="2526"/>
                </a:lnTo>
                <a:lnTo>
                  <a:pt x="4581" y="2549"/>
                </a:lnTo>
                <a:lnTo>
                  <a:pt x="4599" y="2568"/>
                </a:lnTo>
                <a:lnTo>
                  <a:pt x="4622" y="2592"/>
                </a:lnTo>
                <a:lnTo>
                  <a:pt x="4649" y="2616"/>
                </a:lnTo>
                <a:lnTo>
                  <a:pt x="4679" y="2640"/>
                </a:lnTo>
                <a:lnTo>
                  <a:pt x="4718" y="2666"/>
                </a:lnTo>
                <a:lnTo>
                  <a:pt x="4724" y="2670"/>
                </a:lnTo>
                <a:lnTo>
                  <a:pt x="4661" y="2712"/>
                </a:lnTo>
                <a:close/>
                <a:moveTo>
                  <a:pt x="4383" y="2765"/>
                </a:moveTo>
                <a:lnTo>
                  <a:pt x="4412" y="2784"/>
                </a:lnTo>
                <a:lnTo>
                  <a:pt x="4436" y="2804"/>
                </a:lnTo>
                <a:lnTo>
                  <a:pt x="4454" y="2822"/>
                </a:lnTo>
                <a:lnTo>
                  <a:pt x="4469" y="2840"/>
                </a:lnTo>
                <a:lnTo>
                  <a:pt x="4479" y="2861"/>
                </a:lnTo>
                <a:lnTo>
                  <a:pt x="4485" y="2880"/>
                </a:lnTo>
                <a:lnTo>
                  <a:pt x="4490" y="2900"/>
                </a:lnTo>
                <a:lnTo>
                  <a:pt x="4490" y="2922"/>
                </a:lnTo>
                <a:lnTo>
                  <a:pt x="4487" y="2951"/>
                </a:lnTo>
                <a:lnTo>
                  <a:pt x="4485" y="2964"/>
                </a:lnTo>
                <a:lnTo>
                  <a:pt x="4481" y="2976"/>
                </a:lnTo>
                <a:lnTo>
                  <a:pt x="4478" y="2988"/>
                </a:lnTo>
                <a:lnTo>
                  <a:pt x="4469" y="2997"/>
                </a:lnTo>
                <a:lnTo>
                  <a:pt x="4461" y="3009"/>
                </a:lnTo>
                <a:lnTo>
                  <a:pt x="4454" y="3021"/>
                </a:lnTo>
                <a:lnTo>
                  <a:pt x="4427" y="3044"/>
                </a:lnTo>
                <a:lnTo>
                  <a:pt x="4395" y="3069"/>
                </a:lnTo>
                <a:lnTo>
                  <a:pt x="4355" y="3098"/>
                </a:lnTo>
                <a:lnTo>
                  <a:pt x="4308" y="3132"/>
                </a:lnTo>
                <a:lnTo>
                  <a:pt x="4257" y="3098"/>
                </a:lnTo>
                <a:lnTo>
                  <a:pt x="4218" y="3069"/>
                </a:lnTo>
                <a:lnTo>
                  <a:pt x="4185" y="3044"/>
                </a:lnTo>
                <a:lnTo>
                  <a:pt x="4161" y="3021"/>
                </a:lnTo>
                <a:lnTo>
                  <a:pt x="4152" y="3009"/>
                </a:lnTo>
                <a:lnTo>
                  <a:pt x="4143" y="2997"/>
                </a:lnTo>
                <a:lnTo>
                  <a:pt x="4137" y="2988"/>
                </a:lnTo>
                <a:lnTo>
                  <a:pt x="4131" y="2976"/>
                </a:lnTo>
                <a:lnTo>
                  <a:pt x="4128" y="2964"/>
                </a:lnTo>
                <a:lnTo>
                  <a:pt x="4125" y="2951"/>
                </a:lnTo>
                <a:lnTo>
                  <a:pt x="4124" y="2922"/>
                </a:lnTo>
                <a:lnTo>
                  <a:pt x="4125" y="2900"/>
                </a:lnTo>
                <a:lnTo>
                  <a:pt x="4128" y="2880"/>
                </a:lnTo>
                <a:lnTo>
                  <a:pt x="4136" y="2861"/>
                </a:lnTo>
                <a:lnTo>
                  <a:pt x="4146" y="2840"/>
                </a:lnTo>
                <a:lnTo>
                  <a:pt x="4160" y="2822"/>
                </a:lnTo>
                <a:lnTo>
                  <a:pt x="4178" y="2804"/>
                </a:lnTo>
                <a:lnTo>
                  <a:pt x="4202" y="2784"/>
                </a:lnTo>
                <a:lnTo>
                  <a:pt x="4232" y="2765"/>
                </a:lnTo>
                <a:lnTo>
                  <a:pt x="4308" y="2712"/>
                </a:lnTo>
                <a:lnTo>
                  <a:pt x="4383" y="2765"/>
                </a:lnTo>
                <a:close/>
                <a:moveTo>
                  <a:pt x="4182" y="2712"/>
                </a:moveTo>
                <a:lnTo>
                  <a:pt x="4154" y="2732"/>
                </a:lnTo>
                <a:lnTo>
                  <a:pt x="4131" y="2753"/>
                </a:lnTo>
                <a:lnTo>
                  <a:pt x="4110" y="2771"/>
                </a:lnTo>
                <a:lnTo>
                  <a:pt x="4094" y="2790"/>
                </a:lnTo>
                <a:lnTo>
                  <a:pt x="4077" y="2813"/>
                </a:lnTo>
                <a:lnTo>
                  <a:pt x="4068" y="2834"/>
                </a:lnTo>
                <a:lnTo>
                  <a:pt x="4056" y="2813"/>
                </a:lnTo>
                <a:lnTo>
                  <a:pt x="4041" y="2790"/>
                </a:lnTo>
                <a:lnTo>
                  <a:pt x="4023" y="2771"/>
                </a:lnTo>
                <a:lnTo>
                  <a:pt x="4004" y="2753"/>
                </a:lnTo>
                <a:lnTo>
                  <a:pt x="3980" y="2732"/>
                </a:lnTo>
                <a:lnTo>
                  <a:pt x="3954" y="2712"/>
                </a:lnTo>
                <a:lnTo>
                  <a:pt x="3891" y="2670"/>
                </a:lnTo>
                <a:lnTo>
                  <a:pt x="3897" y="2666"/>
                </a:lnTo>
                <a:lnTo>
                  <a:pt x="3933" y="2640"/>
                </a:lnTo>
                <a:lnTo>
                  <a:pt x="3966" y="2616"/>
                </a:lnTo>
                <a:lnTo>
                  <a:pt x="3992" y="2592"/>
                </a:lnTo>
                <a:lnTo>
                  <a:pt x="4014" y="2568"/>
                </a:lnTo>
                <a:lnTo>
                  <a:pt x="4032" y="2549"/>
                </a:lnTo>
                <a:lnTo>
                  <a:pt x="4047" y="2526"/>
                </a:lnTo>
                <a:lnTo>
                  <a:pt x="4058" y="2508"/>
                </a:lnTo>
                <a:lnTo>
                  <a:pt x="4068" y="2490"/>
                </a:lnTo>
                <a:lnTo>
                  <a:pt x="4076" y="2508"/>
                </a:lnTo>
                <a:lnTo>
                  <a:pt x="4088" y="2526"/>
                </a:lnTo>
                <a:lnTo>
                  <a:pt x="4101" y="2549"/>
                </a:lnTo>
                <a:lnTo>
                  <a:pt x="4119" y="2568"/>
                </a:lnTo>
                <a:lnTo>
                  <a:pt x="4142" y="2592"/>
                </a:lnTo>
                <a:lnTo>
                  <a:pt x="4170" y="2616"/>
                </a:lnTo>
                <a:lnTo>
                  <a:pt x="4200" y="2640"/>
                </a:lnTo>
                <a:lnTo>
                  <a:pt x="4238" y="2666"/>
                </a:lnTo>
                <a:lnTo>
                  <a:pt x="4244" y="2670"/>
                </a:lnTo>
                <a:lnTo>
                  <a:pt x="4182" y="2712"/>
                </a:lnTo>
                <a:close/>
                <a:moveTo>
                  <a:pt x="3909" y="2768"/>
                </a:moveTo>
                <a:lnTo>
                  <a:pt x="3936" y="2789"/>
                </a:lnTo>
                <a:lnTo>
                  <a:pt x="3957" y="2807"/>
                </a:lnTo>
                <a:lnTo>
                  <a:pt x="3975" y="2825"/>
                </a:lnTo>
                <a:lnTo>
                  <a:pt x="3990" y="2843"/>
                </a:lnTo>
                <a:lnTo>
                  <a:pt x="3999" y="2861"/>
                </a:lnTo>
                <a:lnTo>
                  <a:pt x="4005" y="2880"/>
                </a:lnTo>
                <a:lnTo>
                  <a:pt x="4010" y="2900"/>
                </a:lnTo>
                <a:lnTo>
                  <a:pt x="4010" y="2922"/>
                </a:lnTo>
                <a:lnTo>
                  <a:pt x="4008" y="2951"/>
                </a:lnTo>
                <a:lnTo>
                  <a:pt x="4005" y="2963"/>
                </a:lnTo>
                <a:lnTo>
                  <a:pt x="4002" y="2973"/>
                </a:lnTo>
                <a:lnTo>
                  <a:pt x="3998" y="2985"/>
                </a:lnTo>
                <a:lnTo>
                  <a:pt x="3992" y="2996"/>
                </a:lnTo>
                <a:lnTo>
                  <a:pt x="3984" y="3008"/>
                </a:lnTo>
                <a:lnTo>
                  <a:pt x="3975" y="3018"/>
                </a:lnTo>
                <a:lnTo>
                  <a:pt x="3951" y="3039"/>
                </a:lnTo>
                <a:lnTo>
                  <a:pt x="3921" y="3066"/>
                </a:lnTo>
                <a:lnTo>
                  <a:pt x="3885" y="3092"/>
                </a:lnTo>
                <a:lnTo>
                  <a:pt x="3840" y="3123"/>
                </a:lnTo>
                <a:lnTo>
                  <a:pt x="3828" y="3132"/>
                </a:lnTo>
                <a:lnTo>
                  <a:pt x="3777" y="3098"/>
                </a:lnTo>
                <a:lnTo>
                  <a:pt x="3738" y="3069"/>
                </a:lnTo>
                <a:lnTo>
                  <a:pt x="3705" y="3044"/>
                </a:lnTo>
                <a:lnTo>
                  <a:pt x="3681" y="3021"/>
                </a:lnTo>
                <a:lnTo>
                  <a:pt x="3672" y="3009"/>
                </a:lnTo>
                <a:lnTo>
                  <a:pt x="3665" y="2997"/>
                </a:lnTo>
                <a:lnTo>
                  <a:pt x="3659" y="2988"/>
                </a:lnTo>
                <a:lnTo>
                  <a:pt x="3653" y="2976"/>
                </a:lnTo>
                <a:lnTo>
                  <a:pt x="3648" y="2964"/>
                </a:lnTo>
                <a:lnTo>
                  <a:pt x="3647" y="2951"/>
                </a:lnTo>
                <a:lnTo>
                  <a:pt x="3644" y="2922"/>
                </a:lnTo>
                <a:lnTo>
                  <a:pt x="3647" y="2900"/>
                </a:lnTo>
                <a:lnTo>
                  <a:pt x="3648" y="2880"/>
                </a:lnTo>
                <a:lnTo>
                  <a:pt x="3656" y="2861"/>
                </a:lnTo>
                <a:lnTo>
                  <a:pt x="3666" y="2840"/>
                </a:lnTo>
                <a:lnTo>
                  <a:pt x="3680" y="2822"/>
                </a:lnTo>
                <a:lnTo>
                  <a:pt x="3698" y="2804"/>
                </a:lnTo>
                <a:lnTo>
                  <a:pt x="3722" y="2784"/>
                </a:lnTo>
                <a:lnTo>
                  <a:pt x="3752" y="2765"/>
                </a:lnTo>
                <a:lnTo>
                  <a:pt x="3828" y="2712"/>
                </a:lnTo>
                <a:lnTo>
                  <a:pt x="3840" y="2720"/>
                </a:lnTo>
                <a:lnTo>
                  <a:pt x="3909" y="2768"/>
                </a:lnTo>
                <a:close/>
                <a:moveTo>
                  <a:pt x="3699" y="2712"/>
                </a:moveTo>
                <a:lnTo>
                  <a:pt x="3674" y="2732"/>
                </a:lnTo>
                <a:lnTo>
                  <a:pt x="3650" y="2753"/>
                </a:lnTo>
                <a:lnTo>
                  <a:pt x="3630" y="2771"/>
                </a:lnTo>
                <a:lnTo>
                  <a:pt x="3612" y="2790"/>
                </a:lnTo>
                <a:lnTo>
                  <a:pt x="3599" y="2813"/>
                </a:lnTo>
                <a:lnTo>
                  <a:pt x="3588" y="2834"/>
                </a:lnTo>
                <a:lnTo>
                  <a:pt x="3576" y="2813"/>
                </a:lnTo>
                <a:lnTo>
                  <a:pt x="3563" y="2790"/>
                </a:lnTo>
                <a:lnTo>
                  <a:pt x="3545" y="2771"/>
                </a:lnTo>
                <a:lnTo>
                  <a:pt x="3524" y="2753"/>
                </a:lnTo>
                <a:lnTo>
                  <a:pt x="3500" y="2732"/>
                </a:lnTo>
                <a:lnTo>
                  <a:pt x="3474" y="2712"/>
                </a:lnTo>
                <a:lnTo>
                  <a:pt x="3413" y="2670"/>
                </a:lnTo>
                <a:lnTo>
                  <a:pt x="3416" y="2666"/>
                </a:lnTo>
                <a:lnTo>
                  <a:pt x="3455" y="2640"/>
                </a:lnTo>
                <a:lnTo>
                  <a:pt x="3486" y="2616"/>
                </a:lnTo>
                <a:lnTo>
                  <a:pt x="3512" y="2592"/>
                </a:lnTo>
                <a:lnTo>
                  <a:pt x="3534" y="2568"/>
                </a:lnTo>
                <a:lnTo>
                  <a:pt x="3552" y="2549"/>
                </a:lnTo>
                <a:lnTo>
                  <a:pt x="3569" y="2526"/>
                </a:lnTo>
                <a:lnTo>
                  <a:pt x="3578" y="2508"/>
                </a:lnTo>
                <a:lnTo>
                  <a:pt x="3588" y="2490"/>
                </a:lnTo>
                <a:lnTo>
                  <a:pt x="3596" y="2508"/>
                </a:lnTo>
                <a:lnTo>
                  <a:pt x="3606" y="2526"/>
                </a:lnTo>
                <a:lnTo>
                  <a:pt x="3623" y="2549"/>
                </a:lnTo>
                <a:lnTo>
                  <a:pt x="3641" y="2568"/>
                </a:lnTo>
                <a:lnTo>
                  <a:pt x="3662" y="2592"/>
                </a:lnTo>
                <a:lnTo>
                  <a:pt x="3687" y="2616"/>
                </a:lnTo>
                <a:lnTo>
                  <a:pt x="3720" y="2640"/>
                </a:lnTo>
                <a:lnTo>
                  <a:pt x="3758" y="2666"/>
                </a:lnTo>
                <a:lnTo>
                  <a:pt x="3762" y="2670"/>
                </a:lnTo>
                <a:lnTo>
                  <a:pt x="3699" y="2712"/>
                </a:lnTo>
                <a:close/>
                <a:moveTo>
                  <a:pt x="3422" y="2765"/>
                </a:moveTo>
                <a:lnTo>
                  <a:pt x="3452" y="2784"/>
                </a:lnTo>
                <a:lnTo>
                  <a:pt x="3476" y="2804"/>
                </a:lnTo>
                <a:lnTo>
                  <a:pt x="3494" y="2822"/>
                </a:lnTo>
                <a:lnTo>
                  <a:pt x="3509" y="2840"/>
                </a:lnTo>
                <a:lnTo>
                  <a:pt x="3518" y="2861"/>
                </a:lnTo>
                <a:lnTo>
                  <a:pt x="3527" y="2880"/>
                </a:lnTo>
                <a:lnTo>
                  <a:pt x="3530" y="2900"/>
                </a:lnTo>
                <a:lnTo>
                  <a:pt x="3530" y="2922"/>
                </a:lnTo>
                <a:lnTo>
                  <a:pt x="3528" y="2951"/>
                </a:lnTo>
                <a:lnTo>
                  <a:pt x="3527" y="2964"/>
                </a:lnTo>
                <a:lnTo>
                  <a:pt x="3522" y="2976"/>
                </a:lnTo>
                <a:lnTo>
                  <a:pt x="3516" y="2988"/>
                </a:lnTo>
                <a:lnTo>
                  <a:pt x="3510" y="2997"/>
                </a:lnTo>
                <a:lnTo>
                  <a:pt x="3503" y="3009"/>
                </a:lnTo>
                <a:lnTo>
                  <a:pt x="3492" y="3021"/>
                </a:lnTo>
                <a:lnTo>
                  <a:pt x="3468" y="3044"/>
                </a:lnTo>
                <a:lnTo>
                  <a:pt x="3437" y="3069"/>
                </a:lnTo>
                <a:lnTo>
                  <a:pt x="3396" y="3098"/>
                </a:lnTo>
                <a:lnTo>
                  <a:pt x="3347" y="3132"/>
                </a:lnTo>
                <a:lnTo>
                  <a:pt x="3299" y="3098"/>
                </a:lnTo>
                <a:lnTo>
                  <a:pt x="3258" y="3069"/>
                </a:lnTo>
                <a:lnTo>
                  <a:pt x="3227" y="3044"/>
                </a:lnTo>
                <a:lnTo>
                  <a:pt x="3203" y="3021"/>
                </a:lnTo>
                <a:lnTo>
                  <a:pt x="3192" y="3009"/>
                </a:lnTo>
                <a:lnTo>
                  <a:pt x="3185" y="2997"/>
                </a:lnTo>
                <a:lnTo>
                  <a:pt x="3179" y="2988"/>
                </a:lnTo>
                <a:lnTo>
                  <a:pt x="3173" y="2976"/>
                </a:lnTo>
                <a:lnTo>
                  <a:pt x="3168" y="2964"/>
                </a:lnTo>
                <a:lnTo>
                  <a:pt x="3167" y="2951"/>
                </a:lnTo>
                <a:lnTo>
                  <a:pt x="3164" y="2922"/>
                </a:lnTo>
                <a:lnTo>
                  <a:pt x="3164" y="2900"/>
                </a:lnTo>
                <a:lnTo>
                  <a:pt x="3168" y="2880"/>
                </a:lnTo>
                <a:lnTo>
                  <a:pt x="3174" y="2861"/>
                </a:lnTo>
                <a:lnTo>
                  <a:pt x="3186" y="2840"/>
                </a:lnTo>
                <a:lnTo>
                  <a:pt x="3200" y="2822"/>
                </a:lnTo>
                <a:lnTo>
                  <a:pt x="3218" y="2804"/>
                </a:lnTo>
                <a:lnTo>
                  <a:pt x="3242" y="2784"/>
                </a:lnTo>
                <a:lnTo>
                  <a:pt x="3272" y="2765"/>
                </a:lnTo>
                <a:lnTo>
                  <a:pt x="3347" y="2712"/>
                </a:lnTo>
                <a:lnTo>
                  <a:pt x="3422" y="2765"/>
                </a:lnTo>
                <a:close/>
                <a:moveTo>
                  <a:pt x="3221" y="2712"/>
                </a:moveTo>
                <a:lnTo>
                  <a:pt x="3194" y="2732"/>
                </a:lnTo>
                <a:lnTo>
                  <a:pt x="3170" y="2753"/>
                </a:lnTo>
                <a:lnTo>
                  <a:pt x="3150" y="2771"/>
                </a:lnTo>
                <a:lnTo>
                  <a:pt x="3132" y="2790"/>
                </a:lnTo>
                <a:lnTo>
                  <a:pt x="3119" y="2813"/>
                </a:lnTo>
                <a:lnTo>
                  <a:pt x="3107" y="2834"/>
                </a:lnTo>
                <a:lnTo>
                  <a:pt x="3096" y="2813"/>
                </a:lnTo>
                <a:lnTo>
                  <a:pt x="3080" y="2790"/>
                </a:lnTo>
                <a:lnTo>
                  <a:pt x="3065" y="2771"/>
                </a:lnTo>
                <a:lnTo>
                  <a:pt x="3044" y="2753"/>
                </a:lnTo>
                <a:lnTo>
                  <a:pt x="3021" y="2732"/>
                </a:lnTo>
                <a:lnTo>
                  <a:pt x="2994" y="2712"/>
                </a:lnTo>
                <a:lnTo>
                  <a:pt x="2933" y="2670"/>
                </a:lnTo>
                <a:lnTo>
                  <a:pt x="2937" y="2666"/>
                </a:lnTo>
                <a:lnTo>
                  <a:pt x="2975" y="2640"/>
                </a:lnTo>
                <a:lnTo>
                  <a:pt x="3005" y="2616"/>
                </a:lnTo>
                <a:lnTo>
                  <a:pt x="3032" y="2592"/>
                </a:lnTo>
                <a:lnTo>
                  <a:pt x="3054" y="2568"/>
                </a:lnTo>
                <a:lnTo>
                  <a:pt x="3072" y="2549"/>
                </a:lnTo>
                <a:lnTo>
                  <a:pt x="3086" y="2526"/>
                </a:lnTo>
                <a:lnTo>
                  <a:pt x="3098" y="2508"/>
                </a:lnTo>
                <a:lnTo>
                  <a:pt x="3107" y="2490"/>
                </a:lnTo>
                <a:lnTo>
                  <a:pt x="3116" y="2508"/>
                </a:lnTo>
                <a:lnTo>
                  <a:pt x="3126" y="2526"/>
                </a:lnTo>
                <a:lnTo>
                  <a:pt x="3143" y="2549"/>
                </a:lnTo>
                <a:lnTo>
                  <a:pt x="3161" y="2568"/>
                </a:lnTo>
                <a:lnTo>
                  <a:pt x="3182" y="2592"/>
                </a:lnTo>
                <a:lnTo>
                  <a:pt x="3209" y="2616"/>
                </a:lnTo>
                <a:lnTo>
                  <a:pt x="3240" y="2640"/>
                </a:lnTo>
                <a:lnTo>
                  <a:pt x="3278" y="2666"/>
                </a:lnTo>
                <a:lnTo>
                  <a:pt x="3282" y="2670"/>
                </a:lnTo>
                <a:lnTo>
                  <a:pt x="3221" y="2712"/>
                </a:lnTo>
                <a:close/>
                <a:moveTo>
                  <a:pt x="2951" y="2768"/>
                </a:moveTo>
                <a:lnTo>
                  <a:pt x="2976" y="2789"/>
                </a:lnTo>
                <a:lnTo>
                  <a:pt x="2999" y="2807"/>
                </a:lnTo>
                <a:lnTo>
                  <a:pt x="3017" y="2825"/>
                </a:lnTo>
                <a:lnTo>
                  <a:pt x="3030" y="2843"/>
                </a:lnTo>
                <a:lnTo>
                  <a:pt x="3041" y="2861"/>
                </a:lnTo>
                <a:lnTo>
                  <a:pt x="3047" y="2880"/>
                </a:lnTo>
                <a:lnTo>
                  <a:pt x="3048" y="2900"/>
                </a:lnTo>
                <a:lnTo>
                  <a:pt x="3050" y="2922"/>
                </a:lnTo>
                <a:lnTo>
                  <a:pt x="3048" y="2951"/>
                </a:lnTo>
                <a:lnTo>
                  <a:pt x="3047" y="2963"/>
                </a:lnTo>
                <a:lnTo>
                  <a:pt x="3042" y="2973"/>
                </a:lnTo>
                <a:lnTo>
                  <a:pt x="3038" y="2985"/>
                </a:lnTo>
                <a:lnTo>
                  <a:pt x="3032" y="2996"/>
                </a:lnTo>
                <a:lnTo>
                  <a:pt x="3024" y="3008"/>
                </a:lnTo>
                <a:lnTo>
                  <a:pt x="3015" y="3018"/>
                </a:lnTo>
                <a:lnTo>
                  <a:pt x="2993" y="3039"/>
                </a:lnTo>
                <a:lnTo>
                  <a:pt x="2963" y="3066"/>
                </a:lnTo>
                <a:lnTo>
                  <a:pt x="2925" y="3092"/>
                </a:lnTo>
                <a:lnTo>
                  <a:pt x="2879" y="3123"/>
                </a:lnTo>
                <a:lnTo>
                  <a:pt x="2867" y="3132"/>
                </a:lnTo>
                <a:lnTo>
                  <a:pt x="2819" y="3098"/>
                </a:lnTo>
                <a:lnTo>
                  <a:pt x="2778" y="3069"/>
                </a:lnTo>
                <a:lnTo>
                  <a:pt x="2747" y="3044"/>
                </a:lnTo>
                <a:lnTo>
                  <a:pt x="2721" y="3021"/>
                </a:lnTo>
                <a:lnTo>
                  <a:pt x="2712" y="3009"/>
                </a:lnTo>
                <a:lnTo>
                  <a:pt x="2705" y="2997"/>
                </a:lnTo>
                <a:lnTo>
                  <a:pt x="2697" y="2988"/>
                </a:lnTo>
                <a:lnTo>
                  <a:pt x="2693" y="2976"/>
                </a:lnTo>
                <a:lnTo>
                  <a:pt x="2688" y="2964"/>
                </a:lnTo>
                <a:lnTo>
                  <a:pt x="2687" y="2951"/>
                </a:lnTo>
                <a:lnTo>
                  <a:pt x="2685" y="2922"/>
                </a:lnTo>
                <a:lnTo>
                  <a:pt x="2685" y="2900"/>
                </a:lnTo>
                <a:lnTo>
                  <a:pt x="2688" y="2880"/>
                </a:lnTo>
                <a:lnTo>
                  <a:pt x="2694" y="2861"/>
                </a:lnTo>
                <a:lnTo>
                  <a:pt x="2706" y="2840"/>
                </a:lnTo>
                <a:lnTo>
                  <a:pt x="2721" y="2822"/>
                </a:lnTo>
                <a:lnTo>
                  <a:pt x="2739" y="2804"/>
                </a:lnTo>
                <a:lnTo>
                  <a:pt x="2763" y="2784"/>
                </a:lnTo>
                <a:lnTo>
                  <a:pt x="2790" y="2765"/>
                </a:lnTo>
                <a:lnTo>
                  <a:pt x="2867" y="2712"/>
                </a:lnTo>
                <a:lnTo>
                  <a:pt x="2879" y="2720"/>
                </a:lnTo>
                <a:lnTo>
                  <a:pt x="2951" y="2768"/>
                </a:lnTo>
                <a:close/>
                <a:moveTo>
                  <a:pt x="2741" y="2712"/>
                </a:moveTo>
                <a:lnTo>
                  <a:pt x="2715" y="2732"/>
                </a:lnTo>
                <a:lnTo>
                  <a:pt x="2691" y="2753"/>
                </a:lnTo>
                <a:lnTo>
                  <a:pt x="2670" y="2771"/>
                </a:lnTo>
                <a:lnTo>
                  <a:pt x="2652" y="2790"/>
                </a:lnTo>
                <a:lnTo>
                  <a:pt x="2639" y="2813"/>
                </a:lnTo>
                <a:lnTo>
                  <a:pt x="2627" y="2834"/>
                </a:lnTo>
                <a:lnTo>
                  <a:pt x="2616" y="2813"/>
                </a:lnTo>
                <a:lnTo>
                  <a:pt x="2601" y="2790"/>
                </a:lnTo>
                <a:lnTo>
                  <a:pt x="2585" y="2771"/>
                </a:lnTo>
                <a:lnTo>
                  <a:pt x="2562" y="2753"/>
                </a:lnTo>
                <a:lnTo>
                  <a:pt x="2541" y="2732"/>
                </a:lnTo>
                <a:lnTo>
                  <a:pt x="2513" y="2712"/>
                </a:lnTo>
                <a:lnTo>
                  <a:pt x="2451" y="2670"/>
                </a:lnTo>
                <a:lnTo>
                  <a:pt x="2457" y="2666"/>
                </a:lnTo>
                <a:lnTo>
                  <a:pt x="2495" y="2640"/>
                </a:lnTo>
                <a:lnTo>
                  <a:pt x="2525" y="2616"/>
                </a:lnTo>
                <a:lnTo>
                  <a:pt x="2553" y="2592"/>
                </a:lnTo>
                <a:lnTo>
                  <a:pt x="2574" y="2568"/>
                </a:lnTo>
                <a:lnTo>
                  <a:pt x="2592" y="2549"/>
                </a:lnTo>
                <a:lnTo>
                  <a:pt x="2607" y="2526"/>
                </a:lnTo>
                <a:lnTo>
                  <a:pt x="2619" y="2508"/>
                </a:lnTo>
                <a:lnTo>
                  <a:pt x="2627" y="2490"/>
                </a:lnTo>
                <a:lnTo>
                  <a:pt x="2637" y="2508"/>
                </a:lnTo>
                <a:lnTo>
                  <a:pt x="2646" y="2526"/>
                </a:lnTo>
                <a:lnTo>
                  <a:pt x="2663" y="2549"/>
                </a:lnTo>
                <a:lnTo>
                  <a:pt x="2681" y="2568"/>
                </a:lnTo>
                <a:lnTo>
                  <a:pt x="2703" y="2592"/>
                </a:lnTo>
                <a:lnTo>
                  <a:pt x="2729" y="2616"/>
                </a:lnTo>
                <a:lnTo>
                  <a:pt x="2760" y="2640"/>
                </a:lnTo>
                <a:lnTo>
                  <a:pt x="2796" y="2666"/>
                </a:lnTo>
                <a:lnTo>
                  <a:pt x="2802" y="2670"/>
                </a:lnTo>
                <a:lnTo>
                  <a:pt x="2741" y="2712"/>
                </a:lnTo>
                <a:close/>
                <a:moveTo>
                  <a:pt x="2463" y="2765"/>
                </a:moveTo>
                <a:lnTo>
                  <a:pt x="2493" y="2784"/>
                </a:lnTo>
                <a:lnTo>
                  <a:pt x="2517" y="2804"/>
                </a:lnTo>
                <a:lnTo>
                  <a:pt x="2535" y="2822"/>
                </a:lnTo>
                <a:lnTo>
                  <a:pt x="2549" y="2840"/>
                </a:lnTo>
                <a:lnTo>
                  <a:pt x="2559" y="2861"/>
                </a:lnTo>
                <a:lnTo>
                  <a:pt x="2567" y="2880"/>
                </a:lnTo>
                <a:lnTo>
                  <a:pt x="2568" y="2900"/>
                </a:lnTo>
                <a:lnTo>
                  <a:pt x="2571" y="2922"/>
                </a:lnTo>
                <a:lnTo>
                  <a:pt x="2568" y="2951"/>
                </a:lnTo>
                <a:lnTo>
                  <a:pt x="2567" y="2964"/>
                </a:lnTo>
                <a:lnTo>
                  <a:pt x="2562" y="2976"/>
                </a:lnTo>
                <a:lnTo>
                  <a:pt x="2556" y="2988"/>
                </a:lnTo>
                <a:lnTo>
                  <a:pt x="2550" y="2997"/>
                </a:lnTo>
                <a:lnTo>
                  <a:pt x="2543" y="3009"/>
                </a:lnTo>
                <a:lnTo>
                  <a:pt x="2532" y="3021"/>
                </a:lnTo>
                <a:lnTo>
                  <a:pt x="2508" y="3044"/>
                </a:lnTo>
                <a:lnTo>
                  <a:pt x="2477" y="3069"/>
                </a:lnTo>
                <a:lnTo>
                  <a:pt x="2436" y="3098"/>
                </a:lnTo>
                <a:lnTo>
                  <a:pt x="2387" y="3132"/>
                </a:lnTo>
                <a:lnTo>
                  <a:pt x="2339" y="3098"/>
                </a:lnTo>
                <a:lnTo>
                  <a:pt x="2297" y="3069"/>
                </a:lnTo>
                <a:lnTo>
                  <a:pt x="2267" y="3044"/>
                </a:lnTo>
                <a:lnTo>
                  <a:pt x="2241" y="3021"/>
                </a:lnTo>
                <a:lnTo>
                  <a:pt x="2234" y="3009"/>
                </a:lnTo>
                <a:lnTo>
                  <a:pt x="2225" y="2997"/>
                </a:lnTo>
                <a:lnTo>
                  <a:pt x="2217" y="2988"/>
                </a:lnTo>
                <a:lnTo>
                  <a:pt x="2213" y="2976"/>
                </a:lnTo>
                <a:lnTo>
                  <a:pt x="2210" y="2964"/>
                </a:lnTo>
                <a:lnTo>
                  <a:pt x="2207" y="2951"/>
                </a:lnTo>
                <a:lnTo>
                  <a:pt x="2205" y="2922"/>
                </a:lnTo>
                <a:lnTo>
                  <a:pt x="2205" y="2900"/>
                </a:lnTo>
                <a:lnTo>
                  <a:pt x="2210" y="2880"/>
                </a:lnTo>
                <a:lnTo>
                  <a:pt x="2216" y="2861"/>
                </a:lnTo>
                <a:lnTo>
                  <a:pt x="2225" y="2840"/>
                </a:lnTo>
                <a:lnTo>
                  <a:pt x="2241" y="2822"/>
                </a:lnTo>
                <a:lnTo>
                  <a:pt x="2259" y="2804"/>
                </a:lnTo>
                <a:lnTo>
                  <a:pt x="2283" y="2784"/>
                </a:lnTo>
                <a:lnTo>
                  <a:pt x="2312" y="2765"/>
                </a:lnTo>
                <a:lnTo>
                  <a:pt x="2387" y="2712"/>
                </a:lnTo>
                <a:lnTo>
                  <a:pt x="2463" y="2765"/>
                </a:lnTo>
                <a:close/>
                <a:moveTo>
                  <a:pt x="2261" y="2712"/>
                </a:moveTo>
                <a:lnTo>
                  <a:pt x="2235" y="2732"/>
                </a:lnTo>
                <a:lnTo>
                  <a:pt x="2211" y="2753"/>
                </a:lnTo>
                <a:lnTo>
                  <a:pt x="2192" y="2771"/>
                </a:lnTo>
                <a:lnTo>
                  <a:pt x="2174" y="2790"/>
                </a:lnTo>
                <a:lnTo>
                  <a:pt x="2159" y="2813"/>
                </a:lnTo>
                <a:lnTo>
                  <a:pt x="2147" y="2834"/>
                </a:lnTo>
                <a:lnTo>
                  <a:pt x="2138" y="2813"/>
                </a:lnTo>
                <a:lnTo>
                  <a:pt x="2121" y="2790"/>
                </a:lnTo>
                <a:lnTo>
                  <a:pt x="2105" y="2771"/>
                </a:lnTo>
                <a:lnTo>
                  <a:pt x="2084" y="2753"/>
                </a:lnTo>
                <a:lnTo>
                  <a:pt x="2061" y="2732"/>
                </a:lnTo>
                <a:lnTo>
                  <a:pt x="2033" y="2712"/>
                </a:lnTo>
                <a:lnTo>
                  <a:pt x="1971" y="2670"/>
                </a:lnTo>
                <a:lnTo>
                  <a:pt x="1977" y="2666"/>
                </a:lnTo>
                <a:lnTo>
                  <a:pt x="2013" y="2640"/>
                </a:lnTo>
                <a:lnTo>
                  <a:pt x="2045" y="2616"/>
                </a:lnTo>
                <a:lnTo>
                  <a:pt x="2073" y="2592"/>
                </a:lnTo>
                <a:lnTo>
                  <a:pt x="2096" y="2568"/>
                </a:lnTo>
                <a:lnTo>
                  <a:pt x="2114" y="2549"/>
                </a:lnTo>
                <a:lnTo>
                  <a:pt x="2127" y="2526"/>
                </a:lnTo>
                <a:lnTo>
                  <a:pt x="2139" y="2508"/>
                </a:lnTo>
                <a:lnTo>
                  <a:pt x="2147" y="2490"/>
                </a:lnTo>
                <a:lnTo>
                  <a:pt x="2156" y="2508"/>
                </a:lnTo>
                <a:lnTo>
                  <a:pt x="2168" y="2526"/>
                </a:lnTo>
                <a:lnTo>
                  <a:pt x="2183" y="2549"/>
                </a:lnTo>
                <a:lnTo>
                  <a:pt x="2201" y="2568"/>
                </a:lnTo>
                <a:lnTo>
                  <a:pt x="2223" y="2592"/>
                </a:lnTo>
                <a:lnTo>
                  <a:pt x="2249" y="2616"/>
                </a:lnTo>
                <a:lnTo>
                  <a:pt x="2282" y="2640"/>
                </a:lnTo>
                <a:lnTo>
                  <a:pt x="2318" y="2666"/>
                </a:lnTo>
                <a:lnTo>
                  <a:pt x="2324" y="2670"/>
                </a:lnTo>
                <a:lnTo>
                  <a:pt x="2261" y="2712"/>
                </a:lnTo>
                <a:close/>
                <a:moveTo>
                  <a:pt x="1989" y="2768"/>
                </a:moveTo>
                <a:lnTo>
                  <a:pt x="2018" y="2789"/>
                </a:lnTo>
                <a:lnTo>
                  <a:pt x="2039" y="2807"/>
                </a:lnTo>
                <a:lnTo>
                  <a:pt x="2057" y="2825"/>
                </a:lnTo>
                <a:lnTo>
                  <a:pt x="2069" y="2843"/>
                </a:lnTo>
                <a:lnTo>
                  <a:pt x="2079" y="2861"/>
                </a:lnTo>
                <a:lnTo>
                  <a:pt x="2087" y="2880"/>
                </a:lnTo>
                <a:lnTo>
                  <a:pt x="2090" y="2900"/>
                </a:lnTo>
                <a:lnTo>
                  <a:pt x="2091" y="2922"/>
                </a:lnTo>
                <a:lnTo>
                  <a:pt x="2090" y="2951"/>
                </a:lnTo>
                <a:lnTo>
                  <a:pt x="2087" y="2963"/>
                </a:lnTo>
                <a:lnTo>
                  <a:pt x="2084" y="2973"/>
                </a:lnTo>
                <a:lnTo>
                  <a:pt x="2078" y="2985"/>
                </a:lnTo>
                <a:lnTo>
                  <a:pt x="2072" y="2996"/>
                </a:lnTo>
                <a:lnTo>
                  <a:pt x="2066" y="3008"/>
                </a:lnTo>
                <a:lnTo>
                  <a:pt x="2055" y="3018"/>
                </a:lnTo>
                <a:lnTo>
                  <a:pt x="2033" y="3039"/>
                </a:lnTo>
                <a:lnTo>
                  <a:pt x="2003" y="3066"/>
                </a:lnTo>
                <a:lnTo>
                  <a:pt x="1965" y="3092"/>
                </a:lnTo>
                <a:lnTo>
                  <a:pt x="1919" y="3123"/>
                </a:lnTo>
                <a:lnTo>
                  <a:pt x="1907" y="3132"/>
                </a:lnTo>
                <a:lnTo>
                  <a:pt x="1857" y="3098"/>
                </a:lnTo>
                <a:lnTo>
                  <a:pt x="1817" y="3069"/>
                </a:lnTo>
                <a:lnTo>
                  <a:pt x="1785" y="3044"/>
                </a:lnTo>
                <a:lnTo>
                  <a:pt x="1761" y="3021"/>
                </a:lnTo>
                <a:lnTo>
                  <a:pt x="1754" y="3009"/>
                </a:lnTo>
                <a:lnTo>
                  <a:pt x="1745" y="2997"/>
                </a:lnTo>
                <a:lnTo>
                  <a:pt x="1737" y="2988"/>
                </a:lnTo>
                <a:lnTo>
                  <a:pt x="1733" y="2976"/>
                </a:lnTo>
                <a:lnTo>
                  <a:pt x="1730" y="2964"/>
                </a:lnTo>
                <a:lnTo>
                  <a:pt x="1727" y="2951"/>
                </a:lnTo>
                <a:lnTo>
                  <a:pt x="1725" y="2922"/>
                </a:lnTo>
                <a:lnTo>
                  <a:pt x="1725" y="2900"/>
                </a:lnTo>
                <a:lnTo>
                  <a:pt x="1730" y="2880"/>
                </a:lnTo>
                <a:lnTo>
                  <a:pt x="1736" y="2861"/>
                </a:lnTo>
                <a:lnTo>
                  <a:pt x="1745" y="2840"/>
                </a:lnTo>
                <a:lnTo>
                  <a:pt x="1761" y="2822"/>
                </a:lnTo>
                <a:lnTo>
                  <a:pt x="1779" y="2804"/>
                </a:lnTo>
                <a:lnTo>
                  <a:pt x="1803" y="2784"/>
                </a:lnTo>
                <a:lnTo>
                  <a:pt x="1832" y="2765"/>
                </a:lnTo>
                <a:lnTo>
                  <a:pt x="1907" y="2712"/>
                </a:lnTo>
                <a:lnTo>
                  <a:pt x="1919" y="2720"/>
                </a:lnTo>
                <a:lnTo>
                  <a:pt x="1989" y="2768"/>
                </a:lnTo>
                <a:close/>
                <a:moveTo>
                  <a:pt x="1781" y="2712"/>
                </a:moveTo>
                <a:lnTo>
                  <a:pt x="1755" y="2732"/>
                </a:lnTo>
                <a:lnTo>
                  <a:pt x="1731" y="2753"/>
                </a:lnTo>
                <a:lnTo>
                  <a:pt x="1712" y="2771"/>
                </a:lnTo>
                <a:lnTo>
                  <a:pt x="1694" y="2790"/>
                </a:lnTo>
                <a:lnTo>
                  <a:pt x="1680" y="2813"/>
                </a:lnTo>
                <a:lnTo>
                  <a:pt x="1668" y="2834"/>
                </a:lnTo>
                <a:lnTo>
                  <a:pt x="1656" y="2813"/>
                </a:lnTo>
                <a:lnTo>
                  <a:pt x="1641" y="2790"/>
                </a:lnTo>
                <a:lnTo>
                  <a:pt x="1623" y="2771"/>
                </a:lnTo>
                <a:lnTo>
                  <a:pt x="1604" y="2753"/>
                </a:lnTo>
                <a:lnTo>
                  <a:pt x="1580" y="2732"/>
                </a:lnTo>
                <a:lnTo>
                  <a:pt x="1554" y="2712"/>
                </a:lnTo>
                <a:lnTo>
                  <a:pt x="1491" y="2670"/>
                </a:lnTo>
                <a:lnTo>
                  <a:pt x="1497" y="2666"/>
                </a:lnTo>
                <a:lnTo>
                  <a:pt x="1533" y="2640"/>
                </a:lnTo>
                <a:lnTo>
                  <a:pt x="1566" y="2616"/>
                </a:lnTo>
                <a:lnTo>
                  <a:pt x="1593" y="2592"/>
                </a:lnTo>
                <a:lnTo>
                  <a:pt x="1616" y="2568"/>
                </a:lnTo>
                <a:lnTo>
                  <a:pt x="1634" y="2549"/>
                </a:lnTo>
                <a:lnTo>
                  <a:pt x="1647" y="2526"/>
                </a:lnTo>
                <a:lnTo>
                  <a:pt x="1659" y="2508"/>
                </a:lnTo>
                <a:lnTo>
                  <a:pt x="1668" y="2490"/>
                </a:lnTo>
                <a:lnTo>
                  <a:pt x="1676" y="2508"/>
                </a:lnTo>
                <a:lnTo>
                  <a:pt x="1688" y="2526"/>
                </a:lnTo>
                <a:lnTo>
                  <a:pt x="1701" y="2549"/>
                </a:lnTo>
                <a:lnTo>
                  <a:pt x="1721" y="2568"/>
                </a:lnTo>
                <a:lnTo>
                  <a:pt x="1743" y="2592"/>
                </a:lnTo>
                <a:lnTo>
                  <a:pt x="1769" y="2616"/>
                </a:lnTo>
                <a:lnTo>
                  <a:pt x="1802" y="2640"/>
                </a:lnTo>
                <a:lnTo>
                  <a:pt x="1838" y="2666"/>
                </a:lnTo>
                <a:lnTo>
                  <a:pt x="1844" y="2670"/>
                </a:lnTo>
                <a:lnTo>
                  <a:pt x="1781" y="2712"/>
                </a:lnTo>
                <a:close/>
                <a:moveTo>
                  <a:pt x="1503" y="2765"/>
                </a:moveTo>
                <a:lnTo>
                  <a:pt x="1533" y="2784"/>
                </a:lnTo>
                <a:lnTo>
                  <a:pt x="1556" y="2804"/>
                </a:lnTo>
                <a:lnTo>
                  <a:pt x="1575" y="2822"/>
                </a:lnTo>
                <a:lnTo>
                  <a:pt x="1590" y="2840"/>
                </a:lnTo>
                <a:lnTo>
                  <a:pt x="1599" y="2861"/>
                </a:lnTo>
                <a:lnTo>
                  <a:pt x="1605" y="2880"/>
                </a:lnTo>
                <a:lnTo>
                  <a:pt x="1610" y="2900"/>
                </a:lnTo>
                <a:lnTo>
                  <a:pt x="1611" y="2922"/>
                </a:lnTo>
                <a:lnTo>
                  <a:pt x="1610" y="2951"/>
                </a:lnTo>
                <a:lnTo>
                  <a:pt x="1605" y="2964"/>
                </a:lnTo>
                <a:lnTo>
                  <a:pt x="1604" y="2976"/>
                </a:lnTo>
                <a:lnTo>
                  <a:pt x="1598" y="2988"/>
                </a:lnTo>
                <a:lnTo>
                  <a:pt x="1592" y="2997"/>
                </a:lnTo>
                <a:lnTo>
                  <a:pt x="1584" y="3009"/>
                </a:lnTo>
                <a:lnTo>
                  <a:pt x="1574" y="3021"/>
                </a:lnTo>
                <a:lnTo>
                  <a:pt x="1550" y="3044"/>
                </a:lnTo>
                <a:lnTo>
                  <a:pt x="1518" y="3069"/>
                </a:lnTo>
                <a:lnTo>
                  <a:pt x="1478" y="3098"/>
                </a:lnTo>
                <a:lnTo>
                  <a:pt x="1428" y="3132"/>
                </a:lnTo>
                <a:lnTo>
                  <a:pt x="1377" y="3098"/>
                </a:lnTo>
                <a:lnTo>
                  <a:pt x="1338" y="3069"/>
                </a:lnTo>
                <a:lnTo>
                  <a:pt x="1305" y="3044"/>
                </a:lnTo>
                <a:lnTo>
                  <a:pt x="1281" y="3021"/>
                </a:lnTo>
                <a:lnTo>
                  <a:pt x="1272" y="3009"/>
                </a:lnTo>
                <a:lnTo>
                  <a:pt x="1263" y="2997"/>
                </a:lnTo>
                <a:lnTo>
                  <a:pt x="1257" y="2988"/>
                </a:lnTo>
                <a:lnTo>
                  <a:pt x="1254" y="2976"/>
                </a:lnTo>
                <a:lnTo>
                  <a:pt x="1250" y="2964"/>
                </a:lnTo>
                <a:lnTo>
                  <a:pt x="1245" y="2951"/>
                </a:lnTo>
                <a:lnTo>
                  <a:pt x="1245" y="2922"/>
                </a:lnTo>
                <a:lnTo>
                  <a:pt x="1245" y="2900"/>
                </a:lnTo>
                <a:lnTo>
                  <a:pt x="1250" y="2880"/>
                </a:lnTo>
                <a:lnTo>
                  <a:pt x="1256" y="2861"/>
                </a:lnTo>
                <a:lnTo>
                  <a:pt x="1266" y="2840"/>
                </a:lnTo>
                <a:lnTo>
                  <a:pt x="1280" y="2822"/>
                </a:lnTo>
                <a:lnTo>
                  <a:pt x="1299" y="2804"/>
                </a:lnTo>
                <a:lnTo>
                  <a:pt x="1323" y="2784"/>
                </a:lnTo>
                <a:lnTo>
                  <a:pt x="1352" y="2765"/>
                </a:lnTo>
                <a:lnTo>
                  <a:pt x="1428" y="2712"/>
                </a:lnTo>
                <a:lnTo>
                  <a:pt x="1503" y="2765"/>
                </a:lnTo>
                <a:close/>
                <a:moveTo>
                  <a:pt x="1302" y="2712"/>
                </a:moveTo>
                <a:lnTo>
                  <a:pt x="1275" y="2732"/>
                </a:lnTo>
                <a:lnTo>
                  <a:pt x="1251" y="2753"/>
                </a:lnTo>
                <a:lnTo>
                  <a:pt x="1232" y="2771"/>
                </a:lnTo>
                <a:lnTo>
                  <a:pt x="1214" y="2790"/>
                </a:lnTo>
                <a:lnTo>
                  <a:pt x="1200" y="2813"/>
                </a:lnTo>
                <a:lnTo>
                  <a:pt x="1188" y="2834"/>
                </a:lnTo>
                <a:lnTo>
                  <a:pt x="1176" y="2813"/>
                </a:lnTo>
                <a:lnTo>
                  <a:pt x="1161" y="2790"/>
                </a:lnTo>
                <a:lnTo>
                  <a:pt x="1143" y="2771"/>
                </a:lnTo>
                <a:lnTo>
                  <a:pt x="1124" y="2753"/>
                </a:lnTo>
                <a:lnTo>
                  <a:pt x="1100" y="2732"/>
                </a:lnTo>
                <a:lnTo>
                  <a:pt x="1074" y="2712"/>
                </a:lnTo>
                <a:lnTo>
                  <a:pt x="1013" y="2670"/>
                </a:lnTo>
                <a:lnTo>
                  <a:pt x="1019" y="2666"/>
                </a:lnTo>
                <a:lnTo>
                  <a:pt x="1053" y="2640"/>
                </a:lnTo>
                <a:lnTo>
                  <a:pt x="1086" y="2616"/>
                </a:lnTo>
                <a:lnTo>
                  <a:pt x="1112" y="2592"/>
                </a:lnTo>
                <a:lnTo>
                  <a:pt x="1136" y="2568"/>
                </a:lnTo>
                <a:lnTo>
                  <a:pt x="1154" y="2549"/>
                </a:lnTo>
                <a:lnTo>
                  <a:pt x="1167" y="2526"/>
                </a:lnTo>
                <a:lnTo>
                  <a:pt x="1179" y="2508"/>
                </a:lnTo>
                <a:lnTo>
                  <a:pt x="1188" y="2490"/>
                </a:lnTo>
                <a:lnTo>
                  <a:pt x="1196" y="2508"/>
                </a:lnTo>
                <a:lnTo>
                  <a:pt x="1208" y="2526"/>
                </a:lnTo>
                <a:lnTo>
                  <a:pt x="1221" y="2549"/>
                </a:lnTo>
                <a:lnTo>
                  <a:pt x="1239" y="2568"/>
                </a:lnTo>
                <a:lnTo>
                  <a:pt x="1263" y="2592"/>
                </a:lnTo>
                <a:lnTo>
                  <a:pt x="1290" y="2616"/>
                </a:lnTo>
                <a:lnTo>
                  <a:pt x="1322" y="2640"/>
                </a:lnTo>
                <a:lnTo>
                  <a:pt x="1358" y="2666"/>
                </a:lnTo>
                <a:lnTo>
                  <a:pt x="1364" y="2670"/>
                </a:lnTo>
                <a:lnTo>
                  <a:pt x="1302" y="2712"/>
                </a:lnTo>
                <a:close/>
                <a:moveTo>
                  <a:pt x="1161" y="3050"/>
                </a:moveTo>
                <a:lnTo>
                  <a:pt x="1176" y="3030"/>
                </a:lnTo>
                <a:lnTo>
                  <a:pt x="1188" y="3008"/>
                </a:lnTo>
                <a:lnTo>
                  <a:pt x="1200" y="3030"/>
                </a:lnTo>
                <a:lnTo>
                  <a:pt x="1214" y="3050"/>
                </a:lnTo>
                <a:lnTo>
                  <a:pt x="1232" y="3069"/>
                </a:lnTo>
                <a:lnTo>
                  <a:pt x="1251" y="3090"/>
                </a:lnTo>
                <a:lnTo>
                  <a:pt x="1275" y="3110"/>
                </a:lnTo>
                <a:lnTo>
                  <a:pt x="1302" y="3129"/>
                </a:lnTo>
                <a:lnTo>
                  <a:pt x="1364" y="3174"/>
                </a:lnTo>
                <a:lnTo>
                  <a:pt x="1358" y="3177"/>
                </a:lnTo>
                <a:lnTo>
                  <a:pt x="1322" y="3204"/>
                </a:lnTo>
                <a:lnTo>
                  <a:pt x="1290" y="3228"/>
                </a:lnTo>
                <a:lnTo>
                  <a:pt x="1263" y="3252"/>
                </a:lnTo>
                <a:lnTo>
                  <a:pt x="1239" y="3276"/>
                </a:lnTo>
                <a:lnTo>
                  <a:pt x="1221" y="3297"/>
                </a:lnTo>
                <a:lnTo>
                  <a:pt x="1208" y="3318"/>
                </a:lnTo>
                <a:lnTo>
                  <a:pt x="1196" y="3338"/>
                </a:lnTo>
                <a:lnTo>
                  <a:pt x="1188" y="3354"/>
                </a:lnTo>
                <a:lnTo>
                  <a:pt x="1179" y="3338"/>
                </a:lnTo>
                <a:lnTo>
                  <a:pt x="1167" y="3318"/>
                </a:lnTo>
                <a:lnTo>
                  <a:pt x="1154" y="3297"/>
                </a:lnTo>
                <a:lnTo>
                  <a:pt x="1136" y="3276"/>
                </a:lnTo>
                <a:lnTo>
                  <a:pt x="1112" y="3252"/>
                </a:lnTo>
                <a:lnTo>
                  <a:pt x="1086" y="3228"/>
                </a:lnTo>
                <a:lnTo>
                  <a:pt x="1053" y="3204"/>
                </a:lnTo>
                <a:lnTo>
                  <a:pt x="1019" y="3177"/>
                </a:lnTo>
                <a:lnTo>
                  <a:pt x="1013" y="3174"/>
                </a:lnTo>
                <a:lnTo>
                  <a:pt x="1074" y="3129"/>
                </a:lnTo>
                <a:lnTo>
                  <a:pt x="1100" y="3110"/>
                </a:lnTo>
                <a:lnTo>
                  <a:pt x="1124" y="3090"/>
                </a:lnTo>
                <a:lnTo>
                  <a:pt x="1143" y="3069"/>
                </a:lnTo>
                <a:lnTo>
                  <a:pt x="1161" y="3050"/>
                </a:lnTo>
                <a:close/>
                <a:moveTo>
                  <a:pt x="1154" y="3507"/>
                </a:moveTo>
                <a:lnTo>
                  <a:pt x="1167" y="3486"/>
                </a:lnTo>
                <a:lnTo>
                  <a:pt x="1179" y="3468"/>
                </a:lnTo>
                <a:lnTo>
                  <a:pt x="1188" y="3450"/>
                </a:lnTo>
                <a:lnTo>
                  <a:pt x="1196" y="3468"/>
                </a:lnTo>
                <a:lnTo>
                  <a:pt x="1208" y="3486"/>
                </a:lnTo>
                <a:lnTo>
                  <a:pt x="1221" y="3507"/>
                </a:lnTo>
                <a:lnTo>
                  <a:pt x="1239" y="3530"/>
                </a:lnTo>
                <a:lnTo>
                  <a:pt x="1263" y="3552"/>
                </a:lnTo>
                <a:lnTo>
                  <a:pt x="1290" y="3576"/>
                </a:lnTo>
                <a:lnTo>
                  <a:pt x="1322" y="3602"/>
                </a:lnTo>
                <a:lnTo>
                  <a:pt x="1358" y="3627"/>
                </a:lnTo>
                <a:lnTo>
                  <a:pt x="1364" y="3629"/>
                </a:lnTo>
                <a:lnTo>
                  <a:pt x="1302" y="3671"/>
                </a:lnTo>
                <a:lnTo>
                  <a:pt x="1275" y="3692"/>
                </a:lnTo>
                <a:lnTo>
                  <a:pt x="1251" y="3711"/>
                </a:lnTo>
                <a:lnTo>
                  <a:pt x="1232" y="3729"/>
                </a:lnTo>
                <a:lnTo>
                  <a:pt x="1214" y="3749"/>
                </a:lnTo>
                <a:lnTo>
                  <a:pt x="1200" y="3771"/>
                </a:lnTo>
                <a:lnTo>
                  <a:pt x="1188" y="3794"/>
                </a:lnTo>
                <a:lnTo>
                  <a:pt x="1176" y="3771"/>
                </a:lnTo>
                <a:lnTo>
                  <a:pt x="1161" y="3749"/>
                </a:lnTo>
                <a:lnTo>
                  <a:pt x="1143" y="3729"/>
                </a:lnTo>
                <a:lnTo>
                  <a:pt x="1124" y="3711"/>
                </a:lnTo>
                <a:lnTo>
                  <a:pt x="1100" y="3692"/>
                </a:lnTo>
                <a:lnTo>
                  <a:pt x="1074" y="3671"/>
                </a:lnTo>
                <a:lnTo>
                  <a:pt x="1013" y="3629"/>
                </a:lnTo>
                <a:lnTo>
                  <a:pt x="1019" y="3627"/>
                </a:lnTo>
                <a:lnTo>
                  <a:pt x="1053" y="3602"/>
                </a:lnTo>
                <a:lnTo>
                  <a:pt x="1086" y="3576"/>
                </a:lnTo>
                <a:lnTo>
                  <a:pt x="1112" y="3552"/>
                </a:lnTo>
                <a:lnTo>
                  <a:pt x="1136" y="3530"/>
                </a:lnTo>
                <a:lnTo>
                  <a:pt x="1154" y="3507"/>
                </a:lnTo>
                <a:close/>
                <a:moveTo>
                  <a:pt x="1161" y="4010"/>
                </a:moveTo>
                <a:lnTo>
                  <a:pt x="1176" y="3989"/>
                </a:lnTo>
                <a:lnTo>
                  <a:pt x="1188" y="3968"/>
                </a:lnTo>
                <a:lnTo>
                  <a:pt x="1200" y="3989"/>
                </a:lnTo>
                <a:lnTo>
                  <a:pt x="1214" y="4010"/>
                </a:lnTo>
                <a:lnTo>
                  <a:pt x="1232" y="4031"/>
                </a:lnTo>
                <a:lnTo>
                  <a:pt x="1251" y="4049"/>
                </a:lnTo>
                <a:lnTo>
                  <a:pt x="1275" y="4070"/>
                </a:lnTo>
                <a:lnTo>
                  <a:pt x="1302" y="4089"/>
                </a:lnTo>
                <a:lnTo>
                  <a:pt x="1364" y="4133"/>
                </a:lnTo>
                <a:lnTo>
                  <a:pt x="1358" y="4137"/>
                </a:lnTo>
                <a:lnTo>
                  <a:pt x="1322" y="4163"/>
                </a:lnTo>
                <a:lnTo>
                  <a:pt x="1290" y="4187"/>
                </a:lnTo>
                <a:lnTo>
                  <a:pt x="1263" y="4211"/>
                </a:lnTo>
                <a:lnTo>
                  <a:pt x="1239" y="4235"/>
                </a:lnTo>
                <a:lnTo>
                  <a:pt x="1221" y="4257"/>
                </a:lnTo>
                <a:lnTo>
                  <a:pt x="1208" y="4277"/>
                </a:lnTo>
                <a:lnTo>
                  <a:pt x="1196" y="4296"/>
                </a:lnTo>
                <a:lnTo>
                  <a:pt x="1188" y="4314"/>
                </a:lnTo>
                <a:lnTo>
                  <a:pt x="1179" y="4296"/>
                </a:lnTo>
                <a:lnTo>
                  <a:pt x="1167" y="4277"/>
                </a:lnTo>
                <a:lnTo>
                  <a:pt x="1154" y="4257"/>
                </a:lnTo>
                <a:lnTo>
                  <a:pt x="1136" y="4235"/>
                </a:lnTo>
                <a:lnTo>
                  <a:pt x="1112" y="4211"/>
                </a:lnTo>
                <a:lnTo>
                  <a:pt x="1086" y="4187"/>
                </a:lnTo>
                <a:lnTo>
                  <a:pt x="1053" y="4163"/>
                </a:lnTo>
                <a:lnTo>
                  <a:pt x="1019" y="4137"/>
                </a:lnTo>
                <a:lnTo>
                  <a:pt x="1013" y="4133"/>
                </a:lnTo>
                <a:lnTo>
                  <a:pt x="1074" y="4089"/>
                </a:lnTo>
                <a:lnTo>
                  <a:pt x="1100" y="4070"/>
                </a:lnTo>
                <a:lnTo>
                  <a:pt x="1124" y="4049"/>
                </a:lnTo>
                <a:lnTo>
                  <a:pt x="1143" y="4031"/>
                </a:lnTo>
                <a:lnTo>
                  <a:pt x="1161" y="4010"/>
                </a:lnTo>
                <a:close/>
                <a:moveTo>
                  <a:pt x="1251" y="4350"/>
                </a:moveTo>
                <a:lnTo>
                  <a:pt x="1257" y="4335"/>
                </a:lnTo>
                <a:lnTo>
                  <a:pt x="1268" y="4319"/>
                </a:lnTo>
                <a:lnTo>
                  <a:pt x="1281" y="4296"/>
                </a:lnTo>
                <a:lnTo>
                  <a:pt x="1299" y="4275"/>
                </a:lnTo>
                <a:lnTo>
                  <a:pt x="1326" y="4251"/>
                </a:lnTo>
                <a:lnTo>
                  <a:pt x="1359" y="4223"/>
                </a:lnTo>
                <a:lnTo>
                  <a:pt x="1400" y="4193"/>
                </a:lnTo>
                <a:lnTo>
                  <a:pt x="1428" y="4175"/>
                </a:lnTo>
                <a:lnTo>
                  <a:pt x="1455" y="4193"/>
                </a:lnTo>
                <a:lnTo>
                  <a:pt x="1496" y="4223"/>
                </a:lnTo>
                <a:lnTo>
                  <a:pt x="1530" y="4251"/>
                </a:lnTo>
                <a:lnTo>
                  <a:pt x="1556" y="4275"/>
                </a:lnTo>
                <a:lnTo>
                  <a:pt x="1574" y="4296"/>
                </a:lnTo>
                <a:lnTo>
                  <a:pt x="1587" y="4319"/>
                </a:lnTo>
                <a:lnTo>
                  <a:pt x="1598" y="4335"/>
                </a:lnTo>
                <a:lnTo>
                  <a:pt x="1604" y="4350"/>
                </a:lnTo>
                <a:lnTo>
                  <a:pt x="1608" y="4361"/>
                </a:lnTo>
                <a:lnTo>
                  <a:pt x="1604" y="4373"/>
                </a:lnTo>
                <a:lnTo>
                  <a:pt x="1598" y="4386"/>
                </a:lnTo>
                <a:lnTo>
                  <a:pt x="1587" y="4404"/>
                </a:lnTo>
                <a:lnTo>
                  <a:pt x="1574" y="4425"/>
                </a:lnTo>
                <a:lnTo>
                  <a:pt x="1556" y="4449"/>
                </a:lnTo>
                <a:lnTo>
                  <a:pt x="1530" y="4473"/>
                </a:lnTo>
                <a:lnTo>
                  <a:pt x="1496" y="4500"/>
                </a:lnTo>
                <a:lnTo>
                  <a:pt x="1455" y="4529"/>
                </a:lnTo>
                <a:lnTo>
                  <a:pt x="1428" y="4548"/>
                </a:lnTo>
                <a:lnTo>
                  <a:pt x="1400" y="4529"/>
                </a:lnTo>
                <a:lnTo>
                  <a:pt x="1359" y="4500"/>
                </a:lnTo>
                <a:lnTo>
                  <a:pt x="1326" y="4473"/>
                </a:lnTo>
                <a:lnTo>
                  <a:pt x="1299" y="4449"/>
                </a:lnTo>
                <a:lnTo>
                  <a:pt x="1281" y="4425"/>
                </a:lnTo>
                <a:lnTo>
                  <a:pt x="1268" y="4404"/>
                </a:lnTo>
                <a:lnTo>
                  <a:pt x="1257" y="4386"/>
                </a:lnTo>
                <a:lnTo>
                  <a:pt x="1251" y="4373"/>
                </a:lnTo>
                <a:lnTo>
                  <a:pt x="1250" y="4361"/>
                </a:lnTo>
                <a:lnTo>
                  <a:pt x="1251" y="4350"/>
                </a:lnTo>
                <a:close/>
                <a:moveTo>
                  <a:pt x="1593" y="4211"/>
                </a:moveTo>
                <a:lnTo>
                  <a:pt x="1566" y="4187"/>
                </a:lnTo>
                <a:lnTo>
                  <a:pt x="1533" y="4163"/>
                </a:lnTo>
                <a:lnTo>
                  <a:pt x="1497" y="4137"/>
                </a:lnTo>
                <a:lnTo>
                  <a:pt x="1491" y="4133"/>
                </a:lnTo>
                <a:lnTo>
                  <a:pt x="1554" y="4089"/>
                </a:lnTo>
                <a:lnTo>
                  <a:pt x="1580" y="4070"/>
                </a:lnTo>
                <a:lnTo>
                  <a:pt x="1604" y="4049"/>
                </a:lnTo>
                <a:lnTo>
                  <a:pt x="1623" y="4031"/>
                </a:lnTo>
                <a:lnTo>
                  <a:pt x="1641" y="4010"/>
                </a:lnTo>
                <a:lnTo>
                  <a:pt x="1656" y="3989"/>
                </a:lnTo>
                <a:lnTo>
                  <a:pt x="1668" y="3968"/>
                </a:lnTo>
                <a:lnTo>
                  <a:pt x="1680" y="3989"/>
                </a:lnTo>
                <a:lnTo>
                  <a:pt x="1694" y="4010"/>
                </a:lnTo>
                <a:lnTo>
                  <a:pt x="1712" y="4031"/>
                </a:lnTo>
                <a:lnTo>
                  <a:pt x="1731" y="4049"/>
                </a:lnTo>
                <a:lnTo>
                  <a:pt x="1755" y="4070"/>
                </a:lnTo>
                <a:lnTo>
                  <a:pt x="1781" y="4089"/>
                </a:lnTo>
                <a:lnTo>
                  <a:pt x="1844" y="4133"/>
                </a:lnTo>
                <a:lnTo>
                  <a:pt x="1838" y="4137"/>
                </a:lnTo>
                <a:lnTo>
                  <a:pt x="1802" y="4163"/>
                </a:lnTo>
                <a:lnTo>
                  <a:pt x="1769" y="4187"/>
                </a:lnTo>
                <a:lnTo>
                  <a:pt x="1743" y="4211"/>
                </a:lnTo>
                <a:lnTo>
                  <a:pt x="1721" y="4235"/>
                </a:lnTo>
                <a:lnTo>
                  <a:pt x="1701" y="4257"/>
                </a:lnTo>
                <a:lnTo>
                  <a:pt x="1688" y="4277"/>
                </a:lnTo>
                <a:lnTo>
                  <a:pt x="1676" y="4296"/>
                </a:lnTo>
                <a:lnTo>
                  <a:pt x="1668" y="4314"/>
                </a:lnTo>
                <a:lnTo>
                  <a:pt x="1659" y="4296"/>
                </a:lnTo>
                <a:lnTo>
                  <a:pt x="1647" y="4277"/>
                </a:lnTo>
                <a:lnTo>
                  <a:pt x="1634" y="4257"/>
                </a:lnTo>
                <a:lnTo>
                  <a:pt x="1616" y="4235"/>
                </a:lnTo>
                <a:lnTo>
                  <a:pt x="1593" y="4211"/>
                </a:lnTo>
                <a:close/>
                <a:moveTo>
                  <a:pt x="1731" y="4350"/>
                </a:moveTo>
                <a:lnTo>
                  <a:pt x="1737" y="4335"/>
                </a:lnTo>
                <a:lnTo>
                  <a:pt x="1748" y="4319"/>
                </a:lnTo>
                <a:lnTo>
                  <a:pt x="1761" y="4296"/>
                </a:lnTo>
                <a:lnTo>
                  <a:pt x="1781" y="4275"/>
                </a:lnTo>
                <a:lnTo>
                  <a:pt x="1805" y="4251"/>
                </a:lnTo>
                <a:lnTo>
                  <a:pt x="1839" y="4223"/>
                </a:lnTo>
                <a:lnTo>
                  <a:pt x="1880" y="4193"/>
                </a:lnTo>
                <a:lnTo>
                  <a:pt x="1907" y="4175"/>
                </a:lnTo>
                <a:lnTo>
                  <a:pt x="1919" y="4184"/>
                </a:lnTo>
                <a:lnTo>
                  <a:pt x="1935" y="4193"/>
                </a:lnTo>
                <a:lnTo>
                  <a:pt x="1977" y="4223"/>
                </a:lnTo>
                <a:lnTo>
                  <a:pt x="2009" y="4251"/>
                </a:lnTo>
                <a:lnTo>
                  <a:pt x="2036" y="4275"/>
                </a:lnTo>
                <a:lnTo>
                  <a:pt x="2055" y="4296"/>
                </a:lnTo>
                <a:lnTo>
                  <a:pt x="2069" y="4319"/>
                </a:lnTo>
                <a:lnTo>
                  <a:pt x="2078" y="4335"/>
                </a:lnTo>
                <a:lnTo>
                  <a:pt x="2084" y="4350"/>
                </a:lnTo>
                <a:lnTo>
                  <a:pt x="2087" y="4361"/>
                </a:lnTo>
                <a:lnTo>
                  <a:pt x="2084" y="4373"/>
                </a:lnTo>
                <a:lnTo>
                  <a:pt x="2078" y="4386"/>
                </a:lnTo>
                <a:lnTo>
                  <a:pt x="2069" y="4404"/>
                </a:lnTo>
                <a:lnTo>
                  <a:pt x="2055" y="4425"/>
                </a:lnTo>
                <a:lnTo>
                  <a:pt x="2036" y="4449"/>
                </a:lnTo>
                <a:lnTo>
                  <a:pt x="2009" y="4473"/>
                </a:lnTo>
                <a:lnTo>
                  <a:pt x="1977" y="4500"/>
                </a:lnTo>
                <a:lnTo>
                  <a:pt x="1935" y="4529"/>
                </a:lnTo>
                <a:lnTo>
                  <a:pt x="1919" y="4541"/>
                </a:lnTo>
                <a:lnTo>
                  <a:pt x="1907" y="4548"/>
                </a:lnTo>
                <a:lnTo>
                  <a:pt x="1880" y="4529"/>
                </a:lnTo>
                <a:lnTo>
                  <a:pt x="1839" y="4500"/>
                </a:lnTo>
                <a:lnTo>
                  <a:pt x="1805" y="4473"/>
                </a:lnTo>
                <a:lnTo>
                  <a:pt x="1781" y="4449"/>
                </a:lnTo>
                <a:lnTo>
                  <a:pt x="1761" y="4425"/>
                </a:lnTo>
                <a:lnTo>
                  <a:pt x="1748" y="4404"/>
                </a:lnTo>
                <a:lnTo>
                  <a:pt x="1737" y="4386"/>
                </a:lnTo>
                <a:lnTo>
                  <a:pt x="1731" y="4373"/>
                </a:lnTo>
                <a:lnTo>
                  <a:pt x="1730" y="4361"/>
                </a:lnTo>
                <a:lnTo>
                  <a:pt x="1731" y="4350"/>
                </a:lnTo>
                <a:close/>
                <a:moveTo>
                  <a:pt x="2073" y="4211"/>
                </a:moveTo>
                <a:lnTo>
                  <a:pt x="2045" y="4187"/>
                </a:lnTo>
                <a:lnTo>
                  <a:pt x="2013" y="4163"/>
                </a:lnTo>
                <a:lnTo>
                  <a:pt x="1977" y="4137"/>
                </a:lnTo>
                <a:lnTo>
                  <a:pt x="1971" y="4133"/>
                </a:lnTo>
                <a:lnTo>
                  <a:pt x="2033" y="4089"/>
                </a:lnTo>
                <a:lnTo>
                  <a:pt x="2061" y="4070"/>
                </a:lnTo>
                <a:lnTo>
                  <a:pt x="2084" y="4049"/>
                </a:lnTo>
                <a:lnTo>
                  <a:pt x="2105" y="4031"/>
                </a:lnTo>
                <a:lnTo>
                  <a:pt x="2121" y="4010"/>
                </a:lnTo>
                <a:lnTo>
                  <a:pt x="2138" y="3989"/>
                </a:lnTo>
                <a:lnTo>
                  <a:pt x="2147" y="3968"/>
                </a:lnTo>
                <a:lnTo>
                  <a:pt x="2159" y="3989"/>
                </a:lnTo>
                <a:lnTo>
                  <a:pt x="2174" y="4010"/>
                </a:lnTo>
                <a:lnTo>
                  <a:pt x="2192" y="4031"/>
                </a:lnTo>
                <a:lnTo>
                  <a:pt x="2211" y="4049"/>
                </a:lnTo>
                <a:lnTo>
                  <a:pt x="2235" y="4070"/>
                </a:lnTo>
                <a:lnTo>
                  <a:pt x="2261" y="4089"/>
                </a:lnTo>
                <a:lnTo>
                  <a:pt x="2324" y="4133"/>
                </a:lnTo>
                <a:lnTo>
                  <a:pt x="2318" y="4137"/>
                </a:lnTo>
                <a:lnTo>
                  <a:pt x="2282" y="4163"/>
                </a:lnTo>
                <a:lnTo>
                  <a:pt x="2249" y="4187"/>
                </a:lnTo>
                <a:lnTo>
                  <a:pt x="2223" y="4211"/>
                </a:lnTo>
                <a:lnTo>
                  <a:pt x="2201" y="4235"/>
                </a:lnTo>
                <a:lnTo>
                  <a:pt x="2183" y="4257"/>
                </a:lnTo>
                <a:lnTo>
                  <a:pt x="2168" y="4277"/>
                </a:lnTo>
                <a:lnTo>
                  <a:pt x="2156" y="4296"/>
                </a:lnTo>
                <a:lnTo>
                  <a:pt x="2147" y="4314"/>
                </a:lnTo>
                <a:lnTo>
                  <a:pt x="2139" y="4296"/>
                </a:lnTo>
                <a:lnTo>
                  <a:pt x="2127" y="4277"/>
                </a:lnTo>
                <a:lnTo>
                  <a:pt x="2114" y="4257"/>
                </a:lnTo>
                <a:lnTo>
                  <a:pt x="2096" y="4235"/>
                </a:lnTo>
                <a:lnTo>
                  <a:pt x="2073" y="4211"/>
                </a:lnTo>
                <a:close/>
                <a:moveTo>
                  <a:pt x="2211" y="4350"/>
                </a:moveTo>
                <a:lnTo>
                  <a:pt x="2217" y="4335"/>
                </a:lnTo>
                <a:lnTo>
                  <a:pt x="2228" y="4319"/>
                </a:lnTo>
                <a:lnTo>
                  <a:pt x="2241" y="4296"/>
                </a:lnTo>
                <a:lnTo>
                  <a:pt x="2261" y="4275"/>
                </a:lnTo>
                <a:lnTo>
                  <a:pt x="2285" y="4251"/>
                </a:lnTo>
                <a:lnTo>
                  <a:pt x="2319" y="4223"/>
                </a:lnTo>
                <a:lnTo>
                  <a:pt x="2358" y="4193"/>
                </a:lnTo>
                <a:lnTo>
                  <a:pt x="2387" y="4175"/>
                </a:lnTo>
                <a:lnTo>
                  <a:pt x="2415" y="4193"/>
                </a:lnTo>
                <a:lnTo>
                  <a:pt x="2457" y="4223"/>
                </a:lnTo>
                <a:lnTo>
                  <a:pt x="2489" y="4251"/>
                </a:lnTo>
                <a:lnTo>
                  <a:pt x="2514" y="4275"/>
                </a:lnTo>
                <a:lnTo>
                  <a:pt x="2535" y="4296"/>
                </a:lnTo>
                <a:lnTo>
                  <a:pt x="2549" y="4319"/>
                </a:lnTo>
                <a:lnTo>
                  <a:pt x="2556" y="4335"/>
                </a:lnTo>
                <a:lnTo>
                  <a:pt x="2562" y="4350"/>
                </a:lnTo>
                <a:lnTo>
                  <a:pt x="2567" y="4361"/>
                </a:lnTo>
                <a:lnTo>
                  <a:pt x="2562" y="4373"/>
                </a:lnTo>
                <a:lnTo>
                  <a:pt x="2556" y="4386"/>
                </a:lnTo>
                <a:lnTo>
                  <a:pt x="2549" y="4404"/>
                </a:lnTo>
                <a:lnTo>
                  <a:pt x="2535" y="4425"/>
                </a:lnTo>
                <a:lnTo>
                  <a:pt x="2514" y="4449"/>
                </a:lnTo>
                <a:lnTo>
                  <a:pt x="2489" y="4473"/>
                </a:lnTo>
                <a:lnTo>
                  <a:pt x="2457" y="4500"/>
                </a:lnTo>
                <a:lnTo>
                  <a:pt x="2415" y="4529"/>
                </a:lnTo>
                <a:lnTo>
                  <a:pt x="2387" y="4548"/>
                </a:lnTo>
                <a:lnTo>
                  <a:pt x="2358" y="4529"/>
                </a:lnTo>
                <a:lnTo>
                  <a:pt x="2319" y="4500"/>
                </a:lnTo>
                <a:lnTo>
                  <a:pt x="2285" y="4473"/>
                </a:lnTo>
                <a:lnTo>
                  <a:pt x="2261" y="4449"/>
                </a:lnTo>
                <a:lnTo>
                  <a:pt x="2241" y="4425"/>
                </a:lnTo>
                <a:lnTo>
                  <a:pt x="2228" y="4404"/>
                </a:lnTo>
                <a:lnTo>
                  <a:pt x="2217" y="4386"/>
                </a:lnTo>
                <a:lnTo>
                  <a:pt x="2211" y="4373"/>
                </a:lnTo>
                <a:lnTo>
                  <a:pt x="2210" y="4361"/>
                </a:lnTo>
                <a:lnTo>
                  <a:pt x="2211" y="4350"/>
                </a:lnTo>
                <a:close/>
                <a:moveTo>
                  <a:pt x="2553" y="4211"/>
                </a:moveTo>
                <a:lnTo>
                  <a:pt x="2525" y="4187"/>
                </a:lnTo>
                <a:lnTo>
                  <a:pt x="2495" y="4163"/>
                </a:lnTo>
                <a:lnTo>
                  <a:pt x="2457" y="4137"/>
                </a:lnTo>
                <a:lnTo>
                  <a:pt x="2451" y="4133"/>
                </a:lnTo>
                <a:lnTo>
                  <a:pt x="2513" y="4089"/>
                </a:lnTo>
                <a:lnTo>
                  <a:pt x="2541" y="4070"/>
                </a:lnTo>
                <a:lnTo>
                  <a:pt x="2562" y="4049"/>
                </a:lnTo>
                <a:lnTo>
                  <a:pt x="2585" y="4031"/>
                </a:lnTo>
                <a:lnTo>
                  <a:pt x="2601" y="4010"/>
                </a:lnTo>
                <a:lnTo>
                  <a:pt x="2616" y="3989"/>
                </a:lnTo>
                <a:lnTo>
                  <a:pt x="2627" y="3968"/>
                </a:lnTo>
                <a:lnTo>
                  <a:pt x="2639" y="3989"/>
                </a:lnTo>
                <a:lnTo>
                  <a:pt x="2652" y="4010"/>
                </a:lnTo>
                <a:lnTo>
                  <a:pt x="2670" y="4031"/>
                </a:lnTo>
                <a:lnTo>
                  <a:pt x="2691" y="4049"/>
                </a:lnTo>
                <a:lnTo>
                  <a:pt x="2715" y="4070"/>
                </a:lnTo>
                <a:lnTo>
                  <a:pt x="2741" y="4089"/>
                </a:lnTo>
                <a:lnTo>
                  <a:pt x="2802" y="4133"/>
                </a:lnTo>
                <a:lnTo>
                  <a:pt x="2796" y="4137"/>
                </a:lnTo>
                <a:lnTo>
                  <a:pt x="2760" y="4163"/>
                </a:lnTo>
                <a:lnTo>
                  <a:pt x="2729" y="4187"/>
                </a:lnTo>
                <a:lnTo>
                  <a:pt x="2703" y="4211"/>
                </a:lnTo>
                <a:lnTo>
                  <a:pt x="2681" y="4235"/>
                </a:lnTo>
                <a:lnTo>
                  <a:pt x="2663" y="4257"/>
                </a:lnTo>
                <a:lnTo>
                  <a:pt x="2646" y="4277"/>
                </a:lnTo>
                <a:lnTo>
                  <a:pt x="2637" y="4296"/>
                </a:lnTo>
                <a:lnTo>
                  <a:pt x="2627" y="4314"/>
                </a:lnTo>
                <a:lnTo>
                  <a:pt x="2619" y="4296"/>
                </a:lnTo>
                <a:lnTo>
                  <a:pt x="2607" y="4277"/>
                </a:lnTo>
                <a:lnTo>
                  <a:pt x="2592" y="4257"/>
                </a:lnTo>
                <a:lnTo>
                  <a:pt x="2574" y="4235"/>
                </a:lnTo>
                <a:lnTo>
                  <a:pt x="2553" y="4211"/>
                </a:lnTo>
                <a:close/>
                <a:moveTo>
                  <a:pt x="2691" y="4350"/>
                </a:moveTo>
                <a:lnTo>
                  <a:pt x="2697" y="4335"/>
                </a:lnTo>
                <a:lnTo>
                  <a:pt x="2706" y="4319"/>
                </a:lnTo>
                <a:lnTo>
                  <a:pt x="2721" y="4296"/>
                </a:lnTo>
                <a:lnTo>
                  <a:pt x="2741" y="4275"/>
                </a:lnTo>
                <a:lnTo>
                  <a:pt x="2766" y="4251"/>
                </a:lnTo>
                <a:lnTo>
                  <a:pt x="2799" y="4223"/>
                </a:lnTo>
                <a:lnTo>
                  <a:pt x="2841" y="4193"/>
                </a:lnTo>
                <a:lnTo>
                  <a:pt x="2867" y="4175"/>
                </a:lnTo>
                <a:lnTo>
                  <a:pt x="2879" y="4184"/>
                </a:lnTo>
                <a:lnTo>
                  <a:pt x="2895" y="4193"/>
                </a:lnTo>
                <a:lnTo>
                  <a:pt x="2937" y="4223"/>
                </a:lnTo>
                <a:lnTo>
                  <a:pt x="2969" y="4251"/>
                </a:lnTo>
                <a:lnTo>
                  <a:pt x="2994" y="4275"/>
                </a:lnTo>
                <a:lnTo>
                  <a:pt x="3015" y="4296"/>
                </a:lnTo>
                <a:lnTo>
                  <a:pt x="3029" y="4319"/>
                </a:lnTo>
                <a:lnTo>
                  <a:pt x="3036" y="4335"/>
                </a:lnTo>
                <a:lnTo>
                  <a:pt x="3042" y="4350"/>
                </a:lnTo>
                <a:lnTo>
                  <a:pt x="3047" y="4361"/>
                </a:lnTo>
                <a:lnTo>
                  <a:pt x="3042" y="4373"/>
                </a:lnTo>
                <a:lnTo>
                  <a:pt x="3036" y="4386"/>
                </a:lnTo>
                <a:lnTo>
                  <a:pt x="3029" y="4404"/>
                </a:lnTo>
                <a:lnTo>
                  <a:pt x="3015" y="4425"/>
                </a:lnTo>
                <a:lnTo>
                  <a:pt x="2994" y="4449"/>
                </a:lnTo>
                <a:lnTo>
                  <a:pt x="2969" y="4473"/>
                </a:lnTo>
                <a:lnTo>
                  <a:pt x="2937" y="4500"/>
                </a:lnTo>
                <a:lnTo>
                  <a:pt x="2895" y="4529"/>
                </a:lnTo>
                <a:lnTo>
                  <a:pt x="2879" y="4541"/>
                </a:lnTo>
                <a:lnTo>
                  <a:pt x="2867" y="4548"/>
                </a:lnTo>
                <a:lnTo>
                  <a:pt x="2841" y="4529"/>
                </a:lnTo>
                <a:lnTo>
                  <a:pt x="2799" y="4500"/>
                </a:lnTo>
                <a:lnTo>
                  <a:pt x="2766" y="4473"/>
                </a:lnTo>
                <a:lnTo>
                  <a:pt x="2741" y="4449"/>
                </a:lnTo>
                <a:lnTo>
                  <a:pt x="2721" y="4425"/>
                </a:lnTo>
                <a:lnTo>
                  <a:pt x="2706" y="4404"/>
                </a:lnTo>
                <a:lnTo>
                  <a:pt x="2697" y="4386"/>
                </a:lnTo>
                <a:lnTo>
                  <a:pt x="2691" y="4373"/>
                </a:lnTo>
                <a:lnTo>
                  <a:pt x="2688" y="4361"/>
                </a:lnTo>
                <a:lnTo>
                  <a:pt x="2691" y="4350"/>
                </a:lnTo>
                <a:close/>
                <a:moveTo>
                  <a:pt x="3032" y="4211"/>
                </a:moveTo>
                <a:lnTo>
                  <a:pt x="3005" y="4187"/>
                </a:lnTo>
                <a:lnTo>
                  <a:pt x="2975" y="4163"/>
                </a:lnTo>
                <a:lnTo>
                  <a:pt x="2937" y="4137"/>
                </a:lnTo>
                <a:lnTo>
                  <a:pt x="2931" y="4133"/>
                </a:lnTo>
                <a:lnTo>
                  <a:pt x="2993" y="4089"/>
                </a:lnTo>
                <a:lnTo>
                  <a:pt x="3021" y="4070"/>
                </a:lnTo>
                <a:lnTo>
                  <a:pt x="3042" y="4049"/>
                </a:lnTo>
                <a:lnTo>
                  <a:pt x="3065" y="4031"/>
                </a:lnTo>
                <a:lnTo>
                  <a:pt x="3080" y="4010"/>
                </a:lnTo>
                <a:lnTo>
                  <a:pt x="3096" y="3989"/>
                </a:lnTo>
                <a:lnTo>
                  <a:pt x="3107" y="3968"/>
                </a:lnTo>
                <a:lnTo>
                  <a:pt x="3119" y="3989"/>
                </a:lnTo>
                <a:lnTo>
                  <a:pt x="3132" y="4010"/>
                </a:lnTo>
                <a:lnTo>
                  <a:pt x="3150" y="4031"/>
                </a:lnTo>
                <a:lnTo>
                  <a:pt x="3170" y="4049"/>
                </a:lnTo>
                <a:lnTo>
                  <a:pt x="3194" y="4070"/>
                </a:lnTo>
                <a:lnTo>
                  <a:pt x="3221" y="4089"/>
                </a:lnTo>
                <a:lnTo>
                  <a:pt x="3284" y="4133"/>
                </a:lnTo>
                <a:lnTo>
                  <a:pt x="3278" y="4137"/>
                </a:lnTo>
                <a:lnTo>
                  <a:pt x="3240" y="4163"/>
                </a:lnTo>
                <a:lnTo>
                  <a:pt x="3209" y="4187"/>
                </a:lnTo>
                <a:lnTo>
                  <a:pt x="3182" y="4211"/>
                </a:lnTo>
                <a:lnTo>
                  <a:pt x="3161" y="4235"/>
                </a:lnTo>
                <a:lnTo>
                  <a:pt x="3143" y="4257"/>
                </a:lnTo>
                <a:lnTo>
                  <a:pt x="3126" y="4277"/>
                </a:lnTo>
                <a:lnTo>
                  <a:pt x="3116" y="4296"/>
                </a:lnTo>
                <a:lnTo>
                  <a:pt x="3107" y="4314"/>
                </a:lnTo>
                <a:lnTo>
                  <a:pt x="3098" y="4296"/>
                </a:lnTo>
                <a:lnTo>
                  <a:pt x="3086" y="4277"/>
                </a:lnTo>
                <a:lnTo>
                  <a:pt x="3072" y="4257"/>
                </a:lnTo>
                <a:lnTo>
                  <a:pt x="3054" y="4235"/>
                </a:lnTo>
                <a:lnTo>
                  <a:pt x="3032" y="4211"/>
                </a:lnTo>
                <a:close/>
                <a:moveTo>
                  <a:pt x="3173" y="4350"/>
                </a:moveTo>
                <a:lnTo>
                  <a:pt x="3176" y="4335"/>
                </a:lnTo>
                <a:lnTo>
                  <a:pt x="3186" y="4319"/>
                </a:lnTo>
                <a:lnTo>
                  <a:pt x="3200" y="4296"/>
                </a:lnTo>
                <a:lnTo>
                  <a:pt x="3221" y="4275"/>
                </a:lnTo>
                <a:lnTo>
                  <a:pt x="3246" y="4251"/>
                </a:lnTo>
                <a:lnTo>
                  <a:pt x="3278" y="4223"/>
                </a:lnTo>
                <a:lnTo>
                  <a:pt x="3320" y="4193"/>
                </a:lnTo>
                <a:lnTo>
                  <a:pt x="3347" y="4175"/>
                </a:lnTo>
                <a:lnTo>
                  <a:pt x="3374" y="4193"/>
                </a:lnTo>
                <a:lnTo>
                  <a:pt x="3416" y="4223"/>
                </a:lnTo>
                <a:lnTo>
                  <a:pt x="3449" y="4251"/>
                </a:lnTo>
                <a:lnTo>
                  <a:pt x="3474" y="4275"/>
                </a:lnTo>
                <a:lnTo>
                  <a:pt x="3494" y="4296"/>
                </a:lnTo>
                <a:lnTo>
                  <a:pt x="3509" y="4319"/>
                </a:lnTo>
                <a:lnTo>
                  <a:pt x="3518" y="4335"/>
                </a:lnTo>
                <a:lnTo>
                  <a:pt x="3522" y="4350"/>
                </a:lnTo>
                <a:lnTo>
                  <a:pt x="3527" y="4361"/>
                </a:lnTo>
                <a:lnTo>
                  <a:pt x="3522" y="4373"/>
                </a:lnTo>
                <a:lnTo>
                  <a:pt x="3518" y="4386"/>
                </a:lnTo>
                <a:lnTo>
                  <a:pt x="3509" y="4404"/>
                </a:lnTo>
                <a:lnTo>
                  <a:pt x="3494" y="4425"/>
                </a:lnTo>
                <a:lnTo>
                  <a:pt x="3474" y="4449"/>
                </a:lnTo>
                <a:lnTo>
                  <a:pt x="3449" y="4473"/>
                </a:lnTo>
                <a:lnTo>
                  <a:pt x="3416" y="4500"/>
                </a:lnTo>
                <a:lnTo>
                  <a:pt x="3374" y="4529"/>
                </a:lnTo>
                <a:lnTo>
                  <a:pt x="3347" y="4548"/>
                </a:lnTo>
                <a:lnTo>
                  <a:pt x="3320" y="4529"/>
                </a:lnTo>
                <a:lnTo>
                  <a:pt x="3278" y="4500"/>
                </a:lnTo>
                <a:lnTo>
                  <a:pt x="3246" y="4473"/>
                </a:lnTo>
                <a:lnTo>
                  <a:pt x="3221" y="4449"/>
                </a:lnTo>
                <a:lnTo>
                  <a:pt x="3200" y="4425"/>
                </a:lnTo>
                <a:lnTo>
                  <a:pt x="3186" y="4404"/>
                </a:lnTo>
                <a:lnTo>
                  <a:pt x="3176" y="4386"/>
                </a:lnTo>
                <a:lnTo>
                  <a:pt x="3173" y="4373"/>
                </a:lnTo>
                <a:lnTo>
                  <a:pt x="3168" y="4361"/>
                </a:lnTo>
                <a:lnTo>
                  <a:pt x="3173" y="4350"/>
                </a:lnTo>
                <a:close/>
                <a:moveTo>
                  <a:pt x="3512" y="4211"/>
                </a:moveTo>
                <a:lnTo>
                  <a:pt x="3486" y="4187"/>
                </a:lnTo>
                <a:lnTo>
                  <a:pt x="3455" y="4163"/>
                </a:lnTo>
                <a:lnTo>
                  <a:pt x="3416" y="4137"/>
                </a:lnTo>
                <a:lnTo>
                  <a:pt x="3410" y="4133"/>
                </a:lnTo>
                <a:lnTo>
                  <a:pt x="3474" y="4089"/>
                </a:lnTo>
                <a:lnTo>
                  <a:pt x="3500" y="4070"/>
                </a:lnTo>
                <a:lnTo>
                  <a:pt x="3524" y="4049"/>
                </a:lnTo>
                <a:lnTo>
                  <a:pt x="3545" y="4031"/>
                </a:lnTo>
                <a:lnTo>
                  <a:pt x="3563" y="4010"/>
                </a:lnTo>
                <a:lnTo>
                  <a:pt x="3576" y="3989"/>
                </a:lnTo>
                <a:lnTo>
                  <a:pt x="3588" y="3968"/>
                </a:lnTo>
                <a:lnTo>
                  <a:pt x="3599" y="3989"/>
                </a:lnTo>
                <a:lnTo>
                  <a:pt x="3612" y="4010"/>
                </a:lnTo>
                <a:lnTo>
                  <a:pt x="3630" y="4031"/>
                </a:lnTo>
                <a:lnTo>
                  <a:pt x="3650" y="4049"/>
                </a:lnTo>
                <a:lnTo>
                  <a:pt x="3674" y="4070"/>
                </a:lnTo>
                <a:lnTo>
                  <a:pt x="3702" y="4089"/>
                </a:lnTo>
                <a:lnTo>
                  <a:pt x="3764" y="4133"/>
                </a:lnTo>
                <a:lnTo>
                  <a:pt x="3758" y="4137"/>
                </a:lnTo>
                <a:lnTo>
                  <a:pt x="3720" y="4163"/>
                </a:lnTo>
                <a:lnTo>
                  <a:pt x="3687" y="4187"/>
                </a:lnTo>
                <a:lnTo>
                  <a:pt x="3662" y="4211"/>
                </a:lnTo>
                <a:lnTo>
                  <a:pt x="3641" y="4235"/>
                </a:lnTo>
                <a:lnTo>
                  <a:pt x="3623" y="4257"/>
                </a:lnTo>
                <a:lnTo>
                  <a:pt x="3606" y="4277"/>
                </a:lnTo>
                <a:lnTo>
                  <a:pt x="3596" y="4296"/>
                </a:lnTo>
                <a:lnTo>
                  <a:pt x="3588" y="4314"/>
                </a:lnTo>
                <a:lnTo>
                  <a:pt x="3578" y="4296"/>
                </a:lnTo>
                <a:lnTo>
                  <a:pt x="3569" y="4277"/>
                </a:lnTo>
                <a:lnTo>
                  <a:pt x="3552" y="4257"/>
                </a:lnTo>
                <a:lnTo>
                  <a:pt x="3534" y="4235"/>
                </a:lnTo>
                <a:lnTo>
                  <a:pt x="3512" y="4211"/>
                </a:lnTo>
                <a:close/>
                <a:moveTo>
                  <a:pt x="3653" y="4350"/>
                </a:moveTo>
                <a:lnTo>
                  <a:pt x="3659" y="4335"/>
                </a:lnTo>
                <a:lnTo>
                  <a:pt x="3666" y="4319"/>
                </a:lnTo>
                <a:lnTo>
                  <a:pt x="3680" y="4296"/>
                </a:lnTo>
                <a:lnTo>
                  <a:pt x="3699" y="4275"/>
                </a:lnTo>
                <a:lnTo>
                  <a:pt x="3726" y="4251"/>
                </a:lnTo>
                <a:lnTo>
                  <a:pt x="3758" y="4223"/>
                </a:lnTo>
                <a:lnTo>
                  <a:pt x="3800" y="4193"/>
                </a:lnTo>
                <a:lnTo>
                  <a:pt x="3828" y="4175"/>
                </a:lnTo>
                <a:lnTo>
                  <a:pt x="3840" y="4184"/>
                </a:lnTo>
                <a:lnTo>
                  <a:pt x="3854" y="4193"/>
                </a:lnTo>
                <a:lnTo>
                  <a:pt x="3896" y="4223"/>
                </a:lnTo>
                <a:lnTo>
                  <a:pt x="3927" y="4251"/>
                </a:lnTo>
                <a:lnTo>
                  <a:pt x="3954" y="4275"/>
                </a:lnTo>
                <a:lnTo>
                  <a:pt x="3974" y="4296"/>
                </a:lnTo>
                <a:lnTo>
                  <a:pt x="3987" y="4319"/>
                </a:lnTo>
                <a:lnTo>
                  <a:pt x="3998" y="4335"/>
                </a:lnTo>
                <a:lnTo>
                  <a:pt x="4002" y="4350"/>
                </a:lnTo>
                <a:lnTo>
                  <a:pt x="4005" y="4361"/>
                </a:lnTo>
                <a:lnTo>
                  <a:pt x="4002" y="4373"/>
                </a:lnTo>
                <a:lnTo>
                  <a:pt x="3998" y="4386"/>
                </a:lnTo>
                <a:lnTo>
                  <a:pt x="3987" y="4404"/>
                </a:lnTo>
                <a:lnTo>
                  <a:pt x="3974" y="4425"/>
                </a:lnTo>
                <a:lnTo>
                  <a:pt x="3954" y="4449"/>
                </a:lnTo>
                <a:lnTo>
                  <a:pt x="3927" y="4473"/>
                </a:lnTo>
                <a:lnTo>
                  <a:pt x="3896" y="4500"/>
                </a:lnTo>
                <a:lnTo>
                  <a:pt x="3854" y="4529"/>
                </a:lnTo>
                <a:lnTo>
                  <a:pt x="3840" y="4541"/>
                </a:lnTo>
                <a:lnTo>
                  <a:pt x="3828" y="4548"/>
                </a:lnTo>
                <a:lnTo>
                  <a:pt x="3800" y="4529"/>
                </a:lnTo>
                <a:lnTo>
                  <a:pt x="3758" y="4500"/>
                </a:lnTo>
                <a:lnTo>
                  <a:pt x="3726" y="4473"/>
                </a:lnTo>
                <a:lnTo>
                  <a:pt x="3699" y="4449"/>
                </a:lnTo>
                <a:lnTo>
                  <a:pt x="3680" y="4425"/>
                </a:lnTo>
                <a:lnTo>
                  <a:pt x="3666" y="4404"/>
                </a:lnTo>
                <a:lnTo>
                  <a:pt x="3659" y="4386"/>
                </a:lnTo>
                <a:lnTo>
                  <a:pt x="3653" y="4373"/>
                </a:lnTo>
                <a:lnTo>
                  <a:pt x="3648" y="4361"/>
                </a:lnTo>
                <a:lnTo>
                  <a:pt x="3653" y="4350"/>
                </a:lnTo>
                <a:close/>
                <a:moveTo>
                  <a:pt x="3992" y="4211"/>
                </a:moveTo>
                <a:lnTo>
                  <a:pt x="3966" y="4187"/>
                </a:lnTo>
                <a:lnTo>
                  <a:pt x="3933" y="4163"/>
                </a:lnTo>
                <a:lnTo>
                  <a:pt x="3897" y="4137"/>
                </a:lnTo>
                <a:lnTo>
                  <a:pt x="3890" y="4133"/>
                </a:lnTo>
                <a:lnTo>
                  <a:pt x="3954" y="4089"/>
                </a:lnTo>
                <a:lnTo>
                  <a:pt x="3980" y="4070"/>
                </a:lnTo>
                <a:lnTo>
                  <a:pt x="4004" y="4049"/>
                </a:lnTo>
                <a:lnTo>
                  <a:pt x="4023" y="4031"/>
                </a:lnTo>
                <a:lnTo>
                  <a:pt x="4041" y="4010"/>
                </a:lnTo>
                <a:lnTo>
                  <a:pt x="4056" y="3989"/>
                </a:lnTo>
                <a:lnTo>
                  <a:pt x="4068" y="3968"/>
                </a:lnTo>
                <a:lnTo>
                  <a:pt x="4077" y="3989"/>
                </a:lnTo>
                <a:lnTo>
                  <a:pt x="4094" y="4010"/>
                </a:lnTo>
                <a:lnTo>
                  <a:pt x="4110" y="4031"/>
                </a:lnTo>
                <a:lnTo>
                  <a:pt x="4131" y="4049"/>
                </a:lnTo>
                <a:lnTo>
                  <a:pt x="4154" y="4070"/>
                </a:lnTo>
                <a:lnTo>
                  <a:pt x="4182" y="4089"/>
                </a:lnTo>
                <a:lnTo>
                  <a:pt x="4244" y="4133"/>
                </a:lnTo>
                <a:lnTo>
                  <a:pt x="4238" y="4137"/>
                </a:lnTo>
                <a:lnTo>
                  <a:pt x="4200" y="4163"/>
                </a:lnTo>
                <a:lnTo>
                  <a:pt x="4170" y="4187"/>
                </a:lnTo>
                <a:lnTo>
                  <a:pt x="4142" y="4211"/>
                </a:lnTo>
                <a:lnTo>
                  <a:pt x="4119" y="4235"/>
                </a:lnTo>
                <a:lnTo>
                  <a:pt x="4101" y="4257"/>
                </a:lnTo>
                <a:lnTo>
                  <a:pt x="4088" y="4277"/>
                </a:lnTo>
                <a:lnTo>
                  <a:pt x="4076" y="4296"/>
                </a:lnTo>
                <a:lnTo>
                  <a:pt x="4068" y="4314"/>
                </a:lnTo>
                <a:lnTo>
                  <a:pt x="4058" y="4296"/>
                </a:lnTo>
                <a:lnTo>
                  <a:pt x="4047" y="4277"/>
                </a:lnTo>
                <a:lnTo>
                  <a:pt x="4032" y="4257"/>
                </a:lnTo>
                <a:lnTo>
                  <a:pt x="4014" y="4235"/>
                </a:lnTo>
                <a:lnTo>
                  <a:pt x="3992" y="4211"/>
                </a:lnTo>
                <a:close/>
                <a:moveTo>
                  <a:pt x="4131" y="4350"/>
                </a:moveTo>
                <a:lnTo>
                  <a:pt x="4137" y="4335"/>
                </a:lnTo>
                <a:lnTo>
                  <a:pt x="4146" y="4319"/>
                </a:lnTo>
                <a:lnTo>
                  <a:pt x="4160" y="4296"/>
                </a:lnTo>
                <a:lnTo>
                  <a:pt x="4179" y="4275"/>
                </a:lnTo>
                <a:lnTo>
                  <a:pt x="4206" y="4251"/>
                </a:lnTo>
                <a:lnTo>
                  <a:pt x="4238" y="4223"/>
                </a:lnTo>
                <a:lnTo>
                  <a:pt x="4280" y="4193"/>
                </a:lnTo>
                <a:lnTo>
                  <a:pt x="4308" y="4175"/>
                </a:lnTo>
                <a:lnTo>
                  <a:pt x="4335" y="4193"/>
                </a:lnTo>
                <a:lnTo>
                  <a:pt x="4376" y="4223"/>
                </a:lnTo>
                <a:lnTo>
                  <a:pt x="4407" y="4251"/>
                </a:lnTo>
                <a:lnTo>
                  <a:pt x="4433" y="4275"/>
                </a:lnTo>
                <a:lnTo>
                  <a:pt x="4454" y="4296"/>
                </a:lnTo>
                <a:lnTo>
                  <a:pt x="4467" y="4319"/>
                </a:lnTo>
                <a:lnTo>
                  <a:pt x="4478" y="4335"/>
                </a:lnTo>
                <a:lnTo>
                  <a:pt x="4484" y="4350"/>
                </a:lnTo>
                <a:lnTo>
                  <a:pt x="4485" y="4361"/>
                </a:lnTo>
                <a:lnTo>
                  <a:pt x="4484" y="4373"/>
                </a:lnTo>
                <a:lnTo>
                  <a:pt x="4478" y="4386"/>
                </a:lnTo>
                <a:lnTo>
                  <a:pt x="4467" y="4404"/>
                </a:lnTo>
                <a:lnTo>
                  <a:pt x="4454" y="4425"/>
                </a:lnTo>
                <a:lnTo>
                  <a:pt x="4433" y="4449"/>
                </a:lnTo>
                <a:lnTo>
                  <a:pt x="4407" y="4473"/>
                </a:lnTo>
                <a:lnTo>
                  <a:pt x="4376" y="4500"/>
                </a:lnTo>
                <a:lnTo>
                  <a:pt x="4335" y="4529"/>
                </a:lnTo>
                <a:lnTo>
                  <a:pt x="4308" y="4548"/>
                </a:lnTo>
                <a:lnTo>
                  <a:pt x="4280" y="4529"/>
                </a:lnTo>
                <a:lnTo>
                  <a:pt x="4238" y="4500"/>
                </a:lnTo>
                <a:lnTo>
                  <a:pt x="4206" y="4473"/>
                </a:lnTo>
                <a:lnTo>
                  <a:pt x="4179" y="4449"/>
                </a:lnTo>
                <a:lnTo>
                  <a:pt x="4160" y="4425"/>
                </a:lnTo>
                <a:lnTo>
                  <a:pt x="4146" y="4404"/>
                </a:lnTo>
                <a:lnTo>
                  <a:pt x="4137" y="4386"/>
                </a:lnTo>
                <a:lnTo>
                  <a:pt x="4131" y="4373"/>
                </a:lnTo>
                <a:lnTo>
                  <a:pt x="4128" y="4361"/>
                </a:lnTo>
                <a:lnTo>
                  <a:pt x="4131" y="4350"/>
                </a:lnTo>
                <a:close/>
                <a:moveTo>
                  <a:pt x="4472" y="4211"/>
                </a:moveTo>
                <a:lnTo>
                  <a:pt x="4445" y="4187"/>
                </a:lnTo>
                <a:lnTo>
                  <a:pt x="4413" y="4163"/>
                </a:lnTo>
                <a:lnTo>
                  <a:pt x="4377" y="4137"/>
                </a:lnTo>
                <a:lnTo>
                  <a:pt x="4371" y="4133"/>
                </a:lnTo>
                <a:lnTo>
                  <a:pt x="4433" y="4089"/>
                </a:lnTo>
                <a:lnTo>
                  <a:pt x="4460" y="4070"/>
                </a:lnTo>
                <a:lnTo>
                  <a:pt x="4484" y="4049"/>
                </a:lnTo>
                <a:lnTo>
                  <a:pt x="4503" y="4031"/>
                </a:lnTo>
                <a:lnTo>
                  <a:pt x="4521" y="4010"/>
                </a:lnTo>
                <a:lnTo>
                  <a:pt x="4535" y="3989"/>
                </a:lnTo>
                <a:lnTo>
                  <a:pt x="4547" y="3968"/>
                </a:lnTo>
                <a:lnTo>
                  <a:pt x="4557" y="3989"/>
                </a:lnTo>
                <a:lnTo>
                  <a:pt x="4574" y="4010"/>
                </a:lnTo>
                <a:lnTo>
                  <a:pt x="4589" y="4031"/>
                </a:lnTo>
                <a:lnTo>
                  <a:pt x="4611" y="4049"/>
                </a:lnTo>
                <a:lnTo>
                  <a:pt x="4634" y="4070"/>
                </a:lnTo>
                <a:lnTo>
                  <a:pt x="4661" y="4089"/>
                </a:lnTo>
                <a:lnTo>
                  <a:pt x="4724" y="4133"/>
                </a:lnTo>
                <a:lnTo>
                  <a:pt x="4718" y="4137"/>
                </a:lnTo>
                <a:lnTo>
                  <a:pt x="4679" y="4163"/>
                </a:lnTo>
                <a:lnTo>
                  <a:pt x="4649" y="4187"/>
                </a:lnTo>
                <a:lnTo>
                  <a:pt x="4622" y="4211"/>
                </a:lnTo>
                <a:lnTo>
                  <a:pt x="4599" y="4235"/>
                </a:lnTo>
                <a:lnTo>
                  <a:pt x="4581" y="4257"/>
                </a:lnTo>
                <a:lnTo>
                  <a:pt x="4568" y="4277"/>
                </a:lnTo>
                <a:lnTo>
                  <a:pt x="4556" y="4296"/>
                </a:lnTo>
                <a:lnTo>
                  <a:pt x="4547" y="4314"/>
                </a:lnTo>
                <a:lnTo>
                  <a:pt x="4538" y="4296"/>
                </a:lnTo>
                <a:lnTo>
                  <a:pt x="4527" y="4277"/>
                </a:lnTo>
                <a:lnTo>
                  <a:pt x="4511" y="4257"/>
                </a:lnTo>
                <a:lnTo>
                  <a:pt x="4493" y="4235"/>
                </a:lnTo>
                <a:lnTo>
                  <a:pt x="4472" y="4211"/>
                </a:lnTo>
                <a:close/>
                <a:moveTo>
                  <a:pt x="4611" y="4350"/>
                </a:moveTo>
                <a:lnTo>
                  <a:pt x="4617" y="4335"/>
                </a:lnTo>
                <a:lnTo>
                  <a:pt x="4625" y="4319"/>
                </a:lnTo>
                <a:lnTo>
                  <a:pt x="4640" y="4296"/>
                </a:lnTo>
                <a:lnTo>
                  <a:pt x="4659" y="4275"/>
                </a:lnTo>
                <a:lnTo>
                  <a:pt x="4685" y="4251"/>
                </a:lnTo>
                <a:lnTo>
                  <a:pt x="4718" y="4223"/>
                </a:lnTo>
                <a:lnTo>
                  <a:pt x="4760" y="4193"/>
                </a:lnTo>
                <a:lnTo>
                  <a:pt x="4787" y="4175"/>
                </a:lnTo>
                <a:lnTo>
                  <a:pt x="4799" y="4184"/>
                </a:lnTo>
                <a:lnTo>
                  <a:pt x="4815" y="4193"/>
                </a:lnTo>
                <a:lnTo>
                  <a:pt x="4856" y="4223"/>
                </a:lnTo>
                <a:lnTo>
                  <a:pt x="4889" y="4251"/>
                </a:lnTo>
                <a:lnTo>
                  <a:pt x="4913" y="4275"/>
                </a:lnTo>
                <a:lnTo>
                  <a:pt x="4934" y="4296"/>
                </a:lnTo>
                <a:lnTo>
                  <a:pt x="4947" y="4319"/>
                </a:lnTo>
                <a:lnTo>
                  <a:pt x="4958" y="4335"/>
                </a:lnTo>
                <a:lnTo>
                  <a:pt x="4964" y="4350"/>
                </a:lnTo>
                <a:lnTo>
                  <a:pt x="4965" y="4361"/>
                </a:lnTo>
                <a:lnTo>
                  <a:pt x="4964" y="4373"/>
                </a:lnTo>
                <a:lnTo>
                  <a:pt x="4958" y="4386"/>
                </a:lnTo>
                <a:lnTo>
                  <a:pt x="4947" y="4404"/>
                </a:lnTo>
                <a:lnTo>
                  <a:pt x="4934" y="4425"/>
                </a:lnTo>
                <a:lnTo>
                  <a:pt x="4913" y="4449"/>
                </a:lnTo>
                <a:lnTo>
                  <a:pt x="4889" y="4473"/>
                </a:lnTo>
                <a:lnTo>
                  <a:pt x="4856" y="4500"/>
                </a:lnTo>
                <a:lnTo>
                  <a:pt x="4815" y="4529"/>
                </a:lnTo>
                <a:lnTo>
                  <a:pt x="4799" y="4541"/>
                </a:lnTo>
                <a:lnTo>
                  <a:pt x="4787" y="4548"/>
                </a:lnTo>
                <a:lnTo>
                  <a:pt x="4760" y="4529"/>
                </a:lnTo>
                <a:lnTo>
                  <a:pt x="4718" y="4500"/>
                </a:lnTo>
                <a:lnTo>
                  <a:pt x="4685" y="4473"/>
                </a:lnTo>
                <a:lnTo>
                  <a:pt x="4659" y="4449"/>
                </a:lnTo>
                <a:lnTo>
                  <a:pt x="4640" y="4425"/>
                </a:lnTo>
                <a:lnTo>
                  <a:pt x="4625" y="4404"/>
                </a:lnTo>
                <a:lnTo>
                  <a:pt x="4617" y="4386"/>
                </a:lnTo>
                <a:lnTo>
                  <a:pt x="4611" y="4373"/>
                </a:lnTo>
                <a:lnTo>
                  <a:pt x="4607" y="4361"/>
                </a:lnTo>
                <a:lnTo>
                  <a:pt x="4611" y="4350"/>
                </a:lnTo>
                <a:close/>
                <a:moveTo>
                  <a:pt x="4952" y="4211"/>
                </a:moveTo>
                <a:lnTo>
                  <a:pt x="4925" y="4187"/>
                </a:lnTo>
                <a:lnTo>
                  <a:pt x="4893" y="4163"/>
                </a:lnTo>
                <a:lnTo>
                  <a:pt x="4857" y="4137"/>
                </a:lnTo>
                <a:lnTo>
                  <a:pt x="4851" y="4133"/>
                </a:lnTo>
                <a:lnTo>
                  <a:pt x="4913" y="4089"/>
                </a:lnTo>
                <a:lnTo>
                  <a:pt x="4940" y="4070"/>
                </a:lnTo>
                <a:lnTo>
                  <a:pt x="4964" y="4049"/>
                </a:lnTo>
                <a:lnTo>
                  <a:pt x="4983" y="4031"/>
                </a:lnTo>
                <a:lnTo>
                  <a:pt x="5001" y="4010"/>
                </a:lnTo>
                <a:lnTo>
                  <a:pt x="5015" y="3989"/>
                </a:lnTo>
                <a:lnTo>
                  <a:pt x="5027" y="3968"/>
                </a:lnTo>
                <a:lnTo>
                  <a:pt x="5039" y="3989"/>
                </a:lnTo>
                <a:lnTo>
                  <a:pt x="5052" y="4010"/>
                </a:lnTo>
                <a:lnTo>
                  <a:pt x="5069" y="4031"/>
                </a:lnTo>
                <a:lnTo>
                  <a:pt x="5091" y="4049"/>
                </a:lnTo>
                <a:lnTo>
                  <a:pt x="5115" y="4070"/>
                </a:lnTo>
                <a:lnTo>
                  <a:pt x="5141" y="4089"/>
                </a:lnTo>
                <a:lnTo>
                  <a:pt x="5202" y="4133"/>
                </a:lnTo>
                <a:lnTo>
                  <a:pt x="5196" y="4137"/>
                </a:lnTo>
                <a:lnTo>
                  <a:pt x="5160" y="4163"/>
                </a:lnTo>
                <a:lnTo>
                  <a:pt x="5129" y="4187"/>
                </a:lnTo>
                <a:lnTo>
                  <a:pt x="5100" y="4211"/>
                </a:lnTo>
                <a:lnTo>
                  <a:pt x="5079" y="4235"/>
                </a:lnTo>
                <a:lnTo>
                  <a:pt x="5061" y="4257"/>
                </a:lnTo>
                <a:lnTo>
                  <a:pt x="5046" y="4277"/>
                </a:lnTo>
                <a:lnTo>
                  <a:pt x="5034" y="4296"/>
                </a:lnTo>
                <a:lnTo>
                  <a:pt x="5027" y="4314"/>
                </a:lnTo>
                <a:lnTo>
                  <a:pt x="5019" y="4296"/>
                </a:lnTo>
                <a:lnTo>
                  <a:pt x="5007" y="4277"/>
                </a:lnTo>
                <a:lnTo>
                  <a:pt x="4994" y="4257"/>
                </a:lnTo>
                <a:lnTo>
                  <a:pt x="4973" y="4235"/>
                </a:lnTo>
                <a:lnTo>
                  <a:pt x="4952" y="4211"/>
                </a:lnTo>
                <a:close/>
                <a:moveTo>
                  <a:pt x="5091" y="4350"/>
                </a:moveTo>
                <a:lnTo>
                  <a:pt x="5097" y="4335"/>
                </a:lnTo>
                <a:lnTo>
                  <a:pt x="5106" y="4319"/>
                </a:lnTo>
                <a:lnTo>
                  <a:pt x="5121" y="4296"/>
                </a:lnTo>
                <a:lnTo>
                  <a:pt x="5139" y="4275"/>
                </a:lnTo>
                <a:lnTo>
                  <a:pt x="5165" y="4251"/>
                </a:lnTo>
                <a:lnTo>
                  <a:pt x="5199" y="4223"/>
                </a:lnTo>
                <a:lnTo>
                  <a:pt x="5238" y="4193"/>
                </a:lnTo>
                <a:lnTo>
                  <a:pt x="5267" y="4175"/>
                </a:lnTo>
                <a:lnTo>
                  <a:pt x="5295" y="4193"/>
                </a:lnTo>
                <a:lnTo>
                  <a:pt x="5334" y="4223"/>
                </a:lnTo>
                <a:lnTo>
                  <a:pt x="5369" y="4251"/>
                </a:lnTo>
                <a:lnTo>
                  <a:pt x="5393" y="4275"/>
                </a:lnTo>
                <a:lnTo>
                  <a:pt x="5412" y="4296"/>
                </a:lnTo>
                <a:lnTo>
                  <a:pt x="5427" y="4319"/>
                </a:lnTo>
                <a:lnTo>
                  <a:pt x="5436" y="4335"/>
                </a:lnTo>
                <a:lnTo>
                  <a:pt x="5442" y="4350"/>
                </a:lnTo>
                <a:lnTo>
                  <a:pt x="5445" y="4361"/>
                </a:lnTo>
                <a:lnTo>
                  <a:pt x="5442" y="4373"/>
                </a:lnTo>
                <a:lnTo>
                  <a:pt x="5436" y="4386"/>
                </a:lnTo>
                <a:lnTo>
                  <a:pt x="5427" y="4404"/>
                </a:lnTo>
                <a:lnTo>
                  <a:pt x="5412" y="4425"/>
                </a:lnTo>
                <a:lnTo>
                  <a:pt x="5393" y="4449"/>
                </a:lnTo>
                <a:lnTo>
                  <a:pt x="5369" y="4473"/>
                </a:lnTo>
                <a:lnTo>
                  <a:pt x="5334" y="4500"/>
                </a:lnTo>
                <a:lnTo>
                  <a:pt x="5295" y="4529"/>
                </a:lnTo>
                <a:lnTo>
                  <a:pt x="5267" y="4548"/>
                </a:lnTo>
                <a:lnTo>
                  <a:pt x="5238" y="4529"/>
                </a:lnTo>
                <a:lnTo>
                  <a:pt x="5199" y="4500"/>
                </a:lnTo>
                <a:lnTo>
                  <a:pt x="5165" y="4473"/>
                </a:lnTo>
                <a:lnTo>
                  <a:pt x="5139" y="4449"/>
                </a:lnTo>
                <a:lnTo>
                  <a:pt x="5121" y="4425"/>
                </a:lnTo>
                <a:lnTo>
                  <a:pt x="5106" y="4404"/>
                </a:lnTo>
                <a:lnTo>
                  <a:pt x="5097" y="4386"/>
                </a:lnTo>
                <a:lnTo>
                  <a:pt x="5091" y="4373"/>
                </a:lnTo>
                <a:lnTo>
                  <a:pt x="5087" y="4361"/>
                </a:lnTo>
                <a:lnTo>
                  <a:pt x="5091" y="4350"/>
                </a:lnTo>
                <a:close/>
                <a:moveTo>
                  <a:pt x="5430" y="4211"/>
                </a:moveTo>
                <a:lnTo>
                  <a:pt x="5405" y="4187"/>
                </a:lnTo>
                <a:lnTo>
                  <a:pt x="5373" y="4163"/>
                </a:lnTo>
                <a:lnTo>
                  <a:pt x="5337" y="4137"/>
                </a:lnTo>
                <a:lnTo>
                  <a:pt x="5331" y="4133"/>
                </a:lnTo>
                <a:lnTo>
                  <a:pt x="5393" y="4089"/>
                </a:lnTo>
                <a:lnTo>
                  <a:pt x="5418" y="4070"/>
                </a:lnTo>
                <a:lnTo>
                  <a:pt x="5442" y="4049"/>
                </a:lnTo>
                <a:lnTo>
                  <a:pt x="5463" y="4031"/>
                </a:lnTo>
                <a:lnTo>
                  <a:pt x="5481" y="4010"/>
                </a:lnTo>
                <a:lnTo>
                  <a:pt x="5495" y="3989"/>
                </a:lnTo>
                <a:lnTo>
                  <a:pt x="5507" y="3968"/>
                </a:lnTo>
                <a:lnTo>
                  <a:pt x="5519" y="3989"/>
                </a:lnTo>
                <a:lnTo>
                  <a:pt x="5532" y="4010"/>
                </a:lnTo>
                <a:lnTo>
                  <a:pt x="5550" y="4031"/>
                </a:lnTo>
                <a:lnTo>
                  <a:pt x="5571" y="4049"/>
                </a:lnTo>
                <a:lnTo>
                  <a:pt x="5595" y="4070"/>
                </a:lnTo>
                <a:lnTo>
                  <a:pt x="5621" y="4089"/>
                </a:lnTo>
                <a:lnTo>
                  <a:pt x="5682" y="4133"/>
                </a:lnTo>
                <a:lnTo>
                  <a:pt x="5676" y="4137"/>
                </a:lnTo>
                <a:lnTo>
                  <a:pt x="5640" y="4163"/>
                </a:lnTo>
                <a:lnTo>
                  <a:pt x="5609" y="4187"/>
                </a:lnTo>
                <a:lnTo>
                  <a:pt x="5583" y="4211"/>
                </a:lnTo>
                <a:lnTo>
                  <a:pt x="5559" y="4235"/>
                </a:lnTo>
                <a:lnTo>
                  <a:pt x="5541" y="4257"/>
                </a:lnTo>
                <a:lnTo>
                  <a:pt x="5526" y="4277"/>
                </a:lnTo>
                <a:lnTo>
                  <a:pt x="5514" y="4296"/>
                </a:lnTo>
                <a:lnTo>
                  <a:pt x="5507" y="4314"/>
                </a:lnTo>
                <a:lnTo>
                  <a:pt x="5499" y="4296"/>
                </a:lnTo>
                <a:lnTo>
                  <a:pt x="5487" y="4277"/>
                </a:lnTo>
                <a:lnTo>
                  <a:pt x="5472" y="4257"/>
                </a:lnTo>
                <a:lnTo>
                  <a:pt x="5453" y="4235"/>
                </a:lnTo>
                <a:lnTo>
                  <a:pt x="5430" y="4211"/>
                </a:lnTo>
                <a:close/>
                <a:moveTo>
                  <a:pt x="5571" y="4350"/>
                </a:moveTo>
                <a:lnTo>
                  <a:pt x="5577" y="4335"/>
                </a:lnTo>
                <a:lnTo>
                  <a:pt x="5586" y="4319"/>
                </a:lnTo>
                <a:lnTo>
                  <a:pt x="5601" y="4296"/>
                </a:lnTo>
                <a:lnTo>
                  <a:pt x="5619" y="4275"/>
                </a:lnTo>
                <a:lnTo>
                  <a:pt x="5645" y="4251"/>
                </a:lnTo>
                <a:lnTo>
                  <a:pt x="5678" y="4223"/>
                </a:lnTo>
                <a:lnTo>
                  <a:pt x="5718" y="4193"/>
                </a:lnTo>
                <a:lnTo>
                  <a:pt x="5747" y="4175"/>
                </a:lnTo>
                <a:lnTo>
                  <a:pt x="5759" y="4184"/>
                </a:lnTo>
                <a:lnTo>
                  <a:pt x="5774" y="4193"/>
                </a:lnTo>
                <a:lnTo>
                  <a:pt x="5814" y="4223"/>
                </a:lnTo>
                <a:lnTo>
                  <a:pt x="5849" y="4251"/>
                </a:lnTo>
                <a:lnTo>
                  <a:pt x="5874" y="4275"/>
                </a:lnTo>
                <a:lnTo>
                  <a:pt x="5892" y="4296"/>
                </a:lnTo>
                <a:lnTo>
                  <a:pt x="5906" y="4319"/>
                </a:lnTo>
                <a:lnTo>
                  <a:pt x="5916" y="4335"/>
                </a:lnTo>
                <a:lnTo>
                  <a:pt x="5922" y="4350"/>
                </a:lnTo>
                <a:lnTo>
                  <a:pt x="5924" y="4361"/>
                </a:lnTo>
                <a:lnTo>
                  <a:pt x="5922" y="4373"/>
                </a:lnTo>
                <a:lnTo>
                  <a:pt x="5916" y="4386"/>
                </a:lnTo>
                <a:lnTo>
                  <a:pt x="5906" y="4404"/>
                </a:lnTo>
                <a:lnTo>
                  <a:pt x="5892" y="4425"/>
                </a:lnTo>
                <a:lnTo>
                  <a:pt x="5874" y="4449"/>
                </a:lnTo>
                <a:lnTo>
                  <a:pt x="5849" y="4473"/>
                </a:lnTo>
                <a:lnTo>
                  <a:pt x="5814" y="4500"/>
                </a:lnTo>
                <a:lnTo>
                  <a:pt x="5774" y="4529"/>
                </a:lnTo>
                <a:lnTo>
                  <a:pt x="5759" y="4541"/>
                </a:lnTo>
                <a:lnTo>
                  <a:pt x="5747" y="4548"/>
                </a:lnTo>
                <a:lnTo>
                  <a:pt x="5718" y="4529"/>
                </a:lnTo>
                <a:lnTo>
                  <a:pt x="5678" y="4500"/>
                </a:lnTo>
                <a:lnTo>
                  <a:pt x="5645" y="4473"/>
                </a:lnTo>
                <a:lnTo>
                  <a:pt x="5619" y="4449"/>
                </a:lnTo>
                <a:lnTo>
                  <a:pt x="5601" y="4425"/>
                </a:lnTo>
                <a:lnTo>
                  <a:pt x="5586" y="4404"/>
                </a:lnTo>
                <a:lnTo>
                  <a:pt x="5577" y="4386"/>
                </a:lnTo>
                <a:lnTo>
                  <a:pt x="5571" y="4373"/>
                </a:lnTo>
                <a:lnTo>
                  <a:pt x="5568" y="4361"/>
                </a:lnTo>
                <a:lnTo>
                  <a:pt x="5571" y="4350"/>
                </a:lnTo>
                <a:close/>
                <a:moveTo>
                  <a:pt x="5910" y="4211"/>
                </a:moveTo>
                <a:lnTo>
                  <a:pt x="5885" y="4187"/>
                </a:lnTo>
                <a:lnTo>
                  <a:pt x="5852" y="4163"/>
                </a:lnTo>
                <a:lnTo>
                  <a:pt x="5816" y="4137"/>
                </a:lnTo>
                <a:lnTo>
                  <a:pt x="5810" y="4133"/>
                </a:lnTo>
                <a:lnTo>
                  <a:pt x="5873" y="4089"/>
                </a:lnTo>
                <a:lnTo>
                  <a:pt x="5898" y="4070"/>
                </a:lnTo>
                <a:lnTo>
                  <a:pt x="5922" y="4049"/>
                </a:lnTo>
                <a:lnTo>
                  <a:pt x="5942" y="4031"/>
                </a:lnTo>
                <a:lnTo>
                  <a:pt x="5960" y="4010"/>
                </a:lnTo>
                <a:lnTo>
                  <a:pt x="5975" y="3989"/>
                </a:lnTo>
                <a:lnTo>
                  <a:pt x="5987" y="3968"/>
                </a:lnTo>
                <a:lnTo>
                  <a:pt x="5999" y="3989"/>
                </a:lnTo>
                <a:lnTo>
                  <a:pt x="6012" y="4010"/>
                </a:lnTo>
                <a:lnTo>
                  <a:pt x="6030" y="4031"/>
                </a:lnTo>
                <a:lnTo>
                  <a:pt x="6050" y="4049"/>
                </a:lnTo>
                <a:lnTo>
                  <a:pt x="6074" y="4070"/>
                </a:lnTo>
                <a:lnTo>
                  <a:pt x="6101" y="4089"/>
                </a:lnTo>
                <a:lnTo>
                  <a:pt x="6162" y="4133"/>
                </a:lnTo>
                <a:lnTo>
                  <a:pt x="6156" y="4137"/>
                </a:lnTo>
                <a:lnTo>
                  <a:pt x="6120" y="4163"/>
                </a:lnTo>
                <a:lnTo>
                  <a:pt x="6089" y="4187"/>
                </a:lnTo>
                <a:lnTo>
                  <a:pt x="6062" y="4211"/>
                </a:lnTo>
                <a:lnTo>
                  <a:pt x="6038" y="4235"/>
                </a:lnTo>
                <a:lnTo>
                  <a:pt x="6020" y="4257"/>
                </a:lnTo>
                <a:lnTo>
                  <a:pt x="6006" y="4277"/>
                </a:lnTo>
                <a:lnTo>
                  <a:pt x="5994" y="4296"/>
                </a:lnTo>
                <a:lnTo>
                  <a:pt x="5987" y="4314"/>
                </a:lnTo>
                <a:lnTo>
                  <a:pt x="5978" y="4296"/>
                </a:lnTo>
                <a:lnTo>
                  <a:pt x="5966" y="4277"/>
                </a:lnTo>
                <a:lnTo>
                  <a:pt x="5952" y="4257"/>
                </a:lnTo>
                <a:lnTo>
                  <a:pt x="5934" y="4235"/>
                </a:lnTo>
                <a:lnTo>
                  <a:pt x="5910" y="4211"/>
                </a:lnTo>
                <a:close/>
                <a:moveTo>
                  <a:pt x="6050" y="4350"/>
                </a:moveTo>
                <a:lnTo>
                  <a:pt x="6056" y="4335"/>
                </a:lnTo>
                <a:lnTo>
                  <a:pt x="6066" y="4319"/>
                </a:lnTo>
                <a:lnTo>
                  <a:pt x="6080" y="4296"/>
                </a:lnTo>
                <a:lnTo>
                  <a:pt x="6098" y="4275"/>
                </a:lnTo>
                <a:lnTo>
                  <a:pt x="6125" y="4251"/>
                </a:lnTo>
                <a:lnTo>
                  <a:pt x="6158" y="4223"/>
                </a:lnTo>
                <a:lnTo>
                  <a:pt x="6198" y="4193"/>
                </a:lnTo>
                <a:lnTo>
                  <a:pt x="6227" y="4175"/>
                </a:lnTo>
                <a:lnTo>
                  <a:pt x="6254" y="4193"/>
                </a:lnTo>
                <a:lnTo>
                  <a:pt x="6294" y="4223"/>
                </a:lnTo>
                <a:lnTo>
                  <a:pt x="6327" y="4251"/>
                </a:lnTo>
                <a:lnTo>
                  <a:pt x="6354" y="4275"/>
                </a:lnTo>
                <a:lnTo>
                  <a:pt x="6372" y="4296"/>
                </a:lnTo>
                <a:lnTo>
                  <a:pt x="6386" y="4319"/>
                </a:lnTo>
                <a:lnTo>
                  <a:pt x="6396" y="4335"/>
                </a:lnTo>
                <a:lnTo>
                  <a:pt x="6402" y="4350"/>
                </a:lnTo>
                <a:lnTo>
                  <a:pt x="6404" y="4361"/>
                </a:lnTo>
                <a:lnTo>
                  <a:pt x="6402" y="4373"/>
                </a:lnTo>
                <a:lnTo>
                  <a:pt x="6396" y="4386"/>
                </a:lnTo>
                <a:lnTo>
                  <a:pt x="6386" y="4404"/>
                </a:lnTo>
                <a:lnTo>
                  <a:pt x="6372" y="4425"/>
                </a:lnTo>
                <a:lnTo>
                  <a:pt x="6354" y="4449"/>
                </a:lnTo>
                <a:lnTo>
                  <a:pt x="6327" y="4473"/>
                </a:lnTo>
                <a:lnTo>
                  <a:pt x="6294" y="4500"/>
                </a:lnTo>
                <a:lnTo>
                  <a:pt x="6254" y="4529"/>
                </a:lnTo>
                <a:lnTo>
                  <a:pt x="6227" y="4548"/>
                </a:lnTo>
                <a:lnTo>
                  <a:pt x="6198" y="4529"/>
                </a:lnTo>
                <a:lnTo>
                  <a:pt x="6158" y="4500"/>
                </a:lnTo>
                <a:lnTo>
                  <a:pt x="6125" y="4473"/>
                </a:lnTo>
                <a:lnTo>
                  <a:pt x="6098" y="4449"/>
                </a:lnTo>
                <a:lnTo>
                  <a:pt x="6080" y="4425"/>
                </a:lnTo>
                <a:lnTo>
                  <a:pt x="6066" y="4404"/>
                </a:lnTo>
                <a:lnTo>
                  <a:pt x="6056" y="4386"/>
                </a:lnTo>
                <a:lnTo>
                  <a:pt x="6050" y="4373"/>
                </a:lnTo>
                <a:lnTo>
                  <a:pt x="6048" y="4361"/>
                </a:lnTo>
                <a:lnTo>
                  <a:pt x="6050" y="4350"/>
                </a:lnTo>
                <a:close/>
                <a:moveTo>
                  <a:pt x="6390" y="4211"/>
                </a:moveTo>
                <a:lnTo>
                  <a:pt x="6363" y="4187"/>
                </a:lnTo>
                <a:lnTo>
                  <a:pt x="6332" y="4163"/>
                </a:lnTo>
                <a:lnTo>
                  <a:pt x="6296" y="4137"/>
                </a:lnTo>
                <a:lnTo>
                  <a:pt x="6290" y="4133"/>
                </a:lnTo>
                <a:lnTo>
                  <a:pt x="6351" y="4089"/>
                </a:lnTo>
                <a:lnTo>
                  <a:pt x="6378" y="4070"/>
                </a:lnTo>
                <a:lnTo>
                  <a:pt x="6402" y="4049"/>
                </a:lnTo>
                <a:lnTo>
                  <a:pt x="6422" y="4031"/>
                </a:lnTo>
                <a:lnTo>
                  <a:pt x="6440" y="4010"/>
                </a:lnTo>
                <a:lnTo>
                  <a:pt x="6453" y="3989"/>
                </a:lnTo>
                <a:lnTo>
                  <a:pt x="6465" y="3968"/>
                </a:lnTo>
                <a:lnTo>
                  <a:pt x="6477" y="3989"/>
                </a:lnTo>
                <a:lnTo>
                  <a:pt x="6492" y="4010"/>
                </a:lnTo>
                <a:lnTo>
                  <a:pt x="6510" y="4031"/>
                </a:lnTo>
                <a:lnTo>
                  <a:pt x="6530" y="4049"/>
                </a:lnTo>
                <a:lnTo>
                  <a:pt x="6554" y="4070"/>
                </a:lnTo>
                <a:lnTo>
                  <a:pt x="6579" y="4089"/>
                </a:lnTo>
                <a:lnTo>
                  <a:pt x="6642" y="4133"/>
                </a:lnTo>
                <a:lnTo>
                  <a:pt x="6636" y="4137"/>
                </a:lnTo>
                <a:lnTo>
                  <a:pt x="6600" y="4163"/>
                </a:lnTo>
                <a:lnTo>
                  <a:pt x="6567" y="4187"/>
                </a:lnTo>
                <a:lnTo>
                  <a:pt x="6542" y="4211"/>
                </a:lnTo>
                <a:lnTo>
                  <a:pt x="6519" y="4235"/>
                </a:lnTo>
                <a:lnTo>
                  <a:pt x="6500" y="4257"/>
                </a:lnTo>
                <a:lnTo>
                  <a:pt x="6486" y="4277"/>
                </a:lnTo>
                <a:lnTo>
                  <a:pt x="6474" y="4296"/>
                </a:lnTo>
                <a:lnTo>
                  <a:pt x="6465" y="4314"/>
                </a:lnTo>
                <a:lnTo>
                  <a:pt x="6458" y="4296"/>
                </a:lnTo>
                <a:lnTo>
                  <a:pt x="6446" y="4277"/>
                </a:lnTo>
                <a:lnTo>
                  <a:pt x="6432" y="4257"/>
                </a:lnTo>
                <a:lnTo>
                  <a:pt x="6414" y="4235"/>
                </a:lnTo>
                <a:lnTo>
                  <a:pt x="6390" y="4211"/>
                </a:lnTo>
                <a:close/>
                <a:moveTo>
                  <a:pt x="6530" y="4350"/>
                </a:moveTo>
                <a:lnTo>
                  <a:pt x="6536" y="4335"/>
                </a:lnTo>
                <a:lnTo>
                  <a:pt x="6546" y="4319"/>
                </a:lnTo>
                <a:lnTo>
                  <a:pt x="6560" y="4296"/>
                </a:lnTo>
                <a:lnTo>
                  <a:pt x="6579" y="4275"/>
                </a:lnTo>
                <a:lnTo>
                  <a:pt x="6603" y="4251"/>
                </a:lnTo>
                <a:lnTo>
                  <a:pt x="6638" y="4223"/>
                </a:lnTo>
                <a:lnTo>
                  <a:pt x="6678" y="4193"/>
                </a:lnTo>
                <a:lnTo>
                  <a:pt x="6705" y="4175"/>
                </a:lnTo>
                <a:lnTo>
                  <a:pt x="6717" y="4184"/>
                </a:lnTo>
                <a:lnTo>
                  <a:pt x="6734" y="4193"/>
                </a:lnTo>
                <a:lnTo>
                  <a:pt x="6774" y="4223"/>
                </a:lnTo>
                <a:lnTo>
                  <a:pt x="6807" y="4251"/>
                </a:lnTo>
                <a:lnTo>
                  <a:pt x="6834" y="4275"/>
                </a:lnTo>
                <a:lnTo>
                  <a:pt x="6852" y="4296"/>
                </a:lnTo>
                <a:lnTo>
                  <a:pt x="6866" y="4319"/>
                </a:lnTo>
                <a:lnTo>
                  <a:pt x="6876" y="4335"/>
                </a:lnTo>
                <a:lnTo>
                  <a:pt x="6882" y="4350"/>
                </a:lnTo>
                <a:lnTo>
                  <a:pt x="6885" y="4361"/>
                </a:lnTo>
                <a:lnTo>
                  <a:pt x="6882" y="4373"/>
                </a:lnTo>
                <a:lnTo>
                  <a:pt x="6876" y="4386"/>
                </a:lnTo>
                <a:lnTo>
                  <a:pt x="6866" y="4404"/>
                </a:lnTo>
                <a:lnTo>
                  <a:pt x="6852" y="4425"/>
                </a:lnTo>
                <a:lnTo>
                  <a:pt x="6834" y="4449"/>
                </a:lnTo>
                <a:lnTo>
                  <a:pt x="6807" y="4473"/>
                </a:lnTo>
                <a:lnTo>
                  <a:pt x="6774" y="4500"/>
                </a:lnTo>
                <a:lnTo>
                  <a:pt x="6734" y="4529"/>
                </a:lnTo>
                <a:lnTo>
                  <a:pt x="6717" y="4541"/>
                </a:lnTo>
                <a:lnTo>
                  <a:pt x="6705" y="4548"/>
                </a:lnTo>
                <a:lnTo>
                  <a:pt x="6678" y="4529"/>
                </a:lnTo>
                <a:lnTo>
                  <a:pt x="6638" y="4500"/>
                </a:lnTo>
                <a:lnTo>
                  <a:pt x="6603" y="4473"/>
                </a:lnTo>
                <a:lnTo>
                  <a:pt x="6579" y="4449"/>
                </a:lnTo>
                <a:lnTo>
                  <a:pt x="6560" y="4425"/>
                </a:lnTo>
                <a:lnTo>
                  <a:pt x="6546" y="4404"/>
                </a:lnTo>
                <a:lnTo>
                  <a:pt x="6536" y="4386"/>
                </a:lnTo>
                <a:lnTo>
                  <a:pt x="6530" y="4373"/>
                </a:lnTo>
                <a:lnTo>
                  <a:pt x="6528" y="4361"/>
                </a:lnTo>
                <a:lnTo>
                  <a:pt x="6530" y="4350"/>
                </a:lnTo>
                <a:close/>
                <a:moveTo>
                  <a:pt x="6872" y="4211"/>
                </a:moveTo>
                <a:lnTo>
                  <a:pt x="6843" y="4187"/>
                </a:lnTo>
                <a:lnTo>
                  <a:pt x="6812" y="4163"/>
                </a:lnTo>
                <a:lnTo>
                  <a:pt x="6776" y="4137"/>
                </a:lnTo>
                <a:lnTo>
                  <a:pt x="6770" y="4133"/>
                </a:lnTo>
                <a:lnTo>
                  <a:pt x="6831" y="4089"/>
                </a:lnTo>
                <a:lnTo>
                  <a:pt x="6858" y="4070"/>
                </a:lnTo>
                <a:lnTo>
                  <a:pt x="6882" y="4049"/>
                </a:lnTo>
                <a:lnTo>
                  <a:pt x="6903" y="4031"/>
                </a:lnTo>
                <a:lnTo>
                  <a:pt x="6920" y="4010"/>
                </a:lnTo>
                <a:lnTo>
                  <a:pt x="6933" y="3989"/>
                </a:lnTo>
                <a:lnTo>
                  <a:pt x="6945" y="3968"/>
                </a:lnTo>
                <a:lnTo>
                  <a:pt x="6957" y="3989"/>
                </a:lnTo>
                <a:lnTo>
                  <a:pt x="6972" y="4010"/>
                </a:lnTo>
                <a:lnTo>
                  <a:pt x="6989" y="4031"/>
                </a:lnTo>
                <a:lnTo>
                  <a:pt x="7010" y="4049"/>
                </a:lnTo>
                <a:lnTo>
                  <a:pt x="7034" y="4070"/>
                </a:lnTo>
                <a:lnTo>
                  <a:pt x="7059" y="4089"/>
                </a:lnTo>
                <a:lnTo>
                  <a:pt x="7121" y="4133"/>
                </a:lnTo>
                <a:lnTo>
                  <a:pt x="7115" y="4137"/>
                </a:lnTo>
                <a:lnTo>
                  <a:pt x="7079" y="4163"/>
                </a:lnTo>
                <a:lnTo>
                  <a:pt x="7047" y="4187"/>
                </a:lnTo>
                <a:lnTo>
                  <a:pt x="7022" y="4211"/>
                </a:lnTo>
                <a:lnTo>
                  <a:pt x="6999" y="4235"/>
                </a:lnTo>
                <a:lnTo>
                  <a:pt x="6980" y="4257"/>
                </a:lnTo>
                <a:lnTo>
                  <a:pt x="6966" y="4277"/>
                </a:lnTo>
                <a:lnTo>
                  <a:pt x="6954" y="4296"/>
                </a:lnTo>
                <a:lnTo>
                  <a:pt x="6945" y="4314"/>
                </a:lnTo>
                <a:lnTo>
                  <a:pt x="6938" y="4296"/>
                </a:lnTo>
                <a:lnTo>
                  <a:pt x="6926" y="4277"/>
                </a:lnTo>
                <a:lnTo>
                  <a:pt x="6912" y="4257"/>
                </a:lnTo>
                <a:lnTo>
                  <a:pt x="6894" y="4235"/>
                </a:lnTo>
                <a:lnTo>
                  <a:pt x="6872" y="4211"/>
                </a:lnTo>
                <a:close/>
                <a:moveTo>
                  <a:pt x="7010" y="4350"/>
                </a:moveTo>
                <a:lnTo>
                  <a:pt x="7016" y="4335"/>
                </a:lnTo>
                <a:lnTo>
                  <a:pt x="7025" y="4319"/>
                </a:lnTo>
                <a:lnTo>
                  <a:pt x="7040" y="4296"/>
                </a:lnTo>
                <a:lnTo>
                  <a:pt x="7059" y="4275"/>
                </a:lnTo>
                <a:lnTo>
                  <a:pt x="7083" y="4251"/>
                </a:lnTo>
                <a:lnTo>
                  <a:pt x="7118" y="4223"/>
                </a:lnTo>
                <a:lnTo>
                  <a:pt x="7157" y="4193"/>
                </a:lnTo>
                <a:lnTo>
                  <a:pt x="7185" y="4175"/>
                </a:lnTo>
                <a:lnTo>
                  <a:pt x="7214" y="4193"/>
                </a:lnTo>
                <a:lnTo>
                  <a:pt x="7256" y="4223"/>
                </a:lnTo>
                <a:lnTo>
                  <a:pt x="7287" y="4251"/>
                </a:lnTo>
                <a:lnTo>
                  <a:pt x="7313" y="4275"/>
                </a:lnTo>
                <a:lnTo>
                  <a:pt x="7334" y="4296"/>
                </a:lnTo>
                <a:lnTo>
                  <a:pt x="7347" y="4319"/>
                </a:lnTo>
                <a:lnTo>
                  <a:pt x="7355" y="4335"/>
                </a:lnTo>
                <a:lnTo>
                  <a:pt x="7361" y="4350"/>
                </a:lnTo>
                <a:lnTo>
                  <a:pt x="7365" y="4361"/>
                </a:lnTo>
                <a:lnTo>
                  <a:pt x="7361" y="4373"/>
                </a:lnTo>
                <a:lnTo>
                  <a:pt x="7355" y="4386"/>
                </a:lnTo>
                <a:lnTo>
                  <a:pt x="7347" y="4404"/>
                </a:lnTo>
                <a:lnTo>
                  <a:pt x="7334" y="4425"/>
                </a:lnTo>
                <a:lnTo>
                  <a:pt x="7313" y="4449"/>
                </a:lnTo>
                <a:lnTo>
                  <a:pt x="7287" y="4473"/>
                </a:lnTo>
                <a:lnTo>
                  <a:pt x="7256" y="4500"/>
                </a:lnTo>
                <a:lnTo>
                  <a:pt x="7214" y="4529"/>
                </a:lnTo>
                <a:lnTo>
                  <a:pt x="7185" y="4548"/>
                </a:lnTo>
                <a:lnTo>
                  <a:pt x="7157" y="4529"/>
                </a:lnTo>
                <a:lnTo>
                  <a:pt x="7118" y="4500"/>
                </a:lnTo>
                <a:lnTo>
                  <a:pt x="7083" y="4473"/>
                </a:lnTo>
                <a:lnTo>
                  <a:pt x="7059" y="4449"/>
                </a:lnTo>
                <a:lnTo>
                  <a:pt x="7040" y="4425"/>
                </a:lnTo>
                <a:lnTo>
                  <a:pt x="7025" y="4404"/>
                </a:lnTo>
                <a:lnTo>
                  <a:pt x="7016" y="4386"/>
                </a:lnTo>
                <a:lnTo>
                  <a:pt x="7010" y="4373"/>
                </a:lnTo>
                <a:lnTo>
                  <a:pt x="7007" y="4361"/>
                </a:lnTo>
                <a:lnTo>
                  <a:pt x="7010" y="4350"/>
                </a:lnTo>
                <a:close/>
                <a:moveTo>
                  <a:pt x="7352" y="4211"/>
                </a:moveTo>
                <a:lnTo>
                  <a:pt x="7323" y="4187"/>
                </a:lnTo>
                <a:lnTo>
                  <a:pt x="7293" y="4163"/>
                </a:lnTo>
                <a:lnTo>
                  <a:pt x="7256" y="4137"/>
                </a:lnTo>
                <a:lnTo>
                  <a:pt x="7250" y="4133"/>
                </a:lnTo>
                <a:lnTo>
                  <a:pt x="7311" y="4089"/>
                </a:lnTo>
                <a:lnTo>
                  <a:pt x="7340" y="4070"/>
                </a:lnTo>
                <a:lnTo>
                  <a:pt x="7361" y="4049"/>
                </a:lnTo>
                <a:lnTo>
                  <a:pt x="7383" y="4031"/>
                </a:lnTo>
                <a:lnTo>
                  <a:pt x="7400" y="4010"/>
                </a:lnTo>
                <a:lnTo>
                  <a:pt x="7415" y="3989"/>
                </a:lnTo>
                <a:lnTo>
                  <a:pt x="7425" y="3968"/>
                </a:lnTo>
                <a:lnTo>
                  <a:pt x="7437" y="3989"/>
                </a:lnTo>
                <a:lnTo>
                  <a:pt x="7451" y="4010"/>
                </a:lnTo>
                <a:lnTo>
                  <a:pt x="7469" y="4031"/>
                </a:lnTo>
                <a:lnTo>
                  <a:pt x="7490" y="4049"/>
                </a:lnTo>
                <a:lnTo>
                  <a:pt x="7514" y="4070"/>
                </a:lnTo>
                <a:lnTo>
                  <a:pt x="7539" y="4089"/>
                </a:lnTo>
                <a:lnTo>
                  <a:pt x="7601" y="4133"/>
                </a:lnTo>
                <a:lnTo>
                  <a:pt x="7595" y="4137"/>
                </a:lnTo>
                <a:lnTo>
                  <a:pt x="7559" y="4163"/>
                </a:lnTo>
                <a:lnTo>
                  <a:pt x="7527" y="4187"/>
                </a:lnTo>
                <a:lnTo>
                  <a:pt x="7502" y="4211"/>
                </a:lnTo>
                <a:lnTo>
                  <a:pt x="7479" y="4235"/>
                </a:lnTo>
                <a:lnTo>
                  <a:pt x="7461" y="4257"/>
                </a:lnTo>
                <a:lnTo>
                  <a:pt x="7445" y="4277"/>
                </a:lnTo>
                <a:lnTo>
                  <a:pt x="7436" y="4296"/>
                </a:lnTo>
                <a:lnTo>
                  <a:pt x="7425" y="4314"/>
                </a:lnTo>
                <a:lnTo>
                  <a:pt x="7418" y="4296"/>
                </a:lnTo>
                <a:lnTo>
                  <a:pt x="7406" y="4277"/>
                </a:lnTo>
                <a:lnTo>
                  <a:pt x="7391" y="4257"/>
                </a:lnTo>
                <a:lnTo>
                  <a:pt x="7373" y="4235"/>
                </a:lnTo>
                <a:lnTo>
                  <a:pt x="7352" y="4211"/>
                </a:lnTo>
                <a:close/>
                <a:moveTo>
                  <a:pt x="7490" y="4350"/>
                </a:moveTo>
                <a:lnTo>
                  <a:pt x="7496" y="4335"/>
                </a:lnTo>
                <a:lnTo>
                  <a:pt x="7505" y="4319"/>
                </a:lnTo>
                <a:lnTo>
                  <a:pt x="7520" y="4296"/>
                </a:lnTo>
                <a:lnTo>
                  <a:pt x="7539" y="4275"/>
                </a:lnTo>
                <a:lnTo>
                  <a:pt x="7565" y="4251"/>
                </a:lnTo>
                <a:lnTo>
                  <a:pt x="7598" y="4223"/>
                </a:lnTo>
                <a:lnTo>
                  <a:pt x="7637" y="4193"/>
                </a:lnTo>
                <a:lnTo>
                  <a:pt x="7665" y="4175"/>
                </a:lnTo>
                <a:lnTo>
                  <a:pt x="7665" y="4184"/>
                </a:lnTo>
                <a:lnTo>
                  <a:pt x="7680" y="4193"/>
                </a:lnTo>
                <a:lnTo>
                  <a:pt x="7722" y="4223"/>
                </a:lnTo>
                <a:lnTo>
                  <a:pt x="7755" y="4251"/>
                </a:lnTo>
                <a:lnTo>
                  <a:pt x="7781" y="4275"/>
                </a:lnTo>
                <a:lnTo>
                  <a:pt x="7800" y="4296"/>
                </a:lnTo>
                <a:lnTo>
                  <a:pt x="7815" y="4319"/>
                </a:lnTo>
                <a:lnTo>
                  <a:pt x="7823" y="4335"/>
                </a:lnTo>
                <a:lnTo>
                  <a:pt x="7829" y="4350"/>
                </a:lnTo>
                <a:lnTo>
                  <a:pt x="7833" y="4361"/>
                </a:lnTo>
                <a:lnTo>
                  <a:pt x="7829" y="4373"/>
                </a:lnTo>
                <a:lnTo>
                  <a:pt x="7823" y="4386"/>
                </a:lnTo>
                <a:lnTo>
                  <a:pt x="7815" y="4404"/>
                </a:lnTo>
                <a:lnTo>
                  <a:pt x="7800" y="4425"/>
                </a:lnTo>
                <a:lnTo>
                  <a:pt x="7781" y="4449"/>
                </a:lnTo>
                <a:lnTo>
                  <a:pt x="7755" y="4473"/>
                </a:lnTo>
                <a:lnTo>
                  <a:pt x="7722" y="4500"/>
                </a:lnTo>
                <a:lnTo>
                  <a:pt x="7680" y="4529"/>
                </a:lnTo>
                <a:lnTo>
                  <a:pt x="7665" y="4541"/>
                </a:lnTo>
                <a:lnTo>
                  <a:pt x="7665" y="4548"/>
                </a:lnTo>
                <a:lnTo>
                  <a:pt x="7637" y="4529"/>
                </a:lnTo>
                <a:lnTo>
                  <a:pt x="7598" y="4500"/>
                </a:lnTo>
                <a:lnTo>
                  <a:pt x="7565" y="4473"/>
                </a:lnTo>
                <a:lnTo>
                  <a:pt x="7539" y="4449"/>
                </a:lnTo>
                <a:lnTo>
                  <a:pt x="7520" y="4425"/>
                </a:lnTo>
                <a:lnTo>
                  <a:pt x="7505" y="4404"/>
                </a:lnTo>
                <a:lnTo>
                  <a:pt x="7496" y="4386"/>
                </a:lnTo>
                <a:lnTo>
                  <a:pt x="7490" y="4373"/>
                </a:lnTo>
                <a:lnTo>
                  <a:pt x="7487" y="4361"/>
                </a:lnTo>
                <a:lnTo>
                  <a:pt x="7490" y="4350"/>
                </a:lnTo>
                <a:close/>
                <a:moveTo>
                  <a:pt x="7818" y="4211"/>
                </a:moveTo>
                <a:lnTo>
                  <a:pt x="7791" y="4187"/>
                </a:lnTo>
                <a:lnTo>
                  <a:pt x="7761" y="4163"/>
                </a:lnTo>
                <a:lnTo>
                  <a:pt x="7722" y="4137"/>
                </a:lnTo>
                <a:lnTo>
                  <a:pt x="7716" y="4133"/>
                </a:lnTo>
                <a:lnTo>
                  <a:pt x="7779" y="4089"/>
                </a:lnTo>
                <a:lnTo>
                  <a:pt x="7806" y="4070"/>
                </a:lnTo>
                <a:lnTo>
                  <a:pt x="7829" y="4049"/>
                </a:lnTo>
                <a:lnTo>
                  <a:pt x="7851" y="4031"/>
                </a:lnTo>
                <a:lnTo>
                  <a:pt x="7866" y="4010"/>
                </a:lnTo>
                <a:lnTo>
                  <a:pt x="7883" y="3989"/>
                </a:lnTo>
                <a:lnTo>
                  <a:pt x="7893" y="3968"/>
                </a:lnTo>
                <a:lnTo>
                  <a:pt x="7905" y="3989"/>
                </a:lnTo>
                <a:lnTo>
                  <a:pt x="7919" y="4010"/>
                </a:lnTo>
                <a:lnTo>
                  <a:pt x="7937" y="4031"/>
                </a:lnTo>
                <a:lnTo>
                  <a:pt x="7956" y="4049"/>
                </a:lnTo>
                <a:lnTo>
                  <a:pt x="7980" y="4070"/>
                </a:lnTo>
                <a:lnTo>
                  <a:pt x="8007" y="4089"/>
                </a:lnTo>
                <a:lnTo>
                  <a:pt x="8069" y="4133"/>
                </a:lnTo>
                <a:lnTo>
                  <a:pt x="8063" y="4137"/>
                </a:lnTo>
                <a:lnTo>
                  <a:pt x="8027" y="4163"/>
                </a:lnTo>
                <a:lnTo>
                  <a:pt x="7995" y="4187"/>
                </a:lnTo>
                <a:lnTo>
                  <a:pt x="7968" y="4211"/>
                </a:lnTo>
                <a:lnTo>
                  <a:pt x="7947" y="4235"/>
                </a:lnTo>
                <a:lnTo>
                  <a:pt x="7929" y="4257"/>
                </a:lnTo>
                <a:lnTo>
                  <a:pt x="7913" y="4277"/>
                </a:lnTo>
                <a:lnTo>
                  <a:pt x="7902" y="4296"/>
                </a:lnTo>
                <a:lnTo>
                  <a:pt x="7893" y="4314"/>
                </a:lnTo>
                <a:lnTo>
                  <a:pt x="7884" y="4296"/>
                </a:lnTo>
                <a:lnTo>
                  <a:pt x="7872" y="4277"/>
                </a:lnTo>
                <a:lnTo>
                  <a:pt x="7859" y="4257"/>
                </a:lnTo>
                <a:lnTo>
                  <a:pt x="7841" y="4235"/>
                </a:lnTo>
                <a:lnTo>
                  <a:pt x="7818" y="4211"/>
                </a:lnTo>
                <a:close/>
                <a:moveTo>
                  <a:pt x="7956" y="4350"/>
                </a:moveTo>
                <a:lnTo>
                  <a:pt x="7962" y="4335"/>
                </a:lnTo>
                <a:lnTo>
                  <a:pt x="7973" y="4319"/>
                </a:lnTo>
                <a:lnTo>
                  <a:pt x="7986" y="4296"/>
                </a:lnTo>
                <a:lnTo>
                  <a:pt x="8007" y="4275"/>
                </a:lnTo>
                <a:lnTo>
                  <a:pt x="8033" y="4251"/>
                </a:lnTo>
                <a:lnTo>
                  <a:pt x="8064" y="4223"/>
                </a:lnTo>
                <a:lnTo>
                  <a:pt x="8105" y="4193"/>
                </a:lnTo>
                <a:lnTo>
                  <a:pt x="8133" y="4175"/>
                </a:lnTo>
                <a:lnTo>
                  <a:pt x="8160" y="4193"/>
                </a:lnTo>
                <a:lnTo>
                  <a:pt x="8202" y="4223"/>
                </a:lnTo>
                <a:lnTo>
                  <a:pt x="8235" y="4251"/>
                </a:lnTo>
                <a:lnTo>
                  <a:pt x="8261" y="4275"/>
                </a:lnTo>
                <a:lnTo>
                  <a:pt x="8280" y="4296"/>
                </a:lnTo>
                <a:lnTo>
                  <a:pt x="8294" y="4319"/>
                </a:lnTo>
                <a:lnTo>
                  <a:pt x="8303" y="4335"/>
                </a:lnTo>
                <a:lnTo>
                  <a:pt x="8309" y="4350"/>
                </a:lnTo>
                <a:lnTo>
                  <a:pt x="8312" y="4361"/>
                </a:lnTo>
                <a:lnTo>
                  <a:pt x="8309" y="4373"/>
                </a:lnTo>
                <a:lnTo>
                  <a:pt x="8303" y="4386"/>
                </a:lnTo>
                <a:lnTo>
                  <a:pt x="8294" y="4404"/>
                </a:lnTo>
                <a:lnTo>
                  <a:pt x="8280" y="4425"/>
                </a:lnTo>
                <a:lnTo>
                  <a:pt x="8261" y="4449"/>
                </a:lnTo>
                <a:lnTo>
                  <a:pt x="8235" y="4473"/>
                </a:lnTo>
                <a:lnTo>
                  <a:pt x="8202" y="4500"/>
                </a:lnTo>
                <a:lnTo>
                  <a:pt x="8160" y="4529"/>
                </a:lnTo>
                <a:lnTo>
                  <a:pt x="8133" y="4548"/>
                </a:lnTo>
                <a:lnTo>
                  <a:pt x="8105" y="4529"/>
                </a:lnTo>
                <a:lnTo>
                  <a:pt x="8064" y="4500"/>
                </a:lnTo>
                <a:lnTo>
                  <a:pt x="8033" y="4473"/>
                </a:lnTo>
                <a:lnTo>
                  <a:pt x="8007" y="4449"/>
                </a:lnTo>
                <a:lnTo>
                  <a:pt x="7986" y="4425"/>
                </a:lnTo>
                <a:lnTo>
                  <a:pt x="7973" y="4404"/>
                </a:lnTo>
                <a:lnTo>
                  <a:pt x="7962" y="4386"/>
                </a:lnTo>
                <a:lnTo>
                  <a:pt x="7956" y="4373"/>
                </a:lnTo>
                <a:lnTo>
                  <a:pt x="7955" y="4361"/>
                </a:lnTo>
                <a:lnTo>
                  <a:pt x="7956" y="4350"/>
                </a:lnTo>
                <a:close/>
                <a:moveTo>
                  <a:pt x="8298" y="4211"/>
                </a:moveTo>
                <a:lnTo>
                  <a:pt x="8271" y="4187"/>
                </a:lnTo>
                <a:lnTo>
                  <a:pt x="8241" y="4163"/>
                </a:lnTo>
                <a:lnTo>
                  <a:pt x="8202" y="4137"/>
                </a:lnTo>
                <a:lnTo>
                  <a:pt x="8196" y="4133"/>
                </a:lnTo>
                <a:lnTo>
                  <a:pt x="8259" y="4089"/>
                </a:lnTo>
                <a:lnTo>
                  <a:pt x="8286" y="4070"/>
                </a:lnTo>
                <a:lnTo>
                  <a:pt x="8309" y="4049"/>
                </a:lnTo>
                <a:lnTo>
                  <a:pt x="8330" y="4031"/>
                </a:lnTo>
                <a:lnTo>
                  <a:pt x="8346" y="4010"/>
                </a:lnTo>
                <a:lnTo>
                  <a:pt x="8363" y="3989"/>
                </a:lnTo>
                <a:lnTo>
                  <a:pt x="8372" y="3968"/>
                </a:lnTo>
                <a:lnTo>
                  <a:pt x="8384" y="3989"/>
                </a:lnTo>
                <a:lnTo>
                  <a:pt x="8399" y="4010"/>
                </a:lnTo>
                <a:lnTo>
                  <a:pt x="8417" y="4031"/>
                </a:lnTo>
                <a:lnTo>
                  <a:pt x="8436" y="4049"/>
                </a:lnTo>
                <a:lnTo>
                  <a:pt x="8460" y="4070"/>
                </a:lnTo>
                <a:lnTo>
                  <a:pt x="8486" y="4089"/>
                </a:lnTo>
                <a:lnTo>
                  <a:pt x="8549" y="4133"/>
                </a:lnTo>
                <a:lnTo>
                  <a:pt x="8543" y="4137"/>
                </a:lnTo>
                <a:lnTo>
                  <a:pt x="8507" y="4163"/>
                </a:lnTo>
                <a:lnTo>
                  <a:pt x="8474" y="4187"/>
                </a:lnTo>
                <a:lnTo>
                  <a:pt x="8448" y="4211"/>
                </a:lnTo>
                <a:lnTo>
                  <a:pt x="8426" y="4235"/>
                </a:lnTo>
                <a:lnTo>
                  <a:pt x="8408" y="4257"/>
                </a:lnTo>
                <a:lnTo>
                  <a:pt x="8393" y="4277"/>
                </a:lnTo>
                <a:lnTo>
                  <a:pt x="8382" y="4296"/>
                </a:lnTo>
                <a:lnTo>
                  <a:pt x="8372" y="4314"/>
                </a:lnTo>
                <a:lnTo>
                  <a:pt x="8364" y="4296"/>
                </a:lnTo>
                <a:lnTo>
                  <a:pt x="8352" y="4277"/>
                </a:lnTo>
                <a:lnTo>
                  <a:pt x="8339" y="4257"/>
                </a:lnTo>
                <a:lnTo>
                  <a:pt x="8321" y="4235"/>
                </a:lnTo>
                <a:lnTo>
                  <a:pt x="8298" y="4211"/>
                </a:lnTo>
                <a:close/>
                <a:moveTo>
                  <a:pt x="8436" y="4350"/>
                </a:moveTo>
                <a:lnTo>
                  <a:pt x="8442" y="4335"/>
                </a:lnTo>
                <a:lnTo>
                  <a:pt x="8453" y="4319"/>
                </a:lnTo>
                <a:lnTo>
                  <a:pt x="8466" y="4296"/>
                </a:lnTo>
                <a:lnTo>
                  <a:pt x="8486" y="4275"/>
                </a:lnTo>
                <a:lnTo>
                  <a:pt x="8513" y="4251"/>
                </a:lnTo>
                <a:lnTo>
                  <a:pt x="8544" y="4223"/>
                </a:lnTo>
                <a:lnTo>
                  <a:pt x="8586" y="4193"/>
                </a:lnTo>
                <a:lnTo>
                  <a:pt x="8612" y="4175"/>
                </a:lnTo>
                <a:lnTo>
                  <a:pt x="8627" y="4184"/>
                </a:lnTo>
                <a:lnTo>
                  <a:pt x="8640" y="4193"/>
                </a:lnTo>
                <a:lnTo>
                  <a:pt x="8682" y="4223"/>
                </a:lnTo>
                <a:lnTo>
                  <a:pt x="8714" y="4251"/>
                </a:lnTo>
                <a:lnTo>
                  <a:pt x="8741" y="4275"/>
                </a:lnTo>
                <a:lnTo>
                  <a:pt x="8760" y="4296"/>
                </a:lnTo>
                <a:lnTo>
                  <a:pt x="8774" y="4319"/>
                </a:lnTo>
                <a:lnTo>
                  <a:pt x="8783" y="4335"/>
                </a:lnTo>
                <a:lnTo>
                  <a:pt x="8789" y="4350"/>
                </a:lnTo>
                <a:lnTo>
                  <a:pt x="8792" y="4361"/>
                </a:lnTo>
                <a:lnTo>
                  <a:pt x="8789" y="4373"/>
                </a:lnTo>
                <a:lnTo>
                  <a:pt x="8783" y="4386"/>
                </a:lnTo>
                <a:lnTo>
                  <a:pt x="8774" y="4404"/>
                </a:lnTo>
                <a:lnTo>
                  <a:pt x="8760" y="4425"/>
                </a:lnTo>
                <a:lnTo>
                  <a:pt x="8741" y="4449"/>
                </a:lnTo>
                <a:lnTo>
                  <a:pt x="8714" y="4473"/>
                </a:lnTo>
                <a:lnTo>
                  <a:pt x="8682" y="4500"/>
                </a:lnTo>
                <a:lnTo>
                  <a:pt x="8640" y="4529"/>
                </a:lnTo>
                <a:lnTo>
                  <a:pt x="8627" y="4541"/>
                </a:lnTo>
                <a:lnTo>
                  <a:pt x="8612" y="4548"/>
                </a:lnTo>
                <a:lnTo>
                  <a:pt x="8586" y="4529"/>
                </a:lnTo>
                <a:lnTo>
                  <a:pt x="8544" y="4500"/>
                </a:lnTo>
                <a:lnTo>
                  <a:pt x="8513" y="4473"/>
                </a:lnTo>
                <a:lnTo>
                  <a:pt x="8486" y="4449"/>
                </a:lnTo>
                <a:lnTo>
                  <a:pt x="8466" y="4425"/>
                </a:lnTo>
                <a:lnTo>
                  <a:pt x="8453" y="4404"/>
                </a:lnTo>
                <a:lnTo>
                  <a:pt x="8442" y="4386"/>
                </a:lnTo>
                <a:lnTo>
                  <a:pt x="8436" y="4373"/>
                </a:lnTo>
                <a:lnTo>
                  <a:pt x="8435" y="4361"/>
                </a:lnTo>
                <a:lnTo>
                  <a:pt x="8436" y="4350"/>
                </a:lnTo>
                <a:close/>
                <a:moveTo>
                  <a:pt x="8778" y="4211"/>
                </a:moveTo>
                <a:lnTo>
                  <a:pt x="8750" y="4187"/>
                </a:lnTo>
                <a:lnTo>
                  <a:pt x="8720" y="4163"/>
                </a:lnTo>
                <a:lnTo>
                  <a:pt x="8682" y="4137"/>
                </a:lnTo>
                <a:lnTo>
                  <a:pt x="8676" y="4133"/>
                </a:lnTo>
                <a:lnTo>
                  <a:pt x="8738" y="4089"/>
                </a:lnTo>
                <a:lnTo>
                  <a:pt x="8766" y="4070"/>
                </a:lnTo>
                <a:lnTo>
                  <a:pt x="8790" y="4049"/>
                </a:lnTo>
                <a:lnTo>
                  <a:pt x="8810" y="4031"/>
                </a:lnTo>
                <a:lnTo>
                  <a:pt x="8828" y="4010"/>
                </a:lnTo>
                <a:lnTo>
                  <a:pt x="8843" y="3989"/>
                </a:lnTo>
                <a:lnTo>
                  <a:pt x="8852" y="3968"/>
                </a:lnTo>
                <a:lnTo>
                  <a:pt x="8864" y="3989"/>
                </a:lnTo>
                <a:lnTo>
                  <a:pt x="8879" y="4010"/>
                </a:lnTo>
                <a:lnTo>
                  <a:pt x="8897" y="4031"/>
                </a:lnTo>
                <a:lnTo>
                  <a:pt x="8916" y="4049"/>
                </a:lnTo>
                <a:lnTo>
                  <a:pt x="8940" y="4070"/>
                </a:lnTo>
                <a:lnTo>
                  <a:pt x="8966" y="4089"/>
                </a:lnTo>
                <a:lnTo>
                  <a:pt x="9030" y="4133"/>
                </a:lnTo>
                <a:lnTo>
                  <a:pt x="9024" y="4137"/>
                </a:lnTo>
                <a:lnTo>
                  <a:pt x="8985" y="4163"/>
                </a:lnTo>
                <a:lnTo>
                  <a:pt x="8954" y="4187"/>
                </a:lnTo>
                <a:lnTo>
                  <a:pt x="8928" y="4211"/>
                </a:lnTo>
                <a:lnTo>
                  <a:pt x="8906" y="4235"/>
                </a:lnTo>
                <a:lnTo>
                  <a:pt x="8888" y="4257"/>
                </a:lnTo>
                <a:lnTo>
                  <a:pt x="8873" y="4277"/>
                </a:lnTo>
                <a:lnTo>
                  <a:pt x="8862" y="4296"/>
                </a:lnTo>
                <a:lnTo>
                  <a:pt x="8852" y="4314"/>
                </a:lnTo>
                <a:lnTo>
                  <a:pt x="8844" y="4296"/>
                </a:lnTo>
                <a:lnTo>
                  <a:pt x="8832" y="4277"/>
                </a:lnTo>
                <a:lnTo>
                  <a:pt x="8819" y="4257"/>
                </a:lnTo>
                <a:lnTo>
                  <a:pt x="8801" y="4235"/>
                </a:lnTo>
                <a:lnTo>
                  <a:pt x="8778" y="4211"/>
                </a:lnTo>
                <a:close/>
                <a:moveTo>
                  <a:pt x="8918" y="4350"/>
                </a:moveTo>
                <a:lnTo>
                  <a:pt x="8922" y="4335"/>
                </a:lnTo>
                <a:lnTo>
                  <a:pt x="8933" y="4319"/>
                </a:lnTo>
                <a:lnTo>
                  <a:pt x="8946" y="4296"/>
                </a:lnTo>
                <a:lnTo>
                  <a:pt x="8966" y="4275"/>
                </a:lnTo>
                <a:lnTo>
                  <a:pt x="8991" y="4251"/>
                </a:lnTo>
                <a:lnTo>
                  <a:pt x="9024" y="4223"/>
                </a:lnTo>
                <a:lnTo>
                  <a:pt x="9066" y="4193"/>
                </a:lnTo>
                <a:lnTo>
                  <a:pt x="9093" y="4175"/>
                </a:lnTo>
                <a:lnTo>
                  <a:pt x="9120" y="4193"/>
                </a:lnTo>
                <a:lnTo>
                  <a:pt x="9162" y="4223"/>
                </a:lnTo>
                <a:lnTo>
                  <a:pt x="9194" y="4251"/>
                </a:lnTo>
                <a:lnTo>
                  <a:pt x="9219" y="4275"/>
                </a:lnTo>
                <a:lnTo>
                  <a:pt x="9240" y="4296"/>
                </a:lnTo>
                <a:lnTo>
                  <a:pt x="9254" y="4319"/>
                </a:lnTo>
                <a:lnTo>
                  <a:pt x="9264" y="4335"/>
                </a:lnTo>
                <a:lnTo>
                  <a:pt x="9267" y="4350"/>
                </a:lnTo>
                <a:lnTo>
                  <a:pt x="9272" y="4361"/>
                </a:lnTo>
                <a:lnTo>
                  <a:pt x="9267" y="4373"/>
                </a:lnTo>
                <a:lnTo>
                  <a:pt x="9264" y="4386"/>
                </a:lnTo>
                <a:lnTo>
                  <a:pt x="9254" y="4404"/>
                </a:lnTo>
                <a:lnTo>
                  <a:pt x="9240" y="4425"/>
                </a:lnTo>
                <a:lnTo>
                  <a:pt x="9219" y="4449"/>
                </a:lnTo>
                <a:lnTo>
                  <a:pt x="9194" y="4473"/>
                </a:lnTo>
                <a:lnTo>
                  <a:pt x="9162" y="4500"/>
                </a:lnTo>
                <a:lnTo>
                  <a:pt x="9120" y="4529"/>
                </a:lnTo>
                <a:lnTo>
                  <a:pt x="9093" y="4548"/>
                </a:lnTo>
                <a:lnTo>
                  <a:pt x="9066" y="4529"/>
                </a:lnTo>
                <a:lnTo>
                  <a:pt x="9024" y="4500"/>
                </a:lnTo>
                <a:lnTo>
                  <a:pt x="8991" y="4473"/>
                </a:lnTo>
                <a:lnTo>
                  <a:pt x="8966" y="4449"/>
                </a:lnTo>
                <a:lnTo>
                  <a:pt x="8946" y="4425"/>
                </a:lnTo>
                <a:lnTo>
                  <a:pt x="8933" y="4404"/>
                </a:lnTo>
                <a:lnTo>
                  <a:pt x="8922" y="4386"/>
                </a:lnTo>
                <a:lnTo>
                  <a:pt x="8918" y="4373"/>
                </a:lnTo>
                <a:lnTo>
                  <a:pt x="8915" y="4361"/>
                </a:lnTo>
                <a:lnTo>
                  <a:pt x="8918" y="4350"/>
                </a:lnTo>
                <a:close/>
                <a:moveTo>
                  <a:pt x="9258" y="4211"/>
                </a:moveTo>
                <a:lnTo>
                  <a:pt x="9231" y="4187"/>
                </a:lnTo>
                <a:lnTo>
                  <a:pt x="9200" y="4163"/>
                </a:lnTo>
                <a:lnTo>
                  <a:pt x="9162" y="4137"/>
                </a:lnTo>
                <a:lnTo>
                  <a:pt x="9156" y="4133"/>
                </a:lnTo>
                <a:lnTo>
                  <a:pt x="9219" y="4089"/>
                </a:lnTo>
                <a:lnTo>
                  <a:pt x="9246" y="4070"/>
                </a:lnTo>
                <a:lnTo>
                  <a:pt x="9270" y="4049"/>
                </a:lnTo>
                <a:lnTo>
                  <a:pt x="9290" y="4031"/>
                </a:lnTo>
                <a:lnTo>
                  <a:pt x="9308" y="4010"/>
                </a:lnTo>
                <a:lnTo>
                  <a:pt x="9321" y="3989"/>
                </a:lnTo>
                <a:lnTo>
                  <a:pt x="9333" y="3968"/>
                </a:lnTo>
                <a:lnTo>
                  <a:pt x="9344" y="3989"/>
                </a:lnTo>
                <a:lnTo>
                  <a:pt x="9360" y="4010"/>
                </a:lnTo>
                <a:lnTo>
                  <a:pt x="9375" y="4031"/>
                </a:lnTo>
                <a:lnTo>
                  <a:pt x="9398" y="4049"/>
                </a:lnTo>
                <a:lnTo>
                  <a:pt x="9420" y="4070"/>
                </a:lnTo>
                <a:lnTo>
                  <a:pt x="9447" y="4089"/>
                </a:lnTo>
                <a:lnTo>
                  <a:pt x="9510" y="4133"/>
                </a:lnTo>
                <a:lnTo>
                  <a:pt x="9504" y="4137"/>
                </a:lnTo>
                <a:lnTo>
                  <a:pt x="9465" y="4163"/>
                </a:lnTo>
                <a:lnTo>
                  <a:pt x="9435" y="4187"/>
                </a:lnTo>
                <a:lnTo>
                  <a:pt x="9408" y="4211"/>
                </a:lnTo>
                <a:lnTo>
                  <a:pt x="9386" y="4235"/>
                </a:lnTo>
                <a:lnTo>
                  <a:pt x="9368" y="4257"/>
                </a:lnTo>
                <a:lnTo>
                  <a:pt x="9354" y="4277"/>
                </a:lnTo>
                <a:lnTo>
                  <a:pt x="9342" y="4296"/>
                </a:lnTo>
                <a:lnTo>
                  <a:pt x="9333" y="4314"/>
                </a:lnTo>
                <a:lnTo>
                  <a:pt x="9324" y="4296"/>
                </a:lnTo>
                <a:lnTo>
                  <a:pt x="9314" y="4277"/>
                </a:lnTo>
                <a:lnTo>
                  <a:pt x="9297" y="4257"/>
                </a:lnTo>
                <a:lnTo>
                  <a:pt x="9279" y="4235"/>
                </a:lnTo>
                <a:lnTo>
                  <a:pt x="9258" y="4211"/>
                </a:lnTo>
                <a:close/>
                <a:moveTo>
                  <a:pt x="9398" y="4350"/>
                </a:moveTo>
                <a:lnTo>
                  <a:pt x="9404" y="4335"/>
                </a:lnTo>
                <a:lnTo>
                  <a:pt x="9411" y="4319"/>
                </a:lnTo>
                <a:lnTo>
                  <a:pt x="9426" y="4296"/>
                </a:lnTo>
                <a:lnTo>
                  <a:pt x="9446" y="4275"/>
                </a:lnTo>
                <a:lnTo>
                  <a:pt x="9471" y="4251"/>
                </a:lnTo>
                <a:lnTo>
                  <a:pt x="9504" y="4223"/>
                </a:lnTo>
                <a:lnTo>
                  <a:pt x="9546" y="4193"/>
                </a:lnTo>
                <a:lnTo>
                  <a:pt x="9573" y="4175"/>
                </a:lnTo>
                <a:lnTo>
                  <a:pt x="9585" y="4184"/>
                </a:lnTo>
                <a:lnTo>
                  <a:pt x="9600" y="4193"/>
                </a:lnTo>
                <a:lnTo>
                  <a:pt x="9641" y="4223"/>
                </a:lnTo>
                <a:lnTo>
                  <a:pt x="9674" y="4251"/>
                </a:lnTo>
                <a:lnTo>
                  <a:pt x="9699" y="4275"/>
                </a:lnTo>
                <a:lnTo>
                  <a:pt x="9719" y="4296"/>
                </a:lnTo>
                <a:lnTo>
                  <a:pt x="9734" y="4319"/>
                </a:lnTo>
                <a:lnTo>
                  <a:pt x="9743" y="4335"/>
                </a:lnTo>
                <a:lnTo>
                  <a:pt x="9749" y="4350"/>
                </a:lnTo>
                <a:lnTo>
                  <a:pt x="9752" y="4361"/>
                </a:lnTo>
                <a:lnTo>
                  <a:pt x="9749" y="4373"/>
                </a:lnTo>
                <a:lnTo>
                  <a:pt x="9743" y="4386"/>
                </a:lnTo>
                <a:lnTo>
                  <a:pt x="9734" y="4404"/>
                </a:lnTo>
                <a:lnTo>
                  <a:pt x="9719" y="4425"/>
                </a:lnTo>
                <a:lnTo>
                  <a:pt x="9699" y="4449"/>
                </a:lnTo>
                <a:lnTo>
                  <a:pt x="9674" y="4473"/>
                </a:lnTo>
                <a:lnTo>
                  <a:pt x="9641" y="4500"/>
                </a:lnTo>
                <a:lnTo>
                  <a:pt x="9600" y="4529"/>
                </a:lnTo>
                <a:lnTo>
                  <a:pt x="9585" y="4541"/>
                </a:lnTo>
                <a:lnTo>
                  <a:pt x="9573" y="4548"/>
                </a:lnTo>
                <a:lnTo>
                  <a:pt x="9546" y="4529"/>
                </a:lnTo>
                <a:lnTo>
                  <a:pt x="9504" y="4500"/>
                </a:lnTo>
                <a:lnTo>
                  <a:pt x="9471" y="4473"/>
                </a:lnTo>
                <a:lnTo>
                  <a:pt x="9446" y="4449"/>
                </a:lnTo>
                <a:lnTo>
                  <a:pt x="9426" y="4425"/>
                </a:lnTo>
                <a:lnTo>
                  <a:pt x="9411" y="4404"/>
                </a:lnTo>
                <a:lnTo>
                  <a:pt x="9404" y="4386"/>
                </a:lnTo>
                <a:lnTo>
                  <a:pt x="9398" y="4373"/>
                </a:lnTo>
                <a:lnTo>
                  <a:pt x="9393" y="4361"/>
                </a:lnTo>
                <a:lnTo>
                  <a:pt x="9398" y="4350"/>
                </a:lnTo>
                <a:close/>
                <a:moveTo>
                  <a:pt x="9737" y="4211"/>
                </a:moveTo>
                <a:lnTo>
                  <a:pt x="9711" y="4187"/>
                </a:lnTo>
                <a:lnTo>
                  <a:pt x="9680" y="4163"/>
                </a:lnTo>
                <a:lnTo>
                  <a:pt x="9644" y="4137"/>
                </a:lnTo>
                <a:lnTo>
                  <a:pt x="9638" y="4133"/>
                </a:lnTo>
                <a:lnTo>
                  <a:pt x="9699" y="4089"/>
                </a:lnTo>
                <a:lnTo>
                  <a:pt x="9725" y="4070"/>
                </a:lnTo>
                <a:lnTo>
                  <a:pt x="9749" y="4049"/>
                </a:lnTo>
                <a:lnTo>
                  <a:pt x="9770" y="4031"/>
                </a:lnTo>
                <a:lnTo>
                  <a:pt x="9788" y="4010"/>
                </a:lnTo>
                <a:lnTo>
                  <a:pt x="9801" y="3989"/>
                </a:lnTo>
                <a:lnTo>
                  <a:pt x="9813" y="3968"/>
                </a:lnTo>
                <a:lnTo>
                  <a:pt x="9824" y="3989"/>
                </a:lnTo>
                <a:lnTo>
                  <a:pt x="9839" y="4010"/>
                </a:lnTo>
                <a:lnTo>
                  <a:pt x="9855" y="4031"/>
                </a:lnTo>
                <a:lnTo>
                  <a:pt x="9878" y="4049"/>
                </a:lnTo>
                <a:lnTo>
                  <a:pt x="9899" y="4070"/>
                </a:lnTo>
                <a:lnTo>
                  <a:pt x="9927" y="4089"/>
                </a:lnTo>
                <a:lnTo>
                  <a:pt x="9989" y="4133"/>
                </a:lnTo>
                <a:lnTo>
                  <a:pt x="9983" y="4137"/>
                </a:lnTo>
                <a:lnTo>
                  <a:pt x="9945" y="4163"/>
                </a:lnTo>
                <a:lnTo>
                  <a:pt x="9915" y="4187"/>
                </a:lnTo>
                <a:lnTo>
                  <a:pt x="9887" y="4211"/>
                </a:lnTo>
                <a:lnTo>
                  <a:pt x="9866" y="4235"/>
                </a:lnTo>
                <a:lnTo>
                  <a:pt x="9848" y="4257"/>
                </a:lnTo>
                <a:lnTo>
                  <a:pt x="9833" y="4277"/>
                </a:lnTo>
                <a:lnTo>
                  <a:pt x="9821" y="4296"/>
                </a:lnTo>
                <a:lnTo>
                  <a:pt x="9813" y="4314"/>
                </a:lnTo>
                <a:lnTo>
                  <a:pt x="9803" y="4296"/>
                </a:lnTo>
                <a:lnTo>
                  <a:pt x="9794" y="4277"/>
                </a:lnTo>
                <a:lnTo>
                  <a:pt x="9777" y="4257"/>
                </a:lnTo>
                <a:lnTo>
                  <a:pt x="9759" y="4235"/>
                </a:lnTo>
                <a:lnTo>
                  <a:pt x="9737" y="4211"/>
                </a:lnTo>
                <a:close/>
                <a:moveTo>
                  <a:pt x="9878" y="4350"/>
                </a:moveTo>
                <a:lnTo>
                  <a:pt x="9884" y="4335"/>
                </a:lnTo>
                <a:lnTo>
                  <a:pt x="9891" y="4319"/>
                </a:lnTo>
                <a:lnTo>
                  <a:pt x="9905" y="4296"/>
                </a:lnTo>
                <a:lnTo>
                  <a:pt x="9926" y="4275"/>
                </a:lnTo>
                <a:lnTo>
                  <a:pt x="9951" y="4251"/>
                </a:lnTo>
                <a:lnTo>
                  <a:pt x="9983" y="4223"/>
                </a:lnTo>
                <a:lnTo>
                  <a:pt x="10025" y="4193"/>
                </a:lnTo>
                <a:lnTo>
                  <a:pt x="10053" y="4175"/>
                </a:lnTo>
                <a:lnTo>
                  <a:pt x="10082" y="4193"/>
                </a:lnTo>
                <a:lnTo>
                  <a:pt x="10121" y="4223"/>
                </a:lnTo>
                <a:lnTo>
                  <a:pt x="10154" y="4251"/>
                </a:lnTo>
                <a:lnTo>
                  <a:pt x="10179" y="4275"/>
                </a:lnTo>
                <a:lnTo>
                  <a:pt x="10199" y="4296"/>
                </a:lnTo>
                <a:lnTo>
                  <a:pt x="10214" y="4319"/>
                </a:lnTo>
                <a:lnTo>
                  <a:pt x="10223" y="4335"/>
                </a:lnTo>
                <a:lnTo>
                  <a:pt x="10229" y="4350"/>
                </a:lnTo>
                <a:lnTo>
                  <a:pt x="10232" y="4361"/>
                </a:lnTo>
                <a:lnTo>
                  <a:pt x="10229" y="4373"/>
                </a:lnTo>
                <a:lnTo>
                  <a:pt x="10223" y="4386"/>
                </a:lnTo>
                <a:lnTo>
                  <a:pt x="10214" y="4404"/>
                </a:lnTo>
                <a:lnTo>
                  <a:pt x="10199" y="4425"/>
                </a:lnTo>
                <a:lnTo>
                  <a:pt x="10179" y="4449"/>
                </a:lnTo>
                <a:lnTo>
                  <a:pt x="10154" y="4473"/>
                </a:lnTo>
                <a:lnTo>
                  <a:pt x="10121" y="4500"/>
                </a:lnTo>
                <a:lnTo>
                  <a:pt x="10082" y="4529"/>
                </a:lnTo>
                <a:lnTo>
                  <a:pt x="10053" y="4548"/>
                </a:lnTo>
                <a:lnTo>
                  <a:pt x="10025" y="4529"/>
                </a:lnTo>
                <a:lnTo>
                  <a:pt x="9983" y="4500"/>
                </a:lnTo>
                <a:lnTo>
                  <a:pt x="9951" y="4473"/>
                </a:lnTo>
                <a:lnTo>
                  <a:pt x="9926" y="4449"/>
                </a:lnTo>
                <a:lnTo>
                  <a:pt x="9905" y="4425"/>
                </a:lnTo>
                <a:lnTo>
                  <a:pt x="9891" y="4404"/>
                </a:lnTo>
                <a:lnTo>
                  <a:pt x="9884" y="4386"/>
                </a:lnTo>
                <a:lnTo>
                  <a:pt x="9878" y="4373"/>
                </a:lnTo>
                <a:lnTo>
                  <a:pt x="9873" y="4361"/>
                </a:lnTo>
                <a:lnTo>
                  <a:pt x="9878" y="4350"/>
                </a:lnTo>
                <a:close/>
                <a:moveTo>
                  <a:pt x="10217" y="4211"/>
                </a:moveTo>
                <a:lnTo>
                  <a:pt x="10191" y="4187"/>
                </a:lnTo>
                <a:lnTo>
                  <a:pt x="10160" y="4163"/>
                </a:lnTo>
                <a:lnTo>
                  <a:pt x="10124" y="4137"/>
                </a:lnTo>
                <a:lnTo>
                  <a:pt x="10118" y="4133"/>
                </a:lnTo>
                <a:lnTo>
                  <a:pt x="10179" y="4089"/>
                </a:lnTo>
                <a:lnTo>
                  <a:pt x="10205" y="4070"/>
                </a:lnTo>
                <a:lnTo>
                  <a:pt x="10229" y="4049"/>
                </a:lnTo>
                <a:lnTo>
                  <a:pt x="10250" y="4031"/>
                </a:lnTo>
                <a:lnTo>
                  <a:pt x="10268" y="4010"/>
                </a:lnTo>
                <a:lnTo>
                  <a:pt x="10281" y="3989"/>
                </a:lnTo>
                <a:lnTo>
                  <a:pt x="10293" y="3968"/>
                </a:lnTo>
                <a:lnTo>
                  <a:pt x="10302" y="3989"/>
                </a:lnTo>
                <a:lnTo>
                  <a:pt x="10319" y="4010"/>
                </a:lnTo>
                <a:lnTo>
                  <a:pt x="10335" y="4031"/>
                </a:lnTo>
                <a:lnTo>
                  <a:pt x="10356" y="4049"/>
                </a:lnTo>
                <a:lnTo>
                  <a:pt x="10379" y="4070"/>
                </a:lnTo>
                <a:lnTo>
                  <a:pt x="10407" y="4089"/>
                </a:lnTo>
                <a:lnTo>
                  <a:pt x="10469" y="4133"/>
                </a:lnTo>
                <a:lnTo>
                  <a:pt x="10463" y="4137"/>
                </a:lnTo>
                <a:lnTo>
                  <a:pt x="10425" y="4163"/>
                </a:lnTo>
                <a:lnTo>
                  <a:pt x="10395" y="4187"/>
                </a:lnTo>
                <a:lnTo>
                  <a:pt x="10367" y="4211"/>
                </a:lnTo>
                <a:lnTo>
                  <a:pt x="10344" y="4235"/>
                </a:lnTo>
                <a:lnTo>
                  <a:pt x="10326" y="4257"/>
                </a:lnTo>
                <a:lnTo>
                  <a:pt x="10313" y="4277"/>
                </a:lnTo>
                <a:lnTo>
                  <a:pt x="10301" y="4296"/>
                </a:lnTo>
                <a:lnTo>
                  <a:pt x="10293" y="4314"/>
                </a:lnTo>
                <a:lnTo>
                  <a:pt x="10283" y="4296"/>
                </a:lnTo>
                <a:lnTo>
                  <a:pt x="10272" y="4277"/>
                </a:lnTo>
                <a:lnTo>
                  <a:pt x="10257" y="4257"/>
                </a:lnTo>
                <a:lnTo>
                  <a:pt x="10239" y="4235"/>
                </a:lnTo>
                <a:lnTo>
                  <a:pt x="10217" y="4211"/>
                </a:lnTo>
                <a:close/>
                <a:moveTo>
                  <a:pt x="10319" y="3749"/>
                </a:moveTo>
                <a:lnTo>
                  <a:pt x="10302" y="3771"/>
                </a:lnTo>
                <a:lnTo>
                  <a:pt x="10293" y="3794"/>
                </a:lnTo>
                <a:lnTo>
                  <a:pt x="10281" y="3771"/>
                </a:lnTo>
                <a:lnTo>
                  <a:pt x="10268" y="3749"/>
                </a:lnTo>
                <a:lnTo>
                  <a:pt x="10250" y="3729"/>
                </a:lnTo>
                <a:lnTo>
                  <a:pt x="10229" y="3711"/>
                </a:lnTo>
                <a:lnTo>
                  <a:pt x="10205" y="3692"/>
                </a:lnTo>
                <a:lnTo>
                  <a:pt x="10179" y="3671"/>
                </a:lnTo>
                <a:lnTo>
                  <a:pt x="10118" y="3629"/>
                </a:lnTo>
                <a:lnTo>
                  <a:pt x="10124" y="3627"/>
                </a:lnTo>
                <a:lnTo>
                  <a:pt x="10160" y="3602"/>
                </a:lnTo>
                <a:lnTo>
                  <a:pt x="10191" y="3576"/>
                </a:lnTo>
                <a:lnTo>
                  <a:pt x="10217" y="3552"/>
                </a:lnTo>
                <a:lnTo>
                  <a:pt x="10239" y="3530"/>
                </a:lnTo>
                <a:lnTo>
                  <a:pt x="10257" y="3507"/>
                </a:lnTo>
                <a:lnTo>
                  <a:pt x="10272" y="3486"/>
                </a:lnTo>
                <a:lnTo>
                  <a:pt x="10283" y="3468"/>
                </a:lnTo>
                <a:lnTo>
                  <a:pt x="10293" y="3450"/>
                </a:lnTo>
                <a:lnTo>
                  <a:pt x="10301" y="3468"/>
                </a:lnTo>
                <a:lnTo>
                  <a:pt x="10313" y="3486"/>
                </a:lnTo>
                <a:lnTo>
                  <a:pt x="10326" y="3507"/>
                </a:lnTo>
                <a:lnTo>
                  <a:pt x="10344" y="3530"/>
                </a:lnTo>
                <a:lnTo>
                  <a:pt x="10367" y="3552"/>
                </a:lnTo>
                <a:lnTo>
                  <a:pt x="10395" y="3576"/>
                </a:lnTo>
                <a:lnTo>
                  <a:pt x="10425" y="3602"/>
                </a:lnTo>
                <a:lnTo>
                  <a:pt x="10463" y="3627"/>
                </a:lnTo>
                <a:lnTo>
                  <a:pt x="10469" y="3629"/>
                </a:lnTo>
                <a:lnTo>
                  <a:pt x="10407" y="3671"/>
                </a:lnTo>
                <a:lnTo>
                  <a:pt x="10379" y="3692"/>
                </a:lnTo>
                <a:lnTo>
                  <a:pt x="10356" y="3711"/>
                </a:lnTo>
                <a:lnTo>
                  <a:pt x="10335" y="3729"/>
                </a:lnTo>
                <a:lnTo>
                  <a:pt x="10319" y="3749"/>
                </a:lnTo>
                <a:close/>
                <a:moveTo>
                  <a:pt x="10326" y="3297"/>
                </a:moveTo>
                <a:lnTo>
                  <a:pt x="10313" y="3318"/>
                </a:lnTo>
                <a:lnTo>
                  <a:pt x="10301" y="3338"/>
                </a:lnTo>
                <a:lnTo>
                  <a:pt x="10293" y="3354"/>
                </a:lnTo>
                <a:lnTo>
                  <a:pt x="10283" y="3338"/>
                </a:lnTo>
                <a:lnTo>
                  <a:pt x="10272" y="3318"/>
                </a:lnTo>
                <a:lnTo>
                  <a:pt x="10257" y="3297"/>
                </a:lnTo>
                <a:lnTo>
                  <a:pt x="10239" y="3276"/>
                </a:lnTo>
                <a:lnTo>
                  <a:pt x="10217" y="3252"/>
                </a:lnTo>
                <a:lnTo>
                  <a:pt x="10191" y="3228"/>
                </a:lnTo>
                <a:lnTo>
                  <a:pt x="10160" y="3204"/>
                </a:lnTo>
                <a:lnTo>
                  <a:pt x="10124" y="3177"/>
                </a:lnTo>
                <a:lnTo>
                  <a:pt x="10118" y="3174"/>
                </a:lnTo>
                <a:lnTo>
                  <a:pt x="10179" y="3129"/>
                </a:lnTo>
                <a:lnTo>
                  <a:pt x="10205" y="3110"/>
                </a:lnTo>
                <a:lnTo>
                  <a:pt x="10229" y="3090"/>
                </a:lnTo>
                <a:lnTo>
                  <a:pt x="10250" y="3069"/>
                </a:lnTo>
                <a:lnTo>
                  <a:pt x="10268" y="3050"/>
                </a:lnTo>
                <a:lnTo>
                  <a:pt x="10281" y="3030"/>
                </a:lnTo>
                <a:lnTo>
                  <a:pt x="10293" y="3008"/>
                </a:lnTo>
                <a:lnTo>
                  <a:pt x="10302" y="3030"/>
                </a:lnTo>
                <a:lnTo>
                  <a:pt x="10319" y="3050"/>
                </a:lnTo>
                <a:lnTo>
                  <a:pt x="10335" y="3069"/>
                </a:lnTo>
                <a:lnTo>
                  <a:pt x="10356" y="3090"/>
                </a:lnTo>
                <a:lnTo>
                  <a:pt x="10379" y="3110"/>
                </a:lnTo>
                <a:lnTo>
                  <a:pt x="10407" y="3129"/>
                </a:lnTo>
                <a:lnTo>
                  <a:pt x="10469" y="3174"/>
                </a:lnTo>
                <a:lnTo>
                  <a:pt x="10463" y="3177"/>
                </a:lnTo>
                <a:lnTo>
                  <a:pt x="10425" y="3204"/>
                </a:lnTo>
                <a:lnTo>
                  <a:pt x="10395" y="3228"/>
                </a:lnTo>
                <a:lnTo>
                  <a:pt x="10367" y="3252"/>
                </a:lnTo>
                <a:lnTo>
                  <a:pt x="10344" y="3276"/>
                </a:lnTo>
                <a:lnTo>
                  <a:pt x="10326" y="3297"/>
                </a:lnTo>
                <a:close/>
                <a:moveTo>
                  <a:pt x="10319" y="2790"/>
                </a:moveTo>
                <a:lnTo>
                  <a:pt x="10302" y="2813"/>
                </a:lnTo>
                <a:lnTo>
                  <a:pt x="10293" y="2834"/>
                </a:lnTo>
                <a:lnTo>
                  <a:pt x="10281" y="2813"/>
                </a:lnTo>
                <a:lnTo>
                  <a:pt x="10268" y="2790"/>
                </a:lnTo>
                <a:lnTo>
                  <a:pt x="10250" y="2771"/>
                </a:lnTo>
                <a:lnTo>
                  <a:pt x="10229" y="2753"/>
                </a:lnTo>
                <a:lnTo>
                  <a:pt x="10205" y="2732"/>
                </a:lnTo>
                <a:lnTo>
                  <a:pt x="10179" y="2712"/>
                </a:lnTo>
                <a:lnTo>
                  <a:pt x="10118" y="2670"/>
                </a:lnTo>
                <a:lnTo>
                  <a:pt x="10124" y="2666"/>
                </a:lnTo>
                <a:lnTo>
                  <a:pt x="10160" y="2640"/>
                </a:lnTo>
                <a:lnTo>
                  <a:pt x="10191" y="2616"/>
                </a:lnTo>
                <a:lnTo>
                  <a:pt x="10217" y="2592"/>
                </a:lnTo>
                <a:lnTo>
                  <a:pt x="10239" y="2568"/>
                </a:lnTo>
                <a:lnTo>
                  <a:pt x="10257" y="2549"/>
                </a:lnTo>
                <a:lnTo>
                  <a:pt x="10272" y="2526"/>
                </a:lnTo>
                <a:lnTo>
                  <a:pt x="10283" y="2508"/>
                </a:lnTo>
                <a:lnTo>
                  <a:pt x="10293" y="2490"/>
                </a:lnTo>
                <a:lnTo>
                  <a:pt x="10301" y="2508"/>
                </a:lnTo>
                <a:lnTo>
                  <a:pt x="10313" y="2526"/>
                </a:lnTo>
                <a:lnTo>
                  <a:pt x="10326" y="2549"/>
                </a:lnTo>
                <a:lnTo>
                  <a:pt x="10344" y="2568"/>
                </a:lnTo>
                <a:lnTo>
                  <a:pt x="10367" y="2592"/>
                </a:lnTo>
                <a:lnTo>
                  <a:pt x="10395" y="2616"/>
                </a:lnTo>
                <a:lnTo>
                  <a:pt x="10425" y="2640"/>
                </a:lnTo>
                <a:lnTo>
                  <a:pt x="10463" y="2666"/>
                </a:lnTo>
                <a:lnTo>
                  <a:pt x="10469" y="2670"/>
                </a:lnTo>
                <a:lnTo>
                  <a:pt x="10407" y="2712"/>
                </a:lnTo>
                <a:lnTo>
                  <a:pt x="10379" y="2732"/>
                </a:lnTo>
                <a:lnTo>
                  <a:pt x="10356" y="2753"/>
                </a:lnTo>
                <a:lnTo>
                  <a:pt x="10335" y="2771"/>
                </a:lnTo>
                <a:lnTo>
                  <a:pt x="10319" y="2790"/>
                </a:lnTo>
                <a:close/>
                <a:moveTo>
                  <a:pt x="10326" y="2336"/>
                </a:moveTo>
                <a:lnTo>
                  <a:pt x="10313" y="2358"/>
                </a:lnTo>
                <a:lnTo>
                  <a:pt x="10301" y="2376"/>
                </a:lnTo>
                <a:lnTo>
                  <a:pt x="10293" y="2394"/>
                </a:lnTo>
                <a:lnTo>
                  <a:pt x="10283" y="2376"/>
                </a:lnTo>
                <a:lnTo>
                  <a:pt x="10272" y="2358"/>
                </a:lnTo>
                <a:lnTo>
                  <a:pt x="10257" y="2336"/>
                </a:lnTo>
                <a:lnTo>
                  <a:pt x="10239" y="2316"/>
                </a:lnTo>
                <a:lnTo>
                  <a:pt x="10217" y="2292"/>
                </a:lnTo>
                <a:lnTo>
                  <a:pt x="10191" y="2268"/>
                </a:lnTo>
                <a:lnTo>
                  <a:pt x="10160" y="2243"/>
                </a:lnTo>
                <a:lnTo>
                  <a:pt x="10124" y="2219"/>
                </a:lnTo>
                <a:lnTo>
                  <a:pt x="10118" y="2214"/>
                </a:lnTo>
                <a:lnTo>
                  <a:pt x="10179" y="2171"/>
                </a:lnTo>
                <a:lnTo>
                  <a:pt x="10205" y="2151"/>
                </a:lnTo>
                <a:lnTo>
                  <a:pt x="10229" y="2130"/>
                </a:lnTo>
                <a:lnTo>
                  <a:pt x="10250" y="2111"/>
                </a:lnTo>
                <a:lnTo>
                  <a:pt x="10268" y="2091"/>
                </a:lnTo>
                <a:lnTo>
                  <a:pt x="10281" y="2070"/>
                </a:lnTo>
                <a:lnTo>
                  <a:pt x="10293" y="2046"/>
                </a:lnTo>
                <a:lnTo>
                  <a:pt x="10302" y="2070"/>
                </a:lnTo>
                <a:lnTo>
                  <a:pt x="10319" y="2091"/>
                </a:lnTo>
                <a:lnTo>
                  <a:pt x="10335" y="2111"/>
                </a:lnTo>
                <a:lnTo>
                  <a:pt x="10356" y="2130"/>
                </a:lnTo>
                <a:lnTo>
                  <a:pt x="10379" y="2151"/>
                </a:lnTo>
                <a:lnTo>
                  <a:pt x="10407" y="2171"/>
                </a:lnTo>
                <a:lnTo>
                  <a:pt x="10469" y="2214"/>
                </a:lnTo>
                <a:lnTo>
                  <a:pt x="10463" y="2219"/>
                </a:lnTo>
                <a:lnTo>
                  <a:pt x="10425" y="2243"/>
                </a:lnTo>
                <a:lnTo>
                  <a:pt x="10395" y="2268"/>
                </a:lnTo>
                <a:lnTo>
                  <a:pt x="10367" y="2292"/>
                </a:lnTo>
                <a:lnTo>
                  <a:pt x="10344" y="2316"/>
                </a:lnTo>
                <a:lnTo>
                  <a:pt x="10326" y="2336"/>
                </a:lnTo>
                <a:close/>
                <a:moveTo>
                  <a:pt x="10121" y="2304"/>
                </a:moveTo>
                <a:lnTo>
                  <a:pt x="10154" y="2330"/>
                </a:lnTo>
                <a:lnTo>
                  <a:pt x="10179" y="2357"/>
                </a:lnTo>
                <a:lnTo>
                  <a:pt x="10199" y="2378"/>
                </a:lnTo>
                <a:lnTo>
                  <a:pt x="10214" y="2399"/>
                </a:lnTo>
                <a:lnTo>
                  <a:pt x="10223" y="2417"/>
                </a:lnTo>
                <a:lnTo>
                  <a:pt x="10229" y="2430"/>
                </a:lnTo>
                <a:lnTo>
                  <a:pt x="10232" y="2442"/>
                </a:lnTo>
                <a:lnTo>
                  <a:pt x="10229" y="2454"/>
                </a:lnTo>
                <a:lnTo>
                  <a:pt x="10223" y="2468"/>
                </a:lnTo>
                <a:lnTo>
                  <a:pt x="10214" y="2486"/>
                </a:lnTo>
                <a:lnTo>
                  <a:pt x="10199" y="2507"/>
                </a:lnTo>
                <a:lnTo>
                  <a:pt x="10179" y="2528"/>
                </a:lnTo>
                <a:lnTo>
                  <a:pt x="10154" y="2555"/>
                </a:lnTo>
                <a:lnTo>
                  <a:pt x="10121" y="2580"/>
                </a:lnTo>
                <a:lnTo>
                  <a:pt x="10082" y="2610"/>
                </a:lnTo>
                <a:lnTo>
                  <a:pt x="10053" y="2628"/>
                </a:lnTo>
                <a:lnTo>
                  <a:pt x="10025" y="2610"/>
                </a:lnTo>
                <a:lnTo>
                  <a:pt x="9983" y="2580"/>
                </a:lnTo>
                <a:lnTo>
                  <a:pt x="9951" y="2555"/>
                </a:lnTo>
                <a:lnTo>
                  <a:pt x="9926" y="2528"/>
                </a:lnTo>
                <a:lnTo>
                  <a:pt x="9905" y="2507"/>
                </a:lnTo>
                <a:lnTo>
                  <a:pt x="9891" y="2486"/>
                </a:lnTo>
                <a:lnTo>
                  <a:pt x="9884" y="2468"/>
                </a:lnTo>
                <a:lnTo>
                  <a:pt x="9878" y="2454"/>
                </a:lnTo>
                <a:lnTo>
                  <a:pt x="9873" y="2442"/>
                </a:lnTo>
                <a:lnTo>
                  <a:pt x="9878" y="2430"/>
                </a:lnTo>
                <a:lnTo>
                  <a:pt x="9884" y="2417"/>
                </a:lnTo>
                <a:lnTo>
                  <a:pt x="9891" y="2399"/>
                </a:lnTo>
                <a:lnTo>
                  <a:pt x="9905" y="2378"/>
                </a:lnTo>
                <a:lnTo>
                  <a:pt x="9926" y="2357"/>
                </a:lnTo>
                <a:lnTo>
                  <a:pt x="9951" y="2330"/>
                </a:lnTo>
                <a:lnTo>
                  <a:pt x="9983" y="2304"/>
                </a:lnTo>
                <a:lnTo>
                  <a:pt x="10025" y="2274"/>
                </a:lnTo>
                <a:lnTo>
                  <a:pt x="10053" y="2256"/>
                </a:lnTo>
                <a:lnTo>
                  <a:pt x="10082" y="2274"/>
                </a:lnTo>
                <a:lnTo>
                  <a:pt x="10121" y="2304"/>
                </a:lnTo>
                <a:close/>
                <a:moveTo>
                  <a:pt x="9983" y="2219"/>
                </a:moveTo>
                <a:lnTo>
                  <a:pt x="9945" y="2243"/>
                </a:lnTo>
                <a:lnTo>
                  <a:pt x="9915" y="2268"/>
                </a:lnTo>
                <a:lnTo>
                  <a:pt x="9887" y="2292"/>
                </a:lnTo>
                <a:lnTo>
                  <a:pt x="9866" y="2316"/>
                </a:lnTo>
                <a:lnTo>
                  <a:pt x="9848" y="2336"/>
                </a:lnTo>
                <a:lnTo>
                  <a:pt x="9833" y="2358"/>
                </a:lnTo>
                <a:lnTo>
                  <a:pt x="9821" y="2376"/>
                </a:lnTo>
                <a:lnTo>
                  <a:pt x="9813" y="2394"/>
                </a:lnTo>
                <a:lnTo>
                  <a:pt x="9803" y="2376"/>
                </a:lnTo>
                <a:lnTo>
                  <a:pt x="9794" y="2358"/>
                </a:lnTo>
                <a:lnTo>
                  <a:pt x="9777" y="2336"/>
                </a:lnTo>
                <a:lnTo>
                  <a:pt x="9759" y="2316"/>
                </a:lnTo>
                <a:lnTo>
                  <a:pt x="9737" y="2292"/>
                </a:lnTo>
                <a:lnTo>
                  <a:pt x="9711" y="2268"/>
                </a:lnTo>
                <a:lnTo>
                  <a:pt x="9680" y="2243"/>
                </a:lnTo>
                <a:lnTo>
                  <a:pt x="9644" y="2219"/>
                </a:lnTo>
                <a:lnTo>
                  <a:pt x="9638" y="2214"/>
                </a:lnTo>
                <a:lnTo>
                  <a:pt x="9699" y="2171"/>
                </a:lnTo>
                <a:lnTo>
                  <a:pt x="9725" y="2151"/>
                </a:lnTo>
                <a:lnTo>
                  <a:pt x="9749" y="2130"/>
                </a:lnTo>
                <a:lnTo>
                  <a:pt x="9770" y="2111"/>
                </a:lnTo>
                <a:lnTo>
                  <a:pt x="9788" y="2091"/>
                </a:lnTo>
                <a:lnTo>
                  <a:pt x="9801" y="2070"/>
                </a:lnTo>
                <a:lnTo>
                  <a:pt x="9813" y="2046"/>
                </a:lnTo>
                <a:lnTo>
                  <a:pt x="9824" y="2070"/>
                </a:lnTo>
                <a:lnTo>
                  <a:pt x="9839" y="2091"/>
                </a:lnTo>
                <a:lnTo>
                  <a:pt x="9855" y="2111"/>
                </a:lnTo>
                <a:lnTo>
                  <a:pt x="9878" y="2130"/>
                </a:lnTo>
                <a:lnTo>
                  <a:pt x="9899" y="2151"/>
                </a:lnTo>
                <a:lnTo>
                  <a:pt x="9927" y="2171"/>
                </a:lnTo>
                <a:lnTo>
                  <a:pt x="9989" y="2214"/>
                </a:lnTo>
                <a:lnTo>
                  <a:pt x="9983" y="2219"/>
                </a:lnTo>
                <a:close/>
                <a:moveTo>
                  <a:pt x="9641" y="2304"/>
                </a:moveTo>
                <a:lnTo>
                  <a:pt x="9674" y="2330"/>
                </a:lnTo>
                <a:lnTo>
                  <a:pt x="9699" y="2357"/>
                </a:lnTo>
                <a:lnTo>
                  <a:pt x="9719" y="2378"/>
                </a:lnTo>
                <a:lnTo>
                  <a:pt x="9734" y="2399"/>
                </a:lnTo>
                <a:lnTo>
                  <a:pt x="9743" y="2417"/>
                </a:lnTo>
                <a:lnTo>
                  <a:pt x="9749" y="2430"/>
                </a:lnTo>
                <a:lnTo>
                  <a:pt x="9752" y="2442"/>
                </a:lnTo>
                <a:lnTo>
                  <a:pt x="9749" y="2454"/>
                </a:lnTo>
                <a:lnTo>
                  <a:pt x="9743" y="2468"/>
                </a:lnTo>
                <a:lnTo>
                  <a:pt x="9734" y="2486"/>
                </a:lnTo>
                <a:lnTo>
                  <a:pt x="9719" y="2507"/>
                </a:lnTo>
                <a:lnTo>
                  <a:pt x="9699" y="2528"/>
                </a:lnTo>
                <a:lnTo>
                  <a:pt x="9674" y="2555"/>
                </a:lnTo>
                <a:lnTo>
                  <a:pt x="9641" y="2580"/>
                </a:lnTo>
                <a:lnTo>
                  <a:pt x="9600" y="2610"/>
                </a:lnTo>
                <a:lnTo>
                  <a:pt x="9585" y="2621"/>
                </a:lnTo>
                <a:lnTo>
                  <a:pt x="9573" y="2628"/>
                </a:lnTo>
                <a:lnTo>
                  <a:pt x="9546" y="2610"/>
                </a:lnTo>
                <a:lnTo>
                  <a:pt x="9504" y="2580"/>
                </a:lnTo>
                <a:lnTo>
                  <a:pt x="9471" y="2555"/>
                </a:lnTo>
                <a:lnTo>
                  <a:pt x="9446" y="2528"/>
                </a:lnTo>
                <a:lnTo>
                  <a:pt x="9426" y="2507"/>
                </a:lnTo>
                <a:lnTo>
                  <a:pt x="9411" y="2486"/>
                </a:lnTo>
                <a:lnTo>
                  <a:pt x="9404" y="2468"/>
                </a:lnTo>
                <a:lnTo>
                  <a:pt x="9398" y="2454"/>
                </a:lnTo>
                <a:lnTo>
                  <a:pt x="9393" y="2442"/>
                </a:lnTo>
                <a:lnTo>
                  <a:pt x="9398" y="2430"/>
                </a:lnTo>
                <a:lnTo>
                  <a:pt x="9404" y="2417"/>
                </a:lnTo>
                <a:lnTo>
                  <a:pt x="9411" y="2399"/>
                </a:lnTo>
                <a:lnTo>
                  <a:pt x="9426" y="2378"/>
                </a:lnTo>
                <a:lnTo>
                  <a:pt x="9446" y="2357"/>
                </a:lnTo>
                <a:lnTo>
                  <a:pt x="9471" y="2330"/>
                </a:lnTo>
                <a:lnTo>
                  <a:pt x="9504" y="2304"/>
                </a:lnTo>
                <a:lnTo>
                  <a:pt x="9546" y="2274"/>
                </a:lnTo>
                <a:lnTo>
                  <a:pt x="9573" y="2256"/>
                </a:lnTo>
                <a:lnTo>
                  <a:pt x="9585" y="2265"/>
                </a:lnTo>
                <a:lnTo>
                  <a:pt x="9600" y="2274"/>
                </a:lnTo>
                <a:lnTo>
                  <a:pt x="9641" y="2304"/>
                </a:lnTo>
                <a:close/>
                <a:moveTo>
                  <a:pt x="9504" y="2219"/>
                </a:moveTo>
                <a:lnTo>
                  <a:pt x="9465" y="2243"/>
                </a:lnTo>
                <a:lnTo>
                  <a:pt x="9435" y="2268"/>
                </a:lnTo>
                <a:lnTo>
                  <a:pt x="9408" y="2292"/>
                </a:lnTo>
                <a:lnTo>
                  <a:pt x="9386" y="2316"/>
                </a:lnTo>
                <a:lnTo>
                  <a:pt x="9368" y="2336"/>
                </a:lnTo>
                <a:lnTo>
                  <a:pt x="9354" y="2358"/>
                </a:lnTo>
                <a:lnTo>
                  <a:pt x="9342" y="2376"/>
                </a:lnTo>
                <a:lnTo>
                  <a:pt x="9333" y="2394"/>
                </a:lnTo>
                <a:lnTo>
                  <a:pt x="9324" y="2376"/>
                </a:lnTo>
                <a:lnTo>
                  <a:pt x="9314" y="2358"/>
                </a:lnTo>
                <a:lnTo>
                  <a:pt x="9297" y="2336"/>
                </a:lnTo>
                <a:lnTo>
                  <a:pt x="9279" y="2316"/>
                </a:lnTo>
                <a:lnTo>
                  <a:pt x="9258" y="2292"/>
                </a:lnTo>
                <a:lnTo>
                  <a:pt x="9231" y="2268"/>
                </a:lnTo>
                <a:lnTo>
                  <a:pt x="9200" y="2243"/>
                </a:lnTo>
                <a:lnTo>
                  <a:pt x="9162" y="2219"/>
                </a:lnTo>
                <a:lnTo>
                  <a:pt x="9156" y="2214"/>
                </a:lnTo>
                <a:lnTo>
                  <a:pt x="9219" y="2171"/>
                </a:lnTo>
                <a:lnTo>
                  <a:pt x="9246" y="2151"/>
                </a:lnTo>
                <a:lnTo>
                  <a:pt x="9270" y="2130"/>
                </a:lnTo>
                <a:lnTo>
                  <a:pt x="9290" y="2111"/>
                </a:lnTo>
                <a:lnTo>
                  <a:pt x="9308" y="2091"/>
                </a:lnTo>
                <a:lnTo>
                  <a:pt x="9321" y="2070"/>
                </a:lnTo>
                <a:lnTo>
                  <a:pt x="9333" y="2046"/>
                </a:lnTo>
                <a:lnTo>
                  <a:pt x="9344" y="2070"/>
                </a:lnTo>
                <a:lnTo>
                  <a:pt x="9360" y="2091"/>
                </a:lnTo>
                <a:lnTo>
                  <a:pt x="9375" y="2111"/>
                </a:lnTo>
                <a:lnTo>
                  <a:pt x="9398" y="2130"/>
                </a:lnTo>
                <a:lnTo>
                  <a:pt x="9420" y="2151"/>
                </a:lnTo>
                <a:lnTo>
                  <a:pt x="9447" y="2171"/>
                </a:lnTo>
                <a:lnTo>
                  <a:pt x="9510" y="2214"/>
                </a:lnTo>
                <a:lnTo>
                  <a:pt x="9504" y="2219"/>
                </a:lnTo>
                <a:close/>
                <a:moveTo>
                  <a:pt x="9162" y="2304"/>
                </a:moveTo>
                <a:lnTo>
                  <a:pt x="9194" y="2330"/>
                </a:lnTo>
                <a:lnTo>
                  <a:pt x="9219" y="2357"/>
                </a:lnTo>
                <a:lnTo>
                  <a:pt x="9240" y="2378"/>
                </a:lnTo>
                <a:lnTo>
                  <a:pt x="9254" y="2399"/>
                </a:lnTo>
                <a:lnTo>
                  <a:pt x="9264" y="2417"/>
                </a:lnTo>
                <a:lnTo>
                  <a:pt x="9267" y="2430"/>
                </a:lnTo>
                <a:lnTo>
                  <a:pt x="9272" y="2442"/>
                </a:lnTo>
                <a:lnTo>
                  <a:pt x="9267" y="2454"/>
                </a:lnTo>
                <a:lnTo>
                  <a:pt x="9264" y="2468"/>
                </a:lnTo>
                <a:lnTo>
                  <a:pt x="9254" y="2486"/>
                </a:lnTo>
                <a:lnTo>
                  <a:pt x="9240" y="2507"/>
                </a:lnTo>
                <a:lnTo>
                  <a:pt x="9219" y="2528"/>
                </a:lnTo>
                <a:lnTo>
                  <a:pt x="9194" y="2555"/>
                </a:lnTo>
                <a:lnTo>
                  <a:pt x="9162" y="2580"/>
                </a:lnTo>
                <a:lnTo>
                  <a:pt x="9120" y="2610"/>
                </a:lnTo>
                <a:lnTo>
                  <a:pt x="9093" y="2628"/>
                </a:lnTo>
                <a:lnTo>
                  <a:pt x="9066" y="2610"/>
                </a:lnTo>
                <a:lnTo>
                  <a:pt x="9024" y="2580"/>
                </a:lnTo>
                <a:lnTo>
                  <a:pt x="8991" y="2555"/>
                </a:lnTo>
                <a:lnTo>
                  <a:pt x="8966" y="2528"/>
                </a:lnTo>
                <a:lnTo>
                  <a:pt x="8946" y="2507"/>
                </a:lnTo>
                <a:lnTo>
                  <a:pt x="8933" y="2486"/>
                </a:lnTo>
                <a:lnTo>
                  <a:pt x="8922" y="2468"/>
                </a:lnTo>
                <a:lnTo>
                  <a:pt x="8918" y="2454"/>
                </a:lnTo>
                <a:lnTo>
                  <a:pt x="8915" y="2442"/>
                </a:lnTo>
                <a:lnTo>
                  <a:pt x="8918" y="2430"/>
                </a:lnTo>
                <a:lnTo>
                  <a:pt x="8922" y="2417"/>
                </a:lnTo>
                <a:lnTo>
                  <a:pt x="8933" y="2399"/>
                </a:lnTo>
                <a:lnTo>
                  <a:pt x="8946" y="2378"/>
                </a:lnTo>
                <a:lnTo>
                  <a:pt x="8966" y="2357"/>
                </a:lnTo>
                <a:lnTo>
                  <a:pt x="8991" y="2330"/>
                </a:lnTo>
                <a:lnTo>
                  <a:pt x="9024" y="2304"/>
                </a:lnTo>
                <a:lnTo>
                  <a:pt x="9066" y="2274"/>
                </a:lnTo>
                <a:lnTo>
                  <a:pt x="9093" y="2256"/>
                </a:lnTo>
                <a:lnTo>
                  <a:pt x="9120" y="2274"/>
                </a:lnTo>
                <a:lnTo>
                  <a:pt x="9162" y="2304"/>
                </a:lnTo>
                <a:close/>
                <a:moveTo>
                  <a:pt x="9024" y="2219"/>
                </a:moveTo>
                <a:lnTo>
                  <a:pt x="8985" y="2243"/>
                </a:lnTo>
                <a:lnTo>
                  <a:pt x="8954" y="2268"/>
                </a:lnTo>
                <a:lnTo>
                  <a:pt x="8928" y="2292"/>
                </a:lnTo>
                <a:lnTo>
                  <a:pt x="8906" y="2316"/>
                </a:lnTo>
                <a:lnTo>
                  <a:pt x="8888" y="2336"/>
                </a:lnTo>
                <a:lnTo>
                  <a:pt x="8873" y="2358"/>
                </a:lnTo>
                <a:lnTo>
                  <a:pt x="8862" y="2376"/>
                </a:lnTo>
                <a:lnTo>
                  <a:pt x="8852" y="2394"/>
                </a:lnTo>
                <a:lnTo>
                  <a:pt x="8844" y="2376"/>
                </a:lnTo>
                <a:lnTo>
                  <a:pt x="8832" y="2358"/>
                </a:lnTo>
                <a:lnTo>
                  <a:pt x="8819" y="2336"/>
                </a:lnTo>
                <a:lnTo>
                  <a:pt x="8801" y="2316"/>
                </a:lnTo>
                <a:lnTo>
                  <a:pt x="8778" y="2292"/>
                </a:lnTo>
                <a:lnTo>
                  <a:pt x="8750" y="2268"/>
                </a:lnTo>
                <a:lnTo>
                  <a:pt x="8720" y="2243"/>
                </a:lnTo>
                <a:lnTo>
                  <a:pt x="8682" y="2219"/>
                </a:lnTo>
                <a:lnTo>
                  <a:pt x="8676" y="2214"/>
                </a:lnTo>
                <a:lnTo>
                  <a:pt x="8738" y="2171"/>
                </a:lnTo>
                <a:lnTo>
                  <a:pt x="8766" y="2151"/>
                </a:lnTo>
                <a:lnTo>
                  <a:pt x="8790" y="2130"/>
                </a:lnTo>
                <a:lnTo>
                  <a:pt x="8810" y="2111"/>
                </a:lnTo>
                <a:lnTo>
                  <a:pt x="8828" y="2091"/>
                </a:lnTo>
                <a:lnTo>
                  <a:pt x="8843" y="2070"/>
                </a:lnTo>
                <a:lnTo>
                  <a:pt x="8852" y="2046"/>
                </a:lnTo>
                <a:lnTo>
                  <a:pt x="8864" y="2070"/>
                </a:lnTo>
                <a:lnTo>
                  <a:pt x="8879" y="2091"/>
                </a:lnTo>
                <a:lnTo>
                  <a:pt x="8897" y="2111"/>
                </a:lnTo>
                <a:lnTo>
                  <a:pt x="8916" y="2130"/>
                </a:lnTo>
                <a:lnTo>
                  <a:pt x="8940" y="2151"/>
                </a:lnTo>
                <a:lnTo>
                  <a:pt x="8966" y="2171"/>
                </a:lnTo>
                <a:lnTo>
                  <a:pt x="9030" y="2214"/>
                </a:lnTo>
                <a:lnTo>
                  <a:pt x="9024" y="2219"/>
                </a:lnTo>
                <a:close/>
                <a:moveTo>
                  <a:pt x="8682" y="2304"/>
                </a:moveTo>
                <a:lnTo>
                  <a:pt x="8714" y="2330"/>
                </a:lnTo>
                <a:lnTo>
                  <a:pt x="8741" y="2357"/>
                </a:lnTo>
                <a:lnTo>
                  <a:pt x="8760" y="2378"/>
                </a:lnTo>
                <a:lnTo>
                  <a:pt x="8774" y="2399"/>
                </a:lnTo>
                <a:lnTo>
                  <a:pt x="8783" y="2417"/>
                </a:lnTo>
                <a:lnTo>
                  <a:pt x="8789" y="2430"/>
                </a:lnTo>
                <a:lnTo>
                  <a:pt x="8792" y="2442"/>
                </a:lnTo>
                <a:lnTo>
                  <a:pt x="8789" y="2454"/>
                </a:lnTo>
                <a:lnTo>
                  <a:pt x="8783" y="2468"/>
                </a:lnTo>
                <a:lnTo>
                  <a:pt x="8774" y="2486"/>
                </a:lnTo>
                <a:lnTo>
                  <a:pt x="8760" y="2507"/>
                </a:lnTo>
                <a:lnTo>
                  <a:pt x="8741" y="2528"/>
                </a:lnTo>
                <a:lnTo>
                  <a:pt x="8714" y="2555"/>
                </a:lnTo>
                <a:lnTo>
                  <a:pt x="8682" y="2580"/>
                </a:lnTo>
                <a:lnTo>
                  <a:pt x="8640" y="2610"/>
                </a:lnTo>
                <a:lnTo>
                  <a:pt x="8627" y="2621"/>
                </a:lnTo>
                <a:lnTo>
                  <a:pt x="8612" y="2628"/>
                </a:lnTo>
                <a:lnTo>
                  <a:pt x="8586" y="2610"/>
                </a:lnTo>
                <a:lnTo>
                  <a:pt x="8544" y="2580"/>
                </a:lnTo>
                <a:lnTo>
                  <a:pt x="8513" y="2555"/>
                </a:lnTo>
                <a:lnTo>
                  <a:pt x="8486" y="2528"/>
                </a:lnTo>
                <a:lnTo>
                  <a:pt x="8466" y="2507"/>
                </a:lnTo>
                <a:lnTo>
                  <a:pt x="8453" y="2486"/>
                </a:lnTo>
                <a:lnTo>
                  <a:pt x="8442" y="2468"/>
                </a:lnTo>
                <a:lnTo>
                  <a:pt x="8436" y="2454"/>
                </a:lnTo>
                <a:lnTo>
                  <a:pt x="8435" y="2442"/>
                </a:lnTo>
                <a:lnTo>
                  <a:pt x="8436" y="2430"/>
                </a:lnTo>
                <a:lnTo>
                  <a:pt x="8442" y="2417"/>
                </a:lnTo>
                <a:lnTo>
                  <a:pt x="8453" y="2399"/>
                </a:lnTo>
                <a:lnTo>
                  <a:pt x="8466" y="2378"/>
                </a:lnTo>
                <a:lnTo>
                  <a:pt x="8486" y="2357"/>
                </a:lnTo>
                <a:lnTo>
                  <a:pt x="8513" y="2330"/>
                </a:lnTo>
                <a:lnTo>
                  <a:pt x="8544" y="2304"/>
                </a:lnTo>
                <a:lnTo>
                  <a:pt x="8586" y="2274"/>
                </a:lnTo>
                <a:lnTo>
                  <a:pt x="8612" y="2256"/>
                </a:lnTo>
                <a:lnTo>
                  <a:pt x="8627" y="2265"/>
                </a:lnTo>
                <a:lnTo>
                  <a:pt x="8640" y="2274"/>
                </a:lnTo>
                <a:lnTo>
                  <a:pt x="8682" y="2304"/>
                </a:lnTo>
                <a:close/>
                <a:moveTo>
                  <a:pt x="8543" y="2219"/>
                </a:moveTo>
                <a:lnTo>
                  <a:pt x="8507" y="2243"/>
                </a:lnTo>
                <a:lnTo>
                  <a:pt x="8474" y="2268"/>
                </a:lnTo>
                <a:lnTo>
                  <a:pt x="8448" y="2292"/>
                </a:lnTo>
                <a:lnTo>
                  <a:pt x="8426" y="2316"/>
                </a:lnTo>
                <a:lnTo>
                  <a:pt x="8408" y="2336"/>
                </a:lnTo>
                <a:lnTo>
                  <a:pt x="8393" y="2358"/>
                </a:lnTo>
                <a:lnTo>
                  <a:pt x="8382" y="2376"/>
                </a:lnTo>
                <a:lnTo>
                  <a:pt x="8372" y="2394"/>
                </a:lnTo>
                <a:lnTo>
                  <a:pt x="8364" y="2376"/>
                </a:lnTo>
                <a:lnTo>
                  <a:pt x="8352" y="2358"/>
                </a:lnTo>
                <a:lnTo>
                  <a:pt x="8339" y="2336"/>
                </a:lnTo>
                <a:lnTo>
                  <a:pt x="8321" y="2316"/>
                </a:lnTo>
                <a:lnTo>
                  <a:pt x="8298" y="2292"/>
                </a:lnTo>
                <a:lnTo>
                  <a:pt x="8271" y="2268"/>
                </a:lnTo>
                <a:lnTo>
                  <a:pt x="8241" y="2243"/>
                </a:lnTo>
                <a:lnTo>
                  <a:pt x="8202" y="2219"/>
                </a:lnTo>
                <a:lnTo>
                  <a:pt x="8196" y="2214"/>
                </a:lnTo>
                <a:lnTo>
                  <a:pt x="8259" y="2171"/>
                </a:lnTo>
                <a:lnTo>
                  <a:pt x="8286" y="2151"/>
                </a:lnTo>
                <a:lnTo>
                  <a:pt x="8309" y="2130"/>
                </a:lnTo>
                <a:lnTo>
                  <a:pt x="8330" y="2111"/>
                </a:lnTo>
                <a:lnTo>
                  <a:pt x="8346" y="2091"/>
                </a:lnTo>
                <a:lnTo>
                  <a:pt x="8363" y="2070"/>
                </a:lnTo>
                <a:lnTo>
                  <a:pt x="8372" y="2046"/>
                </a:lnTo>
                <a:lnTo>
                  <a:pt x="8384" y="2070"/>
                </a:lnTo>
                <a:lnTo>
                  <a:pt x="8399" y="2091"/>
                </a:lnTo>
                <a:lnTo>
                  <a:pt x="8417" y="2111"/>
                </a:lnTo>
                <a:lnTo>
                  <a:pt x="8436" y="2130"/>
                </a:lnTo>
                <a:lnTo>
                  <a:pt x="8460" y="2151"/>
                </a:lnTo>
                <a:lnTo>
                  <a:pt x="8486" y="2171"/>
                </a:lnTo>
                <a:lnTo>
                  <a:pt x="8549" y="2214"/>
                </a:lnTo>
                <a:lnTo>
                  <a:pt x="8543" y="2219"/>
                </a:lnTo>
                <a:close/>
                <a:moveTo>
                  <a:pt x="8202" y="2304"/>
                </a:moveTo>
                <a:lnTo>
                  <a:pt x="8235" y="2330"/>
                </a:lnTo>
                <a:lnTo>
                  <a:pt x="8261" y="2357"/>
                </a:lnTo>
                <a:lnTo>
                  <a:pt x="8280" y="2378"/>
                </a:lnTo>
                <a:lnTo>
                  <a:pt x="8294" y="2399"/>
                </a:lnTo>
                <a:lnTo>
                  <a:pt x="8303" y="2417"/>
                </a:lnTo>
                <a:lnTo>
                  <a:pt x="8309" y="2430"/>
                </a:lnTo>
                <a:lnTo>
                  <a:pt x="8312" y="2442"/>
                </a:lnTo>
                <a:lnTo>
                  <a:pt x="8309" y="2454"/>
                </a:lnTo>
                <a:lnTo>
                  <a:pt x="8303" y="2468"/>
                </a:lnTo>
                <a:lnTo>
                  <a:pt x="8294" y="2486"/>
                </a:lnTo>
                <a:lnTo>
                  <a:pt x="8280" y="2507"/>
                </a:lnTo>
                <a:lnTo>
                  <a:pt x="8261" y="2528"/>
                </a:lnTo>
                <a:lnTo>
                  <a:pt x="8235" y="2555"/>
                </a:lnTo>
                <a:lnTo>
                  <a:pt x="8202" y="2580"/>
                </a:lnTo>
                <a:lnTo>
                  <a:pt x="8160" y="2610"/>
                </a:lnTo>
                <a:lnTo>
                  <a:pt x="8133" y="2628"/>
                </a:lnTo>
                <a:lnTo>
                  <a:pt x="8105" y="2610"/>
                </a:lnTo>
                <a:lnTo>
                  <a:pt x="8064" y="2580"/>
                </a:lnTo>
                <a:lnTo>
                  <a:pt x="8033" y="2555"/>
                </a:lnTo>
                <a:lnTo>
                  <a:pt x="8007" y="2528"/>
                </a:lnTo>
                <a:lnTo>
                  <a:pt x="7986" y="2507"/>
                </a:lnTo>
                <a:lnTo>
                  <a:pt x="7973" y="2486"/>
                </a:lnTo>
                <a:lnTo>
                  <a:pt x="7962" y="2468"/>
                </a:lnTo>
                <a:lnTo>
                  <a:pt x="7956" y="2454"/>
                </a:lnTo>
                <a:lnTo>
                  <a:pt x="7955" y="2442"/>
                </a:lnTo>
                <a:lnTo>
                  <a:pt x="7956" y="2430"/>
                </a:lnTo>
                <a:lnTo>
                  <a:pt x="7962" y="2417"/>
                </a:lnTo>
                <a:lnTo>
                  <a:pt x="7973" y="2399"/>
                </a:lnTo>
                <a:lnTo>
                  <a:pt x="7986" y="2378"/>
                </a:lnTo>
                <a:lnTo>
                  <a:pt x="8007" y="2357"/>
                </a:lnTo>
                <a:lnTo>
                  <a:pt x="8033" y="2330"/>
                </a:lnTo>
                <a:lnTo>
                  <a:pt x="8064" y="2304"/>
                </a:lnTo>
                <a:lnTo>
                  <a:pt x="8105" y="2274"/>
                </a:lnTo>
                <a:lnTo>
                  <a:pt x="8133" y="2256"/>
                </a:lnTo>
                <a:lnTo>
                  <a:pt x="8160" y="2274"/>
                </a:lnTo>
                <a:lnTo>
                  <a:pt x="8202" y="2304"/>
                </a:lnTo>
                <a:close/>
                <a:moveTo>
                  <a:pt x="8063" y="2219"/>
                </a:moveTo>
                <a:lnTo>
                  <a:pt x="8027" y="2243"/>
                </a:lnTo>
                <a:lnTo>
                  <a:pt x="7995" y="2268"/>
                </a:lnTo>
                <a:lnTo>
                  <a:pt x="7968" y="2292"/>
                </a:lnTo>
                <a:lnTo>
                  <a:pt x="7947" y="2316"/>
                </a:lnTo>
                <a:lnTo>
                  <a:pt x="7929" y="2336"/>
                </a:lnTo>
                <a:lnTo>
                  <a:pt x="7913" y="2358"/>
                </a:lnTo>
                <a:lnTo>
                  <a:pt x="7902" y="2376"/>
                </a:lnTo>
                <a:lnTo>
                  <a:pt x="7893" y="2394"/>
                </a:lnTo>
                <a:lnTo>
                  <a:pt x="7884" y="2376"/>
                </a:lnTo>
                <a:lnTo>
                  <a:pt x="7872" y="2358"/>
                </a:lnTo>
                <a:lnTo>
                  <a:pt x="7859" y="2336"/>
                </a:lnTo>
                <a:lnTo>
                  <a:pt x="7841" y="2316"/>
                </a:lnTo>
                <a:lnTo>
                  <a:pt x="7818" y="2292"/>
                </a:lnTo>
                <a:lnTo>
                  <a:pt x="7791" y="2268"/>
                </a:lnTo>
                <a:lnTo>
                  <a:pt x="7761" y="2243"/>
                </a:lnTo>
                <a:lnTo>
                  <a:pt x="7722" y="2219"/>
                </a:lnTo>
                <a:lnTo>
                  <a:pt x="7716" y="2214"/>
                </a:lnTo>
                <a:lnTo>
                  <a:pt x="7779" y="2171"/>
                </a:lnTo>
                <a:lnTo>
                  <a:pt x="7806" y="2151"/>
                </a:lnTo>
                <a:lnTo>
                  <a:pt x="7829" y="2130"/>
                </a:lnTo>
                <a:lnTo>
                  <a:pt x="7851" y="2111"/>
                </a:lnTo>
                <a:lnTo>
                  <a:pt x="7866" y="2091"/>
                </a:lnTo>
                <a:lnTo>
                  <a:pt x="7883" y="2070"/>
                </a:lnTo>
                <a:lnTo>
                  <a:pt x="7893" y="2046"/>
                </a:lnTo>
                <a:lnTo>
                  <a:pt x="7905" y="2070"/>
                </a:lnTo>
                <a:lnTo>
                  <a:pt x="7919" y="2091"/>
                </a:lnTo>
                <a:lnTo>
                  <a:pt x="7937" y="2111"/>
                </a:lnTo>
                <a:lnTo>
                  <a:pt x="7956" y="2130"/>
                </a:lnTo>
                <a:lnTo>
                  <a:pt x="7980" y="2151"/>
                </a:lnTo>
                <a:lnTo>
                  <a:pt x="8007" y="2171"/>
                </a:lnTo>
                <a:lnTo>
                  <a:pt x="8069" y="2214"/>
                </a:lnTo>
                <a:lnTo>
                  <a:pt x="8063" y="2219"/>
                </a:lnTo>
                <a:close/>
                <a:moveTo>
                  <a:pt x="7595" y="2219"/>
                </a:moveTo>
                <a:lnTo>
                  <a:pt x="7559" y="2243"/>
                </a:lnTo>
                <a:lnTo>
                  <a:pt x="7527" y="2268"/>
                </a:lnTo>
                <a:lnTo>
                  <a:pt x="7502" y="2292"/>
                </a:lnTo>
                <a:lnTo>
                  <a:pt x="7479" y="2316"/>
                </a:lnTo>
                <a:lnTo>
                  <a:pt x="7461" y="2336"/>
                </a:lnTo>
                <a:lnTo>
                  <a:pt x="7445" y="2358"/>
                </a:lnTo>
                <a:lnTo>
                  <a:pt x="7436" y="2376"/>
                </a:lnTo>
                <a:lnTo>
                  <a:pt x="7425" y="2394"/>
                </a:lnTo>
                <a:lnTo>
                  <a:pt x="7418" y="2376"/>
                </a:lnTo>
                <a:lnTo>
                  <a:pt x="7406" y="2358"/>
                </a:lnTo>
                <a:lnTo>
                  <a:pt x="7391" y="2336"/>
                </a:lnTo>
                <a:lnTo>
                  <a:pt x="7373" y="2316"/>
                </a:lnTo>
                <a:lnTo>
                  <a:pt x="7352" y="2292"/>
                </a:lnTo>
                <a:lnTo>
                  <a:pt x="7323" y="2268"/>
                </a:lnTo>
                <a:lnTo>
                  <a:pt x="7293" y="2243"/>
                </a:lnTo>
                <a:lnTo>
                  <a:pt x="7256" y="2219"/>
                </a:lnTo>
                <a:lnTo>
                  <a:pt x="7250" y="2214"/>
                </a:lnTo>
                <a:lnTo>
                  <a:pt x="7311" y="2171"/>
                </a:lnTo>
                <a:lnTo>
                  <a:pt x="7340" y="2151"/>
                </a:lnTo>
                <a:lnTo>
                  <a:pt x="7361" y="2130"/>
                </a:lnTo>
                <a:lnTo>
                  <a:pt x="7383" y="2111"/>
                </a:lnTo>
                <a:lnTo>
                  <a:pt x="7400" y="2091"/>
                </a:lnTo>
                <a:lnTo>
                  <a:pt x="7415" y="2070"/>
                </a:lnTo>
                <a:lnTo>
                  <a:pt x="7425" y="2046"/>
                </a:lnTo>
                <a:lnTo>
                  <a:pt x="7437" y="2070"/>
                </a:lnTo>
                <a:lnTo>
                  <a:pt x="7451" y="2091"/>
                </a:lnTo>
                <a:lnTo>
                  <a:pt x="7469" y="2111"/>
                </a:lnTo>
                <a:lnTo>
                  <a:pt x="7490" y="2130"/>
                </a:lnTo>
                <a:lnTo>
                  <a:pt x="7514" y="2151"/>
                </a:lnTo>
                <a:lnTo>
                  <a:pt x="7539" y="2171"/>
                </a:lnTo>
                <a:lnTo>
                  <a:pt x="7601" y="2214"/>
                </a:lnTo>
                <a:lnTo>
                  <a:pt x="7595" y="2219"/>
                </a:lnTo>
                <a:close/>
                <a:moveTo>
                  <a:pt x="7256" y="2304"/>
                </a:moveTo>
                <a:lnTo>
                  <a:pt x="7287" y="2330"/>
                </a:lnTo>
                <a:lnTo>
                  <a:pt x="7313" y="2357"/>
                </a:lnTo>
                <a:lnTo>
                  <a:pt x="7334" y="2378"/>
                </a:lnTo>
                <a:lnTo>
                  <a:pt x="7347" y="2399"/>
                </a:lnTo>
                <a:lnTo>
                  <a:pt x="7355" y="2417"/>
                </a:lnTo>
                <a:lnTo>
                  <a:pt x="7361" y="2430"/>
                </a:lnTo>
                <a:lnTo>
                  <a:pt x="7365" y="2442"/>
                </a:lnTo>
                <a:lnTo>
                  <a:pt x="7361" y="2454"/>
                </a:lnTo>
                <a:lnTo>
                  <a:pt x="7355" y="2468"/>
                </a:lnTo>
                <a:lnTo>
                  <a:pt x="7347" y="2486"/>
                </a:lnTo>
                <a:lnTo>
                  <a:pt x="7334" y="2507"/>
                </a:lnTo>
                <a:lnTo>
                  <a:pt x="7313" y="2528"/>
                </a:lnTo>
                <a:lnTo>
                  <a:pt x="7287" y="2555"/>
                </a:lnTo>
                <a:lnTo>
                  <a:pt x="7256" y="2580"/>
                </a:lnTo>
                <a:lnTo>
                  <a:pt x="7214" y="2610"/>
                </a:lnTo>
                <a:lnTo>
                  <a:pt x="7185" y="2628"/>
                </a:lnTo>
                <a:lnTo>
                  <a:pt x="7157" y="2610"/>
                </a:lnTo>
                <a:lnTo>
                  <a:pt x="7118" y="2580"/>
                </a:lnTo>
                <a:lnTo>
                  <a:pt x="7083" y="2555"/>
                </a:lnTo>
                <a:lnTo>
                  <a:pt x="7059" y="2528"/>
                </a:lnTo>
                <a:lnTo>
                  <a:pt x="7040" y="2507"/>
                </a:lnTo>
                <a:lnTo>
                  <a:pt x="7025" y="2486"/>
                </a:lnTo>
                <a:lnTo>
                  <a:pt x="7016" y="2468"/>
                </a:lnTo>
                <a:lnTo>
                  <a:pt x="7010" y="2454"/>
                </a:lnTo>
                <a:lnTo>
                  <a:pt x="7007" y="2442"/>
                </a:lnTo>
                <a:lnTo>
                  <a:pt x="7010" y="2430"/>
                </a:lnTo>
                <a:lnTo>
                  <a:pt x="7016" y="2417"/>
                </a:lnTo>
                <a:lnTo>
                  <a:pt x="7025" y="2399"/>
                </a:lnTo>
                <a:lnTo>
                  <a:pt x="7040" y="2378"/>
                </a:lnTo>
                <a:lnTo>
                  <a:pt x="7059" y="2357"/>
                </a:lnTo>
                <a:lnTo>
                  <a:pt x="7083" y="2330"/>
                </a:lnTo>
                <a:lnTo>
                  <a:pt x="7118" y="2304"/>
                </a:lnTo>
                <a:lnTo>
                  <a:pt x="7157" y="2274"/>
                </a:lnTo>
                <a:lnTo>
                  <a:pt x="7185" y="2256"/>
                </a:lnTo>
                <a:lnTo>
                  <a:pt x="7214" y="2274"/>
                </a:lnTo>
                <a:lnTo>
                  <a:pt x="7256" y="2304"/>
                </a:lnTo>
                <a:close/>
                <a:moveTo>
                  <a:pt x="7115" y="2219"/>
                </a:moveTo>
                <a:lnTo>
                  <a:pt x="7079" y="2243"/>
                </a:lnTo>
                <a:lnTo>
                  <a:pt x="7047" y="2268"/>
                </a:lnTo>
                <a:lnTo>
                  <a:pt x="7022" y="2292"/>
                </a:lnTo>
                <a:lnTo>
                  <a:pt x="6999" y="2316"/>
                </a:lnTo>
                <a:lnTo>
                  <a:pt x="6980" y="2336"/>
                </a:lnTo>
                <a:lnTo>
                  <a:pt x="6966" y="2358"/>
                </a:lnTo>
                <a:lnTo>
                  <a:pt x="6954" y="2376"/>
                </a:lnTo>
                <a:lnTo>
                  <a:pt x="6945" y="2394"/>
                </a:lnTo>
                <a:lnTo>
                  <a:pt x="6938" y="2376"/>
                </a:lnTo>
                <a:lnTo>
                  <a:pt x="6926" y="2358"/>
                </a:lnTo>
                <a:lnTo>
                  <a:pt x="6912" y="2336"/>
                </a:lnTo>
                <a:lnTo>
                  <a:pt x="6894" y="2316"/>
                </a:lnTo>
                <a:lnTo>
                  <a:pt x="6872" y="2292"/>
                </a:lnTo>
                <a:lnTo>
                  <a:pt x="6843" y="2268"/>
                </a:lnTo>
                <a:lnTo>
                  <a:pt x="6812" y="2243"/>
                </a:lnTo>
                <a:lnTo>
                  <a:pt x="6776" y="2219"/>
                </a:lnTo>
                <a:lnTo>
                  <a:pt x="6770" y="2214"/>
                </a:lnTo>
                <a:lnTo>
                  <a:pt x="6831" y="2171"/>
                </a:lnTo>
                <a:lnTo>
                  <a:pt x="6858" y="2151"/>
                </a:lnTo>
                <a:lnTo>
                  <a:pt x="6882" y="2130"/>
                </a:lnTo>
                <a:lnTo>
                  <a:pt x="6903" y="2111"/>
                </a:lnTo>
                <a:lnTo>
                  <a:pt x="6920" y="2091"/>
                </a:lnTo>
                <a:lnTo>
                  <a:pt x="6933" y="2070"/>
                </a:lnTo>
                <a:lnTo>
                  <a:pt x="6945" y="2046"/>
                </a:lnTo>
                <a:lnTo>
                  <a:pt x="6957" y="2070"/>
                </a:lnTo>
                <a:lnTo>
                  <a:pt x="6972" y="2091"/>
                </a:lnTo>
                <a:lnTo>
                  <a:pt x="6989" y="2111"/>
                </a:lnTo>
                <a:lnTo>
                  <a:pt x="7010" y="2130"/>
                </a:lnTo>
                <a:lnTo>
                  <a:pt x="7034" y="2151"/>
                </a:lnTo>
                <a:lnTo>
                  <a:pt x="7059" y="2171"/>
                </a:lnTo>
                <a:lnTo>
                  <a:pt x="7121" y="2214"/>
                </a:lnTo>
                <a:lnTo>
                  <a:pt x="7115" y="2219"/>
                </a:lnTo>
                <a:close/>
                <a:moveTo>
                  <a:pt x="6774" y="2304"/>
                </a:moveTo>
                <a:lnTo>
                  <a:pt x="6807" y="2330"/>
                </a:lnTo>
                <a:lnTo>
                  <a:pt x="6834" y="2357"/>
                </a:lnTo>
                <a:lnTo>
                  <a:pt x="6852" y="2378"/>
                </a:lnTo>
                <a:lnTo>
                  <a:pt x="6866" y="2399"/>
                </a:lnTo>
                <a:lnTo>
                  <a:pt x="6876" y="2417"/>
                </a:lnTo>
                <a:lnTo>
                  <a:pt x="6882" y="2430"/>
                </a:lnTo>
                <a:lnTo>
                  <a:pt x="6885" y="2442"/>
                </a:lnTo>
                <a:lnTo>
                  <a:pt x="6882" y="2454"/>
                </a:lnTo>
                <a:lnTo>
                  <a:pt x="6876" y="2468"/>
                </a:lnTo>
                <a:lnTo>
                  <a:pt x="6866" y="2486"/>
                </a:lnTo>
                <a:lnTo>
                  <a:pt x="6852" y="2507"/>
                </a:lnTo>
                <a:lnTo>
                  <a:pt x="6834" y="2528"/>
                </a:lnTo>
                <a:lnTo>
                  <a:pt x="6807" y="2555"/>
                </a:lnTo>
                <a:lnTo>
                  <a:pt x="6774" y="2580"/>
                </a:lnTo>
                <a:lnTo>
                  <a:pt x="6734" y="2610"/>
                </a:lnTo>
                <a:lnTo>
                  <a:pt x="6717" y="2621"/>
                </a:lnTo>
                <a:lnTo>
                  <a:pt x="6705" y="2628"/>
                </a:lnTo>
                <a:lnTo>
                  <a:pt x="6678" y="2610"/>
                </a:lnTo>
                <a:lnTo>
                  <a:pt x="6638" y="2580"/>
                </a:lnTo>
                <a:lnTo>
                  <a:pt x="6603" y="2555"/>
                </a:lnTo>
                <a:lnTo>
                  <a:pt x="6579" y="2528"/>
                </a:lnTo>
                <a:lnTo>
                  <a:pt x="6560" y="2507"/>
                </a:lnTo>
                <a:lnTo>
                  <a:pt x="6546" y="2486"/>
                </a:lnTo>
                <a:lnTo>
                  <a:pt x="6536" y="2468"/>
                </a:lnTo>
                <a:lnTo>
                  <a:pt x="6530" y="2454"/>
                </a:lnTo>
                <a:lnTo>
                  <a:pt x="6528" y="2442"/>
                </a:lnTo>
                <a:lnTo>
                  <a:pt x="6530" y="2430"/>
                </a:lnTo>
                <a:lnTo>
                  <a:pt x="6536" y="2417"/>
                </a:lnTo>
                <a:lnTo>
                  <a:pt x="6546" y="2399"/>
                </a:lnTo>
                <a:lnTo>
                  <a:pt x="6560" y="2378"/>
                </a:lnTo>
                <a:lnTo>
                  <a:pt x="6579" y="2357"/>
                </a:lnTo>
                <a:lnTo>
                  <a:pt x="6603" y="2330"/>
                </a:lnTo>
                <a:lnTo>
                  <a:pt x="6638" y="2304"/>
                </a:lnTo>
                <a:lnTo>
                  <a:pt x="6678" y="2274"/>
                </a:lnTo>
                <a:lnTo>
                  <a:pt x="6705" y="2256"/>
                </a:lnTo>
                <a:lnTo>
                  <a:pt x="6717" y="2265"/>
                </a:lnTo>
                <a:lnTo>
                  <a:pt x="6734" y="2274"/>
                </a:lnTo>
                <a:lnTo>
                  <a:pt x="6774" y="2304"/>
                </a:lnTo>
                <a:close/>
                <a:moveTo>
                  <a:pt x="6636" y="2219"/>
                </a:moveTo>
                <a:lnTo>
                  <a:pt x="6600" y="2243"/>
                </a:lnTo>
                <a:lnTo>
                  <a:pt x="6567" y="2268"/>
                </a:lnTo>
                <a:lnTo>
                  <a:pt x="6542" y="2292"/>
                </a:lnTo>
                <a:lnTo>
                  <a:pt x="6519" y="2316"/>
                </a:lnTo>
                <a:lnTo>
                  <a:pt x="6500" y="2336"/>
                </a:lnTo>
                <a:lnTo>
                  <a:pt x="6486" y="2358"/>
                </a:lnTo>
                <a:lnTo>
                  <a:pt x="6474" y="2376"/>
                </a:lnTo>
                <a:lnTo>
                  <a:pt x="6465" y="2394"/>
                </a:lnTo>
                <a:lnTo>
                  <a:pt x="6458" y="2376"/>
                </a:lnTo>
                <a:lnTo>
                  <a:pt x="6446" y="2358"/>
                </a:lnTo>
                <a:lnTo>
                  <a:pt x="6432" y="2336"/>
                </a:lnTo>
                <a:lnTo>
                  <a:pt x="6414" y="2316"/>
                </a:lnTo>
                <a:lnTo>
                  <a:pt x="6390" y="2292"/>
                </a:lnTo>
                <a:lnTo>
                  <a:pt x="6363" y="2268"/>
                </a:lnTo>
                <a:lnTo>
                  <a:pt x="6332" y="2243"/>
                </a:lnTo>
                <a:lnTo>
                  <a:pt x="6296" y="2219"/>
                </a:lnTo>
                <a:lnTo>
                  <a:pt x="6290" y="2214"/>
                </a:lnTo>
                <a:lnTo>
                  <a:pt x="6351" y="2171"/>
                </a:lnTo>
                <a:lnTo>
                  <a:pt x="6378" y="2151"/>
                </a:lnTo>
                <a:lnTo>
                  <a:pt x="6402" y="2130"/>
                </a:lnTo>
                <a:lnTo>
                  <a:pt x="6422" y="2111"/>
                </a:lnTo>
                <a:lnTo>
                  <a:pt x="6440" y="2091"/>
                </a:lnTo>
                <a:lnTo>
                  <a:pt x="6453" y="2070"/>
                </a:lnTo>
                <a:lnTo>
                  <a:pt x="6465" y="2046"/>
                </a:lnTo>
                <a:lnTo>
                  <a:pt x="6477" y="2070"/>
                </a:lnTo>
                <a:lnTo>
                  <a:pt x="6492" y="2091"/>
                </a:lnTo>
                <a:lnTo>
                  <a:pt x="6510" y="2111"/>
                </a:lnTo>
                <a:lnTo>
                  <a:pt x="6530" y="2130"/>
                </a:lnTo>
                <a:lnTo>
                  <a:pt x="6554" y="2151"/>
                </a:lnTo>
                <a:lnTo>
                  <a:pt x="6579" y="2171"/>
                </a:lnTo>
                <a:lnTo>
                  <a:pt x="6642" y="2214"/>
                </a:lnTo>
                <a:lnTo>
                  <a:pt x="6636" y="2219"/>
                </a:lnTo>
                <a:close/>
                <a:moveTo>
                  <a:pt x="6294" y="2304"/>
                </a:moveTo>
                <a:lnTo>
                  <a:pt x="6327" y="2330"/>
                </a:lnTo>
                <a:lnTo>
                  <a:pt x="6354" y="2357"/>
                </a:lnTo>
                <a:lnTo>
                  <a:pt x="6372" y="2378"/>
                </a:lnTo>
                <a:lnTo>
                  <a:pt x="6386" y="2399"/>
                </a:lnTo>
                <a:lnTo>
                  <a:pt x="6396" y="2417"/>
                </a:lnTo>
                <a:lnTo>
                  <a:pt x="6402" y="2430"/>
                </a:lnTo>
                <a:lnTo>
                  <a:pt x="6404" y="2442"/>
                </a:lnTo>
                <a:lnTo>
                  <a:pt x="6402" y="2454"/>
                </a:lnTo>
                <a:lnTo>
                  <a:pt x="6396" y="2468"/>
                </a:lnTo>
                <a:lnTo>
                  <a:pt x="6386" y="2486"/>
                </a:lnTo>
                <a:lnTo>
                  <a:pt x="6372" y="2507"/>
                </a:lnTo>
                <a:lnTo>
                  <a:pt x="6354" y="2528"/>
                </a:lnTo>
                <a:lnTo>
                  <a:pt x="6327" y="2555"/>
                </a:lnTo>
                <a:lnTo>
                  <a:pt x="6294" y="2580"/>
                </a:lnTo>
                <a:lnTo>
                  <a:pt x="6254" y="2610"/>
                </a:lnTo>
                <a:lnTo>
                  <a:pt x="6227" y="2628"/>
                </a:lnTo>
                <a:lnTo>
                  <a:pt x="6198" y="2610"/>
                </a:lnTo>
                <a:lnTo>
                  <a:pt x="6158" y="2580"/>
                </a:lnTo>
                <a:lnTo>
                  <a:pt x="6125" y="2555"/>
                </a:lnTo>
                <a:lnTo>
                  <a:pt x="6098" y="2528"/>
                </a:lnTo>
                <a:lnTo>
                  <a:pt x="6080" y="2507"/>
                </a:lnTo>
                <a:lnTo>
                  <a:pt x="6066" y="2486"/>
                </a:lnTo>
                <a:lnTo>
                  <a:pt x="6056" y="2468"/>
                </a:lnTo>
                <a:lnTo>
                  <a:pt x="6050" y="2454"/>
                </a:lnTo>
                <a:lnTo>
                  <a:pt x="6048" y="2442"/>
                </a:lnTo>
                <a:lnTo>
                  <a:pt x="6050" y="2430"/>
                </a:lnTo>
                <a:lnTo>
                  <a:pt x="6056" y="2417"/>
                </a:lnTo>
                <a:lnTo>
                  <a:pt x="6066" y="2399"/>
                </a:lnTo>
                <a:lnTo>
                  <a:pt x="6080" y="2378"/>
                </a:lnTo>
                <a:lnTo>
                  <a:pt x="6098" y="2357"/>
                </a:lnTo>
                <a:lnTo>
                  <a:pt x="6125" y="2330"/>
                </a:lnTo>
                <a:lnTo>
                  <a:pt x="6158" y="2304"/>
                </a:lnTo>
                <a:lnTo>
                  <a:pt x="6198" y="2274"/>
                </a:lnTo>
                <a:lnTo>
                  <a:pt x="6227" y="2256"/>
                </a:lnTo>
                <a:lnTo>
                  <a:pt x="6254" y="2274"/>
                </a:lnTo>
                <a:lnTo>
                  <a:pt x="6294" y="2304"/>
                </a:lnTo>
                <a:close/>
                <a:moveTo>
                  <a:pt x="6156" y="2219"/>
                </a:moveTo>
                <a:lnTo>
                  <a:pt x="6120" y="2243"/>
                </a:lnTo>
                <a:lnTo>
                  <a:pt x="6089" y="2268"/>
                </a:lnTo>
                <a:lnTo>
                  <a:pt x="6062" y="2292"/>
                </a:lnTo>
                <a:lnTo>
                  <a:pt x="6038" y="2316"/>
                </a:lnTo>
                <a:lnTo>
                  <a:pt x="6020" y="2336"/>
                </a:lnTo>
                <a:lnTo>
                  <a:pt x="6006" y="2358"/>
                </a:lnTo>
                <a:lnTo>
                  <a:pt x="5994" y="2376"/>
                </a:lnTo>
                <a:lnTo>
                  <a:pt x="5987" y="2394"/>
                </a:lnTo>
                <a:lnTo>
                  <a:pt x="5978" y="2376"/>
                </a:lnTo>
                <a:lnTo>
                  <a:pt x="5966" y="2358"/>
                </a:lnTo>
                <a:lnTo>
                  <a:pt x="5952" y="2336"/>
                </a:lnTo>
                <a:lnTo>
                  <a:pt x="5934" y="2316"/>
                </a:lnTo>
                <a:lnTo>
                  <a:pt x="5910" y="2292"/>
                </a:lnTo>
                <a:lnTo>
                  <a:pt x="5885" y="2268"/>
                </a:lnTo>
                <a:lnTo>
                  <a:pt x="5852" y="2243"/>
                </a:lnTo>
                <a:lnTo>
                  <a:pt x="5816" y="2219"/>
                </a:lnTo>
                <a:lnTo>
                  <a:pt x="5810" y="2214"/>
                </a:lnTo>
                <a:lnTo>
                  <a:pt x="5873" y="2171"/>
                </a:lnTo>
                <a:lnTo>
                  <a:pt x="5898" y="2151"/>
                </a:lnTo>
                <a:lnTo>
                  <a:pt x="5922" y="2130"/>
                </a:lnTo>
                <a:lnTo>
                  <a:pt x="5942" y="2111"/>
                </a:lnTo>
                <a:lnTo>
                  <a:pt x="5960" y="2091"/>
                </a:lnTo>
                <a:lnTo>
                  <a:pt x="5975" y="2070"/>
                </a:lnTo>
                <a:lnTo>
                  <a:pt x="5987" y="2046"/>
                </a:lnTo>
                <a:lnTo>
                  <a:pt x="5999" y="2070"/>
                </a:lnTo>
                <a:lnTo>
                  <a:pt x="6012" y="2091"/>
                </a:lnTo>
                <a:lnTo>
                  <a:pt x="6030" y="2111"/>
                </a:lnTo>
                <a:lnTo>
                  <a:pt x="6050" y="2130"/>
                </a:lnTo>
                <a:lnTo>
                  <a:pt x="6074" y="2151"/>
                </a:lnTo>
                <a:lnTo>
                  <a:pt x="6101" y="2171"/>
                </a:lnTo>
                <a:lnTo>
                  <a:pt x="6162" y="2214"/>
                </a:lnTo>
                <a:lnTo>
                  <a:pt x="6156" y="2219"/>
                </a:lnTo>
                <a:close/>
                <a:moveTo>
                  <a:pt x="5814" y="2304"/>
                </a:moveTo>
                <a:lnTo>
                  <a:pt x="5849" y="2330"/>
                </a:lnTo>
                <a:lnTo>
                  <a:pt x="5874" y="2357"/>
                </a:lnTo>
                <a:lnTo>
                  <a:pt x="5892" y="2378"/>
                </a:lnTo>
                <a:lnTo>
                  <a:pt x="5906" y="2399"/>
                </a:lnTo>
                <a:lnTo>
                  <a:pt x="5916" y="2417"/>
                </a:lnTo>
                <a:lnTo>
                  <a:pt x="5922" y="2430"/>
                </a:lnTo>
                <a:lnTo>
                  <a:pt x="5924" y="2442"/>
                </a:lnTo>
                <a:lnTo>
                  <a:pt x="5922" y="2454"/>
                </a:lnTo>
                <a:lnTo>
                  <a:pt x="5916" y="2468"/>
                </a:lnTo>
                <a:lnTo>
                  <a:pt x="5906" y="2486"/>
                </a:lnTo>
                <a:lnTo>
                  <a:pt x="5892" y="2507"/>
                </a:lnTo>
                <a:lnTo>
                  <a:pt x="5874" y="2528"/>
                </a:lnTo>
                <a:lnTo>
                  <a:pt x="5849" y="2555"/>
                </a:lnTo>
                <a:lnTo>
                  <a:pt x="5814" y="2580"/>
                </a:lnTo>
                <a:lnTo>
                  <a:pt x="5774" y="2610"/>
                </a:lnTo>
                <a:lnTo>
                  <a:pt x="5759" y="2621"/>
                </a:lnTo>
                <a:lnTo>
                  <a:pt x="5747" y="2628"/>
                </a:lnTo>
                <a:lnTo>
                  <a:pt x="5718" y="2610"/>
                </a:lnTo>
                <a:lnTo>
                  <a:pt x="5678" y="2580"/>
                </a:lnTo>
                <a:lnTo>
                  <a:pt x="5645" y="2555"/>
                </a:lnTo>
                <a:lnTo>
                  <a:pt x="5619" y="2528"/>
                </a:lnTo>
                <a:lnTo>
                  <a:pt x="5601" y="2507"/>
                </a:lnTo>
                <a:lnTo>
                  <a:pt x="5586" y="2486"/>
                </a:lnTo>
                <a:lnTo>
                  <a:pt x="5577" y="2468"/>
                </a:lnTo>
                <a:lnTo>
                  <a:pt x="5571" y="2454"/>
                </a:lnTo>
                <a:lnTo>
                  <a:pt x="5568" y="2442"/>
                </a:lnTo>
                <a:lnTo>
                  <a:pt x="5571" y="2430"/>
                </a:lnTo>
                <a:lnTo>
                  <a:pt x="5577" y="2417"/>
                </a:lnTo>
                <a:lnTo>
                  <a:pt x="5586" y="2399"/>
                </a:lnTo>
                <a:lnTo>
                  <a:pt x="5601" y="2378"/>
                </a:lnTo>
                <a:lnTo>
                  <a:pt x="5619" y="2357"/>
                </a:lnTo>
                <a:lnTo>
                  <a:pt x="5645" y="2330"/>
                </a:lnTo>
                <a:lnTo>
                  <a:pt x="5678" y="2304"/>
                </a:lnTo>
                <a:lnTo>
                  <a:pt x="5718" y="2274"/>
                </a:lnTo>
                <a:lnTo>
                  <a:pt x="5747" y="2256"/>
                </a:lnTo>
                <a:lnTo>
                  <a:pt x="5759" y="2265"/>
                </a:lnTo>
                <a:lnTo>
                  <a:pt x="5774" y="2274"/>
                </a:lnTo>
                <a:lnTo>
                  <a:pt x="5814" y="2304"/>
                </a:lnTo>
                <a:close/>
                <a:moveTo>
                  <a:pt x="5676" y="2219"/>
                </a:moveTo>
                <a:lnTo>
                  <a:pt x="5640" y="2243"/>
                </a:lnTo>
                <a:lnTo>
                  <a:pt x="5609" y="2268"/>
                </a:lnTo>
                <a:lnTo>
                  <a:pt x="5583" y="2292"/>
                </a:lnTo>
                <a:lnTo>
                  <a:pt x="5559" y="2316"/>
                </a:lnTo>
                <a:lnTo>
                  <a:pt x="5541" y="2336"/>
                </a:lnTo>
                <a:lnTo>
                  <a:pt x="5526" y="2358"/>
                </a:lnTo>
                <a:lnTo>
                  <a:pt x="5514" y="2376"/>
                </a:lnTo>
                <a:lnTo>
                  <a:pt x="5507" y="2394"/>
                </a:lnTo>
                <a:lnTo>
                  <a:pt x="5499" y="2376"/>
                </a:lnTo>
                <a:lnTo>
                  <a:pt x="5487" y="2358"/>
                </a:lnTo>
                <a:lnTo>
                  <a:pt x="5472" y="2336"/>
                </a:lnTo>
                <a:lnTo>
                  <a:pt x="5453" y="2316"/>
                </a:lnTo>
                <a:lnTo>
                  <a:pt x="5430" y="2292"/>
                </a:lnTo>
                <a:lnTo>
                  <a:pt x="5405" y="2268"/>
                </a:lnTo>
                <a:lnTo>
                  <a:pt x="5373" y="2243"/>
                </a:lnTo>
                <a:lnTo>
                  <a:pt x="5337" y="2219"/>
                </a:lnTo>
                <a:lnTo>
                  <a:pt x="5331" y="2214"/>
                </a:lnTo>
                <a:lnTo>
                  <a:pt x="5393" y="2171"/>
                </a:lnTo>
                <a:lnTo>
                  <a:pt x="5418" y="2151"/>
                </a:lnTo>
                <a:lnTo>
                  <a:pt x="5442" y="2130"/>
                </a:lnTo>
                <a:lnTo>
                  <a:pt x="5463" y="2111"/>
                </a:lnTo>
                <a:lnTo>
                  <a:pt x="5481" y="2091"/>
                </a:lnTo>
                <a:lnTo>
                  <a:pt x="5495" y="2070"/>
                </a:lnTo>
                <a:lnTo>
                  <a:pt x="5507" y="2046"/>
                </a:lnTo>
                <a:lnTo>
                  <a:pt x="5519" y="2070"/>
                </a:lnTo>
                <a:lnTo>
                  <a:pt x="5532" y="2091"/>
                </a:lnTo>
                <a:lnTo>
                  <a:pt x="5550" y="2111"/>
                </a:lnTo>
                <a:lnTo>
                  <a:pt x="5571" y="2130"/>
                </a:lnTo>
                <a:lnTo>
                  <a:pt x="5595" y="2151"/>
                </a:lnTo>
                <a:lnTo>
                  <a:pt x="5621" y="2171"/>
                </a:lnTo>
                <a:lnTo>
                  <a:pt x="5682" y="2214"/>
                </a:lnTo>
                <a:lnTo>
                  <a:pt x="5676" y="2219"/>
                </a:lnTo>
                <a:close/>
                <a:moveTo>
                  <a:pt x="5334" y="2304"/>
                </a:moveTo>
                <a:lnTo>
                  <a:pt x="5369" y="2330"/>
                </a:lnTo>
                <a:lnTo>
                  <a:pt x="5393" y="2357"/>
                </a:lnTo>
                <a:lnTo>
                  <a:pt x="5412" y="2378"/>
                </a:lnTo>
                <a:lnTo>
                  <a:pt x="5427" y="2399"/>
                </a:lnTo>
                <a:lnTo>
                  <a:pt x="5436" y="2417"/>
                </a:lnTo>
                <a:lnTo>
                  <a:pt x="5442" y="2430"/>
                </a:lnTo>
                <a:lnTo>
                  <a:pt x="5445" y="2442"/>
                </a:lnTo>
                <a:lnTo>
                  <a:pt x="5442" y="2454"/>
                </a:lnTo>
                <a:lnTo>
                  <a:pt x="5436" y="2468"/>
                </a:lnTo>
                <a:lnTo>
                  <a:pt x="5427" y="2486"/>
                </a:lnTo>
                <a:lnTo>
                  <a:pt x="5412" y="2507"/>
                </a:lnTo>
                <a:lnTo>
                  <a:pt x="5393" y="2528"/>
                </a:lnTo>
                <a:lnTo>
                  <a:pt x="5369" y="2555"/>
                </a:lnTo>
                <a:lnTo>
                  <a:pt x="5334" y="2580"/>
                </a:lnTo>
                <a:lnTo>
                  <a:pt x="5295" y="2610"/>
                </a:lnTo>
                <a:lnTo>
                  <a:pt x="5267" y="2628"/>
                </a:lnTo>
                <a:lnTo>
                  <a:pt x="5238" y="2610"/>
                </a:lnTo>
                <a:lnTo>
                  <a:pt x="5199" y="2580"/>
                </a:lnTo>
                <a:lnTo>
                  <a:pt x="5165" y="2555"/>
                </a:lnTo>
                <a:lnTo>
                  <a:pt x="5139" y="2528"/>
                </a:lnTo>
                <a:lnTo>
                  <a:pt x="5121" y="2507"/>
                </a:lnTo>
                <a:lnTo>
                  <a:pt x="5106" y="2486"/>
                </a:lnTo>
                <a:lnTo>
                  <a:pt x="5097" y="2468"/>
                </a:lnTo>
                <a:lnTo>
                  <a:pt x="5091" y="2454"/>
                </a:lnTo>
                <a:lnTo>
                  <a:pt x="5087" y="2442"/>
                </a:lnTo>
                <a:lnTo>
                  <a:pt x="5091" y="2430"/>
                </a:lnTo>
                <a:lnTo>
                  <a:pt x="5097" y="2417"/>
                </a:lnTo>
                <a:lnTo>
                  <a:pt x="5106" y="2399"/>
                </a:lnTo>
                <a:lnTo>
                  <a:pt x="5121" y="2378"/>
                </a:lnTo>
                <a:lnTo>
                  <a:pt x="5139" y="2357"/>
                </a:lnTo>
                <a:lnTo>
                  <a:pt x="5165" y="2330"/>
                </a:lnTo>
                <a:lnTo>
                  <a:pt x="5199" y="2304"/>
                </a:lnTo>
                <a:lnTo>
                  <a:pt x="5238" y="2274"/>
                </a:lnTo>
                <a:lnTo>
                  <a:pt x="5267" y="2256"/>
                </a:lnTo>
                <a:lnTo>
                  <a:pt x="5295" y="2274"/>
                </a:lnTo>
                <a:lnTo>
                  <a:pt x="5334" y="2304"/>
                </a:lnTo>
                <a:close/>
                <a:moveTo>
                  <a:pt x="5196" y="2219"/>
                </a:moveTo>
                <a:lnTo>
                  <a:pt x="5160" y="2243"/>
                </a:lnTo>
                <a:lnTo>
                  <a:pt x="5129" y="2268"/>
                </a:lnTo>
                <a:lnTo>
                  <a:pt x="5100" y="2292"/>
                </a:lnTo>
                <a:lnTo>
                  <a:pt x="5079" y="2316"/>
                </a:lnTo>
                <a:lnTo>
                  <a:pt x="5061" y="2336"/>
                </a:lnTo>
                <a:lnTo>
                  <a:pt x="5046" y="2358"/>
                </a:lnTo>
                <a:lnTo>
                  <a:pt x="5034" y="2376"/>
                </a:lnTo>
                <a:lnTo>
                  <a:pt x="5027" y="2394"/>
                </a:lnTo>
                <a:lnTo>
                  <a:pt x="5019" y="2376"/>
                </a:lnTo>
                <a:lnTo>
                  <a:pt x="5007" y="2358"/>
                </a:lnTo>
                <a:lnTo>
                  <a:pt x="4994" y="2336"/>
                </a:lnTo>
                <a:lnTo>
                  <a:pt x="4973" y="2316"/>
                </a:lnTo>
                <a:lnTo>
                  <a:pt x="4952" y="2292"/>
                </a:lnTo>
                <a:lnTo>
                  <a:pt x="4925" y="2268"/>
                </a:lnTo>
                <a:lnTo>
                  <a:pt x="4893" y="2243"/>
                </a:lnTo>
                <a:lnTo>
                  <a:pt x="4857" y="2219"/>
                </a:lnTo>
                <a:lnTo>
                  <a:pt x="4851" y="2214"/>
                </a:lnTo>
                <a:lnTo>
                  <a:pt x="4913" y="2171"/>
                </a:lnTo>
                <a:lnTo>
                  <a:pt x="4940" y="2151"/>
                </a:lnTo>
                <a:lnTo>
                  <a:pt x="4964" y="2130"/>
                </a:lnTo>
                <a:lnTo>
                  <a:pt x="4983" y="2111"/>
                </a:lnTo>
                <a:lnTo>
                  <a:pt x="5001" y="2091"/>
                </a:lnTo>
                <a:lnTo>
                  <a:pt x="5015" y="2070"/>
                </a:lnTo>
                <a:lnTo>
                  <a:pt x="5027" y="2046"/>
                </a:lnTo>
                <a:lnTo>
                  <a:pt x="5039" y="2070"/>
                </a:lnTo>
                <a:lnTo>
                  <a:pt x="5052" y="2091"/>
                </a:lnTo>
                <a:lnTo>
                  <a:pt x="5069" y="2111"/>
                </a:lnTo>
                <a:lnTo>
                  <a:pt x="5091" y="2130"/>
                </a:lnTo>
                <a:lnTo>
                  <a:pt x="5115" y="2151"/>
                </a:lnTo>
                <a:lnTo>
                  <a:pt x="5141" y="2171"/>
                </a:lnTo>
                <a:lnTo>
                  <a:pt x="5202" y="2214"/>
                </a:lnTo>
                <a:lnTo>
                  <a:pt x="5196" y="2219"/>
                </a:lnTo>
                <a:close/>
                <a:moveTo>
                  <a:pt x="4856" y="2304"/>
                </a:moveTo>
                <a:lnTo>
                  <a:pt x="4889" y="2330"/>
                </a:lnTo>
                <a:lnTo>
                  <a:pt x="4913" y="2357"/>
                </a:lnTo>
                <a:lnTo>
                  <a:pt x="4934" y="2378"/>
                </a:lnTo>
                <a:lnTo>
                  <a:pt x="4947" y="2399"/>
                </a:lnTo>
                <a:lnTo>
                  <a:pt x="4958" y="2417"/>
                </a:lnTo>
                <a:lnTo>
                  <a:pt x="4964" y="2430"/>
                </a:lnTo>
                <a:lnTo>
                  <a:pt x="4965" y="2442"/>
                </a:lnTo>
                <a:lnTo>
                  <a:pt x="4964" y="2454"/>
                </a:lnTo>
                <a:lnTo>
                  <a:pt x="4958" y="2468"/>
                </a:lnTo>
                <a:lnTo>
                  <a:pt x="4947" y="2486"/>
                </a:lnTo>
                <a:lnTo>
                  <a:pt x="4934" y="2507"/>
                </a:lnTo>
                <a:lnTo>
                  <a:pt x="4913" y="2528"/>
                </a:lnTo>
                <a:lnTo>
                  <a:pt x="4889" y="2555"/>
                </a:lnTo>
                <a:lnTo>
                  <a:pt x="4856" y="2580"/>
                </a:lnTo>
                <a:lnTo>
                  <a:pt x="4815" y="2610"/>
                </a:lnTo>
                <a:lnTo>
                  <a:pt x="4799" y="2621"/>
                </a:lnTo>
                <a:lnTo>
                  <a:pt x="4787" y="2628"/>
                </a:lnTo>
                <a:lnTo>
                  <a:pt x="4760" y="2610"/>
                </a:lnTo>
                <a:lnTo>
                  <a:pt x="4718" y="2580"/>
                </a:lnTo>
                <a:lnTo>
                  <a:pt x="4685" y="2555"/>
                </a:lnTo>
                <a:lnTo>
                  <a:pt x="4659" y="2528"/>
                </a:lnTo>
                <a:lnTo>
                  <a:pt x="4640" y="2507"/>
                </a:lnTo>
                <a:lnTo>
                  <a:pt x="4625" y="2486"/>
                </a:lnTo>
                <a:lnTo>
                  <a:pt x="4617" y="2468"/>
                </a:lnTo>
                <a:lnTo>
                  <a:pt x="4611" y="2454"/>
                </a:lnTo>
                <a:lnTo>
                  <a:pt x="4607" y="2442"/>
                </a:lnTo>
                <a:lnTo>
                  <a:pt x="4611" y="2430"/>
                </a:lnTo>
                <a:lnTo>
                  <a:pt x="4617" y="2417"/>
                </a:lnTo>
                <a:lnTo>
                  <a:pt x="4625" y="2399"/>
                </a:lnTo>
                <a:lnTo>
                  <a:pt x="4640" y="2378"/>
                </a:lnTo>
                <a:lnTo>
                  <a:pt x="4659" y="2357"/>
                </a:lnTo>
                <a:lnTo>
                  <a:pt x="4685" y="2330"/>
                </a:lnTo>
                <a:lnTo>
                  <a:pt x="4718" y="2304"/>
                </a:lnTo>
                <a:lnTo>
                  <a:pt x="4760" y="2274"/>
                </a:lnTo>
                <a:lnTo>
                  <a:pt x="4787" y="2256"/>
                </a:lnTo>
                <a:lnTo>
                  <a:pt x="4799" y="2265"/>
                </a:lnTo>
                <a:lnTo>
                  <a:pt x="4815" y="2274"/>
                </a:lnTo>
                <a:lnTo>
                  <a:pt x="4856" y="2304"/>
                </a:lnTo>
                <a:close/>
                <a:moveTo>
                  <a:pt x="4718" y="2219"/>
                </a:moveTo>
                <a:lnTo>
                  <a:pt x="4679" y="2243"/>
                </a:lnTo>
                <a:lnTo>
                  <a:pt x="4649" y="2268"/>
                </a:lnTo>
                <a:lnTo>
                  <a:pt x="4622" y="2292"/>
                </a:lnTo>
                <a:lnTo>
                  <a:pt x="4599" y="2316"/>
                </a:lnTo>
                <a:lnTo>
                  <a:pt x="4581" y="2336"/>
                </a:lnTo>
                <a:lnTo>
                  <a:pt x="4568" y="2358"/>
                </a:lnTo>
                <a:lnTo>
                  <a:pt x="4556" y="2376"/>
                </a:lnTo>
                <a:lnTo>
                  <a:pt x="4547" y="2394"/>
                </a:lnTo>
                <a:lnTo>
                  <a:pt x="4538" y="2376"/>
                </a:lnTo>
                <a:lnTo>
                  <a:pt x="4527" y="2358"/>
                </a:lnTo>
                <a:lnTo>
                  <a:pt x="4511" y="2336"/>
                </a:lnTo>
                <a:lnTo>
                  <a:pt x="4493" y="2316"/>
                </a:lnTo>
                <a:lnTo>
                  <a:pt x="4472" y="2292"/>
                </a:lnTo>
                <a:lnTo>
                  <a:pt x="4445" y="2268"/>
                </a:lnTo>
                <a:lnTo>
                  <a:pt x="4413" y="2243"/>
                </a:lnTo>
                <a:lnTo>
                  <a:pt x="4377" y="2219"/>
                </a:lnTo>
                <a:lnTo>
                  <a:pt x="4371" y="2214"/>
                </a:lnTo>
                <a:lnTo>
                  <a:pt x="4433" y="2171"/>
                </a:lnTo>
                <a:lnTo>
                  <a:pt x="4460" y="2151"/>
                </a:lnTo>
                <a:lnTo>
                  <a:pt x="4484" y="2130"/>
                </a:lnTo>
                <a:lnTo>
                  <a:pt x="4503" y="2111"/>
                </a:lnTo>
                <a:lnTo>
                  <a:pt x="4521" y="2091"/>
                </a:lnTo>
                <a:lnTo>
                  <a:pt x="4535" y="2070"/>
                </a:lnTo>
                <a:lnTo>
                  <a:pt x="4547" y="2046"/>
                </a:lnTo>
                <a:lnTo>
                  <a:pt x="4557" y="2070"/>
                </a:lnTo>
                <a:lnTo>
                  <a:pt x="4574" y="2091"/>
                </a:lnTo>
                <a:lnTo>
                  <a:pt x="4589" y="2111"/>
                </a:lnTo>
                <a:lnTo>
                  <a:pt x="4611" y="2130"/>
                </a:lnTo>
                <a:lnTo>
                  <a:pt x="4634" y="2151"/>
                </a:lnTo>
                <a:lnTo>
                  <a:pt x="4661" y="2171"/>
                </a:lnTo>
                <a:lnTo>
                  <a:pt x="4724" y="2214"/>
                </a:lnTo>
                <a:lnTo>
                  <a:pt x="4718" y="2219"/>
                </a:lnTo>
                <a:close/>
                <a:moveTo>
                  <a:pt x="4376" y="2304"/>
                </a:moveTo>
                <a:lnTo>
                  <a:pt x="4407" y="2330"/>
                </a:lnTo>
                <a:lnTo>
                  <a:pt x="4433" y="2357"/>
                </a:lnTo>
                <a:lnTo>
                  <a:pt x="4454" y="2378"/>
                </a:lnTo>
                <a:lnTo>
                  <a:pt x="4467" y="2399"/>
                </a:lnTo>
                <a:lnTo>
                  <a:pt x="4478" y="2417"/>
                </a:lnTo>
                <a:lnTo>
                  <a:pt x="4484" y="2430"/>
                </a:lnTo>
                <a:lnTo>
                  <a:pt x="4485" y="2442"/>
                </a:lnTo>
                <a:lnTo>
                  <a:pt x="4484" y="2454"/>
                </a:lnTo>
                <a:lnTo>
                  <a:pt x="4478" y="2468"/>
                </a:lnTo>
                <a:lnTo>
                  <a:pt x="4467" y="2486"/>
                </a:lnTo>
                <a:lnTo>
                  <a:pt x="4454" y="2507"/>
                </a:lnTo>
                <a:lnTo>
                  <a:pt x="4433" y="2528"/>
                </a:lnTo>
                <a:lnTo>
                  <a:pt x="4407" y="2555"/>
                </a:lnTo>
                <a:lnTo>
                  <a:pt x="4376" y="2580"/>
                </a:lnTo>
                <a:lnTo>
                  <a:pt x="4335" y="2610"/>
                </a:lnTo>
                <a:lnTo>
                  <a:pt x="4308" y="2628"/>
                </a:lnTo>
                <a:lnTo>
                  <a:pt x="4280" y="2610"/>
                </a:lnTo>
                <a:lnTo>
                  <a:pt x="4238" y="2580"/>
                </a:lnTo>
                <a:lnTo>
                  <a:pt x="4206" y="2555"/>
                </a:lnTo>
                <a:lnTo>
                  <a:pt x="4179" y="2528"/>
                </a:lnTo>
                <a:lnTo>
                  <a:pt x="4160" y="2507"/>
                </a:lnTo>
                <a:lnTo>
                  <a:pt x="4146" y="2486"/>
                </a:lnTo>
                <a:lnTo>
                  <a:pt x="4137" y="2468"/>
                </a:lnTo>
                <a:lnTo>
                  <a:pt x="4131" y="2454"/>
                </a:lnTo>
                <a:lnTo>
                  <a:pt x="4128" y="2442"/>
                </a:lnTo>
                <a:lnTo>
                  <a:pt x="4131" y="2430"/>
                </a:lnTo>
                <a:lnTo>
                  <a:pt x="4137" y="2417"/>
                </a:lnTo>
                <a:lnTo>
                  <a:pt x="4146" y="2399"/>
                </a:lnTo>
                <a:lnTo>
                  <a:pt x="4160" y="2378"/>
                </a:lnTo>
                <a:lnTo>
                  <a:pt x="4179" y="2357"/>
                </a:lnTo>
                <a:lnTo>
                  <a:pt x="4206" y="2330"/>
                </a:lnTo>
                <a:lnTo>
                  <a:pt x="4238" y="2304"/>
                </a:lnTo>
                <a:lnTo>
                  <a:pt x="4280" y="2274"/>
                </a:lnTo>
                <a:lnTo>
                  <a:pt x="4308" y="2256"/>
                </a:lnTo>
                <a:lnTo>
                  <a:pt x="4335" y="2274"/>
                </a:lnTo>
                <a:lnTo>
                  <a:pt x="4376" y="2304"/>
                </a:lnTo>
                <a:close/>
                <a:moveTo>
                  <a:pt x="4238" y="2219"/>
                </a:moveTo>
                <a:lnTo>
                  <a:pt x="4200" y="2243"/>
                </a:lnTo>
                <a:lnTo>
                  <a:pt x="4170" y="2268"/>
                </a:lnTo>
                <a:lnTo>
                  <a:pt x="4142" y="2292"/>
                </a:lnTo>
                <a:lnTo>
                  <a:pt x="4119" y="2316"/>
                </a:lnTo>
                <a:lnTo>
                  <a:pt x="4101" y="2336"/>
                </a:lnTo>
                <a:lnTo>
                  <a:pt x="4088" y="2358"/>
                </a:lnTo>
                <a:lnTo>
                  <a:pt x="4076" y="2376"/>
                </a:lnTo>
                <a:lnTo>
                  <a:pt x="4068" y="2394"/>
                </a:lnTo>
                <a:lnTo>
                  <a:pt x="4058" y="2376"/>
                </a:lnTo>
                <a:lnTo>
                  <a:pt x="4047" y="2358"/>
                </a:lnTo>
                <a:lnTo>
                  <a:pt x="4032" y="2336"/>
                </a:lnTo>
                <a:lnTo>
                  <a:pt x="4014" y="2316"/>
                </a:lnTo>
                <a:lnTo>
                  <a:pt x="3992" y="2292"/>
                </a:lnTo>
                <a:lnTo>
                  <a:pt x="3966" y="2268"/>
                </a:lnTo>
                <a:lnTo>
                  <a:pt x="3933" y="2243"/>
                </a:lnTo>
                <a:lnTo>
                  <a:pt x="3897" y="2219"/>
                </a:lnTo>
                <a:lnTo>
                  <a:pt x="3890" y="2214"/>
                </a:lnTo>
                <a:lnTo>
                  <a:pt x="3954" y="2171"/>
                </a:lnTo>
                <a:lnTo>
                  <a:pt x="3980" y="2151"/>
                </a:lnTo>
                <a:lnTo>
                  <a:pt x="4004" y="2130"/>
                </a:lnTo>
                <a:lnTo>
                  <a:pt x="4023" y="2111"/>
                </a:lnTo>
                <a:lnTo>
                  <a:pt x="4041" y="2091"/>
                </a:lnTo>
                <a:lnTo>
                  <a:pt x="4056" y="2070"/>
                </a:lnTo>
                <a:lnTo>
                  <a:pt x="4068" y="2046"/>
                </a:lnTo>
                <a:lnTo>
                  <a:pt x="4077" y="2070"/>
                </a:lnTo>
                <a:lnTo>
                  <a:pt x="4094" y="2091"/>
                </a:lnTo>
                <a:lnTo>
                  <a:pt x="4110" y="2111"/>
                </a:lnTo>
                <a:lnTo>
                  <a:pt x="4131" y="2130"/>
                </a:lnTo>
                <a:lnTo>
                  <a:pt x="4154" y="2151"/>
                </a:lnTo>
                <a:lnTo>
                  <a:pt x="4182" y="2171"/>
                </a:lnTo>
                <a:lnTo>
                  <a:pt x="4244" y="2214"/>
                </a:lnTo>
                <a:lnTo>
                  <a:pt x="4238" y="2219"/>
                </a:lnTo>
                <a:close/>
                <a:moveTo>
                  <a:pt x="3896" y="2304"/>
                </a:moveTo>
                <a:lnTo>
                  <a:pt x="3927" y="2330"/>
                </a:lnTo>
                <a:lnTo>
                  <a:pt x="3954" y="2357"/>
                </a:lnTo>
                <a:lnTo>
                  <a:pt x="3974" y="2378"/>
                </a:lnTo>
                <a:lnTo>
                  <a:pt x="3987" y="2399"/>
                </a:lnTo>
                <a:lnTo>
                  <a:pt x="3998" y="2417"/>
                </a:lnTo>
                <a:lnTo>
                  <a:pt x="4002" y="2430"/>
                </a:lnTo>
                <a:lnTo>
                  <a:pt x="4005" y="2442"/>
                </a:lnTo>
                <a:lnTo>
                  <a:pt x="4002" y="2454"/>
                </a:lnTo>
                <a:lnTo>
                  <a:pt x="3998" y="2468"/>
                </a:lnTo>
                <a:lnTo>
                  <a:pt x="3987" y="2486"/>
                </a:lnTo>
                <a:lnTo>
                  <a:pt x="3974" y="2507"/>
                </a:lnTo>
                <a:lnTo>
                  <a:pt x="3954" y="2528"/>
                </a:lnTo>
                <a:lnTo>
                  <a:pt x="3927" y="2555"/>
                </a:lnTo>
                <a:lnTo>
                  <a:pt x="3896" y="2580"/>
                </a:lnTo>
                <a:lnTo>
                  <a:pt x="3854" y="2610"/>
                </a:lnTo>
                <a:lnTo>
                  <a:pt x="3840" y="2621"/>
                </a:lnTo>
                <a:lnTo>
                  <a:pt x="3828" y="2628"/>
                </a:lnTo>
                <a:lnTo>
                  <a:pt x="3800" y="2610"/>
                </a:lnTo>
                <a:lnTo>
                  <a:pt x="3758" y="2580"/>
                </a:lnTo>
                <a:lnTo>
                  <a:pt x="3726" y="2555"/>
                </a:lnTo>
                <a:lnTo>
                  <a:pt x="3699" y="2528"/>
                </a:lnTo>
                <a:lnTo>
                  <a:pt x="3680" y="2507"/>
                </a:lnTo>
                <a:lnTo>
                  <a:pt x="3666" y="2486"/>
                </a:lnTo>
                <a:lnTo>
                  <a:pt x="3659" y="2468"/>
                </a:lnTo>
                <a:lnTo>
                  <a:pt x="3653" y="2454"/>
                </a:lnTo>
                <a:lnTo>
                  <a:pt x="3648" y="2442"/>
                </a:lnTo>
                <a:lnTo>
                  <a:pt x="3653" y="2430"/>
                </a:lnTo>
                <a:lnTo>
                  <a:pt x="3659" y="2417"/>
                </a:lnTo>
                <a:lnTo>
                  <a:pt x="3666" y="2399"/>
                </a:lnTo>
                <a:lnTo>
                  <a:pt x="3680" y="2378"/>
                </a:lnTo>
                <a:lnTo>
                  <a:pt x="3699" y="2357"/>
                </a:lnTo>
                <a:lnTo>
                  <a:pt x="3726" y="2330"/>
                </a:lnTo>
                <a:lnTo>
                  <a:pt x="3758" y="2304"/>
                </a:lnTo>
                <a:lnTo>
                  <a:pt x="3800" y="2274"/>
                </a:lnTo>
                <a:lnTo>
                  <a:pt x="3828" y="2256"/>
                </a:lnTo>
                <a:lnTo>
                  <a:pt x="3840" y="2265"/>
                </a:lnTo>
                <a:lnTo>
                  <a:pt x="3854" y="2274"/>
                </a:lnTo>
                <a:lnTo>
                  <a:pt x="3896" y="2304"/>
                </a:lnTo>
                <a:close/>
                <a:moveTo>
                  <a:pt x="3758" y="2219"/>
                </a:moveTo>
                <a:lnTo>
                  <a:pt x="3720" y="2243"/>
                </a:lnTo>
                <a:lnTo>
                  <a:pt x="3687" y="2268"/>
                </a:lnTo>
                <a:lnTo>
                  <a:pt x="3662" y="2292"/>
                </a:lnTo>
                <a:lnTo>
                  <a:pt x="3641" y="2316"/>
                </a:lnTo>
                <a:lnTo>
                  <a:pt x="3623" y="2336"/>
                </a:lnTo>
                <a:lnTo>
                  <a:pt x="3606" y="2358"/>
                </a:lnTo>
                <a:lnTo>
                  <a:pt x="3596" y="2376"/>
                </a:lnTo>
                <a:lnTo>
                  <a:pt x="3588" y="2394"/>
                </a:lnTo>
                <a:lnTo>
                  <a:pt x="3578" y="2376"/>
                </a:lnTo>
                <a:lnTo>
                  <a:pt x="3569" y="2358"/>
                </a:lnTo>
                <a:lnTo>
                  <a:pt x="3552" y="2336"/>
                </a:lnTo>
                <a:lnTo>
                  <a:pt x="3534" y="2316"/>
                </a:lnTo>
                <a:lnTo>
                  <a:pt x="3512" y="2292"/>
                </a:lnTo>
                <a:lnTo>
                  <a:pt x="3486" y="2268"/>
                </a:lnTo>
                <a:lnTo>
                  <a:pt x="3455" y="2243"/>
                </a:lnTo>
                <a:lnTo>
                  <a:pt x="3416" y="2219"/>
                </a:lnTo>
                <a:lnTo>
                  <a:pt x="3410" y="2214"/>
                </a:lnTo>
                <a:lnTo>
                  <a:pt x="3474" y="2171"/>
                </a:lnTo>
                <a:lnTo>
                  <a:pt x="3500" y="2151"/>
                </a:lnTo>
                <a:lnTo>
                  <a:pt x="3524" y="2130"/>
                </a:lnTo>
                <a:lnTo>
                  <a:pt x="3545" y="2111"/>
                </a:lnTo>
                <a:lnTo>
                  <a:pt x="3563" y="2091"/>
                </a:lnTo>
                <a:lnTo>
                  <a:pt x="3576" y="2070"/>
                </a:lnTo>
                <a:lnTo>
                  <a:pt x="3588" y="2046"/>
                </a:lnTo>
                <a:lnTo>
                  <a:pt x="3599" y="2070"/>
                </a:lnTo>
                <a:lnTo>
                  <a:pt x="3612" y="2091"/>
                </a:lnTo>
                <a:lnTo>
                  <a:pt x="3630" y="2111"/>
                </a:lnTo>
                <a:lnTo>
                  <a:pt x="3650" y="2130"/>
                </a:lnTo>
                <a:lnTo>
                  <a:pt x="3674" y="2151"/>
                </a:lnTo>
                <a:lnTo>
                  <a:pt x="3702" y="2171"/>
                </a:lnTo>
                <a:lnTo>
                  <a:pt x="3764" y="2214"/>
                </a:lnTo>
                <a:lnTo>
                  <a:pt x="3758" y="2219"/>
                </a:lnTo>
                <a:close/>
                <a:moveTo>
                  <a:pt x="3416" y="2304"/>
                </a:moveTo>
                <a:lnTo>
                  <a:pt x="3449" y="2330"/>
                </a:lnTo>
                <a:lnTo>
                  <a:pt x="3474" y="2357"/>
                </a:lnTo>
                <a:lnTo>
                  <a:pt x="3494" y="2378"/>
                </a:lnTo>
                <a:lnTo>
                  <a:pt x="3509" y="2399"/>
                </a:lnTo>
                <a:lnTo>
                  <a:pt x="3518" y="2417"/>
                </a:lnTo>
                <a:lnTo>
                  <a:pt x="3522" y="2430"/>
                </a:lnTo>
                <a:lnTo>
                  <a:pt x="3527" y="2442"/>
                </a:lnTo>
                <a:lnTo>
                  <a:pt x="3522" y="2454"/>
                </a:lnTo>
                <a:lnTo>
                  <a:pt x="3518" y="2468"/>
                </a:lnTo>
                <a:lnTo>
                  <a:pt x="3509" y="2486"/>
                </a:lnTo>
                <a:lnTo>
                  <a:pt x="3494" y="2507"/>
                </a:lnTo>
                <a:lnTo>
                  <a:pt x="3474" y="2528"/>
                </a:lnTo>
                <a:lnTo>
                  <a:pt x="3449" y="2555"/>
                </a:lnTo>
                <a:lnTo>
                  <a:pt x="3416" y="2580"/>
                </a:lnTo>
                <a:lnTo>
                  <a:pt x="3374" y="2610"/>
                </a:lnTo>
                <a:lnTo>
                  <a:pt x="3347" y="2628"/>
                </a:lnTo>
                <a:lnTo>
                  <a:pt x="3320" y="2610"/>
                </a:lnTo>
                <a:lnTo>
                  <a:pt x="3278" y="2580"/>
                </a:lnTo>
                <a:lnTo>
                  <a:pt x="3246" y="2555"/>
                </a:lnTo>
                <a:lnTo>
                  <a:pt x="3221" y="2528"/>
                </a:lnTo>
                <a:lnTo>
                  <a:pt x="3200" y="2507"/>
                </a:lnTo>
                <a:lnTo>
                  <a:pt x="3186" y="2486"/>
                </a:lnTo>
                <a:lnTo>
                  <a:pt x="3176" y="2468"/>
                </a:lnTo>
                <a:lnTo>
                  <a:pt x="3173" y="2454"/>
                </a:lnTo>
                <a:lnTo>
                  <a:pt x="3168" y="2442"/>
                </a:lnTo>
                <a:lnTo>
                  <a:pt x="3173" y="2430"/>
                </a:lnTo>
                <a:lnTo>
                  <a:pt x="3176" y="2417"/>
                </a:lnTo>
                <a:lnTo>
                  <a:pt x="3186" y="2399"/>
                </a:lnTo>
                <a:lnTo>
                  <a:pt x="3200" y="2378"/>
                </a:lnTo>
                <a:lnTo>
                  <a:pt x="3221" y="2357"/>
                </a:lnTo>
                <a:lnTo>
                  <a:pt x="3246" y="2330"/>
                </a:lnTo>
                <a:lnTo>
                  <a:pt x="3278" y="2304"/>
                </a:lnTo>
                <a:lnTo>
                  <a:pt x="3320" y="2274"/>
                </a:lnTo>
                <a:lnTo>
                  <a:pt x="3347" y="2256"/>
                </a:lnTo>
                <a:lnTo>
                  <a:pt x="3374" y="2274"/>
                </a:lnTo>
                <a:lnTo>
                  <a:pt x="3416" y="2304"/>
                </a:lnTo>
                <a:close/>
                <a:moveTo>
                  <a:pt x="3278" y="2219"/>
                </a:moveTo>
                <a:lnTo>
                  <a:pt x="3240" y="2243"/>
                </a:lnTo>
                <a:lnTo>
                  <a:pt x="3209" y="2268"/>
                </a:lnTo>
                <a:lnTo>
                  <a:pt x="3182" y="2292"/>
                </a:lnTo>
                <a:lnTo>
                  <a:pt x="3161" y="2316"/>
                </a:lnTo>
                <a:lnTo>
                  <a:pt x="3143" y="2336"/>
                </a:lnTo>
                <a:lnTo>
                  <a:pt x="3126" y="2358"/>
                </a:lnTo>
                <a:lnTo>
                  <a:pt x="3116" y="2376"/>
                </a:lnTo>
                <a:lnTo>
                  <a:pt x="3107" y="2394"/>
                </a:lnTo>
                <a:lnTo>
                  <a:pt x="3098" y="2376"/>
                </a:lnTo>
                <a:lnTo>
                  <a:pt x="3086" y="2358"/>
                </a:lnTo>
                <a:lnTo>
                  <a:pt x="3072" y="2336"/>
                </a:lnTo>
                <a:lnTo>
                  <a:pt x="3054" y="2316"/>
                </a:lnTo>
                <a:lnTo>
                  <a:pt x="3032" y="2292"/>
                </a:lnTo>
                <a:lnTo>
                  <a:pt x="3005" y="2268"/>
                </a:lnTo>
                <a:lnTo>
                  <a:pt x="2975" y="2243"/>
                </a:lnTo>
                <a:lnTo>
                  <a:pt x="2937" y="2219"/>
                </a:lnTo>
                <a:lnTo>
                  <a:pt x="2931" y="2214"/>
                </a:lnTo>
                <a:lnTo>
                  <a:pt x="2993" y="2171"/>
                </a:lnTo>
                <a:lnTo>
                  <a:pt x="3021" y="2151"/>
                </a:lnTo>
                <a:lnTo>
                  <a:pt x="3042" y="2130"/>
                </a:lnTo>
                <a:lnTo>
                  <a:pt x="3065" y="2111"/>
                </a:lnTo>
                <a:lnTo>
                  <a:pt x="3080" y="2091"/>
                </a:lnTo>
                <a:lnTo>
                  <a:pt x="3096" y="2070"/>
                </a:lnTo>
                <a:lnTo>
                  <a:pt x="3107" y="2046"/>
                </a:lnTo>
                <a:lnTo>
                  <a:pt x="3119" y="2070"/>
                </a:lnTo>
                <a:lnTo>
                  <a:pt x="3132" y="2091"/>
                </a:lnTo>
                <a:lnTo>
                  <a:pt x="3150" y="2111"/>
                </a:lnTo>
                <a:lnTo>
                  <a:pt x="3170" y="2130"/>
                </a:lnTo>
                <a:lnTo>
                  <a:pt x="3194" y="2151"/>
                </a:lnTo>
                <a:lnTo>
                  <a:pt x="3221" y="2171"/>
                </a:lnTo>
                <a:lnTo>
                  <a:pt x="3284" y="2214"/>
                </a:lnTo>
                <a:lnTo>
                  <a:pt x="3278" y="2219"/>
                </a:lnTo>
                <a:close/>
                <a:moveTo>
                  <a:pt x="2937" y="2304"/>
                </a:moveTo>
                <a:lnTo>
                  <a:pt x="2969" y="2330"/>
                </a:lnTo>
                <a:lnTo>
                  <a:pt x="2994" y="2357"/>
                </a:lnTo>
                <a:lnTo>
                  <a:pt x="3015" y="2378"/>
                </a:lnTo>
                <a:lnTo>
                  <a:pt x="3029" y="2399"/>
                </a:lnTo>
                <a:lnTo>
                  <a:pt x="3036" y="2417"/>
                </a:lnTo>
                <a:lnTo>
                  <a:pt x="3042" y="2430"/>
                </a:lnTo>
                <a:lnTo>
                  <a:pt x="3047" y="2442"/>
                </a:lnTo>
                <a:lnTo>
                  <a:pt x="3042" y="2454"/>
                </a:lnTo>
                <a:lnTo>
                  <a:pt x="3036" y="2468"/>
                </a:lnTo>
                <a:lnTo>
                  <a:pt x="3029" y="2486"/>
                </a:lnTo>
                <a:lnTo>
                  <a:pt x="3015" y="2507"/>
                </a:lnTo>
                <a:lnTo>
                  <a:pt x="2994" y="2528"/>
                </a:lnTo>
                <a:lnTo>
                  <a:pt x="2969" y="2555"/>
                </a:lnTo>
                <a:lnTo>
                  <a:pt x="2937" y="2580"/>
                </a:lnTo>
                <a:lnTo>
                  <a:pt x="2895" y="2610"/>
                </a:lnTo>
                <a:lnTo>
                  <a:pt x="2879" y="2621"/>
                </a:lnTo>
                <a:lnTo>
                  <a:pt x="2867" y="2628"/>
                </a:lnTo>
                <a:lnTo>
                  <a:pt x="2841" y="2610"/>
                </a:lnTo>
                <a:lnTo>
                  <a:pt x="2799" y="2580"/>
                </a:lnTo>
                <a:lnTo>
                  <a:pt x="2766" y="2555"/>
                </a:lnTo>
                <a:lnTo>
                  <a:pt x="2741" y="2528"/>
                </a:lnTo>
                <a:lnTo>
                  <a:pt x="2721" y="2507"/>
                </a:lnTo>
                <a:lnTo>
                  <a:pt x="2706" y="2486"/>
                </a:lnTo>
                <a:lnTo>
                  <a:pt x="2697" y="2468"/>
                </a:lnTo>
                <a:lnTo>
                  <a:pt x="2691" y="2454"/>
                </a:lnTo>
                <a:lnTo>
                  <a:pt x="2688" y="2442"/>
                </a:lnTo>
                <a:lnTo>
                  <a:pt x="2691" y="2430"/>
                </a:lnTo>
                <a:lnTo>
                  <a:pt x="2697" y="2417"/>
                </a:lnTo>
                <a:lnTo>
                  <a:pt x="2706" y="2399"/>
                </a:lnTo>
                <a:lnTo>
                  <a:pt x="2721" y="2378"/>
                </a:lnTo>
                <a:lnTo>
                  <a:pt x="2741" y="2357"/>
                </a:lnTo>
                <a:lnTo>
                  <a:pt x="2766" y="2330"/>
                </a:lnTo>
                <a:lnTo>
                  <a:pt x="2799" y="2304"/>
                </a:lnTo>
                <a:lnTo>
                  <a:pt x="2841" y="2274"/>
                </a:lnTo>
                <a:lnTo>
                  <a:pt x="2867" y="2256"/>
                </a:lnTo>
                <a:lnTo>
                  <a:pt x="2879" y="2265"/>
                </a:lnTo>
                <a:lnTo>
                  <a:pt x="2895" y="2274"/>
                </a:lnTo>
                <a:lnTo>
                  <a:pt x="2937" y="2304"/>
                </a:lnTo>
                <a:close/>
                <a:moveTo>
                  <a:pt x="2796" y="2219"/>
                </a:moveTo>
                <a:lnTo>
                  <a:pt x="2760" y="2243"/>
                </a:lnTo>
                <a:lnTo>
                  <a:pt x="2729" y="2268"/>
                </a:lnTo>
                <a:lnTo>
                  <a:pt x="2703" y="2292"/>
                </a:lnTo>
                <a:lnTo>
                  <a:pt x="2681" y="2316"/>
                </a:lnTo>
                <a:lnTo>
                  <a:pt x="2663" y="2336"/>
                </a:lnTo>
                <a:lnTo>
                  <a:pt x="2646" y="2358"/>
                </a:lnTo>
                <a:lnTo>
                  <a:pt x="2637" y="2376"/>
                </a:lnTo>
                <a:lnTo>
                  <a:pt x="2627" y="2394"/>
                </a:lnTo>
                <a:lnTo>
                  <a:pt x="2619" y="2376"/>
                </a:lnTo>
                <a:lnTo>
                  <a:pt x="2607" y="2358"/>
                </a:lnTo>
                <a:lnTo>
                  <a:pt x="2592" y="2336"/>
                </a:lnTo>
                <a:lnTo>
                  <a:pt x="2574" y="2316"/>
                </a:lnTo>
                <a:lnTo>
                  <a:pt x="2553" y="2292"/>
                </a:lnTo>
                <a:lnTo>
                  <a:pt x="2525" y="2268"/>
                </a:lnTo>
                <a:lnTo>
                  <a:pt x="2495" y="2243"/>
                </a:lnTo>
                <a:lnTo>
                  <a:pt x="2457" y="2219"/>
                </a:lnTo>
                <a:lnTo>
                  <a:pt x="2451" y="2214"/>
                </a:lnTo>
                <a:lnTo>
                  <a:pt x="2513" y="2171"/>
                </a:lnTo>
                <a:lnTo>
                  <a:pt x="2541" y="2151"/>
                </a:lnTo>
                <a:lnTo>
                  <a:pt x="2562" y="2130"/>
                </a:lnTo>
                <a:lnTo>
                  <a:pt x="2585" y="2111"/>
                </a:lnTo>
                <a:lnTo>
                  <a:pt x="2601" y="2091"/>
                </a:lnTo>
                <a:lnTo>
                  <a:pt x="2616" y="2070"/>
                </a:lnTo>
                <a:lnTo>
                  <a:pt x="2627" y="2046"/>
                </a:lnTo>
                <a:lnTo>
                  <a:pt x="2639" y="2070"/>
                </a:lnTo>
                <a:lnTo>
                  <a:pt x="2652" y="2091"/>
                </a:lnTo>
                <a:lnTo>
                  <a:pt x="2670" y="2111"/>
                </a:lnTo>
                <a:lnTo>
                  <a:pt x="2691" y="2130"/>
                </a:lnTo>
                <a:lnTo>
                  <a:pt x="2715" y="2151"/>
                </a:lnTo>
                <a:lnTo>
                  <a:pt x="2741" y="2171"/>
                </a:lnTo>
                <a:lnTo>
                  <a:pt x="2802" y="2214"/>
                </a:lnTo>
                <a:lnTo>
                  <a:pt x="2796" y="2219"/>
                </a:lnTo>
                <a:close/>
                <a:moveTo>
                  <a:pt x="2457" y="2304"/>
                </a:moveTo>
                <a:lnTo>
                  <a:pt x="2489" y="2330"/>
                </a:lnTo>
                <a:lnTo>
                  <a:pt x="2514" y="2357"/>
                </a:lnTo>
                <a:lnTo>
                  <a:pt x="2535" y="2378"/>
                </a:lnTo>
                <a:lnTo>
                  <a:pt x="2549" y="2399"/>
                </a:lnTo>
                <a:lnTo>
                  <a:pt x="2556" y="2417"/>
                </a:lnTo>
                <a:lnTo>
                  <a:pt x="2562" y="2430"/>
                </a:lnTo>
                <a:lnTo>
                  <a:pt x="2567" y="2442"/>
                </a:lnTo>
                <a:lnTo>
                  <a:pt x="2562" y="2454"/>
                </a:lnTo>
                <a:lnTo>
                  <a:pt x="2556" y="2468"/>
                </a:lnTo>
                <a:lnTo>
                  <a:pt x="2549" y="2486"/>
                </a:lnTo>
                <a:lnTo>
                  <a:pt x="2535" y="2507"/>
                </a:lnTo>
                <a:lnTo>
                  <a:pt x="2514" y="2528"/>
                </a:lnTo>
                <a:lnTo>
                  <a:pt x="2489" y="2555"/>
                </a:lnTo>
                <a:lnTo>
                  <a:pt x="2457" y="2580"/>
                </a:lnTo>
                <a:lnTo>
                  <a:pt x="2415" y="2610"/>
                </a:lnTo>
                <a:lnTo>
                  <a:pt x="2387" y="2628"/>
                </a:lnTo>
                <a:lnTo>
                  <a:pt x="2358" y="2610"/>
                </a:lnTo>
                <a:lnTo>
                  <a:pt x="2319" y="2580"/>
                </a:lnTo>
                <a:lnTo>
                  <a:pt x="2285" y="2555"/>
                </a:lnTo>
                <a:lnTo>
                  <a:pt x="2261" y="2528"/>
                </a:lnTo>
                <a:lnTo>
                  <a:pt x="2241" y="2507"/>
                </a:lnTo>
                <a:lnTo>
                  <a:pt x="2228" y="2486"/>
                </a:lnTo>
                <a:lnTo>
                  <a:pt x="2217" y="2468"/>
                </a:lnTo>
                <a:lnTo>
                  <a:pt x="2211" y="2454"/>
                </a:lnTo>
                <a:lnTo>
                  <a:pt x="2210" y="2442"/>
                </a:lnTo>
                <a:lnTo>
                  <a:pt x="2211" y="2430"/>
                </a:lnTo>
                <a:lnTo>
                  <a:pt x="2217" y="2417"/>
                </a:lnTo>
                <a:lnTo>
                  <a:pt x="2228" y="2399"/>
                </a:lnTo>
                <a:lnTo>
                  <a:pt x="2241" y="2378"/>
                </a:lnTo>
                <a:lnTo>
                  <a:pt x="2261" y="2357"/>
                </a:lnTo>
                <a:lnTo>
                  <a:pt x="2285" y="2330"/>
                </a:lnTo>
                <a:lnTo>
                  <a:pt x="2319" y="2304"/>
                </a:lnTo>
                <a:lnTo>
                  <a:pt x="2358" y="2274"/>
                </a:lnTo>
                <a:lnTo>
                  <a:pt x="2387" y="2256"/>
                </a:lnTo>
                <a:lnTo>
                  <a:pt x="2415" y="2274"/>
                </a:lnTo>
                <a:lnTo>
                  <a:pt x="2457" y="2304"/>
                </a:lnTo>
                <a:close/>
                <a:moveTo>
                  <a:pt x="2318" y="2219"/>
                </a:moveTo>
                <a:lnTo>
                  <a:pt x="2282" y="2243"/>
                </a:lnTo>
                <a:lnTo>
                  <a:pt x="2249" y="2268"/>
                </a:lnTo>
                <a:lnTo>
                  <a:pt x="2223" y="2292"/>
                </a:lnTo>
                <a:lnTo>
                  <a:pt x="2201" y="2316"/>
                </a:lnTo>
                <a:lnTo>
                  <a:pt x="2183" y="2336"/>
                </a:lnTo>
                <a:lnTo>
                  <a:pt x="2168" y="2358"/>
                </a:lnTo>
                <a:lnTo>
                  <a:pt x="2156" y="2376"/>
                </a:lnTo>
                <a:lnTo>
                  <a:pt x="2147" y="2394"/>
                </a:lnTo>
                <a:lnTo>
                  <a:pt x="2139" y="2376"/>
                </a:lnTo>
                <a:lnTo>
                  <a:pt x="2127" y="2358"/>
                </a:lnTo>
                <a:lnTo>
                  <a:pt x="2114" y="2336"/>
                </a:lnTo>
                <a:lnTo>
                  <a:pt x="2096" y="2316"/>
                </a:lnTo>
                <a:lnTo>
                  <a:pt x="2073" y="2292"/>
                </a:lnTo>
                <a:lnTo>
                  <a:pt x="2045" y="2268"/>
                </a:lnTo>
                <a:lnTo>
                  <a:pt x="2013" y="2243"/>
                </a:lnTo>
                <a:lnTo>
                  <a:pt x="1977" y="2219"/>
                </a:lnTo>
                <a:lnTo>
                  <a:pt x="1971" y="2214"/>
                </a:lnTo>
                <a:lnTo>
                  <a:pt x="2033" y="2171"/>
                </a:lnTo>
                <a:lnTo>
                  <a:pt x="2061" y="2151"/>
                </a:lnTo>
                <a:lnTo>
                  <a:pt x="2084" y="2130"/>
                </a:lnTo>
                <a:lnTo>
                  <a:pt x="2105" y="2111"/>
                </a:lnTo>
                <a:lnTo>
                  <a:pt x="2121" y="2091"/>
                </a:lnTo>
                <a:lnTo>
                  <a:pt x="2138" y="2070"/>
                </a:lnTo>
                <a:lnTo>
                  <a:pt x="2147" y="2046"/>
                </a:lnTo>
                <a:lnTo>
                  <a:pt x="2159" y="2070"/>
                </a:lnTo>
                <a:lnTo>
                  <a:pt x="2174" y="2091"/>
                </a:lnTo>
                <a:lnTo>
                  <a:pt x="2192" y="2111"/>
                </a:lnTo>
                <a:lnTo>
                  <a:pt x="2211" y="2130"/>
                </a:lnTo>
                <a:lnTo>
                  <a:pt x="2235" y="2151"/>
                </a:lnTo>
                <a:lnTo>
                  <a:pt x="2261" y="2171"/>
                </a:lnTo>
                <a:lnTo>
                  <a:pt x="2324" y="2214"/>
                </a:lnTo>
                <a:lnTo>
                  <a:pt x="2318" y="2219"/>
                </a:lnTo>
                <a:close/>
                <a:moveTo>
                  <a:pt x="1977" y="2304"/>
                </a:moveTo>
                <a:lnTo>
                  <a:pt x="2009" y="2330"/>
                </a:lnTo>
                <a:lnTo>
                  <a:pt x="2036" y="2357"/>
                </a:lnTo>
                <a:lnTo>
                  <a:pt x="2055" y="2378"/>
                </a:lnTo>
                <a:lnTo>
                  <a:pt x="2069" y="2399"/>
                </a:lnTo>
                <a:lnTo>
                  <a:pt x="2078" y="2417"/>
                </a:lnTo>
                <a:lnTo>
                  <a:pt x="2084" y="2430"/>
                </a:lnTo>
                <a:lnTo>
                  <a:pt x="2087" y="2442"/>
                </a:lnTo>
                <a:lnTo>
                  <a:pt x="2084" y="2454"/>
                </a:lnTo>
                <a:lnTo>
                  <a:pt x="2078" y="2468"/>
                </a:lnTo>
                <a:lnTo>
                  <a:pt x="2069" y="2486"/>
                </a:lnTo>
                <a:lnTo>
                  <a:pt x="2055" y="2507"/>
                </a:lnTo>
                <a:lnTo>
                  <a:pt x="2036" y="2528"/>
                </a:lnTo>
                <a:lnTo>
                  <a:pt x="2009" y="2555"/>
                </a:lnTo>
                <a:lnTo>
                  <a:pt x="1977" y="2580"/>
                </a:lnTo>
                <a:lnTo>
                  <a:pt x="1935" y="2610"/>
                </a:lnTo>
                <a:lnTo>
                  <a:pt x="1919" y="2621"/>
                </a:lnTo>
                <a:lnTo>
                  <a:pt x="1907" y="2628"/>
                </a:lnTo>
                <a:lnTo>
                  <a:pt x="1880" y="2610"/>
                </a:lnTo>
                <a:lnTo>
                  <a:pt x="1839" y="2580"/>
                </a:lnTo>
                <a:lnTo>
                  <a:pt x="1805" y="2555"/>
                </a:lnTo>
                <a:lnTo>
                  <a:pt x="1781" y="2528"/>
                </a:lnTo>
                <a:lnTo>
                  <a:pt x="1761" y="2507"/>
                </a:lnTo>
                <a:lnTo>
                  <a:pt x="1748" y="2486"/>
                </a:lnTo>
                <a:lnTo>
                  <a:pt x="1737" y="2468"/>
                </a:lnTo>
                <a:lnTo>
                  <a:pt x="1731" y="2454"/>
                </a:lnTo>
                <a:lnTo>
                  <a:pt x="1730" y="2442"/>
                </a:lnTo>
                <a:lnTo>
                  <a:pt x="1731" y="2430"/>
                </a:lnTo>
                <a:lnTo>
                  <a:pt x="1737" y="2417"/>
                </a:lnTo>
                <a:lnTo>
                  <a:pt x="1748" y="2399"/>
                </a:lnTo>
                <a:lnTo>
                  <a:pt x="1761" y="2378"/>
                </a:lnTo>
                <a:lnTo>
                  <a:pt x="1781" y="2357"/>
                </a:lnTo>
                <a:lnTo>
                  <a:pt x="1805" y="2330"/>
                </a:lnTo>
                <a:lnTo>
                  <a:pt x="1839" y="2304"/>
                </a:lnTo>
                <a:lnTo>
                  <a:pt x="1880" y="2274"/>
                </a:lnTo>
                <a:lnTo>
                  <a:pt x="1907" y="2256"/>
                </a:lnTo>
                <a:lnTo>
                  <a:pt x="1919" y="2265"/>
                </a:lnTo>
                <a:lnTo>
                  <a:pt x="1935" y="2274"/>
                </a:lnTo>
                <a:lnTo>
                  <a:pt x="1977" y="2304"/>
                </a:lnTo>
                <a:close/>
                <a:moveTo>
                  <a:pt x="1838" y="2219"/>
                </a:moveTo>
                <a:lnTo>
                  <a:pt x="1802" y="2243"/>
                </a:lnTo>
                <a:lnTo>
                  <a:pt x="1769" y="2268"/>
                </a:lnTo>
                <a:lnTo>
                  <a:pt x="1743" y="2292"/>
                </a:lnTo>
                <a:lnTo>
                  <a:pt x="1721" y="2316"/>
                </a:lnTo>
                <a:lnTo>
                  <a:pt x="1701" y="2336"/>
                </a:lnTo>
                <a:lnTo>
                  <a:pt x="1688" y="2358"/>
                </a:lnTo>
                <a:lnTo>
                  <a:pt x="1676" y="2376"/>
                </a:lnTo>
                <a:lnTo>
                  <a:pt x="1668" y="2394"/>
                </a:lnTo>
                <a:lnTo>
                  <a:pt x="1659" y="2376"/>
                </a:lnTo>
                <a:lnTo>
                  <a:pt x="1647" y="2358"/>
                </a:lnTo>
                <a:lnTo>
                  <a:pt x="1634" y="2336"/>
                </a:lnTo>
                <a:lnTo>
                  <a:pt x="1616" y="2316"/>
                </a:lnTo>
                <a:lnTo>
                  <a:pt x="1593" y="2292"/>
                </a:lnTo>
                <a:lnTo>
                  <a:pt x="1566" y="2268"/>
                </a:lnTo>
                <a:lnTo>
                  <a:pt x="1533" y="2243"/>
                </a:lnTo>
                <a:lnTo>
                  <a:pt x="1497" y="2219"/>
                </a:lnTo>
                <a:lnTo>
                  <a:pt x="1491" y="2214"/>
                </a:lnTo>
                <a:lnTo>
                  <a:pt x="1554" y="2171"/>
                </a:lnTo>
                <a:lnTo>
                  <a:pt x="1580" y="2151"/>
                </a:lnTo>
                <a:lnTo>
                  <a:pt x="1604" y="2130"/>
                </a:lnTo>
                <a:lnTo>
                  <a:pt x="1623" y="2111"/>
                </a:lnTo>
                <a:lnTo>
                  <a:pt x="1641" y="2091"/>
                </a:lnTo>
                <a:lnTo>
                  <a:pt x="1656" y="2070"/>
                </a:lnTo>
                <a:lnTo>
                  <a:pt x="1668" y="2046"/>
                </a:lnTo>
                <a:lnTo>
                  <a:pt x="1680" y="2070"/>
                </a:lnTo>
                <a:lnTo>
                  <a:pt x="1694" y="2091"/>
                </a:lnTo>
                <a:lnTo>
                  <a:pt x="1712" y="2111"/>
                </a:lnTo>
                <a:lnTo>
                  <a:pt x="1731" y="2130"/>
                </a:lnTo>
                <a:lnTo>
                  <a:pt x="1755" y="2151"/>
                </a:lnTo>
                <a:lnTo>
                  <a:pt x="1781" y="2171"/>
                </a:lnTo>
                <a:lnTo>
                  <a:pt x="1844" y="2214"/>
                </a:lnTo>
                <a:lnTo>
                  <a:pt x="1838" y="2219"/>
                </a:lnTo>
                <a:close/>
                <a:moveTo>
                  <a:pt x="1496" y="2304"/>
                </a:moveTo>
                <a:lnTo>
                  <a:pt x="1530" y="2330"/>
                </a:lnTo>
                <a:lnTo>
                  <a:pt x="1556" y="2357"/>
                </a:lnTo>
                <a:lnTo>
                  <a:pt x="1574" y="2378"/>
                </a:lnTo>
                <a:lnTo>
                  <a:pt x="1587" y="2399"/>
                </a:lnTo>
                <a:lnTo>
                  <a:pt x="1598" y="2417"/>
                </a:lnTo>
                <a:lnTo>
                  <a:pt x="1604" y="2430"/>
                </a:lnTo>
                <a:lnTo>
                  <a:pt x="1608" y="2442"/>
                </a:lnTo>
                <a:lnTo>
                  <a:pt x="1604" y="2454"/>
                </a:lnTo>
                <a:lnTo>
                  <a:pt x="1598" y="2468"/>
                </a:lnTo>
                <a:lnTo>
                  <a:pt x="1587" y="2486"/>
                </a:lnTo>
                <a:lnTo>
                  <a:pt x="1574" y="2507"/>
                </a:lnTo>
                <a:lnTo>
                  <a:pt x="1556" y="2528"/>
                </a:lnTo>
                <a:lnTo>
                  <a:pt x="1530" y="2555"/>
                </a:lnTo>
                <a:lnTo>
                  <a:pt x="1496" y="2580"/>
                </a:lnTo>
                <a:lnTo>
                  <a:pt x="1455" y="2610"/>
                </a:lnTo>
                <a:lnTo>
                  <a:pt x="1428" y="2628"/>
                </a:lnTo>
                <a:lnTo>
                  <a:pt x="1400" y="2610"/>
                </a:lnTo>
                <a:lnTo>
                  <a:pt x="1359" y="2580"/>
                </a:lnTo>
                <a:lnTo>
                  <a:pt x="1326" y="2555"/>
                </a:lnTo>
                <a:lnTo>
                  <a:pt x="1299" y="2528"/>
                </a:lnTo>
                <a:lnTo>
                  <a:pt x="1281" y="2507"/>
                </a:lnTo>
                <a:lnTo>
                  <a:pt x="1268" y="2486"/>
                </a:lnTo>
                <a:lnTo>
                  <a:pt x="1257" y="2468"/>
                </a:lnTo>
                <a:lnTo>
                  <a:pt x="1251" y="2454"/>
                </a:lnTo>
                <a:lnTo>
                  <a:pt x="1250" y="2442"/>
                </a:lnTo>
                <a:lnTo>
                  <a:pt x="1251" y="2430"/>
                </a:lnTo>
                <a:lnTo>
                  <a:pt x="1257" y="2417"/>
                </a:lnTo>
                <a:lnTo>
                  <a:pt x="1268" y="2399"/>
                </a:lnTo>
                <a:lnTo>
                  <a:pt x="1281" y="2378"/>
                </a:lnTo>
                <a:lnTo>
                  <a:pt x="1299" y="2357"/>
                </a:lnTo>
                <a:lnTo>
                  <a:pt x="1326" y="2330"/>
                </a:lnTo>
                <a:lnTo>
                  <a:pt x="1359" y="2304"/>
                </a:lnTo>
                <a:lnTo>
                  <a:pt x="1400" y="2274"/>
                </a:lnTo>
                <a:lnTo>
                  <a:pt x="1428" y="2256"/>
                </a:lnTo>
                <a:lnTo>
                  <a:pt x="1455" y="2274"/>
                </a:lnTo>
                <a:lnTo>
                  <a:pt x="1496" y="2304"/>
                </a:lnTo>
                <a:close/>
                <a:moveTo>
                  <a:pt x="1358" y="2219"/>
                </a:moveTo>
                <a:lnTo>
                  <a:pt x="1322" y="2243"/>
                </a:lnTo>
                <a:lnTo>
                  <a:pt x="1290" y="2268"/>
                </a:lnTo>
                <a:lnTo>
                  <a:pt x="1263" y="2292"/>
                </a:lnTo>
                <a:lnTo>
                  <a:pt x="1239" y="2316"/>
                </a:lnTo>
                <a:lnTo>
                  <a:pt x="1221" y="2336"/>
                </a:lnTo>
                <a:lnTo>
                  <a:pt x="1208" y="2358"/>
                </a:lnTo>
                <a:lnTo>
                  <a:pt x="1196" y="2376"/>
                </a:lnTo>
                <a:lnTo>
                  <a:pt x="1188" y="2394"/>
                </a:lnTo>
                <a:lnTo>
                  <a:pt x="1179" y="2376"/>
                </a:lnTo>
                <a:lnTo>
                  <a:pt x="1167" y="2358"/>
                </a:lnTo>
                <a:lnTo>
                  <a:pt x="1154" y="2336"/>
                </a:lnTo>
                <a:lnTo>
                  <a:pt x="1136" y="2316"/>
                </a:lnTo>
                <a:lnTo>
                  <a:pt x="1112" y="2292"/>
                </a:lnTo>
                <a:lnTo>
                  <a:pt x="1086" y="2268"/>
                </a:lnTo>
                <a:lnTo>
                  <a:pt x="1053" y="2243"/>
                </a:lnTo>
                <a:lnTo>
                  <a:pt x="1019" y="2219"/>
                </a:lnTo>
                <a:lnTo>
                  <a:pt x="1013" y="2214"/>
                </a:lnTo>
                <a:lnTo>
                  <a:pt x="1074" y="2171"/>
                </a:lnTo>
                <a:lnTo>
                  <a:pt x="1100" y="2151"/>
                </a:lnTo>
                <a:lnTo>
                  <a:pt x="1124" y="2130"/>
                </a:lnTo>
                <a:lnTo>
                  <a:pt x="1143" y="2111"/>
                </a:lnTo>
                <a:lnTo>
                  <a:pt x="1161" y="2091"/>
                </a:lnTo>
                <a:lnTo>
                  <a:pt x="1176" y="2070"/>
                </a:lnTo>
                <a:lnTo>
                  <a:pt x="1188" y="2046"/>
                </a:lnTo>
                <a:lnTo>
                  <a:pt x="1200" y="2070"/>
                </a:lnTo>
                <a:lnTo>
                  <a:pt x="1214" y="2091"/>
                </a:lnTo>
                <a:lnTo>
                  <a:pt x="1232" y="2111"/>
                </a:lnTo>
                <a:lnTo>
                  <a:pt x="1251" y="2130"/>
                </a:lnTo>
                <a:lnTo>
                  <a:pt x="1275" y="2151"/>
                </a:lnTo>
                <a:lnTo>
                  <a:pt x="1302" y="2171"/>
                </a:lnTo>
                <a:lnTo>
                  <a:pt x="1364" y="2214"/>
                </a:lnTo>
                <a:lnTo>
                  <a:pt x="1358" y="2219"/>
                </a:lnTo>
                <a:close/>
                <a:moveTo>
                  <a:pt x="1016" y="2304"/>
                </a:moveTo>
                <a:lnTo>
                  <a:pt x="1050" y="2330"/>
                </a:lnTo>
                <a:lnTo>
                  <a:pt x="1076" y="2357"/>
                </a:lnTo>
                <a:lnTo>
                  <a:pt x="1094" y="2378"/>
                </a:lnTo>
                <a:lnTo>
                  <a:pt x="1107" y="2399"/>
                </a:lnTo>
                <a:lnTo>
                  <a:pt x="1118" y="2417"/>
                </a:lnTo>
                <a:lnTo>
                  <a:pt x="1124" y="2430"/>
                </a:lnTo>
                <a:lnTo>
                  <a:pt x="1125" y="2442"/>
                </a:lnTo>
                <a:lnTo>
                  <a:pt x="1124" y="2454"/>
                </a:lnTo>
                <a:lnTo>
                  <a:pt x="1118" y="2468"/>
                </a:lnTo>
                <a:lnTo>
                  <a:pt x="1107" y="2486"/>
                </a:lnTo>
                <a:lnTo>
                  <a:pt x="1094" y="2507"/>
                </a:lnTo>
                <a:lnTo>
                  <a:pt x="1076" y="2528"/>
                </a:lnTo>
                <a:lnTo>
                  <a:pt x="1050" y="2555"/>
                </a:lnTo>
                <a:lnTo>
                  <a:pt x="1016" y="2580"/>
                </a:lnTo>
                <a:lnTo>
                  <a:pt x="977" y="2610"/>
                </a:lnTo>
                <a:lnTo>
                  <a:pt x="960" y="2621"/>
                </a:lnTo>
                <a:lnTo>
                  <a:pt x="948" y="2628"/>
                </a:lnTo>
                <a:lnTo>
                  <a:pt x="920" y="2610"/>
                </a:lnTo>
                <a:lnTo>
                  <a:pt x="881" y="2580"/>
                </a:lnTo>
                <a:lnTo>
                  <a:pt x="846" y="2555"/>
                </a:lnTo>
                <a:lnTo>
                  <a:pt x="821" y="2528"/>
                </a:lnTo>
                <a:lnTo>
                  <a:pt x="803" y="2507"/>
                </a:lnTo>
                <a:lnTo>
                  <a:pt x="788" y="2486"/>
                </a:lnTo>
                <a:lnTo>
                  <a:pt x="779" y="2468"/>
                </a:lnTo>
                <a:lnTo>
                  <a:pt x="773" y="2454"/>
                </a:lnTo>
                <a:lnTo>
                  <a:pt x="770" y="2442"/>
                </a:lnTo>
                <a:lnTo>
                  <a:pt x="773" y="2430"/>
                </a:lnTo>
                <a:lnTo>
                  <a:pt x="779" y="2417"/>
                </a:lnTo>
                <a:lnTo>
                  <a:pt x="788" y="2399"/>
                </a:lnTo>
                <a:lnTo>
                  <a:pt x="803" y="2378"/>
                </a:lnTo>
                <a:lnTo>
                  <a:pt x="821" y="2357"/>
                </a:lnTo>
                <a:lnTo>
                  <a:pt x="846" y="2330"/>
                </a:lnTo>
                <a:lnTo>
                  <a:pt x="881" y="2304"/>
                </a:lnTo>
                <a:lnTo>
                  <a:pt x="920" y="2274"/>
                </a:lnTo>
                <a:lnTo>
                  <a:pt x="948" y="2256"/>
                </a:lnTo>
                <a:lnTo>
                  <a:pt x="960" y="2265"/>
                </a:lnTo>
                <a:lnTo>
                  <a:pt x="977" y="2274"/>
                </a:lnTo>
                <a:lnTo>
                  <a:pt x="1016" y="2304"/>
                </a:lnTo>
                <a:close/>
                <a:moveTo>
                  <a:pt x="948" y="2712"/>
                </a:moveTo>
                <a:lnTo>
                  <a:pt x="960" y="2720"/>
                </a:lnTo>
                <a:lnTo>
                  <a:pt x="1031" y="2768"/>
                </a:lnTo>
                <a:lnTo>
                  <a:pt x="1058" y="2789"/>
                </a:lnTo>
                <a:lnTo>
                  <a:pt x="1080" y="2807"/>
                </a:lnTo>
                <a:lnTo>
                  <a:pt x="1098" y="2825"/>
                </a:lnTo>
                <a:lnTo>
                  <a:pt x="1110" y="2843"/>
                </a:lnTo>
                <a:lnTo>
                  <a:pt x="1119" y="2861"/>
                </a:lnTo>
                <a:lnTo>
                  <a:pt x="1125" y="2880"/>
                </a:lnTo>
                <a:lnTo>
                  <a:pt x="1130" y="2900"/>
                </a:lnTo>
                <a:lnTo>
                  <a:pt x="1131" y="2922"/>
                </a:lnTo>
                <a:lnTo>
                  <a:pt x="1130" y="2951"/>
                </a:lnTo>
                <a:lnTo>
                  <a:pt x="1125" y="2963"/>
                </a:lnTo>
                <a:lnTo>
                  <a:pt x="1124" y="2973"/>
                </a:lnTo>
                <a:lnTo>
                  <a:pt x="1118" y="2985"/>
                </a:lnTo>
                <a:lnTo>
                  <a:pt x="1112" y="2996"/>
                </a:lnTo>
                <a:lnTo>
                  <a:pt x="1106" y="3008"/>
                </a:lnTo>
                <a:lnTo>
                  <a:pt x="1095" y="3018"/>
                </a:lnTo>
                <a:lnTo>
                  <a:pt x="1074" y="3039"/>
                </a:lnTo>
                <a:lnTo>
                  <a:pt x="1044" y="3066"/>
                </a:lnTo>
                <a:lnTo>
                  <a:pt x="1007" y="3092"/>
                </a:lnTo>
                <a:lnTo>
                  <a:pt x="960" y="3123"/>
                </a:lnTo>
                <a:lnTo>
                  <a:pt x="948" y="3132"/>
                </a:lnTo>
                <a:lnTo>
                  <a:pt x="899" y="3098"/>
                </a:lnTo>
                <a:lnTo>
                  <a:pt x="858" y="3069"/>
                </a:lnTo>
                <a:lnTo>
                  <a:pt x="827" y="3044"/>
                </a:lnTo>
                <a:lnTo>
                  <a:pt x="803" y="3021"/>
                </a:lnTo>
                <a:lnTo>
                  <a:pt x="792" y="3009"/>
                </a:lnTo>
                <a:lnTo>
                  <a:pt x="785" y="2997"/>
                </a:lnTo>
                <a:lnTo>
                  <a:pt x="779" y="2988"/>
                </a:lnTo>
                <a:lnTo>
                  <a:pt x="774" y="2976"/>
                </a:lnTo>
                <a:lnTo>
                  <a:pt x="770" y="2964"/>
                </a:lnTo>
                <a:lnTo>
                  <a:pt x="767" y="2951"/>
                </a:lnTo>
                <a:lnTo>
                  <a:pt x="764" y="2922"/>
                </a:lnTo>
                <a:lnTo>
                  <a:pt x="767" y="2900"/>
                </a:lnTo>
                <a:lnTo>
                  <a:pt x="770" y="2880"/>
                </a:lnTo>
                <a:lnTo>
                  <a:pt x="776" y="2861"/>
                </a:lnTo>
                <a:lnTo>
                  <a:pt x="786" y="2840"/>
                </a:lnTo>
                <a:lnTo>
                  <a:pt x="800" y="2822"/>
                </a:lnTo>
                <a:lnTo>
                  <a:pt x="821" y="2804"/>
                </a:lnTo>
                <a:lnTo>
                  <a:pt x="845" y="2784"/>
                </a:lnTo>
                <a:lnTo>
                  <a:pt x="872" y="2765"/>
                </a:lnTo>
                <a:lnTo>
                  <a:pt x="948" y="2712"/>
                </a:lnTo>
                <a:close/>
                <a:moveTo>
                  <a:pt x="920" y="3234"/>
                </a:moveTo>
                <a:lnTo>
                  <a:pt x="948" y="3216"/>
                </a:lnTo>
                <a:lnTo>
                  <a:pt x="960" y="3224"/>
                </a:lnTo>
                <a:lnTo>
                  <a:pt x="977" y="3234"/>
                </a:lnTo>
                <a:lnTo>
                  <a:pt x="1016" y="3264"/>
                </a:lnTo>
                <a:lnTo>
                  <a:pt x="1050" y="3290"/>
                </a:lnTo>
                <a:lnTo>
                  <a:pt x="1076" y="3315"/>
                </a:lnTo>
                <a:lnTo>
                  <a:pt x="1094" y="3338"/>
                </a:lnTo>
                <a:lnTo>
                  <a:pt x="1107" y="3357"/>
                </a:lnTo>
                <a:lnTo>
                  <a:pt x="1118" y="3375"/>
                </a:lnTo>
                <a:lnTo>
                  <a:pt x="1124" y="3390"/>
                </a:lnTo>
                <a:lnTo>
                  <a:pt x="1125" y="3402"/>
                </a:lnTo>
                <a:lnTo>
                  <a:pt x="1124" y="3414"/>
                </a:lnTo>
                <a:lnTo>
                  <a:pt x="1118" y="3428"/>
                </a:lnTo>
                <a:lnTo>
                  <a:pt x="1107" y="3446"/>
                </a:lnTo>
                <a:lnTo>
                  <a:pt x="1094" y="3465"/>
                </a:lnTo>
                <a:lnTo>
                  <a:pt x="1076" y="3488"/>
                </a:lnTo>
                <a:lnTo>
                  <a:pt x="1050" y="3513"/>
                </a:lnTo>
                <a:lnTo>
                  <a:pt x="1016" y="3542"/>
                </a:lnTo>
                <a:lnTo>
                  <a:pt x="977" y="3570"/>
                </a:lnTo>
                <a:lnTo>
                  <a:pt x="960" y="3579"/>
                </a:lnTo>
                <a:lnTo>
                  <a:pt x="948" y="3588"/>
                </a:lnTo>
                <a:lnTo>
                  <a:pt x="920" y="3570"/>
                </a:lnTo>
                <a:lnTo>
                  <a:pt x="881" y="3542"/>
                </a:lnTo>
                <a:lnTo>
                  <a:pt x="846" y="3513"/>
                </a:lnTo>
                <a:lnTo>
                  <a:pt x="821" y="3488"/>
                </a:lnTo>
                <a:lnTo>
                  <a:pt x="803" y="3465"/>
                </a:lnTo>
                <a:lnTo>
                  <a:pt x="788" y="3446"/>
                </a:lnTo>
                <a:lnTo>
                  <a:pt x="779" y="3428"/>
                </a:lnTo>
                <a:lnTo>
                  <a:pt x="773" y="3414"/>
                </a:lnTo>
                <a:lnTo>
                  <a:pt x="770" y="3402"/>
                </a:lnTo>
                <a:lnTo>
                  <a:pt x="773" y="3390"/>
                </a:lnTo>
                <a:lnTo>
                  <a:pt x="779" y="3375"/>
                </a:lnTo>
                <a:lnTo>
                  <a:pt x="788" y="3357"/>
                </a:lnTo>
                <a:lnTo>
                  <a:pt x="803" y="3338"/>
                </a:lnTo>
                <a:lnTo>
                  <a:pt x="821" y="3315"/>
                </a:lnTo>
                <a:lnTo>
                  <a:pt x="846" y="3290"/>
                </a:lnTo>
                <a:lnTo>
                  <a:pt x="881" y="3264"/>
                </a:lnTo>
                <a:lnTo>
                  <a:pt x="920" y="3234"/>
                </a:lnTo>
                <a:close/>
                <a:moveTo>
                  <a:pt x="948" y="3674"/>
                </a:moveTo>
                <a:lnTo>
                  <a:pt x="960" y="3681"/>
                </a:lnTo>
                <a:lnTo>
                  <a:pt x="1031" y="3728"/>
                </a:lnTo>
                <a:lnTo>
                  <a:pt x="1058" y="3747"/>
                </a:lnTo>
                <a:lnTo>
                  <a:pt x="1080" y="3765"/>
                </a:lnTo>
                <a:lnTo>
                  <a:pt x="1098" y="3783"/>
                </a:lnTo>
                <a:lnTo>
                  <a:pt x="1110" y="3801"/>
                </a:lnTo>
                <a:lnTo>
                  <a:pt x="1119" y="3819"/>
                </a:lnTo>
                <a:lnTo>
                  <a:pt x="1125" y="3839"/>
                </a:lnTo>
                <a:lnTo>
                  <a:pt x="1130" y="3860"/>
                </a:lnTo>
                <a:lnTo>
                  <a:pt x="1131" y="3881"/>
                </a:lnTo>
                <a:lnTo>
                  <a:pt x="1130" y="3909"/>
                </a:lnTo>
                <a:lnTo>
                  <a:pt x="1125" y="3921"/>
                </a:lnTo>
                <a:lnTo>
                  <a:pt x="1124" y="3933"/>
                </a:lnTo>
                <a:lnTo>
                  <a:pt x="1118" y="3945"/>
                </a:lnTo>
                <a:lnTo>
                  <a:pt x="1112" y="3957"/>
                </a:lnTo>
                <a:lnTo>
                  <a:pt x="1106" y="3968"/>
                </a:lnTo>
                <a:lnTo>
                  <a:pt x="1095" y="3980"/>
                </a:lnTo>
                <a:lnTo>
                  <a:pt x="1074" y="4001"/>
                </a:lnTo>
                <a:lnTo>
                  <a:pt x="1044" y="4025"/>
                </a:lnTo>
                <a:lnTo>
                  <a:pt x="1007" y="4052"/>
                </a:lnTo>
                <a:lnTo>
                  <a:pt x="960" y="4083"/>
                </a:lnTo>
                <a:lnTo>
                  <a:pt x="948" y="4091"/>
                </a:lnTo>
                <a:lnTo>
                  <a:pt x="899" y="4058"/>
                </a:lnTo>
                <a:lnTo>
                  <a:pt x="858" y="4029"/>
                </a:lnTo>
                <a:lnTo>
                  <a:pt x="827" y="4004"/>
                </a:lnTo>
                <a:lnTo>
                  <a:pt x="803" y="3981"/>
                </a:lnTo>
                <a:lnTo>
                  <a:pt x="792" y="3969"/>
                </a:lnTo>
                <a:lnTo>
                  <a:pt x="785" y="3959"/>
                </a:lnTo>
                <a:lnTo>
                  <a:pt x="779" y="3947"/>
                </a:lnTo>
                <a:lnTo>
                  <a:pt x="774" y="3935"/>
                </a:lnTo>
                <a:lnTo>
                  <a:pt x="770" y="3923"/>
                </a:lnTo>
                <a:lnTo>
                  <a:pt x="767" y="3909"/>
                </a:lnTo>
                <a:lnTo>
                  <a:pt x="764" y="3881"/>
                </a:lnTo>
                <a:lnTo>
                  <a:pt x="767" y="3860"/>
                </a:lnTo>
                <a:lnTo>
                  <a:pt x="770" y="3839"/>
                </a:lnTo>
                <a:lnTo>
                  <a:pt x="776" y="3819"/>
                </a:lnTo>
                <a:lnTo>
                  <a:pt x="786" y="3800"/>
                </a:lnTo>
                <a:lnTo>
                  <a:pt x="800" y="3782"/>
                </a:lnTo>
                <a:lnTo>
                  <a:pt x="821" y="3764"/>
                </a:lnTo>
                <a:lnTo>
                  <a:pt x="845" y="3743"/>
                </a:lnTo>
                <a:lnTo>
                  <a:pt x="872" y="3723"/>
                </a:lnTo>
                <a:lnTo>
                  <a:pt x="948" y="3674"/>
                </a:lnTo>
                <a:close/>
                <a:moveTo>
                  <a:pt x="920" y="4193"/>
                </a:moveTo>
                <a:lnTo>
                  <a:pt x="948" y="4175"/>
                </a:lnTo>
                <a:lnTo>
                  <a:pt x="960" y="4184"/>
                </a:lnTo>
                <a:lnTo>
                  <a:pt x="977" y="4193"/>
                </a:lnTo>
                <a:lnTo>
                  <a:pt x="1016" y="4223"/>
                </a:lnTo>
                <a:lnTo>
                  <a:pt x="1050" y="4251"/>
                </a:lnTo>
                <a:lnTo>
                  <a:pt x="1076" y="4275"/>
                </a:lnTo>
                <a:lnTo>
                  <a:pt x="1094" y="4296"/>
                </a:lnTo>
                <a:lnTo>
                  <a:pt x="1107" y="4319"/>
                </a:lnTo>
                <a:lnTo>
                  <a:pt x="1118" y="4335"/>
                </a:lnTo>
                <a:lnTo>
                  <a:pt x="1124" y="4350"/>
                </a:lnTo>
                <a:lnTo>
                  <a:pt x="1125" y="4361"/>
                </a:lnTo>
                <a:lnTo>
                  <a:pt x="1124" y="4373"/>
                </a:lnTo>
                <a:lnTo>
                  <a:pt x="1118" y="4386"/>
                </a:lnTo>
                <a:lnTo>
                  <a:pt x="1107" y="4404"/>
                </a:lnTo>
                <a:lnTo>
                  <a:pt x="1094" y="4425"/>
                </a:lnTo>
                <a:lnTo>
                  <a:pt x="1076" y="4449"/>
                </a:lnTo>
                <a:lnTo>
                  <a:pt x="1050" y="4473"/>
                </a:lnTo>
                <a:lnTo>
                  <a:pt x="1016" y="4500"/>
                </a:lnTo>
                <a:lnTo>
                  <a:pt x="977" y="4529"/>
                </a:lnTo>
                <a:lnTo>
                  <a:pt x="960" y="4541"/>
                </a:lnTo>
                <a:lnTo>
                  <a:pt x="948" y="4548"/>
                </a:lnTo>
                <a:lnTo>
                  <a:pt x="920" y="4529"/>
                </a:lnTo>
                <a:lnTo>
                  <a:pt x="881" y="4500"/>
                </a:lnTo>
                <a:lnTo>
                  <a:pt x="846" y="4473"/>
                </a:lnTo>
                <a:lnTo>
                  <a:pt x="821" y="4449"/>
                </a:lnTo>
                <a:lnTo>
                  <a:pt x="803" y="4425"/>
                </a:lnTo>
                <a:lnTo>
                  <a:pt x="788" y="4404"/>
                </a:lnTo>
                <a:lnTo>
                  <a:pt x="779" y="4386"/>
                </a:lnTo>
                <a:lnTo>
                  <a:pt x="773" y="4373"/>
                </a:lnTo>
                <a:lnTo>
                  <a:pt x="770" y="4361"/>
                </a:lnTo>
                <a:lnTo>
                  <a:pt x="773" y="4350"/>
                </a:lnTo>
                <a:lnTo>
                  <a:pt x="779" y="4335"/>
                </a:lnTo>
                <a:lnTo>
                  <a:pt x="788" y="4319"/>
                </a:lnTo>
                <a:lnTo>
                  <a:pt x="803" y="4296"/>
                </a:lnTo>
                <a:lnTo>
                  <a:pt x="821" y="4275"/>
                </a:lnTo>
                <a:lnTo>
                  <a:pt x="846" y="4251"/>
                </a:lnTo>
                <a:lnTo>
                  <a:pt x="881" y="4223"/>
                </a:lnTo>
                <a:lnTo>
                  <a:pt x="920" y="4193"/>
                </a:lnTo>
                <a:close/>
                <a:moveTo>
                  <a:pt x="948" y="4632"/>
                </a:moveTo>
                <a:lnTo>
                  <a:pt x="960" y="4641"/>
                </a:lnTo>
                <a:lnTo>
                  <a:pt x="1031" y="4686"/>
                </a:lnTo>
                <a:lnTo>
                  <a:pt x="1058" y="4707"/>
                </a:lnTo>
                <a:lnTo>
                  <a:pt x="1080" y="4727"/>
                </a:lnTo>
                <a:lnTo>
                  <a:pt x="1098" y="4743"/>
                </a:lnTo>
                <a:lnTo>
                  <a:pt x="1110" y="4761"/>
                </a:lnTo>
                <a:lnTo>
                  <a:pt x="1119" y="4779"/>
                </a:lnTo>
                <a:lnTo>
                  <a:pt x="1125" y="4799"/>
                </a:lnTo>
                <a:lnTo>
                  <a:pt x="1130" y="4818"/>
                </a:lnTo>
                <a:lnTo>
                  <a:pt x="1131" y="4841"/>
                </a:lnTo>
                <a:lnTo>
                  <a:pt x="1130" y="4869"/>
                </a:lnTo>
                <a:lnTo>
                  <a:pt x="1125" y="4883"/>
                </a:lnTo>
                <a:lnTo>
                  <a:pt x="1124" y="4895"/>
                </a:lnTo>
                <a:lnTo>
                  <a:pt x="1118" y="4905"/>
                </a:lnTo>
                <a:lnTo>
                  <a:pt x="1112" y="4917"/>
                </a:lnTo>
                <a:lnTo>
                  <a:pt x="1106" y="4926"/>
                </a:lnTo>
                <a:lnTo>
                  <a:pt x="1095" y="4938"/>
                </a:lnTo>
                <a:lnTo>
                  <a:pt x="1074" y="4961"/>
                </a:lnTo>
                <a:lnTo>
                  <a:pt x="1044" y="4985"/>
                </a:lnTo>
                <a:lnTo>
                  <a:pt x="1007" y="5010"/>
                </a:lnTo>
                <a:lnTo>
                  <a:pt x="960" y="5042"/>
                </a:lnTo>
                <a:lnTo>
                  <a:pt x="948" y="5051"/>
                </a:lnTo>
                <a:lnTo>
                  <a:pt x="899" y="5016"/>
                </a:lnTo>
                <a:lnTo>
                  <a:pt x="858" y="4988"/>
                </a:lnTo>
                <a:lnTo>
                  <a:pt x="827" y="4964"/>
                </a:lnTo>
                <a:lnTo>
                  <a:pt x="803" y="4940"/>
                </a:lnTo>
                <a:lnTo>
                  <a:pt x="792" y="4929"/>
                </a:lnTo>
                <a:lnTo>
                  <a:pt x="785" y="4919"/>
                </a:lnTo>
                <a:lnTo>
                  <a:pt x="779" y="4907"/>
                </a:lnTo>
                <a:lnTo>
                  <a:pt x="774" y="4895"/>
                </a:lnTo>
                <a:lnTo>
                  <a:pt x="770" y="4883"/>
                </a:lnTo>
                <a:lnTo>
                  <a:pt x="767" y="4871"/>
                </a:lnTo>
                <a:lnTo>
                  <a:pt x="764" y="4841"/>
                </a:lnTo>
                <a:lnTo>
                  <a:pt x="767" y="4818"/>
                </a:lnTo>
                <a:lnTo>
                  <a:pt x="770" y="4799"/>
                </a:lnTo>
                <a:lnTo>
                  <a:pt x="776" y="4779"/>
                </a:lnTo>
                <a:lnTo>
                  <a:pt x="786" y="4761"/>
                </a:lnTo>
                <a:lnTo>
                  <a:pt x="800" y="4740"/>
                </a:lnTo>
                <a:lnTo>
                  <a:pt x="821" y="4722"/>
                </a:lnTo>
                <a:lnTo>
                  <a:pt x="845" y="4704"/>
                </a:lnTo>
                <a:lnTo>
                  <a:pt x="872" y="4683"/>
                </a:lnTo>
                <a:lnTo>
                  <a:pt x="948" y="4632"/>
                </a:lnTo>
                <a:close/>
                <a:moveTo>
                  <a:pt x="1124" y="4671"/>
                </a:moveTo>
                <a:lnTo>
                  <a:pt x="1100" y="4650"/>
                </a:lnTo>
                <a:lnTo>
                  <a:pt x="1074" y="4632"/>
                </a:lnTo>
                <a:lnTo>
                  <a:pt x="1013" y="4590"/>
                </a:lnTo>
                <a:lnTo>
                  <a:pt x="1019" y="4587"/>
                </a:lnTo>
                <a:lnTo>
                  <a:pt x="1053" y="4560"/>
                </a:lnTo>
                <a:lnTo>
                  <a:pt x="1086" y="4535"/>
                </a:lnTo>
                <a:lnTo>
                  <a:pt x="1112" y="4511"/>
                </a:lnTo>
                <a:lnTo>
                  <a:pt x="1136" y="4488"/>
                </a:lnTo>
                <a:lnTo>
                  <a:pt x="1154" y="4467"/>
                </a:lnTo>
                <a:lnTo>
                  <a:pt x="1167" y="4446"/>
                </a:lnTo>
                <a:lnTo>
                  <a:pt x="1179" y="4427"/>
                </a:lnTo>
                <a:lnTo>
                  <a:pt x="1188" y="4409"/>
                </a:lnTo>
                <a:lnTo>
                  <a:pt x="1196" y="4427"/>
                </a:lnTo>
                <a:lnTo>
                  <a:pt x="1208" y="4446"/>
                </a:lnTo>
                <a:lnTo>
                  <a:pt x="1221" y="4467"/>
                </a:lnTo>
                <a:lnTo>
                  <a:pt x="1239" y="4488"/>
                </a:lnTo>
                <a:lnTo>
                  <a:pt x="1263" y="4511"/>
                </a:lnTo>
                <a:lnTo>
                  <a:pt x="1290" y="4535"/>
                </a:lnTo>
                <a:lnTo>
                  <a:pt x="1322" y="4560"/>
                </a:lnTo>
                <a:lnTo>
                  <a:pt x="1358" y="4587"/>
                </a:lnTo>
                <a:lnTo>
                  <a:pt x="1364" y="4590"/>
                </a:lnTo>
                <a:lnTo>
                  <a:pt x="1302" y="4632"/>
                </a:lnTo>
                <a:lnTo>
                  <a:pt x="1275" y="4650"/>
                </a:lnTo>
                <a:lnTo>
                  <a:pt x="1251" y="4671"/>
                </a:lnTo>
                <a:lnTo>
                  <a:pt x="1232" y="4691"/>
                </a:lnTo>
                <a:lnTo>
                  <a:pt x="1214" y="4710"/>
                </a:lnTo>
                <a:lnTo>
                  <a:pt x="1200" y="4731"/>
                </a:lnTo>
                <a:lnTo>
                  <a:pt x="1188" y="4752"/>
                </a:lnTo>
                <a:lnTo>
                  <a:pt x="1176" y="4731"/>
                </a:lnTo>
                <a:lnTo>
                  <a:pt x="1161" y="4710"/>
                </a:lnTo>
                <a:lnTo>
                  <a:pt x="1143" y="4691"/>
                </a:lnTo>
                <a:lnTo>
                  <a:pt x="1124" y="4671"/>
                </a:lnTo>
                <a:close/>
                <a:moveTo>
                  <a:pt x="1245" y="4841"/>
                </a:moveTo>
                <a:lnTo>
                  <a:pt x="1245" y="4818"/>
                </a:lnTo>
                <a:lnTo>
                  <a:pt x="1250" y="4799"/>
                </a:lnTo>
                <a:lnTo>
                  <a:pt x="1256" y="4779"/>
                </a:lnTo>
                <a:lnTo>
                  <a:pt x="1266" y="4761"/>
                </a:lnTo>
                <a:lnTo>
                  <a:pt x="1280" y="4740"/>
                </a:lnTo>
                <a:lnTo>
                  <a:pt x="1299" y="4722"/>
                </a:lnTo>
                <a:lnTo>
                  <a:pt x="1323" y="4704"/>
                </a:lnTo>
                <a:lnTo>
                  <a:pt x="1352" y="4683"/>
                </a:lnTo>
                <a:lnTo>
                  <a:pt x="1428" y="4632"/>
                </a:lnTo>
                <a:lnTo>
                  <a:pt x="1503" y="4683"/>
                </a:lnTo>
                <a:lnTo>
                  <a:pt x="1533" y="4704"/>
                </a:lnTo>
                <a:lnTo>
                  <a:pt x="1556" y="4722"/>
                </a:lnTo>
                <a:lnTo>
                  <a:pt x="1575" y="4740"/>
                </a:lnTo>
                <a:lnTo>
                  <a:pt x="1590" y="4761"/>
                </a:lnTo>
                <a:lnTo>
                  <a:pt x="1599" y="4779"/>
                </a:lnTo>
                <a:lnTo>
                  <a:pt x="1605" y="4799"/>
                </a:lnTo>
                <a:lnTo>
                  <a:pt x="1610" y="4818"/>
                </a:lnTo>
                <a:lnTo>
                  <a:pt x="1611" y="4841"/>
                </a:lnTo>
                <a:lnTo>
                  <a:pt x="1610" y="4871"/>
                </a:lnTo>
                <a:lnTo>
                  <a:pt x="1605" y="4883"/>
                </a:lnTo>
                <a:lnTo>
                  <a:pt x="1604" y="4895"/>
                </a:lnTo>
                <a:lnTo>
                  <a:pt x="1598" y="4907"/>
                </a:lnTo>
                <a:lnTo>
                  <a:pt x="1592" y="4919"/>
                </a:lnTo>
                <a:lnTo>
                  <a:pt x="1584" y="4929"/>
                </a:lnTo>
                <a:lnTo>
                  <a:pt x="1574" y="4940"/>
                </a:lnTo>
                <a:lnTo>
                  <a:pt x="1550" y="4964"/>
                </a:lnTo>
                <a:lnTo>
                  <a:pt x="1518" y="4988"/>
                </a:lnTo>
                <a:lnTo>
                  <a:pt x="1478" y="5016"/>
                </a:lnTo>
                <a:lnTo>
                  <a:pt x="1428" y="5051"/>
                </a:lnTo>
                <a:lnTo>
                  <a:pt x="1377" y="5016"/>
                </a:lnTo>
                <a:lnTo>
                  <a:pt x="1338" y="4988"/>
                </a:lnTo>
                <a:lnTo>
                  <a:pt x="1305" y="4964"/>
                </a:lnTo>
                <a:lnTo>
                  <a:pt x="1281" y="4940"/>
                </a:lnTo>
                <a:lnTo>
                  <a:pt x="1272" y="4929"/>
                </a:lnTo>
                <a:lnTo>
                  <a:pt x="1263" y="4919"/>
                </a:lnTo>
                <a:lnTo>
                  <a:pt x="1257" y="4907"/>
                </a:lnTo>
                <a:lnTo>
                  <a:pt x="1254" y="4895"/>
                </a:lnTo>
                <a:lnTo>
                  <a:pt x="1250" y="4883"/>
                </a:lnTo>
                <a:lnTo>
                  <a:pt x="1245" y="4871"/>
                </a:lnTo>
                <a:lnTo>
                  <a:pt x="1245" y="4841"/>
                </a:lnTo>
                <a:close/>
                <a:moveTo>
                  <a:pt x="1604" y="4671"/>
                </a:moveTo>
                <a:lnTo>
                  <a:pt x="1580" y="4650"/>
                </a:lnTo>
                <a:lnTo>
                  <a:pt x="1554" y="4632"/>
                </a:lnTo>
                <a:lnTo>
                  <a:pt x="1491" y="4590"/>
                </a:lnTo>
                <a:lnTo>
                  <a:pt x="1497" y="4587"/>
                </a:lnTo>
                <a:lnTo>
                  <a:pt x="1533" y="4560"/>
                </a:lnTo>
                <a:lnTo>
                  <a:pt x="1566" y="4535"/>
                </a:lnTo>
                <a:lnTo>
                  <a:pt x="1593" y="4511"/>
                </a:lnTo>
                <a:lnTo>
                  <a:pt x="1616" y="4488"/>
                </a:lnTo>
                <a:lnTo>
                  <a:pt x="1634" y="4467"/>
                </a:lnTo>
                <a:lnTo>
                  <a:pt x="1647" y="4446"/>
                </a:lnTo>
                <a:lnTo>
                  <a:pt x="1659" y="4427"/>
                </a:lnTo>
                <a:lnTo>
                  <a:pt x="1668" y="4409"/>
                </a:lnTo>
                <a:lnTo>
                  <a:pt x="1676" y="4427"/>
                </a:lnTo>
                <a:lnTo>
                  <a:pt x="1688" y="4446"/>
                </a:lnTo>
                <a:lnTo>
                  <a:pt x="1701" y="4467"/>
                </a:lnTo>
                <a:lnTo>
                  <a:pt x="1721" y="4488"/>
                </a:lnTo>
                <a:lnTo>
                  <a:pt x="1743" y="4511"/>
                </a:lnTo>
                <a:lnTo>
                  <a:pt x="1769" y="4535"/>
                </a:lnTo>
                <a:lnTo>
                  <a:pt x="1802" y="4560"/>
                </a:lnTo>
                <a:lnTo>
                  <a:pt x="1838" y="4587"/>
                </a:lnTo>
                <a:lnTo>
                  <a:pt x="1844" y="4590"/>
                </a:lnTo>
                <a:lnTo>
                  <a:pt x="1781" y="4632"/>
                </a:lnTo>
                <a:lnTo>
                  <a:pt x="1755" y="4650"/>
                </a:lnTo>
                <a:lnTo>
                  <a:pt x="1731" y="4671"/>
                </a:lnTo>
                <a:lnTo>
                  <a:pt x="1712" y="4691"/>
                </a:lnTo>
                <a:lnTo>
                  <a:pt x="1694" y="4710"/>
                </a:lnTo>
                <a:lnTo>
                  <a:pt x="1680" y="4731"/>
                </a:lnTo>
                <a:lnTo>
                  <a:pt x="1668" y="4752"/>
                </a:lnTo>
                <a:lnTo>
                  <a:pt x="1656" y="4731"/>
                </a:lnTo>
                <a:lnTo>
                  <a:pt x="1641" y="4710"/>
                </a:lnTo>
                <a:lnTo>
                  <a:pt x="1623" y="4691"/>
                </a:lnTo>
                <a:lnTo>
                  <a:pt x="1604" y="4671"/>
                </a:lnTo>
                <a:close/>
                <a:moveTo>
                  <a:pt x="1725" y="4818"/>
                </a:moveTo>
                <a:lnTo>
                  <a:pt x="1730" y="4799"/>
                </a:lnTo>
                <a:lnTo>
                  <a:pt x="1736" y="4779"/>
                </a:lnTo>
                <a:lnTo>
                  <a:pt x="1745" y="4761"/>
                </a:lnTo>
                <a:lnTo>
                  <a:pt x="1761" y="4740"/>
                </a:lnTo>
                <a:lnTo>
                  <a:pt x="1779" y="4722"/>
                </a:lnTo>
                <a:lnTo>
                  <a:pt x="1803" y="4704"/>
                </a:lnTo>
                <a:lnTo>
                  <a:pt x="1832" y="4683"/>
                </a:lnTo>
                <a:lnTo>
                  <a:pt x="1907" y="4632"/>
                </a:lnTo>
                <a:lnTo>
                  <a:pt x="1919" y="4641"/>
                </a:lnTo>
                <a:lnTo>
                  <a:pt x="1989" y="4686"/>
                </a:lnTo>
                <a:lnTo>
                  <a:pt x="2018" y="4707"/>
                </a:lnTo>
                <a:lnTo>
                  <a:pt x="2039" y="4727"/>
                </a:lnTo>
                <a:lnTo>
                  <a:pt x="2057" y="4743"/>
                </a:lnTo>
                <a:lnTo>
                  <a:pt x="2069" y="4761"/>
                </a:lnTo>
                <a:lnTo>
                  <a:pt x="2079" y="4779"/>
                </a:lnTo>
                <a:lnTo>
                  <a:pt x="2087" y="4799"/>
                </a:lnTo>
                <a:lnTo>
                  <a:pt x="2090" y="4818"/>
                </a:lnTo>
                <a:lnTo>
                  <a:pt x="2091" y="4841"/>
                </a:lnTo>
                <a:lnTo>
                  <a:pt x="2090" y="4869"/>
                </a:lnTo>
                <a:lnTo>
                  <a:pt x="2087" y="4883"/>
                </a:lnTo>
                <a:lnTo>
                  <a:pt x="2084" y="4895"/>
                </a:lnTo>
                <a:lnTo>
                  <a:pt x="2078" y="4905"/>
                </a:lnTo>
                <a:lnTo>
                  <a:pt x="2072" y="4917"/>
                </a:lnTo>
                <a:lnTo>
                  <a:pt x="2066" y="4926"/>
                </a:lnTo>
                <a:lnTo>
                  <a:pt x="2055" y="4938"/>
                </a:lnTo>
                <a:lnTo>
                  <a:pt x="2033" y="4961"/>
                </a:lnTo>
                <a:lnTo>
                  <a:pt x="2003" y="4985"/>
                </a:lnTo>
                <a:lnTo>
                  <a:pt x="1965" y="5010"/>
                </a:lnTo>
                <a:lnTo>
                  <a:pt x="1919" y="5042"/>
                </a:lnTo>
                <a:lnTo>
                  <a:pt x="1907" y="5051"/>
                </a:lnTo>
                <a:lnTo>
                  <a:pt x="1857" y="5016"/>
                </a:lnTo>
                <a:lnTo>
                  <a:pt x="1817" y="4988"/>
                </a:lnTo>
                <a:lnTo>
                  <a:pt x="1785" y="4964"/>
                </a:lnTo>
                <a:lnTo>
                  <a:pt x="1761" y="4940"/>
                </a:lnTo>
                <a:lnTo>
                  <a:pt x="1754" y="4929"/>
                </a:lnTo>
                <a:lnTo>
                  <a:pt x="1745" y="4919"/>
                </a:lnTo>
                <a:lnTo>
                  <a:pt x="1737" y="4907"/>
                </a:lnTo>
                <a:lnTo>
                  <a:pt x="1733" y="4895"/>
                </a:lnTo>
                <a:lnTo>
                  <a:pt x="1730" y="4883"/>
                </a:lnTo>
                <a:lnTo>
                  <a:pt x="1727" y="4871"/>
                </a:lnTo>
                <a:lnTo>
                  <a:pt x="1725" y="4841"/>
                </a:lnTo>
                <a:lnTo>
                  <a:pt x="1725" y="4818"/>
                </a:lnTo>
                <a:close/>
                <a:moveTo>
                  <a:pt x="2084" y="4671"/>
                </a:moveTo>
                <a:lnTo>
                  <a:pt x="2061" y="4650"/>
                </a:lnTo>
                <a:lnTo>
                  <a:pt x="2033" y="4632"/>
                </a:lnTo>
                <a:lnTo>
                  <a:pt x="1971" y="4590"/>
                </a:lnTo>
                <a:lnTo>
                  <a:pt x="1977" y="4587"/>
                </a:lnTo>
                <a:lnTo>
                  <a:pt x="2013" y="4560"/>
                </a:lnTo>
                <a:lnTo>
                  <a:pt x="2045" y="4535"/>
                </a:lnTo>
                <a:lnTo>
                  <a:pt x="2073" y="4511"/>
                </a:lnTo>
                <a:lnTo>
                  <a:pt x="2096" y="4488"/>
                </a:lnTo>
                <a:lnTo>
                  <a:pt x="2114" y="4467"/>
                </a:lnTo>
                <a:lnTo>
                  <a:pt x="2127" y="4446"/>
                </a:lnTo>
                <a:lnTo>
                  <a:pt x="2139" y="4427"/>
                </a:lnTo>
                <a:lnTo>
                  <a:pt x="2147" y="4409"/>
                </a:lnTo>
                <a:lnTo>
                  <a:pt x="2156" y="4427"/>
                </a:lnTo>
                <a:lnTo>
                  <a:pt x="2168" y="4446"/>
                </a:lnTo>
                <a:lnTo>
                  <a:pt x="2183" y="4467"/>
                </a:lnTo>
                <a:lnTo>
                  <a:pt x="2201" y="4488"/>
                </a:lnTo>
                <a:lnTo>
                  <a:pt x="2223" y="4511"/>
                </a:lnTo>
                <a:lnTo>
                  <a:pt x="2249" y="4535"/>
                </a:lnTo>
                <a:lnTo>
                  <a:pt x="2282" y="4560"/>
                </a:lnTo>
                <a:lnTo>
                  <a:pt x="2318" y="4587"/>
                </a:lnTo>
                <a:lnTo>
                  <a:pt x="2324" y="4590"/>
                </a:lnTo>
                <a:lnTo>
                  <a:pt x="2261" y="4632"/>
                </a:lnTo>
                <a:lnTo>
                  <a:pt x="2235" y="4650"/>
                </a:lnTo>
                <a:lnTo>
                  <a:pt x="2211" y="4671"/>
                </a:lnTo>
                <a:lnTo>
                  <a:pt x="2192" y="4691"/>
                </a:lnTo>
                <a:lnTo>
                  <a:pt x="2174" y="4710"/>
                </a:lnTo>
                <a:lnTo>
                  <a:pt x="2159" y="4731"/>
                </a:lnTo>
                <a:lnTo>
                  <a:pt x="2147" y="4752"/>
                </a:lnTo>
                <a:lnTo>
                  <a:pt x="2138" y="4731"/>
                </a:lnTo>
                <a:lnTo>
                  <a:pt x="2121" y="4710"/>
                </a:lnTo>
                <a:lnTo>
                  <a:pt x="2105" y="4691"/>
                </a:lnTo>
                <a:lnTo>
                  <a:pt x="2084" y="4671"/>
                </a:lnTo>
                <a:close/>
                <a:moveTo>
                  <a:pt x="2205" y="4818"/>
                </a:moveTo>
                <a:lnTo>
                  <a:pt x="2210" y="4799"/>
                </a:lnTo>
                <a:lnTo>
                  <a:pt x="2216" y="4779"/>
                </a:lnTo>
                <a:lnTo>
                  <a:pt x="2225" y="4761"/>
                </a:lnTo>
                <a:lnTo>
                  <a:pt x="2241" y="4740"/>
                </a:lnTo>
                <a:lnTo>
                  <a:pt x="2259" y="4722"/>
                </a:lnTo>
                <a:lnTo>
                  <a:pt x="2283" y="4704"/>
                </a:lnTo>
                <a:lnTo>
                  <a:pt x="2312" y="4683"/>
                </a:lnTo>
                <a:lnTo>
                  <a:pt x="2387" y="4632"/>
                </a:lnTo>
                <a:lnTo>
                  <a:pt x="2463" y="4683"/>
                </a:lnTo>
                <a:lnTo>
                  <a:pt x="2493" y="4704"/>
                </a:lnTo>
                <a:lnTo>
                  <a:pt x="2517" y="4722"/>
                </a:lnTo>
                <a:lnTo>
                  <a:pt x="2535" y="4740"/>
                </a:lnTo>
                <a:lnTo>
                  <a:pt x="2549" y="4761"/>
                </a:lnTo>
                <a:lnTo>
                  <a:pt x="2559" y="4779"/>
                </a:lnTo>
                <a:lnTo>
                  <a:pt x="2567" y="4799"/>
                </a:lnTo>
                <a:lnTo>
                  <a:pt x="2568" y="4818"/>
                </a:lnTo>
                <a:lnTo>
                  <a:pt x="2571" y="4841"/>
                </a:lnTo>
                <a:lnTo>
                  <a:pt x="2568" y="4871"/>
                </a:lnTo>
                <a:lnTo>
                  <a:pt x="2567" y="4883"/>
                </a:lnTo>
                <a:lnTo>
                  <a:pt x="2562" y="4895"/>
                </a:lnTo>
                <a:lnTo>
                  <a:pt x="2556" y="4907"/>
                </a:lnTo>
                <a:lnTo>
                  <a:pt x="2550" y="4919"/>
                </a:lnTo>
                <a:lnTo>
                  <a:pt x="2543" y="4929"/>
                </a:lnTo>
                <a:lnTo>
                  <a:pt x="2532" y="4940"/>
                </a:lnTo>
                <a:lnTo>
                  <a:pt x="2508" y="4964"/>
                </a:lnTo>
                <a:lnTo>
                  <a:pt x="2477" y="4988"/>
                </a:lnTo>
                <a:lnTo>
                  <a:pt x="2436" y="5016"/>
                </a:lnTo>
                <a:lnTo>
                  <a:pt x="2387" y="5051"/>
                </a:lnTo>
                <a:lnTo>
                  <a:pt x="2339" y="5016"/>
                </a:lnTo>
                <a:lnTo>
                  <a:pt x="2297" y="4988"/>
                </a:lnTo>
                <a:lnTo>
                  <a:pt x="2267" y="4964"/>
                </a:lnTo>
                <a:lnTo>
                  <a:pt x="2241" y="4940"/>
                </a:lnTo>
                <a:lnTo>
                  <a:pt x="2234" y="4929"/>
                </a:lnTo>
                <a:lnTo>
                  <a:pt x="2225" y="4919"/>
                </a:lnTo>
                <a:lnTo>
                  <a:pt x="2217" y="4907"/>
                </a:lnTo>
                <a:lnTo>
                  <a:pt x="2213" y="4895"/>
                </a:lnTo>
                <a:lnTo>
                  <a:pt x="2210" y="4883"/>
                </a:lnTo>
                <a:lnTo>
                  <a:pt x="2207" y="4871"/>
                </a:lnTo>
                <a:lnTo>
                  <a:pt x="2205" y="4841"/>
                </a:lnTo>
                <a:lnTo>
                  <a:pt x="2205" y="4818"/>
                </a:lnTo>
                <a:close/>
                <a:moveTo>
                  <a:pt x="2562" y="4671"/>
                </a:moveTo>
                <a:lnTo>
                  <a:pt x="2541" y="4650"/>
                </a:lnTo>
                <a:lnTo>
                  <a:pt x="2513" y="4632"/>
                </a:lnTo>
                <a:lnTo>
                  <a:pt x="2451" y="4590"/>
                </a:lnTo>
                <a:lnTo>
                  <a:pt x="2457" y="4587"/>
                </a:lnTo>
                <a:lnTo>
                  <a:pt x="2495" y="4560"/>
                </a:lnTo>
                <a:lnTo>
                  <a:pt x="2525" y="4535"/>
                </a:lnTo>
                <a:lnTo>
                  <a:pt x="2553" y="4511"/>
                </a:lnTo>
                <a:lnTo>
                  <a:pt x="2574" y="4488"/>
                </a:lnTo>
                <a:lnTo>
                  <a:pt x="2592" y="4467"/>
                </a:lnTo>
                <a:lnTo>
                  <a:pt x="2607" y="4446"/>
                </a:lnTo>
                <a:lnTo>
                  <a:pt x="2619" y="4427"/>
                </a:lnTo>
                <a:lnTo>
                  <a:pt x="2627" y="4409"/>
                </a:lnTo>
                <a:lnTo>
                  <a:pt x="2637" y="4427"/>
                </a:lnTo>
                <a:lnTo>
                  <a:pt x="2646" y="4446"/>
                </a:lnTo>
                <a:lnTo>
                  <a:pt x="2663" y="4467"/>
                </a:lnTo>
                <a:lnTo>
                  <a:pt x="2681" y="4488"/>
                </a:lnTo>
                <a:lnTo>
                  <a:pt x="2703" y="4511"/>
                </a:lnTo>
                <a:lnTo>
                  <a:pt x="2729" y="4535"/>
                </a:lnTo>
                <a:lnTo>
                  <a:pt x="2760" y="4560"/>
                </a:lnTo>
                <a:lnTo>
                  <a:pt x="2796" y="4587"/>
                </a:lnTo>
                <a:lnTo>
                  <a:pt x="2802" y="4590"/>
                </a:lnTo>
                <a:lnTo>
                  <a:pt x="2741" y="4632"/>
                </a:lnTo>
                <a:lnTo>
                  <a:pt x="2715" y="4650"/>
                </a:lnTo>
                <a:lnTo>
                  <a:pt x="2691" y="4671"/>
                </a:lnTo>
                <a:lnTo>
                  <a:pt x="2670" y="4691"/>
                </a:lnTo>
                <a:lnTo>
                  <a:pt x="2652" y="4710"/>
                </a:lnTo>
                <a:lnTo>
                  <a:pt x="2639" y="4731"/>
                </a:lnTo>
                <a:lnTo>
                  <a:pt x="2627" y="4752"/>
                </a:lnTo>
                <a:lnTo>
                  <a:pt x="2616" y="4731"/>
                </a:lnTo>
                <a:lnTo>
                  <a:pt x="2601" y="4710"/>
                </a:lnTo>
                <a:lnTo>
                  <a:pt x="2585" y="4691"/>
                </a:lnTo>
                <a:lnTo>
                  <a:pt x="2562" y="4671"/>
                </a:lnTo>
                <a:close/>
                <a:moveTo>
                  <a:pt x="2685" y="4818"/>
                </a:moveTo>
                <a:lnTo>
                  <a:pt x="2688" y="4799"/>
                </a:lnTo>
                <a:lnTo>
                  <a:pt x="2694" y="4779"/>
                </a:lnTo>
                <a:lnTo>
                  <a:pt x="2706" y="4761"/>
                </a:lnTo>
                <a:lnTo>
                  <a:pt x="2721" y="4740"/>
                </a:lnTo>
                <a:lnTo>
                  <a:pt x="2739" y="4722"/>
                </a:lnTo>
                <a:lnTo>
                  <a:pt x="2763" y="4704"/>
                </a:lnTo>
                <a:lnTo>
                  <a:pt x="2790" y="4683"/>
                </a:lnTo>
                <a:lnTo>
                  <a:pt x="2867" y="4632"/>
                </a:lnTo>
                <a:lnTo>
                  <a:pt x="2879" y="4641"/>
                </a:lnTo>
                <a:lnTo>
                  <a:pt x="2951" y="4686"/>
                </a:lnTo>
                <a:lnTo>
                  <a:pt x="2976" y="4707"/>
                </a:lnTo>
                <a:lnTo>
                  <a:pt x="2999" y="4727"/>
                </a:lnTo>
                <a:lnTo>
                  <a:pt x="3017" y="4743"/>
                </a:lnTo>
                <a:lnTo>
                  <a:pt x="3030" y="4761"/>
                </a:lnTo>
                <a:lnTo>
                  <a:pt x="3041" y="4779"/>
                </a:lnTo>
                <a:lnTo>
                  <a:pt x="3047" y="4799"/>
                </a:lnTo>
                <a:lnTo>
                  <a:pt x="3048" y="4818"/>
                </a:lnTo>
                <a:lnTo>
                  <a:pt x="3050" y="4841"/>
                </a:lnTo>
                <a:lnTo>
                  <a:pt x="3048" y="4869"/>
                </a:lnTo>
                <a:lnTo>
                  <a:pt x="3047" y="4883"/>
                </a:lnTo>
                <a:lnTo>
                  <a:pt x="3042" y="4895"/>
                </a:lnTo>
                <a:lnTo>
                  <a:pt x="3038" y="4905"/>
                </a:lnTo>
                <a:lnTo>
                  <a:pt x="3032" y="4917"/>
                </a:lnTo>
                <a:lnTo>
                  <a:pt x="3024" y="4926"/>
                </a:lnTo>
                <a:lnTo>
                  <a:pt x="3015" y="4938"/>
                </a:lnTo>
                <a:lnTo>
                  <a:pt x="2993" y="4961"/>
                </a:lnTo>
                <a:lnTo>
                  <a:pt x="2963" y="4985"/>
                </a:lnTo>
                <a:lnTo>
                  <a:pt x="2925" y="5010"/>
                </a:lnTo>
                <a:lnTo>
                  <a:pt x="2879" y="5042"/>
                </a:lnTo>
                <a:lnTo>
                  <a:pt x="2867" y="5051"/>
                </a:lnTo>
                <a:lnTo>
                  <a:pt x="2819" y="5016"/>
                </a:lnTo>
                <a:lnTo>
                  <a:pt x="2778" y="4988"/>
                </a:lnTo>
                <a:lnTo>
                  <a:pt x="2747" y="4964"/>
                </a:lnTo>
                <a:lnTo>
                  <a:pt x="2721" y="4940"/>
                </a:lnTo>
                <a:lnTo>
                  <a:pt x="2712" y="4929"/>
                </a:lnTo>
                <a:lnTo>
                  <a:pt x="2705" y="4919"/>
                </a:lnTo>
                <a:lnTo>
                  <a:pt x="2697" y="4907"/>
                </a:lnTo>
                <a:lnTo>
                  <a:pt x="2693" y="4895"/>
                </a:lnTo>
                <a:lnTo>
                  <a:pt x="2688" y="4883"/>
                </a:lnTo>
                <a:lnTo>
                  <a:pt x="2687" y="4871"/>
                </a:lnTo>
                <a:lnTo>
                  <a:pt x="2685" y="4841"/>
                </a:lnTo>
                <a:lnTo>
                  <a:pt x="2685" y="4818"/>
                </a:lnTo>
                <a:close/>
                <a:moveTo>
                  <a:pt x="3044" y="4671"/>
                </a:moveTo>
                <a:lnTo>
                  <a:pt x="3021" y="4650"/>
                </a:lnTo>
                <a:lnTo>
                  <a:pt x="2994" y="4632"/>
                </a:lnTo>
                <a:lnTo>
                  <a:pt x="2933" y="4590"/>
                </a:lnTo>
                <a:lnTo>
                  <a:pt x="2937" y="4587"/>
                </a:lnTo>
                <a:lnTo>
                  <a:pt x="2975" y="4560"/>
                </a:lnTo>
                <a:lnTo>
                  <a:pt x="3005" y="4535"/>
                </a:lnTo>
                <a:lnTo>
                  <a:pt x="3032" y="4511"/>
                </a:lnTo>
                <a:lnTo>
                  <a:pt x="3054" y="4488"/>
                </a:lnTo>
                <a:lnTo>
                  <a:pt x="3072" y="4467"/>
                </a:lnTo>
                <a:lnTo>
                  <a:pt x="3086" y="4446"/>
                </a:lnTo>
                <a:lnTo>
                  <a:pt x="3098" y="4427"/>
                </a:lnTo>
                <a:lnTo>
                  <a:pt x="3107" y="4409"/>
                </a:lnTo>
                <a:lnTo>
                  <a:pt x="3116" y="4427"/>
                </a:lnTo>
                <a:lnTo>
                  <a:pt x="3126" y="4446"/>
                </a:lnTo>
                <a:lnTo>
                  <a:pt x="3143" y="4467"/>
                </a:lnTo>
                <a:lnTo>
                  <a:pt x="3161" y="4488"/>
                </a:lnTo>
                <a:lnTo>
                  <a:pt x="3182" y="4511"/>
                </a:lnTo>
                <a:lnTo>
                  <a:pt x="3209" y="4535"/>
                </a:lnTo>
                <a:lnTo>
                  <a:pt x="3240" y="4560"/>
                </a:lnTo>
                <a:lnTo>
                  <a:pt x="3278" y="4587"/>
                </a:lnTo>
                <a:lnTo>
                  <a:pt x="3282" y="4590"/>
                </a:lnTo>
                <a:lnTo>
                  <a:pt x="3221" y="4632"/>
                </a:lnTo>
                <a:lnTo>
                  <a:pt x="3194" y="4650"/>
                </a:lnTo>
                <a:lnTo>
                  <a:pt x="3170" y="4671"/>
                </a:lnTo>
                <a:lnTo>
                  <a:pt x="3150" y="4691"/>
                </a:lnTo>
                <a:lnTo>
                  <a:pt x="3132" y="4710"/>
                </a:lnTo>
                <a:lnTo>
                  <a:pt x="3119" y="4731"/>
                </a:lnTo>
                <a:lnTo>
                  <a:pt x="3107" y="4752"/>
                </a:lnTo>
                <a:lnTo>
                  <a:pt x="3096" y="4731"/>
                </a:lnTo>
                <a:lnTo>
                  <a:pt x="3080" y="4710"/>
                </a:lnTo>
                <a:lnTo>
                  <a:pt x="3065" y="4691"/>
                </a:lnTo>
                <a:lnTo>
                  <a:pt x="3044" y="4671"/>
                </a:lnTo>
                <a:close/>
                <a:moveTo>
                  <a:pt x="3164" y="4818"/>
                </a:moveTo>
                <a:lnTo>
                  <a:pt x="3168" y="4799"/>
                </a:lnTo>
                <a:lnTo>
                  <a:pt x="3174" y="4779"/>
                </a:lnTo>
                <a:lnTo>
                  <a:pt x="3186" y="4761"/>
                </a:lnTo>
                <a:lnTo>
                  <a:pt x="3200" y="4740"/>
                </a:lnTo>
                <a:lnTo>
                  <a:pt x="3218" y="4722"/>
                </a:lnTo>
                <a:lnTo>
                  <a:pt x="3242" y="4704"/>
                </a:lnTo>
                <a:lnTo>
                  <a:pt x="3272" y="4683"/>
                </a:lnTo>
                <a:lnTo>
                  <a:pt x="3347" y="4632"/>
                </a:lnTo>
                <a:lnTo>
                  <a:pt x="3422" y="4683"/>
                </a:lnTo>
                <a:lnTo>
                  <a:pt x="3452" y="4704"/>
                </a:lnTo>
                <a:lnTo>
                  <a:pt x="3476" y="4722"/>
                </a:lnTo>
                <a:lnTo>
                  <a:pt x="3494" y="4740"/>
                </a:lnTo>
                <a:lnTo>
                  <a:pt x="3509" y="4761"/>
                </a:lnTo>
                <a:lnTo>
                  <a:pt x="3518" y="4779"/>
                </a:lnTo>
                <a:lnTo>
                  <a:pt x="3527" y="4799"/>
                </a:lnTo>
                <a:lnTo>
                  <a:pt x="3530" y="4818"/>
                </a:lnTo>
                <a:lnTo>
                  <a:pt x="3530" y="4841"/>
                </a:lnTo>
                <a:lnTo>
                  <a:pt x="3528" y="4871"/>
                </a:lnTo>
                <a:lnTo>
                  <a:pt x="3527" y="4883"/>
                </a:lnTo>
                <a:lnTo>
                  <a:pt x="3522" y="4895"/>
                </a:lnTo>
                <a:lnTo>
                  <a:pt x="3516" y="4907"/>
                </a:lnTo>
                <a:lnTo>
                  <a:pt x="3510" y="4919"/>
                </a:lnTo>
                <a:lnTo>
                  <a:pt x="3503" y="4929"/>
                </a:lnTo>
                <a:lnTo>
                  <a:pt x="3492" y="4940"/>
                </a:lnTo>
                <a:lnTo>
                  <a:pt x="3468" y="4964"/>
                </a:lnTo>
                <a:lnTo>
                  <a:pt x="3437" y="4988"/>
                </a:lnTo>
                <a:lnTo>
                  <a:pt x="3396" y="5016"/>
                </a:lnTo>
                <a:lnTo>
                  <a:pt x="3347" y="5051"/>
                </a:lnTo>
                <a:lnTo>
                  <a:pt x="3299" y="5016"/>
                </a:lnTo>
                <a:lnTo>
                  <a:pt x="3258" y="4988"/>
                </a:lnTo>
                <a:lnTo>
                  <a:pt x="3227" y="4964"/>
                </a:lnTo>
                <a:lnTo>
                  <a:pt x="3203" y="4940"/>
                </a:lnTo>
                <a:lnTo>
                  <a:pt x="3192" y="4929"/>
                </a:lnTo>
                <a:lnTo>
                  <a:pt x="3185" y="4919"/>
                </a:lnTo>
                <a:lnTo>
                  <a:pt x="3179" y="4907"/>
                </a:lnTo>
                <a:lnTo>
                  <a:pt x="3173" y="4895"/>
                </a:lnTo>
                <a:lnTo>
                  <a:pt x="3168" y="4883"/>
                </a:lnTo>
                <a:lnTo>
                  <a:pt x="3167" y="4871"/>
                </a:lnTo>
                <a:lnTo>
                  <a:pt x="3164" y="4841"/>
                </a:lnTo>
                <a:lnTo>
                  <a:pt x="3164" y="4818"/>
                </a:lnTo>
                <a:close/>
                <a:moveTo>
                  <a:pt x="3524" y="4671"/>
                </a:moveTo>
                <a:lnTo>
                  <a:pt x="3500" y="4650"/>
                </a:lnTo>
                <a:lnTo>
                  <a:pt x="3474" y="4632"/>
                </a:lnTo>
                <a:lnTo>
                  <a:pt x="3413" y="4590"/>
                </a:lnTo>
                <a:lnTo>
                  <a:pt x="3416" y="4587"/>
                </a:lnTo>
                <a:lnTo>
                  <a:pt x="3455" y="4560"/>
                </a:lnTo>
                <a:lnTo>
                  <a:pt x="3486" y="4535"/>
                </a:lnTo>
                <a:lnTo>
                  <a:pt x="3512" y="4511"/>
                </a:lnTo>
                <a:lnTo>
                  <a:pt x="3534" y="4488"/>
                </a:lnTo>
                <a:lnTo>
                  <a:pt x="3552" y="4467"/>
                </a:lnTo>
                <a:lnTo>
                  <a:pt x="3569" y="4446"/>
                </a:lnTo>
                <a:lnTo>
                  <a:pt x="3578" y="4427"/>
                </a:lnTo>
                <a:lnTo>
                  <a:pt x="3588" y="4409"/>
                </a:lnTo>
                <a:lnTo>
                  <a:pt x="3596" y="4427"/>
                </a:lnTo>
                <a:lnTo>
                  <a:pt x="3606" y="4446"/>
                </a:lnTo>
                <a:lnTo>
                  <a:pt x="3623" y="4467"/>
                </a:lnTo>
                <a:lnTo>
                  <a:pt x="3641" y="4488"/>
                </a:lnTo>
                <a:lnTo>
                  <a:pt x="3662" y="4511"/>
                </a:lnTo>
                <a:lnTo>
                  <a:pt x="3687" y="4535"/>
                </a:lnTo>
                <a:lnTo>
                  <a:pt x="3720" y="4560"/>
                </a:lnTo>
                <a:lnTo>
                  <a:pt x="3758" y="4587"/>
                </a:lnTo>
                <a:lnTo>
                  <a:pt x="3762" y="4590"/>
                </a:lnTo>
                <a:lnTo>
                  <a:pt x="3699" y="4632"/>
                </a:lnTo>
                <a:lnTo>
                  <a:pt x="3674" y="4650"/>
                </a:lnTo>
                <a:lnTo>
                  <a:pt x="3650" y="4671"/>
                </a:lnTo>
                <a:lnTo>
                  <a:pt x="3630" y="4691"/>
                </a:lnTo>
                <a:lnTo>
                  <a:pt x="3612" y="4710"/>
                </a:lnTo>
                <a:lnTo>
                  <a:pt x="3599" y="4731"/>
                </a:lnTo>
                <a:lnTo>
                  <a:pt x="3588" y="4752"/>
                </a:lnTo>
                <a:lnTo>
                  <a:pt x="3576" y="4731"/>
                </a:lnTo>
                <a:lnTo>
                  <a:pt x="3563" y="4710"/>
                </a:lnTo>
                <a:lnTo>
                  <a:pt x="3545" y="4691"/>
                </a:lnTo>
                <a:lnTo>
                  <a:pt x="3524" y="4671"/>
                </a:lnTo>
                <a:close/>
                <a:moveTo>
                  <a:pt x="3647" y="4818"/>
                </a:moveTo>
                <a:lnTo>
                  <a:pt x="3648" y="4799"/>
                </a:lnTo>
                <a:lnTo>
                  <a:pt x="3656" y="4779"/>
                </a:lnTo>
                <a:lnTo>
                  <a:pt x="3666" y="4761"/>
                </a:lnTo>
                <a:lnTo>
                  <a:pt x="3680" y="4740"/>
                </a:lnTo>
                <a:lnTo>
                  <a:pt x="3698" y="4722"/>
                </a:lnTo>
                <a:lnTo>
                  <a:pt x="3722" y="4704"/>
                </a:lnTo>
                <a:lnTo>
                  <a:pt x="3752" y="4683"/>
                </a:lnTo>
                <a:lnTo>
                  <a:pt x="3828" y="4632"/>
                </a:lnTo>
                <a:lnTo>
                  <a:pt x="3840" y="4641"/>
                </a:lnTo>
                <a:lnTo>
                  <a:pt x="3909" y="4686"/>
                </a:lnTo>
                <a:lnTo>
                  <a:pt x="3936" y="4707"/>
                </a:lnTo>
                <a:lnTo>
                  <a:pt x="3957" y="4727"/>
                </a:lnTo>
                <a:lnTo>
                  <a:pt x="3975" y="4743"/>
                </a:lnTo>
                <a:lnTo>
                  <a:pt x="3990" y="4761"/>
                </a:lnTo>
                <a:lnTo>
                  <a:pt x="3999" y="4779"/>
                </a:lnTo>
                <a:lnTo>
                  <a:pt x="4005" y="4799"/>
                </a:lnTo>
                <a:lnTo>
                  <a:pt x="4010" y="4818"/>
                </a:lnTo>
                <a:lnTo>
                  <a:pt x="4010" y="4841"/>
                </a:lnTo>
                <a:lnTo>
                  <a:pt x="4008" y="4869"/>
                </a:lnTo>
                <a:lnTo>
                  <a:pt x="4005" y="4883"/>
                </a:lnTo>
                <a:lnTo>
                  <a:pt x="4002" y="4895"/>
                </a:lnTo>
                <a:lnTo>
                  <a:pt x="3998" y="4905"/>
                </a:lnTo>
                <a:lnTo>
                  <a:pt x="3992" y="4917"/>
                </a:lnTo>
                <a:lnTo>
                  <a:pt x="3984" y="4926"/>
                </a:lnTo>
                <a:lnTo>
                  <a:pt x="3975" y="4938"/>
                </a:lnTo>
                <a:lnTo>
                  <a:pt x="3951" y="4961"/>
                </a:lnTo>
                <a:lnTo>
                  <a:pt x="3921" y="4985"/>
                </a:lnTo>
                <a:lnTo>
                  <a:pt x="3885" y="5010"/>
                </a:lnTo>
                <a:lnTo>
                  <a:pt x="3840" y="5042"/>
                </a:lnTo>
                <a:lnTo>
                  <a:pt x="3828" y="5051"/>
                </a:lnTo>
                <a:lnTo>
                  <a:pt x="3777" y="5016"/>
                </a:lnTo>
                <a:lnTo>
                  <a:pt x="3738" y="4988"/>
                </a:lnTo>
                <a:lnTo>
                  <a:pt x="3705" y="4964"/>
                </a:lnTo>
                <a:lnTo>
                  <a:pt x="3681" y="4940"/>
                </a:lnTo>
                <a:lnTo>
                  <a:pt x="3672" y="4929"/>
                </a:lnTo>
                <a:lnTo>
                  <a:pt x="3665" y="4919"/>
                </a:lnTo>
                <a:lnTo>
                  <a:pt x="3659" y="4907"/>
                </a:lnTo>
                <a:lnTo>
                  <a:pt x="3653" y="4895"/>
                </a:lnTo>
                <a:lnTo>
                  <a:pt x="3648" y="4883"/>
                </a:lnTo>
                <a:lnTo>
                  <a:pt x="3647" y="4871"/>
                </a:lnTo>
                <a:lnTo>
                  <a:pt x="3644" y="4841"/>
                </a:lnTo>
                <a:lnTo>
                  <a:pt x="3647" y="4818"/>
                </a:lnTo>
                <a:close/>
                <a:moveTo>
                  <a:pt x="4004" y="4671"/>
                </a:moveTo>
                <a:lnTo>
                  <a:pt x="3980" y="4650"/>
                </a:lnTo>
                <a:lnTo>
                  <a:pt x="3954" y="4632"/>
                </a:lnTo>
                <a:lnTo>
                  <a:pt x="3891" y="4590"/>
                </a:lnTo>
                <a:lnTo>
                  <a:pt x="3897" y="4587"/>
                </a:lnTo>
                <a:lnTo>
                  <a:pt x="3933" y="4560"/>
                </a:lnTo>
                <a:lnTo>
                  <a:pt x="3966" y="4535"/>
                </a:lnTo>
                <a:lnTo>
                  <a:pt x="3992" y="4511"/>
                </a:lnTo>
                <a:lnTo>
                  <a:pt x="4014" y="4488"/>
                </a:lnTo>
                <a:lnTo>
                  <a:pt x="4032" y="4467"/>
                </a:lnTo>
                <a:lnTo>
                  <a:pt x="4047" y="4446"/>
                </a:lnTo>
                <a:lnTo>
                  <a:pt x="4058" y="4427"/>
                </a:lnTo>
                <a:lnTo>
                  <a:pt x="4068" y="4409"/>
                </a:lnTo>
                <a:lnTo>
                  <a:pt x="4076" y="4427"/>
                </a:lnTo>
                <a:lnTo>
                  <a:pt x="4088" y="4446"/>
                </a:lnTo>
                <a:lnTo>
                  <a:pt x="4101" y="4467"/>
                </a:lnTo>
                <a:lnTo>
                  <a:pt x="4119" y="4488"/>
                </a:lnTo>
                <a:lnTo>
                  <a:pt x="4142" y="4511"/>
                </a:lnTo>
                <a:lnTo>
                  <a:pt x="4170" y="4535"/>
                </a:lnTo>
                <a:lnTo>
                  <a:pt x="4200" y="4560"/>
                </a:lnTo>
                <a:lnTo>
                  <a:pt x="4238" y="4587"/>
                </a:lnTo>
                <a:lnTo>
                  <a:pt x="4244" y="4590"/>
                </a:lnTo>
                <a:lnTo>
                  <a:pt x="4182" y="4632"/>
                </a:lnTo>
                <a:lnTo>
                  <a:pt x="4154" y="4650"/>
                </a:lnTo>
                <a:lnTo>
                  <a:pt x="4131" y="4671"/>
                </a:lnTo>
                <a:lnTo>
                  <a:pt x="4110" y="4691"/>
                </a:lnTo>
                <a:lnTo>
                  <a:pt x="4094" y="4710"/>
                </a:lnTo>
                <a:lnTo>
                  <a:pt x="4077" y="4731"/>
                </a:lnTo>
                <a:lnTo>
                  <a:pt x="4068" y="4752"/>
                </a:lnTo>
                <a:lnTo>
                  <a:pt x="4056" y="4731"/>
                </a:lnTo>
                <a:lnTo>
                  <a:pt x="4041" y="4710"/>
                </a:lnTo>
                <a:lnTo>
                  <a:pt x="4023" y="4691"/>
                </a:lnTo>
                <a:lnTo>
                  <a:pt x="4004" y="4671"/>
                </a:lnTo>
                <a:close/>
                <a:moveTo>
                  <a:pt x="4125" y="4818"/>
                </a:moveTo>
                <a:lnTo>
                  <a:pt x="4128" y="4799"/>
                </a:lnTo>
                <a:lnTo>
                  <a:pt x="4136" y="4779"/>
                </a:lnTo>
                <a:lnTo>
                  <a:pt x="4146" y="4761"/>
                </a:lnTo>
                <a:lnTo>
                  <a:pt x="4160" y="4740"/>
                </a:lnTo>
                <a:lnTo>
                  <a:pt x="4178" y="4722"/>
                </a:lnTo>
                <a:lnTo>
                  <a:pt x="4202" y="4704"/>
                </a:lnTo>
                <a:lnTo>
                  <a:pt x="4232" y="4683"/>
                </a:lnTo>
                <a:lnTo>
                  <a:pt x="4308" y="4632"/>
                </a:lnTo>
                <a:lnTo>
                  <a:pt x="4383" y="4683"/>
                </a:lnTo>
                <a:lnTo>
                  <a:pt x="4412" y="4704"/>
                </a:lnTo>
                <a:lnTo>
                  <a:pt x="4436" y="4722"/>
                </a:lnTo>
                <a:lnTo>
                  <a:pt x="4454" y="4740"/>
                </a:lnTo>
                <a:lnTo>
                  <a:pt x="4469" y="4761"/>
                </a:lnTo>
                <a:lnTo>
                  <a:pt x="4479" y="4779"/>
                </a:lnTo>
                <a:lnTo>
                  <a:pt x="4485" y="4799"/>
                </a:lnTo>
                <a:lnTo>
                  <a:pt x="4490" y="4818"/>
                </a:lnTo>
                <a:lnTo>
                  <a:pt x="4490" y="4841"/>
                </a:lnTo>
                <a:lnTo>
                  <a:pt x="4487" y="4871"/>
                </a:lnTo>
                <a:lnTo>
                  <a:pt x="4485" y="4883"/>
                </a:lnTo>
                <a:lnTo>
                  <a:pt x="4481" y="4895"/>
                </a:lnTo>
                <a:lnTo>
                  <a:pt x="4478" y="4907"/>
                </a:lnTo>
                <a:lnTo>
                  <a:pt x="4469" y="4919"/>
                </a:lnTo>
                <a:lnTo>
                  <a:pt x="4461" y="4929"/>
                </a:lnTo>
                <a:lnTo>
                  <a:pt x="4454" y="4940"/>
                </a:lnTo>
                <a:lnTo>
                  <a:pt x="4427" y="4964"/>
                </a:lnTo>
                <a:lnTo>
                  <a:pt x="4395" y="4988"/>
                </a:lnTo>
                <a:lnTo>
                  <a:pt x="4355" y="5016"/>
                </a:lnTo>
                <a:lnTo>
                  <a:pt x="4308" y="5051"/>
                </a:lnTo>
                <a:lnTo>
                  <a:pt x="4257" y="5016"/>
                </a:lnTo>
                <a:lnTo>
                  <a:pt x="4218" y="4988"/>
                </a:lnTo>
                <a:lnTo>
                  <a:pt x="4185" y="4964"/>
                </a:lnTo>
                <a:lnTo>
                  <a:pt x="4161" y="4940"/>
                </a:lnTo>
                <a:lnTo>
                  <a:pt x="4152" y="4929"/>
                </a:lnTo>
                <a:lnTo>
                  <a:pt x="4143" y="4919"/>
                </a:lnTo>
                <a:lnTo>
                  <a:pt x="4137" y="4907"/>
                </a:lnTo>
                <a:lnTo>
                  <a:pt x="4131" y="4895"/>
                </a:lnTo>
                <a:lnTo>
                  <a:pt x="4128" y="4883"/>
                </a:lnTo>
                <a:lnTo>
                  <a:pt x="4125" y="4871"/>
                </a:lnTo>
                <a:lnTo>
                  <a:pt x="4124" y="4841"/>
                </a:lnTo>
                <a:lnTo>
                  <a:pt x="4125" y="4818"/>
                </a:lnTo>
                <a:close/>
                <a:moveTo>
                  <a:pt x="4484" y="4671"/>
                </a:moveTo>
                <a:lnTo>
                  <a:pt x="4460" y="4650"/>
                </a:lnTo>
                <a:lnTo>
                  <a:pt x="4433" y="4632"/>
                </a:lnTo>
                <a:lnTo>
                  <a:pt x="4371" y="4590"/>
                </a:lnTo>
                <a:lnTo>
                  <a:pt x="4377" y="4587"/>
                </a:lnTo>
                <a:lnTo>
                  <a:pt x="4413" y="4560"/>
                </a:lnTo>
                <a:lnTo>
                  <a:pt x="4445" y="4535"/>
                </a:lnTo>
                <a:lnTo>
                  <a:pt x="4472" y="4511"/>
                </a:lnTo>
                <a:lnTo>
                  <a:pt x="4493" y="4488"/>
                </a:lnTo>
                <a:lnTo>
                  <a:pt x="4511" y="4467"/>
                </a:lnTo>
                <a:lnTo>
                  <a:pt x="4527" y="4446"/>
                </a:lnTo>
                <a:lnTo>
                  <a:pt x="4538" y="4427"/>
                </a:lnTo>
                <a:lnTo>
                  <a:pt x="4547" y="4409"/>
                </a:lnTo>
                <a:lnTo>
                  <a:pt x="4556" y="4427"/>
                </a:lnTo>
                <a:lnTo>
                  <a:pt x="4568" y="4446"/>
                </a:lnTo>
                <a:lnTo>
                  <a:pt x="4581" y="4467"/>
                </a:lnTo>
                <a:lnTo>
                  <a:pt x="4599" y="4488"/>
                </a:lnTo>
                <a:lnTo>
                  <a:pt x="4622" y="4511"/>
                </a:lnTo>
                <a:lnTo>
                  <a:pt x="4649" y="4535"/>
                </a:lnTo>
                <a:lnTo>
                  <a:pt x="4679" y="4560"/>
                </a:lnTo>
                <a:lnTo>
                  <a:pt x="4718" y="4587"/>
                </a:lnTo>
                <a:lnTo>
                  <a:pt x="4724" y="4590"/>
                </a:lnTo>
                <a:lnTo>
                  <a:pt x="4661" y="4632"/>
                </a:lnTo>
                <a:lnTo>
                  <a:pt x="4634" y="4650"/>
                </a:lnTo>
                <a:lnTo>
                  <a:pt x="4611" y="4671"/>
                </a:lnTo>
                <a:lnTo>
                  <a:pt x="4589" y="4691"/>
                </a:lnTo>
                <a:lnTo>
                  <a:pt x="4574" y="4710"/>
                </a:lnTo>
                <a:lnTo>
                  <a:pt x="4557" y="4731"/>
                </a:lnTo>
                <a:lnTo>
                  <a:pt x="4547" y="4752"/>
                </a:lnTo>
                <a:lnTo>
                  <a:pt x="4535" y="4731"/>
                </a:lnTo>
                <a:lnTo>
                  <a:pt x="4521" y="4710"/>
                </a:lnTo>
                <a:lnTo>
                  <a:pt x="4503" y="4691"/>
                </a:lnTo>
                <a:lnTo>
                  <a:pt x="4484" y="4671"/>
                </a:lnTo>
                <a:close/>
                <a:moveTo>
                  <a:pt x="4605" y="4818"/>
                </a:moveTo>
                <a:lnTo>
                  <a:pt x="4607" y="4799"/>
                </a:lnTo>
                <a:lnTo>
                  <a:pt x="4616" y="4779"/>
                </a:lnTo>
                <a:lnTo>
                  <a:pt x="4625" y="4761"/>
                </a:lnTo>
                <a:lnTo>
                  <a:pt x="4640" y="4740"/>
                </a:lnTo>
                <a:lnTo>
                  <a:pt x="4658" y="4722"/>
                </a:lnTo>
                <a:lnTo>
                  <a:pt x="4682" y="4704"/>
                </a:lnTo>
                <a:lnTo>
                  <a:pt x="4712" y="4683"/>
                </a:lnTo>
                <a:lnTo>
                  <a:pt x="4787" y="4632"/>
                </a:lnTo>
                <a:lnTo>
                  <a:pt x="4799" y="4641"/>
                </a:lnTo>
                <a:lnTo>
                  <a:pt x="4869" y="4686"/>
                </a:lnTo>
                <a:lnTo>
                  <a:pt x="4895" y="4707"/>
                </a:lnTo>
                <a:lnTo>
                  <a:pt x="4917" y="4727"/>
                </a:lnTo>
                <a:lnTo>
                  <a:pt x="4935" y="4743"/>
                </a:lnTo>
                <a:lnTo>
                  <a:pt x="4949" y="4761"/>
                </a:lnTo>
                <a:lnTo>
                  <a:pt x="4959" y="4779"/>
                </a:lnTo>
                <a:lnTo>
                  <a:pt x="4965" y="4799"/>
                </a:lnTo>
                <a:lnTo>
                  <a:pt x="4970" y="4818"/>
                </a:lnTo>
                <a:lnTo>
                  <a:pt x="4970" y="4841"/>
                </a:lnTo>
                <a:lnTo>
                  <a:pt x="4967" y="4869"/>
                </a:lnTo>
                <a:lnTo>
                  <a:pt x="4965" y="4883"/>
                </a:lnTo>
                <a:lnTo>
                  <a:pt x="4961" y="4895"/>
                </a:lnTo>
                <a:lnTo>
                  <a:pt x="4958" y="4905"/>
                </a:lnTo>
                <a:lnTo>
                  <a:pt x="4952" y="4917"/>
                </a:lnTo>
                <a:lnTo>
                  <a:pt x="4943" y="4926"/>
                </a:lnTo>
                <a:lnTo>
                  <a:pt x="4935" y="4938"/>
                </a:lnTo>
                <a:lnTo>
                  <a:pt x="4911" y="4961"/>
                </a:lnTo>
                <a:lnTo>
                  <a:pt x="4883" y="4985"/>
                </a:lnTo>
                <a:lnTo>
                  <a:pt x="4845" y="5010"/>
                </a:lnTo>
                <a:lnTo>
                  <a:pt x="4799" y="5042"/>
                </a:lnTo>
                <a:lnTo>
                  <a:pt x="4787" y="5051"/>
                </a:lnTo>
                <a:lnTo>
                  <a:pt x="4737" y="5016"/>
                </a:lnTo>
                <a:lnTo>
                  <a:pt x="4697" y="4988"/>
                </a:lnTo>
                <a:lnTo>
                  <a:pt x="4665" y="4964"/>
                </a:lnTo>
                <a:lnTo>
                  <a:pt x="4641" y="4940"/>
                </a:lnTo>
                <a:lnTo>
                  <a:pt x="4631" y="4929"/>
                </a:lnTo>
                <a:lnTo>
                  <a:pt x="4623" y="4919"/>
                </a:lnTo>
                <a:lnTo>
                  <a:pt x="4617" y="4907"/>
                </a:lnTo>
                <a:lnTo>
                  <a:pt x="4611" y="4895"/>
                </a:lnTo>
                <a:lnTo>
                  <a:pt x="4607" y="4883"/>
                </a:lnTo>
                <a:lnTo>
                  <a:pt x="4605" y="4871"/>
                </a:lnTo>
                <a:lnTo>
                  <a:pt x="4604" y="4841"/>
                </a:lnTo>
                <a:lnTo>
                  <a:pt x="4605" y="4818"/>
                </a:lnTo>
                <a:close/>
                <a:moveTo>
                  <a:pt x="4964" y="4671"/>
                </a:moveTo>
                <a:lnTo>
                  <a:pt x="4940" y="4650"/>
                </a:lnTo>
                <a:lnTo>
                  <a:pt x="4913" y="4632"/>
                </a:lnTo>
                <a:lnTo>
                  <a:pt x="4851" y="4590"/>
                </a:lnTo>
                <a:lnTo>
                  <a:pt x="4857" y="4587"/>
                </a:lnTo>
                <a:lnTo>
                  <a:pt x="4893" y="4560"/>
                </a:lnTo>
                <a:lnTo>
                  <a:pt x="4925" y="4535"/>
                </a:lnTo>
                <a:lnTo>
                  <a:pt x="4952" y="4511"/>
                </a:lnTo>
                <a:lnTo>
                  <a:pt x="4973" y="4488"/>
                </a:lnTo>
                <a:lnTo>
                  <a:pt x="4994" y="4467"/>
                </a:lnTo>
                <a:lnTo>
                  <a:pt x="5007" y="4446"/>
                </a:lnTo>
                <a:lnTo>
                  <a:pt x="5019" y="4427"/>
                </a:lnTo>
                <a:lnTo>
                  <a:pt x="5027" y="4409"/>
                </a:lnTo>
                <a:lnTo>
                  <a:pt x="5034" y="4427"/>
                </a:lnTo>
                <a:lnTo>
                  <a:pt x="5046" y="4446"/>
                </a:lnTo>
                <a:lnTo>
                  <a:pt x="5061" y="4467"/>
                </a:lnTo>
                <a:lnTo>
                  <a:pt x="5079" y="4488"/>
                </a:lnTo>
                <a:lnTo>
                  <a:pt x="5100" y="4511"/>
                </a:lnTo>
                <a:lnTo>
                  <a:pt x="5129" y="4535"/>
                </a:lnTo>
                <a:lnTo>
                  <a:pt x="5160" y="4560"/>
                </a:lnTo>
                <a:lnTo>
                  <a:pt x="5196" y="4587"/>
                </a:lnTo>
                <a:lnTo>
                  <a:pt x="5202" y="4590"/>
                </a:lnTo>
                <a:lnTo>
                  <a:pt x="5141" y="4632"/>
                </a:lnTo>
                <a:lnTo>
                  <a:pt x="5112" y="4650"/>
                </a:lnTo>
                <a:lnTo>
                  <a:pt x="5091" y="4671"/>
                </a:lnTo>
                <a:lnTo>
                  <a:pt x="5069" y="4691"/>
                </a:lnTo>
                <a:lnTo>
                  <a:pt x="5052" y="4710"/>
                </a:lnTo>
                <a:lnTo>
                  <a:pt x="5039" y="4731"/>
                </a:lnTo>
                <a:lnTo>
                  <a:pt x="5027" y="4752"/>
                </a:lnTo>
                <a:lnTo>
                  <a:pt x="5015" y="4731"/>
                </a:lnTo>
                <a:lnTo>
                  <a:pt x="5001" y="4710"/>
                </a:lnTo>
                <a:lnTo>
                  <a:pt x="4983" y="4691"/>
                </a:lnTo>
                <a:lnTo>
                  <a:pt x="4964" y="4671"/>
                </a:lnTo>
                <a:close/>
                <a:moveTo>
                  <a:pt x="5085" y="4818"/>
                </a:moveTo>
                <a:lnTo>
                  <a:pt x="5088" y="4799"/>
                </a:lnTo>
                <a:lnTo>
                  <a:pt x="5094" y="4779"/>
                </a:lnTo>
                <a:lnTo>
                  <a:pt x="5105" y="4761"/>
                </a:lnTo>
                <a:lnTo>
                  <a:pt x="5118" y="4740"/>
                </a:lnTo>
                <a:lnTo>
                  <a:pt x="5139" y="4722"/>
                </a:lnTo>
                <a:lnTo>
                  <a:pt x="5160" y="4704"/>
                </a:lnTo>
                <a:lnTo>
                  <a:pt x="5190" y="4683"/>
                </a:lnTo>
                <a:lnTo>
                  <a:pt x="5267" y="4632"/>
                </a:lnTo>
                <a:lnTo>
                  <a:pt x="5343" y="4683"/>
                </a:lnTo>
                <a:lnTo>
                  <a:pt x="5370" y="4704"/>
                </a:lnTo>
                <a:lnTo>
                  <a:pt x="5394" y="4722"/>
                </a:lnTo>
                <a:lnTo>
                  <a:pt x="5415" y="4740"/>
                </a:lnTo>
                <a:lnTo>
                  <a:pt x="5429" y="4761"/>
                </a:lnTo>
                <a:lnTo>
                  <a:pt x="5439" y="4779"/>
                </a:lnTo>
                <a:lnTo>
                  <a:pt x="5445" y="4799"/>
                </a:lnTo>
                <a:lnTo>
                  <a:pt x="5448" y="4818"/>
                </a:lnTo>
                <a:lnTo>
                  <a:pt x="5448" y="4841"/>
                </a:lnTo>
                <a:lnTo>
                  <a:pt x="5447" y="4871"/>
                </a:lnTo>
                <a:lnTo>
                  <a:pt x="5445" y="4883"/>
                </a:lnTo>
                <a:lnTo>
                  <a:pt x="5441" y="4895"/>
                </a:lnTo>
                <a:lnTo>
                  <a:pt x="5436" y="4907"/>
                </a:lnTo>
                <a:lnTo>
                  <a:pt x="5429" y="4919"/>
                </a:lnTo>
                <a:lnTo>
                  <a:pt x="5423" y="4929"/>
                </a:lnTo>
                <a:lnTo>
                  <a:pt x="5412" y="4940"/>
                </a:lnTo>
                <a:lnTo>
                  <a:pt x="5388" y="4964"/>
                </a:lnTo>
                <a:lnTo>
                  <a:pt x="5357" y="4988"/>
                </a:lnTo>
                <a:lnTo>
                  <a:pt x="5316" y="5016"/>
                </a:lnTo>
                <a:lnTo>
                  <a:pt x="5267" y="5051"/>
                </a:lnTo>
                <a:lnTo>
                  <a:pt x="5217" y="5016"/>
                </a:lnTo>
                <a:lnTo>
                  <a:pt x="5177" y="4988"/>
                </a:lnTo>
                <a:lnTo>
                  <a:pt x="5145" y="4964"/>
                </a:lnTo>
                <a:lnTo>
                  <a:pt x="5121" y="4940"/>
                </a:lnTo>
                <a:lnTo>
                  <a:pt x="5111" y="4929"/>
                </a:lnTo>
                <a:lnTo>
                  <a:pt x="5103" y="4919"/>
                </a:lnTo>
                <a:lnTo>
                  <a:pt x="5097" y="4907"/>
                </a:lnTo>
                <a:lnTo>
                  <a:pt x="5091" y="4895"/>
                </a:lnTo>
                <a:lnTo>
                  <a:pt x="5088" y="4883"/>
                </a:lnTo>
                <a:lnTo>
                  <a:pt x="5085" y="4871"/>
                </a:lnTo>
                <a:lnTo>
                  <a:pt x="5082" y="4841"/>
                </a:lnTo>
                <a:lnTo>
                  <a:pt x="5085" y="4818"/>
                </a:lnTo>
                <a:close/>
                <a:moveTo>
                  <a:pt x="5442" y="4671"/>
                </a:moveTo>
                <a:lnTo>
                  <a:pt x="5418" y="4650"/>
                </a:lnTo>
                <a:lnTo>
                  <a:pt x="5393" y="4632"/>
                </a:lnTo>
                <a:lnTo>
                  <a:pt x="5331" y="4590"/>
                </a:lnTo>
                <a:lnTo>
                  <a:pt x="5337" y="4587"/>
                </a:lnTo>
                <a:lnTo>
                  <a:pt x="5373" y="4560"/>
                </a:lnTo>
                <a:lnTo>
                  <a:pt x="5405" y="4535"/>
                </a:lnTo>
                <a:lnTo>
                  <a:pt x="5430" y="4511"/>
                </a:lnTo>
                <a:lnTo>
                  <a:pt x="5453" y="4488"/>
                </a:lnTo>
                <a:lnTo>
                  <a:pt x="5472" y="4467"/>
                </a:lnTo>
                <a:lnTo>
                  <a:pt x="5487" y="4446"/>
                </a:lnTo>
                <a:lnTo>
                  <a:pt x="5499" y="4427"/>
                </a:lnTo>
                <a:lnTo>
                  <a:pt x="5507" y="4409"/>
                </a:lnTo>
                <a:lnTo>
                  <a:pt x="5514" y="4427"/>
                </a:lnTo>
                <a:lnTo>
                  <a:pt x="5526" y="4446"/>
                </a:lnTo>
                <a:lnTo>
                  <a:pt x="5541" y="4467"/>
                </a:lnTo>
                <a:lnTo>
                  <a:pt x="5559" y="4488"/>
                </a:lnTo>
                <a:lnTo>
                  <a:pt x="5583" y="4511"/>
                </a:lnTo>
                <a:lnTo>
                  <a:pt x="5609" y="4535"/>
                </a:lnTo>
                <a:lnTo>
                  <a:pt x="5640" y="4560"/>
                </a:lnTo>
                <a:lnTo>
                  <a:pt x="5676" y="4587"/>
                </a:lnTo>
                <a:lnTo>
                  <a:pt x="5682" y="4590"/>
                </a:lnTo>
                <a:lnTo>
                  <a:pt x="5621" y="4632"/>
                </a:lnTo>
                <a:lnTo>
                  <a:pt x="5595" y="4650"/>
                </a:lnTo>
                <a:lnTo>
                  <a:pt x="5571" y="4671"/>
                </a:lnTo>
                <a:lnTo>
                  <a:pt x="5550" y="4691"/>
                </a:lnTo>
                <a:lnTo>
                  <a:pt x="5532" y="4710"/>
                </a:lnTo>
                <a:lnTo>
                  <a:pt x="5519" y="4731"/>
                </a:lnTo>
                <a:lnTo>
                  <a:pt x="5507" y="4752"/>
                </a:lnTo>
                <a:lnTo>
                  <a:pt x="5495" y="4731"/>
                </a:lnTo>
                <a:lnTo>
                  <a:pt x="5481" y="4710"/>
                </a:lnTo>
                <a:lnTo>
                  <a:pt x="5463" y="4691"/>
                </a:lnTo>
                <a:lnTo>
                  <a:pt x="5442" y="4671"/>
                </a:lnTo>
                <a:close/>
                <a:moveTo>
                  <a:pt x="5565" y="4818"/>
                </a:moveTo>
                <a:lnTo>
                  <a:pt x="5568" y="4799"/>
                </a:lnTo>
                <a:lnTo>
                  <a:pt x="5574" y="4779"/>
                </a:lnTo>
                <a:lnTo>
                  <a:pt x="5585" y="4761"/>
                </a:lnTo>
                <a:lnTo>
                  <a:pt x="5598" y="4740"/>
                </a:lnTo>
                <a:lnTo>
                  <a:pt x="5619" y="4722"/>
                </a:lnTo>
                <a:lnTo>
                  <a:pt x="5643" y="4704"/>
                </a:lnTo>
                <a:lnTo>
                  <a:pt x="5670" y="4683"/>
                </a:lnTo>
                <a:lnTo>
                  <a:pt x="5747" y="4632"/>
                </a:lnTo>
                <a:lnTo>
                  <a:pt x="5759" y="4641"/>
                </a:lnTo>
                <a:lnTo>
                  <a:pt x="5828" y="4686"/>
                </a:lnTo>
                <a:lnTo>
                  <a:pt x="5856" y="4707"/>
                </a:lnTo>
                <a:lnTo>
                  <a:pt x="5879" y="4727"/>
                </a:lnTo>
                <a:lnTo>
                  <a:pt x="5894" y="4743"/>
                </a:lnTo>
                <a:lnTo>
                  <a:pt x="5909" y="4761"/>
                </a:lnTo>
                <a:lnTo>
                  <a:pt x="5918" y="4779"/>
                </a:lnTo>
                <a:lnTo>
                  <a:pt x="5924" y="4799"/>
                </a:lnTo>
                <a:lnTo>
                  <a:pt x="5928" y="4818"/>
                </a:lnTo>
                <a:lnTo>
                  <a:pt x="5930" y="4841"/>
                </a:lnTo>
                <a:lnTo>
                  <a:pt x="5928" y="4869"/>
                </a:lnTo>
                <a:lnTo>
                  <a:pt x="5924" y="4883"/>
                </a:lnTo>
                <a:lnTo>
                  <a:pt x="5922" y="4895"/>
                </a:lnTo>
                <a:lnTo>
                  <a:pt x="5916" y="4905"/>
                </a:lnTo>
                <a:lnTo>
                  <a:pt x="5910" y="4917"/>
                </a:lnTo>
                <a:lnTo>
                  <a:pt x="5903" y="4926"/>
                </a:lnTo>
                <a:lnTo>
                  <a:pt x="5894" y="4938"/>
                </a:lnTo>
                <a:lnTo>
                  <a:pt x="5873" y="4961"/>
                </a:lnTo>
                <a:lnTo>
                  <a:pt x="5843" y="4985"/>
                </a:lnTo>
                <a:lnTo>
                  <a:pt x="5804" y="5010"/>
                </a:lnTo>
                <a:lnTo>
                  <a:pt x="5759" y="5042"/>
                </a:lnTo>
                <a:lnTo>
                  <a:pt x="5747" y="5051"/>
                </a:lnTo>
                <a:lnTo>
                  <a:pt x="5696" y="5016"/>
                </a:lnTo>
                <a:lnTo>
                  <a:pt x="5657" y="4988"/>
                </a:lnTo>
                <a:lnTo>
                  <a:pt x="5625" y="4964"/>
                </a:lnTo>
                <a:lnTo>
                  <a:pt x="5601" y="4940"/>
                </a:lnTo>
                <a:lnTo>
                  <a:pt x="5591" y="4929"/>
                </a:lnTo>
                <a:lnTo>
                  <a:pt x="5583" y="4919"/>
                </a:lnTo>
                <a:lnTo>
                  <a:pt x="5577" y="4907"/>
                </a:lnTo>
                <a:lnTo>
                  <a:pt x="5573" y="4895"/>
                </a:lnTo>
                <a:lnTo>
                  <a:pt x="5568" y="4883"/>
                </a:lnTo>
                <a:lnTo>
                  <a:pt x="5565" y="4871"/>
                </a:lnTo>
                <a:lnTo>
                  <a:pt x="5562" y="4841"/>
                </a:lnTo>
                <a:lnTo>
                  <a:pt x="5565" y="4818"/>
                </a:lnTo>
                <a:close/>
                <a:moveTo>
                  <a:pt x="5922" y="4671"/>
                </a:moveTo>
                <a:lnTo>
                  <a:pt x="5898" y="4650"/>
                </a:lnTo>
                <a:lnTo>
                  <a:pt x="5873" y="4632"/>
                </a:lnTo>
                <a:lnTo>
                  <a:pt x="5810" y="4590"/>
                </a:lnTo>
                <a:lnTo>
                  <a:pt x="5816" y="4587"/>
                </a:lnTo>
                <a:lnTo>
                  <a:pt x="5852" y="4560"/>
                </a:lnTo>
                <a:lnTo>
                  <a:pt x="5885" y="4535"/>
                </a:lnTo>
                <a:lnTo>
                  <a:pt x="5910" y="4511"/>
                </a:lnTo>
                <a:lnTo>
                  <a:pt x="5934" y="4488"/>
                </a:lnTo>
                <a:lnTo>
                  <a:pt x="5952" y="4467"/>
                </a:lnTo>
                <a:lnTo>
                  <a:pt x="5966" y="4446"/>
                </a:lnTo>
                <a:lnTo>
                  <a:pt x="5978" y="4427"/>
                </a:lnTo>
                <a:lnTo>
                  <a:pt x="5987" y="4409"/>
                </a:lnTo>
                <a:lnTo>
                  <a:pt x="5994" y="4427"/>
                </a:lnTo>
                <a:lnTo>
                  <a:pt x="6006" y="4446"/>
                </a:lnTo>
                <a:lnTo>
                  <a:pt x="6020" y="4467"/>
                </a:lnTo>
                <a:lnTo>
                  <a:pt x="6038" y="4488"/>
                </a:lnTo>
                <a:lnTo>
                  <a:pt x="6062" y="4511"/>
                </a:lnTo>
                <a:lnTo>
                  <a:pt x="6089" y="4535"/>
                </a:lnTo>
                <a:lnTo>
                  <a:pt x="6120" y="4560"/>
                </a:lnTo>
                <a:lnTo>
                  <a:pt x="6156" y="4587"/>
                </a:lnTo>
                <a:lnTo>
                  <a:pt x="6162" y="4590"/>
                </a:lnTo>
                <a:lnTo>
                  <a:pt x="6101" y="4632"/>
                </a:lnTo>
                <a:lnTo>
                  <a:pt x="6074" y="4650"/>
                </a:lnTo>
                <a:lnTo>
                  <a:pt x="6050" y="4671"/>
                </a:lnTo>
                <a:lnTo>
                  <a:pt x="6030" y="4691"/>
                </a:lnTo>
                <a:lnTo>
                  <a:pt x="6012" y="4710"/>
                </a:lnTo>
                <a:lnTo>
                  <a:pt x="5999" y="4731"/>
                </a:lnTo>
                <a:lnTo>
                  <a:pt x="5987" y="4752"/>
                </a:lnTo>
                <a:lnTo>
                  <a:pt x="5975" y="4731"/>
                </a:lnTo>
                <a:lnTo>
                  <a:pt x="5960" y="4710"/>
                </a:lnTo>
                <a:lnTo>
                  <a:pt x="5942" y="4691"/>
                </a:lnTo>
                <a:lnTo>
                  <a:pt x="5922" y="4671"/>
                </a:lnTo>
                <a:close/>
                <a:moveTo>
                  <a:pt x="6044" y="4818"/>
                </a:moveTo>
                <a:lnTo>
                  <a:pt x="6048" y="4799"/>
                </a:lnTo>
                <a:lnTo>
                  <a:pt x="6054" y="4779"/>
                </a:lnTo>
                <a:lnTo>
                  <a:pt x="6065" y="4761"/>
                </a:lnTo>
                <a:lnTo>
                  <a:pt x="6078" y="4740"/>
                </a:lnTo>
                <a:lnTo>
                  <a:pt x="6098" y="4722"/>
                </a:lnTo>
                <a:lnTo>
                  <a:pt x="6122" y="4704"/>
                </a:lnTo>
                <a:lnTo>
                  <a:pt x="6150" y="4683"/>
                </a:lnTo>
                <a:lnTo>
                  <a:pt x="6227" y="4632"/>
                </a:lnTo>
                <a:lnTo>
                  <a:pt x="6302" y="4683"/>
                </a:lnTo>
                <a:lnTo>
                  <a:pt x="6330" y="4704"/>
                </a:lnTo>
                <a:lnTo>
                  <a:pt x="6354" y="4722"/>
                </a:lnTo>
                <a:lnTo>
                  <a:pt x="6374" y="4740"/>
                </a:lnTo>
                <a:lnTo>
                  <a:pt x="6387" y="4761"/>
                </a:lnTo>
                <a:lnTo>
                  <a:pt x="6398" y="4779"/>
                </a:lnTo>
                <a:lnTo>
                  <a:pt x="6404" y="4799"/>
                </a:lnTo>
                <a:lnTo>
                  <a:pt x="6408" y="4818"/>
                </a:lnTo>
                <a:lnTo>
                  <a:pt x="6410" y="4841"/>
                </a:lnTo>
                <a:lnTo>
                  <a:pt x="6408" y="4871"/>
                </a:lnTo>
                <a:lnTo>
                  <a:pt x="6404" y="4883"/>
                </a:lnTo>
                <a:lnTo>
                  <a:pt x="6399" y="4895"/>
                </a:lnTo>
                <a:lnTo>
                  <a:pt x="6396" y="4907"/>
                </a:lnTo>
                <a:lnTo>
                  <a:pt x="6390" y="4919"/>
                </a:lnTo>
                <a:lnTo>
                  <a:pt x="6381" y="4929"/>
                </a:lnTo>
                <a:lnTo>
                  <a:pt x="6372" y="4940"/>
                </a:lnTo>
                <a:lnTo>
                  <a:pt x="6348" y="4964"/>
                </a:lnTo>
                <a:lnTo>
                  <a:pt x="6315" y="4988"/>
                </a:lnTo>
                <a:lnTo>
                  <a:pt x="6276" y="5016"/>
                </a:lnTo>
                <a:lnTo>
                  <a:pt x="6227" y="5051"/>
                </a:lnTo>
                <a:lnTo>
                  <a:pt x="6176" y="5016"/>
                </a:lnTo>
                <a:lnTo>
                  <a:pt x="6137" y="4988"/>
                </a:lnTo>
                <a:lnTo>
                  <a:pt x="6104" y="4964"/>
                </a:lnTo>
                <a:lnTo>
                  <a:pt x="6080" y="4940"/>
                </a:lnTo>
                <a:lnTo>
                  <a:pt x="6071" y="4929"/>
                </a:lnTo>
                <a:lnTo>
                  <a:pt x="6062" y="4919"/>
                </a:lnTo>
                <a:lnTo>
                  <a:pt x="6056" y="4907"/>
                </a:lnTo>
                <a:lnTo>
                  <a:pt x="6053" y="4895"/>
                </a:lnTo>
                <a:lnTo>
                  <a:pt x="6048" y="4883"/>
                </a:lnTo>
                <a:lnTo>
                  <a:pt x="6044" y="4871"/>
                </a:lnTo>
                <a:lnTo>
                  <a:pt x="6042" y="4841"/>
                </a:lnTo>
                <a:lnTo>
                  <a:pt x="6044" y="4818"/>
                </a:lnTo>
                <a:close/>
                <a:moveTo>
                  <a:pt x="6402" y="4671"/>
                </a:moveTo>
                <a:lnTo>
                  <a:pt x="6378" y="4650"/>
                </a:lnTo>
                <a:lnTo>
                  <a:pt x="6351" y="4632"/>
                </a:lnTo>
                <a:lnTo>
                  <a:pt x="6290" y="4590"/>
                </a:lnTo>
                <a:lnTo>
                  <a:pt x="6296" y="4587"/>
                </a:lnTo>
                <a:lnTo>
                  <a:pt x="6332" y="4560"/>
                </a:lnTo>
                <a:lnTo>
                  <a:pt x="6363" y="4535"/>
                </a:lnTo>
                <a:lnTo>
                  <a:pt x="6390" y="4511"/>
                </a:lnTo>
                <a:lnTo>
                  <a:pt x="6414" y="4488"/>
                </a:lnTo>
                <a:lnTo>
                  <a:pt x="6432" y="4467"/>
                </a:lnTo>
                <a:lnTo>
                  <a:pt x="6446" y="4446"/>
                </a:lnTo>
                <a:lnTo>
                  <a:pt x="6458" y="4427"/>
                </a:lnTo>
                <a:lnTo>
                  <a:pt x="6465" y="4409"/>
                </a:lnTo>
                <a:lnTo>
                  <a:pt x="6474" y="4427"/>
                </a:lnTo>
                <a:lnTo>
                  <a:pt x="6486" y="4446"/>
                </a:lnTo>
                <a:lnTo>
                  <a:pt x="6500" y="4467"/>
                </a:lnTo>
                <a:lnTo>
                  <a:pt x="6519" y="4488"/>
                </a:lnTo>
                <a:lnTo>
                  <a:pt x="6542" y="4511"/>
                </a:lnTo>
                <a:lnTo>
                  <a:pt x="6567" y="4535"/>
                </a:lnTo>
                <a:lnTo>
                  <a:pt x="6600" y="4560"/>
                </a:lnTo>
                <a:lnTo>
                  <a:pt x="6636" y="4587"/>
                </a:lnTo>
                <a:lnTo>
                  <a:pt x="6642" y="4590"/>
                </a:lnTo>
                <a:lnTo>
                  <a:pt x="6579" y="4632"/>
                </a:lnTo>
                <a:lnTo>
                  <a:pt x="6554" y="4650"/>
                </a:lnTo>
                <a:lnTo>
                  <a:pt x="6530" y="4671"/>
                </a:lnTo>
                <a:lnTo>
                  <a:pt x="6510" y="4691"/>
                </a:lnTo>
                <a:lnTo>
                  <a:pt x="6492" y="4710"/>
                </a:lnTo>
                <a:lnTo>
                  <a:pt x="6477" y="4731"/>
                </a:lnTo>
                <a:lnTo>
                  <a:pt x="6465" y="4752"/>
                </a:lnTo>
                <a:lnTo>
                  <a:pt x="6453" y="4731"/>
                </a:lnTo>
                <a:lnTo>
                  <a:pt x="6440" y="4710"/>
                </a:lnTo>
                <a:lnTo>
                  <a:pt x="6422" y="4691"/>
                </a:lnTo>
                <a:lnTo>
                  <a:pt x="6402" y="4671"/>
                </a:lnTo>
                <a:close/>
                <a:moveTo>
                  <a:pt x="6524" y="4818"/>
                </a:moveTo>
                <a:lnTo>
                  <a:pt x="6528" y="4799"/>
                </a:lnTo>
                <a:lnTo>
                  <a:pt x="6534" y="4779"/>
                </a:lnTo>
                <a:lnTo>
                  <a:pt x="6543" y="4761"/>
                </a:lnTo>
                <a:lnTo>
                  <a:pt x="6558" y="4740"/>
                </a:lnTo>
                <a:lnTo>
                  <a:pt x="6578" y="4722"/>
                </a:lnTo>
                <a:lnTo>
                  <a:pt x="6602" y="4704"/>
                </a:lnTo>
                <a:lnTo>
                  <a:pt x="6630" y="4683"/>
                </a:lnTo>
                <a:lnTo>
                  <a:pt x="6705" y="4632"/>
                </a:lnTo>
                <a:lnTo>
                  <a:pt x="6717" y="4641"/>
                </a:lnTo>
                <a:lnTo>
                  <a:pt x="6788" y="4686"/>
                </a:lnTo>
                <a:lnTo>
                  <a:pt x="6816" y="4707"/>
                </a:lnTo>
                <a:lnTo>
                  <a:pt x="6837" y="4727"/>
                </a:lnTo>
                <a:lnTo>
                  <a:pt x="6855" y="4743"/>
                </a:lnTo>
                <a:lnTo>
                  <a:pt x="6867" y="4761"/>
                </a:lnTo>
                <a:lnTo>
                  <a:pt x="6878" y="4779"/>
                </a:lnTo>
                <a:lnTo>
                  <a:pt x="6884" y="4799"/>
                </a:lnTo>
                <a:lnTo>
                  <a:pt x="6888" y="4818"/>
                </a:lnTo>
                <a:lnTo>
                  <a:pt x="6890" y="4841"/>
                </a:lnTo>
                <a:lnTo>
                  <a:pt x="6888" y="4869"/>
                </a:lnTo>
                <a:lnTo>
                  <a:pt x="6885" y="4883"/>
                </a:lnTo>
                <a:lnTo>
                  <a:pt x="6882" y="4895"/>
                </a:lnTo>
                <a:lnTo>
                  <a:pt x="6876" y="4905"/>
                </a:lnTo>
                <a:lnTo>
                  <a:pt x="6870" y="4917"/>
                </a:lnTo>
                <a:lnTo>
                  <a:pt x="6864" y="4926"/>
                </a:lnTo>
                <a:lnTo>
                  <a:pt x="6854" y="4938"/>
                </a:lnTo>
                <a:lnTo>
                  <a:pt x="6831" y="4961"/>
                </a:lnTo>
                <a:lnTo>
                  <a:pt x="6801" y="4985"/>
                </a:lnTo>
                <a:lnTo>
                  <a:pt x="6764" y="5010"/>
                </a:lnTo>
                <a:lnTo>
                  <a:pt x="6717" y="5042"/>
                </a:lnTo>
                <a:lnTo>
                  <a:pt x="6705" y="5051"/>
                </a:lnTo>
                <a:lnTo>
                  <a:pt x="6656" y="5016"/>
                </a:lnTo>
                <a:lnTo>
                  <a:pt x="6615" y="4988"/>
                </a:lnTo>
                <a:lnTo>
                  <a:pt x="6584" y="4964"/>
                </a:lnTo>
                <a:lnTo>
                  <a:pt x="6560" y="4940"/>
                </a:lnTo>
                <a:lnTo>
                  <a:pt x="6549" y="4929"/>
                </a:lnTo>
                <a:lnTo>
                  <a:pt x="6542" y="4919"/>
                </a:lnTo>
                <a:lnTo>
                  <a:pt x="6536" y="4907"/>
                </a:lnTo>
                <a:lnTo>
                  <a:pt x="6531" y="4895"/>
                </a:lnTo>
                <a:lnTo>
                  <a:pt x="6528" y="4883"/>
                </a:lnTo>
                <a:lnTo>
                  <a:pt x="6525" y="4871"/>
                </a:lnTo>
                <a:lnTo>
                  <a:pt x="6524" y="4841"/>
                </a:lnTo>
                <a:lnTo>
                  <a:pt x="6524" y="4818"/>
                </a:lnTo>
                <a:close/>
                <a:moveTo>
                  <a:pt x="6882" y="4671"/>
                </a:moveTo>
                <a:lnTo>
                  <a:pt x="6860" y="4650"/>
                </a:lnTo>
                <a:lnTo>
                  <a:pt x="6831" y="4632"/>
                </a:lnTo>
                <a:lnTo>
                  <a:pt x="6770" y="4590"/>
                </a:lnTo>
                <a:lnTo>
                  <a:pt x="6776" y="4587"/>
                </a:lnTo>
                <a:lnTo>
                  <a:pt x="6812" y="4560"/>
                </a:lnTo>
                <a:lnTo>
                  <a:pt x="6843" y="4535"/>
                </a:lnTo>
                <a:lnTo>
                  <a:pt x="6872" y="4511"/>
                </a:lnTo>
                <a:lnTo>
                  <a:pt x="6894" y="4488"/>
                </a:lnTo>
                <a:lnTo>
                  <a:pt x="6912" y="4467"/>
                </a:lnTo>
                <a:lnTo>
                  <a:pt x="6926" y="4446"/>
                </a:lnTo>
                <a:lnTo>
                  <a:pt x="6938" y="4427"/>
                </a:lnTo>
                <a:lnTo>
                  <a:pt x="6945" y="4409"/>
                </a:lnTo>
                <a:lnTo>
                  <a:pt x="6954" y="4427"/>
                </a:lnTo>
                <a:lnTo>
                  <a:pt x="6966" y="4446"/>
                </a:lnTo>
                <a:lnTo>
                  <a:pt x="6980" y="4467"/>
                </a:lnTo>
                <a:lnTo>
                  <a:pt x="6999" y="4488"/>
                </a:lnTo>
                <a:lnTo>
                  <a:pt x="7022" y="4511"/>
                </a:lnTo>
                <a:lnTo>
                  <a:pt x="7047" y="4535"/>
                </a:lnTo>
                <a:lnTo>
                  <a:pt x="7079" y="4560"/>
                </a:lnTo>
                <a:lnTo>
                  <a:pt x="7115" y="4587"/>
                </a:lnTo>
                <a:lnTo>
                  <a:pt x="7121" y="4590"/>
                </a:lnTo>
                <a:lnTo>
                  <a:pt x="7059" y="4632"/>
                </a:lnTo>
                <a:lnTo>
                  <a:pt x="7034" y="4650"/>
                </a:lnTo>
                <a:lnTo>
                  <a:pt x="7010" y="4671"/>
                </a:lnTo>
                <a:lnTo>
                  <a:pt x="6989" y="4691"/>
                </a:lnTo>
                <a:lnTo>
                  <a:pt x="6972" y="4710"/>
                </a:lnTo>
                <a:lnTo>
                  <a:pt x="6957" y="4731"/>
                </a:lnTo>
                <a:lnTo>
                  <a:pt x="6945" y="4752"/>
                </a:lnTo>
                <a:lnTo>
                  <a:pt x="6933" y="4731"/>
                </a:lnTo>
                <a:lnTo>
                  <a:pt x="6920" y="4710"/>
                </a:lnTo>
                <a:lnTo>
                  <a:pt x="6903" y="4691"/>
                </a:lnTo>
                <a:lnTo>
                  <a:pt x="6882" y="4671"/>
                </a:lnTo>
                <a:close/>
                <a:moveTo>
                  <a:pt x="7004" y="4818"/>
                </a:moveTo>
                <a:lnTo>
                  <a:pt x="7007" y="4799"/>
                </a:lnTo>
                <a:lnTo>
                  <a:pt x="7013" y="4779"/>
                </a:lnTo>
                <a:lnTo>
                  <a:pt x="7023" y="4761"/>
                </a:lnTo>
                <a:lnTo>
                  <a:pt x="7040" y="4740"/>
                </a:lnTo>
                <a:lnTo>
                  <a:pt x="7058" y="4722"/>
                </a:lnTo>
                <a:lnTo>
                  <a:pt x="7082" y="4704"/>
                </a:lnTo>
                <a:lnTo>
                  <a:pt x="7109" y="4683"/>
                </a:lnTo>
                <a:lnTo>
                  <a:pt x="7185" y="4632"/>
                </a:lnTo>
                <a:lnTo>
                  <a:pt x="7262" y="4683"/>
                </a:lnTo>
                <a:lnTo>
                  <a:pt x="7292" y="4704"/>
                </a:lnTo>
                <a:lnTo>
                  <a:pt x="7316" y="4722"/>
                </a:lnTo>
                <a:lnTo>
                  <a:pt x="7334" y="4740"/>
                </a:lnTo>
                <a:lnTo>
                  <a:pt x="7347" y="4761"/>
                </a:lnTo>
                <a:lnTo>
                  <a:pt x="7358" y="4779"/>
                </a:lnTo>
                <a:lnTo>
                  <a:pt x="7365" y="4799"/>
                </a:lnTo>
                <a:lnTo>
                  <a:pt x="7367" y="4818"/>
                </a:lnTo>
                <a:lnTo>
                  <a:pt x="7370" y="4841"/>
                </a:lnTo>
                <a:lnTo>
                  <a:pt x="7367" y="4871"/>
                </a:lnTo>
                <a:lnTo>
                  <a:pt x="7365" y="4883"/>
                </a:lnTo>
                <a:lnTo>
                  <a:pt x="7361" y="4895"/>
                </a:lnTo>
                <a:lnTo>
                  <a:pt x="7355" y="4907"/>
                </a:lnTo>
                <a:lnTo>
                  <a:pt x="7349" y="4919"/>
                </a:lnTo>
                <a:lnTo>
                  <a:pt x="7341" y="4929"/>
                </a:lnTo>
                <a:lnTo>
                  <a:pt x="7331" y="4940"/>
                </a:lnTo>
                <a:lnTo>
                  <a:pt x="7307" y="4964"/>
                </a:lnTo>
                <a:lnTo>
                  <a:pt x="7275" y="4988"/>
                </a:lnTo>
                <a:lnTo>
                  <a:pt x="7235" y="5016"/>
                </a:lnTo>
                <a:lnTo>
                  <a:pt x="7185" y="5051"/>
                </a:lnTo>
                <a:lnTo>
                  <a:pt x="7137" y="5016"/>
                </a:lnTo>
                <a:lnTo>
                  <a:pt x="7095" y="4988"/>
                </a:lnTo>
                <a:lnTo>
                  <a:pt x="7065" y="4964"/>
                </a:lnTo>
                <a:lnTo>
                  <a:pt x="7040" y="4940"/>
                </a:lnTo>
                <a:lnTo>
                  <a:pt x="7031" y="4929"/>
                </a:lnTo>
                <a:lnTo>
                  <a:pt x="7023" y="4919"/>
                </a:lnTo>
                <a:lnTo>
                  <a:pt x="7016" y="4907"/>
                </a:lnTo>
                <a:lnTo>
                  <a:pt x="7011" y="4895"/>
                </a:lnTo>
                <a:lnTo>
                  <a:pt x="7007" y="4883"/>
                </a:lnTo>
                <a:lnTo>
                  <a:pt x="7005" y="4871"/>
                </a:lnTo>
                <a:lnTo>
                  <a:pt x="7004" y="4841"/>
                </a:lnTo>
                <a:lnTo>
                  <a:pt x="7004" y="4818"/>
                </a:lnTo>
                <a:close/>
                <a:moveTo>
                  <a:pt x="7361" y="4671"/>
                </a:moveTo>
                <a:lnTo>
                  <a:pt x="7340" y="4650"/>
                </a:lnTo>
                <a:lnTo>
                  <a:pt x="7311" y="4632"/>
                </a:lnTo>
                <a:lnTo>
                  <a:pt x="7250" y="4590"/>
                </a:lnTo>
                <a:lnTo>
                  <a:pt x="7256" y="4587"/>
                </a:lnTo>
                <a:lnTo>
                  <a:pt x="7293" y="4560"/>
                </a:lnTo>
                <a:lnTo>
                  <a:pt x="7323" y="4535"/>
                </a:lnTo>
                <a:lnTo>
                  <a:pt x="7352" y="4511"/>
                </a:lnTo>
                <a:lnTo>
                  <a:pt x="7373" y="4488"/>
                </a:lnTo>
                <a:lnTo>
                  <a:pt x="7391" y="4467"/>
                </a:lnTo>
                <a:lnTo>
                  <a:pt x="7406" y="4446"/>
                </a:lnTo>
                <a:lnTo>
                  <a:pt x="7418" y="4427"/>
                </a:lnTo>
                <a:lnTo>
                  <a:pt x="7425" y="4409"/>
                </a:lnTo>
                <a:lnTo>
                  <a:pt x="7436" y="4427"/>
                </a:lnTo>
                <a:lnTo>
                  <a:pt x="7445" y="4446"/>
                </a:lnTo>
                <a:lnTo>
                  <a:pt x="7461" y="4467"/>
                </a:lnTo>
                <a:lnTo>
                  <a:pt x="7479" y="4488"/>
                </a:lnTo>
                <a:lnTo>
                  <a:pt x="7502" y="4511"/>
                </a:lnTo>
                <a:lnTo>
                  <a:pt x="7527" y="4535"/>
                </a:lnTo>
                <a:lnTo>
                  <a:pt x="7559" y="4560"/>
                </a:lnTo>
                <a:lnTo>
                  <a:pt x="7595" y="4587"/>
                </a:lnTo>
                <a:lnTo>
                  <a:pt x="7601" y="4590"/>
                </a:lnTo>
                <a:lnTo>
                  <a:pt x="7539" y="4632"/>
                </a:lnTo>
                <a:lnTo>
                  <a:pt x="7514" y="4650"/>
                </a:lnTo>
                <a:lnTo>
                  <a:pt x="7490" y="4671"/>
                </a:lnTo>
                <a:lnTo>
                  <a:pt x="7469" y="4691"/>
                </a:lnTo>
                <a:lnTo>
                  <a:pt x="7451" y="4710"/>
                </a:lnTo>
                <a:lnTo>
                  <a:pt x="7437" y="4731"/>
                </a:lnTo>
                <a:lnTo>
                  <a:pt x="7425" y="4752"/>
                </a:lnTo>
                <a:lnTo>
                  <a:pt x="7415" y="4731"/>
                </a:lnTo>
                <a:lnTo>
                  <a:pt x="7400" y="4710"/>
                </a:lnTo>
                <a:lnTo>
                  <a:pt x="7383" y="4691"/>
                </a:lnTo>
                <a:lnTo>
                  <a:pt x="7361" y="4671"/>
                </a:lnTo>
                <a:close/>
                <a:moveTo>
                  <a:pt x="7484" y="4818"/>
                </a:moveTo>
                <a:lnTo>
                  <a:pt x="7487" y="4799"/>
                </a:lnTo>
                <a:lnTo>
                  <a:pt x="7493" y="4779"/>
                </a:lnTo>
                <a:lnTo>
                  <a:pt x="7503" y="4761"/>
                </a:lnTo>
                <a:lnTo>
                  <a:pt x="7520" y="4740"/>
                </a:lnTo>
                <a:lnTo>
                  <a:pt x="7538" y="4722"/>
                </a:lnTo>
                <a:lnTo>
                  <a:pt x="7562" y="4704"/>
                </a:lnTo>
                <a:lnTo>
                  <a:pt x="7589" y="4683"/>
                </a:lnTo>
                <a:lnTo>
                  <a:pt x="7665" y="4632"/>
                </a:lnTo>
                <a:lnTo>
                  <a:pt x="7665" y="4641"/>
                </a:lnTo>
                <a:lnTo>
                  <a:pt x="7734" y="4686"/>
                </a:lnTo>
                <a:lnTo>
                  <a:pt x="7763" y="4707"/>
                </a:lnTo>
                <a:lnTo>
                  <a:pt x="7785" y="4727"/>
                </a:lnTo>
                <a:lnTo>
                  <a:pt x="7803" y="4743"/>
                </a:lnTo>
                <a:lnTo>
                  <a:pt x="7815" y="4761"/>
                </a:lnTo>
                <a:lnTo>
                  <a:pt x="7824" y="4779"/>
                </a:lnTo>
                <a:lnTo>
                  <a:pt x="7833" y="4799"/>
                </a:lnTo>
                <a:lnTo>
                  <a:pt x="7835" y="4818"/>
                </a:lnTo>
                <a:lnTo>
                  <a:pt x="7836" y="4841"/>
                </a:lnTo>
                <a:lnTo>
                  <a:pt x="7835" y="4869"/>
                </a:lnTo>
                <a:lnTo>
                  <a:pt x="7833" y="4883"/>
                </a:lnTo>
                <a:lnTo>
                  <a:pt x="7829" y="4895"/>
                </a:lnTo>
                <a:lnTo>
                  <a:pt x="7824" y="4905"/>
                </a:lnTo>
                <a:lnTo>
                  <a:pt x="7817" y="4917"/>
                </a:lnTo>
                <a:lnTo>
                  <a:pt x="7811" y="4926"/>
                </a:lnTo>
                <a:lnTo>
                  <a:pt x="7800" y="4938"/>
                </a:lnTo>
                <a:lnTo>
                  <a:pt x="7779" y="4961"/>
                </a:lnTo>
                <a:lnTo>
                  <a:pt x="7749" y="4985"/>
                </a:lnTo>
                <a:lnTo>
                  <a:pt x="7710" y="5010"/>
                </a:lnTo>
                <a:lnTo>
                  <a:pt x="7665" y="5042"/>
                </a:lnTo>
                <a:lnTo>
                  <a:pt x="7665" y="5051"/>
                </a:lnTo>
                <a:lnTo>
                  <a:pt x="7617" y="5016"/>
                </a:lnTo>
                <a:lnTo>
                  <a:pt x="7577" y="4988"/>
                </a:lnTo>
                <a:lnTo>
                  <a:pt x="7545" y="4964"/>
                </a:lnTo>
                <a:lnTo>
                  <a:pt x="7520" y="4940"/>
                </a:lnTo>
                <a:lnTo>
                  <a:pt x="7511" y="4929"/>
                </a:lnTo>
                <a:lnTo>
                  <a:pt x="7503" y="4919"/>
                </a:lnTo>
                <a:lnTo>
                  <a:pt x="7496" y="4907"/>
                </a:lnTo>
                <a:lnTo>
                  <a:pt x="7491" y="4895"/>
                </a:lnTo>
                <a:lnTo>
                  <a:pt x="7487" y="4883"/>
                </a:lnTo>
                <a:lnTo>
                  <a:pt x="7485" y="4871"/>
                </a:lnTo>
                <a:lnTo>
                  <a:pt x="7484" y="4841"/>
                </a:lnTo>
                <a:lnTo>
                  <a:pt x="7484" y="4818"/>
                </a:lnTo>
                <a:close/>
                <a:moveTo>
                  <a:pt x="7829" y="4671"/>
                </a:moveTo>
                <a:lnTo>
                  <a:pt x="7806" y="4650"/>
                </a:lnTo>
                <a:lnTo>
                  <a:pt x="7779" y="4632"/>
                </a:lnTo>
                <a:lnTo>
                  <a:pt x="7716" y="4590"/>
                </a:lnTo>
                <a:lnTo>
                  <a:pt x="7722" y="4587"/>
                </a:lnTo>
                <a:lnTo>
                  <a:pt x="7761" y="4560"/>
                </a:lnTo>
                <a:lnTo>
                  <a:pt x="7791" y="4535"/>
                </a:lnTo>
                <a:lnTo>
                  <a:pt x="7818" y="4511"/>
                </a:lnTo>
                <a:lnTo>
                  <a:pt x="7841" y="4488"/>
                </a:lnTo>
                <a:lnTo>
                  <a:pt x="7859" y="4467"/>
                </a:lnTo>
                <a:lnTo>
                  <a:pt x="7872" y="4446"/>
                </a:lnTo>
                <a:lnTo>
                  <a:pt x="7884" y="4427"/>
                </a:lnTo>
                <a:lnTo>
                  <a:pt x="7893" y="4409"/>
                </a:lnTo>
                <a:lnTo>
                  <a:pt x="7902" y="4427"/>
                </a:lnTo>
                <a:lnTo>
                  <a:pt x="7913" y="4446"/>
                </a:lnTo>
                <a:lnTo>
                  <a:pt x="7929" y="4467"/>
                </a:lnTo>
                <a:lnTo>
                  <a:pt x="7947" y="4488"/>
                </a:lnTo>
                <a:lnTo>
                  <a:pt x="7968" y="4511"/>
                </a:lnTo>
                <a:lnTo>
                  <a:pt x="7995" y="4535"/>
                </a:lnTo>
                <a:lnTo>
                  <a:pt x="8027" y="4560"/>
                </a:lnTo>
                <a:lnTo>
                  <a:pt x="8063" y="4587"/>
                </a:lnTo>
                <a:lnTo>
                  <a:pt x="8069" y="4590"/>
                </a:lnTo>
                <a:lnTo>
                  <a:pt x="8007" y="4632"/>
                </a:lnTo>
                <a:lnTo>
                  <a:pt x="7980" y="4650"/>
                </a:lnTo>
                <a:lnTo>
                  <a:pt x="7956" y="4671"/>
                </a:lnTo>
                <a:lnTo>
                  <a:pt x="7937" y="4691"/>
                </a:lnTo>
                <a:lnTo>
                  <a:pt x="7919" y="4710"/>
                </a:lnTo>
                <a:lnTo>
                  <a:pt x="7905" y="4731"/>
                </a:lnTo>
                <a:lnTo>
                  <a:pt x="7893" y="4752"/>
                </a:lnTo>
                <a:lnTo>
                  <a:pt x="7883" y="4731"/>
                </a:lnTo>
                <a:lnTo>
                  <a:pt x="7866" y="4710"/>
                </a:lnTo>
                <a:lnTo>
                  <a:pt x="7851" y="4691"/>
                </a:lnTo>
                <a:lnTo>
                  <a:pt x="7829" y="4671"/>
                </a:lnTo>
                <a:close/>
                <a:moveTo>
                  <a:pt x="7950" y="4818"/>
                </a:moveTo>
                <a:lnTo>
                  <a:pt x="7955" y="4799"/>
                </a:lnTo>
                <a:lnTo>
                  <a:pt x="7961" y="4779"/>
                </a:lnTo>
                <a:lnTo>
                  <a:pt x="7971" y="4761"/>
                </a:lnTo>
                <a:lnTo>
                  <a:pt x="7986" y="4740"/>
                </a:lnTo>
                <a:lnTo>
                  <a:pt x="8004" y="4722"/>
                </a:lnTo>
                <a:lnTo>
                  <a:pt x="8028" y="4704"/>
                </a:lnTo>
                <a:lnTo>
                  <a:pt x="8057" y="4683"/>
                </a:lnTo>
                <a:lnTo>
                  <a:pt x="8133" y="4632"/>
                </a:lnTo>
                <a:lnTo>
                  <a:pt x="8208" y="4683"/>
                </a:lnTo>
                <a:lnTo>
                  <a:pt x="8238" y="4704"/>
                </a:lnTo>
                <a:lnTo>
                  <a:pt x="8262" y="4722"/>
                </a:lnTo>
                <a:lnTo>
                  <a:pt x="8280" y="4740"/>
                </a:lnTo>
                <a:lnTo>
                  <a:pt x="8294" y="4761"/>
                </a:lnTo>
                <a:lnTo>
                  <a:pt x="8304" y="4779"/>
                </a:lnTo>
                <a:lnTo>
                  <a:pt x="8312" y="4799"/>
                </a:lnTo>
                <a:lnTo>
                  <a:pt x="8315" y="4818"/>
                </a:lnTo>
                <a:lnTo>
                  <a:pt x="8316" y="4841"/>
                </a:lnTo>
                <a:lnTo>
                  <a:pt x="8315" y="4871"/>
                </a:lnTo>
                <a:lnTo>
                  <a:pt x="8312" y="4883"/>
                </a:lnTo>
                <a:lnTo>
                  <a:pt x="8309" y="4895"/>
                </a:lnTo>
                <a:lnTo>
                  <a:pt x="8303" y="4907"/>
                </a:lnTo>
                <a:lnTo>
                  <a:pt x="8297" y="4919"/>
                </a:lnTo>
                <a:lnTo>
                  <a:pt x="8289" y="4929"/>
                </a:lnTo>
                <a:lnTo>
                  <a:pt x="8279" y="4940"/>
                </a:lnTo>
                <a:lnTo>
                  <a:pt x="8255" y="4964"/>
                </a:lnTo>
                <a:lnTo>
                  <a:pt x="8223" y="4988"/>
                </a:lnTo>
                <a:lnTo>
                  <a:pt x="8183" y="5016"/>
                </a:lnTo>
                <a:lnTo>
                  <a:pt x="8133" y="5051"/>
                </a:lnTo>
                <a:lnTo>
                  <a:pt x="8085" y="5016"/>
                </a:lnTo>
                <a:lnTo>
                  <a:pt x="8045" y="4988"/>
                </a:lnTo>
                <a:lnTo>
                  <a:pt x="8013" y="4964"/>
                </a:lnTo>
                <a:lnTo>
                  <a:pt x="7986" y="4940"/>
                </a:lnTo>
                <a:lnTo>
                  <a:pt x="7979" y="4929"/>
                </a:lnTo>
                <a:lnTo>
                  <a:pt x="7971" y="4919"/>
                </a:lnTo>
                <a:lnTo>
                  <a:pt x="7962" y="4907"/>
                </a:lnTo>
                <a:lnTo>
                  <a:pt x="7959" y="4895"/>
                </a:lnTo>
                <a:lnTo>
                  <a:pt x="7955" y="4883"/>
                </a:lnTo>
                <a:lnTo>
                  <a:pt x="7953" y="4871"/>
                </a:lnTo>
                <a:lnTo>
                  <a:pt x="7950" y="4841"/>
                </a:lnTo>
                <a:lnTo>
                  <a:pt x="7950" y="4818"/>
                </a:lnTo>
                <a:close/>
                <a:moveTo>
                  <a:pt x="8309" y="4671"/>
                </a:moveTo>
                <a:lnTo>
                  <a:pt x="8286" y="4650"/>
                </a:lnTo>
                <a:lnTo>
                  <a:pt x="8259" y="4632"/>
                </a:lnTo>
                <a:lnTo>
                  <a:pt x="8196" y="4590"/>
                </a:lnTo>
                <a:lnTo>
                  <a:pt x="8202" y="4587"/>
                </a:lnTo>
                <a:lnTo>
                  <a:pt x="8241" y="4560"/>
                </a:lnTo>
                <a:lnTo>
                  <a:pt x="8271" y="4535"/>
                </a:lnTo>
                <a:lnTo>
                  <a:pt x="8298" y="4511"/>
                </a:lnTo>
                <a:lnTo>
                  <a:pt x="8321" y="4488"/>
                </a:lnTo>
                <a:lnTo>
                  <a:pt x="8339" y="4467"/>
                </a:lnTo>
                <a:lnTo>
                  <a:pt x="8352" y="4446"/>
                </a:lnTo>
                <a:lnTo>
                  <a:pt x="8364" y="4427"/>
                </a:lnTo>
                <a:lnTo>
                  <a:pt x="8372" y="4409"/>
                </a:lnTo>
                <a:lnTo>
                  <a:pt x="8382" y="4427"/>
                </a:lnTo>
                <a:lnTo>
                  <a:pt x="8393" y="4446"/>
                </a:lnTo>
                <a:lnTo>
                  <a:pt x="8408" y="4467"/>
                </a:lnTo>
                <a:lnTo>
                  <a:pt x="8426" y="4488"/>
                </a:lnTo>
                <a:lnTo>
                  <a:pt x="8448" y="4511"/>
                </a:lnTo>
                <a:lnTo>
                  <a:pt x="8474" y="4535"/>
                </a:lnTo>
                <a:lnTo>
                  <a:pt x="8507" y="4560"/>
                </a:lnTo>
                <a:lnTo>
                  <a:pt x="8543" y="4587"/>
                </a:lnTo>
                <a:lnTo>
                  <a:pt x="8549" y="4590"/>
                </a:lnTo>
                <a:lnTo>
                  <a:pt x="8486" y="4632"/>
                </a:lnTo>
                <a:lnTo>
                  <a:pt x="8460" y="4650"/>
                </a:lnTo>
                <a:lnTo>
                  <a:pt x="8436" y="4671"/>
                </a:lnTo>
                <a:lnTo>
                  <a:pt x="8417" y="4691"/>
                </a:lnTo>
                <a:lnTo>
                  <a:pt x="8399" y="4710"/>
                </a:lnTo>
                <a:lnTo>
                  <a:pt x="8384" y="4731"/>
                </a:lnTo>
                <a:lnTo>
                  <a:pt x="8372" y="4752"/>
                </a:lnTo>
                <a:lnTo>
                  <a:pt x="8363" y="4731"/>
                </a:lnTo>
                <a:lnTo>
                  <a:pt x="8346" y="4710"/>
                </a:lnTo>
                <a:lnTo>
                  <a:pt x="8330" y="4691"/>
                </a:lnTo>
                <a:lnTo>
                  <a:pt x="8309" y="4671"/>
                </a:lnTo>
                <a:close/>
                <a:moveTo>
                  <a:pt x="8430" y="4818"/>
                </a:moveTo>
                <a:lnTo>
                  <a:pt x="8435" y="4799"/>
                </a:lnTo>
                <a:lnTo>
                  <a:pt x="8441" y="4779"/>
                </a:lnTo>
                <a:lnTo>
                  <a:pt x="8453" y="4761"/>
                </a:lnTo>
                <a:lnTo>
                  <a:pt x="8466" y="4740"/>
                </a:lnTo>
                <a:lnTo>
                  <a:pt x="8484" y="4722"/>
                </a:lnTo>
                <a:lnTo>
                  <a:pt x="8508" y="4704"/>
                </a:lnTo>
                <a:lnTo>
                  <a:pt x="8538" y="4683"/>
                </a:lnTo>
                <a:lnTo>
                  <a:pt x="8612" y="4632"/>
                </a:lnTo>
                <a:lnTo>
                  <a:pt x="8627" y="4641"/>
                </a:lnTo>
                <a:lnTo>
                  <a:pt x="8696" y="4686"/>
                </a:lnTo>
                <a:lnTo>
                  <a:pt x="8723" y="4707"/>
                </a:lnTo>
                <a:lnTo>
                  <a:pt x="8744" y="4727"/>
                </a:lnTo>
                <a:lnTo>
                  <a:pt x="8762" y="4743"/>
                </a:lnTo>
                <a:lnTo>
                  <a:pt x="8777" y="4761"/>
                </a:lnTo>
                <a:lnTo>
                  <a:pt x="8786" y="4779"/>
                </a:lnTo>
                <a:lnTo>
                  <a:pt x="8792" y="4799"/>
                </a:lnTo>
                <a:lnTo>
                  <a:pt x="8795" y="4818"/>
                </a:lnTo>
                <a:lnTo>
                  <a:pt x="8796" y="4841"/>
                </a:lnTo>
                <a:lnTo>
                  <a:pt x="8795" y="4869"/>
                </a:lnTo>
                <a:lnTo>
                  <a:pt x="8792" y="4883"/>
                </a:lnTo>
                <a:lnTo>
                  <a:pt x="8789" y="4895"/>
                </a:lnTo>
                <a:lnTo>
                  <a:pt x="8784" y="4905"/>
                </a:lnTo>
                <a:lnTo>
                  <a:pt x="8778" y="4917"/>
                </a:lnTo>
                <a:lnTo>
                  <a:pt x="8771" y="4926"/>
                </a:lnTo>
                <a:lnTo>
                  <a:pt x="8760" y="4938"/>
                </a:lnTo>
                <a:lnTo>
                  <a:pt x="8738" y="4961"/>
                </a:lnTo>
                <a:lnTo>
                  <a:pt x="8708" y="4985"/>
                </a:lnTo>
                <a:lnTo>
                  <a:pt x="8672" y="5010"/>
                </a:lnTo>
                <a:lnTo>
                  <a:pt x="8627" y="5042"/>
                </a:lnTo>
                <a:lnTo>
                  <a:pt x="8612" y="5051"/>
                </a:lnTo>
                <a:lnTo>
                  <a:pt x="8564" y="5016"/>
                </a:lnTo>
                <a:lnTo>
                  <a:pt x="8525" y="4988"/>
                </a:lnTo>
                <a:lnTo>
                  <a:pt x="8492" y="4964"/>
                </a:lnTo>
                <a:lnTo>
                  <a:pt x="8468" y="4940"/>
                </a:lnTo>
                <a:lnTo>
                  <a:pt x="8459" y="4929"/>
                </a:lnTo>
                <a:lnTo>
                  <a:pt x="8450" y="4919"/>
                </a:lnTo>
                <a:lnTo>
                  <a:pt x="8444" y="4907"/>
                </a:lnTo>
                <a:lnTo>
                  <a:pt x="8438" y="4895"/>
                </a:lnTo>
                <a:lnTo>
                  <a:pt x="8435" y="4883"/>
                </a:lnTo>
                <a:lnTo>
                  <a:pt x="8432" y="4871"/>
                </a:lnTo>
                <a:lnTo>
                  <a:pt x="8430" y="4841"/>
                </a:lnTo>
                <a:lnTo>
                  <a:pt x="8430" y="4818"/>
                </a:lnTo>
                <a:close/>
                <a:moveTo>
                  <a:pt x="8790" y="4671"/>
                </a:moveTo>
                <a:lnTo>
                  <a:pt x="8766" y="4650"/>
                </a:lnTo>
                <a:lnTo>
                  <a:pt x="8741" y="4632"/>
                </a:lnTo>
                <a:lnTo>
                  <a:pt x="8678" y="4590"/>
                </a:lnTo>
                <a:lnTo>
                  <a:pt x="8682" y="4587"/>
                </a:lnTo>
                <a:lnTo>
                  <a:pt x="8720" y="4560"/>
                </a:lnTo>
                <a:lnTo>
                  <a:pt x="8750" y="4535"/>
                </a:lnTo>
                <a:lnTo>
                  <a:pt x="8778" y="4511"/>
                </a:lnTo>
                <a:lnTo>
                  <a:pt x="8801" y="4488"/>
                </a:lnTo>
                <a:lnTo>
                  <a:pt x="8819" y="4467"/>
                </a:lnTo>
                <a:lnTo>
                  <a:pt x="8832" y="4446"/>
                </a:lnTo>
                <a:lnTo>
                  <a:pt x="8844" y="4427"/>
                </a:lnTo>
                <a:lnTo>
                  <a:pt x="8852" y="4409"/>
                </a:lnTo>
                <a:lnTo>
                  <a:pt x="8862" y="4427"/>
                </a:lnTo>
                <a:lnTo>
                  <a:pt x="8873" y="4446"/>
                </a:lnTo>
                <a:lnTo>
                  <a:pt x="8888" y="4467"/>
                </a:lnTo>
                <a:lnTo>
                  <a:pt x="8906" y="4488"/>
                </a:lnTo>
                <a:lnTo>
                  <a:pt x="8928" y="4511"/>
                </a:lnTo>
                <a:lnTo>
                  <a:pt x="8954" y="4535"/>
                </a:lnTo>
                <a:lnTo>
                  <a:pt x="8985" y="4560"/>
                </a:lnTo>
                <a:lnTo>
                  <a:pt x="9024" y="4587"/>
                </a:lnTo>
                <a:lnTo>
                  <a:pt x="9027" y="4590"/>
                </a:lnTo>
                <a:lnTo>
                  <a:pt x="8966" y="4632"/>
                </a:lnTo>
                <a:lnTo>
                  <a:pt x="8940" y="4650"/>
                </a:lnTo>
                <a:lnTo>
                  <a:pt x="8916" y="4671"/>
                </a:lnTo>
                <a:lnTo>
                  <a:pt x="8897" y="4691"/>
                </a:lnTo>
                <a:lnTo>
                  <a:pt x="8879" y="4710"/>
                </a:lnTo>
                <a:lnTo>
                  <a:pt x="8864" y="4731"/>
                </a:lnTo>
                <a:lnTo>
                  <a:pt x="8852" y="4752"/>
                </a:lnTo>
                <a:lnTo>
                  <a:pt x="8843" y="4731"/>
                </a:lnTo>
                <a:lnTo>
                  <a:pt x="8828" y="4710"/>
                </a:lnTo>
                <a:lnTo>
                  <a:pt x="8810" y="4691"/>
                </a:lnTo>
                <a:lnTo>
                  <a:pt x="8790" y="4671"/>
                </a:lnTo>
                <a:close/>
                <a:moveTo>
                  <a:pt x="8910" y="4818"/>
                </a:moveTo>
                <a:lnTo>
                  <a:pt x="8915" y="4799"/>
                </a:lnTo>
                <a:lnTo>
                  <a:pt x="8922" y="4779"/>
                </a:lnTo>
                <a:lnTo>
                  <a:pt x="8933" y="4761"/>
                </a:lnTo>
                <a:lnTo>
                  <a:pt x="8946" y="4740"/>
                </a:lnTo>
                <a:lnTo>
                  <a:pt x="8964" y="4722"/>
                </a:lnTo>
                <a:lnTo>
                  <a:pt x="8988" y="4704"/>
                </a:lnTo>
                <a:lnTo>
                  <a:pt x="9018" y="4683"/>
                </a:lnTo>
                <a:lnTo>
                  <a:pt x="9093" y="4632"/>
                </a:lnTo>
                <a:lnTo>
                  <a:pt x="9168" y="4683"/>
                </a:lnTo>
                <a:lnTo>
                  <a:pt x="9198" y="4704"/>
                </a:lnTo>
                <a:lnTo>
                  <a:pt x="9222" y="4722"/>
                </a:lnTo>
                <a:lnTo>
                  <a:pt x="9240" y="4740"/>
                </a:lnTo>
                <a:lnTo>
                  <a:pt x="9254" y="4761"/>
                </a:lnTo>
                <a:lnTo>
                  <a:pt x="9266" y="4779"/>
                </a:lnTo>
                <a:lnTo>
                  <a:pt x="9272" y="4799"/>
                </a:lnTo>
                <a:lnTo>
                  <a:pt x="9276" y="4818"/>
                </a:lnTo>
                <a:lnTo>
                  <a:pt x="9276" y="4841"/>
                </a:lnTo>
                <a:lnTo>
                  <a:pt x="9273" y="4871"/>
                </a:lnTo>
                <a:lnTo>
                  <a:pt x="9272" y="4883"/>
                </a:lnTo>
                <a:lnTo>
                  <a:pt x="9267" y="4895"/>
                </a:lnTo>
                <a:lnTo>
                  <a:pt x="9261" y="4907"/>
                </a:lnTo>
                <a:lnTo>
                  <a:pt x="9255" y="4919"/>
                </a:lnTo>
                <a:lnTo>
                  <a:pt x="9248" y="4929"/>
                </a:lnTo>
                <a:lnTo>
                  <a:pt x="9237" y="4940"/>
                </a:lnTo>
                <a:lnTo>
                  <a:pt x="9213" y="4964"/>
                </a:lnTo>
                <a:lnTo>
                  <a:pt x="9182" y="4988"/>
                </a:lnTo>
                <a:lnTo>
                  <a:pt x="9141" y="5016"/>
                </a:lnTo>
                <a:lnTo>
                  <a:pt x="9093" y="5051"/>
                </a:lnTo>
                <a:lnTo>
                  <a:pt x="9044" y="5016"/>
                </a:lnTo>
                <a:lnTo>
                  <a:pt x="9003" y="4988"/>
                </a:lnTo>
                <a:lnTo>
                  <a:pt x="8972" y="4964"/>
                </a:lnTo>
                <a:lnTo>
                  <a:pt x="8948" y="4940"/>
                </a:lnTo>
                <a:lnTo>
                  <a:pt x="8939" y="4929"/>
                </a:lnTo>
                <a:lnTo>
                  <a:pt x="8930" y="4919"/>
                </a:lnTo>
                <a:lnTo>
                  <a:pt x="8924" y="4907"/>
                </a:lnTo>
                <a:lnTo>
                  <a:pt x="8918" y="4895"/>
                </a:lnTo>
                <a:lnTo>
                  <a:pt x="8915" y="4883"/>
                </a:lnTo>
                <a:lnTo>
                  <a:pt x="8912" y="4871"/>
                </a:lnTo>
                <a:lnTo>
                  <a:pt x="8910" y="4841"/>
                </a:lnTo>
                <a:lnTo>
                  <a:pt x="8910" y="4818"/>
                </a:lnTo>
                <a:close/>
                <a:moveTo>
                  <a:pt x="9270" y="4671"/>
                </a:moveTo>
                <a:lnTo>
                  <a:pt x="9246" y="4650"/>
                </a:lnTo>
                <a:lnTo>
                  <a:pt x="9219" y="4632"/>
                </a:lnTo>
                <a:lnTo>
                  <a:pt x="9158" y="4590"/>
                </a:lnTo>
                <a:lnTo>
                  <a:pt x="9162" y="4587"/>
                </a:lnTo>
                <a:lnTo>
                  <a:pt x="9200" y="4560"/>
                </a:lnTo>
                <a:lnTo>
                  <a:pt x="9231" y="4535"/>
                </a:lnTo>
                <a:lnTo>
                  <a:pt x="9258" y="4511"/>
                </a:lnTo>
                <a:lnTo>
                  <a:pt x="9279" y="4488"/>
                </a:lnTo>
                <a:lnTo>
                  <a:pt x="9297" y="4467"/>
                </a:lnTo>
                <a:lnTo>
                  <a:pt x="9314" y="4446"/>
                </a:lnTo>
                <a:lnTo>
                  <a:pt x="9324" y="4427"/>
                </a:lnTo>
                <a:lnTo>
                  <a:pt x="9333" y="4409"/>
                </a:lnTo>
                <a:lnTo>
                  <a:pt x="9342" y="4427"/>
                </a:lnTo>
                <a:lnTo>
                  <a:pt x="9354" y="4446"/>
                </a:lnTo>
                <a:lnTo>
                  <a:pt x="9368" y="4467"/>
                </a:lnTo>
                <a:lnTo>
                  <a:pt x="9386" y="4488"/>
                </a:lnTo>
                <a:lnTo>
                  <a:pt x="9408" y="4511"/>
                </a:lnTo>
                <a:lnTo>
                  <a:pt x="9435" y="4535"/>
                </a:lnTo>
                <a:lnTo>
                  <a:pt x="9465" y="4560"/>
                </a:lnTo>
                <a:lnTo>
                  <a:pt x="9504" y="4587"/>
                </a:lnTo>
                <a:lnTo>
                  <a:pt x="9507" y="4590"/>
                </a:lnTo>
                <a:lnTo>
                  <a:pt x="9446" y="4632"/>
                </a:lnTo>
                <a:lnTo>
                  <a:pt x="9420" y="4650"/>
                </a:lnTo>
                <a:lnTo>
                  <a:pt x="9396" y="4671"/>
                </a:lnTo>
                <a:lnTo>
                  <a:pt x="9375" y="4691"/>
                </a:lnTo>
                <a:lnTo>
                  <a:pt x="9360" y="4710"/>
                </a:lnTo>
                <a:lnTo>
                  <a:pt x="9344" y="4731"/>
                </a:lnTo>
                <a:lnTo>
                  <a:pt x="9333" y="4752"/>
                </a:lnTo>
                <a:lnTo>
                  <a:pt x="9321" y="4731"/>
                </a:lnTo>
                <a:lnTo>
                  <a:pt x="9308" y="4710"/>
                </a:lnTo>
                <a:lnTo>
                  <a:pt x="9290" y="4691"/>
                </a:lnTo>
                <a:lnTo>
                  <a:pt x="9270" y="4671"/>
                </a:lnTo>
                <a:close/>
                <a:moveTo>
                  <a:pt x="9392" y="4818"/>
                </a:moveTo>
                <a:lnTo>
                  <a:pt x="9393" y="4799"/>
                </a:lnTo>
                <a:lnTo>
                  <a:pt x="9402" y="4779"/>
                </a:lnTo>
                <a:lnTo>
                  <a:pt x="9411" y="4761"/>
                </a:lnTo>
                <a:lnTo>
                  <a:pt x="9426" y="4740"/>
                </a:lnTo>
                <a:lnTo>
                  <a:pt x="9444" y="4722"/>
                </a:lnTo>
                <a:lnTo>
                  <a:pt x="9468" y="4704"/>
                </a:lnTo>
                <a:lnTo>
                  <a:pt x="9498" y="4683"/>
                </a:lnTo>
                <a:lnTo>
                  <a:pt x="9573" y="4632"/>
                </a:lnTo>
                <a:lnTo>
                  <a:pt x="9585" y="4641"/>
                </a:lnTo>
                <a:lnTo>
                  <a:pt x="9656" y="4686"/>
                </a:lnTo>
                <a:lnTo>
                  <a:pt x="9681" y="4707"/>
                </a:lnTo>
                <a:lnTo>
                  <a:pt x="9704" y="4727"/>
                </a:lnTo>
                <a:lnTo>
                  <a:pt x="9722" y="4743"/>
                </a:lnTo>
                <a:lnTo>
                  <a:pt x="9735" y="4761"/>
                </a:lnTo>
                <a:lnTo>
                  <a:pt x="9746" y="4779"/>
                </a:lnTo>
                <a:lnTo>
                  <a:pt x="9752" y="4799"/>
                </a:lnTo>
                <a:lnTo>
                  <a:pt x="9755" y="4818"/>
                </a:lnTo>
                <a:lnTo>
                  <a:pt x="9755" y="4841"/>
                </a:lnTo>
                <a:lnTo>
                  <a:pt x="9753" y="4869"/>
                </a:lnTo>
                <a:lnTo>
                  <a:pt x="9752" y="4883"/>
                </a:lnTo>
                <a:lnTo>
                  <a:pt x="9747" y="4895"/>
                </a:lnTo>
                <a:lnTo>
                  <a:pt x="9743" y="4905"/>
                </a:lnTo>
                <a:lnTo>
                  <a:pt x="9737" y="4917"/>
                </a:lnTo>
                <a:lnTo>
                  <a:pt x="9729" y="4926"/>
                </a:lnTo>
                <a:lnTo>
                  <a:pt x="9722" y="4938"/>
                </a:lnTo>
                <a:lnTo>
                  <a:pt x="9698" y="4961"/>
                </a:lnTo>
                <a:lnTo>
                  <a:pt x="9668" y="4985"/>
                </a:lnTo>
                <a:lnTo>
                  <a:pt x="9632" y="5010"/>
                </a:lnTo>
                <a:lnTo>
                  <a:pt x="9585" y="5042"/>
                </a:lnTo>
                <a:lnTo>
                  <a:pt x="9573" y="5051"/>
                </a:lnTo>
                <a:lnTo>
                  <a:pt x="9524" y="5016"/>
                </a:lnTo>
                <a:lnTo>
                  <a:pt x="9483" y="4988"/>
                </a:lnTo>
                <a:lnTo>
                  <a:pt x="9452" y="4964"/>
                </a:lnTo>
                <a:lnTo>
                  <a:pt x="9428" y="4940"/>
                </a:lnTo>
                <a:lnTo>
                  <a:pt x="9417" y="4929"/>
                </a:lnTo>
                <a:lnTo>
                  <a:pt x="9410" y="4919"/>
                </a:lnTo>
                <a:lnTo>
                  <a:pt x="9404" y="4907"/>
                </a:lnTo>
                <a:lnTo>
                  <a:pt x="9398" y="4895"/>
                </a:lnTo>
                <a:lnTo>
                  <a:pt x="9393" y="4883"/>
                </a:lnTo>
                <a:lnTo>
                  <a:pt x="9392" y="4871"/>
                </a:lnTo>
                <a:lnTo>
                  <a:pt x="9390" y="4841"/>
                </a:lnTo>
                <a:lnTo>
                  <a:pt x="9392" y="4818"/>
                </a:lnTo>
                <a:close/>
                <a:moveTo>
                  <a:pt x="9749" y="4671"/>
                </a:moveTo>
                <a:lnTo>
                  <a:pt x="9725" y="4650"/>
                </a:lnTo>
                <a:lnTo>
                  <a:pt x="9699" y="4632"/>
                </a:lnTo>
                <a:lnTo>
                  <a:pt x="9638" y="4590"/>
                </a:lnTo>
                <a:lnTo>
                  <a:pt x="9644" y="4587"/>
                </a:lnTo>
                <a:lnTo>
                  <a:pt x="9680" y="4560"/>
                </a:lnTo>
                <a:lnTo>
                  <a:pt x="9711" y="4535"/>
                </a:lnTo>
                <a:lnTo>
                  <a:pt x="9737" y="4511"/>
                </a:lnTo>
                <a:lnTo>
                  <a:pt x="9759" y="4488"/>
                </a:lnTo>
                <a:lnTo>
                  <a:pt x="9777" y="4467"/>
                </a:lnTo>
                <a:lnTo>
                  <a:pt x="9794" y="4446"/>
                </a:lnTo>
                <a:lnTo>
                  <a:pt x="9803" y="4427"/>
                </a:lnTo>
                <a:lnTo>
                  <a:pt x="9813" y="4409"/>
                </a:lnTo>
                <a:lnTo>
                  <a:pt x="9821" y="4427"/>
                </a:lnTo>
                <a:lnTo>
                  <a:pt x="9833" y="4446"/>
                </a:lnTo>
                <a:lnTo>
                  <a:pt x="9848" y="4467"/>
                </a:lnTo>
                <a:lnTo>
                  <a:pt x="9866" y="4488"/>
                </a:lnTo>
                <a:lnTo>
                  <a:pt x="9887" y="4511"/>
                </a:lnTo>
                <a:lnTo>
                  <a:pt x="9915" y="4535"/>
                </a:lnTo>
                <a:lnTo>
                  <a:pt x="9945" y="4560"/>
                </a:lnTo>
                <a:lnTo>
                  <a:pt x="9983" y="4587"/>
                </a:lnTo>
                <a:lnTo>
                  <a:pt x="9989" y="4590"/>
                </a:lnTo>
                <a:lnTo>
                  <a:pt x="9927" y="4632"/>
                </a:lnTo>
                <a:lnTo>
                  <a:pt x="9899" y="4650"/>
                </a:lnTo>
                <a:lnTo>
                  <a:pt x="9878" y="4671"/>
                </a:lnTo>
                <a:lnTo>
                  <a:pt x="9855" y="4691"/>
                </a:lnTo>
                <a:lnTo>
                  <a:pt x="9839" y="4710"/>
                </a:lnTo>
                <a:lnTo>
                  <a:pt x="9824" y="4731"/>
                </a:lnTo>
                <a:lnTo>
                  <a:pt x="9813" y="4752"/>
                </a:lnTo>
                <a:lnTo>
                  <a:pt x="9801" y="4731"/>
                </a:lnTo>
                <a:lnTo>
                  <a:pt x="9788" y="4710"/>
                </a:lnTo>
                <a:lnTo>
                  <a:pt x="9770" y="4691"/>
                </a:lnTo>
                <a:lnTo>
                  <a:pt x="9749" y="4671"/>
                </a:lnTo>
                <a:close/>
                <a:moveTo>
                  <a:pt x="9872" y="4818"/>
                </a:moveTo>
                <a:lnTo>
                  <a:pt x="9873" y="4799"/>
                </a:lnTo>
                <a:lnTo>
                  <a:pt x="9881" y="4779"/>
                </a:lnTo>
                <a:lnTo>
                  <a:pt x="9891" y="4761"/>
                </a:lnTo>
                <a:lnTo>
                  <a:pt x="9905" y="4740"/>
                </a:lnTo>
                <a:lnTo>
                  <a:pt x="9923" y="4722"/>
                </a:lnTo>
                <a:lnTo>
                  <a:pt x="9947" y="4704"/>
                </a:lnTo>
                <a:lnTo>
                  <a:pt x="9977" y="4683"/>
                </a:lnTo>
                <a:lnTo>
                  <a:pt x="10053" y="4632"/>
                </a:lnTo>
                <a:lnTo>
                  <a:pt x="10130" y="4683"/>
                </a:lnTo>
                <a:lnTo>
                  <a:pt x="10157" y="4704"/>
                </a:lnTo>
                <a:lnTo>
                  <a:pt x="10181" y="4722"/>
                </a:lnTo>
                <a:lnTo>
                  <a:pt x="10199" y="4740"/>
                </a:lnTo>
                <a:lnTo>
                  <a:pt x="10215" y="4761"/>
                </a:lnTo>
                <a:lnTo>
                  <a:pt x="10226" y="4779"/>
                </a:lnTo>
                <a:lnTo>
                  <a:pt x="10232" y="4799"/>
                </a:lnTo>
                <a:lnTo>
                  <a:pt x="10235" y="4818"/>
                </a:lnTo>
                <a:lnTo>
                  <a:pt x="10235" y="4841"/>
                </a:lnTo>
                <a:lnTo>
                  <a:pt x="10233" y="4871"/>
                </a:lnTo>
                <a:lnTo>
                  <a:pt x="10232" y="4883"/>
                </a:lnTo>
                <a:lnTo>
                  <a:pt x="10227" y="4895"/>
                </a:lnTo>
                <a:lnTo>
                  <a:pt x="10223" y="4907"/>
                </a:lnTo>
                <a:lnTo>
                  <a:pt x="10215" y="4919"/>
                </a:lnTo>
                <a:lnTo>
                  <a:pt x="10208" y="4929"/>
                </a:lnTo>
                <a:lnTo>
                  <a:pt x="10199" y="4940"/>
                </a:lnTo>
                <a:lnTo>
                  <a:pt x="10173" y="4964"/>
                </a:lnTo>
                <a:lnTo>
                  <a:pt x="10143" y="4988"/>
                </a:lnTo>
                <a:lnTo>
                  <a:pt x="10101" y="5016"/>
                </a:lnTo>
                <a:lnTo>
                  <a:pt x="10053" y="5051"/>
                </a:lnTo>
                <a:lnTo>
                  <a:pt x="10004" y="5016"/>
                </a:lnTo>
                <a:lnTo>
                  <a:pt x="9963" y="4988"/>
                </a:lnTo>
                <a:lnTo>
                  <a:pt x="9932" y="4964"/>
                </a:lnTo>
                <a:lnTo>
                  <a:pt x="9908" y="4940"/>
                </a:lnTo>
                <a:lnTo>
                  <a:pt x="9897" y="4929"/>
                </a:lnTo>
                <a:lnTo>
                  <a:pt x="9890" y="4919"/>
                </a:lnTo>
                <a:lnTo>
                  <a:pt x="9884" y="4907"/>
                </a:lnTo>
                <a:lnTo>
                  <a:pt x="9878" y="4895"/>
                </a:lnTo>
                <a:lnTo>
                  <a:pt x="9873" y="4883"/>
                </a:lnTo>
                <a:lnTo>
                  <a:pt x="9872" y="4871"/>
                </a:lnTo>
                <a:lnTo>
                  <a:pt x="9869" y="4841"/>
                </a:lnTo>
                <a:lnTo>
                  <a:pt x="9872" y="4818"/>
                </a:lnTo>
                <a:close/>
                <a:moveTo>
                  <a:pt x="10229" y="4671"/>
                </a:moveTo>
                <a:lnTo>
                  <a:pt x="10205" y="4650"/>
                </a:lnTo>
                <a:lnTo>
                  <a:pt x="10179" y="4632"/>
                </a:lnTo>
                <a:lnTo>
                  <a:pt x="10118" y="4590"/>
                </a:lnTo>
                <a:lnTo>
                  <a:pt x="10124" y="4587"/>
                </a:lnTo>
                <a:lnTo>
                  <a:pt x="10160" y="4560"/>
                </a:lnTo>
                <a:lnTo>
                  <a:pt x="10191" y="4535"/>
                </a:lnTo>
                <a:lnTo>
                  <a:pt x="10217" y="4511"/>
                </a:lnTo>
                <a:lnTo>
                  <a:pt x="10239" y="4488"/>
                </a:lnTo>
                <a:lnTo>
                  <a:pt x="10257" y="4467"/>
                </a:lnTo>
                <a:lnTo>
                  <a:pt x="10272" y="4446"/>
                </a:lnTo>
                <a:lnTo>
                  <a:pt x="10283" y="4427"/>
                </a:lnTo>
                <a:lnTo>
                  <a:pt x="10293" y="4409"/>
                </a:lnTo>
                <a:lnTo>
                  <a:pt x="10301" y="4427"/>
                </a:lnTo>
                <a:lnTo>
                  <a:pt x="10313" y="4446"/>
                </a:lnTo>
                <a:lnTo>
                  <a:pt x="10326" y="4467"/>
                </a:lnTo>
                <a:lnTo>
                  <a:pt x="10344" y="4488"/>
                </a:lnTo>
                <a:lnTo>
                  <a:pt x="10367" y="4511"/>
                </a:lnTo>
                <a:lnTo>
                  <a:pt x="10395" y="4535"/>
                </a:lnTo>
                <a:lnTo>
                  <a:pt x="10425" y="4560"/>
                </a:lnTo>
                <a:lnTo>
                  <a:pt x="10463" y="4587"/>
                </a:lnTo>
                <a:lnTo>
                  <a:pt x="10469" y="4590"/>
                </a:lnTo>
                <a:lnTo>
                  <a:pt x="10407" y="4632"/>
                </a:lnTo>
                <a:lnTo>
                  <a:pt x="10379" y="4650"/>
                </a:lnTo>
                <a:lnTo>
                  <a:pt x="10356" y="4671"/>
                </a:lnTo>
                <a:lnTo>
                  <a:pt x="10335" y="4691"/>
                </a:lnTo>
                <a:lnTo>
                  <a:pt x="10319" y="4710"/>
                </a:lnTo>
                <a:lnTo>
                  <a:pt x="10302" y="4731"/>
                </a:lnTo>
                <a:lnTo>
                  <a:pt x="10293" y="4752"/>
                </a:lnTo>
                <a:lnTo>
                  <a:pt x="10281" y="4731"/>
                </a:lnTo>
                <a:lnTo>
                  <a:pt x="10268" y="4710"/>
                </a:lnTo>
                <a:lnTo>
                  <a:pt x="10250" y="4691"/>
                </a:lnTo>
                <a:lnTo>
                  <a:pt x="10229" y="4671"/>
                </a:lnTo>
                <a:close/>
                <a:moveTo>
                  <a:pt x="10350" y="4818"/>
                </a:moveTo>
                <a:lnTo>
                  <a:pt x="10353" y="4799"/>
                </a:lnTo>
                <a:lnTo>
                  <a:pt x="10361" y="4779"/>
                </a:lnTo>
                <a:lnTo>
                  <a:pt x="10371" y="4761"/>
                </a:lnTo>
                <a:lnTo>
                  <a:pt x="10385" y="4740"/>
                </a:lnTo>
                <a:lnTo>
                  <a:pt x="10404" y="4722"/>
                </a:lnTo>
                <a:lnTo>
                  <a:pt x="10427" y="4704"/>
                </a:lnTo>
                <a:lnTo>
                  <a:pt x="10457" y="4683"/>
                </a:lnTo>
                <a:lnTo>
                  <a:pt x="10533" y="4632"/>
                </a:lnTo>
                <a:lnTo>
                  <a:pt x="10545" y="4641"/>
                </a:lnTo>
                <a:lnTo>
                  <a:pt x="10614" y="4686"/>
                </a:lnTo>
                <a:lnTo>
                  <a:pt x="10643" y="4707"/>
                </a:lnTo>
                <a:lnTo>
                  <a:pt x="10665" y="4727"/>
                </a:lnTo>
                <a:lnTo>
                  <a:pt x="10680" y="4743"/>
                </a:lnTo>
                <a:lnTo>
                  <a:pt x="10695" y="4761"/>
                </a:lnTo>
                <a:lnTo>
                  <a:pt x="10704" y="4779"/>
                </a:lnTo>
                <a:lnTo>
                  <a:pt x="10710" y="4799"/>
                </a:lnTo>
                <a:lnTo>
                  <a:pt x="10715" y="4818"/>
                </a:lnTo>
                <a:lnTo>
                  <a:pt x="10715" y="4841"/>
                </a:lnTo>
                <a:lnTo>
                  <a:pt x="10713" y="4869"/>
                </a:lnTo>
                <a:lnTo>
                  <a:pt x="10710" y="4883"/>
                </a:lnTo>
                <a:lnTo>
                  <a:pt x="10707" y="4895"/>
                </a:lnTo>
                <a:lnTo>
                  <a:pt x="10703" y="4905"/>
                </a:lnTo>
                <a:lnTo>
                  <a:pt x="10697" y="4917"/>
                </a:lnTo>
                <a:lnTo>
                  <a:pt x="10689" y="4926"/>
                </a:lnTo>
                <a:lnTo>
                  <a:pt x="10680" y="4938"/>
                </a:lnTo>
                <a:lnTo>
                  <a:pt x="10659" y="4961"/>
                </a:lnTo>
                <a:lnTo>
                  <a:pt x="10629" y="4985"/>
                </a:lnTo>
                <a:lnTo>
                  <a:pt x="10590" y="5010"/>
                </a:lnTo>
                <a:lnTo>
                  <a:pt x="10545" y="5042"/>
                </a:lnTo>
                <a:lnTo>
                  <a:pt x="10533" y="5051"/>
                </a:lnTo>
                <a:lnTo>
                  <a:pt x="10482" y="5016"/>
                </a:lnTo>
                <a:lnTo>
                  <a:pt x="10443" y="4988"/>
                </a:lnTo>
                <a:lnTo>
                  <a:pt x="10410" y="4964"/>
                </a:lnTo>
                <a:lnTo>
                  <a:pt x="10386" y="4940"/>
                </a:lnTo>
                <a:lnTo>
                  <a:pt x="10377" y="4929"/>
                </a:lnTo>
                <a:lnTo>
                  <a:pt x="10368" y="4919"/>
                </a:lnTo>
                <a:lnTo>
                  <a:pt x="10362" y="4907"/>
                </a:lnTo>
                <a:lnTo>
                  <a:pt x="10356" y="4895"/>
                </a:lnTo>
                <a:lnTo>
                  <a:pt x="10353" y="4883"/>
                </a:lnTo>
                <a:lnTo>
                  <a:pt x="10350" y="4871"/>
                </a:lnTo>
                <a:lnTo>
                  <a:pt x="10349" y="4841"/>
                </a:lnTo>
                <a:lnTo>
                  <a:pt x="10350" y="4818"/>
                </a:lnTo>
                <a:close/>
                <a:moveTo>
                  <a:pt x="10545" y="4541"/>
                </a:moveTo>
                <a:lnTo>
                  <a:pt x="10533" y="4548"/>
                </a:lnTo>
                <a:lnTo>
                  <a:pt x="10505" y="4529"/>
                </a:lnTo>
                <a:lnTo>
                  <a:pt x="10463" y="4500"/>
                </a:lnTo>
                <a:lnTo>
                  <a:pt x="10431" y="4473"/>
                </a:lnTo>
                <a:lnTo>
                  <a:pt x="10404" y="4449"/>
                </a:lnTo>
                <a:lnTo>
                  <a:pt x="10385" y="4425"/>
                </a:lnTo>
                <a:lnTo>
                  <a:pt x="10371" y="4404"/>
                </a:lnTo>
                <a:lnTo>
                  <a:pt x="10362" y="4386"/>
                </a:lnTo>
                <a:lnTo>
                  <a:pt x="10356" y="4373"/>
                </a:lnTo>
                <a:lnTo>
                  <a:pt x="10353" y="4361"/>
                </a:lnTo>
                <a:lnTo>
                  <a:pt x="10356" y="4350"/>
                </a:lnTo>
                <a:lnTo>
                  <a:pt x="10362" y="4335"/>
                </a:lnTo>
                <a:lnTo>
                  <a:pt x="10371" y="4319"/>
                </a:lnTo>
                <a:lnTo>
                  <a:pt x="10385" y="4296"/>
                </a:lnTo>
                <a:lnTo>
                  <a:pt x="10404" y="4275"/>
                </a:lnTo>
                <a:lnTo>
                  <a:pt x="10431" y="4251"/>
                </a:lnTo>
                <a:lnTo>
                  <a:pt x="10463" y="4223"/>
                </a:lnTo>
                <a:lnTo>
                  <a:pt x="10505" y="4193"/>
                </a:lnTo>
                <a:lnTo>
                  <a:pt x="10533" y="4175"/>
                </a:lnTo>
                <a:lnTo>
                  <a:pt x="10545" y="4184"/>
                </a:lnTo>
                <a:lnTo>
                  <a:pt x="10560" y="4193"/>
                </a:lnTo>
                <a:lnTo>
                  <a:pt x="10601" y="4223"/>
                </a:lnTo>
                <a:lnTo>
                  <a:pt x="10635" y="4251"/>
                </a:lnTo>
                <a:lnTo>
                  <a:pt x="10659" y="4275"/>
                </a:lnTo>
                <a:lnTo>
                  <a:pt x="10679" y="4296"/>
                </a:lnTo>
                <a:lnTo>
                  <a:pt x="10692" y="4319"/>
                </a:lnTo>
                <a:lnTo>
                  <a:pt x="10703" y="4335"/>
                </a:lnTo>
                <a:lnTo>
                  <a:pt x="10709" y="4350"/>
                </a:lnTo>
                <a:lnTo>
                  <a:pt x="10710" y="4361"/>
                </a:lnTo>
                <a:lnTo>
                  <a:pt x="10709" y="4373"/>
                </a:lnTo>
                <a:lnTo>
                  <a:pt x="10703" y="4386"/>
                </a:lnTo>
                <a:lnTo>
                  <a:pt x="10692" y="4404"/>
                </a:lnTo>
                <a:lnTo>
                  <a:pt x="10679" y="4425"/>
                </a:lnTo>
                <a:lnTo>
                  <a:pt x="10659" y="4449"/>
                </a:lnTo>
                <a:lnTo>
                  <a:pt x="10635" y="4473"/>
                </a:lnTo>
                <a:lnTo>
                  <a:pt x="10601" y="4500"/>
                </a:lnTo>
                <a:lnTo>
                  <a:pt x="10560" y="4529"/>
                </a:lnTo>
                <a:lnTo>
                  <a:pt x="10545" y="4541"/>
                </a:lnTo>
                <a:close/>
                <a:moveTo>
                  <a:pt x="10545" y="4083"/>
                </a:moveTo>
                <a:lnTo>
                  <a:pt x="10533" y="4091"/>
                </a:lnTo>
                <a:lnTo>
                  <a:pt x="10482" y="4058"/>
                </a:lnTo>
                <a:lnTo>
                  <a:pt x="10443" y="4029"/>
                </a:lnTo>
                <a:lnTo>
                  <a:pt x="10410" y="4004"/>
                </a:lnTo>
                <a:lnTo>
                  <a:pt x="10386" y="3981"/>
                </a:lnTo>
                <a:lnTo>
                  <a:pt x="10377" y="3969"/>
                </a:lnTo>
                <a:lnTo>
                  <a:pt x="10368" y="3959"/>
                </a:lnTo>
                <a:lnTo>
                  <a:pt x="10362" y="3947"/>
                </a:lnTo>
                <a:lnTo>
                  <a:pt x="10356" y="3935"/>
                </a:lnTo>
                <a:lnTo>
                  <a:pt x="10353" y="3923"/>
                </a:lnTo>
                <a:lnTo>
                  <a:pt x="10350" y="3909"/>
                </a:lnTo>
                <a:lnTo>
                  <a:pt x="10349" y="3881"/>
                </a:lnTo>
                <a:lnTo>
                  <a:pt x="10350" y="3860"/>
                </a:lnTo>
                <a:lnTo>
                  <a:pt x="10353" y="3839"/>
                </a:lnTo>
                <a:lnTo>
                  <a:pt x="10361" y="3819"/>
                </a:lnTo>
                <a:lnTo>
                  <a:pt x="10371" y="3800"/>
                </a:lnTo>
                <a:lnTo>
                  <a:pt x="10385" y="3782"/>
                </a:lnTo>
                <a:lnTo>
                  <a:pt x="10404" y="3764"/>
                </a:lnTo>
                <a:lnTo>
                  <a:pt x="10427" y="3743"/>
                </a:lnTo>
                <a:lnTo>
                  <a:pt x="10457" y="3723"/>
                </a:lnTo>
                <a:lnTo>
                  <a:pt x="10533" y="3674"/>
                </a:lnTo>
                <a:lnTo>
                  <a:pt x="10545" y="3681"/>
                </a:lnTo>
                <a:lnTo>
                  <a:pt x="10614" y="3728"/>
                </a:lnTo>
                <a:lnTo>
                  <a:pt x="10643" y="3747"/>
                </a:lnTo>
                <a:lnTo>
                  <a:pt x="10665" y="3765"/>
                </a:lnTo>
                <a:lnTo>
                  <a:pt x="10680" y="3783"/>
                </a:lnTo>
                <a:lnTo>
                  <a:pt x="10695" y="3801"/>
                </a:lnTo>
                <a:lnTo>
                  <a:pt x="10704" y="3819"/>
                </a:lnTo>
                <a:lnTo>
                  <a:pt x="10710" y="3839"/>
                </a:lnTo>
                <a:lnTo>
                  <a:pt x="10715" y="3860"/>
                </a:lnTo>
                <a:lnTo>
                  <a:pt x="10715" y="3881"/>
                </a:lnTo>
                <a:lnTo>
                  <a:pt x="10713" y="3909"/>
                </a:lnTo>
                <a:lnTo>
                  <a:pt x="10710" y="3921"/>
                </a:lnTo>
                <a:lnTo>
                  <a:pt x="10707" y="3933"/>
                </a:lnTo>
                <a:lnTo>
                  <a:pt x="10703" y="3945"/>
                </a:lnTo>
                <a:lnTo>
                  <a:pt x="10697" y="3957"/>
                </a:lnTo>
                <a:lnTo>
                  <a:pt x="10689" y="3968"/>
                </a:lnTo>
                <a:lnTo>
                  <a:pt x="10680" y="3980"/>
                </a:lnTo>
                <a:lnTo>
                  <a:pt x="10659" y="4001"/>
                </a:lnTo>
                <a:lnTo>
                  <a:pt x="10629" y="4025"/>
                </a:lnTo>
                <a:lnTo>
                  <a:pt x="10590" y="4052"/>
                </a:lnTo>
                <a:lnTo>
                  <a:pt x="10545" y="4083"/>
                </a:lnTo>
                <a:close/>
                <a:moveTo>
                  <a:pt x="10545" y="3579"/>
                </a:moveTo>
                <a:lnTo>
                  <a:pt x="10533" y="3588"/>
                </a:lnTo>
                <a:lnTo>
                  <a:pt x="10505" y="3570"/>
                </a:lnTo>
                <a:lnTo>
                  <a:pt x="10463" y="3542"/>
                </a:lnTo>
                <a:lnTo>
                  <a:pt x="10431" y="3513"/>
                </a:lnTo>
                <a:lnTo>
                  <a:pt x="10404" y="3488"/>
                </a:lnTo>
                <a:lnTo>
                  <a:pt x="10385" y="3465"/>
                </a:lnTo>
                <a:lnTo>
                  <a:pt x="10371" y="3446"/>
                </a:lnTo>
                <a:lnTo>
                  <a:pt x="10362" y="3428"/>
                </a:lnTo>
                <a:lnTo>
                  <a:pt x="10356" y="3414"/>
                </a:lnTo>
                <a:lnTo>
                  <a:pt x="10353" y="3402"/>
                </a:lnTo>
                <a:lnTo>
                  <a:pt x="10356" y="3390"/>
                </a:lnTo>
                <a:lnTo>
                  <a:pt x="10362" y="3375"/>
                </a:lnTo>
                <a:lnTo>
                  <a:pt x="10371" y="3357"/>
                </a:lnTo>
                <a:lnTo>
                  <a:pt x="10385" y="3338"/>
                </a:lnTo>
                <a:lnTo>
                  <a:pt x="10404" y="3315"/>
                </a:lnTo>
                <a:lnTo>
                  <a:pt x="10431" y="3290"/>
                </a:lnTo>
                <a:lnTo>
                  <a:pt x="10463" y="3264"/>
                </a:lnTo>
                <a:lnTo>
                  <a:pt x="10505" y="3234"/>
                </a:lnTo>
                <a:lnTo>
                  <a:pt x="10533" y="3216"/>
                </a:lnTo>
                <a:lnTo>
                  <a:pt x="10545" y="3224"/>
                </a:lnTo>
                <a:lnTo>
                  <a:pt x="10560" y="3234"/>
                </a:lnTo>
                <a:lnTo>
                  <a:pt x="10601" y="3264"/>
                </a:lnTo>
                <a:lnTo>
                  <a:pt x="10635" y="3290"/>
                </a:lnTo>
                <a:lnTo>
                  <a:pt x="10659" y="3315"/>
                </a:lnTo>
                <a:lnTo>
                  <a:pt x="10679" y="3338"/>
                </a:lnTo>
                <a:lnTo>
                  <a:pt x="10692" y="3357"/>
                </a:lnTo>
                <a:lnTo>
                  <a:pt x="10703" y="3375"/>
                </a:lnTo>
                <a:lnTo>
                  <a:pt x="10709" y="3390"/>
                </a:lnTo>
                <a:lnTo>
                  <a:pt x="10710" y="3402"/>
                </a:lnTo>
                <a:lnTo>
                  <a:pt x="10709" y="3414"/>
                </a:lnTo>
                <a:lnTo>
                  <a:pt x="10703" y="3428"/>
                </a:lnTo>
                <a:lnTo>
                  <a:pt x="10692" y="3446"/>
                </a:lnTo>
                <a:lnTo>
                  <a:pt x="10679" y="3465"/>
                </a:lnTo>
                <a:lnTo>
                  <a:pt x="10659" y="3488"/>
                </a:lnTo>
                <a:lnTo>
                  <a:pt x="10635" y="3513"/>
                </a:lnTo>
                <a:lnTo>
                  <a:pt x="10601" y="3542"/>
                </a:lnTo>
                <a:lnTo>
                  <a:pt x="10560" y="3570"/>
                </a:lnTo>
                <a:lnTo>
                  <a:pt x="10545" y="3579"/>
                </a:lnTo>
                <a:close/>
                <a:moveTo>
                  <a:pt x="10545" y="3123"/>
                </a:moveTo>
                <a:lnTo>
                  <a:pt x="10533" y="3132"/>
                </a:lnTo>
                <a:lnTo>
                  <a:pt x="10482" y="3098"/>
                </a:lnTo>
                <a:lnTo>
                  <a:pt x="10443" y="3069"/>
                </a:lnTo>
                <a:lnTo>
                  <a:pt x="10410" y="3044"/>
                </a:lnTo>
                <a:lnTo>
                  <a:pt x="10386" y="3021"/>
                </a:lnTo>
                <a:lnTo>
                  <a:pt x="10377" y="3009"/>
                </a:lnTo>
                <a:lnTo>
                  <a:pt x="10368" y="2997"/>
                </a:lnTo>
                <a:lnTo>
                  <a:pt x="10362" y="2988"/>
                </a:lnTo>
                <a:lnTo>
                  <a:pt x="10356" y="2976"/>
                </a:lnTo>
                <a:lnTo>
                  <a:pt x="10353" y="2964"/>
                </a:lnTo>
                <a:lnTo>
                  <a:pt x="10350" y="2951"/>
                </a:lnTo>
                <a:lnTo>
                  <a:pt x="10349" y="2922"/>
                </a:lnTo>
                <a:lnTo>
                  <a:pt x="10350" y="2900"/>
                </a:lnTo>
                <a:lnTo>
                  <a:pt x="10353" y="2880"/>
                </a:lnTo>
                <a:lnTo>
                  <a:pt x="10361" y="2861"/>
                </a:lnTo>
                <a:lnTo>
                  <a:pt x="10371" y="2840"/>
                </a:lnTo>
                <a:lnTo>
                  <a:pt x="10385" y="2822"/>
                </a:lnTo>
                <a:lnTo>
                  <a:pt x="10404" y="2804"/>
                </a:lnTo>
                <a:lnTo>
                  <a:pt x="10427" y="2784"/>
                </a:lnTo>
                <a:lnTo>
                  <a:pt x="10457" y="2765"/>
                </a:lnTo>
                <a:lnTo>
                  <a:pt x="10533" y="2712"/>
                </a:lnTo>
                <a:lnTo>
                  <a:pt x="10545" y="2720"/>
                </a:lnTo>
                <a:lnTo>
                  <a:pt x="10614" y="2768"/>
                </a:lnTo>
                <a:lnTo>
                  <a:pt x="10643" y="2789"/>
                </a:lnTo>
                <a:lnTo>
                  <a:pt x="10665" y="2807"/>
                </a:lnTo>
                <a:lnTo>
                  <a:pt x="10680" y="2825"/>
                </a:lnTo>
                <a:lnTo>
                  <a:pt x="10695" y="2843"/>
                </a:lnTo>
                <a:lnTo>
                  <a:pt x="10704" y="2861"/>
                </a:lnTo>
                <a:lnTo>
                  <a:pt x="10710" y="2880"/>
                </a:lnTo>
                <a:lnTo>
                  <a:pt x="10715" y="2900"/>
                </a:lnTo>
                <a:lnTo>
                  <a:pt x="10715" y="2922"/>
                </a:lnTo>
                <a:lnTo>
                  <a:pt x="10713" y="2951"/>
                </a:lnTo>
                <a:lnTo>
                  <a:pt x="10710" y="2963"/>
                </a:lnTo>
                <a:lnTo>
                  <a:pt x="10707" y="2973"/>
                </a:lnTo>
                <a:lnTo>
                  <a:pt x="10703" y="2985"/>
                </a:lnTo>
                <a:lnTo>
                  <a:pt x="10697" y="2996"/>
                </a:lnTo>
                <a:lnTo>
                  <a:pt x="10689" y="3008"/>
                </a:lnTo>
                <a:lnTo>
                  <a:pt x="10680" y="3018"/>
                </a:lnTo>
                <a:lnTo>
                  <a:pt x="10659" y="3039"/>
                </a:lnTo>
                <a:lnTo>
                  <a:pt x="10629" y="3066"/>
                </a:lnTo>
                <a:lnTo>
                  <a:pt x="10590" y="3092"/>
                </a:lnTo>
                <a:lnTo>
                  <a:pt x="10545" y="3123"/>
                </a:lnTo>
                <a:close/>
                <a:moveTo>
                  <a:pt x="10545" y="2621"/>
                </a:moveTo>
                <a:lnTo>
                  <a:pt x="10533" y="2628"/>
                </a:lnTo>
                <a:lnTo>
                  <a:pt x="10505" y="2610"/>
                </a:lnTo>
                <a:lnTo>
                  <a:pt x="10463" y="2580"/>
                </a:lnTo>
                <a:lnTo>
                  <a:pt x="10431" y="2555"/>
                </a:lnTo>
                <a:lnTo>
                  <a:pt x="10404" y="2528"/>
                </a:lnTo>
                <a:lnTo>
                  <a:pt x="10385" y="2507"/>
                </a:lnTo>
                <a:lnTo>
                  <a:pt x="10371" y="2486"/>
                </a:lnTo>
                <a:lnTo>
                  <a:pt x="10362" y="2468"/>
                </a:lnTo>
                <a:lnTo>
                  <a:pt x="10356" y="2454"/>
                </a:lnTo>
                <a:lnTo>
                  <a:pt x="10353" y="2442"/>
                </a:lnTo>
                <a:lnTo>
                  <a:pt x="10356" y="2430"/>
                </a:lnTo>
                <a:lnTo>
                  <a:pt x="10362" y="2417"/>
                </a:lnTo>
                <a:lnTo>
                  <a:pt x="10371" y="2399"/>
                </a:lnTo>
                <a:lnTo>
                  <a:pt x="10385" y="2378"/>
                </a:lnTo>
                <a:lnTo>
                  <a:pt x="10404" y="2357"/>
                </a:lnTo>
                <a:lnTo>
                  <a:pt x="10431" y="2330"/>
                </a:lnTo>
                <a:lnTo>
                  <a:pt x="10463" y="2304"/>
                </a:lnTo>
                <a:lnTo>
                  <a:pt x="10505" y="2274"/>
                </a:lnTo>
                <a:lnTo>
                  <a:pt x="10533" y="2256"/>
                </a:lnTo>
                <a:lnTo>
                  <a:pt x="10545" y="2265"/>
                </a:lnTo>
                <a:lnTo>
                  <a:pt x="10560" y="2274"/>
                </a:lnTo>
                <a:lnTo>
                  <a:pt x="10601" y="2304"/>
                </a:lnTo>
                <a:lnTo>
                  <a:pt x="10635" y="2330"/>
                </a:lnTo>
                <a:lnTo>
                  <a:pt x="10659" y="2357"/>
                </a:lnTo>
                <a:lnTo>
                  <a:pt x="10679" y="2378"/>
                </a:lnTo>
                <a:lnTo>
                  <a:pt x="10692" y="2399"/>
                </a:lnTo>
                <a:lnTo>
                  <a:pt x="10703" y="2417"/>
                </a:lnTo>
                <a:lnTo>
                  <a:pt x="10709" y="2430"/>
                </a:lnTo>
                <a:lnTo>
                  <a:pt x="10710" y="2442"/>
                </a:lnTo>
                <a:lnTo>
                  <a:pt x="10709" y="2454"/>
                </a:lnTo>
                <a:lnTo>
                  <a:pt x="10703" y="2468"/>
                </a:lnTo>
                <a:lnTo>
                  <a:pt x="10692" y="2486"/>
                </a:lnTo>
                <a:lnTo>
                  <a:pt x="10679" y="2507"/>
                </a:lnTo>
                <a:lnTo>
                  <a:pt x="10659" y="2528"/>
                </a:lnTo>
                <a:lnTo>
                  <a:pt x="10635" y="2555"/>
                </a:lnTo>
                <a:lnTo>
                  <a:pt x="10601" y="2580"/>
                </a:lnTo>
                <a:lnTo>
                  <a:pt x="10560" y="2610"/>
                </a:lnTo>
                <a:lnTo>
                  <a:pt x="10545" y="2621"/>
                </a:lnTo>
                <a:close/>
                <a:moveTo>
                  <a:pt x="10545" y="2163"/>
                </a:moveTo>
                <a:lnTo>
                  <a:pt x="10533" y="2171"/>
                </a:lnTo>
                <a:lnTo>
                  <a:pt x="10482" y="2139"/>
                </a:lnTo>
                <a:lnTo>
                  <a:pt x="10443" y="2111"/>
                </a:lnTo>
                <a:lnTo>
                  <a:pt x="10410" y="2085"/>
                </a:lnTo>
                <a:lnTo>
                  <a:pt x="10386" y="2061"/>
                </a:lnTo>
                <a:lnTo>
                  <a:pt x="10377" y="2051"/>
                </a:lnTo>
                <a:lnTo>
                  <a:pt x="10368" y="2039"/>
                </a:lnTo>
                <a:lnTo>
                  <a:pt x="10362" y="2028"/>
                </a:lnTo>
                <a:lnTo>
                  <a:pt x="10356" y="2016"/>
                </a:lnTo>
                <a:lnTo>
                  <a:pt x="10353" y="2004"/>
                </a:lnTo>
                <a:lnTo>
                  <a:pt x="10350" y="1991"/>
                </a:lnTo>
                <a:lnTo>
                  <a:pt x="10349" y="1962"/>
                </a:lnTo>
                <a:lnTo>
                  <a:pt x="10350" y="1941"/>
                </a:lnTo>
                <a:lnTo>
                  <a:pt x="10353" y="1919"/>
                </a:lnTo>
                <a:lnTo>
                  <a:pt x="10361" y="1899"/>
                </a:lnTo>
                <a:lnTo>
                  <a:pt x="10371" y="1881"/>
                </a:lnTo>
                <a:lnTo>
                  <a:pt x="10385" y="1863"/>
                </a:lnTo>
                <a:lnTo>
                  <a:pt x="10404" y="1845"/>
                </a:lnTo>
                <a:lnTo>
                  <a:pt x="10427" y="1824"/>
                </a:lnTo>
                <a:lnTo>
                  <a:pt x="10457" y="1805"/>
                </a:lnTo>
                <a:lnTo>
                  <a:pt x="10533" y="1752"/>
                </a:lnTo>
                <a:lnTo>
                  <a:pt x="10545" y="1761"/>
                </a:lnTo>
                <a:lnTo>
                  <a:pt x="10614" y="1809"/>
                </a:lnTo>
                <a:lnTo>
                  <a:pt x="10643" y="1829"/>
                </a:lnTo>
                <a:lnTo>
                  <a:pt x="10665" y="1847"/>
                </a:lnTo>
                <a:lnTo>
                  <a:pt x="10680" y="1865"/>
                </a:lnTo>
                <a:lnTo>
                  <a:pt x="10695" y="1883"/>
                </a:lnTo>
                <a:lnTo>
                  <a:pt x="10704" y="1901"/>
                </a:lnTo>
                <a:lnTo>
                  <a:pt x="10710" y="1919"/>
                </a:lnTo>
                <a:lnTo>
                  <a:pt x="10715" y="1941"/>
                </a:lnTo>
                <a:lnTo>
                  <a:pt x="10715" y="1962"/>
                </a:lnTo>
                <a:lnTo>
                  <a:pt x="10713" y="1991"/>
                </a:lnTo>
                <a:lnTo>
                  <a:pt x="10710" y="2003"/>
                </a:lnTo>
                <a:lnTo>
                  <a:pt x="10707" y="2015"/>
                </a:lnTo>
                <a:lnTo>
                  <a:pt x="10703" y="2027"/>
                </a:lnTo>
                <a:lnTo>
                  <a:pt x="10697" y="2037"/>
                </a:lnTo>
                <a:lnTo>
                  <a:pt x="10689" y="2049"/>
                </a:lnTo>
                <a:lnTo>
                  <a:pt x="10680" y="2058"/>
                </a:lnTo>
                <a:lnTo>
                  <a:pt x="10659" y="2081"/>
                </a:lnTo>
                <a:lnTo>
                  <a:pt x="10629" y="2105"/>
                </a:lnTo>
                <a:lnTo>
                  <a:pt x="10590" y="2133"/>
                </a:lnTo>
                <a:lnTo>
                  <a:pt x="10545" y="2163"/>
                </a:lnTo>
                <a:close/>
                <a:moveTo>
                  <a:pt x="10407" y="1752"/>
                </a:moveTo>
                <a:lnTo>
                  <a:pt x="10379" y="1773"/>
                </a:lnTo>
                <a:lnTo>
                  <a:pt x="10356" y="1791"/>
                </a:lnTo>
                <a:lnTo>
                  <a:pt x="10335" y="1811"/>
                </a:lnTo>
                <a:lnTo>
                  <a:pt x="10319" y="1830"/>
                </a:lnTo>
                <a:lnTo>
                  <a:pt x="10302" y="1851"/>
                </a:lnTo>
                <a:lnTo>
                  <a:pt x="10293" y="1875"/>
                </a:lnTo>
                <a:lnTo>
                  <a:pt x="10281" y="1851"/>
                </a:lnTo>
                <a:lnTo>
                  <a:pt x="10268" y="1830"/>
                </a:lnTo>
                <a:lnTo>
                  <a:pt x="10250" y="1811"/>
                </a:lnTo>
                <a:lnTo>
                  <a:pt x="10229" y="1791"/>
                </a:lnTo>
                <a:lnTo>
                  <a:pt x="10205" y="1773"/>
                </a:lnTo>
                <a:lnTo>
                  <a:pt x="10179" y="1752"/>
                </a:lnTo>
                <a:lnTo>
                  <a:pt x="10118" y="1710"/>
                </a:lnTo>
                <a:lnTo>
                  <a:pt x="10124" y="1707"/>
                </a:lnTo>
                <a:lnTo>
                  <a:pt x="10160" y="1680"/>
                </a:lnTo>
                <a:lnTo>
                  <a:pt x="10191" y="1656"/>
                </a:lnTo>
                <a:lnTo>
                  <a:pt x="10217" y="1634"/>
                </a:lnTo>
                <a:lnTo>
                  <a:pt x="10239" y="1610"/>
                </a:lnTo>
                <a:lnTo>
                  <a:pt x="10257" y="1587"/>
                </a:lnTo>
                <a:lnTo>
                  <a:pt x="10272" y="1568"/>
                </a:lnTo>
                <a:lnTo>
                  <a:pt x="10283" y="1547"/>
                </a:lnTo>
                <a:lnTo>
                  <a:pt x="10293" y="1532"/>
                </a:lnTo>
                <a:lnTo>
                  <a:pt x="10301" y="1547"/>
                </a:lnTo>
                <a:lnTo>
                  <a:pt x="10313" y="1568"/>
                </a:lnTo>
                <a:lnTo>
                  <a:pt x="10326" y="1587"/>
                </a:lnTo>
                <a:lnTo>
                  <a:pt x="10344" y="1610"/>
                </a:lnTo>
                <a:lnTo>
                  <a:pt x="10367" y="1634"/>
                </a:lnTo>
                <a:lnTo>
                  <a:pt x="10395" y="1656"/>
                </a:lnTo>
                <a:lnTo>
                  <a:pt x="10425" y="1680"/>
                </a:lnTo>
                <a:lnTo>
                  <a:pt x="10463" y="1707"/>
                </a:lnTo>
                <a:lnTo>
                  <a:pt x="10469" y="1710"/>
                </a:lnTo>
                <a:lnTo>
                  <a:pt x="10407" y="1752"/>
                </a:lnTo>
                <a:close/>
                <a:moveTo>
                  <a:pt x="10130" y="1805"/>
                </a:moveTo>
                <a:lnTo>
                  <a:pt x="10157" y="1824"/>
                </a:lnTo>
                <a:lnTo>
                  <a:pt x="10181" y="1845"/>
                </a:lnTo>
                <a:lnTo>
                  <a:pt x="10199" y="1863"/>
                </a:lnTo>
                <a:lnTo>
                  <a:pt x="10215" y="1881"/>
                </a:lnTo>
                <a:lnTo>
                  <a:pt x="10226" y="1899"/>
                </a:lnTo>
                <a:lnTo>
                  <a:pt x="10232" y="1919"/>
                </a:lnTo>
                <a:lnTo>
                  <a:pt x="10235" y="1941"/>
                </a:lnTo>
                <a:lnTo>
                  <a:pt x="10235" y="1962"/>
                </a:lnTo>
                <a:lnTo>
                  <a:pt x="10233" y="1991"/>
                </a:lnTo>
                <a:lnTo>
                  <a:pt x="10232" y="2004"/>
                </a:lnTo>
                <a:lnTo>
                  <a:pt x="10227" y="2016"/>
                </a:lnTo>
                <a:lnTo>
                  <a:pt x="10223" y="2028"/>
                </a:lnTo>
                <a:lnTo>
                  <a:pt x="10215" y="2039"/>
                </a:lnTo>
                <a:lnTo>
                  <a:pt x="10208" y="2051"/>
                </a:lnTo>
                <a:lnTo>
                  <a:pt x="10199" y="2061"/>
                </a:lnTo>
                <a:lnTo>
                  <a:pt x="10173" y="2085"/>
                </a:lnTo>
                <a:lnTo>
                  <a:pt x="10143" y="2111"/>
                </a:lnTo>
                <a:lnTo>
                  <a:pt x="10101" y="2139"/>
                </a:lnTo>
                <a:lnTo>
                  <a:pt x="10053" y="2171"/>
                </a:lnTo>
                <a:lnTo>
                  <a:pt x="10004" y="2139"/>
                </a:lnTo>
                <a:lnTo>
                  <a:pt x="9963" y="2111"/>
                </a:lnTo>
                <a:lnTo>
                  <a:pt x="9932" y="2085"/>
                </a:lnTo>
                <a:lnTo>
                  <a:pt x="9908" y="2061"/>
                </a:lnTo>
                <a:lnTo>
                  <a:pt x="9897" y="2051"/>
                </a:lnTo>
                <a:lnTo>
                  <a:pt x="9890" y="2039"/>
                </a:lnTo>
                <a:lnTo>
                  <a:pt x="9884" y="2028"/>
                </a:lnTo>
                <a:lnTo>
                  <a:pt x="9878" y="2016"/>
                </a:lnTo>
                <a:lnTo>
                  <a:pt x="9873" y="2004"/>
                </a:lnTo>
                <a:lnTo>
                  <a:pt x="9872" y="1991"/>
                </a:lnTo>
                <a:lnTo>
                  <a:pt x="9869" y="1962"/>
                </a:lnTo>
                <a:lnTo>
                  <a:pt x="9872" y="1941"/>
                </a:lnTo>
                <a:lnTo>
                  <a:pt x="9873" y="1919"/>
                </a:lnTo>
                <a:lnTo>
                  <a:pt x="9881" y="1899"/>
                </a:lnTo>
                <a:lnTo>
                  <a:pt x="9891" y="1881"/>
                </a:lnTo>
                <a:lnTo>
                  <a:pt x="9905" y="1863"/>
                </a:lnTo>
                <a:lnTo>
                  <a:pt x="9923" y="1845"/>
                </a:lnTo>
                <a:lnTo>
                  <a:pt x="9947" y="1824"/>
                </a:lnTo>
                <a:lnTo>
                  <a:pt x="9977" y="1805"/>
                </a:lnTo>
                <a:lnTo>
                  <a:pt x="10053" y="1752"/>
                </a:lnTo>
                <a:lnTo>
                  <a:pt x="10130" y="1805"/>
                </a:lnTo>
                <a:close/>
                <a:moveTo>
                  <a:pt x="9927" y="1752"/>
                </a:moveTo>
                <a:lnTo>
                  <a:pt x="9899" y="1773"/>
                </a:lnTo>
                <a:lnTo>
                  <a:pt x="9878" y="1791"/>
                </a:lnTo>
                <a:lnTo>
                  <a:pt x="9855" y="1811"/>
                </a:lnTo>
                <a:lnTo>
                  <a:pt x="9839" y="1830"/>
                </a:lnTo>
                <a:lnTo>
                  <a:pt x="9824" y="1851"/>
                </a:lnTo>
                <a:lnTo>
                  <a:pt x="9813" y="1875"/>
                </a:lnTo>
                <a:lnTo>
                  <a:pt x="9801" y="1851"/>
                </a:lnTo>
                <a:lnTo>
                  <a:pt x="9788" y="1830"/>
                </a:lnTo>
                <a:lnTo>
                  <a:pt x="9770" y="1811"/>
                </a:lnTo>
                <a:lnTo>
                  <a:pt x="9749" y="1791"/>
                </a:lnTo>
                <a:lnTo>
                  <a:pt x="9725" y="1773"/>
                </a:lnTo>
                <a:lnTo>
                  <a:pt x="9699" y="1752"/>
                </a:lnTo>
                <a:lnTo>
                  <a:pt x="9638" y="1710"/>
                </a:lnTo>
                <a:lnTo>
                  <a:pt x="9644" y="1707"/>
                </a:lnTo>
                <a:lnTo>
                  <a:pt x="9680" y="1680"/>
                </a:lnTo>
                <a:lnTo>
                  <a:pt x="9711" y="1656"/>
                </a:lnTo>
                <a:lnTo>
                  <a:pt x="9737" y="1634"/>
                </a:lnTo>
                <a:lnTo>
                  <a:pt x="9759" y="1610"/>
                </a:lnTo>
                <a:lnTo>
                  <a:pt x="9777" y="1587"/>
                </a:lnTo>
                <a:lnTo>
                  <a:pt x="9794" y="1568"/>
                </a:lnTo>
                <a:lnTo>
                  <a:pt x="9803" y="1547"/>
                </a:lnTo>
                <a:lnTo>
                  <a:pt x="9813" y="1532"/>
                </a:lnTo>
                <a:lnTo>
                  <a:pt x="9821" y="1547"/>
                </a:lnTo>
                <a:lnTo>
                  <a:pt x="9833" y="1568"/>
                </a:lnTo>
                <a:lnTo>
                  <a:pt x="9848" y="1587"/>
                </a:lnTo>
                <a:lnTo>
                  <a:pt x="9866" y="1610"/>
                </a:lnTo>
                <a:lnTo>
                  <a:pt x="9887" y="1634"/>
                </a:lnTo>
                <a:lnTo>
                  <a:pt x="9915" y="1656"/>
                </a:lnTo>
                <a:lnTo>
                  <a:pt x="9945" y="1680"/>
                </a:lnTo>
                <a:lnTo>
                  <a:pt x="9983" y="1707"/>
                </a:lnTo>
                <a:lnTo>
                  <a:pt x="9989" y="1710"/>
                </a:lnTo>
                <a:lnTo>
                  <a:pt x="9927" y="1752"/>
                </a:lnTo>
                <a:close/>
                <a:moveTo>
                  <a:pt x="9656" y="1809"/>
                </a:moveTo>
                <a:lnTo>
                  <a:pt x="9681" y="1829"/>
                </a:lnTo>
                <a:lnTo>
                  <a:pt x="9704" y="1847"/>
                </a:lnTo>
                <a:lnTo>
                  <a:pt x="9722" y="1865"/>
                </a:lnTo>
                <a:lnTo>
                  <a:pt x="9735" y="1883"/>
                </a:lnTo>
                <a:lnTo>
                  <a:pt x="9746" y="1901"/>
                </a:lnTo>
                <a:lnTo>
                  <a:pt x="9752" y="1919"/>
                </a:lnTo>
                <a:lnTo>
                  <a:pt x="9755" y="1941"/>
                </a:lnTo>
                <a:lnTo>
                  <a:pt x="9755" y="1962"/>
                </a:lnTo>
                <a:lnTo>
                  <a:pt x="9753" y="1991"/>
                </a:lnTo>
                <a:lnTo>
                  <a:pt x="9752" y="2003"/>
                </a:lnTo>
                <a:lnTo>
                  <a:pt x="9747" y="2015"/>
                </a:lnTo>
                <a:lnTo>
                  <a:pt x="9743" y="2027"/>
                </a:lnTo>
                <a:lnTo>
                  <a:pt x="9737" y="2037"/>
                </a:lnTo>
                <a:lnTo>
                  <a:pt x="9729" y="2049"/>
                </a:lnTo>
                <a:lnTo>
                  <a:pt x="9722" y="2058"/>
                </a:lnTo>
                <a:lnTo>
                  <a:pt x="9698" y="2081"/>
                </a:lnTo>
                <a:lnTo>
                  <a:pt x="9668" y="2105"/>
                </a:lnTo>
                <a:lnTo>
                  <a:pt x="9632" y="2133"/>
                </a:lnTo>
                <a:lnTo>
                  <a:pt x="9585" y="2163"/>
                </a:lnTo>
                <a:lnTo>
                  <a:pt x="9573" y="2171"/>
                </a:lnTo>
                <a:lnTo>
                  <a:pt x="9524" y="2139"/>
                </a:lnTo>
                <a:lnTo>
                  <a:pt x="9483" y="2111"/>
                </a:lnTo>
                <a:lnTo>
                  <a:pt x="9452" y="2085"/>
                </a:lnTo>
                <a:lnTo>
                  <a:pt x="9428" y="2061"/>
                </a:lnTo>
                <a:lnTo>
                  <a:pt x="9417" y="2051"/>
                </a:lnTo>
                <a:lnTo>
                  <a:pt x="9410" y="2039"/>
                </a:lnTo>
                <a:lnTo>
                  <a:pt x="9404" y="2028"/>
                </a:lnTo>
                <a:lnTo>
                  <a:pt x="9398" y="2016"/>
                </a:lnTo>
                <a:lnTo>
                  <a:pt x="9393" y="2004"/>
                </a:lnTo>
                <a:lnTo>
                  <a:pt x="9392" y="1991"/>
                </a:lnTo>
                <a:lnTo>
                  <a:pt x="9390" y="1962"/>
                </a:lnTo>
                <a:lnTo>
                  <a:pt x="9392" y="1941"/>
                </a:lnTo>
                <a:lnTo>
                  <a:pt x="9393" y="1919"/>
                </a:lnTo>
                <a:lnTo>
                  <a:pt x="9402" y="1899"/>
                </a:lnTo>
                <a:lnTo>
                  <a:pt x="9411" y="1881"/>
                </a:lnTo>
                <a:lnTo>
                  <a:pt x="9426" y="1863"/>
                </a:lnTo>
                <a:lnTo>
                  <a:pt x="9444" y="1845"/>
                </a:lnTo>
                <a:lnTo>
                  <a:pt x="9468" y="1824"/>
                </a:lnTo>
                <a:lnTo>
                  <a:pt x="9498" y="1805"/>
                </a:lnTo>
                <a:lnTo>
                  <a:pt x="9573" y="1752"/>
                </a:lnTo>
                <a:lnTo>
                  <a:pt x="9585" y="1761"/>
                </a:lnTo>
                <a:lnTo>
                  <a:pt x="9656" y="1809"/>
                </a:lnTo>
                <a:close/>
                <a:moveTo>
                  <a:pt x="9446" y="1752"/>
                </a:moveTo>
                <a:lnTo>
                  <a:pt x="9420" y="1773"/>
                </a:lnTo>
                <a:lnTo>
                  <a:pt x="9396" y="1791"/>
                </a:lnTo>
                <a:lnTo>
                  <a:pt x="9375" y="1811"/>
                </a:lnTo>
                <a:lnTo>
                  <a:pt x="9360" y="1830"/>
                </a:lnTo>
                <a:lnTo>
                  <a:pt x="9344" y="1851"/>
                </a:lnTo>
                <a:lnTo>
                  <a:pt x="9333" y="1875"/>
                </a:lnTo>
                <a:lnTo>
                  <a:pt x="9321" y="1851"/>
                </a:lnTo>
                <a:lnTo>
                  <a:pt x="9308" y="1830"/>
                </a:lnTo>
                <a:lnTo>
                  <a:pt x="9290" y="1811"/>
                </a:lnTo>
                <a:lnTo>
                  <a:pt x="9270" y="1791"/>
                </a:lnTo>
                <a:lnTo>
                  <a:pt x="9246" y="1773"/>
                </a:lnTo>
                <a:lnTo>
                  <a:pt x="9219" y="1752"/>
                </a:lnTo>
                <a:lnTo>
                  <a:pt x="9158" y="1710"/>
                </a:lnTo>
                <a:lnTo>
                  <a:pt x="9162" y="1707"/>
                </a:lnTo>
                <a:lnTo>
                  <a:pt x="9200" y="1680"/>
                </a:lnTo>
                <a:lnTo>
                  <a:pt x="9231" y="1656"/>
                </a:lnTo>
                <a:lnTo>
                  <a:pt x="9258" y="1634"/>
                </a:lnTo>
                <a:lnTo>
                  <a:pt x="9279" y="1610"/>
                </a:lnTo>
                <a:lnTo>
                  <a:pt x="9297" y="1587"/>
                </a:lnTo>
                <a:lnTo>
                  <a:pt x="9314" y="1568"/>
                </a:lnTo>
                <a:lnTo>
                  <a:pt x="9324" y="1547"/>
                </a:lnTo>
                <a:lnTo>
                  <a:pt x="9333" y="1532"/>
                </a:lnTo>
                <a:lnTo>
                  <a:pt x="9342" y="1547"/>
                </a:lnTo>
                <a:lnTo>
                  <a:pt x="9354" y="1568"/>
                </a:lnTo>
                <a:lnTo>
                  <a:pt x="9368" y="1587"/>
                </a:lnTo>
                <a:lnTo>
                  <a:pt x="9386" y="1610"/>
                </a:lnTo>
                <a:lnTo>
                  <a:pt x="9408" y="1634"/>
                </a:lnTo>
                <a:lnTo>
                  <a:pt x="9435" y="1656"/>
                </a:lnTo>
                <a:lnTo>
                  <a:pt x="9465" y="1680"/>
                </a:lnTo>
                <a:lnTo>
                  <a:pt x="9504" y="1707"/>
                </a:lnTo>
                <a:lnTo>
                  <a:pt x="9507" y="1710"/>
                </a:lnTo>
                <a:lnTo>
                  <a:pt x="9446" y="1752"/>
                </a:lnTo>
                <a:close/>
                <a:moveTo>
                  <a:pt x="9168" y="1805"/>
                </a:moveTo>
                <a:lnTo>
                  <a:pt x="9198" y="1824"/>
                </a:lnTo>
                <a:lnTo>
                  <a:pt x="9222" y="1845"/>
                </a:lnTo>
                <a:lnTo>
                  <a:pt x="9240" y="1863"/>
                </a:lnTo>
                <a:lnTo>
                  <a:pt x="9254" y="1881"/>
                </a:lnTo>
                <a:lnTo>
                  <a:pt x="9266" y="1899"/>
                </a:lnTo>
                <a:lnTo>
                  <a:pt x="9272" y="1919"/>
                </a:lnTo>
                <a:lnTo>
                  <a:pt x="9276" y="1941"/>
                </a:lnTo>
                <a:lnTo>
                  <a:pt x="9276" y="1962"/>
                </a:lnTo>
                <a:lnTo>
                  <a:pt x="9273" y="1991"/>
                </a:lnTo>
                <a:lnTo>
                  <a:pt x="9272" y="2004"/>
                </a:lnTo>
                <a:lnTo>
                  <a:pt x="9267" y="2016"/>
                </a:lnTo>
                <a:lnTo>
                  <a:pt x="9261" y="2028"/>
                </a:lnTo>
                <a:lnTo>
                  <a:pt x="9255" y="2039"/>
                </a:lnTo>
                <a:lnTo>
                  <a:pt x="9248" y="2051"/>
                </a:lnTo>
                <a:lnTo>
                  <a:pt x="9237" y="2061"/>
                </a:lnTo>
                <a:lnTo>
                  <a:pt x="9213" y="2085"/>
                </a:lnTo>
                <a:lnTo>
                  <a:pt x="9182" y="2111"/>
                </a:lnTo>
                <a:lnTo>
                  <a:pt x="9141" y="2139"/>
                </a:lnTo>
                <a:lnTo>
                  <a:pt x="9093" y="2171"/>
                </a:lnTo>
                <a:lnTo>
                  <a:pt x="9044" y="2139"/>
                </a:lnTo>
                <a:lnTo>
                  <a:pt x="9003" y="2111"/>
                </a:lnTo>
                <a:lnTo>
                  <a:pt x="8972" y="2085"/>
                </a:lnTo>
                <a:lnTo>
                  <a:pt x="8948" y="2061"/>
                </a:lnTo>
                <a:lnTo>
                  <a:pt x="8939" y="2051"/>
                </a:lnTo>
                <a:lnTo>
                  <a:pt x="8930" y="2039"/>
                </a:lnTo>
                <a:lnTo>
                  <a:pt x="8924" y="2028"/>
                </a:lnTo>
                <a:lnTo>
                  <a:pt x="8918" y="2016"/>
                </a:lnTo>
                <a:lnTo>
                  <a:pt x="8915" y="2004"/>
                </a:lnTo>
                <a:lnTo>
                  <a:pt x="8912" y="1991"/>
                </a:lnTo>
                <a:lnTo>
                  <a:pt x="8910" y="1962"/>
                </a:lnTo>
                <a:lnTo>
                  <a:pt x="8910" y="1941"/>
                </a:lnTo>
                <a:lnTo>
                  <a:pt x="8915" y="1919"/>
                </a:lnTo>
                <a:lnTo>
                  <a:pt x="8922" y="1899"/>
                </a:lnTo>
                <a:lnTo>
                  <a:pt x="8933" y="1881"/>
                </a:lnTo>
                <a:lnTo>
                  <a:pt x="8946" y="1863"/>
                </a:lnTo>
                <a:lnTo>
                  <a:pt x="8964" y="1845"/>
                </a:lnTo>
                <a:lnTo>
                  <a:pt x="8988" y="1824"/>
                </a:lnTo>
                <a:lnTo>
                  <a:pt x="9018" y="1805"/>
                </a:lnTo>
                <a:lnTo>
                  <a:pt x="9093" y="1752"/>
                </a:lnTo>
                <a:lnTo>
                  <a:pt x="9168" y="1805"/>
                </a:lnTo>
                <a:close/>
                <a:moveTo>
                  <a:pt x="8966" y="1752"/>
                </a:moveTo>
                <a:lnTo>
                  <a:pt x="8940" y="1773"/>
                </a:lnTo>
                <a:lnTo>
                  <a:pt x="8916" y="1791"/>
                </a:lnTo>
                <a:lnTo>
                  <a:pt x="8897" y="1811"/>
                </a:lnTo>
                <a:lnTo>
                  <a:pt x="8879" y="1830"/>
                </a:lnTo>
                <a:lnTo>
                  <a:pt x="8864" y="1851"/>
                </a:lnTo>
                <a:lnTo>
                  <a:pt x="8852" y="1875"/>
                </a:lnTo>
                <a:lnTo>
                  <a:pt x="8843" y="1851"/>
                </a:lnTo>
                <a:lnTo>
                  <a:pt x="8828" y="1830"/>
                </a:lnTo>
                <a:lnTo>
                  <a:pt x="8810" y="1811"/>
                </a:lnTo>
                <a:lnTo>
                  <a:pt x="8790" y="1791"/>
                </a:lnTo>
                <a:lnTo>
                  <a:pt x="8766" y="1773"/>
                </a:lnTo>
                <a:lnTo>
                  <a:pt x="8741" y="1752"/>
                </a:lnTo>
                <a:lnTo>
                  <a:pt x="8678" y="1710"/>
                </a:lnTo>
                <a:lnTo>
                  <a:pt x="8682" y="1707"/>
                </a:lnTo>
                <a:lnTo>
                  <a:pt x="8720" y="1680"/>
                </a:lnTo>
                <a:lnTo>
                  <a:pt x="8750" y="1656"/>
                </a:lnTo>
                <a:lnTo>
                  <a:pt x="8778" y="1634"/>
                </a:lnTo>
                <a:lnTo>
                  <a:pt x="8801" y="1610"/>
                </a:lnTo>
                <a:lnTo>
                  <a:pt x="8819" y="1587"/>
                </a:lnTo>
                <a:lnTo>
                  <a:pt x="8832" y="1568"/>
                </a:lnTo>
                <a:lnTo>
                  <a:pt x="8844" y="1547"/>
                </a:lnTo>
                <a:lnTo>
                  <a:pt x="8852" y="1532"/>
                </a:lnTo>
                <a:lnTo>
                  <a:pt x="8862" y="1547"/>
                </a:lnTo>
                <a:lnTo>
                  <a:pt x="8873" y="1568"/>
                </a:lnTo>
                <a:lnTo>
                  <a:pt x="8888" y="1587"/>
                </a:lnTo>
                <a:lnTo>
                  <a:pt x="8906" y="1610"/>
                </a:lnTo>
                <a:lnTo>
                  <a:pt x="8928" y="1634"/>
                </a:lnTo>
                <a:lnTo>
                  <a:pt x="8954" y="1656"/>
                </a:lnTo>
                <a:lnTo>
                  <a:pt x="8985" y="1680"/>
                </a:lnTo>
                <a:lnTo>
                  <a:pt x="9024" y="1707"/>
                </a:lnTo>
                <a:lnTo>
                  <a:pt x="9027" y="1710"/>
                </a:lnTo>
                <a:lnTo>
                  <a:pt x="8966" y="1752"/>
                </a:lnTo>
                <a:close/>
                <a:moveTo>
                  <a:pt x="8696" y="1809"/>
                </a:moveTo>
                <a:lnTo>
                  <a:pt x="8723" y="1829"/>
                </a:lnTo>
                <a:lnTo>
                  <a:pt x="8744" y="1847"/>
                </a:lnTo>
                <a:lnTo>
                  <a:pt x="8762" y="1865"/>
                </a:lnTo>
                <a:lnTo>
                  <a:pt x="8777" y="1883"/>
                </a:lnTo>
                <a:lnTo>
                  <a:pt x="8786" y="1901"/>
                </a:lnTo>
                <a:lnTo>
                  <a:pt x="8792" y="1919"/>
                </a:lnTo>
                <a:lnTo>
                  <a:pt x="8795" y="1941"/>
                </a:lnTo>
                <a:lnTo>
                  <a:pt x="8796" y="1962"/>
                </a:lnTo>
                <a:lnTo>
                  <a:pt x="8795" y="1991"/>
                </a:lnTo>
                <a:lnTo>
                  <a:pt x="8792" y="2003"/>
                </a:lnTo>
                <a:lnTo>
                  <a:pt x="8789" y="2015"/>
                </a:lnTo>
                <a:lnTo>
                  <a:pt x="8784" y="2027"/>
                </a:lnTo>
                <a:lnTo>
                  <a:pt x="8778" y="2037"/>
                </a:lnTo>
                <a:lnTo>
                  <a:pt x="8771" y="2049"/>
                </a:lnTo>
                <a:lnTo>
                  <a:pt x="8760" y="2058"/>
                </a:lnTo>
                <a:lnTo>
                  <a:pt x="8738" y="2081"/>
                </a:lnTo>
                <a:lnTo>
                  <a:pt x="8708" y="2105"/>
                </a:lnTo>
                <a:lnTo>
                  <a:pt x="8672" y="2133"/>
                </a:lnTo>
                <a:lnTo>
                  <a:pt x="8627" y="2163"/>
                </a:lnTo>
                <a:lnTo>
                  <a:pt x="8612" y="2171"/>
                </a:lnTo>
                <a:lnTo>
                  <a:pt x="8564" y="2139"/>
                </a:lnTo>
                <a:lnTo>
                  <a:pt x="8525" y="2111"/>
                </a:lnTo>
                <a:lnTo>
                  <a:pt x="8492" y="2085"/>
                </a:lnTo>
                <a:lnTo>
                  <a:pt x="8468" y="2061"/>
                </a:lnTo>
                <a:lnTo>
                  <a:pt x="8459" y="2051"/>
                </a:lnTo>
                <a:lnTo>
                  <a:pt x="8450" y="2039"/>
                </a:lnTo>
                <a:lnTo>
                  <a:pt x="8444" y="2028"/>
                </a:lnTo>
                <a:lnTo>
                  <a:pt x="8438" y="2016"/>
                </a:lnTo>
                <a:lnTo>
                  <a:pt x="8435" y="2004"/>
                </a:lnTo>
                <a:lnTo>
                  <a:pt x="8432" y="1991"/>
                </a:lnTo>
                <a:lnTo>
                  <a:pt x="8430" y="1962"/>
                </a:lnTo>
                <a:lnTo>
                  <a:pt x="8430" y="1941"/>
                </a:lnTo>
                <a:lnTo>
                  <a:pt x="8435" y="1919"/>
                </a:lnTo>
                <a:lnTo>
                  <a:pt x="8441" y="1899"/>
                </a:lnTo>
                <a:lnTo>
                  <a:pt x="8453" y="1881"/>
                </a:lnTo>
                <a:lnTo>
                  <a:pt x="8466" y="1863"/>
                </a:lnTo>
                <a:lnTo>
                  <a:pt x="8484" y="1845"/>
                </a:lnTo>
                <a:lnTo>
                  <a:pt x="8508" y="1824"/>
                </a:lnTo>
                <a:lnTo>
                  <a:pt x="8538" y="1805"/>
                </a:lnTo>
                <a:lnTo>
                  <a:pt x="8612" y="1752"/>
                </a:lnTo>
                <a:lnTo>
                  <a:pt x="8627" y="1761"/>
                </a:lnTo>
                <a:lnTo>
                  <a:pt x="8696" y="1809"/>
                </a:lnTo>
                <a:close/>
                <a:moveTo>
                  <a:pt x="8486" y="1752"/>
                </a:moveTo>
                <a:lnTo>
                  <a:pt x="8460" y="1773"/>
                </a:lnTo>
                <a:lnTo>
                  <a:pt x="8436" y="1791"/>
                </a:lnTo>
                <a:lnTo>
                  <a:pt x="8417" y="1811"/>
                </a:lnTo>
                <a:lnTo>
                  <a:pt x="8399" y="1830"/>
                </a:lnTo>
                <a:lnTo>
                  <a:pt x="8384" y="1851"/>
                </a:lnTo>
                <a:lnTo>
                  <a:pt x="8372" y="1875"/>
                </a:lnTo>
                <a:lnTo>
                  <a:pt x="8363" y="1851"/>
                </a:lnTo>
                <a:lnTo>
                  <a:pt x="8346" y="1830"/>
                </a:lnTo>
                <a:lnTo>
                  <a:pt x="8330" y="1811"/>
                </a:lnTo>
                <a:lnTo>
                  <a:pt x="8309" y="1791"/>
                </a:lnTo>
                <a:lnTo>
                  <a:pt x="8286" y="1773"/>
                </a:lnTo>
                <a:lnTo>
                  <a:pt x="8259" y="1752"/>
                </a:lnTo>
                <a:lnTo>
                  <a:pt x="8196" y="1710"/>
                </a:lnTo>
                <a:lnTo>
                  <a:pt x="8202" y="1707"/>
                </a:lnTo>
                <a:lnTo>
                  <a:pt x="8241" y="1680"/>
                </a:lnTo>
                <a:lnTo>
                  <a:pt x="8271" y="1656"/>
                </a:lnTo>
                <a:lnTo>
                  <a:pt x="8298" y="1634"/>
                </a:lnTo>
                <a:lnTo>
                  <a:pt x="8321" y="1610"/>
                </a:lnTo>
                <a:lnTo>
                  <a:pt x="8339" y="1587"/>
                </a:lnTo>
                <a:lnTo>
                  <a:pt x="8352" y="1568"/>
                </a:lnTo>
                <a:lnTo>
                  <a:pt x="8364" y="1547"/>
                </a:lnTo>
                <a:lnTo>
                  <a:pt x="8372" y="1532"/>
                </a:lnTo>
                <a:lnTo>
                  <a:pt x="8382" y="1547"/>
                </a:lnTo>
                <a:lnTo>
                  <a:pt x="8393" y="1568"/>
                </a:lnTo>
                <a:lnTo>
                  <a:pt x="8408" y="1587"/>
                </a:lnTo>
                <a:lnTo>
                  <a:pt x="8426" y="1610"/>
                </a:lnTo>
                <a:lnTo>
                  <a:pt x="8448" y="1634"/>
                </a:lnTo>
                <a:lnTo>
                  <a:pt x="8474" y="1656"/>
                </a:lnTo>
                <a:lnTo>
                  <a:pt x="8507" y="1680"/>
                </a:lnTo>
                <a:lnTo>
                  <a:pt x="8543" y="1707"/>
                </a:lnTo>
                <a:lnTo>
                  <a:pt x="8549" y="1710"/>
                </a:lnTo>
                <a:lnTo>
                  <a:pt x="8486" y="1752"/>
                </a:lnTo>
                <a:close/>
                <a:moveTo>
                  <a:pt x="8208" y="1805"/>
                </a:moveTo>
                <a:lnTo>
                  <a:pt x="8238" y="1824"/>
                </a:lnTo>
                <a:lnTo>
                  <a:pt x="8262" y="1845"/>
                </a:lnTo>
                <a:lnTo>
                  <a:pt x="8280" y="1863"/>
                </a:lnTo>
                <a:lnTo>
                  <a:pt x="8294" y="1881"/>
                </a:lnTo>
                <a:lnTo>
                  <a:pt x="8304" y="1899"/>
                </a:lnTo>
                <a:lnTo>
                  <a:pt x="8312" y="1919"/>
                </a:lnTo>
                <a:lnTo>
                  <a:pt x="8315" y="1941"/>
                </a:lnTo>
                <a:lnTo>
                  <a:pt x="8316" y="1962"/>
                </a:lnTo>
                <a:lnTo>
                  <a:pt x="8315" y="1991"/>
                </a:lnTo>
                <a:lnTo>
                  <a:pt x="8312" y="2004"/>
                </a:lnTo>
                <a:lnTo>
                  <a:pt x="8309" y="2016"/>
                </a:lnTo>
                <a:lnTo>
                  <a:pt x="8303" y="2028"/>
                </a:lnTo>
                <a:lnTo>
                  <a:pt x="8297" y="2039"/>
                </a:lnTo>
                <a:lnTo>
                  <a:pt x="8289" y="2051"/>
                </a:lnTo>
                <a:lnTo>
                  <a:pt x="8279" y="2061"/>
                </a:lnTo>
                <a:lnTo>
                  <a:pt x="8255" y="2085"/>
                </a:lnTo>
                <a:lnTo>
                  <a:pt x="8223" y="2111"/>
                </a:lnTo>
                <a:lnTo>
                  <a:pt x="8183" y="2139"/>
                </a:lnTo>
                <a:lnTo>
                  <a:pt x="8133" y="2171"/>
                </a:lnTo>
                <a:lnTo>
                  <a:pt x="8085" y="2139"/>
                </a:lnTo>
                <a:lnTo>
                  <a:pt x="8045" y="2111"/>
                </a:lnTo>
                <a:lnTo>
                  <a:pt x="8013" y="2085"/>
                </a:lnTo>
                <a:lnTo>
                  <a:pt x="7986" y="2061"/>
                </a:lnTo>
                <a:lnTo>
                  <a:pt x="7979" y="2051"/>
                </a:lnTo>
                <a:lnTo>
                  <a:pt x="7971" y="2039"/>
                </a:lnTo>
                <a:lnTo>
                  <a:pt x="7962" y="2028"/>
                </a:lnTo>
                <a:lnTo>
                  <a:pt x="7959" y="2016"/>
                </a:lnTo>
                <a:lnTo>
                  <a:pt x="7955" y="2004"/>
                </a:lnTo>
                <a:lnTo>
                  <a:pt x="7953" y="1991"/>
                </a:lnTo>
                <a:lnTo>
                  <a:pt x="7950" y="1962"/>
                </a:lnTo>
                <a:lnTo>
                  <a:pt x="7950" y="1941"/>
                </a:lnTo>
                <a:lnTo>
                  <a:pt x="7955" y="1919"/>
                </a:lnTo>
                <a:lnTo>
                  <a:pt x="7961" y="1899"/>
                </a:lnTo>
                <a:lnTo>
                  <a:pt x="7971" y="1881"/>
                </a:lnTo>
                <a:lnTo>
                  <a:pt x="7986" y="1863"/>
                </a:lnTo>
                <a:lnTo>
                  <a:pt x="8004" y="1845"/>
                </a:lnTo>
                <a:lnTo>
                  <a:pt x="8028" y="1824"/>
                </a:lnTo>
                <a:lnTo>
                  <a:pt x="8057" y="1805"/>
                </a:lnTo>
                <a:lnTo>
                  <a:pt x="8133" y="1752"/>
                </a:lnTo>
                <a:lnTo>
                  <a:pt x="8208" y="1805"/>
                </a:lnTo>
                <a:close/>
                <a:moveTo>
                  <a:pt x="8007" y="1752"/>
                </a:moveTo>
                <a:lnTo>
                  <a:pt x="7980" y="1773"/>
                </a:lnTo>
                <a:lnTo>
                  <a:pt x="7956" y="1791"/>
                </a:lnTo>
                <a:lnTo>
                  <a:pt x="7937" y="1811"/>
                </a:lnTo>
                <a:lnTo>
                  <a:pt x="7919" y="1830"/>
                </a:lnTo>
                <a:lnTo>
                  <a:pt x="7905" y="1851"/>
                </a:lnTo>
                <a:lnTo>
                  <a:pt x="7893" y="1875"/>
                </a:lnTo>
                <a:lnTo>
                  <a:pt x="7883" y="1851"/>
                </a:lnTo>
                <a:lnTo>
                  <a:pt x="7866" y="1830"/>
                </a:lnTo>
                <a:lnTo>
                  <a:pt x="7851" y="1811"/>
                </a:lnTo>
                <a:lnTo>
                  <a:pt x="7829" y="1791"/>
                </a:lnTo>
                <a:lnTo>
                  <a:pt x="7806" y="1773"/>
                </a:lnTo>
                <a:lnTo>
                  <a:pt x="7779" y="1752"/>
                </a:lnTo>
                <a:lnTo>
                  <a:pt x="7716" y="1710"/>
                </a:lnTo>
                <a:lnTo>
                  <a:pt x="7722" y="1707"/>
                </a:lnTo>
                <a:lnTo>
                  <a:pt x="7761" y="1680"/>
                </a:lnTo>
                <a:lnTo>
                  <a:pt x="7791" y="1656"/>
                </a:lnTo>
                <a:lnTo>
                  <a:pt x="7818" y="1634"/>
                </a:lnTo>
                <a:lnTo>
                  <a:pt x="7841" y="1610"/>
                </a:lnTo>
                <a:lnTo>
                  <a:pt x="7859" y="1587"/>
                </a:lnTo>
                <a:lnTo>
                  <a:pt x="7872" y="1568"/>
                </a:lnTo>
                <a:lnTo>
                  <a:pt x="7884" y="1547"/>
                </a:lnTo>
                <a:lnTo>
                  <a:pt x="7893" y="1532"/>
                </a:lnTo>
                <a:lnTo>
                  <a:pt x="7902" y="1547"/>
                </a:lnTo>
                <a:lnTo>
                  <a:pt x="7913" y="1568"/>
                </a:lnTo>
                <a:lnTo>
                  <a:pt x="7929" y="1587"/>
                </a:lnTo>
                <a:lnTo>
                  <a:pt x="7947" y="1610"/>
                </a:lnTo>
                <a:lnTo>
                  <a:pt x="7968" y="1634"/>
                </a:lnTo>
                <a:lnTo>
                  <a:pt x="7995" y="1656"/>
                </a:lnTo>
                <a:lnTo>
                  <a:pt x="8027" y="1680"/>
                </a:lnTo>
                <a:lnTo>
                  <a:pt x="8063" y="1707"/>
                </a:lnTo>
                <a:lnTo>
                  <a:pt x="8069" y="1710"/>
                </a:lnTo>
                <a:lnTo>
                  <a:pt x="8007" y="1752"/>
                </a:lnTo>
                <a:close/>
                <a:moveTo>
                  <a:pt x="7539" y="1752"/>
                </a:moveTo>
                <a:lnTo>
                  <a:pt x="7514" y="1773"/>
                </a:lnTo>
                <a:lnTo>
                  <a:pt x="7490" y="1791"/>
                </a:lnTo>
                <a:lnTo>
                  <a:pt x="7469" y="1811"/>
                </a:lnTo>
                <a:lnTo>
                  <a:pt x="7451" y="1830"/>
                </a:lnTo>
                <a:lnTo>
                  <a:pt x="7437" y="1851"/>
                </a:lnTo>
                <a:lnTo>
                  <a:pt x="7425" y="1875"/>
                </a:lnTo>
                <a:lnTo>
                  <a:pt x="7415" y="1851"/>
                </a:lnTo>
                <a:lnTo>
                  <a:pt x="7400" y="1830"/>
                </a:lnTo>
                <a:lnTo>
                  <a:pt x="7383" y="1811"/>
                </a:lnTo>
                <a:lnTo>
                  <a:pt x="7361" y="1791"/>
                </a:lnTo>
                <a:lnTo>
                  <a:pt x="7340" y="1773"/>
                </a:lnTo>
                <a:lnTo>
                  <a:pt x="7311" y="1752"/>
                </a:lnTo>
                <a:lnTo>
                  <a:pt x="7250" y="1710"/>
                </a:lnTo>
                <a:lnTo>
                  <a:pt x="7256" y="1707"/>
                </a:lnTo>
                <a:lnTo>
                  <a:pt x="7293" y="1680"/>
                </a:lnTo>
                <a:lnTo>
                  <a:pt x="7323" y="1656"/>
                </a:lnTo>
                <a:lnTo>
                  <a:pt x="7352" y="1634"/>
                </a:lnTo>
                <a:lnTo>
                  <a:pt x="7373" y="1610"/>
                </a:lnTo>
                <a:lnTo>
                  <a:pt x="7391" y="1587"/>
                </a:lnTo>
                <a:lnTo>
                  <a:pt x="7406" y="1568"/>
                </a:lnTo>
                <a:lnTo>
                  <a:pt x="7418" y="1547"/>
                </a:lnTo>
                <a:lnTo>
                  <a:pt x="7425" y="1532"/>
                </a:lnTo>
                <a:lnTo>
                  <a:pt x="7436" y="1547"/>
                </a:lnTo>
                <a:lnTo>
                  <a:pt x="7445" y="1568"/>
                </a:lnTo>
                <a:lnTo>
                  <a:pt x="7461" y="1587"/>
                </a:lnTo>
                <a:lnTo>
                  <a:pt x="7479" y="1610"/>
                </a:lnTo>
                <a:lnTo>
                  <a:pt x="7502" y="1634"/>
                </a:lnTo>
                <a:lnTo>
                  <a:pt x="7527" y="1656"/>
                </a:lnTo>
                <a:lnTo>
                  <a:pt x="7559" y="1680"/>
                </a:lnTo>
                <a:lnTo>
                  <a:pt x="7595" y="1707"/>
                </a:lnTo>
                <a:lnTo>
                  <a:pt x="7601" y="1710"/>
                </a:lnTo>
                <a:lnTo>
                  <a:pt x="7539" y="1752"/>
                </a:lnTo>
                <a:close/>
                <a:moveTo>
                  <a:pt x="7262" y="1805"/>
                </a:moveTo>
                <a:lnTo>
                  <a:pt x="7292" y="1824"/>
                </a:lnTo>
                <a:lnTo>
                  <a:pt x="7316" y="1845"/>
                </a:lnTo>
                <a:lnTo>
                  <a:pt x="7334" y="1863"/>
                </a:lnTo>
                <a:lnTo>
                  <a:pt x="7347" y="1881"/>
                </a:lnTo>
                <a:lnTo>
                  <a:pt x="7358" y="1899"/>
                </a:lnTo>
                <a:lnTo>
                  <a:pt x="7365" y="1919"/>
                </a:lnTo>
                <a:lnTo>
                  <a:pt x="7367" y="1941"/>
                </a:lnTo>
                <a:lnTo>
                  <a:pt x="7370" y="1962"/>
                </a:lnTo>
                <a:lnTo>
                  <a:pt x="7367" y="1991"/>
                </a:lnTo>
                <a:lnTo>
                  <a:pt x="7365" y="2004"/>
                </a:lnTo>
                <a:lnTo>
                  <a:pt x="7361" y="2016"/>
                </a:lnTo>
                <a:lnTo>
                  <a:pt x="7355" y="2028"/>
                </a:lnTo>
                <a:lnTo>
                  <a:pt x="7349" y="2039"/>
                </a:lnTo>
                <a:lnTo>
                  <a:pt x="7341" y="2051"/>
                </a:lnTo>
                <a:lnTo>
                  <a:pt x="7331" y="2061"/>
                </a:lnTo>
                <a:lnTo>
                  <a:pt x="7307" y="2085"/>
                </a:lnTo>
                <a:lnTo>
                  <a:pt x="7275" y="2111"/>
                </a:lnTo>
                <a:lnTo>
                  <a:pt x="7235" y="2139"/>
                </a:lnTo>
                <a:lnTo>
                  <a:pt x="7185" y="2171"/>
                </a:lnTo>
                <a:lnTo>
                  <a:pt x="7137" y="2139"/>
                </a:lnTo>
                <a:lnTo>
                  <a:pt x="7095" y="2111"/>
                </a:lnTo>
                <a:lnTo>
                  <a:pt x="7065" y="2085"/>
                </a:lnTo>
                <a:lnTo>
                  <a:pt x="7040" y="2061"/>
                </a:lnTo>
                <a:lnTo>
                  <a:pt x="7031" y="2051"/>
                </a:lnTo>
                <a:lnTo>
                  <a:pt x="7023" y="2039"/>
                </a:lnTo>
                <a:lnTo>
                  <a:pt x="7016" y="2028"/>
                </a:lnTo>
                <a:lnTo>
                  <a:pt x="7011" y="2016"/>
                </a:lnTo>
                <a:lnTo>
                  <a:pt x="7007" y="2004"/>
                </a:lnTo>
                <a:lnTo>
                  <a:pt x="7005" y="1991"/>
                </a:lnTo>
                <a:lnTo>
                  <a:pt x="7004" y="1962"/>
                </a:lnTo>
                <a:lnTo>
                  <a:pt x="7004" y="1941"/>
                </a:lnTo>
                <a:lnTo>
                  <a:pt x="7007" y="1919"/>
                </a:lnTo>
                <a:lnTo>
                  <a:pt x="7013" y="1899"/>
                </a:lnTo>
                <a:lnTo>
                  <a:pt x="7023" y="1881"/>
                </a:lnTo>
                <a:lnTo>
                  <a:pt x="7040" y="1863"/>
                </a:lnTo>
                <a:lnTo>
                  <a:pt x="7058" y="1845"/>
                </a:lnTo>
                <a:lnTo>
                  <a:pt x="7082" y="1824"/>
                </a:lnTo>
                <a:lnTo>
                  <a:pt x="7109" y="1805"/>
                </a:lnTo>
                <a:lnTo>
                  <a:pt x="7185" y="1752"/>
                </a:lnTo>
                <a:lnTo>
                  <a:pt x="7262" y="1805"/>
                </a:lnTo>
                <a:close/>
                <a:moveTo>
                  <a:pt x="7059" y="1752"/>
                </a:moveTo>
                <a:lnTo>
                  <a:pt x="7034" y="1773"/>
                </a:lnTo>
                <a:lnTo>
                  <a:pt x="7010" y="1791"/>
                </a:lnTo>
                <a:lnTo>
                  <a:pt x="6989" y="1811"/>
                </a:lnTo>
                <a:lnTo>
                  <a:pt x="6972" y="1830"/>
                </a:lnTo>
                <a:lnTo>
                  <a:pt x="6957" y="1851"/>
                </a:lnTo>
                <a:lnTo>
                  <a:pt x="6945" y="1875"/>
                </a:lnTo>
                <a:lnTo>
                  <a:pt x="6933" y="1851"/>
                </a:lnTo>
                <a:lnTo>
                  <a:pt x="6920" y="1830"/>
                </a:lnTo>
                <a:lnTo>
                  <a:pt x="6903" y="1811"/>
                </a:lnTo>
                <a:lnTo>
                  <a:pt x="6882" y="1791"/>
                </a:lnTo>
                <a:lnTo>
                  <a:pt x="6860" y="1773"/>
                </a:lnTo>
                <a:lnTo>
                  <a:pt x="6831" y="1752"/>
                </a:lnTo>
                <a:lnTo>
                  <a:pt x="6770" y="1710"/>
                </a:lnTo>
                <a:lnTo>
                  <a:pt x="6776" y="1707"/>
                </a:lnTo>
                <a:lnTo>
                  <a:pt x="6812" y="1680"/>
                </a:lnTo>
                <a:lnTo>
                  <a:pt x="6843" y="1656"/>
                </a:lnTo>
                <a:lnTo>
                  <a:pt x="6872" y="1634"/>
                </a:lnTo>
                <a:lnTo>
                  <a:pt x="6894" y="1610"/>
                </a:lnTo>
                <a:lnTo>
                  <a:pt x="6912" y="1587"/>
                </a:lnTo>
                <a:lnTo>
                  <a:pt x="6926" y="1568"/>
                </a:lnTo>
                <a:lnTo>
                  <a:pt x="6938" y="1547"/>
                </a:lnTo>
                <a:lnTo>
                  <a:pt x="6945" y="1532"/>
                </a:lnTo>
                <a:lnTo>
                  <a:pt x="6954" y="1547"/>
                </a:lnTo>
                <a:lnTo>
                  <a:pt x="6966" y="1568"/>
                </a:lnTo>
                <a:lnTo>
                  <a:pt x="6980" y="1587"/>
                </a:lnTo>
                <a:lnTo>
                  <a:pt x="6999" y="1610"/>
                </a:lnTo>
                <a:lnTo>
                  <a:pt x="7022" y="1634"/>
                </a:lnTo>
                <a:lnTo>
                  <a:pt x="7047" y="1656"/>
                </a:lnTo>
                <a:lnTo>
                  <a:pt x="7079" y="1680"/>
                </a:lnTo>
                <a:lnTo>
                  <a:pt x="7115" y="1707"/>
                </a:lnTo>
                <a:lnTo>
                  <a:pt x="7121" y="1710"/>
                </a:lnTo>
                <a:lnTo>
                  <a:pt x="7059" y="1752"/>
                </a:lnTo>
                <a:close/>
                <a:moveTo>
                  <a:pt x="6788" y="1809"/>
                </a:moveTo>
                <a:lnTo>
                  <a:pt x="6816" y="1829"/>
                </a:lnTo>
                <a:lnTo>
                  <a:pt x="6837" y="1847"/>
                </a:lnTo>
                <a:lnTo>
                  <a:pt x="6855" y="1865"/>
                </a:lnTo>
                <a:lnTo>
                  <a:pt x="6867" y="1883"/>
                </a:lnTo>
                <a:lnTo>
                  <a:pt x="6878" y="1901"/>
                </a:lnTo>
                <a:lnTo>
                  <a:pt x="6884" y="1919"/>
                </a:lnTo>
                <a:lnTo>
                  <a:pt x="6888" y="1941"/>
                </a:lnTo>
                <a:lnTo>
                  <a:pt x="6890" y="1962"/>
                </a:lnTo>
                <a:lnTo>
                  <a:pt x="6888" y="1991"/>
                </a:lnTo>
                <a:lnTo>
                  <a:pt x="6885" y="2003"/>
                </a:lnTo>
                <a:lnTo>
                  <a:pt x="6882" y="2015"/>
                </a:lnTo>
                <a:lnTo>
                  <a:pt x="6876" y="2027"/>
                </a:lnTo>
                <a:lnTo>
                  <a:pt x="6870" y="2037"/>
                </a:lnTo>
                <a:lnTo>
                  <a:pt x="6864" y="2049"/>
                </a:lnTo>
                <a:lnTo>
                  <a:pt x="6854" y="2058"/>
                </a:lnTo>
                <a:lnTo>
                  <a:pt x="6831" y="2081"/>
                </a:lnTo>
                <a:lnTo>
                  <a:pt x="6801" y="2105"/>
                </a:lnTo>
                <a:lnTo>
                  <a:pt x="6764" y="2133"/>
                </a:lnTo>
                <a:lnTo>
                  <a:pt x="6717" y="2163"/>
                </a:lnTo>
                <a:lnTo>
                  <a:pt x="6705" y="2171"/>
                </a:lnTo>
                <a:lnTo>
                  <a:pt x="6656" y="2139"/>
                </a:lnTo>
                <a:lnTo>
                  <a:pt x="6615" y="2111"/>
                </a:lnTo>
                <a:lnTo>
                  <a:pt x="6584" y="2085"/>
                </a:lnTo>
                <a:lnTo>
                  <a:pt x="6560" y="2061"/>
                </a:lnTo>
                <a:lnTo>
                  <a:pt x="6549" y="2051"/>
                </a:lnTo>
                <a:lnTo>
                  <a:pt x="6542" y="2039"/>
                </a:lnTo>
                <a:lnTo>
                  <a:pt x="6536" y="2028"/>
                </a:lnTo>
                <a:lnTo>
                  <a:pt x="6531" y="2016"/>
                </a:lnTo>
                <a:lnTo>
                  <a:pt x="6528" y="2004"/>
                </a:lnTo>
                <a:lnTo>
                  <a:pt x="6525" y="1991"/>
                </a:lnTo>
                <a:lnTo>
                  <a:pt x="6524" y="1962"/>
                </a:lnTo>
                <a:lnTo>
                  <a:pt x="6524" y="1941"/>
                </a:lnTo>
                <a:lnTo>
                  <a:pt x="6528" y="1919"/>
                </a:lnTo>
                <a:lnTo>
                  <a:pt x="6534" y="1899"/>
                </a:lnTo>
                <a:lnTo>
                  <a:pt x="6543" y="1881"/>
                </a:lnTo>
                <a:lnTo>
                  <a:pt x="6558" y="1863"/>
                </a:lnTo>
                <a:lnTo>
                  <a:pt x="6578" y="1845"/>
                </a:lnTo>
                <a:lnTo>
                  <a:pt x="6602" y="1824"/>
                </a:lnTo>
                <a:lnTo>
                  <a:pt x="6630" y="1805"/>
                </a:lnTo>
                <a:lnTo>
                  <a:pt x="6705" y="1752"/>
                </a:lnTo>
                <a:lnTo>
                  <a:pt x="6717" y="1761"/>
                </a:lnTo>
                <a:lnTo>
                  <a:pt x="6788" y="1809"/>
                </a:lnTo>
                <a:close/>
                <a:moveTo>
                  <a:pt x="6579" y="1752"/>
                </a:moveTo>
                <a:lnTo>
                  <a:pt x="6554" y="1773"/>
                </a:lnTo>
                <a:lnTo>
                  <a:pt x="6530" y="1791"/>
                </a:lnTo>
                <a:lnTo>
                  <a:pt x="6510" y="1811"/>
                </a:lnTo>
                <a:lnTo>
                  <a:pt x="6492" y="1830"/>
                </a:lnTo>
                <a:lnTo>
                  <a:pt x="6477" y="1851"/>
                </a:lnTo>
                <a:lnTo>
                  <a:pt x="6465" y="1875"/>
                </a:lnTo>
                <a:lnTo>
                  <a:pt x="6453" y="1851"/>
                </a:lnTo>
                <a:lnTo>
                  <a:pt x="6440" y="1830"/>
                </a:lnTo>
                <a:lnTo>
                  <a:pt x="6422" y="1811"/>
                </a:lnTo>
                <a:lnTo>
                  <a:pt x="6402" y="1791"/>
                </a:lnTo>
                <a:lnTo>
                  <a:pt x="6378" y="1773"/>
                </a:lnTo>
                <a:lnTo>
                  <a:pt x="6351" y="1752"/>
                </a:lnTo>
                <a:lnTo>
                  <a:pt x="6290" y="1710"/>
                </a:lnTo>
                <a:lnTo>
                  <a:pt x="6296" y="1707"/>
                </a:lnTo>
                <a:lnTo>
                  <a:pt x="6332" y="1680"/>
                </a:lnTo>
                <a:lnTo>
                  <a:pt x="6363" y="1656"/>
                </a:lnTo>
                <a:lnTo>
                  <a:pt x="6390" y="1634"/>
                </a:lnTo>
                <a:lnTo>
                  <a:pt x="6414" y="1610"/>
                </a:lnTo>
                <a:lnTo>
                  <a:pt x="6432" y="1587"/>
                </a:lnTo>
                <a:lnTo>
                  <a:pt x="6446" y="1568"/>
                </a:lnTo>
                <a:lnTo>
                  <a:pt x="6458" y="1547"/>
                </a:lnTo>
                <a:lnTo>
                  <a:pt x="6465" y="1532"/>
                </a:lnTo>
                <a:lnTo>
                  <a:pt x="6474" y="1547"/>
                </a:lnTo>
                <a:lnTo>
                  <a:pt x="6486" y="1568"/>
                </a:lnTo>
                <a:lnTo>
                  <a:pt x="6500" y="1587"/>
                </a:lnTo>
                <a:lnTo>
                  <a:pt x="6519" y="1610"/>
                </a:lnTo>
                <a:lnTo>
                  <a:pt x="6542" y="1634"/>
                </a:lnTo>
                <a:lnTo>
                  <a:pt x="6567" y="1656"/>
                </a:lnTo>
                <a:lnTo>
                  <a:pt x="6600" y="1680"/>
                </a:lnTo>
                <a:lnTo>
                  <a:pt x="6636" y="1707"/>
                </a:lnTo>
                <a:lnTo>
                  <a:pt x="6642" y="1710"/>
                </a:lnTo>
                <a:lnTo>
                  <a:pt x="6579" y="1752"/>
                </a:lnTo>
                <a:close/>
                <a:moveTo>
                  <a:pt x="6302" y="1805"/>
                </a:moveTo>
                <a:lnTo>
                  <a:pt x="6330" y="1824"/>
                </a:lnTo>
                <a:lnTo>
                  <a:pt x="6354" y="1845"/>
                </a:lnTo>
                <a:lnTo>
                  <a:pt x="6374" y="1863"/>
                </a:lnTo>
                <a:lnTo>
                  <a:pt x="6387" y="1881"/>
                </a:lnTo>
                <a:lnTo>
                  <a:pt x="6398" y="1899"/>
                </a:lnTo>
                <a:lnTo>
                  <a:pt x="6404" y="1919"/>
                </a:lnTo>
                <a:lnTo>
                  <a:pt x="6408" y="1941"/>
                </a:lnTo>
                <a:lnTo>
                  <a:pt x="6410" y="1962"/>
                </a:lnTo>
                <a:lnTo>
                  <a:pt x="6408" y="1991"/>
                </a:lnTo>
                <a:lnTo>
                  <a:pt x="6404" y="2004"/>
                </a:lnTo>
                <a:lnTo>
                  <a:pt x="6399" y="2016"/>
                </a:lnTo>
                <a:lnTo>
                  <a:pt x="6396" y="2028"/>
                </a:lnTo>
                <a:lnTo>
                  <a:pt x="6390" y="2039"/>
                </a:lnTo>
                <a:lnTo>
                  <a:pt x="6381" y="2051"/>
                </a:lnTo>
                <a:lnTo>
                  <a:pt x="6372" y="2061"/>
                </a:lnTo>
                <a:lnTo>
                  <a:pt x="6348" y="2085"/>
                </a:lnTo>
                <a:lnTo>
                  <a:pt x="6315" y="2111"/>
                </a:lnTo>
                <a:lnTo>
                  <a:pt x="6276" y="2139"/>
                </a:lnTo>
                <a:lnTo>
                  <a:pt x="6227" y="2171"/>
                </a:lnTo>
                <a:lnTo>
                  <a:pt x="6176" y="2139"/>
                </a:lnTo>
                <a:lnTo>
                  <a:pt x="6137" y="2111"/>
                </a:lnTo>
                <a:lnTo>
                  <a:pt x="6104" y="2085"/>
                </a:lnTo>
                <a:lnTo>
                  <a:pt x="6080" y="2061"/>
                </a:lnTo>
                <a:lnTo>
                  <a:pt x="6071" y="2051"/>
                </a:lnTo>
                <a:lnTo>
                  <a:pt x="6062" y="2039"/>
                </a:lnTo>
                <a:lnTo>
                  <a:pt x="6056" y="2028"/>
                </a:lnTo>
                <a:lnTo>
                  <a:pt x="6053" y="2016"/>
                </a:lnTo>
                <a:lnTo>
                  <a:pt x="6048" y="2004"/>
                </a:lnTo>
                <a:lnTo>
                  <a:pt x="6044" y="1991"/>
                </a:lnTo>
                <a:lnTo>
                  <a:pt x="6042" y="1962"/>
                </a:lnTo>
                <a:lnTo>
                  <a:pt x="6044" y="1941"/>
                </a:lnTo>
                <a:lnTo>
                  <a:pt x="6048" y="1919"/>
                </a:lnTo>
                <a:lnTo>
                  <a:pt x="6054" y="1899"/>
                </a:lnTo>
                <a:lnTo>
                  <a:pt x="6065" y="1881"/>
                </a:lnTo>
                <a:lnTo>
                  <a:pt x="6078" y="1863"/>
                </a:lnTo>
                <a:lnTo>
                  <a:pt x="6098" y="1845"/>
                </a:lnTo>
                <a:lnTo>
                  <a:pt x="6122" y="1824"/>
                </a:lnTo>
                <a:lnTo>
                  <a:pt x="6150" y="1805"/>
                </a:lnTo>
                <a:lnTo>
                  <a:pt x="6227" y="1752"/>
                </a:lnTo>
                <a:lnTo>
                  <a:pt x="6302" y="1805"/>
                </a:lnTo>
                <a:close/>
                <a:moveTo>
                  <a:pt x="6101" y="1752"/>
                </a:moveTo>
                <a:lnTo>
                  <a:pt x="6074" y="1773"/>
                </a:lnTo>
                <a:lnTo>
                  <a:pt x="6050" y="1791"/>
                </a:lnTo>
                <a:lnTo>
                  <a:pt x="6030" y="1811"/>
                </a:lnTo>
                <a:lnTo>
                  <a:pt x="6012" y="1830"/>
                </a:lnTo>
                <a:lnTo>
                  <a:pt x="5999" y="1851"/>
                </a:lnTo>
                <a:lnTo>
                  <a:pt x="5987" y="1875"/>
                </a:lnTo>
                <a:lnTo>
                  <a:pt x="5975" y="1851"/>
                </a:lnTo>
                <a:lnTo>
                  <a:pt x="5960" y="1830"/>
                </a:lnTo>
                <a:lnTo>
                  <a:pt x="5942" y="1811"/>
                </a:lnTo>
                <a:lnTo>
                  <a:pt x="5922" y="1791"/>
                </a:lnTo>
                <a:lnTo>
                  <a:pt x="5898" y="1773"/>
                </a:lnTo>
                <a:lnTo>
                  <a:pt x="5873" y="1752"/>
                </a:lnTo>
                <a:lnTo>
                  <a:pt x="5810" y="1710"/>
                </a:lnTo>
                <a:lnTo>
                  <a:pt x="5816" y="1707"/>
                </a:lnTo>
                <a:lnTo>
                  <a:pt x="5852" y="1680"/>
                </a:lnTo>
                <a:lnTo>
                  <a:pt x="5885" y="1656"/>
                </a:lnTo>
                <a:lnTo>
                  <a:pt x="5910" y="1634"/>
                </a:lnTo>
                <a:lnTo>
                  <a:pt x="5934" y="1610"/>
                </a:lnTo>
                <a:lnTo>
                  <a:pt x="5952" y="1587"/>
                </a:lnTo>
                <a:lnTo>
                  <a:pt x="5966" y="1568"/>
                </a:lnTo>
                <a:lnTo>
                  <a:pt x="5978" y="1547"/>
                </a:lnTo>
                <a:lnTo>
                  <a:pt x="5987" y="1532"/>
                </a:lnTo>
                <a:lnTo>
                  <a:pt x="5994" y="1547"/>
                </a:lnTo>
                <a:lnTo>
                  <a:pt x="6006" y="1568"/>
                </a:lnTo>
                <a:lnTo>
                  <a:pt x="6020" y="1587"/>
                </a:lnTo>
                <a:lnTo>
                  <a:pt x="6038" y="1610"/>
                </a:lnTo>
                <a:lnTo>
                  <a:pt x="6062" y="1634"/>
                </a:lnTo>
                <a:lnTo>
                  <a:pt x="6089" y="1656"/>
                </a:lnTo>
                <a:lnTo>
                  <a:pt x="6120" y="1680"/>
                </a:lnTo>
                <a:lnTo>
                  <a:pt x="6156" y="1707"/>
                </a:lnTo>
                <a:lnTo>
                  <a:pt x="6162" y="1710"/>
                </a:lnTo>
                <a:lnTo>
                  <a:pt x="6101" y="1752"/>
                </a:lnTo>
                <a:close/>
                <a:moveTo>
                  <a:pt x="5828" y="1809"/>
                </a:moveTo>
                <a:lnTo>
                  <a:pt x="5856" y="1829"/>
                </a:lnTo>
                <a:lnTo>
                  <a:pt x="5879" y="1847"/>
                </a:lnTo>
                <a:lnTo>
                  <a:pt x="5894" y="1865"/>
                </a:lnTo>
                <a:lnTo>
                  <a:pt x="5909" y="1883"/>
                </a:lnTo>
                <a:lnTo>
                  <a:pt x="5918" y="1901"/>
                </a:lnTo>
                <a:lnTo>
                  <a:pt x="5924" y="1919"/>
                </a:lnTo>
                <a:lnTo>
                  <a:pt x="5928" y="1941"/>
                </a:lnTo>
                <a:lnTo>
                  <a:pt x="5930" y="1962"/>
                </a:lnTo>
                <a:lnTo>
                  <a:pt x="5928" y="1991"/>
                </a:lnTo>
                <a:lnTo>
                  <a:pt x="5924" y="2003"/>
                </a:lnTo>
                <a:lnTo>
                  <a:pt x="5922" y="2015"/>
                </a:lnTo>
                <a:lnTo>
                  <a:pt x="5916" y="2027"/>
                </a:lnTo>
                <a:lnTo>
                  <a:pt x="5910" y="2037"/>
                </a:lnTo>
                <a:lnTo>
                  <a:pt x="5903" y="2049"/>
                </a:lnTo>
                <a:lnTo>
                  <a:pt x="5894" y="2058"/>
                </a:lnTo>
                <a:lnTo>
                  <a:pt x="5873" y="2081"/>
                </a:lnTo>
                <a:lnTo>
                  <a:pt x="5843" y="2105"/>
                </a:lnTo>
                <a:lnTo>
                  <a:pt x="5804" y="2133"/>
                </a:lnTo>
                <a:lnTo>
                  <a:pt x="5759" y="2163"/>
                </a:lnTo>
                <a:lnTo>
                  <a:pt x="5747" y="2171"/>
                </a:lnTo>
                <a:lnTo>
                  <a:pt x="5696" y="2139"/>
                </a:lnTo>
                <a:lnTo>
                  <a:pt x="5657" y="2111"/>
                </a:lnTo>
                <a:lnTo>
                  <a:pt x="5625" y="2085"/>
                </a:lnTo>
                <a:lnTo>
                  <a:pt x="5601" y="2061"/>
                </a:lnTo>
                <a:lnTo>
                  <a:pt x="5591" y="2051"/>
                </a:lnTo>
                <a:lnTo>
                  <a:pt x="5583" y="2039"/>
                </a:lnTo>
                <a:lnTo>
                  <a:pt x="5577" y="2028"/>
                </a:lnTo>
                <a:lnTo>
                  <a:pt x="5573" y="2016"/>
                </a:lnTo>
                <a:lnTo>
                  <a:pt x="5568" y="2004"/>
                </a:lnTo>
                <a:lnTo>
                  <a:pt x="5565" y="1991"/>
                </a:lnTo>
                <a:lnTo>
                  <a:pt x="5562" y="1962"/>
                </a:lnTo>
                <a:lnTo>
                  <a:pt x="5565" y="1941"/>
                </a:lnTo>
                <a:lnTo>
                  <a:pt x="5568" y="1919"/>
                </a:lnTo>
                <a:lnTo>
                  <a:pt x="5574" y="1899"/>
                </a:lnTo>
                <a:lnTo>
                  <a:pt x="5585" y="1881"/>
                </a:lnTo>
                <a:lnTo>
                  <a:pt x="5598" y="1863"/>
                </a:lnTo>
                <a:lnTo>
                  <a:pt x="5619" y="1845"/>
                </a:lnTo>
                <a:lnTo>
                  <a:pt x="5643" y="1824"/>
                </a:lnTo>
                <a:lnTo>
                  <a:pt x="5670" y="1805"/>
                </a:lnTo>
                <a:lnTo>
                  <a:pt x="5747" y="1752"/>
                </a:lnTo>
                <a:lnTo>
                  <a:pt x="5759" y="1761"/>
                </a:lnTo>
                <a:lnTo>
                  <a:pt x="5828" y="1809"/>
                </a:lnTo>
                <a:close/>
                <a:moveTo>
                  <a:pt x="5621" y="1752"/>
                </a:moveTo>
                <a:lnTo>
                  <a:pt x="5595" y="1773"/>
                </a:lnTo>
                <a:lnTo>
                  <a:pt x="5571" y="1791"/>
                </a:lnTo>
                <a:lnTo>
                  <a:pt x="5550" y="1811"/>
                </a:lnTo>
                <a:lnTo>
                  <a:pt x="5532" y="1830"/>
                </a:lnTo>
                <a:lnTo>
                  <a:pt x="5519" y="1851"/>
                </a:lnTo>
                <a:lnTo>
                  <a:pt x="5507" y="1875"/>
                </a:lnTo>
                <a:lnTo>
                  <a:pt x="5495" y="1851"/>
                </a:lnTo>
                <a:lnTo>
                  <a:pt x="5481" y="1830"/>
                </a:lnTo>
                <a:lnTo>
                  <a:pt x="5463" y="1811"/>
                </a:lnTo>
                <a:lnTo>
                  <a:pt x="5442" y="1791"/>
                </a:lnTo>
                <a:lnTo>
                  <a:pt x="5418" y="1773"/>
                </a:lnTo>
                <a:lnTo>
                  <a:pt x="5393" y="1752"/>
                </a:lnTo>
                <a:lnTo>
                  <a:pt x="5331" y="1710"/>
                </a:lnTo>
                <a:lnTo>
                  <a:pt x="5337" y="1707"/>
                </a:lnTo>
                <a:lnTo>
                  <a:pt x="5373" y="1680"/>
                </a:lnTo>
                <a:lnTo>
                  <a:pt x="5405" y="1656"/>
                </a:lnTo>
                <a:lnTo>
                  <a:pt x="5430" y="1634"/>
                </a:lnTo>
                <a:lnTo>
                  <a:pt x="5453" y="1610"/>
                </a:lnTo>
                <a:lnTo>
                  <a:pt x="5472" y="1587"/>
                </a:lnTo>
                <a:lnTo>
                  <a:pt x="5487" y="1568"/>
                </a:lnTo>
                <a:lnTo>
                  <a:pt x="5499" y="1547"/>
                </a:lnTo>
                <a:lnTo>
                  <a:pt x="5507" y="1532"/>
                </a:lnTo>
                <a:lnTo>
                  <a:pt x="5514" y="1547"/>
                </a:lnTo>
                <a:lnTo>
                  <a:pt x="5526" y="1568"/>
                </a:lnTo>
                <a:lnTo>
                  <a:pt x="5541" y="1587"/>
                </a:lnTo>
                <a:lnTo>
                  <a:pt x="5559" y="1610"/>
                </a:lnTo>
                <a:lnTo>
                  <a:pt x="5583" y="1634"/>
                </a:lnTo>
                <a:lnTo>
                  <a:pt x="5609" y="1656"/>
                </a:lnTo>
                <a:lnTo>
                  <a:pt x="5640" y="1680"/>
                </a:lnTo>
                <a:lnTo>
                  <a:pt x="5676" y="1707"/>
                </a:lnTo>
                <a:lnTo>
                  <a:pt x="5682" y="1710"/>
                </a:lnTo>
                <a:lnTo>
                  <a:pt x="5621" y="1752"/>
                </a:lnTo>
                <a:close/>
                <a:moveTo>
                  <a:pt x="5343" y="1805"/>
                </a:moveTo>
                <a:lnTo>
                  <a:pt x="5370" y="1824"/>
                </a:lnTo>
                <a:lnTo>
                  <a:pt x="5394" y="1845"/>
                </a:lnTo>
                <a:lnTo>
                  <a:pt x="5415" y="1863"/>
                </a:lnTo>
                <a:lnTo>
                  <a:pt x="5429" y="1881"/>
                </a:lnTo>
                <a:lnTo>
                  <a:pt x="5439" y="1899"/>
                </a:lnTo>
                <a:lnTo>
                  <a:pt x="5445" y="1919"/>
                </a:lnTo>
                <a:lnTo>
                  <a:pt x="5448" y="1941"/>
                </a:lnTo>
                <a:lnTo>
                  <a:pt x="5448" y="1962"/>
                </a:lnTo>
                <a:lnTo>
                  <a:pt x="5447" y="1991"/>
                </a:lnTo>
                <a:lnTo>
                  <a:pt x="5445" y="2004"/>
                </a:lnTo>
                <a:lnTo>
                  <a:pt x="5441" y="2016"/>
                </a:lnTo>
                <a:lnTo>
                  <a:pt x="5436" y="2028"/>
                </a:lnTo>
                <a:lnTo>
                  <a:pt x="5429" y="2039"/>
                </a:lnTo>
                <a:lnTo>
                  <a:pt x="5423" y="2051"/>
                </a:lnTo>
                <a:lnTo>
                  <a:pt x="5412" y="2061"/>
                </a:lnTo>
                <a:lnTo>
                  <a:pt x="5388" y="2085"/>
                </a:lnTo>
                <a:lnTo>
                  <a:pt x="5357" y="2111"/>
                </a:lnTo>
                <a:lnTo>
                  <a:pt x="5316" y="2139"/>
                </a:lnTo>
                <a:lnTo>
                  <a:pt x="5267" y="2171"/>
                </a:lnTo>
                <a:lnTo>
                  <a:pt x="5217" y="2139"/>
                </a:lnTo>
                <a:lnTo>
                  <a:pt x="5177" y="2111"/>
                </a:lnTo>
                <a:lnTo>
                  <a:pt x="5145" y="2085"/>
                </a:lnTo>
                <a:lnTo>
                  <a:pt x="5121" y="2061"/>
                </a:lnTo>
                <a:lnTo>
                  <a:pt x="5111" y="2051"/>
                </a:lnTo>
                <a:lnTo>
                  <a:pt x="5103" y="2039"/>
                </a:lnTo>
                <a:lnTo>
                  <a:pt x="5097" y="2028"/>
                </a:lnTo>
                <a:lnTo>
                  <a:pt x="5091" y="2016"/>
                </a:lnTo>
                <a:lnTo>
                  <a:pt x="5088" y="2004"/>
                </a:lnTo>
                <a:lnTo>
                  <a:pt x="5085" y="1991"/>
                </a:lnTo>
                <a:lnTo>
                  <a:pt x="5082" y="1962"/>
                </a:lnTo>
                <a:lnTo>
                  <a:pt x="5085" y="1941"/>
                </a:lnTo>
                <a:lnTo>
                  <a:pt x="5088" y="1919"/>
                </a:lnTo>
                <a:lnTo>
                  <a:pt x="5094" y="1899"/>
                </a:lnTo>
                <a:lnTo>
                  <a:pt x="5105" y="1881"/>
                </a:lnTo>
                <a:lnTo>
                  <a:pt x="5118" y="1863"/>
                </a:lnTo>
                <a:lnTo>
                  <a:pt x="5139" y="1845"/>
                </a:lnTo>
                <a:lnTo>
                  <a:pt x="5160" y="1824"/>
                </a:lnTo>
                <a:lnTo>
                  <a:pt x="5190" y="1805"/>
                </a:lnTo>
                <a:lnTo>
                  <a:pt x="5267" y="1752"/>
                </a:lnTo>
                <a:lnTo>
                  <a:pt x="5343" y="1805"/>
                </a:lnTo>
                <a:close/>
                <a:moveTo>
                  <a:pt x="5141" y="1752"/>
                </a:moveTo>
                <a:lnTo>
                  <a:pt x="5112" y="1773"/>
                </a:lnTo>
                <a:lnTo>
                  <a:pt x="5091" y="1791"/>
                </a:lnTo>
                <a:lnTo>
                  <a:pt x="5069" y="1811"/>
                </a:lnTo>
                <a:lnTo>
                  <a:pt x="5052" y="1830"/>
                </a:lnTo>
                <a:lnTo>
                  <a:pt x="5039" y="1851"/>
                </a:lnTo>
                <a:lnTo>
                  <a:pt x="5027" y="1875"/>
                </a:lnTo>
                <a:lnTo>
                  <a:pt x="5015" y="1851"/>
                </a:lnTo>
                <a:lnTo>
                  <a:pt x="5001" y="1830"/>
                </a:lnTo>
                <a:lnTo>
                  <a:pt x="4983" y="1811"/>
                </a:lnTo>
                <a:lnTo>
                  <a:pt x="4964" y="1791"/>
                </a:lnTo>
                <a:lnTo>
                  <a:pt x="4940" y="1773"/>
                </a:lnTo>
                <a:lnTo>
                  <a:pt x="4913" y="1752"/>
                </a:lnTo>
                <a:lnTo>
                  <a:pt x="4851" y="1710"/>
                </a:lnTo>
                <a:lnTo>
                  <a:pt x="4857" y="1707"/>
                </a:lnTo>
                <a:lnTo>
                  <a:pt x="4893" y="1680"/>
                </a:lnTo>
                <a:lnTo>
                  <a:pt x="4925" y="1656"/>
                </a:lnTo>
                <a:lnTo>
                  <a:pt x="4952" y="1634"/>
                </a:lnTo>
                <a:lnTo>
                  <a:pt x="4973" y="1610"/>
                </a:lnTo>
                <a:lnTo>
                  <a:pt x="4994" y="1587"/>
                </a:lnTo>
                <a:lnTo>
                  <a:pt x="5007" y="1568"/>
                </a:lnTo>
                <a:lnTo>
                  <a:pt x="5019" y="1547"/>
                </a:lnTo>
                <a:lnTo>
                  <a:pt x="5027" y="1532"/>
                </a:lnTo>
                <a:lnTo>
                  <a:pt x="5034" y="1547"/>
                </a:lnTo>
                <a:lnTo>
                  <a:pt x="5046" y="1568"/>
                </a:lnTo>
                <a:lnTo>
                  <a:pt x="5061" y="1587"/>
                </a:lnTo>
                <a:lnTo>
                  <a:pt x="5079" y="1610"/>
                </a:lnTo>
                <a:lnTo>
                  <a:pt x="5100" y="1634"/>
                </a:lnTo>
                <a:lnTo>
                  <a:pt x="5129" y="1656"/>
                </a:lnTo>
                <a:lnTo>
                  <a:pt x="5160" y="1680"/>
                </a:lnTo>
                <a:lnTo>
                  <a:pt x="5196" y="1707"/>
                </a:lnTo>
                <a:lnTo>
                  <a:pt x="5202" y="1710"/>
                </a:lnTo>
                <a:lnTo>
                  <a:pt x="5141" y="1752"/>
                </a:lnTo>
                <a:close/>
                <a:moveTo>
                  <a:pt x="4869" y="1809"/>
                </a:moveTo>
                <a:lnTo>
                  <a:pt x="4895" y="1829"/>
                </a:lnTo>
                <a:lnTo>
                  <a:pt x="4917" y="1847"/>
                </a:lnTo>
                <a:lnTo>
                  <a:pt x="4935" y="1865"/>
                </a:lnTo>
                <a:lnTo>
                  <a:pt x="4949" y="1883"/>
                </a:lnTo>
                <a:lnTo>
                  <a:pt x="4959" y="1901"/>
                </a:lnTo>
                <a:lnTo>
                  <a:pt x="4965" y="1919"/>
                </a:lnTo>
                <a:lnTo>
                  <a:pt x="4970" y="1941"/>
                </a:lnTo>
                <a:lnTo>
                  <a:pt x="4970" y="1962"/>
                </a:lnTo>
                <a:lnTo>
                  <a:pt x="4967" y="1991"/>
                </a:lnTo>
                <a:lnTo>
                  <a:pt x="4965" y="2003"/>
                </a:lnTo>
                <a:lnTo>
                  <a:pt x="4961" y="2015"/>
                </a:lnTo>
                <a:lnTo>
                  <a:pt x="4958" y="2027"/>
                </a:lnTo>
                <a:lnTo>
                  <a:pt x="4952" y="2037"/>
                </a:lnTo>
                <a:lnTo>
                  <a:pt x="4943" y="2049"/>
                </a:lnTo>
                <a:lnTo>
                  <a:pt x="4935" y="2058"/>
                </a:lnTo>
                <a:lnTo>
                  <a:pt x="4911" y="2081"/>
                </a:lnTo>
                <a:lnTo>
                  <a:pt x="4883" y="2105"/>
                </a:lnTo>
                <a:lnTo>
                  <a:pt x="4845" y="2133"/>
                </a:lnTo>
                <a:lnTo>
                  <a:pt x="4799" y="2163"/>
                </a:lnTo>
                <a:lnTo>
                  <a:pt x="4787" y="2171"/>
                </a:lnTo>
                <a:lnTo>
                  <a:pt x="4737" y="2139"/>
                </a:lnTo>
                <a:lnTo>
                  <a:pt x="4697" y="2111"/>
                </a:lnTo>
                <a:lnTo>
                  <a:pt x="4665" y="2085"/>
                </a:lnTo>
                <a:lnTo>
                  <a:pt x="4641" y="2061"/>
                </a:lnTo>
                <a:lnTo>
                  <a:pt x="4631" y="2051"/>
                </a:lnTo>
                <a:lnTo>
                  <a:pt x="4623" y="2039"/>
                </a:lnTo>
                <a:lnTo>
                  <a:pt x="4617" y="2028"/>
                </a:lnTo>
                <a:lnTo>
                  <a:pt x="4611" y="2016"/>
                </a:lnTo>
                <a:lnTo>
                  <a:pt x="4607" y="2004"/>
                </a:lnTo>
                <a:lnTo>
                  <a:pt x="4605" y="1991"/>
                </a:lnTo>
                <a:lnTo>
                  <a:pt x="4604" y="1962"/>
                </a:lnTo>
                <a:lnTo>
                  <a:pt x="4605" y="1941"/>
                </a:lnTo>
                <a:lnTo>
                  <a:pt x="4607" y="1919"/>
                </a:lnTo>
                <a:lnTo>
                  <a:pt x="4616" y="1899"/>
                </a:lnTo>
                <a:lnTo>
                  <a:pt x="4625" y="1881"/>
                </a:lnTo>
                <a:lnTo>
                  <a:pt x="4640" y="1863"/>
                </a:lnTo>
                <a:lnTo>
                  <a:pt x="4658" y="1845"/>
                </a:lnTo>
                <a:lnTo>
                  <a:pt x="4682" y="1824"/>
                </a:lnTo>
                <a:lnTo>
                  <a:pt x="4712" y="1805"/>
                </a:lnTo>
                <a:lnTo>
                  <a:pt x="4787" y="1752"/>
                </a:lnTo>
                <a:lnTo>
                  <a:pt x="4799" y="1761"/>
                </a:lnTo>
                <a:lnTo>
                  <a:pt x="4869" y="1809"/>
                </a:lnTo>
                <a:close/>
                <a:moveTo>
                  <a:pt x="4661" y="1752"/>
                </a:moveTo>
                <a:lnTo>
                  <a:pt x="4634" y="1773"/>
                </a:lnTo>
                <a:lnTo>
                  <a:pt x="4611" y="1791"/>
                </a:lnTo>
                <a:lnTo>
                  <a:pt x="4589" y="1811"/>
                </a:lnTo>
                <a:lnTo>
                  <a:pt x="4574" y="1830"/>
                </a:lnTo>
                <a:lnTo>
                  <a:pt x="4557" y="1851"/>
                </a:lnTo>
                <a:lnTo>
                  <a:pt x="4547" y="1875"/>
                </a:lnTo>
                <a:lnTo>
                  <a:pt x="4535" y="1851"/>
                </a:lnTo>
                <a:lnTo>
                  <a:pt x="4521" y="1830"/>
                </a:lnTo>
                <a:lnTo>
                  <a:pt x="4503" y="1811"/>
                </a:lnTo>
                <a:lnTo>
                  <a:pt x="4484" y="1791"/>
                </a:lnTo>
                <a:lnTo>
                  <a:pt x="4460" y="1773"/>
                </a:lnTo>
                <a:lnTo>
                  <a:pt x="4433" y="1752"/>
                </a:lnTo>
                <a:lnTo>
                  <a:pt x="4371" y="1710"/>
                </a:lnTo>
                <a:lnTo>
                  <a:pt x="4377" y="1707"/>
                </a:lnTo>
                <a:lnTo>
                  <a:pt x="4413" y="1680"/>
                </a:lnTo>
                <a:lnTo>
                  <a:pt x="4445" y="1656"/>
                </a:lnTo>
                <a:lnTo>
                  <a:pt x="4472" y="1634"/>
                </a:lnTo>
                <a:lnTo>
                  <a:pt x="4493" y="1610"/>
                </a:lnTo>
                <a:lnTo>
                  <a:pt x="4511" y="1587"/>
                </a:lnTo>
                <a:lnTo>
                  <a:pt x="4527" y="1568"/>
                </a:lnTo>
                <a:lnTo>
                  <a:pt x="4538" y="1547"/>
                </a:lnTo>
                <a:lnTo>
                  <a:pt x="4547" y="1532"/>
                </a:lnTo>
                <a:lnTo>
                  <a:pt x="4556" y="1547"/>
                </a:lnTo>
                <a:lnTo>
                  <a:pt x="4568" y="1568"/>
                </a:lnTo>
                <a:lnTo>
                  <a:pt x="4581" y="1587"/>
                </a:lnTo>
                <a:lnTo>
                  <a:pt x="4599" y="1610"/>
                </a:lnTo>
                <a:lnTo>
                  <a:pt x="4622" y="1634"/>
                </a:lnTo>
                <a:lnTo>
                  <a:pt x="4649" y="1656"/>
                </a:lnTo>
                <a:lnTo>
                  <a:pt x="4679" y="1680"/>
                </a:lnTo>
                <a:lnTo>
                  <a:pt x="4718" y="1707"/>
                </a:lnTo>
                <a:lnTo>
                  <a:pt x="4724" y="1710"/>
                </a:lnTo>
                <a:lnTo>
                  <a:pt x="4661" y="1752"/>
                </a:lnTo>
                <a:close/>
                <a:moveTo>
                  <a:pt x="4383" y="1805"/>
                </a:moveTo>
                <a:lnTo>
                  <a:pt x="4412" y="1824"/>
                </a:lnTo>
                <a:lnTo>
                  <a:pt x="4436" y="1845"/>
                </a:lnTo>
                <a:lnTo>
                  <a:pt x="4454" y="1863"/>
                </a:lnTo>
                <a:lnTo>
                  <a:pt x="4469" y="1881"/>
                </a:lnTo>
                <a:lnTo>
                  <a:pt x="4479" y="1899"/>
                </a:lnTo>
                <a:lnTo>
                  <a:pt x="4485" y="1919"/>
                </a:lnTo>
                <a:lnTo>
                  <a:pt x="4490" y="1941"/>
                </a:lnTo>
                <a:lnTo>
                  <a:pt x="4490" y="1962"/>
                </a:lnTo>
                <a:lnTo>
                  <a:pt x="4487" y="1991"/>
                </a:lnTo>
                <a:lnTo>
                  <a:pt x="4485" y="2004"/>
                </a:lnTo>
                <a:lnTo>
                  <a:pt x="4481" y="2016"/>
                </a:lnTo>
                <a:lnTo>
                  <a:pt x="4478" y="2028"/>
                </a:lnTo>
                <a:lnTo>
                  <a:pt x="4469" y="2039"/>
                </a:lnTo>
                <a:lnTo>
                  <a:pt x="4461" y="2051"/>
                </a:lnTo>
                <a:lnTo>
                  <a:pt x="4454" y="2061"/>
                </a:lnTo>
                <a:lnTo>
                  <a:pt x="4427" y="2085"/>
                </a:lnTo>
                <a:lnTo>
                  <a:pt x="4395" y="2111"/>
                </a:lnTo>
                <a:lnTo>
                  <a:pt x="4355" y="2139"/>
                </a:lnTo>
                <a:lnTo>
                  <a:pt x="4308" y="2171"/>
                </a:lnTo>
                <a:lnTo>
                  <a:pt x="4257" y="2139"/>
                </a:lnTo>
                <a:lnTo>
                  <a:pt x="4218" y="2111"/>
                </a:lnTo>
                <a:lnTo>
                  <a:pt x="4185" y="2085"/>
                </a:lnTo>
                <a:lnTo>
                  <a:pt x="4161" y="2061"/>
                </a:lnTo>
                <a:lnTo>
                  <a:pt x="4152" y="2051"/>
                </a:lnTo>
                <a:lnTo>
                  <a:pt x="4143" y="2039"/>
                </a:lnTo>
                <a:lnTo>
                  <a:pt x="4137" y="2028"/>
                </a:lnTo>
                <a:lnTo>
                  <a:pt x="4131" y="2016"/>
                </a:lnTo>
                <a:lnTo>
                  <a:pt x="4128" y="2004"/>
                </a:lnTo>
                <a:lnTo>
                  <a:pt x="4125" y="1991"/>
                </a:lnTo>
                <a:lnTo>
                  <a:pt x="4124" y="1962"/>
                </a:lnTo>
                <a:lnTo>
                  <a:pt x="4125" y="1941"/>
                </a:lnTo>
                <a:lnTo>
                  <a:pt x="4128" y="1919"/>
                </a:lnTo>
                <a:lnTo>
                  <a:pt x="4136" y="1899"/>
                </a:lnTo>
                <a:lnTo>
                  <a:pt x="4146" y="1881"/>
                </a:lnTo>
                <a:lnTo>
                  <a:pt x="4160" y="1863"/>
                </a:lnTo>
                <a:lnTo>
                  <a:pt x="4178" y="1845"/>
                </a:lnTo>
                <a:lnTo>
                  <a:pt x="4202" y="1824"/>
                </a:lnTo>
                <a:lnTo>
                  <a:pt x="4232" y="1805"/>
                </a:lnTo>
                <a:lnTo>
                  <a:pt x="4308" y="1752"/>
                </a:lnTo>
                <a:lnTo>
                  <a:pt x="4383" y="1805"/>
                </a:lnTo>
                <a:close/>
                <a:moveTo>
                  <a:pt x="4182" y="1752"/>
                </a:moveTo>
                <a:lnTo>
                  <a:pt x="4154" y="1773"/>
                </a:lnTo>
                <a:lnTo>
                  <a:pt x="4131" y="1791"/>
                </a:lnTo>
                <a:lnTo>
                  <a:pt x="4110" y="1811"/>
                </a:lnTo>
                <a:lnTo>
                  <a:pt x="4094" y="1830"/>
                </a:lnTo>
                <a:lnTo>
                  <a:pt x="4077" y="1851"/>
                </a:lnTo>
                <a:lnTo>
                  <a:pt x="4068" y="1875"/>
                </a:lnTo>
                <a:lnTo>
                  <a:pt x="4056" y="1851"/>
                </a:lnTo>
                <a:lnTo>
                  <a:pt x="4041" y="1830"/>
                </a:lnTo>
                <a:lnTo>
                  <a:pt x="4023" y="1811"/>
                </a:lnTo>
                <a:lnTo>
                  <a:pt x="4004" y="1791"/>
                </a:lnTo>
                <a:lnTo>
                  <a:pt x="3980" y="1773"/>
                </a:lnTo>
                <a:lnTo>
                  <a:pt x="3954" y="1752"/>
                </a:lnTo>
                <a:lnTo>
                  <a:pt x="3891" y="1710"/>
                </a:lnTo>
                <a:lnTo>
                  <a:pt x="3897" y="1707"/>
                </a:lnTo>
                <a:lnTo>
                  <a:pt x="3933" y="1680"/>
                </a:lnTo>
                <a:lnTo>
                  <a:pt x="3966" y="1656"/>
                </a:lnTo>
                <a:lnTo>
                  <a:pt x="3992" y="1634"/>
                </a:lnTo>
                <a:lnTo>
                  <a:pt x="4014" y="1610"/>
                </a:lnTo>
                <a:lnTo>
                  <a:pt x="4032" y="1587"/>
                </a:lnTo>
                <a:lnTo>
                  <a:pt x="4047" y="1568"/>
                </a:lnTo>
                <a:lnTo>
                  <a:pt x="4058" y="1547"/>
                </a:lnTo>
                <a:lnTo>
                  <a:pt x="4068" y="1532"/>
                </a:lnTo>
                <a:lnTo>
                  <a:pt x="4076" y="1547"/>
                </a:lnTo>
                <a:lnTo>
                  <a:pt x="4088" y="1568"/>
                </a:lnTo>
                <a:lnTo>
                  <a:pt x="4101" y="1587"/>
                </a:lnTo>
                <a:lnTo>
                  <a:pt x="4119" y="1610"/>
                </a:lnTo>
                <a:lnTo>
                  <a:pt x="4142" y="1634"/>
                </a:lnTo>
                <a:lnTo>
                  <a:pt x="4170" y="1656"/>
                </a:lnTo>
                <a:lnTo>
                  <a:pt x="4200" y="1680"/>
                </a:lnTo>
                <a:lnTo>
                  <a:pt x="4238" y="1707"/>
                </a:lnTo>
                <a:lnTo>
                  <a:pt x="4244" y="1710"/>
                </a:lnTo>
                <a:lnTo>
                  <a:pt x="4182" y="1752"/>
                </a:lnTo>
                <a:close/>
                <a:moveTo>
                  <a:pt x="3909" y="1809"/>
                </a:moveTo>
                <a:lnTo>
                  <a:pt x="3936" y="1829"/>
                </a:lnTo>
                <a:lnTo>
                  <a:pt x="3957" y="1847"/>
                </a:lnTo>
                <a:lnTo>
                  <a:pt x="3975" y="1865"/>
                </a:lnTo>
                <a:lnTo>
                  <a:pt x="3990" y="1883"/>
                </a:lnTo>
                <a:lnTo>
                  <a:pt x="3999" y="1901"/>
                </a:lnTo>
                <a:lnTo>
                  <a:pt x="4005" y="1919"/>
                </a:lnTo>
                <a:lnTo>
                  <a:pt x="4010" y="1941"/>
                </a:lnTo>
                <a:lnTo>
                  <a:pt x="4010" y="1962"/>
                </a:lnTo>
                <a:lnTo>
                  <a:pt x="4008" y="1991"/>
                </a:lnTo>
                <a:lnTo>
                  <a:pt x="4005" y="2003"/>
                </a:lnTo>
                <a:lnTo>
                  <a:pt x="4002" y="2015"/>
                </a:lnTo>
                <a:lnTo>
                  <a:pt x="3998" y="2027"/>
                </a:lnTo>
                <a:lnTo>
                  <a:pt x="3992" y="2037"/>
                </a:lnTo>
                <a:lnTo>
                  <a:pt x="3984" y="2049"/>
                </a:lnTo>
                <a:lnTo>
                  <a:pt x="3975" y="2058"/>
                </a:lnTo>
                <a:lnTo>
                  <a:pt x="3951" y="2081"/>
                </a:lnTo>
                <a:lnTo>
                  <a:pt x="3921" y="2105"/>
                </a:lnTo>
                <a:lnTo>
                  <a:pt x="3885" y="2133"/>
                </a:lnTo>
                <a:lnTo>
                  <a:pt x="3840" y="2163"/>
                </a:lnTo>
                <a:lnTo>
                  <a:pt x="3828" y="2171"/>
                </a:lnTo>
                <a:lnTo>
                  <a:pt x="3777" y="2139"/>
                </a:lnTo>
                <a:lnTo>
                  <a:pt x="3738" y="2111"/>
                </a:lnTo>
                <a:lnTo>
                  <a:pt x="3705" y="2085"/>
                </a:lnTo>
                <a:lnTo>
                  <a:pt x="3681" y="2061"/>
                </a:lnTo>
                <a:lnTo>
                  <a:pt x="3672" y="2051"/>
                </a:lnTo>
                <a:lnTo>
                  <a:pt x="3665" y="2039"/>
                </a:lnTo>
                <a:lnTo>
                  <a:pt x="3659" y="2028"/>
                </a:lnTo>
                <a:lnTo>
                  <a:pt x="3653" y="2016"/>
                </a:lnTo>
                <a:lnTo>
                  <a:pt x="3648" y="2004"/>
                </a:lnTo>
                <a:lnTo>
                  <a:pt x="3647" y="1991"/>
                </a:lnTo>
                <a:lnTo>
                  <a:pt x="3644" y="1962"/>
                </a:lnTo>
                <a:lnTo>
                  <a:pt x="3647" y="1941"/>
                </a:lnTo>
                <a:lnTo>
                  <a:pt x="3648" y="1919"/>
                </a:lnTo>
                <a:lnTo>
                  <a:pt x="3656" y="1899"/>
                </a:lnTo>
                <a:lnTo>
                  <a:pt x="3666" y="1881"/>
                </a:lnTo>
                <a:lnTo>
                  <a:pt x="3680" y="1863"/>
                </a:lnTo>
                <a:lnTo>
                  <a:pt x="3698" y="1845"/>
                </a:lnTo>
                <a:lnTo>
                  <a:pt x="3722" y="1824"/>
                </a:lnTo>
                <a:lnTo>
                  <a:pt x="3752" y="1805"/>
                </a:lnTo>
                <a:lnTo>
                  <a:pt x="3828" y="1752"/>
                </a:lnTo>
                <a:lnTo>
                  <a:pt x="3840" y="1761"/>
                </a:lnTo>
                <a:lnTo>
                  <a:pt x="3909" y="1809"/>
                </a:lnTo>
                <a:close/>
                <a:moveTo>
                  <a:pt x="3699" y="1752"/>
                </a:moveTo>
                <a:lnTo>
                  <a:pt x="3674" y="1773"/>
                </a:lnTo>
                <a:lnTo>
                  <a:pt x="3650" y="1791"/>
                </a:lnTo>
                <a:lnTo>
                  <a:pt x="3630" y="1811"/>
                </a:lnTo>
                <a:lnTo>
                  <a:pt x="3612" y="1830"/>
                </a:lnTo>
                <a:lnTo>
                  <a:pt x="3599" y="1851"/>
                </a:lnTo>
                <a:lnTo>
                  <a:pt x="3588" y="1875"/>
                </a:lnTo>
                <a:lnTo>
                  <a:pt x="3576" y="1851"/>
                </a:lnTo>
                <a:lnTo>
                  <a:pt x="3563" y="1830"/>
                </a:lnTo>
                <a:lnTo>
                  <a:pt x="3545" y="1811"/>
                </a:lnTo>
                <a:lnTo>
                  <a:pt x="3524" y="1791"/>
                </a:lnTo>
                <a:lnTo>
                  <a:pt x="3500" y="1773"/>
                </a:lnTo>
                <a:lnTo>
                  <a:pt x="3474" y="1752"/>
                </a:lnTo>
                <a:lnTo>
                  <a:pt x="3413" y="1710"/>
                </a:lnTo>
                <a:lnTo>
                  <a:pt x="3416" y="1707"/>
                </a:lnTo>
                <a:lnTo>
                  <a:pt x="3455" y="1680"/>
                </a:lnTo>
                <a:lnTo>
                  <a:pt x="3486" y="1656"/>
                </a:lnTo>
                <a:lnTo>
                  <a:pt x="3512" y="1634"/>
                </a:lnTo>
                <a:lnTo>
                  <a:pt x="3534" y="1610"/>
                </a:lnTo>
                <a:lnTo>
                  <a:pt x="3552" y="1587"/>
                </a:lnTo>
                <a:lnTo>
                  <a:pt x="3569" y="1568"/>
                </a:lnTo>
                <a:lnTo>
                  <a:pt x="3578" y="1547"/>
                </a:lnTo>
                <a:lnTo>
                  <a:pt x="3588" y="1532"/>
                </a:lnTo>
                <a:lnTo>
                  <a:pt x="3596" y="1547"/>
                </a:lnTo>
                <a:lnTo>
                  <a:pt x="3606" y="1568"/>
                </a:lnTo>
                <a:lnTo>
                  <a:pt x="3623" y="1587"/>
                </a:lnTo>
                <a:lnTo>
                  <a:pt x="3641" y="1610"/>
                </a:lnTo>
                <a:lnTo>
                  <a:pt x="3662" y="1634"/>
                </a:lnTo>
                <a:lnTo>
                  <a:pt x="3687" y="1656"/>
                </a:lnTo>
                <a:lnTo>
                  <a:pt x="3720" y="1680"/>
                </a:lnTo>
                <a:lnTo>
                  <a:pt x="3758" y="1707"/>
                </a:lnTo>
                <a:lnTo>
                  <a:pt x="3762" y="1710"/>
                </a:lnTo>
                <a:lnTo>
                  <a:pt x="3699" y="1752"/>
                </a:lnTo>
                <a:close/>
                <a:moveTo>
                  <a:pt x="3422" y="1805"/>
                </a:moveTo>
                <a:lnTo>
                  <a:pt x="3452" y="1824"/>
                </a:lnTo>
                <a:lnTo>
                  <a:pt x="3476" y="1845"/>
                </a:lnTo>
                <a:lnTo>
                  <a:pt x="3494" y="1863"/>
                </a:lnTo>
                <a:lnTo>
                  <a:pt x="3509" y="1881"/>
                </a:lnTo>
                <a:lnTo>
                  <a:pt x="3518" y="1899"/>
                </a:lnTo>
                <a:lnTo>
                  <a:pt x="3527" y="1919"/>
                </a:lnTo>
                <a:lnTo>
                  <a:pt x="3530" y="1941"/>
                </a:lnTo>
                <a:lnTo>
                  <a:pt x="3530" y="1962"/>
                </a:lnTo>
                <a:lnTo>
                  <a:pt x="3528" y="1991"/>
                </a:lnTo>
                <a:lnTo>
                  <a:pt x="3527" y="2004"/>
                </a:lnTo>
                <a:lnTo>
                  <a:pt x="3522" y="2016"/>
                </a:lnTo>
                <a:lnTo>
                  <a:pt x="3516" y="2028"/>
                </a:lnTo>
                <a:lnTo>
                  <a:pt x="3510" y="2039"/>
                </a:lnTo>
                <a:lnTo>
                  <a:pt x="3503" y="2051"/>
                </a:lnTo>
                <a:lnTo>
                  <a:pt x="3492" y="2061"/>
                </a:lnTo>
                <a:lnTo>
                  <a:pt x="3468" y="2085"/>
                </a:lnTo>
                <a:lnTo>
                  <a:pt x="3437" y="2111"/>
                </a:lnTo>
                <a:lnTo>
                  <a:pt x="3396" y="2139"/>
                </a:lnTo>
                <a:lnTo>
                  <a:pt x="3347" y="2171"/>
                </a:lnTo>
                <a:lnTo>
                  <a:pt x="3299" y="2139"/>
                </a:lnTo>
                <a:lnTo>
                  <a:pt x="3258" y="2111"/>
                </a:lnTo>
                <a:lnTo>
                  <a:pt x="3227" y="2085"/>
                </a:lnTo>
                <a:lnTo>
                  <a:pt x="3203" y="2061"/>
                </a:lnTo>
                <a:lnTo>
                  <a:pt x="3192" y="2051"/>
                </a:lnTo>
                <a:lnTo>
                  <a:pt x="3185" y="2039"/>
                </a:lnTo>
                <a:lnTo>
                  <a:pt x="3179" y="2028"/>
                </a:lnTo>
                <a:lnTo>
                  <a:pt x="3173" y="2016"/>
                </a:lnTo>
                <a:lnTo>
                  <a:pt x="3168" y="2004"/>
                </a:lnTo>
                <a:lnTo>
                  <a:pt x="3167" y="1991"/>
                </a:lnTo>
                <a:lnTo>
                  <a:pt x="3164" y="1962"/>
                </a:lnTo>
                <a:lnTo>
                  <a:pt x="3164" y="1941"/>
                </a:lnTo>
                <a:lnTo>
                  <a:pt x="3168" y="1919"/>
                </a:lnTo>
                <a:lnTo>
                  <a:pt x="3174" y="1899"/>
                </a:lnTo>
                <a:lnTo>
                  <a:pt x="3186" y="1881"/>
                </a:lnTo>
                <a:lnTo>
                  <a:pt x="3200" y="1863"/>
                </a:lnTo>
                <a:lnTo>
                  <a:pt x="3218" y="1845"/>
                </a:lnTo>
                <a:lnTo>
                  <a:pt x="3242" y="1824"/>
                </a:lnTo>
                <a:lnTo>
                  <a:pt x="3272" y="1805"/>
                </a:lnTo>
                <a:lnTo>
                  <a:pt x="3347" y="1752"/>
                </a:lnTo>
                <a:lnTo>
                  <a:pt x="3422" y="1805"/>
                </a:lnTo>
                <a:close/>
                <a:moveTo>
                  <a:pt x="3221" y="1752"/>
                </a:moveTo>
                <a:lnTo>
                  <a:pt x="3194" y="1773"/>
                </a:lnTo>
                <a:lnTo>
                  <a:pt x="3170" y="1791"/>
                </a:lnTo>
                <a:lnTo>
                  <a:pt x="3150" y="1811"/>
                </a:lnTo>
                <a:lnTo>
                  <a:pt x="3132" y="1830"/>
                </a:lnTo>
                <a:lnTo>
                  <a:pt x="3119" y="1851"/>
                </a:lnTo>
                <a:lnTo>
                  <a:pt x="3107" y="1875"/>
                </a:lnTo>
                <a:lnTo>
                  <a:pt x="3096" y="1851"/>
                </a:lnTo>
                <a:lnTo>
                  <a:pt x="3080" y="1830"/>
                </a:lnTo>
                <a:lnTo>
                  <a:pt x="3065" y="1811"/>
                </a:lnTo>
                <a:lnTo>
                  <a:pt x="3044" y="1791"/>
                </a:lnTo>
                <a:lnTo>
                  <a:pt x="3021" y="1773"/>
                </a:lnTo>
                <a:lnTo>
                  <a:pt x="2994" y="1752"/>
                </a:lnTo>
                <a:lnTo>
                  <a:pt x="2933" y="1710"/>
                </a:lnTo>
                <a:lnTo>
                  <a:pt x="2937" y="1707"/>
                </a:lnTo>
                <a:lnTo>
                  <a:pt x="2975" y="1680"/>
                </a:lnTo>
                <a:lnTo>
                  <a:pt x="3005" y="1656"/>
                </a:lnTo>
                <a:lnTo>
                  <a:pt x="3032" y="1634"/>
                </a:lnTo>
                <a:lnTo>
                  <a:pt x="3054" y="1610"/>
                </a:lnTo>
                <a:lnTo>
                  <a:pt x="3072" y="1587"/>
                </a:lnTo>
                <a:lnTo>
                  <a:pt x="3086" y="1568"/>
                </a:lnTo>
                <a:lnTo>
                  <a:pt x="3098" y="1547"/>
                </a:lnTo>
                <a:lnTo>
                  <a:pt x="3107" y="1532"/>
                </a:lnTo>
                <a:lnTo>
                  <a:pt x="3116" y="1547"/>
                </a:lnTo>
                <a:lnTo>
                  <a:pt x="3126" y="1568"/>
                </a:lnTo>
                <a:lnTo>
                  <a:pt x="3143" y="1587"/>
                </a:lnTo>
                <a:lnTo>
                  <a:pt x="3161" y="1610"/>
                </a:lnTo>
                <a:lnTo>
                  <a:pt x="3182" y="1634"/>
                </a:lnTo>
                <a:lnTo>
                  <a:pt x="3209" y="1656"/>
                </a:lnTo>
                <a:lnTo>
                  <a:pt x="3240" y="1680"/>
                </a:lnTo>
                <a:lnTo>
                  <a:pt x="3278" y="1707"/>
                </a:lnTo>
                <a:lnTo>
                  <a:pt x="3282" y="1710"/>
                </a:lnTo>
                <a:lnTo>
                  <a:pt x="3221" y="1752"/>
                </a:lnTo>
                <a:close/>
                <a:moveTo>
                  <a:pt x="2951" y="1809"/>
                </a:moveTo>
                <a:lnTo>
                  <a:pt x="2976" y="1829"/>
                </a:lnTo>
                <a:lnTo>
                  <a:pt x="2999" y="1847"/>
                </a:lnTo>
                <a:lnTo>
                  <a:pt x="3017" y="1865"/>
                </a:lnTo>
                <a:lnTo>
                  <a:pt x="3030" y="1883"/>
                </a:lnTo>
                <a:lnTo>
                  <a:pt x="3041" y="1901"/>
                </a:lnTo>
                <a:lnTo>
                  <a:pt x="3047" y="1919"/>
                </a:lnTo>
                <a:lnTo>
                  <a:pt x="3048" y="1941"/>
                </a:lnTo>
                <a:lnTo>
                  <a:pt x="3050" y="1962"/>
                </a:lnTo>
                <a:lnTo>
                  <a:pt x="3048" y="1991"/>
                </a:lnTo>
                <a:lnTo>
                  <a:pt x="3047" y="2003"/>
                </a:lnTo>
                <a:lnTo>
                  <a:pt x="3042" y="2015"/>
                </a:lnTo>
                <a:lnTo>
                  <a:pt x="3038" y="2027"/>
                </a:lnTo>
                <a:lnTo>
                  <a:pt x="3032" y="2037"/>
                </a:lnTo>
                <a:lnTo>
                  <a:pt x="3024" y="2049"/>
                </a:lnTo>
                <a:lnTo>
                  <a:pt x="3015" y="2058"/>
                </a:lnTo>
                <a:lnTo>
                  <a:pt x="2993" y="2081"/>
                </a:lnTo>
                <a:lnTo>
                  <a:pt x="2963" y="2105"/>
                </a:lnTo>
                <a:lnTo>
                  <a:pt x="2925" y="2133"/>
                </a:lnTo>
                <a:lnTo>
                  <a:pt x="2879" y="2163"/>
                </a:lnTo>
                <a:lnTo>
                  <a:pt x="2867" y="2171"/>
                </a:lnTo>
                <a:lnTo>
                  <a:pt x="2819" y="2139"/>
                </a:lnTo>
                <a:lnTo>
                  <a:pt x="2778" y="2111"/>
                </a:lnTo>
                <a:lnTo>
                  <a:pt x="2747" y="2085"/>
                </a:lnTo>
                <a:lnTo>
                  <a:pt x="2721" y="2061"/>
                </a:lnTo>
                <a:lnTo>
                  <a:pt x="2712" y="2051"/>
                </a:lnTo>
                <a:lnTo>
                  <a:pt x="2705" y="2039"/>
                </a:lnTo>
                <a:lnTo>
                  <a:pt x="2697" y="2028"/>
                </a:lnTo>
                <a:lnTo>
                  <a:pt x="2693" y="2016"/>
                </a:lnTo>
                <a:lnTo>
                  <a:pt x="2688" y="2004"/>
                </a:lnTo>
                <a:lnTo>
                  <a:pt x="2687" y="1991"/>
                </a:lnTo>
                <a:lnTo>
                  <a:pt x="2685" y="1962"/>
                </a:lnTo>
                <a:lnTo>
                  <a:pt x="2685" y="1941"/>
                </a:lnTo>
                <a:lnTo>
                  <a:pt x="2688" y="1919"/>
                </a:lnTo>
                <a:lnTo>
                  <a:pt x="2694" y="1899"/>
                </a:lnTo>
                <a:lnTo>
                  <a:pt x="2706" y="1881"/>
                </a:lnTo>
                <a:lnTo>
                  <a:pt x="2721" y="1863"/>
                </a:lnTo>
                <a:lnTo>
                  <a:pt x="2739" y="1845"/>
                </a:lnTo>
                <a:lnTo>
                  <a:pt x="2763" y="1824"/>
                </a:lnTo>
                <a:lnTo>
                  <a:pt x="2790" y="1805"/>
                </a:lnTo>
                <a:lnTo>
                  <a:pt x="2867" y="1752"/>
                </a:lnTo>
                <a:lnTo>
                  <a:pt x="2879" y="1761"/>
                </a:lnTo>
                <a:lnTo>
                  <a:pt x="2951" y="1809"/>
                </a:lnTo>
                <a:close/>
                <a:moveTo>
                  <a:pt x="2741" y="1752"/>
                </a:moveTo>
                <a:lnTo>
                  <a:pt x="2715" y="1773"/>
                </a:lnTo>
                <a:lnTo>
                  <a:pt x="2691" y="1791"/>
                </a:lnTo>
                <a:lnTo>
                  <a:pt x="2670" y="1811"/>
                </a:lnTo>
                <a:lnTo>
                  <a:pt x="2652" y="1830"/>
                </a:lnTo>
                <a:lnTo>
                  <a:pt x="2639" y="1851"/>
                </a:lnTo>
                <a:lnTo>
                  <a:pt x="2627" y="1875"/>
                </a:lnTo>
                <a:lnTo>
                  <a:pt x="2616" y="1851"/>
                </a:lnTo>
                <a:lnTo>
                  <a:pt x="2601" y="1830"/>
                </a:lnTo>
                <a:lnTo>
                  <a:pt x="2585" y="1811"/>
                </a:lnTo>
                <a:lnTo>
                  <a:pt x="2562" y="1791"/>
                </a:lnTo>
                <a:lnTo>
                  <a:pt x="2541" y="1773"/>
                </a:lnTo>
                <a:lnTo>
                  <a:pt x="2513" y="1752"/>
                </a:lnTo>
                <a:lnTo>
                  <a:pt x="2451" y="1710"/>
                </a:lnTo>
                <a:lnTo>
                  <a:pt x="2457" y="1707"/>
                </a:lnTo>
                <a:lnTo>
                  <a:pt x="2495" y="1680"/>
                </a:lnTo>
                <a:lnTo>
                  <a:pt x="2525" y="1656"/>
                </a:lnTo>
                <a:lnTo>
                  <a:pt x="2553" y="1634"/>
                </a:lnTo>
                <a:lnTo>
                  <a:pt x="2574" y="1610"/>
                </a:lnTo>
                <a:lnTo>
                  <a:pt x="2592" y="1587"/>
                </a:lnTo>
                <a:lnTo>
                  <a:pt x="2607" y="1568"/>
                </a:lnTo>
                <a:lnTo>
                  <a:pt x="2619" y="1547"/>
                </a:lnTo>
                <a:lnTo>
                  <a:pt x="2627" y="1532"/>
                </a:lnTo>
                <a:lnTo>
                  <a:pt x="2637" y="1547"/>
                </a:lnTo>
                <a:lnTo>
                  <a:pt x="2646" y="1568"/>
                </a:lnTo>
                <a:lnTo>
                  <a:pt x="2663" y="1587"/>
                </a:lnTo>
                <a:lnTo>
                  <a:pt x="2681" y="1610"/>
                </a:lnTo>
                <a:lnTo>
                  <a:pt x="2703" y="1634"/>
                </a:lnTo>
                <a:lnTo>
                  <a:pt x="2729" y="1656"/>
                </a:lnTo>
                <a:lnTo>
                  <a:pt x="2760" y="1680"/>
                </a:lnTo>
                <a:lnTo>
                  <a:pt x="2796" y="1707"/>
                </a:lnTo>
                <a:lnTo>
                  <a:pt x="2802" y="1710"/>
                </a:lnTo>
                <a:lnTo>
                  <a:pt x="2741" y="1752"/>
                </a:lnTo>
                <a:close/>
                <a:moveTo>
                  <a:pt x="2463" y="1805"/>
                </a:moveTo>
                <a:lnTo>
                  <a:pt x="2493" y="1824"/>
                </a:lnTo>
                <a:lnTo>
                  <a:pt x="2517" y="1845"/>
                </a:lnTo>
                <a:lnTo>
                  <a:pt x="2535" y="1863"/>
                </a:lnTo>
                <a:lnTo>
                  <a:pt x="2549" y="1881"/>
                </a:lnTo>
                <a:lnTo>
                  <a:pt x="2559" y="1899"/>
                </a:lnTo>
                <a:lnTo>
                  <a:pt x="2567" y="1919"/>
                </a:lnTo>
                <a:lnTo>
                  <a:pt x="2568" y="1941"/>
                </a:lnTo>
                <a:lnTo>
                  <a:pt x="2571" y="1962"/>
                </a:lnTo>
                <a:lnTo>
                  <a:pt x="2568" y="1991"/>
                </a:lnTo>
                <a:lnTo>
                  <a:pt x="2567" y="2004"/>
                </a:lnTo>
                <a:lnTo>
                  <a:pt x="2562" y="2016"/>
                </a:lnTo>
                <a:lnTo>
                  <a:pt x="2556" y="2028"/>
                </a:lnTo>
                <a:lnTo>
                  <a:pt x="2550" y="2039"/>
                </a:lnTo>
                <a:lnTo>
                  <a:pt x="2543" y="2051"/>
                </a:lnTo>
                <a:lnTo>
                  <a:pt x="2532" y="2061"/>
                </a:lnTo>
                <a:lnTo>
                  <a:pt x="2508" y="2085"/>
                </a:lnTo>
                <a:lnTo>
                  <a:pt x="2477" y="2111"/>
                </a:lnTo>
                <a:lnTo>
                  <a:pt x="2436" y="2139"/>
                </a:lnTo>
                <a:lnTo>
                  <a:pt x="2387" y="2171"/>
                </a:lnTo>
                <a:lnTo>
                  <a:pt x="2339" y="2139"/>
                </a:lnTo>
                <a:lnTo>
                  <a:pt x="2297" y="2111"/>
                </a:lnTo>
                <a:lnTo>
                  <a:pt x="2267" y="2085"/>
                </a:lnTo>
                <a:lnTo>
                  <a:pt x="2241" y="2061"/>
                </a:lnTo>
                <a:lnTo>
                  <a:pt x="2234" y="2051"/>
                </a:lnTo>
                <a:lnTo>
                  <a:pt x="2225" y="2039"/>
                </a:lnTo>
                <a:lnTo>
                  <a:pt x="2217" y="2028"/>
                </a:lnTo>
                <a:lnTo>
                  <a:pt x="2213" y="2016"/>
                </a:lnTo>
                <a:lnTo>
                  <a:pt x="2210" y="2004"/>
                </a:lnTo>
                <a:lnTo>
                  <a:pt x="2207" y="1991"/>
                </a:lnTo>
                <a:lnTo>
                  <a:pt x="2205" y="1962"/>
                </a:lnTo>
                <a:lnTo>
                  <a:pt x="2205" y="1941"/>
                </a:lnTo>
                <a:lnTo>
                  <a:pt x="2210" y="1919"/>
                </a:lnTo>
                <a:lnTo>
                  <a:pt x="2216" y="1899"/>
                </a:lnTo>
                <a:lnTo>
                  <a:pt x="2225" y="1881"/>
                </a:lnTo>
                <a:lnTo>
                  <a:pt x="2241" y="1863"/>
                </a:lnTo>
                <a:lnTo>
                  <a:pt x="2259" y="1845"/>
                </a:lnTo>
                <a:lnTo>
                  <a:pt x="2283" y="1824"/>
                </a:lnTo>
                <a:lnTo>
                  <a:pt x="2312" y="1805"/>
                </a:lnTo>
                <a:lnTo>
                  <a:pt x="2387" y="1752"/>
                </a:lnTo>
                <a:lnTo>
                  <a:pt x="2463" y="1805"/>
                </a:lnTo>
                <a:close/>
                <a:moveTo>
                  <a:pt x="2261" y="1752"/>
                </a:moveTo>
                <a:lnTo>
                  <a:pt x="2235" y="1773"/>
                </a:lnTo>
                <a:lnTo>
                  <a:pt x="2211" y="1791"/>
                </a:lnTo>
                <a:lnTo>
                  <a:pt x="2192" y="1811"/>
                </a:lnTo>
                <a:lnTo>
                  <a:pt x="2174" y="1830"/>
                </a:lnTo>
                <a:lnTo>
                  <a:pt x="2159" y="1851"/>
                </a:lnTo>
                <a:lnTo>
                  <a:pt x="2147" y="1875"/>
                </a:lnTo>
                <a:lnTo>
                  <a:pt x="2138" y="1851"/>
                </a:lnTo>
                <a:lnTo>
                  <a:pt x="2121" y="1830"/>
                </a:lnTo>
                <a:lnTo>
                  <a:pt x="2105" y="1811"/>
                </a:lnTo>
                <a:lnTo>
                  <a:pt x="2084" y="1791"/>
                </a:lnTo>
                <a:lnTo>
                  <a:pt x="2061" y="1773"/>
                </a:lnTo>
                <a:lnTo>
                  <a:pt x="2033" y="1752"/>
                </a:lnTo>
                <a:lnTo>
                  <a:pt x="1971" y="1710"/>
                </a:lnTo>
                <a:lnTo>
                  <a:pt x="1977" y="1707"/>
                </a:lnTo>
                <a:lnTo>
                  <a:pt x="2013" y="1680"/>
                </a:lnTo>
                <a:lnTo>
                  <a:pt x="2045" y="1656"/>
                </a:lnTo>
                <a:lnTo>
                  <a:pt x="2073" y="1634"/>
                </a:lnTo>
                <a:lnTo>
                  <a:pt x="2096" y="1610"/>
                </a:lnTo>
                <a:lnTo>
                  <a:pt x="2114" y="1587"/>
                </a:lnTo>
                <a:lnTo>
                  <a:pt x="2127" y="1568"/>
                </a:lnTo>
                <a:lnTo>
                  <a:pt x="2139" y="1547"/>
                </a:lnTo>
                <a:lnTo>
                  <a:pt x="2147" y="1532"/>
                </a:lnTo>
                <a:lnTo>
                  <a:pt x="2156" y="1547"/>
                </a:lnTo>
                <a:lnTo>
                  <a:pt x="2168" y="1568"/>
                </a:lnTo>
                <a:lnTo>
                  <a:pt x="2183" y="1587"/>
                </a:lnTo>
                <a:lnTo>
                  <a:pt x="2201" y="1610"/>
                </a:lnTo>
                <a:lnTo>
                  <a:pt x="2223" y="1634"/>
                </a:lnTo>
                <a:lnTo>
                  <a:pt x="2249" y="1656"/>
                </a:lnTo>
                <a:lnTo>
                  <a:pt x="2282" y="1680"/>
                </a:lnTo>
                <a:lnTo>
                  <a:pt x="2318" y="1707"/>
                </a:lnTo>
                <a:lnTo>
                  <a:pt x="2324" y="1710"/>
                </a:lnTo>
                <a:lnTo>
                  <a:pt x="2261" y="1752"/>
                </a:lnTo>
                <a:close/>
                <a:moveTo>
                  <a:pt x="1989" y="1809"/>
                </a:moveTo>
                <a:lnTo>
                  <a:pt x="2018" y="1829"/>
                </a:lnTo>
                <a:lnTo>
                  <a:pt x="2039" y="1847"/>
                </a:lnTo>
                <a:lnTo>
                  <a:pt x="2057" y="1865"/>
                </a:lnTo>
                <a:lnTo>
                  <a:pt x="2069" y="1883"/>
                </a:lnTo>
                <a:lnTo>
                  <a:pt x="2079" y="1901"/>
                </a:lnTo>
                <a:lnTo>
                  <a:pt x="2087" y="1919"/>
                </a:lnTo>
                <a:lnTo>
                  <a:pt x="2090" y="1941"/>
                </a:lnTo>
                <a:lnTo>
                  <a:pt x="2091" y="1962"/>
                </a:lnTo>
                <a:lnTo>
                  <a:pt x="2090" y="1991"/>
                </a:lnTo>
                <a:lnTo>
                  <a:pt x="2087" y="2003"/>
                </a:lnTo>
                <a:lnTo>
                  <a:pt x="2084" y="2015"/>
                </a:lnTo>
                <a:lnTo>
                  <a:pt x="2078" y="2027"/>
                </a:lnTo>
                <a:lnTo>
                  <a:pt x="2072" y="2037"/>
                </a:lnTo>
                <a:lnTo>
                  <a:pt x="2066" y="2049"/>
                </a:lnTo>
                <a:lnTo>
                  <a:pt x="2055" y="2058"/>
                </a:lnTo>
                <a:lnTo>
                  <a:pt x="2033" y="2081"/>
                </a:lnTo>
                <a:lnTo>
                  <a:pt x="2003" y="2105"/>
                </a:lnTo>
                <a:lnTo>
                  <a:pt x="1965" y="2133"/>
                </a:lnTo>
                <a:lnTo>
                  <a:pt x="1919" y="2163"/>
                </a:lnTo>
                <a:lnTo>
                  <a:pt x="1907" y="2171"/>
                </a:lnTo>
                <a:lnTo>
                  <a:pt x="1857" y="2139"/>
                </a:lnTo>
                <a:lnTo>
                  <a:pt x="1817" y="2111"/>
                </a:lnTo>
                <a:lnTo>
                  <a:pt x="1785" y="2085"/>
                </a:lnTo>
                <a:lnTo>
                  <a:pt x="1761" y="2061"/>
                </a:lnTo>
                <a:lnTo>
                  <a:pt x="1754" y="2051"/>
                </a:lnTo>
                <a:lnTo>
                  <a:pt x="1745" y="2039"/>
                </a:lnTo>
                <a:lnTo>
                  <a:pt x="1737" y="2028"/>
                </a:lnTo>
                <a:lnTo>
                  <a:pt x="1733" y="2016"/>
                </a:lnTo>
                <a:lnTo>
                  <a:pt x="1730" y="2004"/>
                </a:lnTo>
                <a:lnTo>
                  <a:pt x="1727" y="1991"/>
                </a:lnTo>
                <a:lnTo>
                  <a:pt x="1725" y="1962"/>
                </a:lnTo>
                <a:lnTo>
                  <a:pt x="1725" y="1941"/>
                </a:lnTo>
                <a:lnTo>
                  <a:pt x="1730" y="1919"/>
                </a:lnTo>
                <a:lnTo>
                  <a:pt x="1736" y="1899"/>
                </a:lnTo>
                <a:lnTo>
                  <a:pt x="1745" y="1881"/>
                </a:lnTo>
                <a:lnTo>
                  <a:pt x="1761" y="1863"/>
                </a:lnTo>
                <a:lnTo>
                  <a:pt x="1779" y="1845"/>
                </a:lnTo>
                <a:lnTo>
                  <a:pt x="1803" y="1824"/>
                </a:lnTo>
                <a:lnTo>
                  <a:pt x="1832" y="1805"/>
                </a:lnTo>
                <a:lnTo>
                  <a:pt x="1907" y="1752"/>
                </a:lnTo>
                <a:lnTo>
                  <a:pt x="1919" y="1761"/>
                </a:lnTo>
                <a:lnTo>
                  <a:pt x="1989" y="1809"/>
                </a:lnTo>
                <a:close/>
                <a:moveTo>
                  <a:pt x="1781" y="1752"/>
                </a:moveTo>
                <a:lnTo>
                  <a:pt x="1755" y="1773"/>
                </a:lnTo>
                <a:lnTo>
                  <a:pt x="1731" y="1791"/>
                </a:lnTo>
                <a:lnTo>
                  <a:pt x="1712" y="1811"/>
                </a:lnTo>
                <a:lnTo>
                  <a:pt x="1694" y="1830"/>
                </a:lnTo>
                <a:lnTo>
                  <a:pt x="1680" y="1851"/>
                </a:lnTo>
                <a:lnTo>
                  <a:pt x="1668" y="1875"/>
                </a:lnTo>
                <a:lnTo>
                  <a:pt x="1656" y="1851"/>
                </a:lnTo>
                <a:lnTo>
                  <a:pt x="1641" y="1830"/>
                </a:lnTo>
                <a:lnTo>
                  <a:pt x="1623" y="1811"/>
                </a:lnTo>
                <a:lnTo>
                  <a:pt x="1604" y="1791"/>
                </a:lnTo>
                <a:lnTo>
                  <a:pt x="1580" y="1773"/>
                </a:lnTo>
                <a:lnTo>
                  <a:pt x="1554" y="1752"/>
                </a:lnTo>
                <a:lnTo>
                  <a:pt x="1491" y="1710"/>
                </a:lnTo>
                <a:lnTo>
                  <a:pt x="1497" y="1707"/>
                </a:lnTo>
                <a:lnTo>
                  <a:pt x="1533" y="1680"/>
                </a:lnTo>
                <a:lnTo>
                  <a:pt x="1566" y="1656"/>
                </a:lnTo>
                <a:lnTo>
                  <a:pt x="1593" y="1634"/>
                </a:lnTo>
                <a:lnTo>
                  <a:pt x="1616" y="1610"/>
                </a:lnTo>
                <a:lnTo>
                  <a:pt x="1634" y="1587"/>
                </a:lnTo>
                <a:lnTo>
                  <a:pt x="1647" y="1568"/>
                </a:lnTo>
                <a:lnTo>
                  <a:pt x="1659" y="1547"/>
                </a:lnTo>
                <a:lnTo>
                  <a:pt x="1668" y="1532"/>
                </a:lnTo>
                <a:lnTo>
                  <a:pt x="1676" y="1547"/>
                </a:lnTo>
                <a:lnTo>
                  <a:pt x="1688" y="1568"/>
                </a:lnTo>
                <a:lnTo>
                  <a:pt x="1701" y="1587"/>
                </a:lnTo>
                <a:lnTo>
                  <a:pt x="1721" y="1610"/>
                </a:lnTo>
                <a:lnTo>
                  <a:pt x="1743" y="1634"/>
                </a:lnTo>
                <a:lnTo>
                  <a:pt x="1769" y="1656"/>
                </a:lnTo>
                <a:lnTo>
                  <a:pt x="1802" y="1680"/>
                </a:lnTo>
                <a:lnTo>
                  <a:pt x="1838" y="1707"/>
                </a:lnTo>
                <a:lnTo>
                  <a:pt x="1844" y="1710"/>
                </a:lnTo>
                <a:lnTo>
                  <a:pt x="1781" y="1752"/>
                </a:lnTo>
                <a:close/>
                <a:moveTo>
                  <a:pt x="1503" y="1805"/>
                </a:moveTo>
                <a:lnTo>
                  <a:pt x="1533" y="1824"/>
                </a:lnTo>
                <a:lnTo>
                  <a:pt x="1556" y="1845"/>
                </a:lnTo>
                <a:lnTo>
                  <a:pt x="1575" y="1863"/>
                </a:lnTo>
                <a:lnTo>
                  <a:pt x="1590" y="1881"/>
                </a:lnTo>
                <a:lnTo>
                  <a:pt x="1599" y="1899"/>
                </a:lnTo>
                <a:lnTo>
                  <a:pt x="1605" y="1919"/>
                </a:lnTo>
                <a:lnTo>
                  <a:pt x="1610" y="1941"/>
                </a:lnTo>
                <a:lnTo>
                  <a:pt x="1611" y="1962"/>
                </a:lnTo>
                <a:lnTo>
                  <a:pt x="1610" y="1991"/>
                </a:lnTo>
                <a:lnTo>
                  <a:pt x="1605" y="2004"/>
                </a:lnTo>
                <a:lnTo>
                  <a:pt x="1604" y="2016"/>
                </a:lnTo>
                <a:lnTo>
                  <a:pt x="1598" y="2028"/>
                </a:lnTo>
                <a:lnTo>
                  <a:pt x="1592" y="2039"/>
                </a:lnTo>
                <a:lnTo>
                  <a:pt x="1584" y="2051"/>
                </a:lnTo>
                <a:lnTo>
                  <a:pt x="1574" y="2061"/>
                </a:lnTo>
                <a:lnTo>
                  <a:pt x="1550" y="2085"/>
                </a:lnTo>
                <a:lnTo>
                  <a:pt x="1518" y="2111"/>
                </a:lnTo>
                <a:lnTo>
                  <a:pt x="1478" y="2139"/>
                </a:lnTo>
                <a:lnTo>
                  <a:pt x="1428" y="2171"/>
                </a:lnTo>
                <a:lnTo>
                  <a:pt x="1377" y="2139"/>
                </a:lnTo>
                <a:lnTo>
                  <a:pt x="1338" y="2111"/>
                </a:lnTo>
                <a:lnTo>
                  <a:pt x="1305" y="2085"/>
                </a:lnTo>
                <a:lnTo>
                  <a:pt x="1281" y="2061"/>
                </a:lnTo>
                <a:lnTo>
                  <a:pt x="1272" y="2051"/>
                </a:lnTo>
                <a:lnTo>
                  <a:pt x="1263" y="2039"/>
                </a:lnTo>
                <a:lnTo>
                  <a:pt x="1257" y="2028"/>
                </a:lnTo>
                <a:lnTo>
                  <a:pt x="1254" y="2016"/>
                </a:lnTo>
                <a:lnTo>
                  <a:pt x="1250" y="2004"/>
                </a:lnTo>
                <a:lnTo>
                  <a:pt x="1245" y="1991"/>
                </a:lnTo>
                <a:lnTo>
                  <a:pt x="1245" y="1962"/>
                </a:lnTo>
                <a:lnTo>
                  <a:pt x="1245" y="1941"/>
                </a:lnTo>
                <a:lnTo>
                  <a:pt x="1250" y="1919"/>
                </a:lnTo>
                <a:lnTo>
                  <a:pt x="1256" y="1899"/>
                </a:lnTo>
                <a:lnTo>
                  <a:pt x="1266" y="1881"/>
                </a:lnTo>
                <a:lnTo>
                  <a:pt x="1280" y="1863"/>
                </a:lnTo>
                <a:lnTo>
                  <a:pt x="1299" y="1845"/>
                </a:lnTo>
                <a:lnTo>
                  <a:pt x="1323" y="1824"/>
                </a:lnTo>
                <a:lnTo>
                  <a:pt x="1352" y="1805"/>
                </a:lnTo>
                <a:lnTo>
                  <a:pt x="1428" y="1752"/>
                </a:lnTo>
                <a:lnTo>
                  <a:pt x="1503" y="1805"/>
                </a:lnTo>
                <a:close/>
                <a:moveTo>
                  <a:pt x="1302" y="1752"/>
                </a:moveTo>
                <a:lnTo>
                  <a:pt x="1275" y="1773"/>
                </a:lnTo>
                <a:lnTo>
                  <a:pt x="1251" y="1791"/>
                </a:lnTo>
                <a:lnTo>
                  <a:pt x="1232" y="1811"/>
                </a:lnTo>
                <a:lnTo>
                  <a:pt x="1214" y="1830"/>
                </a:lnTo>
                <a:lnTo>
                  <a:pt x="1200" y="1851"/>
                </a:lnTo>
                <a:lnTo>
                  <a:pt x="1188" y="1875"/>
                </a:lnTo>
                <a:lnTo>
                  <a:pt x="1176" y="1851"/>
                </a:lnTo>
                <a:lnTo>
                  <a:pt x="1161" y="1830"/>
                </a:lnTo>
                <a:lnTo>
                  <a:pt x="1143" y="1811"/>
                </a:lnTo>
                <a:lnTo>
                  <a:pt x="1124" y="1791"/>
                </a:lnTo>
                <a:lnTo>
                  <a:pt x="1100" y="1773"/>
                </a:lnTo>
                <a:lnTo>
                  <a:pt x="1074" y="1752"/>
                </a:lnTo>
                <a:lnTo>
                  <a:pt x="1013" y="1710"/>
                </a:lnTo>
                <a:lnTo>
                  <a:pt x="1019" y="1707"/>
                </a:lnTo>
                <a:lnTo>
                  <a:pt x="1053" y="1680"/>
                </a:lnTo>
                <a:lnTo>
                  <a:pt x="1086" y="1656"/>
                </a:lnTo>
                <a:lnTo>
                  <a:pt x="1112" y="1634"/>
                </a:lnTo>
                <a:lnTo>
                  <a:pt x="1136" y="1610"/>
                </a:lnTo>
                <a:lnTo>
                  <a:pt x="1154" y="1587"/>
                </a:lnTo>
                <a:lnTo>
                  <a:pt x="1167" y="1568"/>
                </a:lnTo>
                <a:lnTo>
                  <a:pt x="1179" y="1547"/>
                </a:lnTo>
                <a:lnTo>
                  <a:pt x="1188" y="1532"/>
                </a:lnTo>
                <a:lnTo>
                  <a:pt x="1196" y="1547"/>
                </a:lnTo>
                <a:lnTo>
                  <a:pt x="1208" y="1568"/>
                </a:lnTo>
                <a:lnTo>
                  <a:pt x="1221" y="1587"/>
                </a:lnTo>
                <a:lnTo>
                  <a:pt x="1239" y="1610"/>
                </a:lnTo>
                <a:lnTo>
                  <a:pt x="1263" y="1634"/>
                </a:lnTo>
                <a:lnTo>
                  <a:pt x="1290" y="1656"/>
                </a:lnTo>
                <a:lnTo>
                  <a:pt x="1322" y="1680"/>
                </a:lnTo>
                <a:lnTo>
                  <a:pt x="1358" y="1707"/>
                </a:lnTo>
                <a:lnTo>
                  <a:pt x="1364" y="1710"/>
                </a:lnTo>
                <a:lnTo>
                  <a:pt x="1302" y="1752"/>
                </a:lnTo>
                <a:close/>
                <a:moveTo>
                  <a:pt x="1031" y="1809"/>
                </a:moveTo>
                <a:lnTo>
                  <a:pt x="1058" y="1829"/>
                </a:lnTo>
                <a:lnTo>
                  <a:pt x="1080" y="1847"/>
                </a:lnTo>
                <a:lnTo>
                  <a:pt x="1098" y="1865"/>
                </a:lnTo>
                <a:lnTo>
                  <a:pt x="1110" y="1883"/>
                </a:lnTo>
                <a:lnTo>
                  <a:pt x="1119" y="1901"/>
                </a:lnTo>
                <a:lnTo>
                  <a:pt x="1125" y="1919"/>
                </a:lnTo>
                <a:lnTo>
                  <a:pt x="1130" y="1941"/>
                </a:lnTo>
                <a:lnTo>
                  <a:pt x="1131" y="1962"/>
                </a:lnTo>
                <a:lnTo>
                  <a:pt x="1130" y="1991"/>
                </a:lnTo>
                <a:lnTo>
                  <a:pt x="1125" y="2003"/>
                </a:lnTo>
                <a:lnTo>
                  <a:pt x="1124" y="2015"/>
                </a:lnTo>
                <a:lnTo>
                  <a:pt x="1118" y="2027"/>
                </a:lnTo>
                <a:lnTo>
                  <a:pt x="1112" y="2037"/>
                </a:lnTo>
                <a:lnTo>
                  <a:pt x="1106" y="2049"/>
                </a:lnTo>
                <a:lnTo>
                  <a:pt x="1095" y="2058"/>
                </a:lnTo>
                <a:lnTo>
                  <a:pt x="1074" y="2081"/>
                </a:lnTo>
                <a:lnTo>
                  <a:pt x="1044" y="2105"/>
                </a:lnTo>
                <a:lnTo>
                  <a:pt x="1007" y="2133"/>
                </a:lnTo>
                <a:lnTo>
                  <a:pt x="960" y="2163"/>
                </a:lnTo>
                <a:lnTo>
                  <a:pt x="948" y="2171"/>
                </a:lnTo>
                <a:lnTo>
                  <a:pt x="899" y="2139"/>
                </a:lnTo>
                <a:lnTo>
                  <a:pt x="858" y="2111"/>
                </a:lnTo>
                <a:lnTo>
                  <a:pt x="827" y="2085"/>
                </a:lnTo>
                <a:lnTo>
                  <a:pt x="803" y="2061"/>
                </a:lnTo>
                <a:lnTo>
                  <a:pt x="792" y="2051"/>
                </a:lnTo>
                <a:lnTo>
                  <a:pt x="785" y="2039"/>
                </a:lnTo>
                <a:lnTo>
                  <a:pt x="779" y="2028"/>
                </a:lnTo>
                <a:lnTo>
                  <a:pt x="774" y="2016"/>
                </a:lnTo>
                <a:lnTo>
                  <a:pt x="770" y="2004"/>
                </a:lnTo>
                <a:lnTo>
                  <a:pt x="767" y="1991"/>
                </a:lnTo>
                <a:lnTo>
                  <a:pt x="764" y="1962"/>
                </a:lnTo>
                <a:lnTo>
                  <a:pt x="767" y="1941"/>
                </a:lnTo>
                <a:lnTo>
                  <a:pt x="770" y="1919"/>
                </a:lnTo>
                <a:lnTo>
                  <a:pt x="776" y="1899"/>
                </a:lnTo>
                <a:lnTo>
                  <a:pt x="786" y="1881"/>
                </a:lnTo>
                <a:lnTo>
                  <a:pt x="800" y="1863"/>
                </a:lnTo>
                <a:lnTo>
                  <a:pt x="821" y="1845"/>
                </a:lnTo>
                <a:lnTo>
                  <a:pt x="845" y="1824"/>
                </a:lnTo>
                <a:lnTo>
                  <a:pt x="872" y="1805"/>
                </a:lnTo>
                <a:lnTo>
                  <a:pt x="948" y="1752"/>
                </a:lnTo>
                <a:lnTo>
                  <a:pt x="960" y="1761"/>
                </a:lnTo>
                <a:lnTo>
                  <a:pt x="1031" y="1809"/>
                </a:lnTo>
                <a:close/>
                <a:moveTo>
                  <a:pt x="822" y="1752"/>
                </a:moveTo>
                <a:lnTo>
                  <a:pt x="797" y="1773"/>
                </a:lnTo>
                <a:lnTo>
                  <a:pt x="773" y="1791"/>
                </a:lnTo>
                <a:lnTo>
                  <a:pt x="752" y="1811"/>
                </a:lnTo>
                <a:lnTo>
                  <a:pt x="734" y="1830"/>
                </a:lnTo>
                <a:lnTo>
                  <a:pt x="720" y="1851"/>
                </a:lnTo>
                <a:lnTo>
                  <a:pt x="708" y="1875"/>
                </a:lnTo>
                <a:lnTo>
                  <a:pt x="696" y="1851"/>
                </a:lnTo>
                <a:lnTo>
                  <a:pt x="683" y="1830"/>
                </a:lnTo>
                <a:lnTo>
                  <a:pt x="665" y="1811"/>
                </a:lnTo>
                <a:lnTo>
                  <a:pt x="644" y="1791"/>
                </a:lnTo>
                <a:lnTo>
                  <a:pt x="620" y="1773"/>
                </a:lnTo>
                <a:lnTo>
                  <a:pt x="594" y="1752"/>
                </a:lnTo>
                <a:lnTo>
                  <a:pt x="533" y="1710"/>
                </a:lnTo>
                <a:lnTo>
                  <a:pt x="539" y="1707"/>
                </a:lnTo>
                <a:lnTo>
                  <a:pt x="575" y="1680"/>
                </a:lnTo>
                <a:lnTo>
                  <a:pt x="606" y="1656"/>
                </a:lnTo>
                <a:lnTo>
                  <a:pt x="632" y="1634"/>
                </a:lnTo>
                <a:lnTo>
                  <a:pt x="654" y="1610"/>
                </a:lnTo>
                <a:lnTo>
                  <a:pt x="674" y="1587"/>
                </a:lnTo>
                <a:lnTo>
                  <a:pt x="689" y="1568"/>
                </a:lnTo>
                <a:lnTo>
                  <a:pt x="701" y="1547"/>
                </a:lnTo>
                <a:lnTo>
                  <a:pt x="708" y="1532"/>
                </a:lnTo>
                <a:lnTo>
                  <a:pt x="716" y="1547"/>
                </a:lnTo>
                <a:lnTo>
                  <a:pt x="728" y="1568"/>
                </a:lnTo>
                <a:lnTo>
                  <a:pt x="743" y="1587"/>
                </a:lnTo>
                <a:lnTo>
                  <a:pt x="761" y="1610"/>
                </a:lnTo>
                <a:lnTo>
                  <a:pt x="785" y="1634"/>
                </a:lnTo>
                <a:lnTo>
                  <a:pt x="810" y="1656"/>
                </a:lnTo>
                <a:lnTo>
                  <a:pt x="842" y="1680"/>
                </a:lnTo>
                <a:lnTo>
                  <a:pt x="878" y="1707"/>
                </a:lnTo>
                <a:lnTo>
                  <a:pt x="884" y="1710"/>
                </a:lnTo>
                <a:lnTo>
                  <a:pt x="822" y="1752"/>
                </a:lnTo>
                <a:close/>
                <a:moveTo>
                  <a:pt x="683" y="2091"/>
                </a:moveTo>
                <a:lnTo>
                  <a:pt x="696" y="2070"/>
                </a:lnTo>
                <a:lnTo>
                  <a:pt x="708" y="2046"/>
                </a:lnTo>
                <a:lnTo>
                  <a:pt x="720" y="2070"/>
                </a:lnTo>
                <a:lnTo>
                  <a:pt x="734" y="2091"/>
                </a:lnTo>
                <a:lnTo>
                  <a:pt x="752" y="2111"/>
                </a:lnTo>
                <a:lnTo>
                  <a:pt x="773" y="2130"/>
                </a:lnTo>
                <a:lnTo>
                  <a:pt x="797" y="2151"/>
                </a:lnTo>
                <a:lnTo>
                  <a:pt x="822" y="2171"/>
                </a:lnTo>
                <a:lnTo>
                  <a:pt x="884" y="2214"/>
                </a:lnTo>
                <a:lnTo>
                  <a:pt x="878" y="2219"/>
                </a:lnTo>
                <a:lnTo>
                  <a:pt x="842" y="2243"/>
                </a:lnTo>
                <a:lnTo>
                  <a:pt x="810" y="2268"/>
                </a:lnTo>
                <a:lnTo>
                  <a:pt x="785" y="2292"/>
                </a:lnTo>
                <a:lnTo>
                  <a:pt x="761" y="2316"/>
                </a:lnTo>
                <a:lnTo>
                  <a:pt x="743" y="2336"/>
                </a:lnTo>
                <a:lnTo>
                  <a:pt x="728" y="2358"/>
                </a:lnTo>
                <a:lnTo>
                  <a:pt x="716" y="2376"/>
                </a:lnTo>
                <a:lnTo>
                  <a:pt x="708" y="2394"/>
                </a:lnTo>
                <a:lnTo>
                  <a:pt x="701" y="2376"/>
                </a:lnTo>
                <a:lnTo>
                  <a:pt x="689" y="2358"/>
                </a:lnTo>
                <a:lnTo>
                  <a:pt x="674" y="2336"/>
                </a:lnTo>
                <a:lnTo>
                  <a:pt x="654" y="2316"/>
                </a:lnTo>
                <a:lnTo>
                  <a:pt x="632" y="2292"/>
                </a:lnTo>
                <a:lnTo>
                  <a:pt x="606" y="2268"/>
                </a:lnTo>
                <a:lnTo>
                  <a:pt x="575" y="2243"/>
                </a:lnTo>
                <a:lnTo>
                  <a:pt x="539" y="2219"/>
                </a:lnTo>
                <a:lnTo>
                  <a:pt x="533" y="2214"/>
                </a:lnTo>
                <a:lnTo>
                  <a:pt x="594" y="2171"/>
                </a:lnTo>
                <a:lnTo>
                  <a:pt x="620" y="2151"/>
                </a:lnTo>
                <a:lnTo>
                  <a:pt x="644" y="2130"/>
                </a:lnTo>
                <a:lnTo>
                  <a:pt x="665" y="2111"/>
                </a:lnTo>
                <a:lnTo>
                  <a:pt x="683" y="2091"/>
                </a:lnTo>
                <a:close/>
                <a:moveTo>
                  <a:pt x="674" y="2549"/>
                </a:moveTo>
                <a:lnTo>
                  <a:pt x="689" y="2526"/>
                </a:lnTo>
                <a:lnTo>
                  <a:pt x="701" y="2508"/>
                </a:lnTo>
                <a:lnTo>
                  <a:pt x="708" y="2490"/>
                </a:lnTo>
                <a:lnTo>
                  <a:pt x="716" y="2508"/>
                </a:lnTo>
                <a:lnTo>
                  <a:pt x="728" y="2526"/>
                </a:lnTo>
                <a:lnTo>
                  <a:pt x="743" y="2549"/>
                </a:lnTo>
                <a:lnTo>
                  <a:pt x="761" y="2568"/>
                </a:lnTo>
                <a:lnTo>
                  <a:pt x="785" y="2592"/>
                </a:lnTo>
                <a:lnTo>
                  <a:pt x="810" y="2616"/>
                </a:lnTo>
                <a:lnTo>
                  <a:pt x="842" y="2640"/>
                </a:lnTo>
                <a:lnTo>
                  <a:pt x="878" y="2666"/>
                </a:lnTo>
                <a:lnTo>
                  <a:pt x="884" y="2670"/>
                </a:lnTo>
                <a:lnTo>
                  <a:pt x="822" y="2712"/>
                </a:lnTo>
                <a:lnTo>
                  <a:pt x="797" y="2732"/>
                </a:lnTo>
                <a:lnTo>
                  <a:pt x="773" y="2753"/>
                </a:lnTo>
                <a:lnTo>
                  <a:pt x="752" y="2771"/>
                </a:lnTo>
                <a:lnTo>
                  <a:pt x="734" y="2790"/>
                </a:lnTo>
                <a:lnTo>
                  <a:pt x="720" y="2813"/>
                </a:lnTo>
                <a:lnTo>
                  <a:pt x="708" y="2834"/>
                </a:lnTo>
                <a:lnTo>
                  <a:pt x="696" y="2813"/>
                </a:lnTo>
                <a:lnTo>
                  <a:pt x="683" y="2790"/>
                </a:lnTo>
                <a:lnTo>
                  <a:pt x="665" y="2771"/>
                </a:lnTo>
                <a:lnTo>
                  <a:pt x="644" y="2753"/>
                </a:lnTo>
                <a:lnTo>
                  <a:pt x="620" y="2732"/>
                </a:lnTo>
                <a:lnTo>
                  <a:pt x="594" y="2712"/>
                </a:lnTo>
                <a:lnTo>
                  <a:pt x="533" y="2670"/>
                </a:lnTo>
                <a:lnTo>
                  <a:pt x="539" y="2666"/>
                </a:lnTo>
                <a:lnTo>
                  <a:pt x="575" y="2640"/>
                </a:lnTo>
                <a:lnTo>
                  <a:pt x="606" y="2616"/>
                </a:lnTo>
                <a:lnTo>
                  <a:pt x="632" y="2592"/>
                </a:lnTo>
                <a:lnTo>
                  <a:pt x="654" y="2568"/>
                </a:lnTo>
                <a:lnTo>
                  <a:pt x="674" y="2549"/>
                </a:lnTo>
                <a:close/>
                <a:moveTo>
                  <a:pt x="683" y="3050"/>
                </a:moveTo>
                <a:lnTo>
                  <a:pt x="696" y="3030"/>
                </a:lnTo>
                <a:lnTo>
                  <a:pt x="708" y="3008"/>
                </a:lnTo>
                <a:lnTo>
                  <a:pt x="720" y="3030"/>
                </a:lnTo>
                <a:lnTo>
                  <a:pt x="734" y="3050"/>
                </a:lnTo>
                <a:lnTo>
                  <a:pt x="752" y="3069"/>
                </a:lnTo>
                <a:lnTo>
                  <a:pt x="773" y="3090"/>
                </a:lnTo>
                <a:lnTo>
                  <a:pt x="797" y="3110"/>
                </a:lnTo>
                <a:lnTo>
                  <a:pt x="822" y="3129"/>
                </a:lnTo>
                <a:lnTo>
                  <a:pt x="884" y="3174"/>
                </a:lnTo>
                <a:lnTo>
                  <a:pt x="878" y="3177"/>
                </a:lnTo>
                <a:lnTo>
                  <a:pt x="842" y="3204"/>
                </a:lnTo>
                <a:lnTo>
                  <a:pt x="810" y="3228"/>
                </a:lnTo>
                <a:lnTo>
                  <a:pt x="785" y="3252"/>
                </a:lnTo>
                <a:lnTo>
                  <a:pt x="761" y="3276"/>
                </a:lnTo>
                <a:lnTo>
                  <a:pt x="743" y="3297"/>
                </a:lnTo>
                <a:lnTo>
                  <a:pt x="728" y="3318"/>
                </a:lnTo>
                <a:lnTo>
                  <a:pt x="716" y="3338"/>
                </a:lnTo>
                <a:lnTo>
                  <a:pt x="708" y="3354"/>
                </a:lnTo>
                <a:lnTo>
                  <a:pt x="701" y="3338"/>
                </a:lnTo>
                <a:lnTo>
                  <a:pt x="689" y="3318"/>
                </a:lnTo>
                <a:lnTo>
                  <a:pt x="674" y="3297"/>
                </a:lnTo>
                <a:lnTo>
                  <a:pt x="654" y="3276"/>
                </a:lnTo>
                <a:lnTo>
                  <a:pt x="632" y="3252"/>
                </a:lnTo>
                <a:lnTo>
                  <a:pt x="606" y="3228"/>
                </a:lnTo>
                <a:lnTo>
                  <a:pt x="575" y="3204"/>
                </a:lnTo>
                <a:lnTo>
                  <a:pt x="539" y="3177"/>
                </a:lnTo>
                <a:lnTo>
                  <a:pt x="533" y="3174"/>
                </a:lnTo>
                <a:lnTo>
                  <a:pt x="594" y="3129"/>
                </a:lnTo>
                <a:lnTo>
                  <a:pt x="620" y="3110"/>
                </a:lnTo>
                <a:lnTo>
                  <a:pt x="644" y="3090"/>
                </a:lnTo>
                <a:lnTo>
                  <a:pt x="665" y="3069"/>
                </a:lnTo>
                <a:lnTo>
                  <a:pt x="683" y="3050"/>
                </a:lnTo>
                <a:close/>
                <a:moveTo>
                  <a:pt x="674" y="3507"/>
                </a:moveTo>
                <a:lnTo>
                  <a:pt x="689" y="3486"/>
                </a:lnTo>
                <a:lnTo>
                  <a:pt x="701" y="3468"/>
                </a:lnTo>
                <a:lnTo>
                  <a:pt x="708" y="3450"/>
                </a:lnTo>
                <a:lnTo>
                  <a:pt x="716" y="3468"/>
                </a:lnTo>
                <a:lnTo>
                  <a:pt x="728" y="3486"/>
                </a:lnTo>
                <a:lnTo>
                  <a:pt x="743" y="3507"/>
                </a:lnTo>
                <a:lnTo>
                  <a:pt x="761" y="3530"/>
                </a:lnTo>
                <a:lnTo>
                  <a:pt x="785" y="3552"/>
                </a:lnTo>
                <a:lnTo>
                  <a:pt x="810" y="3576"/>
                </a:lnTo>
                <a:lnTo>
                  <a:pt x="842" y="3602"/>
                </a:lnTo>
                <a:lnTo>
                  <a:pt x="878" y="3627"/>
                </a:lnTo>
                <a:lnTo>
                  <a:pt x="884" y="3629"/>
                </a:lnTo>
                <a:lnTo>
                  <a:pt x="822" y="3671"/>
                </a:lnTo>
                <a:lnTo>
                  <a:pt x="797" y="3692"/>
                </a:lnTo>
                <a:lnTo>
                  <a:pt x="773" y="3711"/>
                </a:lnTo>
                <a:lnTo>
                  <a:pt x="752" y="3729"/>
                </a:lnTo>
                <a:lnTo>
                  <a:pt x="734" y="3749"/>
                </a:lnTo>
                <a:lnTo>
                  <a:pt x="720" y="3771"/>
                </a:lnTo>
                <a:lnTo>
                  <a:pt x="708" y="3794"/>
                </a:lnTo>
                <a:lnTo>
                  <a:pt x="696" y="3771"/>
                </a:lnTo>
                <a:lnTo>
                  <a:pt x="683" y="3749"/>
                </a:lnTo>
                <a:lnTo>
                  <a:pt x="665" y="3729"/>
                </a:lnTo>
                <a:lnTo>
                  <a:pt x="644" y="3711"/>
                </a:lnTo>
                <a:lnTo>
                  <a:pt x="620" y="3692"/>
                </a:lnTo>
                <a:lnTo>
                  <a:pt x="594" y="3671"/>
                </a:lnTo>
                <a:lnTo>
                  <a:pt x="533" y="3629"/>
                </a:lnTo>
                <a:lnTo>
                  <a:pt x="539" y="3627"/>
                </a:lnTo>
                <a:lnTo>
                  <a:pt x="575" y="3602"/>
                </a:lnTo>
                <a:lnTo>
                  <a:pt x="606" y="3576"/>
                </a:lnTo>
                <a:lnTo>
                  <a:pt x="632" y="3552"/>
                </a:lnTo>
                <a:lnTo>
                  <a:pt x="654" y="3530"/>
                </a:lnTo>
                <a:lnTo>
                  <a:pt x="674" y="3507"/>
                </a:lnTo>
                <a:close/>
                <a:moveTo>
                  <a:pt x="683" y="4010"/>
                </a:moveTo>
                <a:lnTo>
                  <a:pt x="696" y="3989"/>
                </a:lnTo>
                <a:lnTo>
                  <a:pt x="708" y="3968"/>
                </a:lnTo>
                <a:lnTo>
                  <a:pt x="720" y="3989"/>
                </a:lnTo>
                <a:lnTo>
                  <a:pt x="734" y="4010"/>
                </a:lnTo>
                <a:lnTo>
                  <a:pt x="752" y="4031"/>
                </a:lnTo>
                <a:lnTo>
                  <a:pt x="773" y="4049"/>
                </a:lnTo>
                <a:lnTo>
                  <a:pt x="797" y="4070"/>
                </a:lnTo>
                <a:lnTo>
                  <a:pt x="822" y="4089"/>
                </a:lnTo>
                <a:lnTo>
                  <a:pt x="884" y="4133"/>
                </a:lnTo>
                <a:lnTo>
                  <a:pt x="878" y="4137"/>
                </a:lnTo>
                <a:lnTo>
                  <a:pt x="842" y="4163"/>
                </a:lnTo>
                <a:lnTo>
                  <a:pt x="810" y="4187"/>
                </a:lnTo>
                <a:lnTo>
                  <a:pt x="785" y="4211"/>
                </a:lnTo>
                <a:lnTo>
                  <a:pt x="761" y="4235"/>
                </a:lnTo>
                <a:lnTo>
                  <a:pt x="743" y="4257"/>
                </a:lnTo>
                <a:lnTo>
                  <a:pt x="728" y="4277"/>
                </a:lnTo>
                <a:lnTo>
                  <a:pt x="716" y="4296"/>
                </a:lnTo>
                <a:lnTo>
                  <a:pt x="708" y="4314"/>
                </a:lnTo>
                <a:lnTo>
                  <a:pt x="701" y="4296"/>
                </a:lnTo>
                <a:lnTo>
                  <a:pt x="689" y="4277"/>
                </a:lnTo>
                <a:lnTo>
                  <a:pt x="674" y="4257"/>
                </a:lnTo>
                <a:lnTo>
                  <a:pt x="654" y="4235"/>
                </a:lnTo>
                <a:lnTo>
                  <a:pt x="632" y="4211"/>
                </a:lnTo>
                <a:lnTo>
                  <a:pt x="606" y="4187"/>
                </a:lnTo>
                <a:lnTo>
                  <a:pt x="575" y="4163"/>
                </a:lnTo>
                <a:lnTo>
                  <a:pt x="539" y="4137"/>
                </a:lnTo>
                <a:lnTo>
                  <a:pt x="533" y="4133"/>
                </a:lnTo>
                <a:lnTo>
                  <a:pt x="594" y="4089"/>
                </a:lnTo>
                <a:lnTo>
                  <a:pt x="620" y="4070"/>
                </a:lnTo>
                <a:lnTo>
                  <a:pt x="644" y="4049"/>
                </a:lnTo>
                <a:lnTo>
                  <a:pt x="665" y="4031"/>
                </a:lnTo>
                <a:lnTo>
                  <a:pt x="683" y="4010"/>
                </a:lnTo>
                <a:close/>
                <a:moveTo>
                  <a:pt x="674" y="4467"/>
                </a:moveTo>
                <a:lnTo>
                  <a:pt x="689" y="4446"/>
                </a:lnTo>
                <a:lnTo>
                  <a:pt x="701" y="4427"/>
                </a:lnTo>
                <a:lnTo>
                  <a:pt x="708" y="4409"/>
                </a:lnTo>
                <a:lnTo>
                  <a:pt x="716" y="4427"/>
                </a:lnTo>
                <a:lnTo>
                  <a:pt x="728" y="4446"/>
                </a:lnTo>
                <a:lnTo>
                  <a:pt x="743" y="4467"/>
                </a:lnTo>
                <a:lnTo>
                  <a:pt x="761" y="4488"/>
                </a:lnTo>
                <a:lnTo>
                  <a:pt x="785" y="4511"/>
                </a:lnTo>
                <a:lnTo>
                  <a:pt x="810" y="4535"/>
                </a:lnTo>
                <a:lnTo>
                  <a:pt x="842" y="4560"/>
                </a:lnTo>
                <a:lnTo>
                  <a:pt x="878" y="4587"/>
                </a:lnTo>
                <a:lnTo>
                  <a:pt x="884" y="4590"/>
                </a:lnTo>
                <a:lnTo>
                  <a:pt x="822" y="4632"/>
                </a:lnTo>
                <a:lnTo>
                  <a:pt x="797" y="4650"/>
                </a:lnTo>
                <a:lnTo>
                  <a:pt x="773" y="4671"/>
                </a:lnTo>
                <a:lnTo>
                  <a:pt x="752" y="4691"/>
                </a:lnTo>
                <a:lnTo>
                  <a:pt x="734" y="4710"/>
                </a:lnTo>
                <a:lnTo>
                  <a:pt x="720" y="4731"/>
                </a:lnTo>
                <a:lnTo>
                  <a:pt x="708" y="4752"/>
                </a:lnTo>
                <a:lnTo>
                  <a:pt x="696" y="4731"/>
                </a:lnTo>
                <a:lnTo>
                  <a:pt x="683" y="4710"/>
                </a:lnTo>
                <a:lnTo>
                  <a:pt x="665" y="4691"/>
                </a:lnTo>
                <a:lnTo>
                  <a:pt x="644" y="4671"/>
                </a:lnTo>
                <a:lnTo>
                  <a:pt x="620" y="4650"/>
                </a:lnTo>
                <a:lnTo>
                  <a:pt x="594" y="4632"/>
                </a:lnTo>
                <a:lnTo>
                  <a:pt x="533" y="4590"/>
                </a:lnTo>
                <a:lnTo>
                  <a:pt x="539" y="4587"/>
                </a:lnTo>
                <a:lnTo>
                  <a:pt x="575" y="4560"/>
                </a:lnTo>
                <a:lnTo>
                  <a:pt x="606" y="4535"/>
                </a:lnTo>
                <a:lnTo>
                  <a:pt x="632" y="4511"/>
                </a:lnTo>
                <a:lnTo>
                  <a:pt x="654" y="4488"/>
                </a:lnTo>
                <a:lnTo>
                  <a:pt x="674" y="4467"/>
                </a:lnTo>
                <a:close/>
                <a:moveTo>
                  <a:pt x="683" y="4970"/>
                </a:moveTo>
                <a:lnTo>
                  <a:pt x="696" y="4949"/>
                </a:lnTo>
                <a:lnTo>
                  <a:pt x="708" y="4926"/>
                </a:lnTo>
                <a:lnTo>
                  <a:pt x="720" y="4949"/>
                </a:lnTo>
                <a:lnTo>
                  <a:pt x="734" y="4970"/>
                </a:lnTo>
                <a:lnTo>
                  <a:pt x="752" y="4991"/>
                </a:lnTo>
                <a:lnTo>
                  <a:pt x="773" y="5010"/>
                </a:lnTo>
                <a:lnTo>
                  <a:pt x="797" y="5030"/>
                </a:lnTo>
                <a:lnTo>
                  <a:pt x="822" y="5051"/>
                </a:lnTo>
                <a:lnTo>
                  <a:pt x="884" y="5093"/>
                </a:lnTo>
                <a:lnTo>
                  <a:pt x="878" y="5096"/>
                </a:lnTo>
                <a:lnTo>
                  <a:pt x="842" y="5123"/>
                </a:lnTo>
                <a:lnTo>
                  <a:pt x="810" y="5148"/>
                </a:lnTo>
                <a:lnTo>
                  <a:pt x="785" y="5172"/>
                </a:lnTo>
                <a:lnTo>
                  <a:pt x="761" y="5195"/>
                </a:lnTo>
                <a:lnTo>
                  <a:pt x="743" y="5216"/>
                </a:lnTo>
                <a:lnTo>
                  <a:pt x="728" y="5237"/>
                </a:lnTo>
                <a:lnTo>
                  <a:pt x="716" y="5256"/>
                </a:lnTo>
                <a:lnTo>
                  <a:pt x="708" y="5274"/>
                </a:lnTo>
                <a:lnTo>
                  <a:pt x="701" y="5256"/>
                </a:lnTo>
                <a:lnTo>
                  <a:pt x="689" y="5237"/>
                </a:lnTo>
                <a:lnTo>
                  <a:pt x="674" y="5216"/>
                </a:lnTo>
                <a:lnTo>
                  <a:pt x="654" y="5195"/>
                </a:lnTo>
                <a:lnTo>
                  <a:pt x="632" y="5172"/>
                </a:lnTo>
                <a:lnTo>
                  <a:pt x="606" y="5148"/>
                </a:lnTo>
                <a:lnTo>
                  <a:pt x="575" y="5123"/>
                </a:lnTo>
                <a:lnTo>
                  <a:pt x="539" y="5096"/>
                </a:lnTo>
                <a:lnTo>
                  <a:pt x="533" y="5093"/>
                </a:lnTo>
                <a:lnTo>
                  <a:pt x="594" y="5051"/>
                </a:lnTo>
                <a:lnTo>
                  <a:pt x="620" y="5030"/>
                </a:lnTo>
                <a:lnTo>
                  <a:pt x="644" y="5010"/>
                </a:lnTo>
                <a:lnTo>
                  <a:pt x="665" y="4991"/>
                </a:lnTo>
                <a:lnTo>
                  <a:pt x="683" y="4970"/>
                </a:lnTo>
                <a:close/>
                <a:moveTo>
                  <a:pt x="773" y="5310"/>
                </a:moveTo>
                <a:lnTo>
                  <a:pt x="779" y="5294"/>
                </a:lnTo>
                <a:lnTo>
                  <a:pt x="788" y="5279"/>
                </a:lnTo>
                <a:lnTo>
                  <a:pt x="803" y="5258"/>
                </a:lnTo>
                <a:lnTo>
                  <a:pt x="821" y="5234"/>
                </a:lnTo>
                <a:lnTo>
                  <a:pt x="846" y="5210"/>
                </a:lnTo>
                <a:lnTo>
                  <a:pt x="881" y="5183"/>
                </a:lnTo>
                <a:lnTo>
                  <a:pt x="920" y="5153"/>
                </a:lnTo>
                <a:lnTo>
                  <a:pt x="948" y="5135"/>
                </a:lnTo>
                <a:lnTo>
                  <a:pt x="960" y="5142"/>
                </a:lnTo>
                <a:lnTo>
                  <a:pt x="977" y="5153"/>
                </a:lnTo>
                <a:lnTo>
                  <a:pt x="1016" y="5183"/>
                </a:lnTo>
                <a:lnTo>
                  <a:pt x="1050" y="5210"/>
                </a:lnTo>
                <a:lnTo>
                  <a:pt x="1076" y="5234"/>
                </a:lnTo>
                <a:lnTo>
                  <a:pt x="1094" y="5258"/>
                </a:lnTo>
                <a:lnTo>
                  <a:pt x="1107" y="5279"/>
                </a:lnTo>
                <a:lnTo>
                  <a:pt x="1118" y="5294"/>
                </a:lnTo>
                <a:lnTo>
                  <a:pt x="1124" y="5310"/>
                </a:lnTo>
                <a:lnTo>
                  <a:pt x="1125" y="5322"/>
                </a:lnTo>
                <a:lnTo>
                  <a:pt x="1124" y="5333"/>
                </a:lnTo>
                <a:lnTo>
                  <a:pt x="1118" y="5348"/>
                </a:lnTo>
                <a:lnTo>
                  <a:pt x="1107" y="5364"/>
                </a:lnTo>
                <a:lnTo>
                  <a:pt x="1094" y="5384"/>
                </a:lnTo>
                <a:lnTo>
                  <a:pt x="1076" y="5408"/>
                </a:lnTo>
                <a:lnTo>
                  <a:pt x="1050" y="5432"/>
                </a:lnTo>
                <a:lnTo>
                  <a:pt x="1016" y="5460"/>
                </a:lnTo>
                <a:lnTo>
                  <a:pt x="977" y="5490"/>
                </a:lnTo>
                <a:lnTo>
                  <a:pt x="960" y="5501"/>
                </a:lnTo>
                <a:lnTo>
                  <a:pt x="948" y="5508"/>
                </a:lnTo>
                <a:lnTo>
                  <a:pt x="920" y="5490"/>
                </a:lnTo>
                <a:lnTo>
                  <a:pt x="881" y="5460"/>
                </a:lnTo>
                <a:lnTo>
                  <a:pt x="846" y="5432"/>
                </a:lnTo>
                <a:lnTo>
                  <a:pt x="821" y="5408"/>
                </a:lnTo>
                <a:lnTo>
                  <a:pt x="803" y="5384"/>
                </a:lnTo>
                <a:lnTo>
                  <a:pt x="788" y="5364"/>
                </a:lnTo>
                <a:lnTo>
                  <a:pt x="779" y="5348"/>
                </a:lnTo>
                <a:lnTo>
                  <a:pt x="773" y="5333"/>
                </a:lnTo>
                <a:lnTo>
                  <a:pt x="770" y="5322"/>
                </a:lnTo>
                <a:lnTo>
                  <a:pt x="773" y="5310"/>
                </a:lnTo>
                <a:close/>
                <a:moveTo>
                  <a:pt x="1112" y="5172"/>
                </a:moveTo>
                <a:lnTo>
                  <a:pt x="1086" y="5148"/>
                </a:lnTo>
                <a:lnTo>
                  <a:pt x="1053" y="5123"/>
                </a:lnTo>
                <a:lnTo>
                  <a:pt x="1019" y="5096"/>
                </a:lnTo>
                <a:lnTo>
                  <a:pt x="1013" y="5093"/>
                </a:lnTo>
                <a:lnTo>
                  <a:pt x="1074" y="5051"/>
                </a:lnTo>
                <a:lnTo>
                  <a:pt x="1100" y="5030"/>
                </a:lnTo>
                <a:lnTo>
                  <a:pt x="1124" y="5010"/>
                </a:lnTo>
                <a:lnTo>
                  <a:pt x="1143" y="4991"/>
                </a:lnTo>
                <a:lnTo>
                  <a:pt x="1161" y="4970"/>
                </a:lnTo>
                <a:lnTo>
                  <a:pt x="1176" y="4949"/>
                </a:lnTo>
                <a:lnTo>
                  <a:pt x="1188" y="4926"/>
                </a:lnTo>
                <a:lnTo>
                  <a:pt x="1200" y="4949"/>
                </a:lnTo>
                <a:lnTo>
                  <a:pt x="1214" y="4970"/>
                </a:lnTo>
                <a:lnTo>
                  <a:pt x="1232" y="4991"/>
                </a:lnTo>
                <a:lnTo>
                  <a:pt x="1251" y="5010"/>
                </a:lnTo>
                <a:lnTo>
                  <a:pt x="1275" y="5030"/>
                </a:lnTo>
                <a:lnTo>
                  <a:pt x="1302" y="5051"/>
                </a:lnTo>
                <a:lnTo>
                  <a:pt x="1364" y="5093"/>
                </a:lnTo>
                <a:lnTo>
                  <a:pt x="1358" y="5096"/>
                </a:lnTo>
                <a:lnTo>
                  <a:pt x="1322" y="5123"/>
                </a:lnTo>
                <a:lnTo>
                  <a:pt x="1290" y="5148"/>
                </a:lnTo>
                <a:lnTo>
                  <a:pt x="1263" y="5172"/>
                </a:lnTo>
                <a:lnTo>
                  <a:pt x="1239" y="5195"/>
                </a:lnTo>
                <a:lnTo>
                  <a:pt x="1221" y="5216"/>
                </a:lnTo>
                <a:lnTo>
                  <a:pt x="1208" y="5237"/>
                </a:lnTo>
                <a:lnTo>
                  <a:pt x="1196" y="5256"/>
                </a:lnTo>
                <a:lnTo>
                  <a:pt x="1188" y="5274"/>
                </a:lnTo>
                <a:lnTo>
                  <a:pt x="1179" y="5256"/>
                </a:lnTo>
                <a:lnTo>
                  <a:pt x="1167" y="5237"/>
                </a:lnTo>
                <a:lnTo>
                  <a:pt x="1154" y="5216"/>
                </a:lnTo>
                <a:lnTo>
                  <a:pt x="1136" y="5195"/>
                </a:lnTo>
                <a:lnTo>
                  <a:pt x="1112" y="5172"/>
                </a:lnTo>
                <a:close/>
                <a:moveTo>
                  <a:pt x="1251" y="5310"/>
                </a:moveTo>
                <a:lnTo>
                  <a:pt x="1257" y="5294"/>
                </a:lnTo>
                <a:lnTo>
                  <a:pt x="1268" y="5279"/>
                </a:lnTo>
                <a:lnTo>
                  <a:pt x="1281" y="5258"/>
                </a:lnTo>
                <a:lnTo>
                  <a:pt x="1299" y="5234"/>
                </a:lnTo>
                <a:lnTo>
                  <a:pt x="1326" y="5210"/>
                </a:lnTo>
                <a:lnTo>
                  <a:pt x="1359" y="5183"/>
                </a:lnTo>
                <a:lnTo>
                  <a:pt x="1400" y="5153"/>
                </a:lnTo>
                <a:lnTo>
                  <a:pt x="1428" y="5135"/>
                </a:lnTo>
                <a:lnTo>
                  <a:pt x="1455" y="5153"/>
                </a:lnTo>
                <a:lnTo>
                  <a:pt x="1496" y="5183"/>
                </a:lnTo>
                <a:lnTo>
                  <a:pt x="1530" y="5210"/>
                </a:lnTo>
                <a:lnTo>
                  <a:pt x="1556" y="5234"/>
                </a:lnTo>
                <a:lnTo>
                  <a:pt x="1574" y="5258"/>
                </a:lnTo>
                <a:lnTo>
                  <a:pt x="1587" y="5279"/>
                </a:lnTo>
                <a:lnTo>
                  <a:pt x="1598" y="5294"/>
                </a:lnTo>
                <a:lnTo>
                  <a:pt x="1604" y="5310"/>
                </a:lnTo>
                <a:lnTo>
                  <a:pt x="1608" y="5322"/>
                </a:lnTo>
                <a:lnTo>
                  <a:pt x="1604" y="5333"/>
                </a:lnTo>
                <a:lnTo>
                  <a:pt x="1598" y="5348"/>
                </a:lnTo>
                <a:lnTo>
                  <a:pt x="1587" y="5364"/>
                </a:lnTo>
                <a:lnTo>
                  <a:pt x="1574" y="5384"/>
                </a:lnTo>
                <a:lnTo>
                  <a:pt x="1556" y="5408"/>
                </a:lnTo>
                <a:lnTo>
                  <a:pt x="1530" y="5432"/>
                </a:lnTo>
                <a:lnTo>
                  <a:pt x="1496" y="5460"/>
                </a:lnTo>
                <a:lnTo>
                  <a:pt x="1455" y="5490"/>
                </a:lnTo>
                <a:lnTo>
                  <a:pt x="1428" y="5508"/>
                </a:lnTo>
                <a:lnTo>
                  <a:pt x="1400" y="5490"/>
                </a:lnTo>
                <a:lnTo>
                  <a:pt x="1359" y="5460"/>
                </a:lnTo>
                <a:lnTo>
                  <a:pt x="1326" y="5432"/>
                </a:lnTo>
                <a:lnTo>
                  <a:pt x="1299" y="5408"/>
                </a:lnTo>
                <a:lnTo>
                  <a:pt x="1281" y="5384"/>
                </a:lnTo>
                <a:lnTo>
                  <a:pt x="1268" y="5364"/>
                </a:lnTo>
                <a:lnTo>
                  <a:pt x="1257" y="5348"/>
                </a:lnTo>
                <a:lnTo>
                  <a:pt x="1251" y="5333"/>
                </a:lnTo>
                <a:lnTo>
                  <a:pt x="1250" y="5322"/>
                </a:lnTo>
                <a:lnTo>
                  <a:pt x="1251" y="5310"/>
                </a:lnTo>
                <a:close/>
                <a:moveTo>
                  <a:pt x="1593" y="5172"/>
                </a:moveTo>
                <a:lnTo>
                  <a:pt x="1566" y="5148"/>
                </a:lnTo>
                <a:lnTo>
                  <a:pt x="1533" y="5123"/>
                </a:lnTo>
                <a:lnTo>
                  <a:pt x="1497" y="5096"/>
                </a:lnTo>
                <a:lnTo>
                  <a:pt x="1491" y="5093"/>
                </a:lnTo>
                <a:lnTo>
                  <a:pt x="1554" y="5051"/>
                </a:lnTo>
                <a:lnTo>
                  <a:pt x="1580" y="5030"/>
                </a:lnTo>
                <a:lnTo>
                  <a:pt x="1604" y="5010"/>
                </a:lnTo>
                <a:lnTo>
                  <a:pt x="1623" y="4991"/>
                </a:lnTo>
                <a:lnTo>
                  <a:pt x="1641" y="4970"/>
                </a:lnTo>
                <a:lnTo>
                  <a:pt x="1656" y="4949"/>
                </a:lnTo>
                <a:lnTo>
                  <a:pt x="1668" y="4926"/>
                </a:lnTo>
                <a:lnTo>
                  <a:pt x="1680" y="4949"/>
                </a:lnTo>
                <a:lnTo>
                  <a:pt x="1694" y="4970"/>
                </a:lnTo>
                <a:lnTo>
                  <a:pt x="1712" y="4991"/>
                </a:lnTo>
                <a:lnTo>
                  <a:pt x="1731" y="5010"/>
                </a:lnTo>
                <a:lnTo>
                  <a:pt x="1755" y="5030"/>
                </a:lnTo>
                <a:lnTo>
                  <a:pt x="1781" y="5051"/>
                </a:lnTo>
                <a:lnTo>
                  <a:pt x="1844" y="5093"/>
                </a:lnTo>
                <a:lnTo>
                  <a:pt x="1838" y="5096"/>
                </a:lnTo>
                <a:lnTo>
                  <a:pt x="1802" y="5123"/>
                </a:lnTo>
                <a:lnTo>
                  <a:pt x="1769" y="5148"/>
                </a:lnTo>
                <a:lnTo>
                  <a:pt x="1743" y="5172"/>
                </a:lnTo>
                <a:lnTo>
                  <a:pt x="1721" y="5195"/>
                </a:lnTo>
                <a:lnTo>
                  <a:pt x="1701" y="5216"/>
                </a:lnTo>
                <a:lnTo>
                  <a:pt x="1688" y="5237"/>
                </a:lnTo>
                <a:lnTo>
                  <a:pt x="1676" y="5256"/>
                </a:lnTo>
                <a:lnTo>
                  <a:pt x="1668" y="5274"/>
                </a:lnTo>
                <a:lnTo>
                  <a:pt x="1659" y="5256"/>
                </a:lnTo>
                <a:lnTo>
                  <a:pt x="1647" y="5237"/>
                </a:lnTo>
                <a:lnTo>
                  <a:pt x="1634" y="5216"/>
                </a:lnTo>
                <a:lnTo>
                  <a:pt x="1616" y="5195"/>
                </a:lnTo>
                <a:lnTo>
                  <a:pt x="1593" y="5172"/>
                </a:lnTo>
                <a:close/>
                <a:moveTo>
                  <a:pt x="1731" y="5310"/>
                </a:moveTo>
                <a:lnTo>
                  <a:pt x="1737" y="5294"/>
                </a:lnTo>
                <a:lnTo>
                  <a:pt x="1748" y="5279"/>
                </a:lnTo>
                <a:lnTo>
                  <a:pt x="1761" y="5258"/>
                </a:lnTo>
                <a:lnTo>
                  <a:pt x="1781" y="5234"/>
                </a:lnTo>
                <a:lnTo>
                  <a:pt x="1805" y="5210"/>
                </a:lnTo>
                <a:lnTo>
                  <a:pt x="1839" y="5183"/>
                </a:lnTo>
                <a:lnTo>
                  <a:pt x="1880" y="5153"/>
                </a:lnTo>
                <a:lnTo>
                  <a:pt x="1907" y="5135"/>
                </a:lnTo>
                <a:lnTo>
                  <a:pt x="1919" y="5142"/>
                </a:lnTo>
                <a:lnTo>
                  <a:pt x="1935" y="5153"/>
                </a:lnTo>
                <a:lnTo>
                  <a:pt x="1977" y="5183"/>
                </a:lnTo>
                <a:lnTo>
                  <a:pt x="2009" y="5210"/>
                </a:lnTo>
                <a:lnTo>
                  <a:pt x="2036" y="5234"/>
                </a:lnTo>
                <a:lnTo>
                  <a:pt x="2055" y="5258"/>
                </a:lnTo>
                <a:lnTo>
                  <a:pt x="2069" y="5279"/>
                </a:lnTo>
                <a:lnTo>
                  <a:pt x="2078" y="5294"/>
                </a:lnTo>
                <a:lnTo>
                  <a:pt x="2084" y="5310"/>
                </a:lnTo>
                <a:lnTo>
                  <a:pt x="2087" y="5322"/>
                </a:lnTo>
                <a:lnTo>
                  <a:pt x="2084" y="5333"/>
                </a:lnTo>
                <a:lnTo>
                  <a:pt x="2078" y="5348"/>
                </a:lnTo>
                <a:lnTo>
                  <a:pt x="2069" y="5364"/>
                </a:lnTo>
                <a:lnTo>
                  <a:pt x="2055" y="5384"/>
                </a:lnTo>
                <a:lnTo>
                  <a:pt x="2036" y="5408"/>
                </a:lnTo>
                <a:lnTo>
                  <a:pt x="2009" y="5432"/>
                </a:lnTo>
                <a:lnTo>
                  <a:pt x="1977" y="5460"/>
                </a:lnTo>
                <a:lnTo>
                  <a:pt x="1935" y="5490"/>
                </a:lnTo>
                <a:lnTo>
                  <a:pt x="1919" y="5501"/>
                </a:lnTo>
                <a:lnTo>
                  <a:pt x="1907" y="5508"/>
                </a:lnTo>
                <a:lnTo>
                  <a:pt x="1880" y="5490"/>
                </a:lnTo>
                <a:lnTo>
                  <a:pt x="1839" y="5460"/>
                </a:lnTo>
                <a:lnTo>
                  <a:pt x="1805" y="5432"/>
                </a:lnTo>
                <a:lnTo>
                  <a:pt x="1781" y="5408"/>
                </a:lnTo>
                <a:lnTo>
                  <a:pt x="1761" y="5384"/>
                </a:lnTo>
                <a:lnTo>
                  <a:pt x="1748" y="5364"/>
                </a:lnTo>
                <a:lnTo>
                  <a:pt x="1737" y="5348"/>
                </a:lnTo>
                <a:lnTo>
                  <a:pt x="1731" y="5333"/>
                </a:lnTo>
                <a:lnTo>
                  <a:pt x="1730" y="5322"/>
                </a:lnTo>
                <a:lnTo>
                  <a:pt x="1731" y="5310"/>
                </a:lnTo>
                <a:close/>
                <a:moveTo>
                  <a:pt x="2073" y="5172"/>
                </a:moveTo>
                <a:lnTo>
                  <a:pt x="2045" y="5148"/>
                </a:lnTo>
                <a:lnTo>
                  <a:pt x="2013" y="5123"/>
                </a:lnTo>
                <a:lnTo>
                  <a:pt x="1977" y="5096"/>
                </a:lnTo>
                <a:lnTo>
                  <a:pt x="1971" y="5093"/>
                </a:lnTo>
                <a:lnTo>
                  <a:pt x="2033" y="5051"/>
                </a:lnTo>
                <a:lnTo>
                  <a:pt x="2061" y="5030"/>
                </a:lnTo>
                <a:lnTo>
                  <a:pt x="2084" y="5010"/>
                </a:lnTo>
                <a:lnTo>
                  <a:pt x="2105" y="4991"/>
                </a:lnTo>
                <a:lnTo>
                  <a:pt x="2121" y="4970"/>
                </a:lnTo>
                <a:lnTo>
                  <a:pt x="2138" y="4949"/>
                </a:lnTo>
                <a:lnTo>
                  <a:pt x="2147" y="4926"/>
                </a:lnTo>
                <a:lnTo>
                  <a:pt x="2159" y="4949"/>
                </a:lnTo>
                <a:lnTo>
                  <a:pt x="2174" y="4970"/>
                </a:lnTo>
                <a:lnTo>
                  <a:pt x="2192" y="4991"/>
                </a:lnTo>
                <a:lnTo>
                  <a:pt x="2211" y="5010"/>
                </a:lnTo>
                <a:lnTo>
                  <a:pt x="2235" y="5030"/>
                </a:lnTo>
                <a:lnTo>
                  <a:pt x="2261" y="5051"/>
                </a:lnTo>
                <a:lnTo>
                  <a:pt x="2324" y="5093"/>
                </a:lnTo>
                <a:lnTo>
                  <a:pt x="2318" y="5096"/>
                </a:lnTo>
                <a:lnTo>
                  <a:pt x="2282" y="5123"/>
                </a:lnTo>
                <a:lnTo>
                  <a:pt x="2249" y="5148"/>
                </a:lnTo>
                <a:lnTo>
                  <a:pt x="2223" y="5172"/>
                </a:lnTo>
                <a:lnTo>
                  <a:pt x="2201" y="5195"/>
                </a:lnTo>
                <a:lnTo>
                  <a:pt x="2183" y="5216"/>
                </a:lnTo>
                <a:lnTo>
                  <a:pt x="2168" y="5237"/>
                </a:lnTo>
                <a:lnTo>
                  <a:pt x="2156" y="5256"/>
                </a:lnTo>
                <a:lnTo>
                  <a:pt x="2147" y="5274"/>
                </a:lnTo>
                <a:lnTo>
                  <a:pt x="2139" y="5256"/>
                </a:lnTo>
                <a:lnTo>
                  <a:pt x="2127" y="5237"/>
                </a:lnTo>
                <a:lnTo>
                  <a:pt x="2114" y="5216"/>
                </a:lnTo>
                <a:lnTo>
                  <a:pt x="2096" y="5195"/>
                </a:lnTo>
                <a:lnTo>
                  <a:pt x="2073" y="5172"/>
                </a:lnTo>
                <a:close/>
                <a:moveTo>
                  <a:pt x="2211" y="5310"/>
                </a:moveTo>
                <a:lnTo>
                  <a:pt x="2217" y="5294"/>
                </a:lnTo>
                <a:lnTo>
                  <a:pt x="2228" y="5279"/>
                </a:lnTo>
                <a:lnTo>
                  <a:pt x="2241" y="5258"/>
                </a:lnTo>
                <a:lnTo>
                  <a:pt x="2261" y="5234"/>
                </a:lnTo>
                <a:lnTo>
                  <a:pt x="2285" y="5210"/>
                </a:lnTo>
                <a:lnTo>
                  <a:pt x="2319" y="5183"/>
                </a:lnTo>
                <a:lnTo>
                  <a:pt x="2358" y="5153"/>
                </a:lnTo>
                <a:lnTo>
                  <a:pt x="2387" y="5135"/>
                </a:lnTo>
                <a:lnTo>
                  <a:pt x="2415" y="5153"/>
                </a:lnTo>
                <a:lnTo>
                  <a:pt x="2457" y="5183"/>
                </a:lnTo>
                <a:lnTo>
                  <a:pt x="2489" y="5210"/>
                </a:lnTo>
                <a:lnTo>
                  <a:pt x="2514" y="5234"/>
                </a:lnTo>
                <a:lnTo>
                  <a:pt x="2535" y="5258"/>
                </a:lnTo>
                <a:lnTo>
                  <a:pt x="2549" y="5279"/>
                </a:lnTo>
                <a:lnTo>
                  <a:pt x="2556" y="5294"/>
                </a:lnTo>
                <a:lnTo>
                  <a:pt x="2562" y="5310"/>
                </a:lnTo>
                <a:lnTo>
                  <a:pt x="2567" y="5322"/>
                </a:lnTo>
                <a:lnTo>
                  <a:pt x="2562" y="5333"/>
                </a:lnTo>
                <a:lnTo>
                  <a:pt x="2556" y="5348"/>
                </a:lnTo>
                <a:lnTo>
                  <a:pt x="2549" y="5364"/>
                </a:lnTo>
                <a:lnTo>
                  <a:pt x="2535" y="5384"/>
                </a:lnTo>
                <a:lnTo>
                  <a:pt x="2514" y="5408"/>
                </a:lnTo>
                <a:lnTo>
                  <a:pt x="2489" y="5432"/>
                </a:lnTo>
                <a:lnTo>
                  <a:pt x="2457" y="5460"/>
                </a:lnTo>
                <a:lnTo>
                  <a:pt x="2415" y="5490"/>
                </a:lnTo>
                <a:lnTo>
                  <a:pt x="2387" y="5508"/>
                </a:lnTo>
                <a:lnTo>
                  <a:pt x="2358" y="5490"/>
                </a:lnTo>
                <a:lnTo>
                  <a:pt x="2319" y="5460"/>
                </a:lnTo>
                <a:lnTo>
                  <a:pt x="2285" y="5432"/>
                </a:lnTo>
                <a:lnTo>
                  <a:pt x="2261" y="5408"/>
                </a:lnTo>
                <a:lnTo>
                  <a:pt x="2241" y="5384"/>
                </a:lnTo>
                <a:lnTo>
                  <a:pt x="2228" y="5364"/>
                </a:lnTo>
                <a:lnTo>
                  <a:pt x="2217" y="5348"/>
                </a:lnTo>
                <a:lnTo>
                  <a:pt x="2211" y="5333"/>
                </a:lnTo>
                <a:lnTo>
                  <a:pt x="2210" y="5322"/>
                </a:lnTo>
                <a:lnTo>
                  <a:pt x="2211" y="5310"/>
                </a:lnTo>
                <a:close/>
                <a:moveTo>
                  <a:pt x="2553" y="5172"/>
                </a:moveTo>
                <a:lnTo>
                  <a:pt x="2525" y="5148"/>
                </a:lnTo>
                <a:lnTo>
                  <a:pt x="2495" y="5123"/>
                </a:lnTo>
                <a:lnTo>
                  <a:pt x="2457" y="5096"/>
                </a:lnTo>
                <a:lnTo>
                  <a:pt x="2451" y="5093"/>
                </a:lnTo>
                <a:lnTo>
                  <a:pt x="2513" y="5051"/>
                </a:lnTo>
                <a:lnTo>
                  <a:pt x="2541" y="5030"/>
                </a:lnTo>
                <a:lnTo>
                  <a:pt x="2562" y="5010"/>
                </a:lnTo>
                <a:lnTo>
                  <a:pt x="2585" y="4991"/>
                </a:lnTo>
                <a:lnTo>
                  <a:pt x="2601" y="4970"/>
                </a:lnTo>
                <a:lnTo>
                  <a:pt x="2616" y="4949"/>
                </a:lnTo>
                <a:lnTo>
                  <a:pt x="2627" y="4926"/>
                </a:lnTo>
                <a:lnTo>
                  <a:pt x="2639" y="4949"/>
                </a:lnTo>
                <a:lnTo>
                  <a:pt x="2652" y="4970"/>
                </a:lnTo>
                <a:lnTo>
                  <a:pt x="2670" y="4991"/>
                </a:lnTo>
                <a:lnTo>
                  <a:pt x="2691" y="5010"/>
                </a:lnTo>
                <a:lnTo>
                  <a:pt x="2715" y="5030"/>
                </a:lnTo>
                <a:lnTo>
                  <a:pt x="2741" y="5051"/>
                </a:lnTo>
                <a:lnTo>
                  <a:pt x="2802" y="5093"/>
                </a:lnTo>
                <a:lnTo>
                  <a:pt x="2796" y="5096"/>
                </a:lnTo>
                <a:lnTo>
                  <a:pt x="2760" y="5123"/>
                </a:lnTo>
                <a:lnTo>
                  <a:pt x="2729" y="5148"/>
                </a:lnTo>
                <a:lnTo>
                  <a:pt x="2703" y="5172"/>
                </a:lnTo>
                <a:lnTo>
                  <a:pt x="2681" y="5195"/>
                </a:lnTo>
                <a:lnTo>
                  <a:pt x="2663" y="5216"/>
                </a:lnTo>
                <a:lnTo>
                  <a:pt x="2646" y="5237"/>
                </a:lnTo>
                <a:lnTo>
                  <a:pt x="2637" y="5256"/>
                </a:lnTo>
                <a:lnTo>
                  <a:pt x="2627" y="5274"/>
                </a:lnTo>
                <a:lnTo>
                  <a:pt x="2619" y="5256"/>
                </a:lnTo>
                <a:lnTo>
                  <a:pt x="2607" y="5237"/>
                </a:lnTo>
                <a:lnTo>
                  <a:pt x="2592" y="5216"/>
                </a:lnTo>
                <a:lnTo>
                  <a:pt x="2574" y="5195"/>
                </a:lnTo>
                <a:lnTo>
                  <a:pt x="2553" y="5172"/>
                </a:lnTo>
                <a:close/>
                <a:moveTo>
                  <a:pt x="2691" y="5310"/>
                </a:moveTo>
                <a:lnTo>
                  <a:pt x="2697" y="5294"/>
                </a:lnTo>
                <a:lnTo>
                  <a:pt x="2706" y="5279"/>
                </a:lnTo>
                <a:lnTo>
                  <a:pt x="2721" y="5258"/>
                </a:lnTo>
                <a:lnTo>
                  <a:pt x="2741" y="5234"/>
                </a:lnTo>
                <a:lnTo>
                  <a:pt x="2766" y="5210"/>
                </a:lnTo>
                <a:lnTo>
                  <a:pt x="2799" y="5183"/>
                </a:lnTo>
                <a:lnTo>
                  <a:pt x="2841" y="5153"/>
                </a:lnTo>
                <a:lnTo>
                  <a:pt x="2867" y="5135"/>
                </a:lnTo>
                <a:lnTo>
                  <a:pt x="2879" y="5142"/>
                </a:lnTo>
                <a:lnTo>
                  <a:pt x="2895" y="5153"/>
                </a:lnTo>
                <a:lnTo>
                  <a:pt x="2937" y="5183"/>
                </a:lnTo>
                <a:lnTo>
                  <a:pt x="2969" y="5210"/>
                </a:lnTo>
                <a:lnTo>
                  <a:pt x="2994" y="5234"/>
                </a:lnTo>
                <a:lnTo>
                  <a:pt x="3015" y="5258"/>
                </a:lnTo>
                <a:lnTo>
                  <a:pt x="3029" y="5279"/>
                </a:lnTo>
                <a:lnTo>
                  <a:pt x="3036" y="5294"/>
                </a:lnTo>
                <a:lnTo>
                  <a:pt x="3042" y="5310"/>
                </a:lnTo>
                <a:lnTo>
                  <a:pt x="3047" y="5322"/>
                </a:lnTo>
                <a:lnTo>
                  <a:pt x="3042" y="5333"/>
                </a:lnTo>
                <a:lnTo>
                  <a:pt x="3036" y="5348"/>
                </a:lnTo>
                <a:lnTo>
                  <a:pt x="3029" y="5364"/>
                </a:lnTo>
                <a:lnTo>
                  <a:pt x="3015" y="5384"/>
                </a:lnTo>
                <a:lnTo>
                  <a:pt x="2994" y="5408"/>
                </a:lnTo>
                <a:lnTo>
                  <a:pt x="2969" y="5432"/>
                </a:lnTo>
                <a:lnTo>
                  <a:pt x="2937" y="5460"/>
                </a:lnTo>
                <a:lnTo>
                  <a:pt x="2895" y="5490"/>
                </a:lnTo>
                <a:lnTo>
                  <a:pt x="2879" y="5501"/>
                </a:lnTo>
                <a:lnTo>
                  <a:pt x="2867" y="5508"/>
                </a:lnTo>
                <a:lnTo>
                  <a:pt x="2841" y="5490"/>
                </a:lnTo>
                <a:lnTo>
                  <a:pt x="2799" y="5460"/>
                </a:lnTo>
                <a:lnTo>
                  <a:pt x="2766" y="5432"/>
                </a:lnTo>
                <a:lnTo>
                  <a:pt x="2741" y="5408"/>
                </a:lnTo>
                <a:lnTo>
                  <a:pt x="2721" y="5384"/>
                </a:lnTo>
                <a:lnTo>
                  <a:pt x="2706" y="5364"/>
                </a:lnTo>
                <a:lnTo>
                  <a:pt x="2697" y="5348"/>
                </a:lnTo>
                <a:lnTo>
                  <a:pt x="2691" y="5333"/>
                </a:lnTo>
                <a:lnTo>
                  <a:pt x="2688" y="5322"/>
                </a:lnTo>
                <a:lnTo>
                  <a:pt x="2691" y="5310"/>
                </a:lnTo>
                <a:close/>
                <a:moveTo>
                  <a:pt x="3032" y="5172"/>
                </a:moveTo>
                <a:lnTo>
                  <a:pt x="3005" y="5148"/>
                </a:lnTo>
                <a:lnTo>
                  <a:pt x="2975" y="5123"/>
                </a:lnTo>
                <a:lnTo>
                  <a:pt x="2937" y="5096"/>
                </a:lnTo>
                <a:lnTo>
                  <a:pt x="2931" y="5093"/>
                </a:lnTo>
                <a:lnTo>
                  <a:pt x="2993" y="5051"/>
                </a:lnTo>
                <a:lnTo>
                  <a:pt x="3021" y="5030"/>
                </a:lnTo>
                <a:lnTo>
                  <a:pt x="3042" y="5010"/>
                </a:lnTo>
                <a:lnTo>
                  <a:pt x="3065" y="4991"/>
                </a:lnTo>
                <a:lnTo>
                  <a:pt x="3080" y="4970"/>
                </a:lnTo>
                <a:lnTo>
                  <a:pt x="3096" y="4949"/>
                </a:lnTo>
                <a:lnTo>
                  <a:pt x="3107" y="4926"/>
                </a:lnTo>
                <a:lnTo>
                  <a:pt x="3119" y="4949"/>
                </a:lnTo>
                <a:lnTo>
                  <a:pt x="3132" y="4970"/>
                </a:lnTo>
                <a:lnTo>
                  <a:pt x="3150" y="4991"/>
                </a:lnTo>
                <a:lnTo>
                  <a:pt x="3170" y="5010"/>
                </a:lnTo>
                <a:lnTo>
                  <a:pt x="3194" y="5030"/>
                </a:lnTo>
                <a:lnTo>
                  <a:pt x="3221" y="5051"/>
                </a:lnTo>
                <a:lnTo>
                  <a:pt x="3284" y="5093"/>
                </a:lnTo>
                <a:lnTo>
                  <a:pt x="3278" y="5096"/>
                </a:lnTo>
                <a:lnTo>
                  <a:pt x="3240" y="5123"/>
                </a:lnTo>
                <a:lnTo>
                  <a:pt x="3209" y="5148"/>
                </a:lnTo>
                <a:lnTo>
                  <a:pt x="3182" y="5172"/>
                </a:lnTo>
                <a:lnTo>
                  <a:pt x="3161" y="5195"/>
                </a:lnTo>
                <a:lnTo>
                  <a:pt x="3143" y="5216"/>
                </a:lnTo>
                <a:lnTo>
                  <a:pt x="3126" y="5237"/>
                </a:lnTo>
                <a:lnTo>
                  <a:pt x="3116" y="5256"/>
                </a:lnTo>
                <a:lnTo>
                  <a:pt x="3107" y="5274"/>
                </a:lnTo>
                <a:lnTo>
                  <a:pt x="3098" y="5256"/>
                </a:lnTo>
                <a:lnTo>
                  <a:pt x="3086" y="5237"/>
                </a:lnTo>
                <a:lnTo>
                  <a:pt x="3072" y="5216"/>
                </a:lnTo>
                <a:lnTo>
                  <a:pt x="3054" y="5195"/>
                </a:lnTo>
                <a:lnTo>
                  <a:pt x="3032" y="5172"/>
                </a:lnTo>
                <a:close/>
                <a:moveTo>
                  <a:pt x="3173" y="5310"/>
                </a:moveTo>
                <a:lnTo>
                  <a:pt x="3176" y="5294"/>
                </a:lnTo>
                <a:lnTo>
                  <a:pt x="3186" y="5279"/>
                </a:lnTo>
                <a:lnTo>
                  <a:pt x="3200" y="5258"/>
                </a:lnTo>
                <a:lnTo>
                  <a:pt x="3221" y="5234"/>
                </a:lnTo>
                <a:lnTo>
                  <a:pt x="3246" y="5210"/>
                </a:lnTo>
                <a:lnTo>
                  <a:pt x="3278" y="5183"/>
                </a:lnTo>
                <a:lnTo>
                  <a:pt x="3320" y="5153"/>
                </a:lnTo>
                <a:lnTo>
                  <a:pt x="3347" y="5135"/>
                </a:lnTo>
                <a:lnTo>
                  <a:pt x="3374" y="5153"/>
                </a:lnTo>
                <a:lnTo>
                  <a:pt x="3416" y="5183"/>
                </a:lnTo>
                <a:lnTo>
                  <a:pt x="3449" y="5210"/>
                </a:lnTo>
                <a:lnTo>
                  <a:pt x="3474" y="5234"/>
                </a:lnTo>
                <a:lnTo>
                  <a:pt x="3494" y="5258"/>
                </a:lnTo>
                <a:lnTo>
                  <a:pt x="3509" y="5279"/>
                </a:lnTo>
                <a:lnTo>
                  <a:pt x="3518" y="5294"/>
                </a:lnTo>
                <a:lnTo>
                  <a:pt x="3522" y="5310"/>
                </a:lnTo>
                <a:lnTo>
                  <a:pt x="3527" y="5322"/>
                </a:lnTo>
                <a:lnTo>
                  <a:pt x="3522" y="5333"/>
                </a:lnTo>
                <a:lnTo>
                  <a:pt x="3518" y="5348"/>
                </a:lnTo>
                <a:lnTo>
                  <a:pt x="3509" y="5364"/>
                </a:lnTo>
                <a:lnTo>
                  <a:pt x="3494" y="5384"/>
                </a:lnTo>
                <a:lnTo>
                  <a:pt x="3474" y="5408"/>
                </a:lnTo>
                <a:lnTo>
                  <a:pt x="3449" y="5432"/>
                </a:lnTo>
                <a:lnTo>
                  <a:pt x="3416" y="5460"/>
                </a:lnTo>
                <a:lnTo>
                  <a:pt x="3374" y="5490"/>
                </a:lnTo>
                <a:lnTo>
                  <a:pt x="3347" y="5508"/>
                </a:lnTo>
                <a:lnTo>
                  <a:pt x="3320" y="5490"/>
                </a:lnTo>
                <a:lnTo>
                  <a:pt x="3278" y="5460"/>
                </a:lnTo>
                <a:lnTo>
                  <a:pt x="3246" y="5432"/>
                </a:lnTo>
                <a:lnTo>
                  <a:pt x="3221" y="5408"/>
                </a:lnTo>
                <a:lnTo>
                  <a:pt x="3200" y="5384"/>
                </a:lnTo>
                <a:lnTo>
                  <a:pt x="3186" y="5364"/>
                </a:lnTo>
                <a:lnTo>
                  <a:pt x="3176" y="5348"/>
                </a:lnTo>
                <a:lnTo>
                  <a:pt x="3173" y="5333"/>
                </a:lnTo>
                <a:lnTo>
                  <a:pt x="3168" y="5322"/>
                </a:lnTo>
                <a:lnTo>
                  <a:pt x="3173" y="5310"/>
                </a:lnTo>
                <a:close/>
                <a:moveTo>
                  <a:pt x="3512" y="5172"/>
                </a:moveTo>
                <a:lnTo>
                  <a:pt x="3486" y="5148"/>
                </a:lnTo>
                <a:lnTo>
                  <a:pt x="3455" y="5123"/>
                </a:lnTo>
                <a:lnTo>
                  <a:pt x="3416" y="5096"/>
                </a:lnTo>
                <a:lnTo>
                  <a:pt x="3410" y="5093"/>
                </a:lnTo>
                <a:lnTo>
                  <a:pt x="3474" y="5051"/>
                </a:lnTo>
                <a:lnTo>
                  <a:pt x="3500" y="5030"/>
                </a:lnTo>
                <a:lnTo>
                  <a:pt x="3524" y="5010"/>
                </a:lnTo>
                <a:lnTo>
                  <a:pt x="3545" y="4991"/>
                </a:lnTo>
                <a:lnTo>
                  <a:pt x="3563" y="4970"/>
                </a:lnTo>
                <a:lnTo>
                  <a:pt x="3576" y="4949"/>
                </a:lnTo>
                <a:lnTo>
                  <a:pt x="3588" y="4926"/>
                </a:lnTo>
                <a:lnTo>
                  <a:pt x="3599" y="4949"/>
                </a:lnTo>
                <a:lnTo>
                  <a:pt x="3612" y="4970"/>
                </a:lnTo>
                <a:lnTo>
                  <a:pt x="3630" y="4991"/>
                </a:lnTo>
                <a:lnTo>
                  <a:pt x="3650" y="5010"/>
                </a:lnTo>
                <a:lnTo>
                  <a:pt x="3674" y="5030"/>
                </a:lnTo>
                <a:lnTo>
                  <a:pt x="3702" y="5051"/>
                </a:lnTo>
                <a:lnTo>
                  <a:pt x="3764" y="5093"/>
                </a:lnTo>
                <a:lnTo>
                  <a:pt x="3758" y="5096"/>
                </a:lnTo>
                <a:lnTo>
                  <a:pt x="3720" y="5123"/>
                </a:lnTo>
                <a:lnTo>
                  <a:pt x="3687" y="5148"/>
                </a:lnTo>
                <a:lnTo>
                  <a:pt x="3662" y="5172"/>
                </a:lnTo>
                <a:lnTo>
                  <a:pt x="3641" y="5195"/>
                </a:lnTo>
                <a:lnTo>
                  <a:pt x="3623" y="5216"/>
                </a:lnTo>
                <a:lnTo>
                  <a:pt x="3606" y="5237"/>
                </a:lnTo>
                <a:lnTo>
                  <a:pt x="3596" y="5256"/>
                </a:lnTo>
                <a:lnTo>
                  <a:pt x="3588" y="5274"/>
                </a:lnTo>
                <a:lnTo>
                  <a:pt x="3578" y="5256"/>
                </a:lnTo>
                <a:lnTo>
                  <a:pt x="3569" y="5237"/>
                </a:lnTo>
                <a:lnTo>
                  <a:pt x="3552" y="5216"/>
                </a:lnTo>
                <a:lnTo>
                  <a:pt x="3534" y="5195"/>
                </a:lnTo>
                <a:lnTo>
                  <a:pt x="3512" y="5172"/>
                </a:lnTo>
                <a:close/>
                <a:moveTo>
                  <a:pt x="3653" y="5310"/>
                </a:moveTo>
                <a:lnTo>
                  <a:pt x="3659" y="5294"/>
                </a:lnTo>
                <a:lnTo>
                  <a:pt x="3666" y="5279"/>
                </a:lnTo>
                <a:lnTo>
                  <a:pt x="3680" y="5258"/>
                </a:lnTo>
                <a:lnTo>
                  <a:pt x="3699" y="5234"/>
                </a:lnTo>
                <a:lnTo>
                  <a:pt x="3726" y="5210"/>
                </a:lnTo>
                <a:lnTo>
                  <a:pt x="3758" y="5183"/>
                </a:lnTo>
                <a:lnTo>
                  <a:pt x="3800" y="5153"/>
                </a:lnTo>
                <a:lnTo>
                  <a:pt x="3828" y="5135"/>
                </a:lnTo>
                <a:lnTo>
                  <a:pt x="3840" y="5142"/>
                </a:lnTo>
                <a:lnTo>
                  <a:pt x="3854" y="5153"/>
                </a:lnTo>
                <a:lnTo>
                  <a:pt x="3896" y="5183"/>
                </a:lnTo>
                <a:lnTo>
                  <a:pt x="3927" y="5210"/>
                </a:lnTo>
                <a:lnTo>
                  <a:pt x="3954" y="5234"/>
                </a:lnTo>
                <a:lnTo>
                  <a:pt x="3974" y="5258"/>
                </a:lnTo>
                <a:lnTo>
                  <a:pt x="3987" y="5279"/>
                </a:lnTo>
                <a:lnTo>
                  <a:pt x="3998" y="5294"/>
                </a:lnTo>
                <a:lnTo>
                  <a:pt x="4002" y="5310"/>
                </a:lnTo>
                <a:lnTo>
                  <a:pt x="4005" y="5322"/>
                </a:lnTo>
                <a:lnTo>
                  <a:pt x="4002" y="5333"/>
                </a:lnTo>
                <a:lnTo>
                  <a:pt x="3998" y="5348"/>
                </a:lnTo>
                <a:lnTo>
                  <a:pt x="3987" y="5364"/>
                </a:lnTo>
                <a:lnTo>
                  <a:pt x="3974" y="5384"/>
                </a:lnTo>
                <a:lnTo>
                  <a:pt x="3954" y="5408"/>
                </a:lnTo>
                <a:lnTo>
                  <a:pt x="3927" y="5432"/>
                </a:lnTo>
                <a:lnTo>
                  <a:pt x="3896" y="5460"/>
                </a:lnTo>
                <a:lnTo>
                  <a:pt x="3854" y="5490"/>
                </a:lnTo>
                <a:lnTo>
                  <a:pt x="3840" y="5501"/>
                </a:lnTo>
                <a:lnTo>
                  <a:pt x="3828" y="5508"/>
                </a:lnTo>
                <a:lnTo>
                  <a:pt x="3800" y="5490"/>
                </a:lnTo>
                <a:lnTo>
                  <a:pt x="3758" y="5460"/>
                </a:lnTo>
                <a:lnTo>
                  <a:pt x="3726" y="5432"/>
                </a:lnTo>
                <a:lnTo>
                  <a:pt x="3699" y="5408"/>
                </a:lnTo>
                <a:lnTo>
                  <a:pt x="3680" y="5384"/>
                </a:lnTo>
                <a:lnTo>
                  <a:pt x="3666" y="5364"/>
                </a:lnTo>
                <a:lnTo>
                  <a:pt x="3659" y="5348"/>
                </a:lnTo>
                <a:lnTo>
                  <a:pt x="3653" y="5333"/>
                </a:lnTo>
                <a:lnTo>
                  <a:pt x="3648" y="5322"/>
                </a:lnTo>
                <a:lnTo>
                  <a:pt x="3653" y="5310"/>
                </a:lnTo>
                <a:close/>
                <a:moveTo>
                  <a:pt x="3992" y="5172"/>
                </a:moveTo>
                <a:lnTo>
                  <a:pt x="3966" y="5148"/>
                </a:lnTo>
                <a:lnTo>
                  <a:pt x="3933" y="5123"/>
                </a:lnTo>
                <a:lnTo>
                  <a:pt x="3897" y="5096"/>
                </a:lnTo>
                <a:lnTo>
                  <a:pt x="3890" y="5093"/>
                </a:lnTo>
                <a:lnTo>
                  <a:pt x="3954" y="5051"/>
                </a:lnTo>
                <a:lnTo>
                  <a:pt x="3980" y="5030"/>
                </a:lnTo>
                <a:lnTo>
                  <a:pt x="4004" y="5010"/>
                </a:lnTo>
                <a:lnTo>
                  <a:pt x="4023" y="4991"/>
                </a:lnTo>
                <a:lnTo>
                  <a:pt x="4041" y="4970"/>
                </a:lnTo>
                <a:lnTo>
                  <a:pt x="4056" y="4949"/>
                </a:lnTo>
                <a:lnTo>
                  <a:pt x="4068" y="4926"/>
                </a:lnTo>
                <a:lnTo>
                  <a:pt x="4077" y="4949"/>
                </a:lnTo>
                <a:lnTo>
                  <a:pt x="4094" y="4970"/>
                </a:lnTo>
                <a:lnTo>
                  <a:pt x="4110" y="4991"/>
                </a:lnTo>
                <a:lnTo>
                  <a:pt x="4131" y="5010"/>
                </a:lnTo>
                <a:lnTo>
                  <a:pt x="4154" y="5030"/>
                </a:lnTo>
                <a:lnTo>
                  <a:pt x="4182" y="5051"/>
                </a:lnTo>
                <a:lnTo>
                  <a:pt x="4244" y="5093"/>
                </a:lnTo>
                <a:lnTo>
                  <a:pt x="4238" y="5096"/>
                </a:lnTo>
                <a:lnTo>
                  <a:pt x="4200" y="5123"/>
                </a:lnTo>
                <a:lnTo>
                  <a:pt x="4170" y="5148"/>
                </a:lnTo>
                <a:lnTo>
                  <a:pt x="4142" y="5172"/>
                </a:lnTo>
                <a:lnTo>
                  <a:pt x="4119" y="5195"/>
                </a:lnTo>
                <a:lnTo>
                  <a:pt x="4101" y="5216"/>
                </a:lnTo>
                <a:lnTo>
                  <a:pt x="4088" y="5237"/>
                </a:lnTo>
                <a:lnTo>
                  <a:pt x="4076" y="5256"/>
                </a:lnTo>
                <a:lnTo>
                  <a:pt x="4068" y="5274"/>
                </a:lnTo>
                <a:lnTo>
                  <a:pt x="4058" y="5256"/>
                </a:lnTo>
                <a:lnTo>
                  <a:pt x="4047" y="5237"/>
                </a:lnTo>
                <a:lnTo>
                  <a:pt x="4032" y="5216"/>
                </a:lnTo>
                <a:lnTo>
                  <a:pt x="4014" y="5195"/>
                </a:lnTo>
                <a:lnTo>
                  <a:pt x="3992" y="5172"/>
                </a:lnTo>
                <a:close/>
                <a:moveTo>
                  <a:pt x="4131" y="5310"/>
                </a:moveTo>
                <a:lnTo>
                  <a:pt x="4137" y="5294"/>
                </a:lnTo>
                <a:lnTo>
                  <a:pt x="4146" y="5279"/>
                </a:lnTo>
                <a:lnTo>
                  <a:pt x="4160" y="5258"/>
                </a:lnTo>
                <a:lnTo>
                  <a:pt x="4179" y="5234"/>
                </a:lnTo>
                <a:lnTo>
                  <a:pt x="4206" y="5210"/>
                </a:lnTo>
                <a:lnTo>
                  <a:pt x="4238" y="5183"/>
                </a:lnTo>
                <a:lnTo>
                  <a:pt x="4280" y="5153"/>
                </a:lnTo>
                <a:lnTo>
                  <a:pt x="4308" y="5135"/>
                </a:lnTo>
                <a:lnTo>
                  <a:pt x="4335" y="5153"/>
                </a:lnTo>
                <a:lnTo>
                  <a:pt x="4376" y="5183"/>
                </a:lnTo>
                <a:lnTo>
                  <a:pt x="4407" y="5210"/>
                </a:lnTo>
                <a:lnTo>
                  <a:pt x="4433" y="5234"/>
                </a:lnTo>
                <a:lnTo>
                  <a:pt x="4454" y="5258"/>
                </a:lnTo>
                <a:lnTo>
                  <a:pt x="4467" y="5279"/>
                </a:lnTo>
                <a:lnTo>
                  <a:pt x="4478" y="5294"/>
                </a:lnTo>
                <a:lnTo>
                  <a:pt x="4484" y="5310"/>
                </a:lnTo>
                <a:lnTo>
                  <a:pt x="4485" y="5322"/>
                </a:lnTo>
                <a:lnTo>
                  <a:pt x="4484" y="5333"/>
                </a:lnTo>
                <a:lnTo>
                  <a:pt x="4478" y="5348"/>
                </a:lnTo>
                <a:lnTo>
                  <a:pt x="4467" y="5364"/>
                </a:lnTo>
                <a:lnTo>
                  <a:pt x="4454" y="5384"/>
                </a:lnTo>
                <a:lnTo>
                  <a:pt x="4433" y="5408"/>
                </a:lnTo>
                <a:lnTo>
                  <a:pt x="4407" y="5432"/>
                </a:lnTo>
                <a:lnTo>
                  <a:pt x="4376" y="5460"/>
                </a:lnTo>
                <a:lnTo>
                  <a:pt x="4335" y="5490"/>
                </a:lnTo>
                <a:lnTo>
                  <a:pt x="4308" y="5508"/>
                </a:lnTo>
                <a:lnTo>
                  <a:pt x="4280" y="5490"/>
                </a:lnTo>
                <a:lnTo>
                  <a:pt x="4238" y="5460"/>
                </a:lnTo>
                <a:lnTo>
                  <a:pt x="4206" y="5432"/>
                </a:lnTo>
                <a:lnTo>
                  <a:pt x="4179" y="5408"/>
                </a:lnTo>
                <a:lnTo>
                  <a:pt x="4160" y="5384"/>
                </a:lnTo>
                <a:lnTo>
                  <a:pt x="4146" y="5364"/>
                </a:lnTo>
                <a:lnTo>
                  <a:pt x="4137" y="5348"/>
                </a:lnTo>
                <a:lnTo>
                  <a:pt x="4131" y="5333"/>
                </a:lnTo>
                <a:lnTo>
                  <a:pt x="4128" y="5322"/>
                </a:lnTo>
                <a:lnTo>
                  <a:pt x="4131" y="5310"/>
                </a:lnTo>
                <a:close/>
                <a:moveTo>
                  <a:pt x="4472" y="5172"/>
                </a:moveTo>
                <a:lnTo>
                  <a:pt x="4445" y="5148"/>
                </a:lnTo>
                <a:lnTo>
                  <a:pt x="4413" y="5123"/>
                </a:lnTo>
                <a:lnTo>
                  <a:pt x="4377" y="5096"/>
                </a:lnTo>
                <a:lnTo>
                  <a:pt x="4371" y="5093"/>
                </a:lnTo>
                <a:lnTo>
                  <a:pt x="4433" y="5051"/>
                </a:lnTo>
                <a:lnTo>
                  <a:pt x="4460" y="5030"/>
                </a:lnTo>
                <a:lnTo>
                  <a:pt x="4484" y="5010"/>
                </a:lnTo>
                <a:lnTo>
                  <a:pt x="4503" y="4991"/>
                </a:lnTo>
                <a:lnTo>
                  <a:pt x="4521" y="4970"/>
                </a:lnTo>
                <a:lnTo>
                  <a:pt x="4535" y="4949"/>
                </a:lnTo>
                <a:lnTo>
                  <a:pt x="4547" y="4926"/>
                </a:lnTo>
                <a:lnTo>
                  <a:pt x="4557" y="4949"/>
                </a:lnTo>
                <a:lnTo>
                  <a:pt x="4574" y="4970"/>
                </a:lnTo>
                <a:lnTo>
                  <a:pt x="4589" y="4991"/>
                </a:lnTo>
                <a:lnTo>
                  <a:pt x="4611" y="5010"/>
                </a:lnTo>
                <a:lnTo>
                  <a:pt x="4634" y="5030"/>
                </a:lnTo>
                <a:lnTo>
                  <a:pt x="4661" y="5051"/>
                </a:lnTo>
                <a:lnTo>
                  <a:pt x="4724" y="5093"/>
                </a:lnTo>
                <a:lnTo>
                  <a:pt x="4718" y="5096"/>
                </a:lnTo>
                <a:lnTo>
                  <a:pt x="4679" y="5123"/>
                </a:lnTo>
                <a:lnTo>
                  <a:pt x="4649" y="5148"/>
                </a:lnTo>
                <a:lnTo>
                  <a:pt x="4622" y="5172"/>
                </a:lnTo>
                <a:lnTo>
                  <a:pt x="4599" y="5195"/>
                </a:lnTo>
                <a:lnTo>
                  <a:pt x="4581" y="5216"/>
                </a:lnTo>
                <a:lnTo>
                  <a:pt x="4568" y="5237"/>
                </a:lnTo>
                <a:lnTo>
                  <a:pt x="4556" y="5256"/>
                </a:lnTo>
                <a:lnTo>
                  <a:pt x="4547" y="5274"/>
                </a:lnTo>
                <a:lnTo>
                  <a:pt x="4538" y="5256"/>
                </a:lnTo>
                <a:lnTo>
                  <a:pt x="4527" y="5237"/>
                </a:lnTo>
                <a:lnTo>
                  <a:pt x="4511" y="5216"/>
                </a:lnTo>
                <a:lnTo>
                  <a:pt x="4493" y="5195"/>
                </a:lnTo>
                <a:lnTo>
                  <a:pt x="4472" y="5172"/>
                </a:lnTo>
                <a:close/>
                <a:moveTo>
                  <a:pt x="4611" y="5310"/>
                </a:moveTo>
                <a:lnTo>
                  <a:pt x="4617" y="5294"/>
                </a:lnTo>
                <a:lnTo>
                  <a:pt x="4625" y="5279"/>
                </a:lnTo>
                <a:lnTo>
                  <a:pt x="4640" y="5258"/>
                </a:lnTo>
                <a:lnTo>
                  <a:pt x="4659" y="5234"/>
                </a:lnTo>
                <a:lnTo>
                  <a:pt x="4685" y="5210"/>
                </a:lnTo>
                <a:lnTo>
                  <a:pt x="4718" y="5183"/>
                </a:lnTo>
                <a:lnTo>
                  <a:pt x="4760" y="5153"/>
                </a:lnTo>
                <a:lnTo>
                  <a:pt x="4787" y="5135"/>
                </a:lnTo>
                <a:lnTo>
                  <a:pt x="4799" y="5142"/>
                </a:lnTo>
                <a:lnTo>
                  <a:pt x="4815" y="5153"/>
                </a:lnTo>
                <a:lnTo>
                  <a:pt x="4856" y="5183"/>
                </a:lnTo>
                <a:lnTo>
                  <a:pt x="4889" y="5210"/>
                </a:lnTo>
                <a:lnTo>
                  <a:pt x="4913" y="5234"/>
                </a:lnTo>
                <a:lnTo>
                  <a:pt x="4934" y="5258"/>
                </a:lnTo>
                <a:lnTo>
                  <a:pt x="4947" y="5279"/>
                </a:lnTo>
                <a:lnTo>
                  <a:pt x="4958" y="5294"/>
                </a:lnTo>
                <a:lnTo>
                  <a:pt x="4964" y="5310"/>
                </a:lnTo>
                <a:lnTo>
                  <a:pt x="4965" y="5322"/>
                </a:lnTo>
                <a:lnTo>
                  <a:pt x="4964" y="5333"/>
                </a:lnTo>
                <a:lnTo>
                  <a:pt x="4958" y="5348"/>
                </a:lnTo>
                <a:lnTo>
                  <a:pt x="4947" y="5364"/>
                </a:lnTo>
                <a:lnTo>
                  <a:pt x="4934" y="5384"/>
                </a:lnTo>
                <a:lnTo>
                  <a:pt x="4913" y="5408"/>
                </a:lnTo>
                <a:lnTo>
                  <a:pt x="4889" y="5432"/>
                </a:lnTo>
                <a:lnTo>
                  <a:pt x="4856" y="5460"/>
                </a:lnTo>
                <a:lnTo>
                  <a:pt x="4815" y="5490"/>
                </a:lnTo>
                <a:lnTo>
                  <a:pt x="4799" y="5501"/>
                </a:lnTo>
                <a:lnTo>
                  <a:pt x="4787" y="5508"/>
                </a:lnTo>
                <a:lnTo>
                  <a:pt x="4760" y="5490"/>
                </a:lnTo>
                <a:lnTo>
                  <a:pt x="4718" y="5460"/>
                </a:lnTo>
                <a:lnTo>
                  <a:pt x="4685" y="5432"/>
                </a:lnTo>
                <a:lnTo>
                  <a:pt x="4659" y="5408"/>
                </a:lnTo>
                <a:lnTo>
                  <a:pt x="4640" y="5384"/>
                </a:lnTo>
                <a:lnTo>
                  <a:pt x="4625" y="5364"/>
                </a:lnTo>
                <a:lnTo>
                  <a:pt x="4617" y="5348"/>
                </a:lnTo>
                <a:lnTo>
                  <a:pt x="4611" y="5333"/>
                </a:lnTo>
                <a:lnTo>
                  <a:pt x="4607" y="5322"/>
                </a:lnTo>
                <a:lnTo>
                  <a:pt x="4611" y="5310"/>
                </a:lnTo>
                <a:close/>
                <a:moveTo>
                  <a:pt x="4952" y="5172"/>
                </a:moveTo>
                <a:lnTo>
                  <a:pt x="4925" y="5148"/>
                </a:lnTo>
                <a:lnTo>
                  <a:pt x="4893" y="5123"/>
                </a:lnTo>
                <a:lnTo>
                  <a:pt x="4857" y="5096"/>
                </a:lnTo>
                <a:lnTo>
                  <a:pt x="4851" y="5093"/>
                </a:lnTo>
                <a:lnTo>
                  <a:pt x="4913" y="5051"/>
                </a:lnTo>
                <a:lnTo>
                  <a:pt x="4940" y="5030"/>
                </a:lnTo>
                <a:lnTo>
                  <a:pt x="4964" y="5010"/>
                </a:lnTo>
                <a:lnTo>
                  <a:pt x="4983" y="4991"/>
                </a:lnTo>
                <a:lnTo>
                  <a:pt x="5001" y="4970"/>
                </a:lnTo>
                <a:lnTo>
                  <a:pt x="5015" y="4949"/>
                </a:lnTo>
                <a:lnTo>
                  <a:pt x="5027" y="4926"/>
                </a:lnTo>
                <a:lnTo>
                  <a:pt x="5039" y="4949"/>
                </a:lnTo>
                <a:lnTo>
                  <a:pt x="5052" y="4970"/>
                </a:lnTo>
                <a:lnTo>
                  <a:pt x="5069" y="4991"/>
                </a:lnTo>
                <a:lnTo>
                  <a:pt x="5091" y="5010"/>
                </a:lnTo>
                <a:lnTo>
                  <a:pt x="5115" y="5030"/>
                </a:lnTo>
                <a:lnTo>
                  <a:pt x="5141" y="5051"/>
                </a:lnTo>
                <a:lnTo>
                  <a:pt x="5202" y="5093"/>
                </a:lnTo>
                <a:lnTo>
                  <a:pt x="5196" y="5096"/>
                </a:lnTo>
                <a:lnTo>
                  <a:pt x="5160" y="5123"/>
                </a:lnTo>
                <a:lnTo>
                  <a:pt x="5129" y="5148"/>
                </a:lnTo>
                <a:lnTo>
                  <a:pt x="5100" y="5172"/>
                </a:lnTo>
                <a:lnTo>
                  <a:pt x="5079" y="5195"/>
                </a:lnTo>
                <a:lnTo>
                  <a:pt x="5061" y="5216"/>
                </a:lnTo>
                <a:lnTo>
                  <a:pt x="5046" y="5237"/>
                </a:lnTo>
                <a:lnTo>
                  <a:pt x="5034" y="5256"/>
                </a:lnTo>
                <a:lnTo>
                  <a:pt x="5027" y="5274"/>
                </a:lnTo>
                <a:lnTo>
                  <a:pt x="5019" y="5256"/>
                </a:lnTo>
                <a:lnTo>
                  <a:pt x="5007" y="5237"/>
                </a:lnTo>
                <a:lnTo>
                  <a:pt x="4994" y="5216"/>
                </a:lnTo>
                <a:lnTo>
                  <a:pt x="4973" y="5195"/>
                </a:lnTo>
                <a:lnTo>
                  <a:pt x="4952" y="5172"/>
                </a:lnTo>
                <a:close/>
                <a:moveTo>
                  <a:pt x="5091" y="5310"/>
                </a:moveTo>
                <a:lnTo>
                  <a:pt x="5097" y="5294"/>
                </a:lnTo>
                <a:lnTo>
                  <a:pt x="5106" y="5279"/>
                </a:lnTo>
                <a:lnTo>
                  <a:pt x="5121" y="5258"/>
                </a:lnTo>
                <a:lnTo>
                  <a:pt x="5139" y="5234"/>
                </a:lnTo>
                <a:lnTo>
                  <a:pt x="5165" y="5210"/>
                </a:lnTo>
                <a:lnTo>
                  <a:pt x="5199" y="5183"/>
                </a:lnTo>
                <a:lnTo>
                  <a:pt x="5238" y="5153"/>
                </a:lnTo>
                <a:lnTo>
                  <a:pt x="5267" y="5135"/>
                </a:lnTo>
                <a:lnTo>
                  <a:pt x="5295" y="5153"/>
                </a:lnTo>
                <a:lnTo>
                  <a:pt x="5334" y="5183"/>
                </a:lnTo>
                <a:lnTo>
                  <a:pt x="5369" y="5210"/>
                </a:lnTo>
                <a:lnTo>
                  <a:pt x="5393" y="5234"/>
                </a:lnTo>
                <a:lnTo>
                  <a:pt x="5412" y="5258"/>
                </a:lnTo>
                <a:lnTo>
                  <a:pt x="5427" y="5279"/>
                </a:lnTo>
                <a:lnTo>
                  <a:pt x="5436" y="5294"/>
                </a:lnTo>
                <a:lnTo>
                  <a:pt x="5442" y="5310"/>
                </a:lnTo>
                <a:lnTo>
                  <a:pt x="5445" y="5322"/>
                </a:lnTo>
                <a:lnTo>
                  <a:pt x="5442" y="5333"/>
                </a:lnTo>
                <a:lnTo>
                  <a:pt x="5436" y="5348"/>
                </a:lnTo>
                <a:lnTo>
                  <a:pt x="5427" y="5364"/>
                </a:lnTo>
                <a:lnTo>
                  <a:pt x="5412" y="5384"/>
                </a:lnTo>
                <a:lnTo>
                  <a:pt x="5393" y="5408"/>
                </a:lnTo>
                <a:lnTo>
                  <a:pt x="5369" y="5432"/>
                </a:lnTo>
                <a:lnTo>
                  <a:pt x="5334" y="5460"/>
                </a:lnTo>
                <a:lnTo>
                  <a:pt x="5295" y="5490"/>
                </a:lnTo>
                <a:lnTo>
                  <a:pt x="5267" y="5508"/>
                </a:lnTo>
                <a:lnTo>
                  <a:pt x="5238" y="5490"/>
                </a:lnTo>
                <a:lnTo>
                  <a:pt x="5199" y="5460"/>
                </a:lnTo>
                <a:lnTo>
                  <a:pt x="5165" y="5432"/>
                </a:lnTo>
                <a:lnTo>
                  <a:pt x="5139" y="5408"/>
                </a:lnTo>
                <a:lnTo>
                  <a:pt x="5121" y="5384"/>
                </a:lnTo>
                <a:lnTo>
                  <a:pt x="5106" y="5364"/>
                </a:lnTo>
                <a:lnTo>
                  <a:pt x="5097" y="5348"/>
                </a:lnTo>
                <a:lnTo>
                  <a:pt x="5091" y="5333"/>
                </a:lnTo>
                <a:lnTo>
                  <a:pt x="5087" y="5322"/>
                </a:lnTo>
                <a:lnTo>
                  <a:pt x="5091" y="5310"/>
                </a:lnTo>
                <a:close/>
                <a:moveTo>
                  <a:pt x="5430" y="5172"/>
                </a:moveTo>
                <a:lnTo>
                  <a:pt x="5405" y="5148"/>
                </a:lnTo>
                <a:lnTo>
                  <a:pt x="5373" y="5123"/>
                </a:lnTo>
                <a:lnTo>
                  <a:pt x="5337" y="5096"/>
                </a:lnTo>
                <a:lnTo>
                  <a:pt x="5331" y="5093"/>
                </a:lnTo>
                <a:lnTo>
                  <a:pt x="5393" y="5051"/>
                </a:lnTo>
                <a:lnTo>
                  <a:pt x="5418" y="5030"/>
                </a:lnTo>
                <a:lnTo>
                  <a:pt x="5442" y="5010"/>
                </a:lnTo>
                <a:lnTo>
                  <a:pt x="5463" y="4991"/>
                </a:lnTo>
                <a:lnTo>
                  <a:pt x="5481" y="4970"/>
                </a:lnTo>
                <a:lnTo>
                  <a:pt x="5495" y="4949"/>
                </a:lnTo>
                <a:lnTo>
                  <a:pt x="5507" y="4926"/>
                </a:lnTo>
                <a:lnTo>
                  <a:pt x="5519" y="4949"/>
                </a:lnTo>
                <a:lnTo>
                  <a:pt x="5532" y="4970"/>
                </a:lnTo>
                <a:lnTo>
                  <a:pt x="5550" y="4991"/>
                </a:lnTo>
                <a:lnTo>
                  <a:pt x="5571" y="5010"/>
                </a:lnTo>
                <a:lnTo>
                  <a:pt x="5595" y="5030"/>
                </a:lnTo>
                <a:lnTo>
                  <a:pt x="5621" y="5051"/>
                </a:lnTo>
                <a:lnTo>
                  <a:pt x="5682" y="5093"/>
                </a:lnTo>
                <a:lnTo>
                  <a:pt x="5676" y="5096"/>
                </a:lnTo>
                <a:lnTo>
                  <a:pt x="5640" y="5123"/>
                </a:lnTo>
                <a:lnTo>
                  <a:pt x="5609" y="5148"/>
                </a:lnTo>
                <a:lnTo>
                  <a:pt x="5583" y="5172"/>
                </a:lnTo>
                <a:lnTo>
                  <a:pt x="5559" y="5195"/>
                </a:lnTo>
                <a:lnTo>
                  <a:pt x="5541" y="5216"/>
                </a:lnTo>
                <a:lnTo>
                  <a:pt x="5526" y="5237"/>
                </a:lnTo>
                <a:lnTo>
                  <a:pt x="5514" y="5256"/>
                </a:lnTo>
                <a:lnTo>
                  <a:pt x="5507" y="5274"/>
                </a:lnTo>
                <a:lnTo>
                  <a:pt x="5499" y="5256"/>
                </a:lnTo>
                <a:lnTo>
                  <a:pt x="5487" y="5237"/>
                </a:lnTo>
                <a:lnTo>
                  <a:pt x="5472" y="5216"/>
                </a:lnTo>
                <a:lnTo>
                  <a:pt x="5453" y="5195"/>
                </a:lnTo>
                <a:lnTo>
                  <a:pt x="5430" y="5172"/>
                </a:lnTo>
                <a:close/>
                <a:moveTo>
                  <a:pt x="5571" y="5310"/>
                </a:moveTo>
                <a:lnTo>
                  <a:pt x="5577" y="5294"/>
                </a:lnTo>
                <a:lnTo>
                  <a:pt x="5586" y="5279"/>
                </a:lnTo>
                <a:lnTo>
                  <a:pt x="5601" y="5258"/>
                </a:lnTo>
                <a:lnTo>
                  <a:pt x="5619" y="5234"/>
                </a:lnTo>
                <a:lnTo>
                  <a:pt x="5645" y="5210"/>
                </a:lnTo>
                <a:lnTo>
                  <a:pt x="5678" y="5183"/>
                </a:lnTo>
                <a:lnTo>
                  <a:pt x="5718" y="5153"/>
                </a:lnTo>
                <a:lnTo>
                  <a:pt x="5747" y="5135"/>
                </a:lnTo>
                <a:lnTo>
                  <a:pt x="5759" y="5142"/>
                </a:lnTo>
                <a:lnTo>
                  <a:pt x="5774" y="5153"/>
                </a:lnTo>
                <a:lnTo>
                  <a:pt x="5814" y="5183"/>
                </a:lnTo>
                <a:lnTo>
                  <a:pt x="5849" y="5210"/>
                </a:lnTo>
                <a:lnTo>
                  <a:pt x="5874" y="5234"/>
                </a:lnTo>
                <a:lnTo>
                  <a:pt x="5892" y="5258"/>
                </a:lnTo>
                <a:lnTo>
                  <a:pt x="5906" y="5279"/>
                </a:lnTo>
                <a:lnTo>
                  <a:pt x="5916" y="5294"/>
                </a:lnTo>
                <a:lnTo>
                  <a:pt x="5922" y="5310"/>
                </a:lnTo>
                <a:lnTo>
                  <a:pt x="5924" y="5322"/>
                </a:lnTo>
                <a:lnTo>
                  <a:pt x="5922" y="5333"/>
                </a:lnTo>
                <a:lnTo>
                  <a:pt x="5916" y="5348"/>
                </a:lnTo>
                <a:lnTo>
                  <a:pt x="5906" y="5364"/>
                </a:lnTo>
                <a:lnTo>
                  <a:pt x="5892" y="5384"/>
                </a:lnTo>
                <a:lnTo>
                  <a:pt x="5874" y="5408"/>
                </a:lnTo>
                <a:lnTo>
                  <a:pt x="5849" y="5432"/>
                </a:lnTo>
                <a:lnTo>
                  <a:pt x="5814" y="5460"/>
                </a:lnTo>
                <a:lnTo>
                  <a:pt x="5774" y="5490"/>
                </a:lnTo>
                <a:lnTo>
                  <a:pt x="5759" y="5501"/>
                </a:lnTo>
                <a:lnTo>
                  <a:pt x="5747" y="5508"/>
                </a:lnTo>
                <a:lnTo>
                  <a:pt x="5718" y="5490"/>
                </a:lnTo>
                <a:lnTo>
                  <a:pt x="5678" y="5460"/>
                </a:lnTo>
                <a:lnTo>
                  <a:pt x="5645" y="5432"/>
                </a:lnTo>
                <a:lnTo>
                  <a:pt x="5619" y="5408"/>
                </a:lnTo>
                <a:lnTo>
                  <a:pt x="5601" y="5384"/>
                </a:lnTo>
                <a:lnTo>
                  <a:pt x="5586" y="5364"/>
                </a:lnTo>
                <a:lnTo>
                  <a:pt x="5577" y="5348"/>
                </a:lnTo>
                <a:lnTo>
                  <a:pt x="5571" y="5333"/>
                </a:lnTo>
                <a:lnTo>
                  <a:pt x="5568" y="5322"/>
                </a:lnTo>
                <a:lnTo>
                  <a:pt x="5571" y="5310"/>
                </a:lnTo>
                <a:close/>
                <a:moveTo>
                  <a:pt x="5910" y="5172"/>
                </a:moveTo>
                <a:lnTo>
                  <a:pt x="5885" y="5148"/>
                </a:lnTo>
                <a:lnTo>
                  <a:pt x="5852" y="5123"/>
                </a:lnTo>
                <a:lnTo>
                  <a:pt x="5816" y="5096"/>
                </a:lnTo>
                <a:lnTo>
                  <a:pt x="5810" y="5093"/>
                </a:lnTo>
                <a:lnTo>
                  <a:pt x="5873" y="5051"/>
                </a:lnTo>
                <a:lnTo>
                  <a:pt x="5898" y="5030"/>
                </a:lnTo>
                <a:lnTo>
                  <a:pt x="5922" y="5010"/>
                </a:lnTo>
                <a:lnTo>
                  <a:pt x="5942" y="4991"/>
                </a:lnTo>
                <a:lnTo>
                  <a:pt x="5960" y="4970"/>
                </a:lnTo>
                <a:lnTo>
                  <a:pt x="5975" y="4949"/>
                </a:lnTo>
                <a:lnTo>
                  <a:pt x="5987" y="4926"/>
                </a:lnTo>
                <a:lnTo>
                  <a:pt x="5999" y="4949"/>
                </a:lnTo>
                <a:lnTo>
                  <a:pt x="6012" y="4970"/>
                </a:lnTo>
                <a:lnTo>
                  <a:pt x="6030" y="4991"/>
                </a:lnTo>
                <a:lnTo>
                  <a:pt x="6050" y="5010"/>
                </a:lnTo>
                <a:lnTo>
                  <a:pt x="6074" y="5030"/>
                </a:lnTo>
                <a:lnTo>
                  <a:pt x="6101" y="5051"/>
                </a:lnTo>
                <a:lnTo>
                  <a:pt x="6162" y="5093"/>
                </a:lnTo>
                <a:lnTo>
                  <a:pt x="6156" y="5096"/>
                </a:lnTo>
                <a:lnTo>
                  <a:pt x="6120" y="5123"/>
                </a:lnTo>
                <a:lnTo>
                  <a:pt x="6089" y="5148"/>
                </a:lnTo>
                <a:lnTo>
                  <a:pt x="6062" y="5172"/>
                </a:lnTo>
                <a:lnTo>
                  <a:pt x="6038" y="5195"/>
                </a:lnTo>
                <a:lnTo>
                  <a:pt x="6020" y="5216"/>
                </a:lnTo>
                <a:lnTo>
                  <a:pt x="6006" y="5237"/>
                </a:lnTo>
                <a:lnTo>
                  <a:pt x="5994" y="5256"/>
                </a:lnTo>
                <a:lnTo>
                  <a:pt x="5987" y="5274"/>
                </a:lnTo>
                <a:lnTo>
                  <a:pt x="5978" y="5256"/>
                </a:lnTo>
                <a:lnTo>
                  <a:pt x="5966" y="5237"/>
                </a:lnTo>
                <a:lnTo>
                  <a:pt x="5952" y="5216"/>
                </a:lnTo>
                <a:lnTo>
                  <a:pt x="5934" y="5195"/>
                </a:lnTo>
                <a:lnTo>
                  <a:pt x="5910" y="5172"/>
                </a:lnTo>
                <a:close/>
                <a:moveTo>
                  <a:pt x="6050" y="5310"/>
                </a:moveTo>
                <a:lnTo>
                  <a:pt x="6056" y="5294"/>
                </a:lnTo>
                <a:lnTo>
                  <a:pt x="6066" y="5279"/>
                </a:lnTo>
                <a:lnTo>
                  <a:pt x="6080" y="5258"/>
                </a:lnTo>
                <a:lnTo>
                  <a:pt x="6098" y="5234"/>
                </a:lnTo>
                <a:lnTo>
                  <a:pt x="6125" y="5210"/>
                </a:lnTo>
                <a:lnTo>
                  <a:pt x="6158" y="5183"/>
                </a:lnTo>
                <a:lnTo>
                  <a:pt x="6198" y="5153"/>
                </a:lnTo>
                <a:lnTo>
                  <a:pt x="6227" y="5135"/>
                </a:lnTo>
                <a:lnTo>
                  <a:pt x="6254" y="5153"/>
                </a:lnTo>
                <a:lnTo>
                  <a:pt x="6294" y="5183"/>
                </a:lnTo>
                <a:lnTo>
                  <a:pt x="6327" y="5210"/>
                </a:lnTo>
                <a:lnTo>
                  <a:pt x="6354" y="5234"/>
                </a:lnTo>
                <a:lnTo>
                  <a:pt x="6372" y="5258"/>
                </a:lnTo>
                <a:lnTo>
                  <a:pt x="6386" y="5279"/>
                </a:lnTo>
                <a:lnTo>
                  <a:pt x="6396" y="5294"/>
                </a:lnTo>
                <a:lnTo>
                  <a:pt x="6402" y="5310"/>
                </a:lnTo>
                <a:lnTo>
                  <a:pt x="6404" y="5322"/>
                </a:lnTo>
                <a:lnTo>
                  <a:pt x="6402" y="5333"/>
                </a:lnTo>
                <a:lnTo>
                  <a:pt x="6396" y="5348"/>
                </a:lnTo>
                <a:lnTo>
                  <a:pt x="6386" y="5364"/>
                </a:lnTo>
                <a:lnTo>
                  <a:pt x="6372" y="5384"/>
                </a:lnTo>
                <a:lnTo>
                  <a:pt x="6354" y="5408"/>
                </a:lnTo>
                <a:lnTo>
                  <a:pt x="6327" y="5432"/>
                </a:lnTo>
                <a:lnTo>
                  <a:pt x="6294" y="5460"/>
                </a:lnTo>
                <a:lnTo>
                  <a:pt x="6254" y="5490"/>
                </a:lnTo>
                <a:lnTo>
                  <a:pt x="6227" y="5508"/>
                </a:lnTo>
                <a:lnTo>
                  <a:pt x="6198" y="5490"/>
                </a:lnTo>
                <a:lnTo>
                  <a:pt x="6158" y="5460"/>
                </a:lnTo>
                <a:lnTo>
                  <a:pt x="6125" y="5432"/>
                </a:lnTo>
                <a:lnTo>
                  <a:pt x="6098" y="5408"/>
                </a:lnTo>
                <a:lnTo>
                  <a:pt x="6080" y="5384"/>
                </a:lnTo>
                <a:lnTo>
                  <a:pt x="6066" y="5364"/>
                </a:lnTo>
                <a:lnTo>
                  <a:pt x="6056" y="5348"/>
                </a:lnTo>
                <a:lnTo>
                  <a:pt x="6050" y="5333"/>
                </a:lnTo>
                <a:lnTo>
                  <a:pt x="6048" y="5322"/>
                </a:lnTo>
                <a:lnTo>
                  <a:pt x="6050" y="5310"/>
                </a:lnTo>
                <a:close/>
                <a:moveTo>
                  <a:pt x="6390" y="5172"/>
                </a:moveTo>
                <a:lnTo>
                  <a:pt x="6363" y="5148"/>
                </a:lnTo>
                <a:lnTo>
                  <a:pt x="6332" y="5123"/>
                </a:lnTo>
                <a:lnTo>
                  <a:pt x="6296" y="5096"/>
                </a:lnTo>
                <a:lnTo>
                  <a:pt x="6290" y="5093"/>
                </a:lnTo>
                <a:lnTo>
                  <a:pt x="6351" y="5051"/>
                </a:lnTo>
                <a:lnTo>
                  <a:pt x="6378" y="5030"/>
                </a:lnTo>
                <a:lnTo>
                  <a:pt x="6402" y="5010"/>
                </a:lnTo>
                <a:lnTo>
                  <a:pt x="6422" y="4991"/>
                </a:lnTo>
                <a:lnTo>
                  <a:pt x="6440" y="4970"/>
                </a:lnTo>
                <a:lnTo>
                  <a:pt x="6453" y="4949"/>
                </a:lnTo>
                <a:lnTo>
                  <a:pt x="6465" y="4926"/>
                </a:lnTo>
                <a:lnTo>
                  <a:pt x="6477" y="4949"/>
                </a:lnTo>
                <a:lnTo>
                  <a:pt x="6492" y="4970"/>
                </a:lnTo>
                <a:lnTo>
                  <a:pt x="6510" y="4991"/>
                </a:lnTo>
                <a:lnTo>
                  <a:pt x="6530" y="5010"/>
                </a:lnTo>
                <a:lnTo>
                  <a:pt x="6554" y="5030"/>
                </a:lnTo>
                <a:lnTo>
                  <a:pt x="6579" y="5051"/>
                </a:lnTo>
                <a:lnTo>
                  <a:pt x="6642" y="5093"/>
                </a:lnTo>
                <a:lnTo>
                  <a:pt x="6636" y="5096"/>
                </a:lnTo>
                <a:lnTo>
                  <a:pt x="6600" y="5123"/>
                </a:lnTo>
                <a:lnTo>
                  <a:pt x="6567" y="5148"/>
                </a:lnTo>
                <a:lnTo>
                  <a:pt x="6542" y="5172"/>
                </a:lnTo>
                <a:lnTo>
                  <a:pt x="6519" y="5195"/>
                </a:lnTo>
                <a:lnTo>
                  <a:pt x="6500" y="5216"/>
                </a:lnTo>
                <a:lnTo>
                  <a:pt x="6486" y="5237"/>
                </a:lnTo>
                <a:lnTo>
                  <a:pt x="6474" y="5256"/>
                </a:lnTo>
                <a:lnTo>
                  <a:pt x="6465" y="5274"/>
                </a:lnTo>
                <a:lnTo>
                  <a:pt x="6458" y="5256"/>
                </a:lnTo>
                <a:lnTo>
                  <a:pt x="6446" y="5237"/>
                </a:lnTo>
                <a:lnTo>
                  <a:pt x="6432" y="5216"/>
                </a:lnTo>
                <a:lnTo>
                  <a:pt x="6414" y="5195"/>
                </a:lnTo>
                <a:lnTo>
                  <a:pt x="6390" y="5172"/>
                </a:lnTo>
                <a:close/>
                <a:moveTo>
                  <a:pt x="6530" y="5310"/>
                </a:moveTo>
                <a:lnTo>
                  <a:pt x="6536" y="5294"/>
                </a:lnTo>
                <a:lnTo>
                  <a:pt x="6546" y="5279"/>
                </a:lnTo>
                <a:lnTo>
                  <a:pt x="6560" y="5258"/>
                </a:lnTo>
                <a:lnTo>
                  <a:pt x="6579" y="5234"/>
                </a:lnTo>
                <a:lnTo>
                  <a:pt x="6603" y="5210"/>
                </a:lnTo>
                <a:lnTo>
                  <a:pt x="6638" y="5183"/>
                </a:lnTo>
                <a:lnTo>
                  <a:pt x="6678" y="5153"/>
                </a:lnTo>
                <a:lnTo>
                  <a:pt x="6705" y="5135"/>
                </a:lnTo>
                <a:lnTo>
                  <a:pt x="6717" y="5142"/>
                </a:lnTo>
                <a:lnTo>
                  <a:pt x="6734" y="5153"/>
                </a:lnTo>
                <a:lnTo>
                  <a:pt x="6774" y="5183"/>
                </a:lnTo>
                <a:lnTo>
                  <a:pt x="6807" y="5210"/>
                </a:lnTo>
                <a:lnTo>
                  <a:pt x="6834" y="5234"/>
                </a:lnTo>
                <a:lnTo>
                  <a:pt x="6852" y="5258"/>
                </a:lnTo>
                <a:lnTo>
                  <a:pt x="6866" y="5279"/>
                </a:lnTo>
                <a:lnTo>
                  <a:pt x="6876" y="5294"/>
                </a:lnTo>
                <a:lnTo>
                  <a:pt x="6882" y="5310"/>
                </a:lnTo>
                <a:lnTo>
                  <a:pt x="6885" y="5322"/>
                </a:lnTo>
                <a:lnTo>
                  <a:pt x="6882" y="5333"/>
                </a:lnTo>
                <a:lnTo>
                  <a:pt x="6876" y="5348"/>
                </a:lnTo>
                <a:lnTo>
                  <a:pt x="6866" y="5364"/>
                </a:lnTo>
                <a:lnTo>
                  <a:pt x="6852" y="5384"/>
                </a:lnTo>
                <a:lnTo>
                  <a:pt x="6834" y="5408"/>
                </a:lnTo>
                <a:lnTo>
                  <a:pt x="6807" y="5432"/>
                </a:lnTo>
                <a:lnTo>
                  <a:pt x="6774" y="5460"/>
                </a:lnTo>
                <a:lnTo>
                  <a:pt x="6734" y="5490"/>
                </a:lnTo>
                <a:lnTo>
                  <a:pt x="6717" y="5501"/>
                </a:lnTo>
                <a:lnTo>
                  <a:pt x="6705" y="5508"/>
                </a:lnTo>
                <a:lnTo>
                  <a:pt x="6678" y="5490"/>
                </a:lnTo>
                <a:lnTo>
                  <a:pt x="6638" y="5460"/>
                </a:lnTo>
                <a:lnTo>
                  <a:pt x="6603" y="5432"/>
                </a:lnTo>
                <a:lnTo>
                  <a:pt x="6579" y="5408"/>
                </a:lnTo>
                <a:lnTo>
                  <a:pt x="6560" y="5384"/>
                </a:lnTo>
                <a:lnTo>
                  <a:pt x="6546" y="5364"/>
                </a:lnTo>
                <a:lnTo>
                  <a:pt x="6536" y="5348"/>
                </a:lnTo>
                <a:lnTo>
                  <a:pt x="6530" y="5333"/>
                </a:lnTo>
                <a:lnTo>
                  <a:pt x="6528" y="5322"/>
                </a:lnTo>
                <a:lnTo>
                  <a:pt x="6530" y="5310"/>
                </a:lnTo>
                <a:close/>
                <a:moveTo>
                  <a:pt x="6872" y="5172"/>
                </a:moveTo>
                <a:lnTo>
                  <a:pt x="6843" y="5148"/>
                </a:lnTo>
                <a:lnTo>
                  <a:pt x="6812" y="5123"/>
                </a:lnTo>
                <a:lnTo>
                  <a:pt x="6776" y="5096"/>
                </a:lnTo>
                <a:lnTo>
                  <a:pt x="6770" y="5093"/>
                </a:lnTo>
                <a:lnTo>
                  <a:pt x="6831" y="5051"/>
                </a:lnTo>
                <a:lnTo>
                  <a:pt x="6858" y="5030"/>
                </a:lnTo>
                <a:lnTo>
                  <a:pt x="6882" y="5010"/>
                </a:lnTo>
                <a:lnTo>
                  <a:pt x="6903" y="4991"/>
                </a:lnTo>
                <a:lnTo>
                  <a:pt x="6920" y="4970"/>
                </a:lnTo>
                <a:lnTo>
                  <a:pt x="6933" y="4949"/>
                </a:lnTo>
                <a:lnTo>
                  <a:pt x="6945" y="4926"/>
                </a:lnTo>
                <a:lnTo>
                  <a:pt x="6957" y="4949"/>
                </a:lnTo>
                <a:lnTo>
                  <a:pt x="6972" y="4970"/>
                </a:lnTo>
                <a:lnTo>
                  <a:pt x="6989" y="4991"/>
                </a:lnTo>
                <a:lnTo>
                  <a:pt x="7010" y="5010"/>
                </a:lnTo>
                <a:lnTo>
                  <a:pt x="7034" y="5030"/>
                </a:lnTo>
                <a:lnTo>
                  <a:pt x="7059" y="5051"/>
                </a:lnTo>
                <a:lnTo>
                  <a:pt x="7121" y="5093"/>
                </a:lnTo>
                <a:lnTo>
                  <a:pt x="7115" y="5096"/>
                </a:lnTo>
                <a:lnTo>
                  <a:pt x="7079" y="5123"/>
                </a:lnTo>
                <a:lnTo>
                  <a:pt x="7047" y="5148"/>
                </a:lnTo>
                <a:lnTo>
                  <a:pt x="7022" y="5172"/>
                </a:lnTo>
                <a:lnTo>
                  <a:pt x="6999" y="5195"/>
                </a:lnTo>
                <a:lnTo>
                  <a:pt x="6980" y="5216"/>
                </a:lnTo>
                <a:lnTo>
                  <a:pt x="6966" y="5237"/>
                </a:lnTo>
                <a:lnTo>
                  <a:pt x="6954" y="5256"/>
                </a:lnTo>
                <a:lnTo>
                  <a:pt x="6945" y="5274"/>
                </a:lnTo>
                <a:lnTo>
                  <a:pt x="6938" y="5256"/>
                </a:lnTo>
                <a:lnTo>
                  <a:pt x="6926" y="5237"/>
                </a:lnTo>
                <a:lnTo>
                  <a:pt x="6912" y="5216"/>
                </a:lnTo>
                <a:lnTo>
                  <a:pt x="6894" y="5195"/>
                </a:lnTo>
                <a:lnTo>
                  <a:pt x="6872" y="5172"/>
                </a:lnTo>
                <a:close/>
                <a:moveTo>
                  <a:pt x="7010" y="5310"/>
                </a:moveTo>
                <a:lnTo>
                  <a:pt x="7016" y="5294"/>
                </a:lnTo>
                <a:lnTo>
                  <a:pt x="7025" y="5279"/>
                </a:lnTo>
                <a:lnTo>
                  <a:pt x="7040" y="5258"/>
                </a:lnTo>
                <a:lnTo>
                  <a:pt x="7059" y="5234"/>
                </a:lnTo>
                <a:lnTo>
                  <a:pt x="7083" y="5210"/>
                </a:lnTo>
                <a:lnTo>
                  <a:pt x="7118" y="5183"/>
                </a:lnTo>
                <a:lnTo>
                  <a:pt x="7157" y="5153"/>
                </a:lnTo>
                <a:lnTo>
                  <a:pt x="7185" y="5135"/>
                </a:lnTo>
                <a:lnTo>
                  <a:pt x="7214" y="5153"/>
                </a:lnTo>
                <a:lnTo>
                  <a:pt x="7256" y="5183"/>
                </a:lnTo>
                <a:lnTo>
                  <a:pt x="7287" y="5210"/>
                </a:lnTo>
                <a:lnTo>
                  <a:pt x="7313" y="5234"/>
                </a:lnTo>
                <a:lnTo>
                  <a:pt x="7334" y="5258"/>
                </a:lnTo>
                <a:lnTo>
                  <a:pt x="7347" y="5279"/>
                </a:lnTo>
                <a:lnTo>
                  <a:pt x="7355" y="5294"/>
                </a:lnTo>
                <a:lnTo>
                  <a:pt x="7361" y="5310"/>
                </a:lnTo>
                <a:lnTo>
                  <a:pt x="7365" y="5322"/>
                </a:lnTo>
                <a:lnTo>
                  <a:pt x="7361" y="5333"/>
                </a:lnTo>
                <a:lnTo>
                  <a:pt x="7355" y="5348"/>
                </a:lnTo>
                <a:lnTo>
                  <a:pt x="7347" y="5364"/>
                </a:lnTo>
                <a:lnTo>
                  <a:pt x="7334" y="5384"/>
                </a:lnTo>
                <a:lnTo>
                  <a:pt x="7313" y="5408"/>
                </a:lnTo>
                <a:lnTo>
                  <a:pt x="7287" y="5432"/>
                </a:lnTo>
                <a:lnTo>
                  <a:pt x="7256" y="5460"/>
                </a:lnTo>
                <a:lnTo>
                  <a:pt x="7214" y="5490"/>
                </a:lnTo>
                <a:lnTo>
                  <a:pt x="7185" y="5508"/>
                </a:lnTo>
                <a:lnTo>
                  <a:pt x="7157" y="5490"/>
                </a:lnTo>
                <a:lnTo>
                  <a:pt x="7118" y="5460"/>
                </a:lnTo>
                <a:lnTo>
                  <a:pt x="7083" y="5432"/>
                </a:lnTo>
                <a:lnTo>
                  <a:pt x="7059" y="5408"/>
                </a:lnTo>
                <a:lnTo>
                  <a:pt x="7040" y="5384"/>
                </a:lnTo>
                <a:lnTo>
                  <a:pt x="7025" y="5364"/>
                </a:lnTo>
                <a:lnTo>
                  <a:pt x="7016" y="5348"/>
                </a:lnTo>
                <a:lnTo>
                  <a:pt x="7010" y="5333"/>
                </a:lnTo>
                <a:lnTo>
                  <a:pt x="7007" y="5322"/>
                </a:lnTo>
                <a:lnTo>
                  <a:pt x="7010" y="5310"/>
                </a:lnTo>
                <a:close/>
                <a:moveTo>
                  <a:pt x="7352" y="5172"/>
                </a:moveTo>
                <a:lnTo>
                  <a:pt x="7323" y="5148"/>
                </a:lnTo>
                <a:lnTo>
                  <a:pt x="7293" y="5123"/>
                </a:lnTo>
                <a:lnTo>
                  <a:pt x="7256" y="5096"/>
                </a:lnTo>
                <a:lnTo>
                  <a:pt x="7250" y="5093"/>
                </a:lnTo>
                <a:lnTo>
                  <a:pt x="7311" y="5051"/>
                </a:lnTo>
                <a:lnTo>
                  <a:pt x="7340" y="5030"/>
                </a:lnTo>
                <a:lnTo>
                  <a:pt x="7361" y="5010"/>
                </a:lnTo>
                <a:lnTo>
                  <a:pt x="7383" y="4991"/>
                </a:lnTo>
                <a:lnTo>
                  <a:pt x="7400" y="4970"/>
                </a:lnTo>
                <a:lnTo>
                  <a:pt x="7415" y="4949"/>
                </a:lnTo>
                <a:lnTo>
                  <a:pt x="7425" y="4926"/>
                </a:lnTo>
                <a:lnTo>
                  <a:pt x="7437" y="4949"/>
                </a:lnTo>
                <a:lnTo>
                  <a:pt x="7451" y="4970"/>
                </a:lnTo>
                <a:lnTo>
                  <a:pt x="7469" y="4991"/>
                </a:lnTo>
                <a:lnTo>
                  <a:pt x="7490" y="5010"/>
                </a:lnTo>
                <a:lnTo>
                  <a:pt x="7514" y="5030"/>
                </a:lnTo>
                <a:lnTo>
                  <a:pt x="7539" y="5051"/>
                </a:lnTo>
                <a:lnTo>
                  <a:pt x="7601" y="5093"/>
                </a:lnTo>
                <a:lnTo>
                  <a:pt x="7595" y="5096"/>
                </a:lnTo>
                <a:lnTo>
                  <a:pt x="7559" y="5123"/>
                </a:lnTo>
                <a:lnTo>
                  <a:pt x="7527" y="5148"/>
                </a:lnTo>
                <a:lnTo>
                  <a:pt x="7502" y="5172"/>
                </a:lnTo>
                <a:lnTo>
                  <a:pt x="7479" y="5195"/>
                </a:lnTo>
                <a:lnTo>
                  <a:pt x="7461" y="5216"/>
                </a:lnTo>
                <a:lnTo>
                  <a:pt x="7445" y="5237"/>
                </a:lnTo>
                <a:lnTo>
                  <a:pt x="7436" y="5256"/>
                </a:lnTo>
                <a:lnTo>
                  <a:pt x="7425" y="5274"/>
                </a:lnTo>
                <a:lnTo>
                  <a:pt x="7418" y="5256"/>
                </a:lnTo>
                <a:lnTo>
                  <a:pt x="7406" y="5237"/>
                </a:lnTo>
                <a:lnTo>
                  <a:pt x="7391" y="5216"/>
                </a:lnTo>
                <a:lnTo>
                  <a:pt x="7373" y="5195"/>
                </a:lnTo>
                <a:lnTo>
                  <a:pt x="7352" y="5172"/>
                </a:lnTo>
                <a:close/>
                <a:moveTo>
                  <a:pt x="7490" y="5310"/>
                </a:moveTo>
                <a:lnTo>
                  <a:pt x="7496" y="5294"/>
                </a:lnTo>
                <a:lnTo>
                  <a:pt x="7505" y="5279"/>
                </a:lnTo>
                <a:lnTo>
                  <a:pt x="7520" y="5258"/>
                </a:lnTo>
                <a:lnTo>
                  <a:pt x="7539" y="5234"/>
                </a:lnTo>
                <a:lnTo>
                  <a:pt x="7565" y="5210"/>
                </a:lnTo>
                <a:lnTo>
                  <a:pt x="7598" y="5183"/>
                </a:lnTo>
                <a:lnTo>
                  <a:pt x="7637" y="5153"/>
                </a:lnTo>
                <a:lnTo>
                  <a:pt x="7665" y="5135"/>
                </a:lnTo>
                <a:lnTo>
                  <a:pt x="7665" y="5142"/>
                </a:lnTo>
                <a:lnTo>
                  <a:pt x="7680" y="5153"/>
                </a:lnTo>
                <a:lnTo>
                  <a:pt x="7722" y="5183"/>
                </a:lnTo>
                <a:lnTo>
                  <a:pt x="7755" y="5210"/>
                </a:lnTo>
                <a:lnTo>
                  <a:pt x="7781" y="5234"/>
                </a:lnTo>
                <a:lnTo>
                  <a:pt x="7800" y="5258"/>
                </a:lnTo>
                <a:lnTo>
                  <a:pt x="7815" y="5279"/>
                </a:lnTo>
                <a:lnTo>
                  <a:pt x="7823" y="5294"/>
                </a:lnTo>
                <a:lnTo>
                  <a:pt x="7829" y="5310"/>
                </a:lnTo>
                <a:lnTo>
                  <a:pt x="7833" y="5322"/>
                </a:lnTo>
                <a:lnTo>
                  <a:pt x="7829" y="5333"/>
                </a:lnTo>
                <a:lnTo>
                  <a:pt x="7823" y="5348"/>
                </a:lnTo>
                <a:lnTo>
                  <a:pt x="7815" y="5364"/>
                </a:lnTo>
                <a:lnTo>
                  <a:pt x="7800" y="5384"/>
                </a:lnTo>
                <a:lnTo>
                  <a:pt x="7781" y="5408"/>
                </a:lnTo>
                <a:lnTo>
                  <a:pt x="7755" y="5432"/>
                </a:lnTo>
                <a:lnTo>
                  <a:pt x="7722" y="5460"/>
                </a:lnTo>
                <a:lnTo>
                  <a:pt x="7680" y="5490"/>
                </a:lnTo>
                <a:lnTo>
                  <a:pt x="7665" y="5501"/>
                </a:lnTo>
                <a:lnTo>
                  <a:pt x="7665" y="5508"/>
                </a:lnTo>
                <a:lnTo>
                  <a:pt x="7637" y="5490"/>
                </a:lnTo>
                <a:lnTo>
                  <a:pt x="7598" y="5460"/>
                </a:lnTo>
                <a:lnTo>
                  <a:pt x="7565" y="5432"/>
                </a:lnTo>
                <a:lnTo>
                  <a:pt x="7539" y="5408"/>
                </a:lnTo>
                <a:lnTo>
                  <a:pt x="7520" y="5384"/>
                </a:lnTo>
                <a:lnTo>
                  <a:pt x="7505" y="5364"/>
                </a:lnTo>
                <a:lnTo>
                  <a:pt x="7496" y="5348"/>
                </a:lnTo>
                <a:lnTo>
                  <a:pt x="7490" y="5333"/>
                </a:lnTo>
                <a:lnTo>
                  <a:pt x="7487" y="5322"/>
                </a:lnTo>
                <a:lnTo>
                  <a:pt x="7490" y="5310"/>
                </a:lnTo>
                <a:close/>
                <a:moveTo>
                  <a:pt x="7818" y="5172"/>
                </a:moveTo>
                <a:lnTo>
                  <a:pt x="7791" y="5148"/>
                </a:lnTo>
                <a:lnTo>
                  <a:pt x="7761" y="5123"/>
                </a:lnTo>
                <a:lnTo>
                  <a:pt x="7722" y="5096"/>
                </a:lnTo>
                <a:lnTo>
                  <a:pt x="7716" y="5093"/>
                </a:lnTo>
                <a:lnTo>
                  <a:pt x="7779" y="5051"/>
                </a:lnTo>
                <a:lnTo>
                  <a:pt x="7806" y="5030"/>
                </a:lnTo>
                <a:lnTo>
                  <a:pt x="7829" y="5010"/>
                </a:lnTo>
                <a:lnTo>
                  <a:pt x="7851" y="4991"/>
                </a:lnTo>
                <a:lnTo>
                  <a:pt x="7866" y="4970"/>
                </a:lnTo>
                <a:lnTo>
                  <a:pt x="7883" y="4949"/>
                </a:lnTo>
                <a:lnTo>
                  <a:pt x="7893" y="4926"/>
                </a:lnTo>
                <a:lnTo>
                  <a:pt x="7905" y="4949"/>
                </a:lnTo>
                <a:lnTo>
                  <a:pt x="7919" y="4970"/>
                </a:lnTo>
                <a:lnTo>
                  <a:pt x="7937" y="4991"/>
                </a:lnTo>
                <a:lnTo>
                  <a:pt x="7956" y="5010"/>
                </a:lnTo>
                <a:lnTo>
                  <a:pt x="7980" y="5030"/>
                </a:lnTo>
                <a:lnTo>
                  <a:pt x="8007" y="5051"/>
                </a:lnTo>
                <a:lnTo>
                  <a:pt x="8069" y="5093"/>
                </a:lnTo>
                <a:lnTo>
                  <a:pt x="8063" y="5096"/>
                </a:lnTo>
                <a:lnTo>
                  <a:pt x="8027" y="5123"/>
                </a:lnTo>
                <a:lnTo>
                  <a:pt x="7995" y="5148"/>
                </a:lnTo>
                <a:lnTo>
                  <a:pt x="7968" y="5172"/>
                </a:lnTo>
                <a:lnTo>
                  <a:pt x="7947" y="5195"/>
                </a:lnTo>
                <a:lnTo>
                  <a:pt x="7929" y="5216"/>
                </a:lnTo>
                <a:lnTo>
                  <a:pt x="7913" y="5237"/>
                </a:lnTo>
                <a:lnTo>
                  <a:pt x="7902" y="5256"/>
                </a:lnTo>
                <a:lnTo>
                  <a:pt x="7893" y="5274"/>
                </a:lnTo>
                <a:lnTo>
                  <a:pt x="7884" y="5256"/>
                </a:lnTo>
                <a:lnTo>
                  <a:pt x="7872" y="5237"/>
                </a:lnTo>
                <a:lnTo>
                  <a:pt x="7859" y="5216"/>
                </a:lnTo>
                <a:lnTo>
                  <a:pt x="7841" y="5195"/>
                </a:lnTo>
                <a:lnTo>
                  <a:pt x="7818" y="5172"/>
                </a:lnTo>
                <a:close/>
                <a:moveTo>
                  <a:pt x="7956" y="5310"/>
                </a:moveTo>
                <a:lnTo>
                  <a:pt x="7962" y="5294"/>
                </a:lnTo>
                <a:lnTo>
                  <a:pt x="7973" y="5279"/>
                </a:lnTo>
                <a:lnTo>
                  <a:pt x="7986" y="5258"/>
                </a:lnTo>
                <a:lnTo>
                  <a:pt x="8007" y="5234"/>
                </a:lnTo>
                <a:lnTo>
                  <a:pt x="8033" y="5210"/>
                </a:lnTo>
                <a:lnTo>
                  <a:pt x="8064" y="5183"/>
                </a:lnTo>
                <a:lnTo>
                  <a:pt x="8105" y="5153"/>
                </a:lnTo>
                <a:lnTo>
                  <a:pt x="8133" y="5135"/>
                </a:lnTo>
                <a:lnTo>
                  <a:pt x="8160" y="5153"/>
                </a:lnTo>
                <a:lnTo>
                  <a:pt x="8202" y="5183"/>
                </a:lnTo>
                <a:lnTo>
                  <a:pt x="8235" y="5210"/>
                </a:lnTo>
                <a:lnTo>
                  <a:pt x="8261" y="5234"/>
                </a:lnTo>
                <a:lnTo>
                  <a:pt x="8280" y="5258"/>
                </a:lnTo>
                <a:lnTo>
                  <a:pt x="8294" y="5279"/>
                </a:lnTo>
                <a:lnTo>
                  <a:pt x="8303" y="5294"/>
                </a:lnTo>
                <a:lnTo>
                  <a:pt x="8309" y="5310"/>
                </a:lnTo>
                <a:lnTo>
                  <a:pt x="8312" y="5322"/>
                </a:lnTo>
                <a:lnTo>
                  <a:pt x="8309" y="5333"/>
                </a:lnTo>
                <a:lnTo>
                  <a:pt x="8303" y="5348"/>
                </a:lnTo>
                <a:lnTo>
                  <a:pt x="8294" y="5364"/>
                </a:lnTo>
                <a:lnTo>
                  <a:pt x="8280" y="5384"/>
                </a:lnTo>
                <a:lnTo>
                  <a:pt x="8261" y="5408"/>
                </a:lnTo>
                <a:lnTo>
                  <a:pt x="8235" y="5432"/>
                </a:lnTo>
                <a:lnTo>
                  <a:pt x="8202" y="5460"/>
                </a:lnTo>
                <a:lnTo>
                  <a:pt x="8160" y="5490"/>
                </a:lnTo>
                <a:lnTo>
                  <a:pt x="8133" y="5508"/>
                </a:lnTo>
                <a:lnTo>
                  <a:pt x="8105" y="5490"/>
                </a:lnTo>
                <a:lnTo>
                  <a:pt x="8064" y="5460"/>
                </a:lnTo>
                <a:lnTo>
                  <a:pt x="8033" y="5432"/>
                </a:lnTo>
                <a:lnTo>
                  <a:pt x="8007" y="5408"/>
                </a:lnTo>
                <a:lnTo>
                  <a:pt x="7986" y="5384"/>
                </a:lnTo>
                <a:lnTo>
                  <a:pt x="7973" y="5364"/>
                </a:lnTo>
                <a:lnTo>
                  <a:pt x="7962" y="5348"/>
                </a:lnTo>
                <a:lnTo>
                  <a:pt x="7956" y="5333"/>
                </a:lnTo>
                <a:lnTo>
                  <a:pt x="7955" y="5322"/>
                </a:lnTo>
                <a:lnTo>
                  <a:pt x="7956" y="5310"/>
                </a:lnTo>
                <a:close/>
                <a:moveTo>
                  <a:pt x="8298" y="5172"/>
                </a:moveTo>
                <a:lnTo>
                  <a:pt x="8271" y="5148"/>
                </a:lnTo>
                <a:lnTo>
                  <a:pt x="8241" y="5123"/>
                </a:lnTo>
                <a:lnTo>
                  <a:pt x="8202" y="5096"/>
                </a:lnTo>
                <a:lnTo>
                  <a:pt x="8196" y="5093"/>
                </a:lnTo>
                <a:lnTo>
                  <a:pt x="8259" y="5051"/>
                </a:lnTo>
                <a:lnTo>
                  <a:pt x="8286" y="5030"/>
                </a:lnTo>
                <a:lnTo>
                  <a:pt x="8309" y="5010"/>
                </a:lnTo>
                <a:lnTo>
                  <a:pt x="8330" y="4991"/>
                </a:lnTo>
                <a:lnTo>
                  <a:pt x="8346" y="4970"/>
                </a:lnTo>
                <a:lnTo>
                  <a:pt x="8363" y="4949"/>
                </a:lnTo>
                <a:lnTo>
                  <a:pt x="8372" y="4926"/>
                </a:lnTo>
                <a:lnTo>
                  <a:pt x="8384" y="4949"/>
                </a:lnTo>
                <a:lnTo>
                  <a:pt x="8399" y="4970"/>
                </a:lnTo>
                <a:lnTo>
                  <a:pt x="8417" y="4991"/>
                </a:lnTo>
                <a:lnTo>
                  <a:pt x="8436" y="5010"/>
                </a:lnTo>
                <a:lnTo>
                  <a:pt x="8460" y="5030"/>
                </a:lnTo>
                <a:lnTo>
                  <a:pt x="8486" y="5051"/>
                </a:lnTo>
                <a:lnTo>
                  <a:pt x="8549" y="5093"/>
                </a:lnTo>
                <a:lnTo>
                  <a:pt x="8543" y="5096"/>
                </a:lnTo>
                <a:lnTo>
                  <a:pt x="8507" y="5123"/>
                </a:lnTo>
                <a:lnTo>
                  <a:pt x="8474" y="5148"/>
                </a:lnTo>
                <a:lnTo>
                  <a:pt x="8448" y="5172"/>
                </a:lnTo>
                <a:lnTo>
                  <a:pt x="8426" y="5195"/>
                </a:lnTo>
                <a:lnTo>
                  <a:pt x="8408" y="5216"/>
                </a:lnTo>
                <a:lnTo>
                  <a:pt x="8393" y="5237"/>
                </a:lnTo>
                <a:lnTo>
                  <a:pt x="8382" y="5256"/>
                </a:lnTo>
                <a:lnTo>
                  <a:pt x="8372" y="5274"/>
                </a:lnTo>
                <a:lnTo>
                  <a:pt x="8364" y="5256"/>
                </a:lnTo>
                <a:lnTo>
                  <a:pt x="8352" y="5237"/>
                </a:lnTo>
                <a:lnTo>
                  <a:pt x="8339" y="5216"/>
                </a:lnTo>
                <a:lnTo>
                  <a:pt x="8321" y="5195"/>
                </a:lnTo>
                <a:lnTo>
                  <a:pt x="8298" y="5172"/>
                </a:lnTo>
                <a:close/>
                <a:moveTo>
                  <a:pt x="8436" y="5310"/>
                </a:moveTo>
                <a:lnTo>
                  <a:pt x="8442" y="5294"/>
                </a:lnTo>
                <a:lnTo>
                  <a:pt x="8453" y="5279"/>
                </a:lnTo>
                <a:lnTo>
                  <a:pt x="8466" y="5258"/>
                </a:lnTo>
                <a:lnTo>
                  <a:pt x="8486" y="5234"/>
                </a:lnTo>
                <a:lnTo>
                  <a:pt x="8513" y="5210"/>
                </a:lnTo>
                <a:lnTo>
                  <a:pt x="8544" y="5183"/>
                </a:lnTo>
                <a:lnTo>
                  <a:pt x="8586" y="5153"/>
                </a:lnTo>
                <a:lnTo>
                  <a:pt x="8612" y="5135"/>
                </a:lnTo>
                <a:lnTo>
                  <a:pt x="8627" y="5142"/>
                </a:lnTo>
                <a:lnTo>
                  <a:pt x="8640" y="5153"/>
                </a:lnTo>
                <a:lnTo>
                  <a:pt x="8682" y="5183"/>
                </a:lnTo>
                <a:lnTo>
                  <a:pt x="8714" y="5210"/>
                </a:lnTo>
                <a:lnTo>
                  <a:pt x="8741" y="5234"/>
                </a:lnTo>
                <a:lnTo>
                  <a:pt x="8760" y="5258"/>
                </a:lnTo>
                <a:lnTo>
                  <a:pt x="8774" y="5279"/>
                </a:lnTo>
                <a:lnTo>
                  <a:pt x="8783" y="5294"/>
                </a:lnTo>
                <a:lnTo>
                  <a:pt x="8789" y="5310"/>
                </a:lnTo>
                <a:lnTo>
                  <a:pt x="8792" y="5322"/>
                </a:lnTo>
                <a:lnTo>
                  <a:pt x="8789" y="5333"/>
                </a:lnTo>
                <a:lnTo>
                  <a:pt x="8783" y="5348"/>
                </a:lnTo>
                <a:lnTo>
                  <a:pt x="8774" y="5364"/>
                </a:lnTo>
                <a:lnTo>
                  <a:pt x="8760" y="5384"/>
                </a:lnTo>
                <a:lnTo>
                  <a:pt x="8741" y="5408"/>
                </a:lnTo>
                <a:lnTo>
                  <a:pt x="8714" y="5432"/>
                </a:lnTo>
                <a:lnTo>
                  <a:pt x="8682" y="5460"/>
                </a:lnTo>
                <a:lnTo>
                  <a:pt x="8640" y="5490"/>
                </a:lnTo>
                <a:lnTo>
                  <a:pt x="8627" y="5501"/>
                </a:lnTo>
                <a:lnTo>
                  <a:pt x="8612" y="5508"/>
                </a:lnTo>
                <a:lnTo>
                  <a:pt x="8586" y="5490"/>
                </a:lnTo>
                <a:lnTo>
                  <a:pt x="8544" y="5460"/>
                </a:lnTo>
                <a:lnTo>
                  <a:pt x="8513" y="5432"/>
                </a:lnTo>
                <a:lnTo>
                  <a:pt x="8486" y="5408"/>
                </a:lnTo>
                <a:lnTo>
                  <a:pt x="8466" y="5384"/>
                </a:lnTo>
                <a:lnTo>
                  <a:pt x="8453" y="5364"/>
                </a:lnTo>
                <a:lnTo>
                  <a:pt x="8442" y="5348"/>
                </a:lnTo>
                <a:lnTo>
                  <a:pt x="8436" y="5333"/>
                </a:lnTo>
                <a:lnTo>
                  <a:pt x="8435" y="5322"/>
                </a:lnTo>
                <a:lnTo>
                  <a:pt x="8436" y="5310"/>
                </a:lnTo>
                <a:close/>
                <a:moveTo>
                  <a:pt x="8778" y="5172"/>
                </a:moveTo>
                <a:lnTo>
                  <a:pt x="8750" y="5148"/>
                </a:lnTo>
                <a:lnTo>
                  <a:pt x="8720" y="5123"/>
                </a:lnTo>
                <a:lnTo>
                  <a:pt x="8682" y="5096"/>
                </a:lnTo>
                <a:lnTo>
                  <a:pt x="8676" y="5093"/>
                </a:lnTo>
                <a:lnTo>
                  <a:pt x="8738" y="5051"/>
                </a:lnTo>
                <a:lnTo>
                  <a:pt x="8766" y="5030"/>
                </a:lnTo>
                <a:lnTo>
                  <a:pt x="8790" y="5010"/>
                </a:lnTo>
                <a:lnTo>
                  <a:pt x="8810" y="4991"/>
                </a:lnTo>
                <a:lnTo>
                  <a:pt x="8828" y="4970"/>
                </a:lnTo>
                <a:lnTo>
                  <a:pt x="8843" y="4949"/>
                </a:lnTo>
                <a:lnTo>
                  <a:pt x="8852" y="4926"/>
                </a:lnTo>
                <a:lnTo>
                  <a:pt x="8864" y="4949"/>
                </a:lnTo>
                <a:lnTo>
                  <a:pt x="8879" y="4970"/>
                </a:lnTo>
                <a:lnTo>
                  <a:pt x="8897" y="4991"/>
                </a:lnTo>
                <a:lnTo>
                  <a:pt x="8916" y="5010"/>
                </a:lnTo>
                <a:lnTo>
                  <a:pt x="8940" y="5030"/>
                </a:lnTo>
                <a:lnTo>
                  <a:pt x="8966" y="5051"/>
                </a:lnTo>
                <a:lnTo>
                  <a:pt x="9030" y="5093"/>
                </a:lnTo>
                <a:lnTo>
                  <a:pt x="9024" y="5096"/>
                </a:lnTo>
                <a:lnTo>
                  <a:pt x="8985" y="5123"/>
                </a:lnTo>
                <a:lnTo>
                  <a:pt x="8954" y="5148"/>
                </a:lnTo>
                <a:lnTo>
                  <a:pt x="8928" y="5172"/>
                </a:lnTo>
                <a:lnTo>
                  <a:pt x="8906" y="5195"/>
                </a:lnTo>
                <a:lnTo>
                  <a:pt x="8888" y="5216"/>
                </a:lnTo>
                <a:lnTo>
                  <a:pt x="8873" y="5237"/>
                </a:lnTo>
                <a:lnTo>
                  <a:pt x="8862" y="5256"/>
                </a:lnTo>
                <a:lnTo>
                  <a:pt x="8852" y="5274"/>
                </a:lnTo>
                <a:lnTo>
                  <a:pt x="8844" y="5256"/>
                </a:lnTo>
                <a:lnTo>
                  <a:pt x="8832" y="5237"/>
                </a:lnTo>
                <a:lnTo>
                  <a:pt x="8819" y="5216"/>
                </a:lnTo>
                <a:lnTo>
                  <a:pt x="8801" y="5195"/>
                </a:lnTo>
                <a:lnTo>
                  <a:pt x="8778" y="5172"/>
                </a:lnTo>
                <a:close/>
                <a:moveTo>
                  <a:pt x="8918" y="5310"/>
                </a:moveTo>
                <a:lnTo>
                  <a:pt x="8922" y="5294"/>
                </a:lnTo>
                <a:lnTo>
                  <a:pt x="8933" y="5279"/>
                </a:lnTo>
                <a:lnTo>
                  <a:pt x="8946" y="5258"/>
                </a:lnTo>
                <a:lnTo>
                  <a:pt x="8966" y="5234"/>
                </a:lnTo>
                <a:lnTo>
                  <a:pt x="8991" y="5210"/>
                </a:lnTo>
                <a:lnTo>
                  <a:pt x="9024" y="5183"/>
                </a:lnTo>
                <a:lnTo>
                  <a:pt x="9066" y="5153"/>
                </a:lnTo>
                <a:lnTo>
                  <a:pt x="9093" y="5135"/>
                </a:lnTo>
                <a:lnTo>
                  <a:pt x="9120" y="5153"/>
                </a:lnTo>
                <a:lnTo>
                  <a:pt x="9162" y="5183"/>
                </a:lnTo>
                <a:lnTo>
                  <a:pt x="9194" y="5210"/>
                </a:lnTo>
                <a:lnTo>
                  <a:pt x="9219" y="5234"/>
                </a:lnTo>
                <a:lnTo>
                  <a:pt x="9240" y="5258"/>
                </a:lnTo>
                <a:lnTo>
                  <a:pt x="9254" y="5279"/>
                </a:lnTo>
                <a:lnTo>
                  <a:pt x="9264" y="5294"/>
                </a:lnTo>
                <a:lnTo>
                  <a:pt x="9267" y="5310"/>
                </a:lnTo>
                <a:lnTo>
                  <a:pt x="9272" y="5322"/>
                </a:lnTo>
                <a:lnTo>
                  <a:pt x="9267" y="5333"/>
                </a:lnTo>
                <a:lnTo>
                  <a:pt x="9264" y="5348"/>
                </a:lnTo>
                <a:lnTo>
                  <a:pt x="9254" y="5364"/>
                </a:lnTo>
                <a:lnTo>
                  <a:pt x="9240" y="5384"/>
                </a:lnTo>
                <a:lnTo>
                  <a:pt x="9219" y="5408"/>
                </a:lnTo>
                <a:lnTo>
                  <a:pt x="9194" y="5432"/>
                </a:lnTo>
                <a:lnTo>
                  <a:pt x="9162" y="5460"/>
                </a:lnTo>
                <a:lnTo>
                  <a:pt x="9120" y="5490"/>
                </a:lnTo>
                <a:lnTo>
                  <a:pt x="9093" y="5508"/>
                </a:lnTo>
                <a:lnTo>
                  <a:pt x="9066" y="5490"/>
                </a:lnTo>
                <a:lnTo>
                  <a:pt x="9024" y="5460"/>
                </a:lnTo>
                <a:lnTo>
                  <a:pt x="8991" y="5432"/>
                </a:lnTo>
                <a:lnTo>
                  <a:pt x="8966" y="5408"/>
                </a:lnTo>
                <a:lnTo>
                  <a:pt x="8946" y="5384"/>
                </a:lnTo>
                <a:lnTo>
                  <a:pt x="8933" y="5364"/>
                </a:lnTo>
                <a:lnTo>
                  <a:pt x="8922" y="5348"/>
                </a:lnTo>
                <a:lnTo>
                  <a:pt x="8918" y="5333"/>
                </a:lnTo>
                <a:lnTo>
                  <a:pt x="8915" y="5322"/>
                </a:lnTo>
                <a:lnTo>
                  <a:pt x="8918" y="5310"/>
                </a:lnTo>
                <a:close/>
                <a:moveTo>
                  <a:pt x="9258" y="5172"/>
                </a:moveTo>
                <a:lnTo>
                  <a:pt x="9231" y="5148"/>
                </a:lnTo>
                <a:lnTo>
                  <a:pt x="9200" y="5123"/>
                </a:lnTo>
                <a:lnTo>
                  <a:pt x="9162" y="5096"/>
                </a:lnTo>
                <a:lnTo>
                  <a:pt x="9156" y="5093"/>
                </a:lnTo>
                <a:lnTo>
                  <a:pt x="9219" y="5051"/>
                </a:lnTo>
                <a:lnTo>
                  <a:pt x="9246" y="5030"/>
                </a:lnTo>
                <a:lnTo>
                  <a:pt x="9270" y="5010"/>
                </a:lnTo>
                <a:lnTo>
                  <a:pt x="9290" y="4991"/>
                </a:lnTo>
                <a:lnTo>
                  <a:pt x="9308" y="4970"/>
                </a:lnTo>
                <a:lnTo>
                  <a:pt x="9321" y="4949"/>
                </a:lnTo>
                <a:lnTo>
                  <a:pt x="9333" y="4926"/>
                </a:lnTo>
                <a:lnTo>
                  <a:pt x="9344" y="4949"/>
                </a:lnTo>
                <a:lnTo>
                  <a:pt x="9360" y="4970"/>
                </a:lnTo>
                <a:lnTo>
                  <a:pt x="9375" y="4991"/>
                </a:lnTo>
                <a:lnTo>
                  <a:pt x="9398" y="5010"/>
                </a:lnTo>
                <a:lnTo>
                  <a:pt x="9420" y="5030"/>
                </a:lnTo>
                <a:lnTo>
                  <a:pt x="9447" y="5051"/>
                </a:lnTo>
                <a:lnTo>
                  <a:pt x="9510" y="5093"/>
                </a:lnTo>
                <a:lnTo>
                  <a:pt x="9504" y="5096"/>
                </a:lnTo>
                <a:lnTo>
                  <a:pt x="9465" y="5123"/>
                </a:lnTo>
                <a:lnTo>
                  <a:pt x="9435" y="5148"/>
                </a:lnTo>
                <a:lnTo>
                  <a:pt x="9408" y="5172"/>
                </a:lnTo>
                <a:lnTo>
                  <a:pt x="9386" y="5195"/>
                </a:lnTo>
                <a:lnTo>
                  <a:pt x="9368" y="5216"/>
                </a:lnTo>
                <a:lnTo>
                  <a:pt x="9354" y="5237"/>
                </a:lnTo>
                <a:lnTo>
                  <a:pt x="9342" y="5256"/>
                </a:lnTo>
                <a:lnTo>
                  <a:pt x="9333" y="5274"/>
                </a:lnTo>
                <a:lnTo>
                  <a:pt x="9324" y="5256"/>
                </a:lnTo>
                <a:lnTo>
                  <a:pt x="9314" y="5237"/>
                </a:lnTo>
                <a:lnTo>
                  <a:pt x="9297" y="5216"/>
                </a:lnTo>
                <a:lnTo>
                  <a:pt x="9279" y="5195"/>
                </a:lnTo>
                <a:lnTo>
                  <a:pt x="9258" y="5172"/>
                </a:lnTo>
                <a:close/>
                <a:moveTo>
                  <a:pt x="9398" y="5310"/>
                </a:moveTo>
                <a:lnTo>
                  <a:pt x="9404" y="5294"/>
                </a:lnTo>
                <a:lnTo>
                  <a:pt x="9411" y="5279"/>
                </a:lnTo>
                <a:lnTo>
                  <a:pt x="9426" y="5258"/>
                </a:lnTo>
                <a:lnTo>
                  <a:pt x="9446" y="5234"/>
                </a:lnTo>
                <a:lnTo>
                  <a:pt x="9471" y="5210"/>
                </a:lnTo>
                <a:lnTo>
                  <a:pt x="9504" y="5183"/>
                </a:lnTo>
                <a:lnTo>
                  <a:pt x="9546" y="5153"/>
                </a:lnTo>
                <a:lnTo>
                  <a:pt x="9573" y="5135"/>
                </a:lnTo>
                <a:lnTo>
                  <a:pt x="9585" y="5142"/>
                </a:lnTo>
                <a:lnTo>
                  <a:pt x="9600" y="5153"/>
                </a:lnTo>
                <a:lnTo>
                  <a:pt x="9641" y="5183"/>
                </a:lnTo>
                <a:lnTo>
                  <a:pt x="9674" y="5210"/>
                </a:lnTo>
                <a:lnTo>
                  <a:pt x="9699" y="5234"/>
                </a:lnTo>
                <a:lnTo>
                  <a:pt x="9719" y="5258"/>
                </a:lnTo>
                <a:lnTo>
                  <a:pt x="9734" y="5279"/>
                </a:lnTo>
                <a:lnTo>
                  <a:pt x="9743" y="5294"/>
                </a:lnTo>
                <a:lnTo>
                  <a:pt x="9749" y="5310"/>
                </a:lnTo>
                <a:lnTo>
                  <a:pt x="9752" y="5322"/>
                </a:lnTo>
                <a:lnTo>
                  <a:pt x="9749" y="5333"/>
                </a:lnTo>
                <a:lnTo>
                  <a:pt x="9743" y="5348"/>
                </a:lnTo>
                <a:lnTo>
                  <a:pt x="9734" y="5364"/>
                </a:lnTo>
                <a:lnTo>
                  <a:pt x="9719" y="5384"/>
                </a:lnTo>
                <a:lnTo>
                  <a:pt x="9699" y="5408"/>
                </a:lnTo>
                <a:lnTo>
                  <a:pt x="9674" y="5432"/>
                </a:lnTo>
                <a:lnTo>
                  <a:pt x="9641" y="5460"/>
                </a:lnTo>
                <a:lnTo>
                  <a:pt x="9600" y="5490"/>
                </a:lnTo>
                <a:lnTo>
                  <a:pt x="9585" y="5501"/>
                </a:lnTo>
                <a:lnTo>
                  <a:pt x="9573" y="5508"/>
                </a:lnTo>
                <a:lnTo>
                  <a:pt x="9546" y="5490"/>
                </a:lnTo>
                <a:lnTo>
                  <a:pt x="9504" y="5460"/>
                </a:lnTo>
                <a:lnTo>
                  <a:pt x="9471" y="5432"/>
                </a:lnTo>
                <a:lnTo>
                  <a:pt x="9446" y="5408"/>
                </a:lnTo>
                <a:lnTo>
                  <a:pt x="9426" y="5384"/>
                </a:lnTo>
                <a:lnTo>
                  <a:pt x="9411" y="5364"/>
                </a:lnTo>
                <a:lnTo>
                  <a:pt x="9404" y="5348"/>
                </a:lnTo>
                <a:lnTo>
                  <a:pt x="9398" y="5333"/>
                </a:lnTo>
                <a:lnTo>
                  <a:pt x="9393" y="5322"/>
                </a:lnTo>
                <a:lnTo>
                  <a:pt x="9398" y="5310"/>
                </a:lnTo>
                <a:close/>
                <a:moveTo>
                  <a:pt x="9737" y="5172"/>
                </a:moveTo>
                <a:lnTo>
                  <a:pt x="9711" y="5148"/>
                </a:lnTo>
                <a:lnTo>
                  <a:pt x="9680" y="5123"/>
                </a:lnTo>
                <a:lnTo>
                  <a:pt x="9644" y="5096"/>
                </a:lnTo>
                <a:lnTo>
                  <a:pt x="9638" y="5093"/>
                </a:lnTo>
                <a:lnTo>
                  <a:pt x="9699" y="5051"/>
                </a:lnTo>
                <a:lnTo>
                  <a:pt x="9725" y="5030"/>
                </a:lnTo>
                <a:lnTo>
                  <a:pt x="9749" y="5010"/>
                </a:lnTo>
                <a:lnTo>
                  <a:pt x="9770" y="4991"/>
                </a:lnTo>
                <a:lnTo>
                  <a:pt x="9788" y="4970"/>
                </a:lnTo>
                <a:lnTo>
                  <a:pt x="9801" y="4949"/>
                </a:lnTo>
                <a:lnTo>
                  <a:pt x="9813" y="4926"/>
                </a:lnTo>
                <a:lnTo>
                  <a:pt x="9824" y="4949"/>
                </a:lnTo>
                <a:lnTo>
                  <a:pt x="9839" y="4970"/>
                </a:lnTo>
                <a:lnTo>
                  <a:pt x="9855" y="4991"/>
                </a:lnTo>
                <a:lnTo>
                  <a:pt x="9878" y="5010"/>
                </a:lnTo>
                <a:lnTo>
                  <a:pt x="9899" y="5030"/>
                </a:lnTo>
                <a:lnTo>
                  <a:pt x="9927" y="5051"/>
                </a:lnTo>
                <a:lnTo>
                  <a:pt x="9989" y="5093"/>
                </a:lnTo>
                <a:lnTo>
                  <a:pt x="9983" y="5096"/>
                </a:lnTo>
                <a:lnTo>
                  <a:pt x="9945" y="5123"/>
                </a:lnTo>
                <a:lnTo>
                  <a:pt x="9915" y="5148"/>
                </a:lnTo>
                <a:lnTo>
                  <a:pt x="9887" y="5172"/>
                </a:lnTo>
                <a:lnTo>
                  <a:pt x="9866" y="5195"/>
                </a:lnTo>
                <a:lnTo>
                  <a:pt x="9848" y="5216"/>
                </a:lnTo>
                <a:lnTo>
                  <a:pt x="9833" y="5237"/>
                </a:lnTo>
                <a:lnTo>
                  <a:pt x="9821" y="5256"/>
                </a:lnTo>
                <a:lnTo>
                  <a:pt x="9813" y="5274"/>
                </a:lnTo>
                <a:lnTo>
                  <a:pt x="9803" y="5256"/>
                </a:lnTo>
                <a:lnTo>
                  <a:pt x="9794" y="5237"/>
                </a:lnTo>
                <a:lnTo>
                  <a:pt x="9777" y="5216"/>
                </a:lnTo>
                <a:lnTo>
                  <a:pt x="9759" y="5195"/>
                </a:lnTo>
                <a:lnTo>
                  <a:pt x="9737" y="5172"/>
                </a:lnTo>
                <a:close/>
                <a:moveTo>
                  <a:pt x="9878" y="5310"/>
                </a:moveTo>
                <a:lnTo>
                  <a:pt x="9884" y="5294"/>
                </a:lnTo>
                <a:lnTo>
                  <a:pt x="9891" y="5279"/>
                </a:lnTo>
                <a:lnTo>
                  <a:pt x="9905" y="5258"/>
                </a:lnTo>
                <a:lnTo>
                  <a:pt x="9926" y="5234"/>
                </a:lnTo>
                <a:lnTo>
                  <a:pt x="9951" y="5210"/>
                </a:lnTo>
                <a:lnTo>
                  <a:pt x="9983" y="5183"/>
                </a:lnTo>
                <a:lnTo>
                  <a:pt x="10025" y="5153"/>
                </a:lnTo>
                <a:lnTo>
                  <a:pt x="10053" y="5135"/>
                </a:lnTo>
                <a:lnTo>
                  <a:pt x="10082" y="5153"/>
                </a:lnTo>
                <a:lnTo>
                  <a:pt x="10121" y="5183"/>
                </a:lnTo>
                <a:lnTo>
                  <a:pt x="10154" y="5210"/>
                </a:lnTo>
                <a:lnTo>
                  <a:pt x="10179" y="5234"/>
                </a:lnTo>
                <a:lnTo>
                  <a:pt x="10199" y="5258"/>
                </a:lnTo>
                <a:lnTo>
                  <a:pt x="10214" y="5279"/>
                </a:lnTo>
                <a:lnTo>
                  <a:pt x="10223" y="5294"/>
                </a:lnTo>
                <a:lnTo>
                  <a:pt x="10229" y="5310"/>
                </a:lnTo>
                <a:lnTo>
                  <a:pt x="10232" y="5322"/>
                </a:lnTo>
                <a:lnTo>
                  <a:pt x="10229" y="5333"/>
                </a:lnTo>
                <a:lnTo>
                  <a:pt x="10223" y="5348"/>
                </a:lnTo>
                <a:lnTo>
                  <a:pt x="10214" y="5364"/>
                </a:lnTo>
                <a:lnTo>
                  <a:pt x="10199" y="5384"/>
                </a:lnTo>
                <a:lnTo>
                  <a:pt x="10179" y="5408"/>
                </a:lnTo>
                <a:lnTo>
                  <a:pt x="10154" y="5432"/>
                </a:lnTo>
                <a:lnTo>
                  <a:pt x="10121" y="5460"/>
                </a:lnTo>
                <a:lnTo>
                  <a:pt x="10082" y="5490"/>
                </a:lnTo>
                <a:lnTo>
                  <a:pt x="10053" y="5508"/>
                </a:lnTo>
                <a:lnTo>
                  <a:pt x="10025" y="5490"/>
                </a:lnTo>
                <a:lnTo>
                  <a:pt x="9983" y="5460"/>
                </a:lnTo>
                <a:lnTo>
                  <a:pt x="9951" y="5432"/>
                </a:lnTo>
                <a:lnTo>
                  <a:pt x="9926" y="5408"/>
                </a:lnTo>
                <a:lnTo>
                  <a:pt x="9905" y="5384"/>
                </a:lnTo>
                <a:lnTo>
                  <a:pt x="9891" y="5364"/>
                </a:lnTo>
                <a:lnTo>
                  <a:pt x="9884" y="5348"/>
                </a:lnTo>
                <a:lnTo>
                  <a:pt x="9878" y="5333"/>
                </a:lnTo>
                <a:lnTo>
                  <a:pt x="9873" y="5322"/>
                </a:lnTo>
                <a:lnTo>
                  <a:pt x="9878" y="5310"/>
                </a:lnTo>
                <a:close/>
                <a:moveTo>
                  <a:pt x="10217" y="5172"/>
                </a:moveTo>
                <a:lnTo>
                  <a:pt x="10191" y="5148"/>
                </a:lnTo>
                <a:lnTo>
                  <a:pt x="10160" y="5123"/>
                </a:lnTo>
                <a:lnTo>
                  <a:pt x="10124" y="5096"/>
                </a:lnTo>
                <a:lnTo>
                  <a:pt x="10118" y="5093"/>
                </a:lnTo>
                <a:lnTo>
                  <a:pt x="10179" y="5051"/>
                </a:lnTo>
                <a:lnTo>
                  <a:pt x="10205" y="5030"/>
                </a:lnTo>
                <a:lnTo>
                  <a:pt x="10229" y="5010"/>
                </a:lnTo>
                <a:lnTo>
                  <a:pt x="10250" y="4991"/>
                </a:lnTo>
                <a:lnTo>
                  <a:pt x="10268" y="4970"/>
                </a:lnTo>
                <a:lnTo>
                  <a:pt x="10281" y="4949"/>
                </a:lnTo>
                <a:lnTo>
                  <a:pt x="10293" y="4926"/>
                </a:lnTo>
                <a:lnTo>
                  <a:pt x="10302" y="4949"/>
                </a:lnTo>
                <a:lnTo>
                  <a:pt x="10319" y="4970"/>
                </a:lnTo>
                <a:lnTo>
                  <a:pt x="10335" y="4991"/>
                </a:lnTo>
                <a:lnTo>
                  <a:pt x="10356" y="5010"/>
                </a:lnTo>
                <a:lnTo>
                  <a:pt x="10379" y="5030"/>
                </a:lnTo>
                <a:lnTo>
                  <a:pt x="10407" y="5051"/>
                </a:lnTo>
                <a:lnTo>
                  <a:pt x="10469" y="5093"/>
                </a:lnTo>
                <a:lnTo>
                  <a:pt x="10463" y="5096"/>
                </a:lnTo>
                <a:lnTo>
                  <a:pt x="10425" y="5123"/>
                </a:lnTo>
                <a:lnTo>
                  <a:pt x="10395" y="5148"/>
                </a:lnTo>
                <a:lnTo>
                  <a:pt x="10367" y="5172"/>
                </a:lnTo>
                <a:lnTo>
                  <a:pt x="10344" y="5195"/>
                </a:lnTo>
                <a:lnTo>
                  <a:pt x="10326" y="5216"/>
                </a:lnTo>
                <a:lnTo>
                  <a:pt x="10313" y="5237"/>
                </a:lnTo>
                <a:lnTo>
                  <a:pt x="10301" y="5256"/>
                </a:lnTo>
                <a:lnTo>
                  <a:pt x="10293" y="5274"/>
                </a:lnTo>
                <a:lnTo>
                  <a:pt x="10283" y="5256"/>
                </a:lnTo>
                <a:lnTo>
                  <a:pt x="10272" y="5237"/>
                </a:lnTo>
                <a:lnTo>
                  <a:pt x="10257" y="5216"/>
                </a:lnTo>
                <a:lnTo>
                  <a:pt x="10239" y="5195"/>
                </a:lnTo>
                <a:lnTo>
                  <a:pt x="10217" y="5172"/>
                </a:lnTo>
                <a:close/>
                <a:moveTo>
                  <a:pt x="10356" y="5310"/>
                </a:moveTo>
                <a:lnTo>
                  <a:pt x="10362" y="5294"/>
                </a:lnTo>
                <a:lnTo>
                  <a:pt x="10371" y="5279"/>
                </a:lnTo>
                <a:lnTo>
                  <a:pt x="10385" y="5258"/>
                </a:lnTo>
                <a:lnTo>
                  <a:pt x="10404" y="5234"/>
                </a:lnTo>
                <a:lnTo>
                  <a:pt x="10431" y="5210"/>
                </a:lnTo>
                <a:lnTo>
                  <a:pt x="10463" y="5183"/>
                </a:lnTo>
                <a:lnTo>
                  <a:pt x="10505" y="5153"/>
                </a:lnTo>
                <a:lnTo>
                  <a:pt x="10533" y="5135"/>
                </a:lnTo>
                <a:lnTo>
                  <a:pt x="10545" y="5142"/>
                </a:lnTo>
                <a:lnTo>
                  <a:pt x="10560" y="5153"/>
                </a:lnTo>
                <a:lnTo>
                  <a:pt x="10601" y="5183"/>
                </a:lnTo>
                <a:lnTo>
                  <a:pt x="10635" y="5210"/>
                </a:lnTo>
                <a:lnTo>
                  <a:pt x="10659" y="5234"/>
                </a:lnTo>
                <a:lnTo>
                  <a:pt x="10679" y="5258"/>
                </a:lnTo>
                <a:lnTo>
                  <a:pt x="10692" y="5279"/>
                </a:lnTo>
                <a:lnTo>
                  <a:pt x="10703" y="5294"/>
                </a:lnTo>
                <a:lnTo>
                  <a:pt x="10709" y="5310"/>
                </a:lnTo>
                <a:lnTo>
                  <a:pt x="10710" y="5322"/>
                </a:lnTo>
                <a:lnTo>
                  <a:pt x="10709" y="5333"/>
                </a:lnTo>
                <a:lnTo>
                  <a:pt x="10703" y="5348"/>
                </a:lnTo>
                <a:lnTo>
                  <a:pt x="10692" y="5364"/>
                </a:lnTo>
                <a:lnTo>
                  <a:pt x="10679" y="5384"/>
                </a:lnTo>
                <a:lnTo>
                  <a:pt x="10659" y="5408"/>
                </a:lnTo>
                <a:lnTo>
                  <a:pt x="10635" y="5432"/>
                </a:lnTo>
                <a:lnTo>
                  <a:pt x="10601" y="5460"/>
                </a:lnTo>
                <a:lnTo>
                  <a:pt x="10560" y="5490"/>
                </a:lnTo>
                <a:lnTo>
                  <a:pt x="10545" y="5501"/>
                </a:lnTo>
                <a:lnTo>
                  <a:pt x="10533" y="5508"/>
                </a:lnTo>
                <a:lnTo>
                  <a:pt x="10505" y="5490"/>
                </a:lnTo>
                <a:lnTo>
                  <a:pt x="10463" y="5460"/>
                </a:lnTo>
                <a:lnTo>
                  <a:pt x="10431" y="5432"/>
                </a:lnTo>
                <a:lnTo>
                  <a:pt x="10404" y="5408"/>
                </a:lnTo>
                <a:lnTo>
                  <a:pt x="10385" y="5384"/>
                </a:lnTo>
                <a:lnTo>
                  <a:pt x="10371" y="5364"/>
                </a:lnTo>
                <a:lnTo>
                  <a:pt x="10362" y="5348"/>
                </a:lnTo>
                <a:lnTo>
                  <a:pt x="10356" y="5333"/>
                </a:lnTo>
                <a:lnTo>
                  <a:pt x="10353" y="5322"/>
                </a:lnTo>
                <a:lnTo>
                  <a:pt x="10356" y="5310"/>
                </a:lnTo>
                <a:close/>
                <a:moveTo>
                  <a:pt x="10697" y="5172"/>
                </a:moveTo>
                <a:lnTo>
                  <a:pt x="10671" y="5148"/>
                </a:lnTo>
                <a:lnTo>
                  <a:pt x="10638" y="5123"/>
                </a:lnTo>
                <a:lnTo>
                  <a:pt x="10602" y="5096"/>
                </a:lnTo>
                <a:lnTo>
                  <a:pt x="10596" y="5093"/>
                </a:lnTo>
                <a:lnTo>
                  <a:pt x="10659" y="5051"/>
                </a:lnTo>
                <a:lnTo>
                  <a:pt x="10685" y="5030"/>
                </a:lnTo>
                <a:lnTo>
                  <a:pt x="10709" y="5010"/>
                </a:lnTo>
                <a:lnTo>
                  <a:pt x="10728" y="4991"/>
                </a:lnTo>
                <a:lnTo>
                  <a:pt x="10746" y="4970"/>
                </a:lnTo>
                <a:lnTo>
                  <a:pt x="10761" y="4949"/>
                </a:lnTo>
                <a:lnTo>
                  <a:pt x="10773" y="4926"/>
                </a:lnTo>
                <a:lnTo>
                  <a:pt x="10785" y="4949"/>
                </a:lnTo>
                <a:lnTo>
                  <a:pt x="10799" y="4970"/>
                </a:lnTo>
                <a:lnTo>
                  <a:pt x="10817" y="4991"/>
                </a:lnTo>
                <a:lnTo>
                  <a:pt x="10836" y="5010"/>
                </a:lnTo>
                <a:lnTo>
                  <a:pt x="10860" y="5030"/>
                </a:lnTo>
                <a:lnTo>
                  <a:pt x="10887" y="5051"/>
                </a:lnTo>
                <a:lnTo>
                  <a:pt x="10949" y="5093"/>
                </a:lnTo>
                <a:lnTo>
                  <a:pt x="10943" y="5096"/>
                </a:lnTo>
                <a:lnTo>
                  <a:pt x="10907" y="5123"/>
                </a:lnTo>
                <a:lnTo>
                  <a:pt x="10875" y="5148"/>
                </a:lnTo>
                <a:lnTo>
                  <a:pt x="10847" y="5172"/>
                </a:lnTo>
                <a:lnTo>
                  <a:pt x="10824" y="5195"/>
                </a:lnTo>
                <a:lnTo>
                  <a:pt x="10806" y="5216"/>
                </a:lnTo>
                <a:lnTo>
                  <a:pt x="10793" y="5237"/>
                </a:lnTo>
                <a:lnTo>
                  <a:pt x="10781" y="5256"/>
                </a:lnTo>
                <a:lnTo>
                  <a:pt x="10773" y="5274"/>
                </a:lnTo>
                <a:lnTo>
                  <a:pt x="10764" y="5256"/>
                </a:lnTo>
                <a:lnTo>
                  <a:pt x="10752" y="5237"/>
                </a:lnTo>
                <a:lnTo>
                  <a:pt x="10739" y="5216"/>
                </a:lnTo>
                <a:lnTo>
                  <a:pt x="10719" y="5195"/>
                </a:lnTo>
                <a:lnTo>
                  <a:pt x="10697" y="5172"/>
                </a:lnTo>
                <a:close/>
                <a:moveTo>
                  <a:pt x="10799" y="4710"/>
                </a:moveTo>
                <a:lnTo>
                  <a:pt x="10785" y="4731"/>
                </a:lnTo>
                <a:lnTo>
                  <a:pt x="10773" y="4752"/>
                </a:lnTo>
                <a:lnTo>
                  <a:pt x="10761" y="4731"/>
                </a:lnTo>
                <a:lnTo>
                  <a:pt x="10746" y="4710"/>
                </a:lnTo>
                <a:lnTo>
                  <a:pt x="10728" y="4691"/>
                </a:lnTo>
                <a:lnTo>
                  <a:pt x="10709" y="4671"/>
                </a:lnTo>
                <a:lnTo>
                  <a:pt x="10685" y="4650"/>
                </a:lnTo>
                <a:lnTo>
                  <a:pt x="10659" y="4632"/>
                </a:lnTo>
                <a:lnTo>
                  <a:pt x="10596" y="4590"/>
                </a:lnTo>
                <a:lnTo>
                  <a:pt x="10602" y="4587"/>
                </a:lnTo>
                <a:lnTo>
                  <a:pt x="10638" y="4560"/>
                </a:lnTo>
                <a:lnTo>
                  <a:pt x="10671" y="4535"/>
                </a:lnTo>
                <a:lnTo>
                  <a:pt x="10697" y="4511"/>
                </a:lnTo>
                <a:lnTo>
                  <a:pt x="10719" y="4488"/>
                </a:lnTo>
                <a:lnTo>
                  <a:pt x="10739" y="4467"/>
                </a:lnTo>
                <a:lnTo>
                  <a:pt x="10752" y="4446"/>
                </a:lnTo>
                <a:lnTo>
                  <a:pt x="10764" y="4427"/>
                </a:lnTo>
                <a:lnTo>
                  <a:pt x="10773" y="4409"/>
                </a:lnTo>
                <a:lnTo>
                  <a:pt x="10781" y="4427"/>
                </a:lnTo>
                <a:lnTo>
                  <a:pt x="10793" y="4446"/>
                </a:lnTo>
                <a:lnTo>
                  <a:pt x="10806" y="4467"/>
                </a:lnTo>
                <a:lnTo>
                  <a:pt x="10824" y="4488"/>
                </a:lnTo>
                <a:lnTo>
                  <a:pt x="10847" y="4511"/>
                </a:lnTo>
                <a:lnTo>
                  <a:pt x="10875" y="4535"/>
                </a:lnTo>
                <a:lnTo>
                  <a:pt x="10907" y="4560"/>
                </a:lnTo>
                <a:lnTo>
                  <a:pt x="10943" y="4587"/>
                </a:lnTo>
                <a:lnTo>
                  <a:pt x="10949" y="4590"/>
                </a:lnTo>
                <a:lnTo>
                  <a:pt x="10887" y="4632"/>
                </a:lnTo>
                <a:lnTo>
                  <a:pt x="10859" y="4650"/>
                </a:lnTo>
                <a:lnTo>
                  <a:pt x="10836" y="4671"/>
                </a:lnTo>
                <a:lnTo>
                  <a:pt x="10817" y="4691"/>
                </a:lnTo>
                <a:lnTo>
                  <a:pt x="10799" y="4710"/>
                </a:lnTo>
                <a:close/>
                <a:moveTo>
                  <a:pt x="10806" y="4257"/>
                </a:moveTo>
                <a:lnTo>
                  <a:pt x="10793" y="4277"/>
                </a:lnTo>
                <a:lnTo>
                  <a:pt x="10781" y="4296"/>
                </a:lnTo>
                <a:lnTo>
                  <a:pt x="10773" y="4314"/>
                </a:lnTo>
                <a:lnTo>
                  <a:pt x="10764" y="4296"/>
                </a:lnTo>
                <a:lnTo>
                  <a:pt x="10752" y="4277"/>
                </a:lnTo>
                <a:lnTo>
                  <a:pt x="10739" y="4257"/>
                </a:lnTo>
                <a:lnTo>
                  <a:pt x="10719" y="4235"/>
                </a:lnTo>
                <a:lnTo>
                  <a:pt x="10697" y="4211"/>
                </a:lnTo>
                <a:lnTo>
                  <a:pt x="10671" y="4187"/>
                </a:lnTo>
                <a:lnTo>
                  <a:pt x="10638" y="4163"/>
                </a:lnTo>
                <a:lnTo>
                  <a:pt x="10602" y="4137"/>
                </a:lnTo>
                <a:lnTo>
                  <a:pt x="10596" y="4133"/>
                </a:lnTo>
                <a:lnTo>
                  <a:pt x="10659" y="4089"/>
                </a:lnTo>
                <a:lnTo>
                  <a:pt x="10685" y="4070"/>
                </a:lnTo>
                <a:lnTo>
                  <a:pt x="10709" y="4049"/>
                </a:lnTo>
                <a:lnTo>
                  <a:pt x="10728" y="4031"/>
                </a:lnTo>
                <a:lnTo>
                  <a:pt x="10746" y="4010"/>
                </a:lnTo>
                <a:lnTo>
                  <a:pt x="10761" y="3989"/>
                </a:lnTo>
                <a:lnTo>
                  <a:pt x="10773" y="3968"/>
                </a:lnTo>
                <a:lnTo>
                  <a:pt x="10785" y="3989"/>
                </a:lnTo>
                <a:lnTo>
                  <a:pt x="10799" y="4010"/>
                </a:lnTo>
                <a:lnTo>
                  <a:pt x="10817" y="4031"/>
                </a:lnTo>
                <a:lnTo>
                  <a:pt x="10836" y="4049"/>
                </a:lnTo>
                <a:lnTo>
                  <a:pt x="10860" y="4070"/>
                </a:lnTo>
                <a:lnTo>
                  <a:pt x="10887" y="4089"/>
                </a:lnTo>
                <a:lnTo>
                  <a:pt x="10949" y="4133"/>
                </a:lnTo>
                <a:lnTo>
                  <a:pt x="10943" y="4137"/>
                </a:lnTo>
                <a:lnTo>
                  <a:pt x="10907" y="4163"/>
                </a:lnTo>
                <a:lnTo>
                  <a:pt x="10875" y="4187"/>
                </a:lnTo>
                <a:lnTo>
                  <a:pt x="10847" y="4211"/>
                </a:lnTo>
                <a:lnTo>
                  <a:pt x="10824" y="4235"/>
                </a:lnTo>
                <a:lnTo>
                  <a:pt x="10806" y="4257"/>
                </a:lnTo>
                <a:close/>
                <a:moveTo>
                  <a:pt x="10799" y="3749"/>
                </a:moveTo>
                <a:lnTo>
                  <a:pt x="10785" y="3771"/>
                </a:lnTo>
                <a:lnTo>
                  <a:pt x="10773" y="3794"/>
                </a:lnTo>
                <a:lnTo>
                  <a:pt x="10761" y="3771"/>
                </a:lnTo>
                <a:lnTo>
                  <a:pt x="10746" y="3749"/>
                </a:lnTo>
                <a:lnTo>
                  <a:pt x="10728" y="3729"/>
                </a:lnTo>
                <a:lnTo>
                  <a:pt x="10709" y="3711"/>
                </a:lnTo>
                <a:lnTo>
                  <a:pt x="10685" y="3692"/>
                </a:lnTo>
                <a:lnTo>
                  <a:pt x="10659" y="3671"/>
                </a:lnTo>
                <a:lnTo>
                  <a:pt x="10596" y="3629"/>
                </a:lnTo>
                <a:lnTo>
                  <a:pt x="10602" y="3627"/>
                </a:lnTo>
                <a:lnTo>
                  <a:pt x="10638" y="3602"/>
                </a:lnTo>
                <a:lnTo>
                  <a:pt x="10671" y="3576"/>
                </a:lnTo>
                <a:lnTo>
                  <a:pt x="10697" y="3552"/>
                </a:lnTo>
                <a:lnTo>
                  <a:pt x="10719" y="3530"/>
                </a:lnTo>
                <a:lnTo>
                  <a:pt x="10739" y="3507"/>
                </a:lnTo>
                <a:lnTo>
                  <a:pt x="10752" y="3486"/>
                </a:lnTo>
                <a:lnTo>
                  <a:pt x="10764" y="3468"/>
                </a:lnTo>
                <a:lnTo>
                  <a:pt x="10773" y="3450"/>
                </a:lnTo>
                <a:lnTo>
                  <a:pt x="10781" y="3468"/>
                </a:lnTo>
                <a:lnTo>
                  <a:pt x="10793" y="3486"/>
                </a:lnTo>
                <a:lnTo>
                  <a:pt x="10806" y="3507"/>
                </a:lnTo>
                <a:lnTo>
                  <a:pt x="10824" y="3530"/>
                </a:lnTo>
                <a:lnTo>
                  <a:pt x="10847" y="3552"/>
                </a:lnTo>
                <a:lnTo>
                  <a:pt x="10875" y="3576"/>
                </a:lnTo>
                <a:lnTo>
                  <a:pt x="10907" y="3602"/>
                </a:lnTo>
                <a:lnTo>
                  <a:pt x="10943" y="3627"/>
                </a:lnTo>
                <a:lnTo>
                  <a:pt x="10949" y="3629"/>
                </a:lnTo>
                <a:lnTo>
                  <a:pt x="10887" y="3671"/>
                </a:lnTo>
                <a:lnTo>
                  <a:pt x="10859" y="3692"/>
                </a:lnTo>
                <a:lnTo>
                  <a:pt x="10836" y="3711"/>
                </a:lnTo>
                <a:lnTo>
                  <a:pt x="10817" y="3729"/>
                </a:lnTo>
                <a:lnTo>
                  <a:pt x="10799" y="3749"/>
                </a:lnTo>
                <a:close/>
                <a:moveTo>
                  <a:pt x="10806" y="3297"/>
                </a:moveTo>
                <a:lnTo>
                  <a:pt x="10793" y="3318"/>
                </a:lnTo>
                <a:lnTo>
                  <a:pt x="10781" y="3338"/>
                </a:lnTo>
                <a:lnTo>
                  <a:pt x="10773" y="3354"/>
                </a:lnTo>
                <a:lnTo>
                  <a:pt x="10764" y="3338"/>
                </a:lnTo>
                <a:lnTo>
                  <a:pt x="10752" y="3318"/>
                </a:lnTo>
                <a:lnTo>
                  <a:pt x="10739" y="3297"/>
                </a:lnTo>
                <a:lnTo>
                  <a:pt x="10719" y="3276"/>
                </a:lnTo>
                <a:lnTo>
                  <a:pt x="10697" y="3252"/>
                </a:lnTo>
                <a:lnTo>
                  <a:pt x="10671" y="3228"/>
                </a:lnTo>
                <a:lnTo>
                  <a:pt x="10638" y="3204"/>
                </a:lnTo>
                <a:lnTo>
                  <a:pt x="10602" y="3177"/>
                </a:lnTo>
                <a:lnTo>
                  <a:pt x="10596" y="3174"/>
                </a:lnTo>
                <a:lnTo>
                  <a:pt x="10659" y="3129"/>
                </a:lnTo>
                <a:lnTo>
                  <a:pt x="10685" y="3110"/>
                </a:lnTo>
                <a:lnTo>
                  <a:pt x="10709" y="3090"/>
                </a:lnTo>
                <a:lnTo>
                  <a:pt x="10728" y="3069"/>
                </a:lnTo>
                <a:lnTo>
                  <a:pt x="10746" y="3050"/>
                </a:lnTo>
                <a:lnTo>
                  <a:pt x="10761" y="3030"/>
                </a:lnTo>
                <a:lnTo>
                  <a:pt x="10773" y="3008"/>
                </a:lnTo>
                <a:lnTo>
                  <a:pt x="10785" y="3030"/>
                </a:lnTo>
                <a:lnTo>
                  <a:pt x="10799" y="3050"/>
                </a:lnTo>
                <a:lnTo>
                  <a:pt x="10817" y="3069"/>
                </a:lnTo>
                <a:lnTo>
                  <a:pt x="10836" y="3090"/>
                </a:lnTo>
                <a:lnTo>
                  <a:pt x="10860" y="3110"/>
                </a:lnTo>
                <a:lnTo>
                  <a:pt x="10887" y="3129"/>
                </a:lnTo>
                <a:lnTo>
                  <a:pt x="10949" y="3174"/>
                </a:lnTo>
                <a:lnTo>
                  <a:pt x="10943" y="3177"/>
                </a:lnTo>
                <a:lnTo>
                  <a:pt x="10907" y="3204"/>
                </a:lnTo>
                <a:lnTo>
                  <a:pt x="10875" y="3228"/>
                </a:lnTo>
                <a:lnTo>
                  <a:pt x="10847" y="3252"/>
                </a:lnTo>
                <a:lnTo>
                  <a:pt x="10824" y="3276"/>
                </a:lnTo>
                <a:lnTo>
                  <a:pt x="10806" y="3297"/>
                </a:lnTo>
                <a:close/>
                <a:moveTo>
                  <a:pt x="10799" y="2790"/>
                </a:moveTo>
                <a:lnTo>
                  <a:pt x="10785" y="2813"/>
                </a:lnTo>
                <a:lnTo>
                  <a:pt x="10773" y="2834"/>
                </a:lnTo>
                <a:lnTo>
                  <a:pt x="10761" y="2813"/>
                </a:lnTo>
                <a:lnTo>
                  <a:pt x="10746" y="2790"/>
                </a:lnTo>
                <a:lnTo>
                  <a:pt x="10728" y="2771"/>
                </a:lnTo>
                <a:lnTo>
                  <a:pt x="10709" y="2753"/>
                </a:lnTo>
                <a:lnTo>
                  <a:pt x="10685" y="2732"/>
                </a:lnTo>
                <a:lnTo>
                  <a:pt x="10659" y="2712"/>
                </a:lnTo>
                <a:lnTo>
                  <a:pt x="10596" y="2670"/>
                </a:lnTo>
                <a:lnTo>
                  <a:pt x="10602" y="2666"/>
                </a:lnTo>
                <a:lnTo>
                  <a:pt x="10638" y="2640"/>
                </a:lnTo>
                <a:lnTo>
                  <a:pt x="10671" y="2616"/>
                </a:lnTo>
                <a:lnTo>
                  <a:pt x="10697" y="2592"/>
                </a:lnTo>
                <a:lnTo>
                  <a:pt x="10719" y="2568"/>
                </a:lnTo>
                <a:lnTo>
                  <a:pt x="10739" y="2549"/>
                </a:lnTo>
                <a:lnTo>
                  <a:pt x="10752" y="2526"/>
                </a:lnTo>
                <a:lnTo>
                  <a:pt x="10764" y="2508"/>
                </a:lnTo>
                <a:lnTo>
                  <a:pt x="10773" y="2490"/>
                </a:lnTo>
                <a:lnTo>
                  <a:pt x="10781" y="2508"/>
                </a:lnTo>
                <a:lnTo>
                  <a:pt x="10793" y="2526"/>
                </a:lnTo>
                <a:lnTo>
                  <a:pt x="10806" y="2549"/>
                </a:lnTo>
                <a:lnTo>
                  <a:pt x="10824" y="2568"/>
                </a:lnTo>
                <a:lnTo>
                  <a:pt x="10847" y="2592"/>
                </a:lnTo>
                <a:lnTo>
                  <a:pt x="10875" y="2616"/>
                </a:lnTo>
                <a:lnTo>
                  <a:pt x="10907" y="2640"/>
                </a:lnTo>
                <a:lnTo>
                  <a:pt x="10943" y="2666"/>
                </a:lnTo>
                <a:lnTo>
                  <a:pt x="10949" y="2670"/>
                </a:lnTo>
                <a:lnTo>
                  <a:pt x="10887" y="2712"/>
                </a:lnTo>
                <a:lnTo>
                  <a:pt x="10859" y="2732"/>
                </a:lnTo>
                <a:lnTo>
                  <a:pt x="10836" y="2753"/>
                </a:lnTo>
                <a:lnTo>
                  <a:pt x="10817" y="2771"/>
                </a:lnTo>
                <a:lnTo>
                  <a:pt x="10799" y="2790"/>
                </a:lnTo>
                <a:close/>
                <a:moveTo>
                  <a:pt x="10806" y="2336"/>
                </a:moveTo>
                <a:lnTo>
                  <a:pt x="10793" y="2358"/>
                </a:lnTo>
                <a:lnTo>
                  <a:pt x="10781" y="2376"/>
                </a:lnTo>
                <a:lnTo>
                  <a:pt x="10773" y="2394"/>
                </a:lnTo>
                <a:lnTo>
                  <a:pt x="10764" y="2376"/>
                </a:lnTo>
                <a:lnTo>
                  <a:pt x="10752" y="2358"/>
                </a:lnTo>
                <a:lnTo>
                  <a:pt x="10739" y="2336"/>
                </a:lnTo>
                <a:lnTo>
                  <a:pt x="10719" y="2316"/>
                </a:lnTo>
                <a:lnTo>
                  <a:pt x="10697" y="2292"/>
                </a:lnTo>
                <a:lnTo>
                  <a:pt x="10671" y="2268"/>
                </a:lnTo>
                <a:lnTo>
                  <a:pt x="10638" y="2243"/>
                </a:lnTo>
                <a:lnTo>
                  <a:pt x="10602" y="2219"/>
                </a:lnTo>
                <a:lnTo>
                  <a:pt x="10596" y="2214"/>
                </a:lnTo>
                <a:lnTo>
                  <a:pt x="10659" y="2171"/>
                </a:lnTo>
                <a:lnTo>
                  <a:pt x="10685" y="2151"/>
                </a:lnTo>
                <a:lnTo>
                  <a:pt x="10709" y="2130"/>
                </a:lnTo>
                <a:lnTo>
                  <a:pt x="10728" y="2111"/>
                </a:lnTo>
                <a:lnTo>
                  <a:pt x="10746" y="2091"/>
                </a:lnTo>
                <a:lnTo>
                  <a:pt x="10761" y="2070"/>
                </a:lnTo>
                <a:lnTo>
                  <a:pt x="10773" y="2046"/>
                </a:lnTo>
                <a:lnTo>
                  <a:pt x="10785" y="2070"/>
                </a:lnTo>
                <a:lnTo>
                  <a:pt x="10799" y="2091"/>
                </a:lnTo>
                <a:lnTo>
                  <a:pt x="10817" y="2111"/>
                </a:lnTo>
                <a:lnTo>
                  <a:pt x="10836" y="2130"/>
                </a:lnTo>
                <a:lnTo>
                  <a:pt x="10860" y="2151"/>
                </a:lnTo>
                <a:lnTo>
                  <a:pt x="10887" y="2171"/>
                </a:lnTo>
                <a:lnTo>
                  <a:pt x="10949" y="2214"/>
                </a:lnTo>
                <a:lnTo>
                  <a:pt x="10943" y="2219"/>
                </a:lnTo>
                <a:lnTo>
                  <a:pt x="10907" y="2243"/>
                </a:lnTo>
                <a:lnTo>
                  <a:pt x="10875" y="2268"/>
                </a:lnTo>
                <a:lnTo>
                  <a:pt x="10847" y="2292"/>
                </a:lnTo>
                <a:lnTo>
                  <a:pt x="10824" y="2316"/>
                </a:lnTo>
                <a:lnTo>
                  <a:pt x="10806" y="2336"/>
                </a:lnTo>
                <a:close/>
                <a:moveTo>
                  <a:pt x="10799" y="1830"/>
                </a:moveTo>
                <a:lnTo>
                  <a:pt x="10785" y="1851"/>
                </a:lnTo>
                <a:lnTo>
                  <a:pt x="10773" y="1875"/>
                </a:lnTo>
                <a:lnTo>
                  <a:pt x="10761" y="1851"/>
                </a:lnTo>
                <a:lnTo>
                  <a:pt x="10746" y="1830"/>
                </a:lnTo>
                <a:lnTo>
                  <a:pt x="10728" y="1811"/>
                </a:lnTo>
                <a:lnTo>
                  <a:pt x="10709" y="1791"/>
                </a:lnTo>
                <a:lnTo>
                  <a:pt x="10685" y="1773"/>
                </a:lnTo>
                <a:lnTo>
                  <a:pt x="10659" y="1752"/>
                </a:lnTo>
                <a:lnTo>
                  <a:pt x="10596" y="1710"/>
                </a:lnTo>
                <a:lnTo>
                  <a:pt x="10602" y="1707"/>
                </a:lnTo>
                <a:lnTo>
                  <a:pt x="10638" y="1680"/>
                </a:lnTo>
                <a:lnTo>
                  <a:pt x="10671" y="1656"/>
                </a:lnTo>
                <a:lnTo>
                  <a:pt x="10697" y="1634"/>
                </a:lnTo>
                <a:lnTo>
                  <a:pt x="10719" y="1610"/>
                </a:lnTo>
                <a:lnTo>
                  <a:pt x="10739" y="1587"/>
                </a:lnTo>
                <a:lnTo>
                  <a:pt x="10752" y="1568"/>
                </a:lnTo>
                <a:lnTo>
                  <a:pt x="10764" y="1547"/>
                </a:lnTo>
                <a:lnTo>
                  <a:pt x="10773" y="1532"/>
                </a:lnTo>
                <a:lnTo>
                  <a:pt x="10781" y="1547"/>
                </a:lnTo>
                <a:lnTo>
                  <a:pt x="10793" y="1568"/>
                </a:lnTo>
                <a:lnTo>
                  <a:pt x="10806" y="1587"/>
                </a:lnTo>
                <a:lnTo>
                  <a:pt x="10824" y="1610"/>
                </a:lnTo>
                <a:lnTo>
                  <a:pt x="10847" y="1634"/>
                </a:lnTo>
                <a:lnTo>
                  <a:pt x="10875" y="1656"/>
                </a:lnTo>
                <a:lnTo>
                  <a:pt x="10907" y="1680"/>
                </a:lnTo>
                <a:lnTo>
                  <a:pt x="10943" y="1707"/>
                </a:lnTo>
                <a:lnTo>
                  <a:pt x="10949" y="1710"/>
                </a:lnTo>
                <a:lnTo>
                  <a:pt x="10887" y="1752"/>
                </a:lnTo>
                <a:lnTo>
                  <a:pt x="10859" y="1773"/>
                </a:lnTo>
                <a:lnTo>
                  <a:pt x="10836" y="1791"/>
                </a:lnTo>
                <a:lnTo>
                  <a:pt x="10817" y="1811"/>
                </a:lnTo>
                <a:lnTo>
                  <a:pt x="10799" y="1830"/>
                </a:lnTo>
                <a:close/>
                <a:moveTo>
                  <a:pt x="10806" y="1377"/>
                </a:moveTo>
                <a:lnTo>
                  <a:pt x="10793" y="1400"/>
                </a:lnTo>
                <a:lnTo>
                  <a:pt x="10781" y="1418"/>
                </a:lnTo>
                <a:lnTo>
                  <a:pt x="10773" y="1436"/>
                </a:lnTo>
                <a:lnTo>
                  <a:pt x="10764" y="1418"/>
                </a:lnTo>
                <a:lnTo>
                  <a:pt x="10752" y="1400"/>
                </a:lnTo>
                <a:lnTo>
                  <a:pt x="10739" y="1377"/>
                </a:lnTo>
                <a:lnTo>
                  <a:pt x="10719" y="1355"/>
                </a:lnTo>
                <a:lnTo>
                  <a:pt x="10697" y="1334"/>
                </a:lnTo>
                <a:lnTo>
                  <a:pt x="10671" y="1310"/>
                </a:lnTo>
                <a:lnTo>
                  <a:pt x="10638" y="1283"/>
                </a:lnTo>
                <a:lnTo>
                  <a:pt x="10602" y="1257"/>
                </a:lnTo>
                <a:lnTo>
                  <a:pt x="10596" y="1253"/>
                </a:lnTo>
                <a:lnTo>
                  <a:pt x="10659" y="1211"/>
                </a:lnTo>
                <a:lnTo>
                  <a:pt x="10685" y="1191"/>
                </a:lnTo>
                <a:lnTo>
                  <a:pt x="10709" y="1172"/>
                </a:lnTo>
                <a:lnTo>
                  <a:pt x="10728" y="1151"/>
                </a:lnTo>
                <a:lnTo>
                  <a:pt x="10746" y="1131"/>
                </a:lnTo>
                <a:lnTo>
                  <a:pt x="10761" y="1109"/>
                </a:lnTo>
                <a:lnTo>
                  <a:pt x="10773" y="1088"/>
                </a:lnTo>
                <a:lnTo>
                  <a:pt x="10785" y="1109"/>
                </a:lnTo>
                <a:lnTo>
                  <a:pt x="10799" y="1131"/>
                </a:lnTo>
                <a:lnTo>
                  <a:pt x="10817" y="1151"/>
                </a:lnTo>
                <a:lnTo>
                  <a:pt x="10836" y="1172"/>
                </a:lnTo>
                <a:lnTo>
                  <a:pt x="10860" y="1191"/>
                </a:lnTo>
                <a:lnTo>
                  <a:pt x="10887" y="1211"/>
                </a:lnTo>
                <a:lnTo>
                  <a:pt x="10949" y="1253"/>
                </a:lnTo>
                <a:lnTo>
                  <a:pt x="10943" y="1257"/>
                </a:lnTo>
                <a:lnTo>
                  <a:pt x="10907" y="1283"/>
                </a:lnTo>
                <a:lnTo>
                  <a:pt x="10875" y="1310"/>
                </a:lnTo>
                <a:lnTo>
                  <a:pt x="10847" y="1334"/>
                </a:lnTo>
                <a:lnTo>
                  <a:pt x="10824" y="1355"/>
                </a:lnTo>
                <a:lnTo>
                  <a:pt x="10806" y="1377"/>
                </a:lnTo>
                <a:close/>
                <a:moveTo>
                  <a:pt x="10601" y="1343"/>
                </a:moveTo>
                <a:lnTo>
                  <a:pt x="10635" y="1371"/>
                </a:lnTo>
                <a:lnTo>
                  <a:pt x="10659" y="1395"/>
                </a:lnTo>
                <a:lnTo>
                  <a:pt x="10679" y="1419"/>
                </a:lnTo>
                <a:lnTo>
                  <a:pt x="10692" y="1439"/>
                </a:lnTo>
                <a:lnTo>
                  <a:pt x="10703" y="1457"/>
                </a:lnTo>
                <a:lnTo>
                  <a:pt x="10709" y="1472"/>
                </a:lnTo>
                <a:lnTo>
                  <a:pt x="10710" y="1484"/>
                </a:lnTo>
                <a:lnTo>
                  <a:pt x="10709" y="1496"/>
                </a:lnTo>
                <a:lnTo>
                  <a:pt x="10703" y="1509"/>
                </a:lnTo>
                <a:lnTo>
                  <a:pt x="10692" y="1527"/>
                </a:lnTo>
                <a:lnTo>
                  <a:pt x="10679" y="1547"/>
                </a:lnTo>
                <a:lnTo>
                  <a:pt x="10659" y="1569"/>
                </a:lnTo>
                <a:lnTo>
                  <a:pt x="10635" y="1595"/>
                </a:lnTo>
                <a:lnTo>
                  <a:pt x="10601" y="1622"/>
                </a:lnTo>
                <a:lnTo>
                  <a:pt x="10560" y="1650"/>
                </a:lnTo>
                <a:lnTo>
                  <a:pt x="10545" y="1661"/>
                </a:lnTo>
                <a:lnTo>
                  <a:pt x="10533" y="1668"/>
                </a:lnTo>
                <a:lnTo>
                  <a:pt x="10505" y="1650"/>
                </a:lnTo>
                <a:lnTo>
                  <a:pt x="10463" y="1622"/>
                </a:lnTo>
                <a:lnTo>
                  <a:pt x="10431" y="1595"/>
                </a:lnTo>
                <a:lnTo>
                  <a:pt x="10404" y="1569"/>
                </a:lnTo>
                <a:lnTo>
                  <a:pt x="10385" y="1547"/>
                </a:lnTo>
                <a:lnTo>
                  <a:pt x="10371" y="1527"/>
                </a:lnTo>
                <a:lnTo>
                  <a:pt x="10362" y="1509"/>
                </a:lnTo>
                <a:lnTo>
                  <a:pt x="10356" y="1496"/>
                </a:lnTo>
                <a:lnTo>
                  <a:pt x="10353" y="1484"/>
                </a:lnTo>
                <a:lnTo>
                  <a:pt x="10356" y="1472"/>
                </a:lnTo>
                <a:lnTo>
                  <a:pt x="10362" y="1457"/>
                </a:lnTo>
                <a:lnTo>
                  <a:pt x="10371" y="1439"/>
                </a:lnTo>
                <a:lnTo>
                  <a:pt x="10385" y="1419"/>
                </a:lnTo>
                <a:lnTo>
                  <a:pt x="10404" y="1395"/>
                </a:lnTo>
                <a:lnTo>
                  <a:pt x="10431" y="1371"/>
                </a:lnTo>
                <a:lnTo>
                  <a:pt x="10463" y="1343"/>
                </a:lnTo>
                <a:lnTo>
                  <a:pt x="10505" y="1316"/>
                </a:lnTo>
                <a:lnTo>
                  <a:pt x="10533" y="1298"/>
                </a:lnTo>
                <a:lnTo>
                  <a:pt x="10545" y="1305"/>
                </a:lnTo>
                <a:lnTo>
                  <a:pt x="10560" y="1316"/>
                </a:lnTo>
                <a:lnTo>
                  <a:pt x="10601" y="1343"/>
                </a:lnTo>
                <a:close/>
                <a:moveTo>
                  <a:pt x="10463" y="1257"/>
                </a:moveTo>
                <a:lnTo>
                  <a:pt x="10425" y="1283"/>
                </a:lnTo>
                <a:lnTo>
                  <a:pt x="10395" y="1310"/>
                </a:lnTo>
                <a:lnTo>
                  <a:pt x="10367" y="1334"/>
                </a:lnTo>
                <a:lnTo>
                  <a:pt x="10344" y="1355"/>
                </a:lnTo>
                <a:lnTo>
                  <a:pt x="10326" y="1377"/>
                </a:lnTo>
                <a:lnTo>
                  <a:pt x="10313" y="1400"/>
                </a:lnTo>
                <a:lnTo>
                  <a:pt x="10301" y="1418"/>
                </a:lnTo>
                <a:lnTo>
                  <a:pt x="10293" y="1436"/>
                </a:lnTo>
                <a:lnTo>
                  <a:pt x="10283" y="1418"/>
                </a:lnTo>
                <a:lnTo>
                  <a:pt x="10272" y="1400"/>
                </a:lnTo>
                <a:lnTo>
                  <a:pt x="10257" y="1377"/>
                </a:lnTo>
                <a:lnTo>
                  <a:pt x="10239" y="1355"/>
                </a:lnTo>
                <a:lnTo>
                  <a:pt x="10217" y="1334"/>
                </a:lnTo>
                <a:lnTo>
                  <a:pt x="10191" y="1310"/>
                </a:lnTo>
                <a:lnTo>
                  <a:pt x="10160" y="1283"/>
                </a:lnTo>
                <a:lnTo>
                  <a:pt x="10124" y="1257"/>
                </a:lnTo>
                <a:lnTo>
                  <a:pt x="10118" y="1253"/>
                </a:lnTo>
                <a:lnTo>
                  <a:pt x="10179" y="1211"/>
                </a:lnTo>
                <a:lnTo>
                  <a:pt x="10205" y="1191"/>
                </a:lnTo>
                <a:lnTo>
                  <a:pt x="10229" y="1172"/>
                </a:lnTo>
                <a:lnTo>
                  <a:pt x="10250" y="1151"/>
                </a:lnTo>
                <a:lnTo>
                  <a:pt x="10268" y="1131"/>
                </a:lnTo>
                <a:lnTo>
                  <a:pt x="10281" y="1109"/>
                </a:lnTo>
                <a:lnTo>
                  <a:pt x="10293" y="1088"/>
                </a:lnTo>
                <a:lnTo>
                  <a:pt x="10302" y="1109"/>
                </a:lnTo>
                <a:lnTo>
                  <a:pt x="10319" y="1131"/>
                </a:lnTo>
                <a:lnTo>
                  <a:pt x="10335" y="1151"/>
                </a:lnTo>
                <a:lnTo>
                  <a:pt x="10356" y="1172"/>
                </a:lnTo>
                <a:lnTo>
                  <a:pt x="10379" y="1191"/>
                </a:lnTo>
                <a:lnTo>
                  <a:pt x="10407" y="1211"/>
                </a:lnTo>
                <a:lnTo>
                  <a:pt x="10469" y="1253"/>
                </a:lnTo>
                <a:lnTo>
                  <a:pt x="10463" y="1257"/>
                </a:lnTo>
                <a:close/>
                <a:moveTo>
                  <a:pt x="10121" y="1343"/>
                </a:moveTo>
                <a:lnTo>
                  <a:pt x="10154" y="1371"/>
                </a:lnTo>
                <a:lnTo>
                  <a:pt x="10179" y="1395"/>
                </a:lnTo>
                <a:lnTo>
                  <a:pt x="10199" y="1419"/>
                </a:lnTo>
                <a:lnTo>
                  <a:pt x="10214" y="1439"/>
                </a:lnTo>
                <a:lnTo>
                  <a:pt x="10223" y="1457"/>
                </a:lnTo>
                <a:lnTo>
                  <a:pt x="10229" y="1472"/>
                </a:lnTo>
                <a:lnTo>
                  <a:pt x="10232" y="1484"/>
                </a:lnTo>
                <a:lnTo>
                  <a:pt x="10229" y="1496"/>
                </a:lnTo>
                <a:lnTo>
                  <a:pt x="10223" y="1509"/>
                </a:lnTo>
                <a:lnTo>
                  <a:pt x="10214" y="1527"/>
                </a:lnTo>
                <a:lnTo>
                  <a:pt x="10199" y="1547"/>
                </a:lnTo>
                <a:lnTo>
                  <a:pt x="10179" y="1569"/>
                </a:lnTo>
                <a:lnTo>
                  <a:pt x="10154" y="1595"/>
                </a:lnTo>
                <a:lnTo>
                  <a:pt x="10121" y="1622"/>
                </a:lnTo>
                <a:lnTo>
                  <a:pt x="10082" y="1650"/>
                </a:lnTo>
                <a:lnTo>
                  <a:pt x="10053" y="1668"/>
                </a:lnTo>
                <a:lnTo>
                  <a:pt x="10025" y="1650"/>
                </a:lnTo>
                <a:lnTo>
                  <a:pt x="9983" y="1622"/>
                </a:lnTo>
                <a:lnTo>
                  <a:pt x="9951" y="1595"/>
                </a:lnTo>
                <a:lnTo>
                  <a:pt x="9926" y="1569"/>
                </a:lnTo>
                <a:lnTo>
                  <a:pt x="9905" y="1547"/>
                </a:lnTo>
                <a:lnTo>
                  <a:pt x="9891" y="1527"/>
                </a:lnTo>
                <a:lnTo>
                  <a:pt x="9884" y="1509"/>
                </a:lnTo>
                <a:lnTo>
                  <a:pt x="9878" y="1496"/>
                </a:lnTo>
                <a:lnTo>
                  <a:pt x="9873" y="1484"/>
                </a:lnTo>
                <a:lnTo>
                  <a:pt x="9878" y="1472"/>
                </a:lnTo>
                <a:lnTo>
                  <a:pt x="9884" y="1457"/>
                </a:lnTo>
                <a:lnTo>
                  <a:pt x="9891" y="1439"/>
                </a:lnTo>
                <a:lnTo>
                  <a:pt x="9905" y="1419"/>
                </a:lnTo>
                <a:lnTo>
                  <a:pt x="9926" y="1395"/>
                </a:lnTo>
                <a:lnTo>
                  <a:pt x="9951" y="1371"/>
                </a:lnTo>
                <a:lnTo>
                  <a:pt x="9983" y="1343"/>
                </a:lnTo>
                <a:lnTo>
                  <a:pt x="10025" y="1316"/>
                </a:lnTo>
                <a:lnTo>
                  <a:pt x="10053" y="1298"/>
                </a:lnTo>
                <a:lnTo>
                  <a:pt x="10082" y="1316"/>
                </a:lnTo>
                <a:lnTo>
                  <a:pt x="10121" y="1343"/>
                </a:lnTo>
                <a:close/>
                <a:moveTo>
                  <a:pt x="9983" y="1257"/>
                </a:moveTo>
                <a:lnTo>
                  <a:pt x="9945" y="1283"/>
                </a:lnTo>
                <a:lnTo>
                  <a:pt x="9915" y="1310"/>
                </a:lnTo>
                <a:lnTo>
                  <a:pt x="9887" y="1334"/>
                </a:lnTo>
                <a:lnTo>
                  <a:pt x="9866" y="1355"/>
                </a:lnTo>
                <a:lnTo>
                  <a:pt x="9848" y="1377"/>
                </a:lnTo>
                <a:lnTo>
                  <a:pt x="9833" y="1400"/>
                </a:lnTo>
                <a:lnTo>
                  <a:pt x="9821" y="1418"/>
                </a:lnTo>
                <a:lnTo>
                  <a:pt x="9813" y="1436"/>
                </a:lnTo>
                <a:lnTo>
                  <a:pt x="9803" y="1418"/>
                </a:lnTo>
                <a:lnTo>
                  <a:pt x="9794" y="1400"/>
                </a:lnTo>
                <a:lnTo>
                  <a:pt x="9777" y="1377"/>
                </a:lnTo>
                <a:lnTo>
                  <a:pt x="9759" y="1355"/>
                </a:lnTo>
                <a:lnTo>
                  <a:pt x="9737" y="1334"/>
                </a:lnTo>
                <a:lnTo>
                  <a:pt x="9711" y="1310"/>
                </a:lnTo>
                <a:lnTo>
                  <a:pt x="9680" y="1283"/>
                </a:lnTo>
                <a:lnTo>
                  <a:pt x="9644" y="1257"/>
                </a:lnTo>
                <a:lnTo>
                  <a:pt x="9638" y="1253"/>
                </a:lnTo>
                <a:lnTo>
                  <a:pt x="9699" y="1211"/>
                </a:lnTo>
                <a:lnTo>
                  <a:pt x="9725" y="1191"/>
                </a:lnTo>
                <a:lnTo>
                  <a:pt x="9749" y="1172"/>
                </a:lnTo>
                <a:lnTo>
                  <a:pt x="9770" y="1151"/>
                </a:lnTo>
                <a:lnTo>
                  <a:pt x="9788" y="1131"/>
                </a:lnTo>
                <a:lnTo>
                  <a:pt x="9801" y="1109"/>
                </a:lnTo>
                <a:lnTo>
                  <a:pt x="9813" y="1088"/>
                </a:lnTo>
                <a:lnTo>
                  <a:pt x="9824" y="1109"/>
                </a:lnTo>
                <a:lnTo>
                  <a:pt x="9839" y="1131"/>
                </a:lnTo>
                <a:lnTo>
                  <a:pt x="9855" y="1151"/>
                </a:lnTo>
                <a:lnTo>
                  <a:pt x="9878" y="1172"/>
                </a:lnTo>
                <a:lnTo>
                  <a:pt x="9899" y="1191"/>
                </a:lnTo>
                <a:lnTo>
                  <a:pt x="9927" y="1211"/>
                </a:lnTo>
                <a:lnTo>
                  <a:pt x="9989" y="1253"/>
                </a:lnTo>
                <a:lnTo>
                  <a:pt x="9983" y="1257"/>
                </a:lnTo>
                <a:close/>
                <a:moveTo>
                  <a:pt x="9641" y="1343"/>
                </a:moveTo>
                <a:lnTo>
                  <a:pt x="9674" y="1371"/>
                </a:lnTo>
                <a:lnTo>
                  <a:pt x="9699" y="1395"/>
                </a:lnTo>
                <a:lnTo>
                  <a:pt x="9719" y="1419"/>
                </a:lnTo>
                <a:lnTo>
                  <a:pt x="9734" y="1439"/>
                </a:lnTo>
                <a:lnTo>
                  <a:pt x="9743" y="1457"/>
                </a:lnTo>
                <a:lnTo>
                  <a:pt x="9749" y="1472"/>
                </a:lnTo>
                <a:lnTo>
                  <a:pt x="9752" y="1484"/>
                </a:lnTo>
                <a:lnTo>
                  <a:pt x="9749" y="1496"/>
                </a:lnTo>
                <a:lnTo>
                  <a:pt x="9743" y="1509"/>
                </a:lnTo>
                <a:lnTo>
                  <a:pt x="9734" y="1527"/>
                </a:lnTo>
                <a:lnTo>
                  <a:pt x="9719" y="1547"/>
                </a:lnTo>
                <a:lnTo>
                  <a:pt x="9699" y="1569"/>
                </a:lnTo>
                <a:lnTo>
                  <a:pt x="9674" y="1595"/>
                </a:lnTo>
                <a:lnTo>
                  <a:pt x="9641" y="1622"/>
                </a:lnTo>
                <a:lnTo>
                  <a:pt x="9600" y="1650"/>
                </a:lnTo>
                <a:lnTo>
                  <a:pt x="9585" y="1661"/>
                </a:lnTo>
                <a:lnTo>
                  <a:pt x="9573" y="1668"/>
                </a:lnTo>
                <a:lnTo>
                  <a:pt x="9546" y="1650"/>
                </a:lnTo>
                <a:lnTo>
                  <a:pt x="9504" y="1622"/>
                </a:lnTo>
                <a:lnTo>
                  <a:pt x="9471" y="1595"/>
                </a:lnTo>
                <a:lnTo>
                  <a:pt x="9446" y="1569"/>
                </a:lnTo>
                <a:lnTo>
                  <a:pt x="9426" y="1547"/>
                </a:lnTo>
                <a:lnTo>
                  <a:pt x="9411" y="1527"/>
                </a:lnTo>
                <a:lnTo>
                  <a:pt x="9404" y="1509"/>
                </a:lnTo>
                <a:lnTo>
                  <a:pt x="9398" y="1496"/>
                </a:lnTo>
                <a:lnTo>
                  <a:pt x="9393" y="1484"/>
                </a:lnTo>
                <a:lnTo>
                  <a:pt x="9398" y="1472"/>
                </a:lnTo>
                <a:lnTo>
                  <a:pt x="9404" y="1457"/>
                </a:lnTo>
                <a:lnTo>
                  <a:pt x="9411" y="1439"/>
                </a:lnTo>
                <a:lnTo>
                  <a:pt x="9426" y="1419"/>
                </a:lnTo>
                <a:lnTo>
                  <a:pt x="9446" y="1395"/>
                </a:lnTo>
                <a:lnTo>
                  <a:pt x="9471" y="1371"/>
                </a:lnTo>
                <a:lnTo>
                  <a:pt x="9504" y="1343"/>
                </a:lnTo>
                <a:lnTo>
                  <a:pt x="9546" y="1316"/>
                </a:lnTo>
                <a:lnTo>
                  <a:pt x="9573" y="1298"/>
                </a:lnTo>
                <a:lnTo>
                  <a:pt x="9585" y="1305"/>
                </a:lnTo>
                <a:lnTo>
                  <a:pt x="9600" y="1316"/>
                </a:lnTo>
                <a:lnTo>
                  <a:pt x="9641" y="1343"/>
                </a:lnTo>
                <a:close/>
                <a:moveTo>
                  <a:pt x="9504" y="1257"/>
                </a:moveTo>
                <a:lnTo>
                  <a:pt x="9465" y="1283"/>
                </a:lnTo>
                <a:lnTo>
                  <a:pt x="9435" y="1310"/>
                </a:lnTo>
                <a:lnTo>
                  <a:pt x="9408" y="1334"/>
                </a:lnTo>
                <a:lnTo>
                  <a:pt x="9386" y="1355"/>
                </a:lnTo>
                <a:lnTo>
                  <a:pt x="9368" y="1377"/>
                </a:lnTo>
                <a:lnTo>
                  <a:pt x="9354" y="1400"/>
                </a:lnTo>
                <a:lnTo>
                  <a:pt x="9342" y="1418"/>
                </a:lnTo>
                <a:lnTo>
                  <a:pt x="9333" y="1436"/>
                </a:lnTo>
                <a:lnTo>
                  <a:pt x="9324" y="1418"/>
                </a:lnTo>
                <a:lnTo>
                  <a:pt x="9314" y="1400"/>
                </a:lnTo>
                <a:lnTo>
                  <a:pt x="9297" y="1377"/>
                </a:lnTo>
                <a:lnTo>
                  <a:pt x="9279" y="1355"/>
                </a:lnTo>
                <a:lnTo>
                  <a:pt x="9258" y="1334"/>
                </a:lnTo>
                <a:lnTo>
                  <a:pt x="9231" y="1310"/>
                </a:lnTo>
                <a:lnTo>
                  <a:pt x="9200" y="1283"/>
                </a:lnTo>
                <a:lnTo>
                  <a:pt x="9162" y="1257"/>
                </a:lnTo>
                <a:lnTo>
                  <a:pt x="9156" y="1253"/>
                </a:lnTo>
                <a:lnTo>
                  <a:pt x="9219" y="1211"/>
                </a:lnTo>
                <a:lnTo>
                  <a:pt x="9246" y="1191"/>
                </a:lnTo>
                <a:lnTo>
                  <a:pt x="9270" y="1172"/>
                </a:lnTo>
                <a:lnTo>
                  <a:pt x="9290" y="1151"/>
                </a:lnTo>
                <a:lnTo>
                  <a:pt x="9308" y="1131"/>
                </a:lnTo>
                <a:lnTo>
                  <a:pt x="9321" y="1109"/>
                </a:lnTo>
                <a:lnTo>
                  <a:pt x="9333" y="1088"/>
                </a:lnTo>
                <a:lnTo>
                  <a:pt x="9344" y="1109"/>
                </a:lnTo>
                <a:lnTo>
                  <a:pt x="9360" y="1131"/>
                </a:lnTo>
                <a:lnTo>
                  <a:pt x="9375" y="1151"/>
                </a:lnTo>
                <a:lnTo>
                  <a:pt x="9398" y="1172"/>
                </a:lnTo>
                <a:lnTo>
                  <a:pt x="9420" y="1191"/>
                </a:lnTo>
                <a:lnTo>
                  <a:pt x="9447" y="1211"/>
                </a:lnTo>
                <a:lnTo>
                  <a:pt x="9510" y="1253"/>
                </a:lnTo>
                <a:lnTo>
                  <a:pt x="9504" y="1257"/>
                </a:lnTo>
                <a:close/>
                <a:moveTo>
                  <a:pt x="9162" y="1343"/>
                </a:moveTo>
                <a:lnTo>
                  <a:pt x="9194" y="1371"/>
                </a:lnTo>
                <a:lnTo>
                  <a:pt x="9219" y="1395"/>
                </a:lnTo>
                <a:lnTo>
                  <a:pt x="9240" y="1419"/>
                </a:lnTo>
                <a:lnTo>
                  <a:pt x="9254" y="1439"/>
                </a:lnTo>
                <a:lnTo>
                  <a:pt x="9264" y="1457"/>
                </a:lnTo>
                <a:lnTo>
                  <a:pt x="9267" y="1472"/>
                </a:lnTo>
                <a:lnTo>
                  <a:pt x="9272" y="1484"/>
                </a:lnTo>
                <a:lnTo>
                  <a:pt x="9267" y="1496"/>
                </a:lnTo>
                <a:lnTo>
                  <a:pt x="9264" y="1509"/>
                </a:lnTo>
                <a:lnTo>
                  <a:pt x="9254" y="1527"/>
                </a:lnTo>
                <a:lnTo>
                  <a:pt x="9240" y="1547"/>
                </a:lnTo>
                <a:lnTo>
                  <a:pt x="9219" y="1569"/>
                </a:lnTo>
                <a:lnTo>
                  <a:pt x="9194" y="1595"/>
                </a:lnTo>
                <a:lnTo>
                  <a:pt x="9162" y="1622"/>
                </a:lnTo>
                <a:lnTo>
                  <a:pt x="9120" y="1650"/>
                </a:lnTo>
                <a:lnTo>
                  <a:pt x="9093" y="1668"/>
                </a:lnTo>
                <a:lnTo>
                  <a:pt x="9066" y="1650"/>
                </a:lnTo>
                <a:lnTo>
                  <a:pt x="9024" y="1622"/>
                </a:lnTo>
                <a:lnTo>
                  <a:pt x="8991" y="1595"/>
                </a:lnTo>
                <a:lnTo>
                  <a:pt x="8966" y="1569"/>
                </a:lnTo>
                <a:lnTo>
                  <a:pt x="8946" y="1547"/>
                </a:lnTo>
                <a:lnTo>
                  <a:pt x="8933" y="1527"/>
                </a:lnTo>
                <a:lnTo>
                  <a:pt x="8922" y="1509"/>
                </a:lnTo>
                <a:lnTo>
                  <a:pt x="8918" y="1496"/>
                </a:lnTo>
                <a:lnTo>
                  <a:pt x="8915" y="1484"/>
                </a:lnTo>
                <a:lnTo>
                  <a:pt x="8918" y="1472"/>
                </a:lnTo>
                <a:lnTo>
                  <a:pt x="8922" y="1457"/>
                </a:lnTo>
                <a:lnTo>
                  <a:pt x="8933" y="1439"/>
                </a:lnTo>
                <a:lnTo>
                  <a:pt x="8946" y="1419"/>
                </a:lnTo>
                <a:lnTo>
                  <a:pt x="8966" y="1395"/>
                </a:lnTo>
                <a:lnTo>
                  <a:pt x="8991" y="1371"/>
                </a:lnTo>
                <a:lnTo>
                  <a:pt x="9024" y="1343"/>
                </a:lnTo>
                <a:lnTo>
                  <a:pt x="9066" y="1316"/>
                </a:lnTo>
                <a:lnTo>
                  <a:pt x="9093" y="1298"/>
                </a:lnTo>
                <a:lnTo>
                  <a:pt x="9120" y="1316"/>
                </a:lnTo>
                <a:lnTo>
                  <a:pt x="9162" y="1343"/>
                </a:lnTo>
                <a:close/>
                <a:moveTo>
                  <a:pt x="9024" y="1257"/>
                </a:moveTo>
                <a:lnTo>
                  <a:pt x="8985" y="1283"/>
                </a:lnTo>
                <a:lnTo>
                  <a:pt x="8954" y="1310"/>
                </a:lnTo>
                <a:lnTo>
                  <a:pt x="8928" y="1334"/>
                </a:lnTo>
                <a:lnTo>
                  <a:pt x="8906" y="1355"/>
                </a:lnTo>
                <a:lnTo>
                  <a:pt x="8888" y="1377"/>
                </a:lnTo>
                <a:lnTo>
                  <a:pt x="8873" y="1400"/>
                </a:lnTo>
                <a:lnTo>
                  <a:pt x="8862" y="1418"/>
                </a:lnTo>
                <a:lnTo>
                  <a:pt x="8852" y="1436"/>
                </a:lnTo>
                <a:lnTo>
                  <a:pt x="8844" y="1418"/>
                </a:lnTo>
                <a:lnTo>
                  <a:pt x="8832" y="1400"/>
                </a:lnTo>
                <a:lnTo>
                  <a:pt x="8819" y="1377"/>
                </a:lnTo>
                <a:lnTo>
                  <a:pt x="8801" y="1355"/>
                </a:lnTo>
                <a:lnTo>
                  <a:pt x="8778" y="1334"/>
                </a:lnTo>
                <a:lnTo>
                  <a:pt x="8750" y="1310"/>
                </a:lnTo>
                <a:lnTo>
                  <a:pt x="8720" y="1283"/>
                </a:lnTo>
                <a:lnTo>
                  <a:pt x="8682" y="1257"/>
                </a:lnTo>
                <a:lnTo>
                  <a:pt x="8676" y="1253"/>
                </a:lnTo>
                <a:lnTo>
                  <a:pt x="8738" y="1211"/>
                </a:lnTo>
                <a:lnTo>
                  <a:pt x="8766" y="1191"/>
                </a:lnTo>
                <a:lnTo>
                  <a:pt x="8790" y="1172"/>
                </a:lnTo>
                <a:lnTo>
                  <a:pt x="8810" y="1151"/>
                </a:lnTo>
                <a:lnTo>
                  <a:pt x="8828" y="1131"/>
                </a:lnTo>
                <a:lnTo>
                  <a:pt x="8843" y="1109"/>
                </a:lnTo>
                <a:lnTo>
                  <a:pt x="8852" y="1088"/>
                </a:lnTo>
                <a:lnTo>
                  <a:pt x="8864" y="1109"/>
                </a:lnTo>
                <a:lnTo>
                  <a:pt x="8879" y="1131"/>
                </a:lnTo>
                <a:lnTo>
                  <a:pt x="8897" y="1151"/>
                </a:lnTo>
                <a:lnTo>
                  <a:pt x="8916" y="1172"/>
                </a:lnTo>
                <a:lnTo>
                  <a:pt x="8940" y="1191"/>
                </a:lnTo>
                <a:lnTo>
                  <a:pt x="8966" y="1211"/>
                </a:lnTo>
                <a:lnTo>
                  <a:pt x="9030" y="1253"/>
                </a:lnTo>
                <a:lnTo>
                  <a:pt x="9024" y="1257"/>
                </a:lnTo>
                <a:close/>
                <a:moveTo>
                  <a:pt x="8682" y="1343"/>
                </a:moveTo>
                <a:lnTo>
                  <a:pt x="8714" y="1371"/>
                </a:lnTo>
                <a:lnTo>
                  <a:pt x="8741" y="1395"/>
                </a:lnTo>
                <a:lnTo>
                  <a:pt x="8760" y="1419"/>
                </a:lnTo>
                <a:lnTo>
                  <a:pt x="8774" y="1439"/>
                </a:lnTo>
                <a:lnTo>
                  <a:pt x="8783" y="1457"/>
                </a:lnTo>
                <a:lnTo>
                  <a:pt x="8789" y="1472"/>
                </a:lnTo>
                <a:lnTo>
                  <a:pt x="8792" y="1484"/>
                </a:lnTo>
                <a:lnTo>
                  <a:pt x="8789" y="1496"/>
                </a:lnTo>
                <a:lnTo>
                  <a:pt x="8783" y="1509"/>
                </a:lnTo>
                <a:lnTo>
                  <a:pt x="8774" y="1527"/>
                </a:lnTo>
                <a:lnTo>
                  <a:pt x="8760" y="1547"/>
                </a:lnTo>
                <a:lnTo>
                  <a:pt x="8741" y="1569"/>
                </a:lnTo>
                <a:lnTo>
                  <a:pt x="8714" y="1595"/>
                </a:lnTo>
                <a:lnTo>
                  <a:pt x="8682" y="1622"/>
                </a:lnTo>
                <a:lnTo>
                  <a:pt x="8640" y="1650"/>
                </a:lnTo>
                <a:lnTo>
                  <a:pt x="8627" y="1661"/>
                </a:lnTo>
                <a:lnTo>
                  <a:pt x="8612" y="1668"/>
                </a:lnTo>
                <a:lnTo>
                  <a:pt x="8586" y="1650"/>
                </a:lnTo>
                <a:lnTo>
                  <a:pt x="8544" y="1622"/>
                </a:lnTo>
                <a:lnTo>
                  <a:pt x="8513" y="1595"/>
                </a:lnTo>
                <a:lnTo>
                  <a:pt x="8486" y="1569"/>
                </a:lnTo>
                <a:lnTo>
                  <a:pt x="8466" y="1547"/>
                </a:lnTo>
                <a:lnTo>
                  <a:pt x="8453" y="1527"/>
                </a:lnTo>
                <a:lnTo>
                  <a:pt x="8442" y="1509"/>
                </a:lnTo>
                <a:lnTo>
                  <a:pt x="8436" y="1496"/>
                </a:lnTo>
                <a:lnTo>
                  <a:pt x="8435" y="1484"/>
                </a:lnTo>
                <a:lnTo>
                  <a:pt x="8436" y="1472"/>
                </a:lnTo>
                <a:lnTo>
                  <a:pt x="8442" y="1457"/>
                </a:lnTo>
                <a:lnTo>
                  <a:pt x="8453" y="1439"/>
                </a:lnTo>
                <a:lnTo>
                  <a:pt x="8466" y="1419"/>
                </a:lnTo>
                <a:lnTo>
                  <a:pt x="8486" y="1395"/>
                </a:lnTo>
                <a:lnTo>
                  <a:pt x="8513" y="1371"/>
                </a:lnTo>
                <a:lnTo>
                  <a:pt x="8544" y="1343"/>
                </a:lnTo>
                <a:lnTo>
                  <a:pt x="8586" y="1316"/>
                </a:lnTo>
                <a:lnTo>
                  <a:pt x="8612" y="1298"/>
                </a:lnTo>
                <a:lnTo>
                  <a:pt x="8627" y="1305"/>
                </a:lnTo>
                <a:lnTo>
                  <a:pt x="8640" y="1316"/>
                </a:lnTo>
                <a:lnTo>
                  <a:pt x="8682" y="1343"/>
                </a:lnTo>
                <a:close/>
                <a:moveTo>
                  <a:pt x="8543" y="1257"/>
                </a:moveTo>
                <a:lnTo>
                  <a:pt x="8507" y="1283"/>
                </a:lnTo>
                <a:lnTo>
                  <a:pt x="8474" y="1310"/>
                </a:lnTo>
                <a:lnTo>
                  <a:pt x="8448" y="1334"/>
                </a:lnTo>
                <a:lnTo>
                  <a:pt x="8426" y="1355"/>
                </a:lnTo>
                <a:lnTo>
                  <a:pt x="8408" y="1377"/>
                </a:lnTo>
                <a:lnTo>
                  <a:pt x="8393" y="1400"/>
                </a:lnTo>
                <a:lnTo>
                  <a:pt x="8382" y="1418"/>
                </a:lnTo>
                <a:lnTo>
                  <a:pt x="8372" y="1436"/>
                </a:lnTo>
                <a:lnTo>
                  <a:pt x="8364" y="1418"/>
                </a:lnTo>
                <a:lnTo>
                  <a:pt x="8352" y="1400"/>
                </a:lnTo>
                <a:lnTo>
                  <a:pt x="8339" y="1377"/>
                </a:lnTo>
                <a:lnTo>
                  <a:pt x="8321" y="1355"/>
                </a:lnTo>
                <a:lnTo>
                  <a:pt x="8298" y="1334"/>
                </a:lnTo>
                <a:lnTo>
                  <a:pt x="8271" y="1310"/>
                </a:lnTo>
                <a:lnTo>
                  <a:pt x="8241" y="1283"/>
                </a:lnTo>
                <a:lnTo>
                  <a:pt x="8202" y="1257"/>
                </a:lnTo>
                <a:lnTo>
                  <a:pt x="8196" y="1253"/>
                </a:lnTo>
                <a:lnTo>
                  <a:pt x="8259" y="1211"/>
                </a:lnTo>
                <a:lnTo>
                  <a:pt x="8286" y="1191"/>
                </a:lnTo>
                <a:lnTo>
                  <a:pt x="8309" y="1172"/>
                </a:lnTo>
                <a:lnTo>
                  <a:pt x="8330" y="1151"/>
                </a:lnTo>
                <a:lnTo>
                  <a:pt x="8346" y="1131"/>
                </a:lnTo>
                <a:lnTo>
                  <a:pt x="8363" y="1109"/>
                </a:lnTo>
                <a:lnTo>
                  <a:pt x="8372" y="1088"/>
                </a:lnTo>
                <a:lnTo>
                  <a:pt x="8384" y="1109"/>
                </a:lnTo>
                <a:lnTo>
                  <a:pt x="8399" y="1131"/>
                </a:lnTo>
                <a:lnTo>
                  <a:pt x="8417" y="1151"/>
                </a:lnTo>
                <a:lnTo>
                  <a:pt x="8436" y="1172"/>
                </a:lnTo>
                <a:lnTo>
                  <a:pt x="8460" y="1191"/>
                </a:lnTo>
                <a:lnTo>
                  <a:pt x="8486" y="1211"/>
                </a:lnTo>
                <a:lnTo>
                  <a:pt x="8549" y="1253"/>
                </a:lnTo>
                <a:lnTo>
                  <a:pt x="8543" y="1257"/>
                </a:lnTo>
                <a:close/>
                <a:moveTo>
                  <a:pt x="8202" y="1343"/>
                </a:moveTo>
                <a:lnTo>
                  <a:pt x="8235" y="1371"/>
                </a:lnTo>
                <a:lnTo>
                  <a:pt x="8261" y="1395"/>
                </a:lnTo>
                <a:lnTo>
                  <a:pt x="8280" y="1419"/>
                </a:lnTo>
                <a:lnTo>
                  <a:pt x="8294" y="1439"/>
                </a:lnTo>
                <a:lnTo>
                  <a:pt x="8303" y="1457"/>
                </a:lnTo>
                <a:lnTo>
                  <a:pt x="8309" y="1472"/>
                </a:lnTo>
                <a:lnTo>
                  <a:pt x="8312" y="1484"/>
                </a:lnTo>
                <a:lnTo>
                  <a:pt x="8309" y="1496"/>
                </a:lnTo>
                <a:lnTo>
                  <a:pt x="8303" y="1509"/>
                </a:lnTo>
                <a:lnTo>
                  <a:pt x="8294" y="1527"/>
                </a:lnTo>
                <a:lnTo>
                  <a:pt x="8280" y="1547"/>
                </a:lnTo>
                <a:lnTo>
                  <a:pt x="8261" y="1569"/>
                </a:lnTo>
                <a:lnTo>
                  <a:pt x="8235" y="1595"/>
                </a:lnTo>
                <a:lnTo>
                  <a:pt x="8202" y="1622"/>
                </a:lnTo>
                <a:lnTo>
                  <a:pt x="8160" y="1650"/>
                </a:lnTo>
                <a:lnTo>
                  <a:pt x="8133" y="1668"/>
                </a:lnTo>
                <a:lnTo>
                  <a:pt x="8105" y="1650"/>
                </a:lnTo>
                <a:lnTo>
                  <a:pt x="8064" y="1622"/>
                </a:lnTo>
                <a:lnTo>
                  <a:pt x="8033" y="1595"/>
                </a:lnTo>
                <a:lnTo>
                  <a:pt x="8007" y="1569"/>
                </a:lnTo>
                <a:lnTo>
                  <a:pt x="7986" y="1547"/>
                </a:lnTo>
                <a:lnTo>
                  <a:pt x="7973" y="1527"/>
                </a:lnTo>
                <a:lnTo>
                  <a:pt x="7962" y="1509"/>
                </a:lnTo>
                <a:lnTo>
                  <a:pt x="7956" y="1496"/>
                </a:lnTo>
                <a:lnTo>
                  <a:pt x="7955" y="1484"/>
                </a:lnTo>
                <a:lnTo>
                  <a:pt x="7956" y="1472"/>
                </a:lnTo>
                <a:lnTo>
                  <a:pt x="7962" y="1457"/>
                </a:lnTo>
                <a:lnTo>
                  <a:pt x="7973" y="1439"/>
                </a:lnTo>
                <a:lnTo>
                  <a:pt x="7986" y="1419"/>
                </a:lnTo>
                <a:lnTo>
                  <a:pt x="8007" y="1395"/>
                </a:lnTo>
                <a:lnTo>
                  <a:pt x="8033" y="1371"/>
                </a:lnTo>
                <a:lnTo>
                  <a:pt x="8064" y="1343"/>
                </a:lnTo>
                <a:lnTo>
                  <a:pt x="8105" y="1316"/>
                </a:lnTo>
                <a:lnTo>
                  <a:pt x="8133" y="1298"/>
                </a:lnTo>
                <a:lnTo>
                  <a:pt x="8160" y="1316"/>
                </a:lnTo>
                <a:lnTo>
                  <a:pt x="8202" y="1343"/>
                </a:lnTo>
                <a:close/>
                <a:moveTo>
                  <a:pt x="8063" y="1257"/>
                </a:moveTo>
                <a:lnTo>
                  <a:pt x="8027" y="1283"/>
                </a:lnTo>
                <a:lnTo>
                  <a:pt x="7995" y="1310"/>
                </a:lnTo>
                <a:lnTo>
                  <a:pt x="7968" y="1334"/>
                </a:lnTo>
                <a:lnTo>
                  <a:pt x="7947" y="1355"/>
                </a:lnTo>
                <a:lnTo>
                  <a:pt x="7929" y="1377"/>
                </a:lnTo>
                <a:lnTo>
                  <a:pt x="7913" y="1400"/>
                </a:lnTo>
                <a:lnTo>
                  <a:pt x="7902" y="1418"/>
                </a:lnTo>
                <a:lnTo>
                  <a:pt x="7893" y="1436"/>
                </a:lnTo>
                <a:lnTo>
                  <a:pt x="7884" y="1418"/>
                </a:lnTo>
                <a:lnTo>
                  <a:pt x="7872" y="1400"/>
                </a:lnTo>
                <a:lnTo>
                  <a:pt x="7859" y="1377"/>
                </a:lnTo>
                <a:lnTo>
                  <a:pt x="7841" y="1355"/>
                </a:lnTo>
                <a:lnTo>
                  <a:pt x="7818" y="1334"/>
                </a:lnTo>
                <a:lnTo>
                  <a:pt x="7791" y="1310"/>
                </a:lnTo>
                <a:lnTo>
                  <a:pt x="7761" y="1283"/>
                </a:lnTo>
                <a:lnTo>
                  <a:pt x="7722" y="1257"/>
                </a:lnTo>
                <a:lnTo>
                  <a:pt x="7716" y="1253"/>
                </a:lnTo>
                <a:lnTo>
                  <a:pt x="7779" y="1211"/>
                </a:lnTo>
                <a:lnTo>
                  <a:pt x="7806" y="1191"/>
                </a:lnTo>
                <a:lnTo>
                  <a:pt x="7829" y="1172"/>
                </a:lnTo>
                <a:lnTo>
                  <a:pt x="7851" y="1151"/>
                </a:lnTo>
                <a:lnTo>
                  <a:pt x="7866" y="1131"/>
                </a:lnTo>
                <a:lnTo>
                  <a:pt x="7883" y="1109"/>
                </a:lnTo>
                <a:lnTo>
                  <a:pt x="7893" y="1088"/>
                </a:lnTo>
                <a:lnTo>
                  <a:pt x="7905" y="1109"/>
                </a:lnTo>
                <a:lnTo>
                  <a:pt x="7919" y="1131"/>
                </a:lnTo>
                <a:lnTo>
                  <a:pt x="7937" y="1151"/>
                </a:lnTo>
                <a:lnTo>
                  <a:pt x="7956" y="1172"/>
                </a:lnTo>
                <a:lnTo>
                  <a:pt x="7980" y="1191"/>
                </a:lnTo>
                <a:lnTo>
                  <a:pt x="8007" y="1211"/>
                </a:lnTo>
                <a:lnTo>
                  <a:pt x="8069" y="1253"/>
                </a:lnTo>
                <a:lnTo>
                  <a:pt x="8063" y="1257"/>
                </a:lnTo>
                <a:close/>
                <a:moveTo>
                  <a:pt x="7595" y="1257"/>
                </a:moveTo>
                <a:lnTo>
                  <a:pt x="7559" y="1283"/>
                </a:lnTo>
                <a:lnTo>
                  <a:pt x="7527" y="1310"/>
                </a:lnTo>
                <a:lnTo>
                  <a:pt x="7502" y="1334"/>
                </a:lnTo>
                <a:lnTo>
                  <a:pt x="7479" y="1355"/>
                </a:lnTo>
                <a:lnTo>
                  <a:pt x="7461" y="1377"/>
                </a:lnTo>
                <a:lnTo>
                  <a:pt x="7445" y="1400"/>
                </a:lnTo>
                <a:lnTo>
                  <a:pt x="7436" y="1418"/>
                </a:lnTo>
                <a:lnTo>
                  <a:pt x="7425" y="1436"/>
                </a:lnTo>
                <a:lnTo>
                  <a:pt x="7418" y="1418"/>
                </a:lnTo>
                <a:lnTo>
                  <a:pt x="7406" y="1400"/>
                </a:lnTo>
                <a:lnTo>
                  <a:pt x="7391" y="1377"/>
                </a:lnTo>
                <a:lnTo>
                  <a:pt x="7373" y="1355"/>
                </a:lnTo>
                <a:lnTo>
                  <a:pt x="7352" y="1334"/>
                </a:lnTo>
                <a:lnTo>
                  <a:pt x="7323" y="1310"/>
                </a:lnTo>
                <a:lnTo>
                  <a:pt x="7293" y="1283"/>
                </a:lnTo>
                <a:lnTo>
                  <a:pt x="7256" y="1257"/>
                </a:lnTo>
                <a:lnTo>
                  <a:pt x="7250" y="1253"/>
                </a:lnTo>
                <a:lnTo>
                  <a:pt x="7311" y="1211"/>
                </a:lnTo>
                <a:lnTo>
                  <a:pt x="7340" y="1191"/>
                </a:lnTo>
                <a:lnTo>
                  <a:pt x="7361" y="1172"/>
                </a:lnTo>
                <a:lnTo>
                  <a:pt x="7383" y="1151"/>
                </a:lnTo>
                <a:lnTo>
                  <a:pt x="7400" y="1131"/>
                </a:lnTo>
                <a:lnTo>
                  <a:pt x="7415" y="1109"/>
                </a:lnTo>
                <a:lnTo>
                  <a:pt x="7425" y="1088"/>
                </a:lnTo>
                <a:lnTo>
                  <a:pt x="7437" y="1109"/>
                </a:lnTo>
                <a:lnTo>
                  <a:pt x="7451" y="1131"/>
                </a:lnTo>
                <a:lnTo>
                  <a:pt x="7469" y="1151"/>
                </a:lnTo>
                <a:lnTo>
                  <a:pt x="7490" y="1172"/>
                </a:lnTo>
                <a:lnTo>
                  <a:pt x="7514" y="1191"/>
                </a:lnTo>
                <a:lnTo>
                  <a:pt x="7539" y="1211"/>
                </a:lnTo>
                <a:lnTo>
                  <a:pt x="7601" y="1253"/>
                </a:lnTo>
                <a:lnTo>
                  <a:pt x="7595" y="1257"/>
                </a:lnTo>
                <a:close/>
                <a:moveTo>
                  <a:pt x="7256" y="1343"/>
                </a:moveTo>
                <a:lnTo>
                  <a:pt x="7287" y="1371"/>
                </a:lnTo>
                <a:lnTo>
                  <a:pt x="7313" y="1395"/>
                </a:lnTo>
                <a:lnTo>
                  <a:pt x="7334" y="1419"/>
                </a:lnTo>
                <a:lnTo>
                  <a:pt x="7347" y="1439"/>
                </a:lnTo>
                <a:lnTo>
                  <a:pt x="7355" y="1457"/>
                </a:lnTo>
                <a:lnTo>
                  <a:pt x="7361" y="1472"/>
                </a:lnTo>
                <a:lnTo>
                  <a:pt x="7365" y="1484"/>
                </a:lnTo>
                <a:lnTo>
                  <a:pt x="7361" y="1496"/>
                </a:lnTo>
                <a:lnTo>
                  <a:pt x="7355" y="1509"/>
                </a:lnTo>
                <a:lnTo>
                  <a:pt x="7347" y="1527"/>
                </a:lnTo>
                <a:lnTo>
                  <a:pt x="7334" y="1547"/>
                </a:lnTo>
                <a:lnTo>
                  <a:pt x="7313" y="1569"/>
                </a:lnTo>
                <a:lnTo>
                  <a:pt x="7287" y="1595"/>
                </a:lnTo>
                <a:lnTo>
                  <a:pt x="7256" y="1622"/>
                </a:lnTo>
                <a:lnTo>
                  <a:pt x="7214" y="1650"/>
                </a:lnTo>
                <a:lnTo>
                  <a:pt x="7185" y="1668"/>
                </a:lnTo>
                <a:lnTo>
                  <a:pt x="7157" y="1650"/>
                </a:lnTo>
                <a:lnTo>
                  <a:pt x="7118" y="1622"/>
                </a:lnTo>
                <a:lnTo>
                  <a:pt x="7083" y="1595"/>
                </a:lnTo>
                <a:lnTo>
                  <a:pt x="7059" y="1569"/>
                </a:lnTo>
                <a:lnTo>
                  <a:pt x="7040" y="1547"/>
                </a:lnTo>
                <a:lnTo>
                  <a:pt x="7025" y="1527"/>
                </a:lnTo>
                <a:lnTo>
                  <a:pt x="7016" y="1509"/>
                </a:lnTo>
                <a:lnTo>
                  <a:pt x="7010" y="1496"/>
                </a:lnTo>
                <a:lnTo>
                  <a:pt x="7007" y="1484"/>
                </a:lnTo>
                <a:lnTo>
                  <a:pt x="7010" y="1472"/>
                </a:lnTo>
                <a:lnTo>
                  <a:pt x="7016" y="1457"/>
                </a:lnTo>
                <a:lnTo>
                  <a:pt x="7025" y="1439"/>
                </a:lnTo>
                <a:lnTo>
                  <a:pt x="7040" y="1419"/>
                </a:lnTo>
                <a:lnTo>
                  <a:pt x="7059" y="1395"/>
                </a:lnTo>
                <a:lnTo>
                  <a:pt x="7083" y="1371"/>
                </a:lnTo>
                <a:lnTo>
                  <a:pt x="7118" y="1343"/>
                </a:lnTo>
                <a:lnTo>
                  <a:pt x="7157" y="1316"/>
                </a:lnTo>
                <a:lnTo>
                  <a:pt x="7185" y="1298"/>
                </a:lnTo>
                <a:lnTo>
                  <a:pt x="7214" y="1316"/>
                </a:lnTo>
                <a:lnTo>
                  <a:pt x="7256" y="1343"/>
                </a:lnTo>
                <a:close/>
                <a:moveTo>
                  <a:pt x="7115" y="1257"/>
                </a:moveTo>
                <a:lnTo>
                  <a:pt x="7079" y="1283"/>
                </a:lnTo>
                <a:lnTo>
                  <a:pt x="7047" y="1310"/>
                </a:lnTo>
                <a:lnTo>
                  <a:pt x="7022" y="1334"/>
                </a:lnTo>
                <a:lnTo>
                  <a:pt x="6999" y="1355"/>
                </a:lnTo>
                <a:lnTo>
                  <a:pt x="6980" y="1377"/>
                </a:lnTo>
                <a:lnTo>
                  <a:pt x="6966" y="1400"/>
                </a:lnTo>
                <a:lnTo>
                  <a:pt x="6954" y="1418"/>
                </a:lnTo>
                <a:lnTo>
                  <a:pt x="6945" y="1436"/>
                </a:lnTo>
                <a:lnTo>
                  <a:pt x="6938" y="1418"/>
                </a:lnTo>
                <a:lnTo>
                  <a:pt x="6926" y="1400"/>
                </a:lnTo>
                <a:lnTo>
                  <a:pt x="6912" y="1377"/>
                </a:lnTo>
                <a:lnTo>
                  <a:pt x="6894" y="1355"/>
                </a:lnTo>
                <a:lnTo>
                  <a:pt x="6872" y="1334"/>
                </a:lnTo>
                <a:lnTo>
                  <a:pt x="6843" y="1310"/>
                </a:lnTo>
                <a:lnTo>
                  <a:pt x="6812" y="1283"/>
                </a:lnTo>
                <a:lnTo>
                  <a:pt x="6776" y="1257"/>
                </a:lnTo>
                <a:lnTo>
                  <a:pt x="6770" y="1253"/>
                </a:lnTo>
                <a:lnTo>
                  <a:pt x="6831" y="1211"/>
                </a:lnTo>
                <a:lnTo>
                  <a:pt x="6858" y="1191"/>
                </a:lnTo>
                <a:lnTo>
                  <a:pt x="6882" y="1172"/>
                </a:lnTo>
                <a:lnTo>
                  <a:pt x="6903" y="1151"/>
                </a:lnTo>
                <a:lnTo>
                  <a:pt x="6920" y="1131"/>
                </a:lnTo>
                <a:lnTo>
                  <a:pt x="6933" y="1109"/>
                </a:lnTo>
                <a:lnTo>
                  <a:pt x="6945" y="1088"/>
                </a:lnTo>
                <a:lnTo>
                  <a:pt x="6957" y="1109"/>
                </a:lnTo>
                <a:lnTo>
                  <a:pt x="6972" y="1131"/>
                </a:lnTo>
                <a:lnTo>
                  <a:pt x="6989" y="1151"/>
                </a:lnTo>
                <a:lnTo>
                  <a:pt x="7010" y="1172"/>
                </a:lnTo>
                <a:lnTo>
                  <a:pt x="7034" y="1191"/>
                </a:lnTo>
                <a:lnTo>
                  <a:pt x="7059" y="1211"/>
                </a:lnTo>
                <a:lnTo>
                  <a:pt x="7121" y="1253"/>
                </a:lnTo>
                <a:lnTo>
                  <a:pt x="7115" y="1257"/>
                </a:lnTo>
                <a:close/>
                <a:moveTo>
                  <a:pt x="6774" y="1343"/>
                </a:moveTo>
                <a:lnTo>
                  <a:pt x="6807" y="1371"/>
                </a:lnTo>
                <a:lnTo>
                  <a:pt x="6834" y="1395"/>
                </a:lnTo>
                <a:lnTo>
                  <a:pt x="6852" y="1419"/>
                </a:lnTo>
                <a:lnTo>
                  <a:pt x="6866" y="1439"/>
                </a:lnTo>
                <a:lnTo>
                  <a:pt x="6876" y="1457"/>
                </a:lnTo>
                <a:lnTo>
                  <a:pt x="6882" y="1472"/>
                </a:lnTo>
                <a:lnTo>
                  <a:pt x="6885" y="1484"/>
                </a:lnTo>
                <a:lnTo>
                  <a:pt x="6882" y="1496"/>
                </a:lnTo>
                <a:lnTo>
                  <a:pt x="6876" y="1509"/>
                </a:lnTo>
                <a:lnTo>
                  <a:pt x="6866" y="1527"/>
                </a:lnTo>
                <a:lnTo>
                  <a:pt x="6852" y="1547"/>
                </a:lnTo>
                <a:lnTo>
                  <a:pt x="6834" y="1569"/>
                </a:lnTo>
                <a:lnTo>
                  <a:pt x="6807" y="1595"/>
                </a:lnTo>
                <a:lnTo>
                  <a:pt x="6774" y="1622"/>
                </a:lnTo>
                <a:lnTo>
                  <a:pt x="6734" y="1650"/>
                </a:lnTo>
                <a:lnTo>
                  <a:pt x="6717" y="1661"/>
                </a:lnTo>
                <a:lnTo>
                  <a:pt x="6705" y="1668"/>
                </a:lnTo>
                <a:lnTo>
                  <a:pt x="6678" y="1650"/>
                </a:lnTo>
                <a:lnTo>
                  <a:pt x="6638" y="1622"/>
                </a:lnTo>
                <a:lnTo>
                  <a:pt x="6603" y="1595"/>
                </a:lnTo>
                <a:lnTo>
                  <a:pt x="6579" y="1569"/>
                </a:lnTo>
                <a:lnTo>
                  <a:pt x="6560" y="1547"/>
                </a:lnTo>
                <a:lnTo>
                  <a:pt x="6546" y="1527"/>
                </a:lnTo>
                <a:lnTo>
                  <a:pt x="6536" y="1509"/>
                </a:lnTo>
                <a:lnTo>
                  <a:pt x="6530" y="1496"/>
                </a:lnTo>
                <a:lnTo>
                  <a:pt x="6528" y="1484"/>
                </a:lnTo>
                <a:lnTo>
                  <a:pt x="6530" y="1472"/>
                </a:lnTo>
                <a:lnTo>
                  <a:pt x="6536" y="1457"/>
                </a:lnTo>
                <a:lnTo>
                  <a:pt x="6546" y="1439"/>
                </a:lnTo>
                <a:lnTo>
                  <a:pt x="6560" y="1419"/>
                </a:lnTo>
                <a:lnTo>
                  <a:pt x="6579" y="1395"/>
                </a:lnTo>
                <a:lnTo>
                  <a:pt x="6603" y="1371"/>
                </a:lnTo>
                <a:lnTo>
                  <a:pt x="6638" y="1343"/>
                </a:lnTo>
                <a:lnTo>
                  <a:pt x="6678" y="1316"/>
                </a:lnTo>
                <a:lnTo>
                  <a:pt x="6705" y="1298"/>
                </a:lnTo>
                <a:lnTo>
                  <a:pt x="6717" y="1305"/>
                </a:lnTo>
                <a:lnTo>
                  <a:pt x="6734" y="1316"/>
                </a:lnTo>
                <a:lnTo>
                  <a:pt x="6774" y="1343"/>
                </a:lnTo>
                <a:close/>
                <a:moveTo>
                  <a:pt x="6636" y="1257"/>
                </a:moveTo>
                <a:lnTo>
                  <a:pt x="6600" y="1283"/>
                </a:lnTo>
                <a:lnTo>
                  <a:pt x="6567" y="1310"/>
                </a:lnTo>
                <a:lnTo>
                  <a:pt x="6542" y="1334"/>
                </a:lnTo>
                <a:lnTo>
                  <a:pt x="6519" y="1355"/>
                </a:lnTo>
                <a:lnTo>
                  <a:pt x="6500" y="1377"/>
                </a:lnTo>
                <a:lnTo>
                  <a:pt x="6486" y="1400"/>
                </a:lnTo>
                <a:lnTo>
                  <a:pt x="6474" y="1418"/>
                </a:lnTo>
                <a:lnTo>
                  <a:pt x="6465" y="1436"/>
                </a:lnTo>
                <a:lnTo>
                  <a:pt x="6458" y="1418"/>
                </a:lnTo>
                <a:lnTo>
                  <a:pt x="6446" y="1400"/>
                </a:lnTo>
                <a:lnTo>
                  <a:pt x="6432" y="1377"/>
                </a:lnTo>
                <a:lnTo>
                  <a:pt x="6414" y="1355"/>
                </a:lnTo>
                <a:lnTo>
                  <a:pt x="6390" y="1334"/>
                </a:lnTo>
                <a:lnTo>
                  <a:pt x="6363" y="1310"/>
                </a:lnTo>
                <a:lnTo>
                  <a:pt x="6332" y="1283"/>
                </a:lnTo>
                <a:lnTo>
                  <a:pt x="6296" y="1257"/>
                </a:lnTo>
                <a:lnTo>
                  <a:pt x="6290" y="1253"/>
                </a:lnTo>
                <a:lnTo>
                  <a:pt x="6351" y="1211"/>
                </a:lnTo>
                <a:lnTo>
                  <a:pt x="6378" y="1191"/>
                </a:lnTo>
                <a:lnTo>
                  <a:pt x="6402" y="1172"/>
                </a:lnTo>
                <a:lnTo>
                  <a:pt x="6422" y="1151"/>
                </a:lnTo>
                <a:lnTo>
                  <a:pt x="6440" y="1131"/>
                </a:lnTo>
                <a:lnTo>
                  <a:pt x="6453" y="1109"/>
                </a:lnTo>
                <a:lnTo>
                  <a:pt x="6465" y="1088"/>
                </a:lnTo>
                <a:lnTo>
                  <a:pt x="6477" y="1109"/>
                </a:lnTo>
                <a:lnTo>
                  <a:pt x="6492" y="1131"/>
                </a:lnTo>
                <a:lnTo>
                  <a:pt x="6510" y="1151"/>
                </a:lnTo>
                <a:lnTo>
                  <a:pt x="6530" y="1172"/>
                </a:lnTo>
                <a:lnTo>
                  <a:pt x="6554" y="1191"/>
                </a:lnTo>
                <a:lnTo>
                  <a:pt x="6579" y="1211"/>
                </a:lnTo>
                <a:lnTo>
                  <a:pt x="6642" y="1253"/>
                </a:lnTo>
                <a:lnTo>
                  <a:pt x="6636" y="1257"/>
                </a:lnTo>
                <a:close/>
                <a:moveTo>
                  <a:pt x="6294" y="1343"/>
                </a:moveTo>
                <a:lnTo>
                  <a:pt x="6327" y="1371"/>
                </a:lnTo>
                <a:lnTo>
                  <a:pt x="6354" y="1395"/>
                </a:lnTo>
                <a:lnTo>
                  <a:pt x="6372" y="1419"/>
                </a:lnTo>
                <a:lnTo>
                  <a:pt x="6386" y="1439"/>
                </a:lnTo>
                <a:lnTo>
                  <a:pt x="6396" y="1457"/>
                </a:lnTo>
                <a:lnTo>
                  <a:pt x="6402" y="1472"/>
                </a:lnTo>
                <a:lnTo>
                  <a:pt x="6404" y="1484"/>
                </a:lnTo>
                <a:lnTo>
                  <a:pt x="6402" y="1496"/>
                </a:lnTo>
                <a:lnTo>
                  <a:pt x="6396" y="1509"/>
                </a:lnTo>
                <a:lnTo>
                  <a:pt x="6386" y="1527"/>
                </a:lnTo>
                <a:lnTo>
                  <a:pt x="6372" y="1547"/>
                </a:lnTo>
                <a:lnTo>
                  <a:pt x="6354" y="1569"/>
                </a:lnTo>
                <a:lnTo>
                  <a:pt x="6327" y="1595"/>
                </a:lnTo>
                <a:lnTo>
                  <a:pt x="6294" y="1622"/>
                </a:lnTo>
                <a:lnTo>
                  <a:pt x="6254" y="1650"/>
                </a:lnTo>
                <a:lnTo>
                  <a:pt x="6227" y="1668"/>
                </a:lnTo>
                <a:lnTo>
                  <a:pt x="6198" y="1650"/>
                </a:lnTo>
                <a:lnTo>
                  <a:pt x="6158" y="1622"/>
                </a:lnTo>
                <a:lnTo>
                  <a:pt x="6125" y="1595"/>
                </a:lnTo>
                <a:lnTo>
                  <a:pt x="6098" y="1569"/>
                </a:lnTo>
                <a:lnTo>
                  <a:pt x="6080" y="1547"/>
                </a:lnTo>
                <a:lnTo>
                  <a:pt x="6066" y="1527"/>
                </a:lnTo>
                <a:lnTo>
                  <a:pt x="6056" y="1509"/>
                </a:lnTo>
                <a:lnTo>
                  <a:pt x="6050" y="1496"/>
                </a:lnTo>
                <a:lnTo>
                  <a:pt x="6048" y="1484"/>
                </a:lnTo>
                <a:lnTo>
                  <a:pt x="6050" y="1472"/>
                </a:lnTo>
                <a:lnTo>
                  <a:pt x="6056" y="1457"/>
                </a:lnTo>
                <a:lnTo>
                  <a:pt x="6066" y="1439"/>
                </a:lnTo>
                <a:lnTo>
                  <a:pt x="6080" y="1419"/>
                </a:lnTo>
                <a:lnTo>
                  <a:pt x="6098" y="1395"/>
                </a:lnTo>
                <a:lnTo>
                  <a:pt x="6125" y="1371"/>
                </a:lnTo>
                <a:lnTo>
                  <a:pt x="6158" y="1343"/>
                </a:lnTo>
                <a:lnTo>
                  <a:pt x="6198" y="1316"/>
                </a:lnTo>
                <a:lnTo>
                  <a:pt x="6227" y="1298"/>
                </a:lnTo>
                <a:lnTo>
                  <a:pt x="6254" y="1316"/>
                </a:lnTo>
                <a:lnTo>
                  <a:pt x="6294" y="1343"/>
                </a:lnTo>
                <a:close/>
                <a:moveTo>
                  <a:pt x="6156" y="1257"/>
                </a:moveTo>
                <a:lnTo>
                  <a:pt x="6120" y="1283"/>
                </a:lnTo>
                <a:lnTo>
                  <a:pt x="6089" y="1310"/>
                </a:lnTo>
                <a:lnTo>
                  <a:pt x="6062" y="1334"/>
                </a:lnTo>
                <a:lnTo>
                  <a:pt x="6038" y="1355"/>
                </a:lnTo>
                <a:lnTo>
                  <a:pt x="6020" y="1377"/>
                </a:lnTo>
                <a:lnTo>
                  <a:pt x="6006" y="1400"/>
                </a:lnTo>
                <a:lnTo>
                  <a:pt x="5994" y="1418"/>
                </a:lnTo>
                <a:lnTo>
                  <a:pt x="5987" y="1436"/>
                </a:lnTo>
                <a:lnTo>
                  <a:pt x="5978" y="1418"/>
                </a:lnTo>
                <a:lnTo>
                  <a:pt x="5966" y="1400"/>
                </a:lnTo>
                <a:lnTo>
                  <a:pt x="5952" y="1377"/>
                </a:lnTo>
                <a:lnTo>
                  <a:pt x="5934" y="1355"/>
                </a:lnTo>
                <a:lnTo>
                  <a:pt x="5910" y="1334"/>
                </a:lnTo>
                <a:lnTo>
                  <a:pt x="5885" y="1310"/>
                </a:lnTo>
                <a:lnTo>
                  <a:pt x="5852" y="1283"/>
                </a:lnTo>
                <a:lnTo>
                  <a:pt x="5816" y="1257"/>
                </a:lnTo>
                <a:lnTo>
                  <a:pt x="5810" y="1253"/>
                </a:lnTo>
                <a:lnTo>
                  <a:pt x="5873" y="1211"/>
                </a:lnTo>
                <a:lnTo>
                  <a:pt x="5898" y="1191"/>
                </a:lnTo>
                <a:lnTo>
                  <a:pt x="5922" y="1172"/>
                </a:lnTo>
                <a:lnTo>
                  <a:pt x="5942" y="1151"/>
                </a:lnTo>
                <a:lnTo>
                  <a:pt x="5960" y="1131"/>
                </a:lnTo>
                <a:lnTo>
                  <a:pt x="5975" y="1109"/>
                </a:lnTo>
                <a:lnTo>
                  <a:pt x="5987" y="1088"/>
                </a:lnTo>
                <a:lnTo>
                  <a:pt x="5999" y="1109"/>
                </a:lnTo>
                <a:lnTo>
                  <a:pt x="6012" y="1131"/>
                </a:lnTo>
                <a:lnTo>
                  <a:pt x="6030" y="1151"/>
                </a:lnTo>
                <a:lnTo>
                  <a:pt x="6050" y="1172"/>
                </a:lnTo>
                <a:lnTo>
                  <a:pt x="6074" y="1191"/>
                </a:lnTo>
                <a:lnTo>
                  <a:pt x="6101" y="1211"/>
                </a:lnTo>
                <a:lnTo>
                  <a:pt x="6162" y="1253"/>
                </a:lnTo>
                <a:lnTo>
                  <a:pt x="6156" y="1257"/>
                </a:lnTo>
                <a:close/>
                <a:moveTo>
                  <a:pt x="5814" y="1343"/>
                </a:moveTo>
                <a:lnTo>
                  <a:pt x="5849" y="1371"/>
                </a:lnTo>
                <a:lnTo>
                  <a:pt x="5874" y="1395"/>
                </a:lnTo>
                <a:lnTo>
                  <a:pt x="5892" y="1419"/>
                </a:lnTo>
                <a:lnTo>
                  <a:pt x="5906" y="1439"/>
                </a:lnTo>
                <a:lnTo>
                  <a:pt x="5916" y="1457"/>
                </a:lnTo>
                <a:lnTo>
                  <a:pt x="5922" y="1472"/>
                </a:lnTo>
                <a:lnTo>
                  <a:pt x="5924" y="1484"/>
                </a:lnTo>
                <a:lnTo>
                  <a:pt x="5922" y="1496"/>
                </a:lnTo>
                <a:lnTo>
                  <a:pt x="5916" y="1509"/>
                </a:lnTo>
                <a:lnTo>
                  <a:pt x="5906" y="1527"/>
                </a:lnTo>
                <a:lnTo>
                  <a:pt x="5892" y="1547"/>
                </a:lnTo>
                <a:lnTo>
                  <a:pt x="5874" y="1569"/>
                </a:lnTo>
                <a:lnTo>
                  <a:pt x="5849" y="1595"/>
                </a:lnTo>
                <a:lnTo>
                  <a:pt x="5814" y="1622"/>
                </a:lnTo>
                <a:lnTo>
                  <a:pt x="5774" y="1650"/>
                </a:lnTo>
                <a:lnTo>
                  <a:pt x="5759" y="1661"/>
                </a:lnTo>
                <a:lnTo>
                  <a:pt x="5747" y="1668"/>
                </a:lnTo>
                <a:lnTo>
                  <a:pt x="5718" y="1650"/>
                </a:lnTo>
                <a:lnTo>
                  <a:pt x="5678" y="1622"/>
                </a:lnTo>
                <a:lnTo>
                  <a:pt x="5645" y="1595"/>
                </a:lnTo>
                <a:lnTo>
                  <a:pt x="5619" y="1569"/>
                </a:lnTo>
                <a:lnTo>
                  <a:pt x="5601" y="1547"/>
                </a:lnTo>
                <a:lnTo>
                  <a:pt x="5586" y="1527"/>
                </a:lnTo>
                <a:lnTo>
                  <a:pt x="5577" y="1509"/>
                </a:lnTo>
                <a:lnTo>
                  <a:pt x="5571" y="1496"/>
                </a:lnTo>
                <a:lnTo>
                  <a:pt x="5568" y="1484"/>
                </a:lnTo>
                <a:lnTo>
                  <a:pt x="5571" y="1472"/>
                </a:lnTo>
                <a:lnTo>
                  <a:pt x="5577" y="1457"/>
                </a:lnTo>
                <a:lnTo>
                  <a:pt x="5586" y="1439"/>
                </a:lnTo>
                <a:lnTo>
                  <a:pt x="5601" y="1419"/>
                </a:lnTo>
                <a:lnTo>
                  <a:pt x="5619" y="1395"/>
                </a:lnTo>
                <a:lnTo>
                  <a:pt x="5645" y="1371"/>
                </a:lnTo>
                <a:lnTo>
                  <a:pt x="5678" y="1343"/>
                </a:lnTo>
                <a:lnTo>
                  <a:pt x="5718" y="1316"/>
                </a:lnTo>
                <a:lnTo>
                  <a:pt x="5747" y="1298"/>
                </a:lnTo>
                <a:lnTo>
                  <a:pt x="5759" y="1305"/>
                </a:lnTo>
                <a:lnTo>
                  <a:pt x="5774" y="1316"/>
                </a:lnTo>
                <a:lnTo>
                  <a:pt x="5814" y="1343"/>
                </a:lnTo>
                <a:close/>
                <a:moveTo>
                  <a:pt x="5676" y="1257"/>
                </a:moveTo>
                <a:lnTo>
                  <a:pt x="5640" y="1283"/>
                </a:lnTo>
                <a:lnTo>
                  <a:pt x="5609" y="1310"/>
                </a:lnTo>
                <a:lnTo>
                  <a:pt x="5583" y="1334"/>
                </a:lnTo>
                <a:lnTo>
                  <a:pt x="5559" y="1355"/>
                </a:lnTo>
                <a:lnTo>
                  <a:pt x="5541" y="1377"/>
                </a:lnTo>
                <a:lnTo>
                  <a:pt x="5526" y="1400"/>
                </a:lnTo>
                <a:lnTo>
                  <a:pt x="5514" y="1418"/>
                </a:lnTo>
                <a:lnTo>
                  <a:pt x="5507" y="1436"/>
                </a:lnTo>
                <a:lnTo>
                  <a:pt x="5499" y="1418"/>
                </a:lnTo>
                <a:lnTo>
                  <a:pt x="5487" y="1400"/>
                </a:lnTo>
                <a:lnTo>
                  <a:pt x="5472" y="1377"/>
                </a:lnTo>
                <a:lnTo>
                  <a:pt x="5453" y="1355"/>
                </a:lnTo>
                <a:lnTo>
                  <a:pt x="5430" y="1334"/>
                </a:lnTo>
                <a:lnTo>
                  <a:pt x="5405" y="1310"/>
                </a:lnTo>
                <a:lnTo>
                  <a:pt x="5373" y="1283"/>
                </a:lnTo>
                <a:lnTo>
                  <a:pt x="5337" y="1257"/>
                </a:lnTo>
                <a:lnTo>
                  <a:pt x="5331" y="1253"/>
                </a:lnTo>
                <a:lnTo>
                  <a:pt x="5393" y="1211"/>
                </a:lnTo>
                <a:lnTo>
                  <a:pt x="5418" y="1191"/>
                </a:lnTo>
                <a:lnTo>
                  <a:pt x="5442" y="1172"/>
                </a:lnTo>
                <a:lnTo>
                  <a:pt x="5463" y="1151"/>
                </a:lnTo>
                <a:lnTo>
                  <a:pt x="5481" y="1131"/>
                </a:lnTo>
                <a:lnTo>
                  <a:pt x="5495" y="1109"/>
                </a:lnTo>
                <a:lnTo>
                  <a:pt x="5507" y="1088"/>
                </a:lnTo>
                <a:lnTo>
                  <a:pt x="5519" y="1109"/>
                </a:lnTo>
                <a:lnTo>
                  <a:pt x="5532" y="1131"/>
                </a:lnTo>
                <a:lnTo>
                  <a:pt x="5550" y="1151"/>
                </a:lnTo>
                <a:lnTo>
                  <a:pt x="5571" y="1172"/>
                </a:lnTo>
                <a:lnTo>
                  <a:pt x="5595" y="1191"/>
                </a:lnTo>
                <a:lnTo>
                  <a:pt x="5621" y="1211"/>
                </a:lnTo>
                <a:lnTo>
                  <a:pt x="5682" y="1253"/>
                </a:lnTo>
                <a:lnTo>
                  <a:pt x="5676" y="1257"/>
                </a:lnTo>
                <a:close/>
                <a:moveTo>
                  <a:pt x="5334" y="1343"/>
                </a:moveTo>
                <a:lnTo>
                  <a:pt x="5369" y="1371"/>
                </a:lnTo>
                <a:lnTo>
                  <a:pt x="5393" y="1395"/>
                </a:lnTo>
                <a:lnTo>
                  <a:pt x="5412" y="1419"/>
                </a:lnTo>
                <a:lnTo>
                  <a:pt x="5427" y="1439"/>
                </a:lnTo>
                <a:lnTo>
                  <a:pt x="5436" y="1457"/>
                </a:lnTo>
                <a:lnTo>
                  <a:pt x="5442" y="1472"/>
                </a:lnTo>
                <a:lnTo>
                  <a:pt x="5445" y="1484"/>
                </a:lnTo>
                <a:lnTo>
                  <a:pt x="5442" y="1496"/>
                </a:lnTo>
                <a:lnTo>
                  <a:pt x="5436" y="1509"/>
                </a:lnTo>
                <a:lnTo>
                  <a:pt x="5427" y="1527"/>
                </a:lnTo>
                <a:lnTo>
                  <a:pt x="5412" y="1547"/>
                </a:lnTo>
                <a:lnTo>
                  <a:pt x="5393" y="1569"/>
                </a:lnTo>
                <a:lnTo>
                  <a:pt x="5369" y="1595"/>
                </a:lnTo>
                <a:lnTo>
                  <a:pt x="5334" y="1622"/>
                </a:lnTo>
                <a:lnTo>
                  <a:pt x="5295" y="1650"/>
                </a:lnTo>
                <a:lnTo>
                  <a:pt x="5267" y="1668"/>
                </a:lnTo>
                <a:lnTo>
                  <a:pt x="5238" y="1650"/>
                </a:lnTo>
                <a:lnTo>
                  <a:pt x="5199" y="1622"/>
                </a:lnTo>
                <a:lnTo>
                  <a:pt x="5165" y="1595"/>
                </a:lnTo>
                <a:lnTo>
                  <a:pt x="5139" y="1569"/>
                </a:lnTo>
                <a:lnTo>
                  <a:pt x="5121" y="1547"/>
                </a:lnTo>
                <a:lnTo>
                  <a:pt x="5106" y="1527"/>
                </a:lnTo>
                <a:lnTo>
                  <a:pt x="5097" y="1509"/>
                </a:lnTo>
                <a:lnTo>
                  <a:pt x="5091" y="1496"/>
                </a:lnTo>
                <a:lnTo>
                  <a:pt x="5087" y="1484"/>
                </a:lnTo>
                <a:lnTo>
                  <a:pt x="5091" y="1472"/>
                </a:lnTo>
                <a:lnTo>
                  <a:pt x="5097" y="1457"/>
                </a:lnTo>
                <a:lnTo>
                  <a:pt x="5106" y="1439"/>
                </a:lnTo>
                <a:lnTo>
                  <a:pt x="5121" y="1419"/>
                </a:lnTo>
                <a:lnTo>
                  <a:pt x="5139" y="1395"/>
                </a:lnTo>
                <a:lnTo>
                  <a:pt x="5165" y="1371"/>
                </a:lnTo>
                <a:lnTo>
                  <a:pt x="5199" y="1343"/>
                </a:lnTo>
                <a:lnTo>
                  <a:pt x="5238" y="1316"/>
                </a:lnTo>
                <a:lnTo>
                  <a:pt x="5267" y="1298"/>
                </a:lnTo>
                <a:lnTo>
                  <a:pt x="5295" y="1316"/>
                </a:lnTo>
                <a:lnTo>
                  <a:pt x="5334" y="1343"/>
                </a:lnTo>
                <a:close/>
                <a:moveTo>
                  <a:pt x="5196" y="1257"/>
                </a:moveTo>
                <a:lnTo>
                  <a:pt x="5160" y="1283"/>
                </a:lnTo>
                <a:lnTo>
                  <a:pt x="5129" y="1310"/>
                </a:lnTo>
                <a:lnTo>
                  <a:pt x="5100" y="1334"/>
                </a:lnTo>
                <a:lnTo>
                  <a:pt x="5079" y="1355"/>
                </a:lnTo>
                <a:lnTo>
                  <a:pt x="5061" y="1377"/>
                </a:lnTo>
                <a:lnTo>
                  <a:pt x="5046" y="1400"/>
                </a:lnTo>
                <a:lnTo>
                  <a:pt x="5034" y="1418"/>
                </a:lnTo>
                <a:lnTo>
                  <a:pt x="5027" y="1436"/>
                </a:lnTo>
                <a:lnTo>
                  <a:pt x="5019" y="1418"/>
                </a:lnTo>
                <a:lnTo>
                  <a:pt x="5007" y="1400"/>
                </a:lnTo>
                <a:lnTo>
                  <a:pt x="4994" y="1377"/>
                </a:lnTo>
                <a:lnTo>
                  <a:pt x="4973" y="1355"/>
                </a:lnTo>
                <a:lnTo>
                  <a:pt x="4952" y="1334"/>
                </a:lnTo>
                <a:lnTo>
                  <a:pt x="4925" y="1310"/>
                </a:lnTo>
                <a:lnTo>
                  <a:pt x="4893" y="1283"/>
                </a:lnTo>
                <a:lnTo>
                  <a:pt x="4857" y="1257"/>
                </a:lnTo>
                <a:lnTo>
                  <a:pt x="4851" y="1253"/>
                </a:lnTo>
                <a:lnTo>
                  <a:pt x="4913" y="1211"/>
                </a:lnTo>
                <a:lnTo>
                  <a:pt x="4940" y="1191"/>
                </a:lnTo>
                <a:lnTo>
                  <a:pt x="4964" y="1172"/>
                </a:lnTo>
                <a:lnTo>
                  <a:pt x="4983" y="1151"/>
                </a:lnTo>
                <a:lnTo>
                  <a:pt x="5001" y="1131"/>
                </a:lnTo>
                <a:lnTo>
                  <a:pt x="5015" y="1109"/>
                </a:lnTo>
                <a:lnTo>
                  <a:pt x="5027" y="1088"/>
                </a:lnTo>
                <a:lnTo>
                  <a:pt x="5039" y="1109"/>
                </a:lnTo>
                <a:lnTo>
                  <a:pt x="5052" y="1131"/>
                </a:lnTo>
                <a:lnTo>
                  <a:pt x="5069" y="1151"/>
                </a:lnTo>
                <a:lnTo>
                  <a:pt x="5091" y="1172"/>
                </a:lnTo>
                <a:lnTo>
                  <a:pt x="5115" y="1191"/>
                </a:lnTo>
                <a:lnTo>
                  <a:pt x="5141" y="1211"/>
                </a:lnTo>
                <a:lnTo>
                  <a:pt x="5202" y="1253"/>
                </a:lnTo>
                <a:lnTo>
                  <a:pt x="5196" y="1257"/>
                </a:lnTo>
                <a:close/>
                <a:moveTo>
                  <a:pt x="4856" y="1343"/>
                </a:moveTo>
                <a:lnTo>
                  <a:pt x="4889" y="1371"/>
                </a:lnTo>
                <a:lnTo>
                  <a:pt x="4913" y="1395"/>
                </a:lnTo>
                <a:lnTo>
                  <a:pt x="4934" y="1419"/>
                </a:lnTo>
                <a:lnTo>
                  <a:pt x="4947" y="1439"/>
                </a:lnTo>
                <a:lnTo>
                  <a:pt x="4958" y="1457"/>
                </a:lnTo>
                <a:lnTo>
                  <a:pt x="4964" y="1472"/>
                </a:lnTo>
                <a:lnTo>
                  <a:pt x="4965" y="1484"/>
                </a:lnTo>
                <a:lnTo>
                  <a:pt x="4964" y="1496"/>
                </a:lnTo>
                <a:lnTo>
                  <a:pt x="4958" y="1509"/>
                </a:lnTo>
                <a:lnTo>
                  <a:pt x="4947" y="1527"/>
                </a:lnTo>
                <a:lnTo>
                  <a:pt x="4934" y="1547"/>
                </a:lnTo>
                <a:lnTo>
                  <a:pt x="4913" y="1569"/>
                </a:lnTo>
                <a:lnTo>
                  <a:pt x="4889" y="1595"/>
                </a:lnTo>
                <a:lnTo>
                  <a:pt x="4856" y="1622"/>
                </a:lnTo>
                <a:lnTo>
                  <a:pt x="4815" y="1650"/>
                </a:lnTo>
                <a:lnTo>
                  <a:pt x="4799" y="1661"/>
                </a:lnTo>
                <a:lnTo>
                  <a:pt x="4787" y="1668"/>
                </a:lnTo>
                <a:lnTo>
                  <a:pt x="4760" y="1650"/>
                </a:lnTo>
                <a:lnTo>
                  <a:pt x="4718" y="1622"/>
                </a:lnTo>
                <a:lnTo>
                  <a:pt x="4685" y="1595"/>
                </a:lnTo>
                <a:lnTo>
                  <a:pt x="4659" y="1569"/>
                </a:lnTo>
                <a:lnTo>
                  <a:pt x="4640" y="1547"/>
                </a:lnTo>
                <a:lnTo>
                  <a:pt x="4625" y="1527"/>
                </a:lnTo>
                <a:lnTo>
                  <a:pt x="4617" y="1509"/>
                </a:lnTo>
                <a:lnTo>
                  <a:pt x="4611" y="1496"/>
                </a:lnTo>
                <a:lnTo>
                  <a:pt x="4607" y="1484"/>
                </a:lnTo>
                <a:lnTo>
                  <a:pt x="4611" y="1472"/>
                </a:lnTo>
                <a:lnTo>
                  <a:pt x="4617" y="1457"/>
                </a:lnTo>
                <a:lnTo>
                  <a:pt x="4625" y="1439"/>
                </a:lnTo>
                <a:lnTo>
                  <a:pt x="4640" y="1419"/>
                </a:lnTo>
                <a:lnTo>
                  <a:pt x="4659" y="1395"/>
                </a:lnTo>
                <a:lnTo>
                  <a:pt x="4685" y="1371"/>
                </a:lnTo>
                <a:lnTo>
                  <a:pt x="4718" y="1343"/>
                </a:lnTo>
                <a:lnTo>
                  <a:pt x="4760" y="1316"/>
                </a:lnTo>
                <a:lnTo>
                  <a:pt x="4787" y="1298"/>
                </a:lnTo>
                <a:lnTo>
                  <a:pt x="4799" y="1305"/>
                </a:lnTo>
                <a:lnTo>
                  <a:pt x="4815" y="1316"/>
                </a:lnTo>
                <a:lnTo>
                  <a:pt x="4856" y="1343"/>
                </a:lnTo>
                <a:close/>
                <a:moveTo>
                  <a:pt x="4718" y="1257"/>
                </a:moveTo>
                <a:lnTo>
                  <a:pt x="4679" y="1283"/>
                </a:lnTo>
                <a:lnTo>
                  <a:pt x="4649" y="1310"/>
                </a:lnTo>
                <a:lnTo>
                  <a:pt x="4622" y="1334"/>
                </a:lnTo>
                <a:lnTo>
                  <a:pt x="4599" y="1355"/>
                </a:lnTo>
                <a:lnTo>
                  <a:pt x="4581" y="1377"/>
                </a:lnTo>
                <a:lnTo>
                  <a:pt x="4568" y="1400"/>
                </a:lnTo>
                <a:lnTo>
                  <a:pt x="4556" y="1418"/>
                </a:lnTo>
                <a:lnTo>
                  <a:pt x="4547" y="1436"/>
                </a:lnTo>
                <a:lnTo>
                  <a:pt x="4538" y="1418"/>
                </a:lnTo>
                <a:lnTo>
                  <a:pt x="4527" y="1400"/>
                </a:lnTo>
                <a:lnTo>
                  <a:pt x="4511" y="1377"/>
                </a:lnTo>
                <a:lnTo>
                  <a:pt x="4493" y="1355"/>
                </a:lnTo>
                <a:lnTo>
                  <a:pt x="4472" y="1334"/>
                </a:lnTo>
                <a:lnTo>
                  <a:pt x="4445" y="1310"/>
                </a:lnTo>
                <a:lnTo>
                  <a:pt x="4413" y="1283"/>
                </a:lnTo>
                <a:lnTo>
                  <a:pt x="4377" y="1257"/>
                </a:lnTo>
                <a:lnTo>
                  <a:pt x="4371" y="1253"/>
                </a:lnTo>
                <a:lnTo>
                  <a:pt x="4433" y="1211"/>
                </a:lnTo>
                <a:lnTo>
                  <a:pt x="4460" y="1191"/>
                </a:lnTo>
                <a:lnTo>
                  <a:pt x="4484" y="1172"/>
                </a:lnTo>
                <a:lnTo>
                  <a:pt x="4503" y="1151"/>
                </a:lnTo>
                <a:lnTo>
                  <a:pt x="4521" y="1131"/>
                </a:lnTo>
                <a:lnTo>
                  <a:pt x="4535" y="1109"/>
                </a:lnTo>
                <a:lnTo>
                  <a:pt x="4547" y="1088"/>
                </a:lnTo>
                <a:lnTo>
                  <a:pt x="4557" y="1109"/>
                </a:lnTo>
                <a:lnTo>
                  <a:pt x="4574" y="1131"/>
                </a:lnTo>
                <a:lnTo>
                  <a:pt x="4589" y="1151"/>
                </a:lnTo>
                <a:lnTo>
                  <a:pt x="4611" y="1172"/>
                </a:lnTo>
                <a:lnTo>
                  <a:pt x="4634" y="1191"/>
                </a:lnTo>
                <a:lnTo>
                  <a:pt x="4661" y="1211"/>
                </a:lnTo>
                <a:lnTo>
                  <a:pt x="4724" y="1253"/>
                </a:lnTo>
                <a:lnTo>
                  <a:pt x="4718" y="1257"/>
                </a:lnTo>
                <a:close/>
                <a:moveTo>
                  <a:pt x="4376" y="1343"/>
                </a:moveTo>
                <a:lnTo>
                  <a:pt x="4407" y="1371"/>
                </a:lnTo>
                <a:lnTo>
                  <a:pt x="4433" y="1395"/>
                </a:lnTo>
                <a:lnTo>
                  <a:pt x="4454" y="1419"/>
                </a:lnTo>
                <a:lnTo>
                  <a:pt x="4467" y="1439"/>
                </a:lnTo>
                <a:lnTo>
                  <a:pt x="4478" y="1457"/>
                </a:lnTo>
                <a:lnTo>
                  <a:pt x="4484" y="1472"/>
                </a:lnTo>
                <a:lnTo>
                  <a:pt x="4485" y="1484"/>
                </a:lnTo>
                <a:lnTo>
                  <a:pt x="4484" y="1496"/>
                </a:lnTo>
                <a:lnTo>
                  <a:pt x="4478" y="1509"/>
                </a:lnTo>
                <a:lnTo>
                  <a:pt x="4467" y="1527"/>
                </a:lnTo>
                <a:lnTo>
                  <a:pt x="4454" y="1547"/>
                </a:lnTo>
                <a:lnTo>
                  <a:pt x="4433" y="1569"/>
                </a:lnTo>
                <a:lnTo>
                  <a:pt x="4407" y="1595"/>
                </a:lnTo>
                <a:lnTo>
                  <a:pt x="4376" y="1622"/>
                </a:lnTo>
                <a:lnTo>
                  <a:pt x="4335" y="1650"/>
                </a:lnTo>
                <a:lnTo>
                  <a:pt x="4308" y="1668"/>
                </a:lnTo>
                <a:lnTo>
                  <a:pt x="4280" y="1650"/>
                </a:lnTo>
                <a:lnTo>
                  <a:pt x="4238" y="1622"/>
                </a:lnTo>
                <a:lnTo>
                  <a:pt x="4206" y="1595"/>
                </a:lnTo>
                <a:lnTo>
                  <a:pt x="4179" y="1569"/>
                </a:lnTo>
                <a:lnTo>
                  <a:pt x="4160" y="1547"/>
                </a:lnTo>
                <a:lnTo>
                  <a:pt x="4146" y="1527"/>
                </a:lnTo>
                <a:lnTo>
                  <a:pt x="4137" y="1509"/>
                </a:lnTo>
                <a:lnTo>
                  <a:pt x="4131" y="1496"/>
                </a:lnTo>
                <a:lnTo>
                  <a:pt x="4128" y="1484"/>
                </a:lnTo>
                <a:lnTo>
                  <a:pt x="4131" y="1472"/>
                </a:lnTo>
                <a:lnTo>
                  <a:pt x="4137" y="1457"/>
                </a:lnTo>
                <a:lnTo>
                  <a:pt x="4146" y="1439"/>
                </a:lnTo>
                <a:lnTo>
                  <a:pt x="4160" y="1419"/>
                </a:lnTo>
                <a:lnTo>
                  <a:pt x="4179" y="1395"/>
                </a:lnTo>
                <a:lnTo>
                  <a:pt x="4206" y="1371"/>
                </a:lnTo>
                <a:lnTo>
                  <a:pt x="4238" y="1343"/>
                </a:lnTo>
                <a:lnTo>
                  <a:pt x="4280" y="1316"/>
                </a:lnTo>
                <a:lnTo>
                  <a:pt x="4308" y="1298"/>
                </a:lnTo>
                <a:lnTo>
                  <a:pt x="4335" y="1316"/>
                </a:lnTo>
                <a:lnTo>
                  <a:pt x="4376" y="1343"/>
                </a:lnTo>
                <a:close/>
                <a:moveTo>
                  <a:pt x="4238" y="1257"/>
                </a:moveTo>
                <a:lnTo>
                  <a:pt x="4200" y="1283"/>
                </a:lnTo>
                <a:lnTo>
                  <a:pt x="4170" y="1310"/>
                </a:lnTo>
                <a:lnTo>
                  <a:pt x="4142" y="1334"/>
                </a:lnTo>
                <a:lnTo>
                  <a:pt x="4119" y="1355"/>
                </a:lnTo>
                <a:lnTo>
                  <a:pt x="4101" y="1377"/>
                </a:lnTo>
                <a:lnTo>
                  <a:pt x="4088" y="1400"/>
                </a:lnTo>
                <a:lnTo>
                  <a:pt x="4076" y="1418"/>
                </a:lnTo>
                <a:lnTo>
                  <a:pt x="4068" y="1436"/>
                </a:lnTo>
                <a:lnTo>
                  <a:pt x="4058" y="1418"/>
                </a:lnTo>
                <a:lnTo>
                  <a:pt x="4047" y="1400"/>
                </a:lnTo>
                <a:lnTo>
                  <a:pt x="4032" y="1377"/>
                </a:lnTo>
                <a:lnTo>
                  <a:pt x="4014" y="1355"/>
                </a:lnTo>
                <a:lnTo>
                  <a:pt x="3992" y="1334"/>
                </a:lnTo>
                <a:lnTo>
                  <a:pt x="3966" y="1310"/>
                </a:lnTo>
                <a:lnTo>
                  <a:pt x="3933" y="1283"/>
                </a:lnTo>
                <a:lnTo>
                  <a:pt x="3897" y="1257"/>
                </a:lnTo>
                <a:lnTo>
                  <a:pt x="3890" y="1253"/>
                </a:lnTo>
                <a:lnTo>
                  <a:pt x="3954" y="1211"/>
                </a:lnTo>
                <a:lnTo>
                  <a:pt x="3980" y="1191"/>
                </a:lnTo>
                <a:lnTo>
                  <a:pt x="4004" y="1172"/>
                </a:lnTo>
                <a:lnTo>
                  <a:pt x="4023" y="1151"/>
                </a:lnTo>
                <a:lnTo>
                  <a:pt x="4041" y="1131"/>
                </a:lnTo>
                <a:lnTo>
                  <a:pt x="4056" y="1109"/>
                </a:lnTo>
                <a:lnTo>
                  <a:pt x="4068" y="1088"/>
                </a:lnTo>
                <a:lnTo>
                  <a:pt x="4077" y="1109"/>
                </a:lnTo>
                <a:lnTo>
                  <a:pt x="4094" y="1131"/>
                </a:lnTo>
                <a:lnTo>
                  <a:pt x="4110" y="1151"/>
                </a:lnTo>
                <a:lnTo>
                  <a:pt x="4131" y="1172"/>
                </a:lnTo>
                <a:lnTo>
                  <a:pt x="4154" y="1191"/>
                </a:lnTo>
                <a:lnTo>
                  <a:pt x="4182" y="1211"/>
                </a:lnTo>
                <a:lnTo>
                  <a:pt x="4244" y="1253"/>
                </a:lnTo>
                <a:lnTo>
                  <a:pt x="4238" y="1257"/>
                </a:lnTo>
                <a:close/>
                <a:moveTo>
                  <a:pt x="3896" y="1343"/>
                </a:moveTo>
                <a:lnTo>
                  <a:pt x="3927" y="1371"/>
                </a:lnTo>
                <a:lnTo>
                  <a:pt x="3954" y="1395"/>
                </a:lnTo>
                <a:lnTo>
                  <a:pt x="3974" y="1419"/>
                </a:lnTo>
                <a:lnTo>
                  <a:pt x="3987" y="1439"/>
                </a:lnTo>
                <a:lnTo>
                  <a:pt x="3998" y="1457"/>
                </a:lnTo>
                <a:lnTo>
                  <a:pt x="4002" y="1472"/>
                </a:lnTo>
                <a:lnTo>
                  <a:pt x="4005" y="1484"/>
                </a:lnTo>
                <a:lnTo>
                  <a:pt x="4002" y="1496"/>
                </a:lnTo>
                <a:lnTo>
                  <a:pt x="3998" y="1509"/>
                </a:lnTo>
                <a:lnTo>
                  <a:pt x="3987" y="1527"/>
                </a:lnTo>
                <a:lnTo>
                  <a:pt x="3974" y="1547"/>
                </a:lnTo>
                <a:lnTo>
                  <a:pt x="3954" y="1569"/>
                </a:lnTo>
                <a:lnTo>
                  <a:pt x="3927" y="1595"/>
                </a:lnTo>
                <a:lnTo>
                  <a:pt x="3896" y="1622"/>
                </a:lnTo>
                <a:lnTo>
                  <a:pt x="3854" y="1650"/>
                </a:lnTo>
                <a:lnTo>
                  <a:pt x="3840" y="1661"/>
                </a:lnTo>
                <a:lnTo>
                  <a:pt x="3828" y="1668"/>
                </a:lnTo>
                <a:lnTo>
                  <a:pt x="3800" y="1650"/>
                </a:lnTo>
                <a:lnTo>
                  <a:pt x="3758" y="1622"/>
                </a:lnTo>
                <a:lnTo>
                  <a:pt x="3726" y="1595"/>
                </a:lnTo>
                <a:lnTo>
                  <a:pt x="3699" y="1569"/>
                </a:lnTo>
                <a:lnTo>
                  <a:pt x="3680" y="1547"/>
                </a:lnTo>
                <a:lnTo>
                  <a:pt x="3666" y="1527"/>
                </a:lnTo>
                <a:lnTo>
                  <a:pt x="3659" y="1509"/>
                </a:lnTo>
                <a:lnTo>
                  <a:pt x="3653" y="1496"/>
                </a:lnTo>
                <a:lnTo>
                  <a:pt x="3648" y="1484"/>
                </a:lnTo>
                <a:lnTo>
                  <a:pt x="3653" y="1472"/>
                </a:lnTo>
                <a:lnTo>
                  <a:pt x="3659" y="1457"/>
                </a:lnTo>
                <a:lnTo>
                  <a:pt x="3666" y="1439"/>
                </a:lnTo>
                <a:lnTo>
                  <a:pt x="3680" y="1419"/>
                </a:lnTo>
                <a:lnTo>
                  <a:pt x="3699" y="1395"/>
                </a:lnTo>
                <a:lnTo>
                  <a:pt x="3726" y="1371"/>
                </a:lnTo>
                <a:lnTo>
                  <a:pt x="3758" y="1343"/>
                </a:lnTo>
                <a:lnTo>
                  <a:pt x="3800" y="1316"/>
                </a:lnTo>
                <a:lnTo>
                  <a:pt x="3828" y="1298"/>
                </a:lnTo>
                <a:lnTo>
                  <a:pt x="3840" y="1305"/>
                </a:lnTo>
                <a:lnTo>
                  <a:pt x="3854" y="1316"/>
                </a:lnTo>
                <a:lnTo>
                  <a:pt x="3896" y="1343"/>
                </a:lnTo>
                <a:close/>
                <a:moveTo>
                  <a:pt x="3758" y="1257"/>
                </a:moveTo>
                <a:lnTo>
                  <a:pt x="3720" y="1283"/>
                </a:lnTo>
                <a:lnTo>
                  <a:pt x="3687" y="1310"/>
                </a:lnTo>
                <a:lnTo>
                  <a:pt x="3662" y="1334"/>
                </a:lnTo>
                <a:lnTo>
                  <a:pt x="3641" y="1355"/>
                </a:lnTo>
                <a:lnTo>
                  <a:pt x="3623" y="1377"/>
                </a:lnTo>
                <a:lnTo>
                  <a:pt x="3606" y="1400"/>
                </a:lnTo>
                <a:lnTo>
                  <a:pt x="3596" y="1418"/>
                </a:lnTo>
                <a:lnTo>
                  <a:pt x="3588" y="1436"/>
                </a:lnTo>
                <a:lnTo>
                  <a:pt x="3578" y="1418"/>
                </a:lnTo>
                <a:lnTo>
                  <a:pt x="3569" y="1400"/>
                </a:lnTo>
                <a:lnTo>
                  <a:pt x="3552" y="1377"/>
                </a:lnTo>
                <a:lnTo>
                  <a:pt x="3534" y="1355"/>
                </a:lnTo>
                <a:lnTo>
                  <a:pt x="3512" y="1334"/>
                </a:lnTo>
                <a:lnTo>
                  <a:pt x="3486" y="1310"/>
                </a:lnTo>
                <a:lnTo>
                  <a:pt x="3455" y="1283"/>
                </a:lnTo>
                <a:lnTo>
                  <a:pt x="3416" y="1257"/>
                </a:lnTo>
                <a:lnTo>
                  <a:pt x="3410" y="1253"/>
                </a:lnTo>
                <a:lnTo>
                  <a:pt x="3474" y="1211"/>
                </a:lnTo>
                <a:lnTo>
                  <a:pt x="3500" y="1191"/>
                </a:lnTo>
                <a:lnTo>
                  <a:pt x="3524" y="1172"/>
                </a:lnTo>
                <a:lnTo>
                  <a:pt x="3545" y="1151"/>
                </a:lnTo>
                <a:lnTo>
                  <a:pt x="3563" y="1131"/>
                </a:lnTo>
                <a:lnTo>
                  <a:pt x="3576" y="1109"/>
                </a:lnTo>
                <a:lnTo>
                  <a:pt x="3588" y="1088"/>
                </a:lnTo>
                <a:lnTo>
                  <a:pt x="3599" y="1109"/>
                </a:lnTo>
                <a:lnTo>
                  <a:pt x="3612" y="1131"/>
                </a:lnTo>
                <a:lnTo>
                  <a:pt x="3630" y="1151"/>
                </a:lnTo>
                <a:lnTo>
                  <a:pt x="3650" y="1172"/>
                </a:lnTo>
                <a:lnTo>
                  <a:pt x="3674" y="1191"/>
                </a:lnTo>
                <a:lnTo>
                  <a:pt x="3702" y="1211"/>
                </a:lnTo>
                <a:lnTo>
                  <a:pt x="3764" y="1253"/>
                </a:lnTo>
                <a:lnTo>
                  <a:pt x="3758" y="1257"/>
                </a:lnTo>
                <a:close/>
                <a:moveTo>
                  <a:pt x="3416" y="1343"/>
                </a:moveTo>
                <a:lnTo>
                  <a:pt x="3449" y="1371"/>
                </a:lnTo>
                <a:lnTo>
                  <a:pt x="3474" y="1395"/>
                </a:lnTo>
                <a:lnTo>
                  <a:pt x="3494" y="1419"/>
                </a:lnTo>
                <a:lnTo>
                  <a:pt x="3509" y="1439"/>
                </a:lnTo>
                <a:lnTo>
                  <a:pt x="3518" y="1457"/>
                </a:lnTo>
                <a:lnTo>
                  <a:pt x="3522" y="1472"/>
                </a:lnTo>
                <a:lnTo>
                  <a:pt x="3527" y="1484"/>
                </a:lnTo>
                <a:lnTo>
                  <a:pt x="3522" y="1496"/>
                </a:lnTo>
                <a:lnTo>
                  <a:pt x="3518" y="1509"/>
                </a:lnTo>
                <a:lnTo>
                  <a:pt x="3509" y="1527"/>
                </a:lnTo>
                <a:lnTo>
                  <a:pt x="3494" y="1547"/>
                </a:lnTo>
                <a:lnTo>
                  <a:pt x="3474" y="1569"/>
                </a:lnTo>
                <a:lnTo>
                  <a:pt x="3449" y="1595"/>
                </a:lnTo>
                <a:lnTo>
                  <a:pt x="3416" y="1622"/>
                </a:lnTo>
                <a:lnTo>
                  <a:pt x="3374" y="1650"/>
                </a:lnTo>
                <a:lnTo>
                  <a:pt x="3347" y="1668"/>
                </a:lnTo>
                <a:lnTo>
                  <a:pt x="3320" y="1650"/>
                </a:lnTo>
                <a:lnTo>
                  <a:pt x="3278" y="1622"/>
                </a:lnTo>
                <a:lnTo>
                  <a:pt x="3246" y="1595"/>
                </a:lnTo>
                <a:lnTo>
                  <a:pt x="3221" y="1569"/>
                </a:lnTo>
                <a:lnTo>
                  <a:pt x="3200" y="1547"/>
                </a:lnTo>
                <a:lnTo>
                  <a:pt x="3186" y="1527"/>
                </a:lnTo>
                <a:lnTo>
                  <a:pt x="3176" y="1509"/>
                </a:lnTo>
                <a:lnTo>
                  <a:pt x="3173" y="1496"/>
                </a:lnTo>
                <a:lnTo>
                  <a:pt x="3168" y="1484"/>
                </a:lnTo>
                <a:lnTo>
                  <a:pt x="3173" y="1472"/>
                </a:lnTo>
                <a:lnTo>
                  <a:pt x="3176" y="1457"/>
                </a:lnTo>
                <a:lnTo>
                  <a:pt x="3186" y="1439"/>
                </a:lnTo>
                <a:lnTo>
                  <a:pt x="3200" y="1419"/>
                </a:lnTo>
                <a:lnTo>
                  <a:pt x="3221" y="1395"/>
                </a:lnTo>
                <a:lnTo>
                  <a:pt x="3246" y="1371"/>
                </a:lnTo>
                <a:lnTo>
                  <a:pt x="3278" y="1343"/>
                </a:lnTo>
                <a:lnTo>
                  <a:pt x="3320" y="1316"/>
                </a:lnTo>
                <a:lnTo>
                  <a:pt x="3347" y="1298"/>
                </a:lnTo>
                <a:lnTo>
                  <a:pt x="3374" y="1316"/>
                </a:lnTo>
                <a:lnTo>
                  <a:pt x="3416" y="1343"/>
                </a:lnTo>
                <a:close/>
                <a:moveTo>
                  <a:pt x="3278" y="1257"/>
                </a:moveTo>
                <a:lnTo>
                  <a:pt x="3240" y="1283"/>
                </a:lnTo>
                <a:lnTo>
                  <a:pt x="3209" y="1310"/>
                </a:lnTo>
                <a:lnTo>
                  <a:pt x="3182" y="1334"/>
                </a:lnTo>
                <a:lnTo>
                  <a:pt x="3161" y="1355"/>
                </a:lnTo>
                <a:lnTo>
                  <a:pt x="3143" y="1377"/>
                </a:lnTo>
                <a:lnTo>
                  <a:pt x="3126" y="1400"/>
                </a:lnTo>
                <a:lnTo>
                  <a:pt x="3116" y="1418"/>
                </a:lnTo>
                <a:lnTo>
                  <a:pt x="3107" y="1436"/>
                </a:lnTo>
                <a:lnTo>
                  <a:pt x="3098" y="1418"/>
                </a:lnTo>
                <a:lnTo>
                  <a:pt x="3086" y="1400"/>
                </a:lnTo>
                <a:lnTo>
                  <a:pt x="3072" y="1377"/>
                </a:lnTo>
                <a:lnTo>
                  <a:pt x="3054" y="1355"/>
                </a:lnTo>
                <a:lnTo>
                  <a:pt x="3032" y="1334"/>
                </a:lnTo>
                <a:lnTo>
                  <a:pt x="3005" y="1310"/>
                </a:lnTo>
                <a:lnTo>
                  <a:pt x="2975" y="1283"/>
                </a:lnTo>
                <a:lnTo>
                  <a:pt x="2937" y="1257"/>
                </a:lnTo>
                <a:lnTo>
                  <a:pt x="2931" y="1253"/>
                </a:lnTo>
                <a:lnTo>
                  <a:pt x="2993" y="1211"/>
                </a:lnTo>
                <a:lnTo>
                  <a:pt x="3021" y="1191"/>
                </a:lnTo>
                <a:lnTo>
                  <a:pt x="3042" y="1172"/>
                </a:lnTo>
                <a:lnTo>
                  <a:pt x="3065" y="1151"/>
                </a:lnTo>
                <a:lnTo>
                  <a:pt x="3080" y="1131"/>
                </a:lnTo>
                <a:lnTo>
                  <a:pt x="3096" y="1109"/>
                </a:lnTo>
                <a:lnTo>
                  <a:pt x="3107" y="1088"/>
                </a:lnTo>
                <a:lnTo>
                  <a:pt x="3119" y="1109"/>
                </a:lnTo>
                <a:lnTo>
                  <a:pt x="3132" y="1131"/>
                </a:lnTo>
                <a:lnTo>
                  <a:pt x="3150" y="1151"/>
                </a:lnTo>
                <a:lnTo>
                  <a:pt x="3170" y="1172"/>
                </a:lnTo>
                <a:lnTo>
                  <a:pt x="3194" y="1191"/>
                </a:lnTo>
                <a:lnTo>
                  <a:pt x="3221" y="1211"/>
                </a:lnTo>
                <a:lnTo>
                  <a:pt x="3284" y="1253"/>
                </a:lnTo>
                <a:lnTo>
                  <a:pt x="3278" y="1257"/>
                </a:lnTo>
                <a:close/>
                <a:moveTo>
                  <a:pt x="2937" y="1343"/>
                </a:moveTo>
                <a:lnTo>
                  <a:pt x="2969" y="1371"/>
                </a:lnTo>
                <a:lnTo>
                  <a:pt x="2994" y="1395"/>
                </a:lnTo>
                <a:lnTo>
                  <a:pt x="3015" y="1419"/>
                </a:lnTo>
                <a:lnTo>
                  <a:pt x="3029" y="1439"/>
                </a:lnTo>
                <a:lnTo>
                  <a:pt x="3036" y="1457"/>
                </a:lnTo>
                <a:lnTo>
                  <a:pt x="3042" y="1472"/>
                </a:lnTo>
                <a:lnTo>
                  <a:pt x="3047" y="1484"/>
                </a:lnTo>
                <a:lnTo>
                  <a:pt x="3042" y="1496"/>
                </a:lnTo>
                <a:lnTo>
                  <a:pt x="3036" y="1509"/>
                </a:lnTo>
                <a:lnTo>
                  <a:pt x="3029" y="1527"/>
                </a:lnTo>
                <a:lnTo>
                  <a:pt x="3015" y="1547"/>
                </a:lnTo>
                <a:lnTo>
                  <a:pt x="2994" y="1569"/>
                </a:lnTo>
                <a:lnTo>
                  <a:pt x="2969" y="1595"/>
                </a:lnTo>
                <a:lnTo>
                  <a:pt x="2937" y="1622"/>
                </a:lnTo>
                <a:lnTo>
                  <a:pt x="2895" y="1650"/>
                </a:lnTo>
                <a:lnTo>
                  <a:pt x="2879" y="1661"/>
                </a:lnTo>
                <a:lnTo>
                  <a:pt x="2867" y="1668"/>
                </a:lnTo>
                <a:lnTo>
                  <a:pt x="2841" y="1650"/>
                </a:lnTo>
                <a:lnTo>
                  <a:pt x="2799" y="1622"/>
                </a:lnTo>
                <a:lnTo>
                  <a:pt x="2766" y="1595"/>
                </a:lnTo>
                <a:lnTo>
                  <a:pt x="2741" y="1569"/>
                </a:lnTo>
                <a:lnTo>
                  <a:pt x="2721" y="1547"/>
                </a:lnTo>
                <a:lnTo>
                  <a:pt x="2706" y="1527"/>
                </a:lnTo>
                <a:lnTo>
                  <a:pt x="2697" y="1509"/>
                </a:lnTo>
                <a:lnTo>
                  <a:pt x="2691" y="1496"/>
                </a:lnTo>
                <a:lnTo>
                  <a:pt x="2688" y="1484"/>
                </a:lnTo>
                <a:lnTo>
                  <a:pt x="2691" y="1472"/>
                </a:lnTo>
                <a:lnTo>
                  <a:pt x="2697" y="1457"/>
                </a:lnTo>
                <a:lnTo>
                  <a:pt x="2706" y="1439"/>
                </a:lnTo>
                <a:lnTo>
                  <a:pt x="2721" y="1419"/>
                </a:lnTo>
                <a:lnTo>
                  <a:pt x="2741" y="1395"/>
                </a:lnTo>
                <a:lnTo>
                  <a:pt x="2766" y="1371"/>
                </a:lnTo>
                <a:lnTo>
                  <a:pt x="2799" y="1343"/>
                </a:lnTo>
                <a:lnTo>
                  <a:pt x="2841" y="1316"/>
                </a:lnTo>
                <a:lnTo>
                  <a:pt x="2867" y="1298"/>
                </a:lnTo>
                <a:lnTo>
                  <a:pt x="2879" y="1305"/>
                </a:lnTo>
                <a:lnTo>
                  <a:pt x="2895" y="1316"/>
                </a:lnTo>
                <a:lnTo>
                  <a:pt x="2937" y="1343"/>
                </a:lnTo>
                <a:close/>
                <a:moveTo>
                  <a:pt x="2796" y="1257"/>
                </a:moveTo>
                <a:lnTo>
                  <a:pt x="2760" y="1283"/>
                </a:lnTo>
                <a:lnTo>
                  <a:pt x="2729" y="1310"/>
                </a:lnTo>
                <a:lnTo>
                  <a:pt x="2703" y="1334"/>
                </a:lnTo>
                <a:lnTo>
                  <a:pt x="2681" y="1355"/>
                </a:lnTo>
                <a:lnTo>
                  <a:pt x="2663" y="1377"/>
                </a:lnTo>
                <a:lnTo>
                  <a:pt x="2646" y="1400"/>
                </a:lnTo>
                <a:lnTo>
                  <a:pt x="2637" y="1418"/>
                </a:lnTo>
                <a:lnTo>
                  <a:pt x="2627" y="1436"/>
                </a:lnTo>
                <a:lnTo>
                  <a:pt x="2619" y="1418"/>
                </a:lnTo>
                <a:lnTo>
                  <a:pt x="2607" y="1400"/>
                </a:lnTo>
                <a:lnTo>
                  <a:pt x="2592" y="1377"/>
                </a:lnTo>
                <a:lnTo>
                  <a:pt x="2574" y="1355"/>
                </a:lnTo>
                <a:lnTo>
                  <a:pt x="2553" y="1334"/>
                </a:lnTo>
                <a:lnTo>
                  <a:pt x="2525" y="1310"/>
                </a:lnTo>
                <a:lnTo>
                  <a:pt x="2495" y="1283"/>
                </a:lnTo>
                <a:lnTo>
                  <a:pt x="2457" y="1257"/>
                </a:lnTo>
                <a:lnTo>
                  <a:pt x="2451" y="1253"/>
                </a:lnTo>
                <a:lnTo>
                  <a:pt x="2513" y="1211"/>
                </a:lnTo>
                <a:lnTo>
                  <a:pt x="2541" y="1191"/>
                </a:lnTo>
                <a:lnTo>
                  <a:pt x="2562" y="1172"/>
                </a:lnTo>
                <a:lnTo>
                  <a:pt x="2585" y="1151"/>
                </a:lnTo>
                <a:lnTo>
                  <a:pt x="2601" y="1131"/>
                </a:lnTo>
                <a:lnTo>
                  <a:pt x="2616" y="1109"/>
                </a:lnTo>
                <a:lnTo>
                  <a:pt x="2627" y="1088"/>
                </a:lnTo>
                <a:lnTo>
                  <a:pt x="2639" y="1109"/>
                </a:lnTo>
                <a:lnTo>
                  <a:pt x="2652" y="1131"/>
                </a:lnTo>
                <a:lnTo>
                  <a:pt x="2670" y="1151"/>
                </a:lnTo>
                <a:lnTo>
                  <a:pt x="2691" y="1172"/>
                </a:lnTo>
                <a:lnTo>
                  <a:pt x="2715" y="1191"/>
                </a:lnTo>
                <a:lnTo>
                  <a:pt x="2741" y="1211"/>
                </a:lnTo>
                <a:lnTo>
                  <a:pt x="2802" y="1253"/>
                </a:lnTo>
                <a:lnTo>
                  <a:pt x="2796" y="1257"/>
                </a:lnTo>
                <a:close/>
                <a:moveTo>
                  <a:pt x="2457" y="1343"/>
                </a:moveTo>
                <a:lnTo>
                  <a:pt x="2489" y="1371"/>
                </a:lnTo>
                <a:lnTo>
                  <a:pt x="2514" y="1395"/>
                </a:lnTo>
                <a:lnTo>
                  <a:pt x="2535" y="1419"/>
                </a:lnTo>
                <a:lnTo>
                  <a:pt x="2549" y="1439"/>
                </a:lnTo>
                <a:lnTo>
                  <a:pt x="2556" y="1457"/>
                </a:lnTo>
                <a:lnTo>
                  <a:pt x="2562" y="1472"/>
                </a:lnTo>
                <a:lnTo>
                  <a:pt x="2567" y="1484"/>
                </a:lnTo>
                <a:lnTo>
                  <a:pt x="2562" y="1496"/>
                </a:lnTo>
                <a:lnTo>
                  <a:pt x="2556" y="1509"/>
                </a:lnTo>
                <a:lnTo>
                  <a:pt x="2549" y="1527"/>
                </a:lnTo>
                <a:lnTo>
                  <a:pt x="2535" y="1547"/>
                </a:lnTo>
                <a:lnTo>
                  <a:pt x="2514" y="1569"/>
                </a:lnTo>
                <a:lnTo>
                  <a:pt x="2489" y="1595"/>
                </a:lnTo>
                <a:lnTo>
                  <a:pt x="2457" y="1622"/>
                </a:lnTo>
                <a:lnTo>
                  <a:pt x="2415" y="1650"/>
                </a:lnTo>
                <a:lnTo>
                  <a:pt x="2387" y="1668"/>
                </a:lnTo>
                <a:lnTo>
                  <a:pt x="2358" y="1650"/>
                </a:lnTo>
                <a:lnTo>
                  <a:pt x="2319" y="1622"/>
                </a:lnTo>
                <a:lnTo>
                  <a:pt x="2285" y="1595"/>
                </a:lnTo>
                <a:lnTo>
                  <a:pt x="2261" y="1569"/>
                </a:lnTo>
                <a:lnTo>
                  <a:pt x="2241" y="1547"/>
                </a:lnTo>
                <a:lnTo>
                  <a:pt x="2228" y="1527"/>
                </a:lnTo>
                <a:lnTo>
                  <a:pt x="2217" y="1509"/>
                </a:lnTo>
                <a:lnTo>
                  <a:pt x="2211" y="1496"/>
                </a:lnTo>
                <a:lnTo>
                  <a:pt x="2210" y="1484"/>
                </a:lnTo>
                <a:lnTo>
                  <a:pt x="2211" y="1472"/>
                </a:lnTo>
                <a:lnTo>
                  <a:pt x="2217" y="1457"/>
                </a:lnTo>
                <a:lnTo>
                  <a:pt x="2228" y="1439"/>
                </a:lnTo>
                <a:lnTo>
                  <a:pt x="2241" y="1419"/>
                </a:lnTo>
                <a:lnTo>
                  <a:pt x="2261" y="1395"/>
                </a:lnTo>
                <a:lnTo>
                  <a:pt x="2285" y="1371"/>
                </a:lnTo>
                <a:lnTo>
                  <a:pt x="2319" y="1343"/>
                </a:lnTo>
                <a:lnTo>
                  <a:pt x="2358" y="1316"/>
                </a:lnTo>
                <a:lnTo>
                  <a:pt x="2387" y="1298"/>
                </a:lnTo>
                <a:lnTo>
                  <a:pt x="2415" y="1316"/>
                </a:lnTo>
                <a:lnTo>
                  <a:pt x="2457" y="1343"/>
                </a:lnTo>
                <a:close/>
                <a:moveTo>
                  <a:pt x="2318" y="1257"/>
                </a:moveTo>
                <a:lnTo>
                  <a:pt x="2282" y="1283"/>
                </a:lnTo>
                <a:lnTo>
                  <a:pt x="2249" y="1310"/>
                </a:lnTo>
                <a:lnTo>
                  <a:pt x="2223" y="1334"/>
                </a:lnTo>
                <a:lnTo>
                  <a:pt x="2201" y="1355"/>
                </a:lnTo>
                <a:lnTo>
                  <a:pt x="2183" y="1377"/>
                </a:lnTo>
                <a:lnTo>
                  <a:pt x="2168" y="1400"/>
                </a:lnTo>
                <a:lnTo>
                  <a:pt x="2156" y="1418"/>
                </a:lnTo>
                <a:lnTo>
                  <a:pt x="2147" y="1436"/>
                </a:lnTo>
                <a:lnTo>
                  <a:pt x="2139" y="1418"/>
                </a:lnTo>
                <a:lnTo>
                  <a:pt x="2127" y="1400"/>
                </a:lnTo>
                <a:lnTo>
                  <a:pt x="2114" y="1377"/>
                </a:lnTo>
                <a:lnTo>
                  <a:pt x="2096" y="1355"/>
                </a:lnTo>
                <a:lnTo>
                  <a:pt x="2073" y="1334"/>
                </a:lnTo>
                <a:lnTo>
                  <a:pt x="2045" y="1310"/>
                </a:lnTo>
                <a:lnTo>
                  <a:pt x="2013" y="1283"/>
                </a:lnTo>
                <a:lnTo>
                  <a:pt x="1977" y="1257"/>
                </a:lnTo>
                <a:lnTo>
                  <a:pt x="1971" y="1253"/>
                </a:lnTo>
                <a:lnTo>
                  <a:pt x="2033" y="1211"/>
                </a:lnTo>
                <a:lnTo>
                  <a:pt x="2061" y="1191"/>
                </a:lnTo>
                <a:lnTo>
                  <a:pt x="2084" y="1172"/>
                </a:lnTo>
                <a:lnTo>
                  <a:pt x="2105" y="1151"/>
                </a:lnTo>
                <a:lnTo>
                  <a:pt x="2121" y="1131"/>
                </a:lnTo>
                <a:lnTo>
                  <a:pt x="2138" y="1109"/>
                </a:lnTo>
                <a:lnTo>
                  <a:pt x="2147" y="1088"/>
                </a:lnTo>
                <a:lnTo>
                  <a:pt x="2159" y="1109"/>
                </a:lnTo>
                <a:lnTo>
                  <a:pt x="2174" y="1131"/>
                </a:lnTo>
                <a:lnTo>
                  <a:pt x="2192" y="1151"/>
                </a:lnTo>
                <a:lnTo>
                  <a:pt x="2211" y="1172"/>
                </a:lnTo>
                <a:lnTo>
                  <a:pt x="2235" y="1191"/>
                </a:lnTo>
                <a:lnTo>
                  <a:pt x="2261" y="1211"/>
                </a:lnTo>
                <a:lnTo>
                  <a:pt x="2324" y="1253"/>
                </a:lnTo>
                <a:lnTo>
                  <a:pt x="2318" y="1257"/>
                </a:lnTo>
                <a:close/>
                <a:moveTo>
                  <a:pt x="1977" y="1343"/>
                </a:moveTo>
                <a:lnTo>
                  <a:pt x="2009" y="1371"/>
                </a:lnTo>
                <a:lnTo>
                  <a:pt x="2036" y="1395"/>
                </a:lnTo>
                <a:lnTo>
                  <a:pt x="2055" y="1419"/>
                </a:lnTo>
                <a:lnTo>
                  <a:pt x="2069" y="1439"/>
                </a:lnTo>
                <a:lnTo>
                  <a:pt x="2078" y="1457"/>
                </a:lnTo>
                <a:lnTo>
                  <a:pt x="2084" y="1472"/>
                </a:lnTo>
                <a:lnTo>
                  <a:pt x="2087" y="1484"/>
                </a:lnTo>
                <a:lnTo>
                  <a:pt x="2084" y="1496"/>
                </a:lnTo>
                <a:lnTo>
                  <a:pt x="2078" y="1509"/>
                </a:lnTo>
                <a:lnTo>
                  <a:pt x="2069" y="1527"/>
                </a:lnTo>
                <a:lnTo>
                  <a:pt x="2055" y="1547"/>
                </a:lnTo>
                <a:lnTo>
                  <a:pt x="2036" y="1569"/>
                </a:lnTo>
                <a:lnTo>
                  <a:pt x="2009" y="1595"/>
                </a:lnTo>
                <a:lnTo>
                  <a:pt x="1977" y="1622"/>
                </a:lnTo>
                <a:lnTo>
                  <a:pt x="1935" y="1650"/>
                </a:lnTo>
                <a:lnTo>
                  <a:pt x="1919" y="1661"/>
                </a:lnTo>
                <a:lnTo>
                  <a:pt x="1907" y="1668"/>
                </a:lnTo>
                <a:lnTo>
                  <a:pt x="1880" y="1650"/>
                </a:lnTo>
                <a:lnTo>
                  <a:pt x="1839" y="1622"/>
                </a:lnTo>
                <a:lnTo>
                  <a:pt x="1805" y="1595"/>
                </a:lnTo>
                <a:lnTo>
                  <a:pt x="1781" y="1569"/>
                </a:lnTo>
                <a:lnTo>
                  <a:pt x="1761" y="1547"/>
                </a:lnTo>
                <a:lnTo>
                  <a:pt x="1748" y="1527"/>
                </a:lnTo>
                <a:lnTo>
                  <a:pt x="1737" y="1509"/>
                </a:lnTo>
                <a:lnTo>
                  <a:pt x="1731" y="1496"/>
                </a:lnTo>
                <a:lnTo>
                  <a:pt x="1730" y="1484"/>
                </a:lnTo>
                <a:lnTo>
                  <a:pt x="1731" y="1472"/>
                </a:lnTo>
                <a:lnTo>
                  <a:pt x="1737" y="1457"/>
                </a:lnTo>
                <a:lnTo>
                  <a:pt x="1748" y="1439"/>
                </a:lnTo>
                <a:lnTo>
                  <a:pt x="1761" y="1419"/>
                </a:lnTo>
                <a:lnTo>
                  <a:pt x="1781" y="1395"/>
                </a:lnTo>
                <a:lnTo>
                  <a:pt x="1805" y="1371"/>
                </a:lnTo>
                <a:lnTo>
                  <a:pt x="1839" y="1343"/>
                </a:lnTo>
                <a:lnTo>
                  <a:pt x="1880" y="1316"/>
                </a:lnTo>
                <a:lnTo>
                  <a:pt x="1907" y="1298"/>
                </a:lnTo>
                <a:lnTo>
                  <a:pt x="1919" y="1305"/>
                </a:lnTo>
                <a:lnTo>
                  <a:pt x="1935" y="1316"/>
                </a:lnTo>
                <a:lnTo>
                  <a:pt x="1977" y="1343"/>
                </a:lnTo>
                <a:close/>
                <a:moveTo>
                  <a:pt x="1838" y="1257"/>
                </a:moveTo>
                <a:lnTo>
                  <a:pt x="1802" y="1283"/>
                </a:lnTo>
                <a:lnTo>
                  <a:pt x="1769" y="1310"/>
                </a:lnTo>
                <a:lnTo>
                  <a:pt x="1743" y="1334"/>
                </a:lnTo>
                <a:lnTo>
                  <a:pt x="1721" y="1355"/>
                </a:lnTo>
                <a:lnTo>
                  <a:pt x="1701" y="1377"/>
                </a:lnTo>
                <a:lnTo>
                  <a:pt x="1688" y="1400"/>
                </a:lnTo>
                <a:lnTo>
                  <a:pt x="1676" y="1418"/>
                </a:lnTo>
                <a:lnTo>
                  <a:pt x="1668" y="1436"/>
                </a:lnTo>
                <a:lnTo>
                  <a:pt x="1659" y="1418"/>
                </a:lnTo>
                <a:lnTo>
                  <a:pt x="1647" y="1400"/>
                </a:lnTo>
                <a:lnTo>
                  <a:pt x="1634" y="1377"/>
                </a:lnTo>
                <a:lnTo>
                  <a:pt x="1616" y="1355"/>
                </a:lnTo>
                <a:lnTo>
                  <a:pt x="1593" y="1334"/>
                </a:lnTo>
                <a:lnTo>
                  <a:pt x="1566" y="1310"/>
                </a:lnTo>
                <a:lnTo>
                  <a:pt x="1533" y="1283"/>
                </a:lnTo>
                <a:lnTo>
                  <a:pt x="1497" y="1257"/>
                </a:lnTo>
                <a:lnTo>
                  <a:pt x="1491" y="1253"/>
                </a:lnTo>
                <a:lnTo>
                  <a:pt x="1554" y="1211"/>
                </a:lnTo>
                <a:lnTo>
                  <a:pt x="1580" y="1191"/>
                </a:lnTo>
                <a:lnTo>
                  <a:pt x="1604" y="1172"/>
                </a:lnTo>
                <a:lnTo>
                  <a:pt x="1623" y="1151"/>
                </a:lnTo>
                <a:lnTo>
                  <a:pt x="1641" y="1131"/>
                </a:lnTo>
                <a:lnTo>
                  <a:pt x="1656" y="1109"/>
                </a:lnTo>
                <a:lnTo>
                  <a:pt x="1668" y="1088"/>
                </a:lnTo>
                <a:lnTo>
                  <a:pt x="1680" y="1109"/>
                </a:lnTo>
                <a:lnTo>
                  <a:pt x="1694" y="1131"/>
                </a:lnTo>
                <a:lnTo>
                  <a:pt x="1712" y="1151"/>
                </a:lnTo>
                <a:lnTo>
                  <a:pt x="1731" y="1172"/>
                </a:lnTo>
                <a:lnTo>
                  <a:pt x="1755" y="1191"/>
                </a:lnTo>
                <a:lnTo>
                  <a:pt x="1781" y="1211"/>
                </a:lnTo>
                <a:lnTo>
                  <a:pt x="1844" y="1253"/>
                </a:lnTo>
                <a:lnTo>
                  <a:pt x="1838" y="1257"/>
                </a:lnTo>
                <a:close/>
                <a:moveTo>
                  <a:pt x="1496" y="1343"/>
                </a:moveTo>
                <a:lnTo>
                  <a:pt x="1530" y="1371"/>
                </a:lnTo>
                <a:lnTo>
                  <a:pt x="1556" y="1395"/>
                </a:lnTo>
                <a:lnTo>
                  <a:pt x="1574" y="1419"/>
                </a:lnTo>
                <a:lnTo>
                  <a:pt x="1587" y="1439"/>
                </a:lnTo>
                <a:lnTo>
                  <a:pt x="1598" y="1457"/>
                </a:lnTo>
                <a:lnTo>
                  <a:pt x="1604" y="1472"/>
                </a:lnTo>
                <a:lnTo>
                  <a:pt x="1608" y="1484"/>
                </a:lnTo>
                <a:lnTo>
                  <a:pt x="1604" y="1496"/>
                </a:lnTo>
                <a:lnTo>
                  <a:pt x="1598" y="1509"/>
                </a:lnTo>
                <a:lnTo>
                  <a:pt x="1587" y="1527"/>
                </a:lnTo>
                <a:lnTo>
                  <a:pt x="1574" y="1547"/>
                </a:lnTo>
                <a:lnTo>
                  <a:pt x="1556" y="1569"/>
                </a:lnTo>
                <a:lnTo>
                  <a:pt x="1530" y="1595"/>
                </a:lnTo>
                <a:lnTo>
                  <a:pt x="1496" y="1622"/>
                </a:lnTo>
                <a:lnTo>
                  <a:pt x="1455" y="1650"/>
                </a:lnTo>
                <a:lnTo>
                  <a:pt x="1428" y="1668"/>
                </a:lnTo>
                <a:lnTo>
                  <a:pt x="1400" y="1650"/>
                </a:lnTo>
                <a:lnTo>
                  <a:pt x="1359" y="1622"/>
                </a:lnTo>
                <a:lnTo>
                  <a:pt x="1326" y="1595"/>
                </a:lnTo>
                <a:lnTo>
                  <a:pt x="1299" y="1569"/>
                </a:lnTo>
                <a:lnTo>
                  <a:pt x="1281" y="1547"/>
                </a:lnTo>
                <a:lnTo>
                  <a:pt x="1268" y="1527"/>
                </a:lnTo>
                <a:lnTo>
                  <a:pt x="1257" y="1509"/>
                </a:lnTo>
                <a:lnTo>
                  <a:pt x="1251" y="1496"/>
                </a:lnTo>
                <a:lnTo>
                  <a:pt x="1250" y="1484"/>
                </a:lnTo>
                <a:lnTo>
                  <a:pt x="1251" y="1472"/>
                </a:lnTo>
                <a:lnTo>
                  <a:pt x="1257" y="1457"/>
                </a:lnTo>
                <a:lnTo>
                  <a:pt x="1268" y="1439"/>
                </a:lnTo>
                <a:lnTo>
                  <a:pt x="1281" y="1419"/>
                </a:lnTo>
                <a:lnTo>
                  <a:pt x="1299" y="1395"/>
                </a:lnTo>
                <a:lnTo>
                  <a:pt x="1326" y="1371"/>
                </a:lnTo>
                <a:lnTo>
                  <a:pt x="1359" y="1343"/>
                </a:lnTo>
                <a:lnTo>
                  <a:pt x="1400" y="1316"/>
                </a:lnTo>
                <a:lnTo>
                  <a:pt x="1428" y="1298"/>
                </a:lnTo>
                <a:lnTo>
                  <a:pt x="1455" y="1316"/>
                </a:lnTo>
                <a:lnTo>
                  <a:pt x="1496" y="1343"/>
                </a:lnTo>
                <a:close/>
                <a:moveTo>
                  <a:pt x="1358" y="1257"/>
                </a:moveTo>
                <a:lnTo>
                  <a:pt x="1322" y="1283"/>
                </a:lnTo>
                <a:lnTo>
                  <a:pt x="1290" y="1310"/>
                </a:lnTo>
                <a:lnTo>
                  <a:pt x="1263" y="1334"/>
                </a:lnTo>
                <a:lnTo>
                  <a:pt x="1239" y="1355"/>
                </a:lnTo>
                <a:lnTo>
                  <a:pt x="1221" y="1377"/>
                </a:lnTo>
                <a:lnTo>
                  <a:pt x="1208" y="1400"/>
                </a:lnTo>
                <a:lnTo>
                  <a:pt x="1196" y="1418"/>
                </a:lnTo>
                <a:lnTo>
                  <a:pt x="1188" y="1436"/>
                </a:lnTo>
                <a:lnTo>
                  <a:pt x="1179" y="1418"/>
                </a:lnTo>
                <a:lnTo>
                  <a:pt x="1167" y="1400"/>
                </a:lnTo>
                <a:lnTo>
                  <a:pt x="1154" y="1377"/>
                </a:lnTo>
                <a:lnTo>
                  <a:pt x="1136" y="1355"/>
                </a:lnTo>
                <a:lnTo>
                  <a:pt x="1112" y="1334"/>
                </a:lnTo>
                <a:lnTo>
                  <a:pt x="1086" y="1310"/>
                </a:lnTo>
                <a:lnTo>
                  <a:pt x="1053" y="1283"/>
                </a:lnTo>
                <a:lnTo>
                  <a:pt x="1019" y="1257"/>
                </a:lnTo>
                <a:lnTo>
                  <a:pt x="1013" y="1253"/>
                </a:lnTo>
                <a:lnTo>
                  <a:pt x="1074" y="1211"/>
                </a:lnTo>
                <a:lnTo>
                  <a:pt x="1100" y="1191"/>
                </a:lnTo>
                <a:lnTo>
                  <a:pt x="1124" y="1172"/>
                </a:lnTo>
                <a:lnTo>
                  <a:pt x="1143" y="1151"/>
                </a:lnTo>
                <a:lnTo>
                  <a:pt x="1161" y="1131"/>
                </a:lnTo>
                <a:lnTo>
                  <a:pt x="1176" y="1109"/>
                </a:lnTo>
                <a:lnTo>
                  <a:pt x="1188" y="1088"/>
                </a:lnTo>
                <a:lnTo>
                  <a:pt x="1200" y="1109"/>
                </a:lnTo>
                <a:lnTo>
                  <a:pt x="1214" y="1131"/>
                </a:lnTo>
                <a:lnTo>
                  <a:pt x="1232" y="1151"/>
                </a:lnTo>
                <a:lnTo>
                  <a:pt x="1251" y="1172"/>
                </a:lnTo>
                <a:lnTo>
                  <a:pt x="1275" y="1191"/>
                </a:lnTo>
                <a:lnTo>
                  <a:pt x="1302" y="1211"/>
                </a:lnTo>
                <a:lnTo>
                  <a:pt x="1364" y="1253"/>
                </a:lnTo>
                <a:lnTo>
                  <a:pt x="1358" y="1257"/>
                </a:lnTo>
                <a:close/>
                <a:moveTo>
                  <a:pt x="1016" y="1343"/>
                </a:moveTo>
                <a:lnTo>
                  <a:pt x="1050" y="1371"/>
                </a:lnTo>
                <a:lnTo>
                  <a:pt x="1076" y="1395"/>
                </a:lnTo>
                <a:lnTo>
                  <a:pt x="1094" y="1419"/>
                </a:lnTo>
                <a:lnTo>
                  <a:pt x="1107" y="1439"/>
                </a:lnTo>
                <a:lnTo>
                  <a:pt x="1118" y="1457"/>
                </a:lnTo>
                <a:lnTo>
                  <a:pt x="1124" y="1472"/>
                </a:lnTo>
                <a:lnTo>
                  <a:pt x="1125" y="1484"/>
                </a:lnTo>
                <a:lnTo>
                  <a:pt x="1124" y="1496"/>
                </a:lnTo>
                <a:lnTo>
                  <a:pt x="1118" y="1509"/>
                </a:lnTo>
                <a:lnTo>
                  <a:pt x="1107" y="1527"/>
                </a:lnTo>
                <a:lnTo>
                  <a:pt x="1094" y="1547"/>
                </a:lnTo>
                <a:lnTo>
                  <a:pt x="1076" y="1569"/>
                </a:lnTo>
                <a:lnTo>
                  <a:pt x="1050" y="1595"/>
                </a:lnTo>
                <a:lnTo>
                  <a:pt x="1016" y="1622"/>
                </a:lnTo>
                <a:lnTo>
                  <a:pt x="977" y="1650"/>
                </a:lnTo>
                <a:lnTo>
                  <a:pt x="960" y="1661"/>
                </a:lnTo>
                <a:lnTo>
                  <a:pt x="948" y="1668"/>
                </a:lnTo>
                <a:lnTo>
                  <a:pt x="920" y="1650"/>
                </a:lnTo>
                <a:lnTo>
                  <a:pt x="881" y="1622"/>
                </a:lnTo>
                <a:lnTo>
                  <a:pt x="846" y="1595"/>
                </a:lnTo>
                <a:lnTo>
                  <a:pt x="821" y="1569"/>
                </a:lnTo>
                <a:lnTo>
                  <a:pt x="803" y="1547"/>
                </a:lnTo>
                <a:lnTo>
                  <a:pt x="788" y="1527"/>
                </a:lnTo>
                <a:lnTo>
                  <a:pt x="779" y="1509"/>
                </a:lnTo>
                <a:lnTo>
                  <a:pt x="773" y="1496"/>
                </a:lnTo>
                <a:lnTo>
                  <a:pt x="770" y="1484"/>
                </a:lnTo>
                <a:lnTo>
                  <a:pt x="773" y="1472"/>
                </a:lnTo>
                <a:lnTo>
                  <a:pt x="779" y="1457"/>
                </a:lnTo>
                <a:lnTo>
                  <a:pt x="788" y="1439"/>
                </a:lnTo>
                <a:lnTo>
                  <a:pt x="803" y="1419"/>
                </a:lnTo>
                <a:lnTo>
                  <a:pt x="821" y="1395"/>
                </a:lnTo>
                <a:lnTo>
                  <a:pt x="846" y="1371"/>
                </a:lnTo>
                <a:lnTo>
                  <a:pt x="881" y="1343"/>
                </a:lnTo>
                <a:lnTo>
                  <a:pt x="920" y="1316"/>
                </a:lnTo>
                <a:lnTo>
                  <a:pt x="948" y="1298"/>
                </a:lnTo>
                <a:lnTo>
                  <a:pt x="960" y="1305"/>
                </a:lnTo>
                <a:lnTo>
                  <a:pt x="977" y="1316"/>
                </a:lnTo>
                <a:lnTo>
                  <a:pt x="1016" y="1343"/>
                </a:lnTo>
                <a:close/>
                <a:moveTo>
                  <a:pt x="878" y="1257"/>
                </a:moveTo>
                <a:lnTo>
                  <a:pt x="842" y="1283"/>
                </a:lnTo>
                <a:lnTo>
                  <a:pt x="810" y="1310"/>
                </a:lnTo>
                <a:lnTo>
                  <a:pt x="785" y="1334"/>
                </a:lnTo>
                <a:lnTo>
                  <a:pt x="761" y="1355"/>
                </a:lnTo>
                <a:lnTo>
                  <a:pt x="743" y="1377"/>
                </a:lnTo>
                <a:lnTo>
                  <a:pt x="728" y="1400"/>
                </a:lnTo>
                <a:lnTo>
                  <a:pt x="716" y="1418"/>
                </a:lnTo>
                <a:lnTo>
                  <a:pt x="708" y="1436"/>
                </a:lnTo>
                <a:lnTo>
                  <a:pt x="701" y="1418"/>
                </a:lnTo>
                <a:lnTo>
                  <a:pt x="689" y="1400"/>
                </a:lnTo>
                <a:lnTo>
                  <a:pt x="674" y="1377"/>
                </a:lnTo>
                <a:lnTo>
                  <a:pt x="654" y="1355"/>
                </a:lnTo>
                <a:lnTo>
                  <a:pt x="632" y="1334"/>
                </a:lnTo>
                <a:lnTo>
                  <a:pt x="606" y="1310"/>
                </a:lnTo>
                <a:lnTo>
                  <a:pt x="575" y="1283"/>
                </a:lnTo>
                <a:lnTo>
                  <a:pt x="539" y="1257"/>
                </a:lnTo>
                <a:lnTo>
                  <a:pt x="533" y="1253"/>
                </a:lnTo>
                <a:lnTo>
                  <a:pt x="594" y="1211"/>
                </a:lnTo>
                <a:lnTo>
                  <a:pt x="620" y="1191"/>
                </a:lnTo>
                <a:lnTo>
                  <a:pt x="644" y="1172"/>
                </a:lnTo>
                <a:lnTo>
                  <a:pt x="665" y="1151"/>
                </a:lnTo>
                <a:lnTo>
                  <a:pt x="683" y="1131"/>
                </a:lnTo>
                <a:lnTo>
                  <a:pt x="696" y="1109"/>
                </a:lnTo>
                <a:lnTo>
                  <a:pt x="708" y="1088"/>
                </a:lnTo>
                <a:lnTo>
                  <a:pt x="720" y="1109"/>
                </a:lnTo>
                <a:lnTo>
                  <a:pt x="734" y="1131"/>
                </a:lnTo>
                <a:lnTo>
                  <a:pt x="752" y="1151"/>
                </a:lnTo>
                <a:lnTo>
                  <a:pt x="773" y="1172"/>
                </a:lnTo>
                <a:lnTo>
                  <a:pt x="797" y="1191"/>
                </a:lnTo>
                <a:lnTo>
                  <a:pt x="822" y="1211"/>
                </a:lnTo>
                <a:lnTo>
                  <a:pt x="884" y="1253"/>
                </a:lnTo>
                <a:lnTo>
                  <a:pt x="878" y="1257"/>
                </a:lnTo>
                <a:close/>
                <a:moveTo>
                  <a:pt x="536" y="1343"/>
                </a:moveTo>
                <a:lnTo>
                  <a:pt x="570" y="1371"/>
                </a:lnTo>
                <a:lnTo>
                  <a:pt x="596" y="1395"/>
                </a:lnTo>
                <a:lnTo>
                  <a:pt x="614" y="1419"/>
                </a:lnTo>
                <a:lnTo>
                  <a:pt x="629" y="1439"/>
                </a:lnTo>
                <a:lnTo>
                  <a:pt x="638" y="1457"/>
                </a:lnTo>
                <a:lnTo>
                  <a:pt x="644" y="1472"/>
                </a:lnTo>
                <a:lnTo>
                  <a:pt x="647" y="1484"/>
                </a:lnTo>
                <a:lnTo>
                  <a:pt x="644" y="1496"/>
                </a:lnTo>
                <a:lnTo>
                  <a:pt x="638" y="1509"/>
                </a:lnTo>
                <a:lnTo>
                  <a:pt x="629" y="1527"/>
                </a:lnTo>
                <a:lnTo>
                  <a:pt x="614" y="1547"/>
                </a:lnTo>
                <a:lnTo>
                  <a:pt x="596" y="1569"/>
                </a:lnTo>
                <a:lnTo>
                  <a:pt x="570" y="1595"/>
                </a:lnTo>
                <a:lnTo>
                  <a:pt x="536" y="1622"/>
                </a:lnTo>
                <a:lnTo>
                  <a:pt x="497" y="1650"/>
                </a:lnTo>
                <a:lnTo>
                  <a:pt x="468" y="1668"/>
                </a:lnTo>
                <a:lnTo>
                  <a:pt x="440" y="1650"/>
                </a:lnTo>
                <a:lnTo>
                  <a:pt x="401" y="1622"/>
                </a:lnTo>
                <a:lnTo>
                  <a:pt x="366" y="1595"/>
                </a:lnTo>
                <a:lnTo>
                  <a:pt x="341" y="1569"/>
                </a:lnTo>
                <a:lnTo>
                  <a:pt x="323" y="1547"/>
                </a:lnTo>
                <a:lnTo>
                  <a:pt x="309" y="1527"/>
                </a:lnTo>
                <a:lnTo>
                  <a:pt x="299" y="1509"/>
                </a:lnTo>
                <a:lnTo>
                  <a:pt x="293" y="1496"/>
                </a:lnTo>
                <a:lnTo>
                  <a:pt x="288" y="1484"/>
                </a:lnTo>
                <a:lnTo>
                  <a:pt x="293" y="1472"/>
                </a:lnTo>
                <a:lnTo>
                  <a:pt x="299" y="1457"/>
                </a:lnTo>
                <a:lnTo>
                  <a:pt x="309" y="1439"/>
                </a:lnTo>
                <a:lnTo>
                  <a:pt x="323" y="1419"/>
                </a:lnTo>
                <a:lnTo>
                  <a:pt x="341" y="1395"/>
                </a:lnTo>
                <a:lnTo>
                  <a:pt x="366" y="1371"/>
                </a:lnTo>
                <a:lnTo>
                  <a:pt x="401" y="1343"/>
                </a:lnTo>
                <a:lnTo>
                  <a:pt x="440" y="1316"/>
                </a:lnTo>
                <a:lnTo>
                  <a:pt x="468" y="1298"/>
                </a:lnTo>
                <a:lnTo>
                  <a:pt x="497" y="1316"/>
                </a:lnTo>
                <a:lnTo>
                  <a:pt x="536" y="1343"/>
                </a:lnTo>
                <a:close/>
                <a:moveTo>
                  <a:pt x="468" y="1752"/>
                </a:moveTo>
                <a:lnTo>
                  <a:pt x="545" y="1805"/>
                </a:lnTo>
                <a:lnTo>
                  <a:pt x="572" y="1824"/>
                </a:lnTo>
                <a:lnTo>
                  <a:pt x="596" y="1845"/>
                </a:lnTo>
                <a:lnTo>
                  <a:pt x="617" y="1863"/>
                </a:lnTo>
                <a:lnTo>
                  <a:pt x="630" y="1881"/>
                </a:lnTo>
                <a:lnTo>
                  <a:pt x="641" y="1899"/>
                </a:lnTo>
                <a:lnTo>
                  <a:pt x="647" y="1919"/>
                </a:lnTo>
                <a:lnTo>
                  <a:pt x="650" y="1941"/>
                </a:lnTo>
                <a:lnTo>
                  <a:pt x="650" y="1962"/>
                </a:lnTo>
                <a:lnTo>
                  <a:pt x="648" y="1991"/>
                </a:lnTo>
                <a:lnTo>
                  <a:pt x="647" y="2004"/>
                </a:lnTo>
                <a:lnTo>
                  <a:pt x="642" y="2016"/>
                </a:lnTo>
                <a:lnTo>
                  <a:pt x="638" y="2028"/>
                </a:lnTo>
                <a:lnTo>
                  <a:pt x="632" y="2039"/>
                </a:lnTo>
                <a:lnTo>
                  <a:pt x="624" y="2051"/>
                </a:lnTo>
                <a:lnTo>
                  <a:pt x="614" y="2061"/>
                </a:lnTo>
                <a:lnTo>
                  <a:pt x="590" y="2085"/>
                </a:lnTo>
                <a:lnTo>
                  <a:pt x="558" y="2111"/>
                </a:lnTo>
                <a:lnTo>
                  <a:pt x="518" y="2139"/>
                </a:lnTo>
                <a:lnTo>
                  <a:pt x="468" y="2171"/>
                </a:lnTo>
                <a:lnTo>
                  <a:pt x="419" y="2139"/>
                </a:lnTo>
                <a:lnTo>
                  <a:pt x="378" y="2111"/>
                </a:lnTo>
                <a:lnTo>
                  <a:pt x="347" y="2085"/>
                </a:lnTo>
                <a:lnTo>
                  <a:pt x="323" y="2061"/>
                </a:lnTo>
                <a:lnTo>
                  <a:pt x="312" y="2051"/>
                </a:lnTo>
                <a:lnTo>
                  <a:pt x="305" y="2039"/>
                </a:lnTo>
                <a:lnTo>
                  <a:pt x="299" y="2028"/>
                </a:lnTo>
                <a:lnTo>
                  <a:pt x="293" y="2016"/>
                </a:lnTo>
                <a:lnTo>
                  <a:pt x="291" y="2004"/>
                </a:lnTo>
                <a:lnTo>
                  <a:pt x="287" y="1991"/>
                </a:lnTo>
                <a:lnTo>
                  <a:pt x="285" y="1962"/>
                </a:lnTo>
                <a:lnTo>
                  <a:pt x="287" y="1941"/>
                </a:lnTo>
                <a:lnTo>
                  <a:pt x="291" y="1919"/>
                </a:lnTo>
                <a:lnTo>
                  <a:pt x="297" y="1899"/>
                </a:lnTo>
                <a:lnTo>
                  <a:pt x="306" y="1881"/>
                </a:lnTo>
                <a:lnTo>
                  <a:pt x="321" y="1863"/>
                </a:lnTo>
                <a:lnTo>
                  <a:pt x="341" y="1845"/>
                </a:lnTo>
                <a:lnTo>
                  <a:pt x="363" y="1824"/>
                </a:lnTo>
                <a:lnTo>
                  <a:pt x="392" y="1805"/>
                </a:lnTo>
                <a:lnTo>
                  <a:pt x="468" y="1752"/>
                </a:lnTo>
                <a:close/>
                <a:moveTo>
                  <a:pt x="440" y="2274"/>
                </a:moveTo>
                <a:lnTo>
                  <a:pt x="468" y="2256"/>
                </a:lnTo>
                <a:lnTo>
                  <a:pt x="497" y="2274"/>
                </a:lnTo>
                <a:lnTo>
                  <a:pt x="536" y="2304"/>
                </a:lnTo>
                <a:lnTo>
                  <a:pt x="570" y="2330"/>
                </a:lnTo>
                <a:lnTo>
                  <a:pt x="596" y="2357"/>
                </a:lnTo>
                <a:lnTo>
                  <a:pt x="614" y="2378"/>
                </a:lnTo>
                <a:lnTo>
                  <a:pt x="629" y="2399"/>
                </a:lnTo>
                <a:lnTo>
                  <a:pt x="638" y="2417"/>
                </a:lnTo>
                <a:lnTo>
                  <a:pt x="644" y="2430"/>
                </a:lnTo>
                <a:lnTo>
                  <a:pt x="647" y="2442"/>
                </a:lnTo>
                <a:lnTo>
                  <a:pt x="644" y="2454"/>
                </a:lnTo>
                <a:lnTo>
                  <a:pt x="638" y="2468"/>
                </a:lnTo>
                <a:lnTo>
                  <a:pt x="629" y="2486"/>
                </a:lnTo>
                <a:lnTo>
                  <a:pt x="614" y="2507"/>
                </a:lnTo>
                <a:lnTo>
                  <a:pt x="596" y="2528"/>
                </a:lnTo>
                <a:lnTo>
                  <a:pt x="570" y="2555"/>
                </a:lnTo>
                <a:lnTo>
                  <a:pt x="536" y="2580"/>
                </a:lnTo>
                <a:lnTo>
                  <a:pt x="497" y="2610"/>
                </a:lnTo>
                <a:lnTo>
                  <a:pt x="468" y="2628"/>
                </a:lnTo>
                <a:lnTo>
                  <a:pt x="440" y="2610"/>
                </a:lnTo>
                <a:lnTo>
                  <a:pt x="401" y="2580"/>
                </a:lnTo>
                <a:lnTo>
                  <a:pt x="366" y="2555"/>
                </a:lnTo>
                <a:lnTo>
                  <a:pt x="341" y="2528"/>
                </a:lnTo>
                <a:lnTo>
                  <a:pt x="323" y="2507"/>
                </a:lnTo>
                <a:lnTo>
                  <a:pt x="309" y="2486"/>
                </a:lnTo>
                <a:lnTo>
                  <a:pt x="299" y="2468"/>
                </a:lnTo>
                <a:lnTo>
                  <a:pt x="293" y="2454"/>
                </a:lnTo>
                <a:lnTo>
                  <a:pt x="288" y="2442"/>
                </a:lnTo>
                <a:lnTo>
                  <a:pt x="293" y="2430"/>
                </a:lnTo>
                <a:lnTo>
                  <a:pt x="299" y="2417"/>
                </a:lnTo>
                <a:lnTo>
                  <a:pt x="309" y="2399"/>
                </a:lnTo>
                <a:lnTo>
                  <a:pt x="323" y="2378"/>
                </a:lnTo>
                <a:lnTo>
                  <a:pt x="341" y="2357"/>
                </a:lnTo>
                <a:lnTo>
                  <a:pt x="366" y="2330"/>
                </a:lnTo>
                <a:lnTo>
                  <a:pt x="401" y="2304"/>
                </a:lnTo>
                <a:lnTo>
                  <a:pt x="440" y="2274"/>
                </a:lnTo>
                <a:close/>
                <a:moveTo>
                  <a:pt x="468" y="2712"/>
                </a:moveTo>
                <a:lnTo>
                  <a:pt x="545" y="2765"/>
                </a:lnTo>
                <a:lnTo>
                  <a:pt x="572" y="2784"/>
                </a:lnTo>
                <a:lnTo>
                  <a:pt x="596" y="2804"/>
                </a:lnTo>
                <a:lnTo>
                  <a:pt x="617" y="2822"/>
                </a:lnTo>
                <a:lnTo>
                  <a:pt x="630" y="2840"/>
                </a:lnTo>
                <a:lnTo>
                  <a:pt x="641" y="2861"/>
                </a:lnTo>
                <a:lnTo>
                  <a:pt x="647" y="2880"/>
                </a:lnTo>
                <a:lnTo>
                  <a:pt x="650" y="2900"/>
                </a:lnTo>
                <a:lnTo>
                  <a:pt x="650" y="2922"/>
                </a:lnTo>
                <a:lnTo>
                  <a:pt x="648" y="2951"/>
                </a:lnTo>
                <a:lnTo>
                  <a:pt x="647" y="2964"/>
                </a:lnTo>
                <a:lnTo>
                  <a:pt x="642" y="2976"/>
                </a:lnTo>
                <a:lnTo>
                  <a:pt x="638" y="2988"/>
                </a:lnTo>
                <a:lnTo>
                  <a:pt x="632" y="2997"/>
                </a:lnTo>
                <a:lnTo>
                  <a:pt x="624" y="3009"/>
                </a:lnTo>
                <a:lnTo>
                  <a:pt x="614" y="3021"/>
                </a:lnTo>
                <a:lnTo>
                  <a:pt x="590" y="3044"/>
                </a:lnTo>
                <a:lnTo>
                  <a:pt x="558" y="3069"/>
                </a:lnTo>
                <a:lnTo>
                  <a:pt x="518" y="3098"/>
                </a:lnTo>
                <a:lnTo>
                  <a:pt x="468" y="3132"/>
                </a:lnTo>
                <a:lnTo>
                  <a:pt x="419" y="3098"/>
                </a:lnTo>
                <a:lnTo>
                  <a:pt x="378" y="3069"/>
                </a:lnTo>
                <a:lnTo>
                  <a:pt x="347" y="3044"/>
                </a:lnTo>
                <a:lnTo>
                  <a:pt x="323" y="3021"/>
                </a:lnTo>
                <a:lnTo>
                  <a:pt x="312" y="3009"/>
                </a:lnTo>
                <a:lnTo>
                  <a:pt x="305" y="2997"/>
                </a:lnTo>
                <a:lnTo>
                  <a:pt x="299" y="2988"/>
                </a:lnTo>
                <a:lnTo>
                  <a:pt x="293" y="2976"/>
                </a:lnTo>
                <a:lnTo>
                  <a:pt x="291" y="2964"/>
                </a:lnTo>
                <a:lnTo>
                  <a:pt x="287" y="2951"/>
                </a:lnTo>
                <a:lnTo>
                  <a:pt x="285" y="2922"/>
                </a:lnTo>
                <a:lnTo>
                  <a:pt x="287" y="2900"/>
                </a:lnTo>
                <a:lnTo>
                  <a:pt x="291" y="2880"/>
                </a:lnTo>
                <a:lnTo>
                  <a:pt x="297" y="2861"/>
                </a:lnTo>
                <a:lnTo>
                  <a:pt x="306" y="2840"/>
                </a:lnTo>
                <a:lnTo>
                  <a:pt x="321" y="2822"/>
                </a:lnTo>
                <a:lnTo>
                  <a:pt x="341" y="2804"/>
                </a:lnTo>
                <a:lnTo>
                  <a:pt x="363" y="2784"/>
                </a:lnTo>
                <a:lnTo>
                  <a:pt x="392" y="2765"/>
                </a:lnTo>
                <a:lnTo>
                  <a:pt x="468" y="2712"/>
                </a:lnTo>
                <a:close/>
                <a:moveTo>
                  <a:pt x="440" y="3234"/>
                </a:moveTo>
                <a:lnTo>
                  <a:pt x="468" y="3216"/>
                </a:lnTo>
                <a:lnTo>
                  <a:pt x="497" y="3234"/>
                </a:lnTo>
                <a:lnTo>
                  <a:pt x="536" y="3264"/>
                </a:lnTo>
                <a:lnTo>
                  <a:pt x="570" y="3290"/>
                </a:lnTo>
                <a:lnTo>
                  <a:pt x="596" y="3315"/>
                </a:lnTo>
                <a:lnTo>
                  <a:pt x="614" y="3338"/>
                </a:lnTo>
                <a:lnTo>
                  <a:pt x="629" y="3357"/>
                </a:lnTo>
                <a:lnTo>
                  <a:pt x="638" y="3375"/>
                </a:lnTo>
                <a:lnTo>
                  <a:pt x="644" y="3390"/>
                </a:lnTo>
                <a:lnTo>
                  <a:pt x="647" y="3402"/>
                </a:lnTo>
                <a:lnTo>
                  <a:pt x="644" y="3414"/>
                </a:lnTo>
                <a:lnTo>
                  <a:pt x="638" y="3428"/>
                </a:lnTo>
                <a:lnTo>
                  <a:pt x="629" y="3446"/>
                </a:lnTo>
                <a:lnTo>
                  <a:pt x="614" y="3465"/>
                </a:lnTo>
                <a:lnTo>
                  <a:pt x="596" y="3488"/>
                </a:lnTo>
                <a:lnTo>
                  <a:pt x="570" y="3513"/>
                </a:lnTo>
                <a:lnTo>
                  <a:pt x="536" y="3542"/>
                </a:lnTo>
                <a:lnTo>
                  <a:pt x="497" y="3570"/>
                </a:lnTo>
                <a:lnTo>
                  <a:pt x="468" y="3588"/>
                </a:lnTo>
                <a:lnTo>
                  <a:pt x="440" y="3570"/>
                </a:lnTo>
                <a:lnTo>
                  <a:pt x="401" y="3542"/>
                </a:lnTo>
                <a:lnTo>
                  <a:pt x="366" y="3513"/>
                </a:lnTo>
                <a:lnTo>
                  <a:pt x="341" y="3488"/>
                </a:lnTo>
                <a:lnTo>
                  <a:pt x="323" y="3465"/>
                </a:lnTo>
                <a:lnTo>
                  <a:pt x="309" y="3446"/>
                </a:lnTo>
                <a:lnTo>
                  <a:pt x="299" y="3428"/>
                </a:lnTo>
                <a:lnTo>
                  <a:pt x="293" y="3414"/>
                </a:lnTo>
                <a:lnTo>
                  <a:pt x="288" y="3402"/>
                </a:lnTo>
                <a:lnTo>
                  <a:pt x="293" y="3390"/>
                </a:lnTo>
                <a:lnTo>
                  <a:pt x="299" y="3375"/>
                </a:lnTo>
                <a:lnTo>
                  <a:pt x="309" y="3357"/>
                </a:lnTo>
                <a:lnTo>
                  <a:pt x="323" y="3338"/>
                </a:lnTo>
                <a:lnTo>
                  <a:pt x="341" y="3315"/>
                </a:lnTo>
                <a:lnTo>
                  <a:pt x="366" y="3290"/>
                </a:lnTo>
                <a:lnTo>
                  <a:pt x="401" y="3264"/>
                </a:lnTo>
                <a:lnTo>
                  <a:pt x="440" y="3234"/>
                </a:lnTo>
                <a:close/>
                <a:moveTo>
                  <a:pt x="468" y="3674"/>
                </a:moveTo>
                <a:lnTo>
                  <a:pt x="545" y="3723"/>
                </a:lnTo>
                <a:lnTo>
                  <a:pt x="572" y="3743"/>
                </a:lnTo>
                <a:lnTo>
                  <a:pt x="596" y="3764"/>
                </a:lnTo>
                <a:lnTo>
                  <a:pt x="617" y="3782"/>
                </a:lnTo>
                <a:lnTo>
                  <a:pt x="630" y="3800"/>
                </a:lnTo>
                <a:lnTo>
                  <a:pt x="641" y="3819"/>
                </a:lnTo>
                <a:lnTo>
                  <a:pt x="647" y="3839"/>
                </a:lnTo>
                <a:lnTo>
                  <a:pt x="650" y="3860"/>
                </a:lnTo>
                <a:lnTo>
                  <a:pt x="650" y="3881"/>
                </a:lnTo>
                <a:lnTo>
                  <a:pt x="648" y="3909"/>
                </a:lnTo>
                <a:lnTo>
                  <a:pt x="647" y="3923"/>
                </a:lnTo>
                <a:lnTo>
                  <a:pt x="642" y="3935"/>
                </a:lnTo>
                <a:lnTo>
                  <a:pt x="638" y="3947"/>
                </a:lnTo>
                <a:lnTo>
                  <a:pt x="632" y="3959"/>
                </a:lnTo>
                <a:lnTo>
                  <a:pt x="624" y="3969"/>
                </a:lnTo>
                <a:lnTo>
                  <a:pt x="614" y="3981"/>
                </a:lnTo>
                <a:lnTo>
                  <a:pt x="590" y="4004"/>
                </a:lnTo>
                <a:lnTo>
                  <a:pt x="558" y="4029"/>
                </a:lnTo>
                <a:lnTo>
                  <a:pt x="518" y="4058"/>
                </a:lnTo>
                <a:lnTo>
                  <a:pt x="468" y="4091"/>
                </a:lnTo>
                <a:lnTo>
                  <a:pt x="419" y="4058"/>
                </a:lnTo>
                <a:lnTo>
                  <a:pt x="378" y="4029"/>
                </a:lnTo>
                <a:lnTo>
                  <a:pt x="347" y="4004"/>
                </a:lnTo>
                <a:lnTo>
                  <a:pt x="323" y="3981"/>
                </a:lnTo>
                <a:lnTo>
                  <a:pt x="312" y="3969"/>
                </a:lnTo>
                <a:lnTo>
                  <a:pt x="305" y="3959"/>
                </a:lnTo>
                <a:lnTo>
                  <a:pt x="299" y="3947"/>
                </a:lnTo>
                <a:lnTo>
                  <a:pt x="293" y="3935"/>
                </a:lnTo>
                <a:lnTo>
                  <a:pt x="291" y="3923"/>
                </a:lnTo>
                <a:lnTo>
                  <a:pt x="287" y="3909"/>
                </a:lnTo>
                <a:lnTo>
                  <a:pt x="285" y="3881"/>
                </a:lnTo>
                <a:lnTo>
                  <a:pt x="287" y="3860"/>
                </a:lnTo>
                <a:lnTo>
                  <a:pt x="291" y="3839"/>
                </a:lnTo>
                <a:lnTo>
                  <a:pt x="297" y="3819"/>
                </a:lnTo>
                <a:lnTo>
                  <a:pt x="306" y="3800"/>
                </a:lnTo>
                <a:lnTo>
                  <a:pt x="321" y="3782"/>
                </a:lnTo>
                <a:lnTo>
                  <a:pt x="341" y="3764"/>
                </a:lnTo>
                <a:lnTo>
                  <a:pt x="363" y="3743"/>
                </a:lnTo>
                <a:lnTo>
                  <a:pt x="392" y="3723"/>
                </a:lnTo>
                <a:lnTo>
                  <a:pt x="468" y="3674"/>
                </a:lnTo>
                <a:close/>
                <a:moveTo>
                  <a:pt x="440" y="4193"/>
                </a:moveTo>
                <a:lnTo>
                  <a:pt x="468" y="4175"/>
                </a:lnTo>
                <a:lnTo>
                  <a:pt x="497" y="4193"/>
                </a:lnTo>
                <a:lnTo>
                  <a:pt x="536" y="4223"/>
                </a:lnTo>
                <a:lnTo>
                  <a:pt x="570" y="4251"/>
                </a:lnTo>
                <a:lnTo>
                  <a:pt x="596" y="4275"/>
                </a:lnTo>
                <a:lnTo>
                  <a:pt x="614" y="4296"/>
                </a:lnTo>
                <a:lnTo>
                  <a:pt x="629" y="4319"/>
                </a:lnTo>
                <a:lnTo>
                  <a:pt x="638" y="4335"/>
                </a:lnTo>
                <a:lnTo>
                  <a:pt x="644" y="4350"/>
                </a:lnTo>
                <a:lnTo>
                  <a:pt x="647" y="4361"/>
                </a:lnTo>
                <a:lnTo>
                  <a:pt x="644" y="4373"/>
                </a:lnTo>
                <a:lnTo>
                  <a:pt x="638" y="4386"/>
                </a:lnTo>
                <a:lnTo>
                  <a:pt x="629" y="4404"/>
                </a:lnTo>
                <a:lnTo>
                  <a:pt x="614" y="4425"/>
                </a:lnTo>
                <a:lnTo>
                  <a:pt x="596" y="4449"/>
                </a:lnTo>
                <a:lnTo>
                  <a:pt x="570" y="4473"/>
                </a:lnTo>
                <a:lnTo>
                  <a:pt x="536" y="4500"/>
                </a:lnTo>
                <a:lnTo>
                  <a:pt x="497" y="4529"/>
                </a:lnTo>
                <a:lnTo>
                  <a:pt x="468" y="4548"/>
                </a:lnTo>
                <a:lnTo>
                  <a:pt x="440" y="4529"/>
                </a:lnTo>
                <a:lnTo>
                  <a:pt x="401" y="4500"/>
                </a:lnTo>
                <a:lnTo>
                  <a:pt x="366" y="4473"/>
                </a:lnTo>
                <a:lnTo>
                  <a:pt x="341" y="4449"/>
                </a:lnTo>
                <a:lnTo>
                  <a:pt x="323" y="4425"/>
                </a:lnTo>
                <a:lnTo>
                  <a:pt x="309" y="4404"/>
                </a:lnTo>
                <a:lnTo>
                  <a:pt x="299" y="4386"/>
                </a:lnTo>
                <a:lnTo>
                  <a:pt x="293" y="4373"/>
                </a:lnTo>
                <a:lnTo>
                  <a:pt x="288" y="4361"/>
                </a:lnTo>
                <a:lnTo>
                  <a:pt x="293" y="4350"/>
                </a:lnTo>
                <a:lnTo>
                  <a:pt x="299" y="4335"/>
                </a:lnTo>
                <a:lnTo>
                  <a:pt x="309" y="4319"/>
                </a:lnTo>
                <a:lnTo>
                  <a:pt x="323" y="4296"/>
                </a:lnTo>
                <a:lnTo>
                  <a:pt x="341" y="4275"/>
                </a:lnTo>
                <a:lnTo>
                  <a:pt x="366" y="4251"/>
                </a:lnTo>
                <a:lnTo>
                  <a:pt x="401" y="4223"/>
                </a:lnTo>
                <a:lnTo>
                  <a:pt x="440" y="4193"/>
                </a:lnTo>
                <a:close/>
                <a:moveTo>
                  <a:pt x="468" y="4632"/>
                </a:moveTo>
                <a:lnTo>
                  <a:pt x="545" y="4683"/>
                </a:lnTo>
                <a:lnTo>
                  <a:pt x="572" y="4704"/>
                </a:lnTo>
                <a:lnTo>
                  <a:pt x="596" y="4722"/>
                </a:lnTo>
                <a:lnTo>
                  <a:pt x="617" y="4740"/>
                </a:lnTo>
                <a:lnTo>
                  <a:pt x="630" y="4761"/>
                </a:lnTo>
                <a:lnTo>
                  <a:pt x="641" y="4779"/>
                </a:lnTo>
                <a:lnTo>
                  <a:pt x="647" y="4799"/>
                </a:lnTo>
                <a:lnTo>
                  <a:pt x="650" y="4818"/>
                </a:lnTo>
                <a:lnTo>
                  <a:pt x="650" y="4841"/>
                </a:lnTo>
                <a:lnTo>
                  <a:pt x="648" y="4871"/>
                </a:lnTo>
                <a:lnTo>
                  <a:pt x="647" y="4883"/>
                </a:lnTo>
                <a:lnTo>
                  <a:pt x="642" y="4895"/>
                </a:lnTo>
                <a:lnTo>
                  <a:pt x="638" y="4907"/>
                </a:lnTo>
                <a:lnTo>
                  <a:pt x="632" y="4919"/>
                </a:lnTo>
                <a:lnTo>
                  <a:pt x="624" y="4929"/>
                </a:lnTo>
                <a:lnTo>
                  <a:pt x="614" y="4940"/>
                </a:lnTo>
                <a:lnTo>
                  <a:pt x="590" y="4964"/>
                </a:lnTo>
                <a:lnTo>
                  <a:pt x="558" y="4988"/>
                </a:lnTo>
                <a:lnTo>
                  <a:pt x="518" y="5016"/>
                </a:lnTo>
                <a:lnTo>
                  <a:pt x="468" y="5051"/>
                </a:lnTo>
                <a:lnTo>
                  <a:pt x="419" y="5016"/>
                </a:lnTo>
                <a:lnTo>
                  <a:pt x="378" y="4988"/>
                </a:lnTo>
                <a:lnTo>
                  <a:pt x="347" y="4964"/>
                </a:lnTo>
                <a:lnTo>
                  <a:pt x="323" y="4940"/>
                </a:lnTo>
                <a:lnTo>
                  <a:pt x="312" y="4929"/>
                </a:lnTo>
                <a:lnTo>
                  <a:pt x="305" y="4919"/>
                </a:lnTo>
                <a:lnTo>
                  <a:pt x="299" y="4907"/>
                </a:lnTo>
                <a:lnTo>
                  <a:pt x="293" y="4895"/>
                </a:lnTo>
                <a:lnTo>
                  <a:pt x="291" y="4883"/>
                </a:lnTo>
                <a:lnTo>
                  <a:pt x="287" y="4871"/>
                </a:lnTo>
                <a:lnTo>
                  <a:pt x="285" y="4841"/>
                </a:lnTo>
                <a:lnTo>
                  <a:pt x="287" y="4818"/>
                </a:lnTo>
                <a:lnTo>
                  <a:pt x="291" y="4799"/>
                </a:lnTo>
                <a:lnTo>
                  <a:pt x="297" y="4779"/>
                </a:lnTo>
                <a:lnTo>
                  <a:pt x="306" y="4761"/>
                </a:lnTo>
                <a:lnTo>
                  <a:pt x="321" y="4740"/>
                </a:lnTo>
                <a:lnTo>
                  <a:pt x="341" y="4722"/>
                </a:lnTo>
                <a:lnTo>
                  <a:pt x="363" y="4704"/>
                </a:lnTo>
                <a:lnTo>
                  <a:pt x="392" y="4683"/>
                </a:lnTo>
                <a:lnTo>
                  <a:pt x="468" y="4632"/>
                </a:lnTo>
                <a:close/>
                <a:moveTo>
                  <a:pt x="440" y="5153"/>
                </a:moveTo>
                <a:lnTo>
                  <a:pt x="468" y="5135"/>
                </a:lnTo>
                <a:lnTo>
                  <a:pt x="497" y="5153"/>
                </a:lnTo>
                <a:lnTo>
                  <a:pt x="536" y="5183"/>
                </a:lnTo>
                <a:lnTo>
                  <a:pt x="570" y="5210"/>
                </a:lnTo>
                <a:lnTo>
                  <a:pt x="596" y="5234"/>
                </a:lnTo>
                <a:lnTo>
                  <a:pt x="614" y="5258"/>
                </a:lnTo>
                <a:lnTo>
                  <a:pt x="629" y="5279"/>
                </a:lnTo>
                <a:lnTo>
                  <a:pt x="638" y="5294"/>
                </a:lnTo>
                <a:lnTo>
                  <a:pt x="644" y="5310"/>
                </a:lnTo>
                <a:lnTo>
                  <a:pt x="647" y="5322"/>
                </a:lnTo>
                <a:lnTo>
                  <a:pt x="644" y="5333"/>
                </a:lnTo>
                <a:lnTo>
                  <a:pt x="638" y="5348"/>
                </a:lnTo>
                <a:lnTo>
                  <a:pt x="629" y="5364"/>
                </a:lnTo>
                <a:lnTo>
                  <a:pt x="614" y="5384"/>
                </a:lnTo>
                <a:lnTo>
                  <a:pt x="596" y="5408"/>
                </a:lnTo>
                <a:lnTo>
                  <a:pt x="570" y="5432"/>
                </a:lnTo>
                <a:lnTo>
                  <a:pt x="536" y="5460"/>
                </a:lnTo>
                <a:lnTo>
                  <a:pt x="497" y="5490"/>
                </a:lnTo>
                <a:lnTo>
                  <a:pt x="468" y="5508"/>
                </a:lnTo>
                <a:lnTo>
                  <a:pt x="440" y="5490"/>
                </a:lnTo>
                <a:lnTo>
                  <a:pt x="401" y="5460"/>
                </a:lnTo>
                <a:lnTo>
                  <a:pt x="366" y="5432"/>
                </a:lnTo>
                <a:lnTo>
                  <a:pt x="341" y="5408"/>
                </a:lnTo>
                <a:lnTo>
                  <a:pt x="323" y="5384"/>
                </a:lnTo>
                <a:lnTo>
                  <a:pt x="309" y="5364"/>
                </a:lnTo>
                <a:lnTo>
                  <a:pt x="299" y="5348"/>
                </a:lnTo>
                <a:lnTo>
                  <a:pt x="293" y="5333"/>
                </a:lnTo>
                <a:lnTo>
                  <a:pt x="288" y="5322"/>
                </a:lnTo>
                <a:lnTo>
                  <a:pt x="293" y="5310"/>
                </a:lnTo>
                <a:lnTo>
                  <a:pt x="299" y="5294"/>
                </a:lnTo>
                <a:lnTo>
                  <a:pt x="309" y="5279"/>
                </a:lnTo>
                <a:lnTo>
                  <a:pt x="323" y="5258"/>
                </a:lnTo>
                <a:lnTo>
                  <a:pt x="341" y="5234"/>
                </a:lnTo>
                <a:lnTo>
                  <a:pt x="366" y="5210"/>
                </a:lnTo>
                <a:lnTo>
                  <a:pt x="401" y="5183"/>
                </a:lnTo>
                <a:lnTo>
                  <a:pt x="440" y="5153"/>
                </a:lnTo>
                <a:close/>
                <a:moveTo>
                  <a:pt x="468" y="5592"/>
                </a:moveTo>
                <a:lnTo>
                  <a:pt x="545" y="5642"/>
                </a:lnTo>
                <a:lnTo>
                  <a:pt x="572" y="5664"/>
                </a:lnTo>
                <a:lnTo>
                  <a:pt x="596" y="5684"/>
                </a:lnTo>
                <a:lnTo>
                  <a:pt x="617" y="5702"/>
                </a:lnTo>
                <a:lnTo>
                  <a:pt x="630" y="5720"/>
                </a:lnTo>
                <a:lnTo>
                  <a:pt x="641" y="5738"/>
                </a:lnTo>
                <a:lnTo>
                  <a:pt x="647" y="5757"/>
                </a:lnTo>
                <a:lnTo>
                  <a:pt x="650" y="5778"/>
                </a:lnTo>
                <a:lnTo>
                  <a:pt x="650" y="5802"/>
                </a:lnTo>
                <a:lnTo>
                  <a:pt x="648" y="5829"/>
                </a:lnTo>
                <a:lnTo>
                  <a:pt x="647" y="5841"/>
                </a:lnTo>
                <a:lnTo>
                  <a:pt x="642" y="5853"/>
                </a:lnTo>
                <a:lnTo>
                  <a:pt x="638" y="5865"/>
                </a:lnTo>
                <a:lnTo>
                  <a:pt x="632" y="5877"/>
                </a:lnTo>
                <a:lnTo>
                  <a:pt x="624" y="5889"/>
                </a:lnTo>
                <a:lnTo>
                  <a:pt x="614" y="5900"/>
                </a:lnTo>
                <a:lnTo>
                  <a:pt x="590" y="5924"/>
                </a:lnTo>
                <a:lnTo>
                  <a:pt x="558" y="5948"/>
                </a:lnTo>
                <a:lnTo>
                  <a:pt x="518" y="5978"/>
                </a:lnTo>
                <a:lnTo>
                  <a:pt x="468" y="6009"/>
                </a:lnTo>
                <a:lnTo>
                  <a:pt x="419" y="5978"/>
                </a:lnTo>
                <a:lnTo>
                  <a:pt x="378" y="5948"/>
                </a:lnTo>
                <a:lnTo>
                  <a:pt x="347" y="5924"/>
                </a:lnTo>
                <a:lnTo>
                  <a:pt x="323" y="5900"/>
                </a:lnTo>
                <a:lnTo>
                  <a:pt x="312" y="5889"/>
                </a:lnTo>
                <a:lnTo>
                  <a:pt x="305" y="5877"/>
                </a:lnTo>
                <a:lnTo>
                  <a:pt x="299" y="5865"/>
                </a:lnTo>
                <a:lnTo>
                  <a:pt x="293" y="5853"/>
                </a:lnTo>
                <a:lnTo>
                  <a:pt x="291" y="5841"/>
                </a:lnTo>
                <a:lnTo>
                  <a:pt x="287" y="5829"/>
                </a:lnTo>
                <a:lnTo>
                  <a:pt x="285" y="5802"/>
                </a:lnTo>
                <a:lnTo>
                  <a:pt x="287" y="5778"/>
                </a:lnTo>
                <a:lnTo>
                  <a:pt x="291" y="5757"/>
                </a:lnTo>
                <a:lnTo>
                  <a:pt x="297" y="5738"/>
                </a:lnTo>
                <a:lnTo>
                  <a:pt x="306" y="5720"/>
                </a:lnTo>
                <a:lnTo>
                  <a:pt x="321" y="5702"/>
                </a:lnTo>
                <a:lnTo>
                  <a:pt x="341" y="5684"/>
                </a:lnTo>
                <a:lnTo>
                  <a:pt x="363" y="5664"/>
                </a:lnTo>
                <a:lnTo>
                  <a:pt x="392" y="5642"/>
                </a:lnTo>
                <a:lnTo>
                  <a:pt x="468" y="5592"/>
                </a:lnTo>
                <a:close/>
                <a:moveTo>
                  <a:pt x="644" y="5630"/>
                </a:moveTo>
                <a:lnTo>
                  <a:pt x="620" y="5612"/>
                </a:lnTo>
                <a:lnTo>
                  <a:pt x="594" y="5592"/>
                </a:lnTo>
                <a:lnTo>
                  <a:pt x="533" y="5550"/>
                </a:lnTo>
                <a:lnTo>
                  <a:pt x="539" y="5546"/>
                </a:lnTo>
                <a:lnTo>
                  <a:pt x="575" y="5520"/>
                </a:lnTo>
                <a:lnTo>
                  <a:pt x="606" y="5496"/>
                </a:lnTo>
                <a:lnTo>
                  <a:pt x="632" y="5472"/>
                </a:lnTo>
                <a:lnTo>
                  <a:pt x="654" y="5448"/>
                </a:lnTo>
                <a:lnTo>
                  <a:pt x="674" y="5426"/>
                </a:lnTo>
                <a:lnTo>
                  <a:pt x="689" y="5406"/>
                </a:lnTo>
                <a:lnTo>
                  <a:pt x="701" y="5387"/>
                </a:lnTo>
                <a:lnTo>
                  <a:pt x="708" y="5369"/>
                </a:lnTo>
                <a:lnTo>
                  <a:pt x="716" y="5387"/>
                </a:lnTo>
                <a:lnTo>
                  <a:pt x="728" y="5406"/>
                </a:lnTo>
                <a:lnTo>
                  <a:pt x="743" y="5426"/>
                </a:lnTo>
                <a:lnTo>
                  <a:pt x="761" y="5448"/>
                </a:lnTo>
                <a:lnTo>
                  <a:pt x="785" y="5472"/>
                </a:lnTo>
                <a:lnTo>
                  <a:pt x="810" y="5496"/>
                </a:lnTo>
                <a:lnTo>
                  <a:pt x="842" y="5520"/>
                </a:lnTo>
                <a:lnTo>
                  <a:pt x="878" y="5546"/>
                </a:lnTo>
                <a:lnTo>
                  <a:pt x="884" y="5550"/>
                </a:lnTo>
                <a:lnTo>
                  <a:pt x="822" y="5592"/>
                </a:lnTo>
                <a:lnTo>
                  <a:pt x="797" y="5612"/>
                </a:lnTo>
                <a:lnTo>
                  <a:pt x="773" y="5630"/>
                </a:lnTo>
                <a:lnTo>
                  <a:pt x="752" y="5649"/>
                </a:lnTo>
                <a:lnTo>
                  <a:pt x="734" y="5670"/>
                </a:lnTo>
                <a:lnTo>
                  <a:pt x="720" y="5690"/>
                </a:lnTo>
                <a:lnTo>
                  <a:pt x="708" y="5712"/>
                </a:lnTo>
                <a:lnTo>
                  <a:pt x="696" y="5690"/>
                </a:lnTo>
                <a:lnTo>
                  <a:pt x="683" y="5670"/>
                </a:lnTo>
                <a:lnTo>
                  <a:pt x="665" y="5649"/>
                </a:lnTo>
                <a:lnTo>
                  <a:pt x="644" y="5630"/>
                </a:lnTo>
                <a:close/>
                <a:moveTo>
                  <a:pt x="767" y="5778"/>
                </a:moveTo>
                <a:lnTo>
                  <a:pt x="770" y="5757"/>
                </a:lnTo>
                <a:lnTo>
                  <a:pt x="776" y="5738"/>
                </a:lnTo>
                <a:lnTo>
                  <a:pt x="786" y="5720"/>
                </a:lnTo>
                <a:lnTo>
                  <a:pt x="800" y="5702"/>
                </a:lnTo>
                <a:lnTo>
                  <a:pt x="821" y="5684"/>
                </a:lnTo>
                <a:lnTo>
                  <a:pt x="845" y="5664"/>
                </a:lnTo>
                <a:lnTo>
                  <a:pt x="872" y="5642"/>
                </a:lnTo>
                <a:lnTo>
                  <a:pt x="948" y="5592"/>
                </a:lnTo>
                <a:lnTo>
                  <a:pt x="960" y="5600"/>
                </a:lnTo>
                <a:lnTo>
                  <a:pt x="1031" y="5648"/>
                </a:lnTo>
                <a:lnTo>
                  <a:pt x="1058" y="5667"/>
                </a:lnTo>
                <a:lnTo>
                  <a:pt x="1080" y="5685"/>
                </a:lnTo>
                <a:lnTo>
                  <a:pt x="1098" y="5703"/>
                </a:lnTo>
                <a:lnTo>
                  <a:pt x="1110" y="5720"/>
                </a:lnTo>
                <a:lnTo>
                  <a:pt x="1119" y="5738"/>
                </a:lnTo>
                <a:lnTo>
                  <a:pt x="1125" y="5757"/>
                </a:lnTo>
                <a:lnTo>
                  <a:pt x="1130" y="5778"/>
                </a:lnTo>
                <a:lnTo>
                  <a:pt x="1131" y="5802"/>
                </a:lnTo>
                <a:lnTo>
                  <a:pt x="1130" y="5828"/>
                </a:lnTo>
                <a:lnTo>
                  <a:pt x="1125" y="5841"/>
                </a:lnTo>
                <a:lnTo>
                  <a:pt x="1124" y="5853"/>
                </a:lnTo>
                <a:lnTo>
                  <a:pt x="1118" y="5864"/>
                </a:lnTo>
                <a:lnTo>
                  <a:pt x="1112" y="5876"/>
                </a:lnTo>
                <a:lnTo>
                  <a:pt x="1106" y="5886"/>
                </a:lnTo>
                <a:lnTo>
                  <a:pt x="1095" y="5898"/>
                </a:lnTo>
                <a:lnTo>
                  <a:pt x="1074" y="5919"/>
                </a:lnTo>
                <a:lnTo>
                  <a:pt x="1044" y="5943"/>
                </a:lnTo>
                <a:lnTo>
                  <a:pt x="1007" y="5972"/>
                </a:lnTo>
                <a:lnTo>
                  <a:pt x="960" y="6002"/>
                </a:lnTo>
                <a:lnTo>
                  <a:pt x="948" y="6009"/>
                </a:lnTo>
                <a:lnTo>
                  <a:pt x="899" y="5978"/>
                </a:lnTo>
                <a:lnTo>
                  <a:pt x="858" y="5948"/>
                </a:lnTo>
                <a:lnTo>
                  <a:pt x="827" y="5924"/>
                </a:lnTo>
                <a:lnTo>
                  <a:pt x="803" y="5900"/>
                </a:lnTo>
                <a:lnTo>
                  <a:pt x="792" y="5889"/>
                </a:lnTo>
                <a:lnTo>
                  <a:pt x="785" y="5877"/>
                </a:lnTo>
                <a:lnTo>
                  <a:pt x="779" y="5865"/>
                </a:lnTo>
                <a:lnTo>
                  <a:pt x="774" y="5853"/>
                </a:lnTo>
                <a:lnTo>
                  <a:pt x="770" y="5841"/>
                </a:lnTo>
                <a:lnTo>
                  <a:pt x="767" y="5829"/>
                </a:lnTo>
                <a:lnTo>
                  <a:pt x="764" y="5802"/>
                </a:lnTo>
                <a:lnTo>
                  <a:pt x="767" y="5778"/>
                </a:lnTo>
                <a:close/>
                <a:moveTo>
                  <a:pt x="1124" y="5630"/>
                </a:moveTo>
                <a:lnTo>
                  <a:pt x="1100" y="5612"/>
                </a:lnTo>
                <a:lnTo>
                  <a:pt x="1074" y="5592"/>
                </a:lnTo>
                <a:lnTo>
                  <a:pt x="1013" y="5550"/>
                </a:lnTo>
                <a:lnTo>
                  <a:pt x="1019" y="5546"/>
                </a:lnTo>
                <a:lnTo>
                  <a:pt x="1053" y="5520"/>
                </a:lnTo>
                <a:lnTo>
                  <a:pt x="1086" y="5496"/>
                </a:lnTo>
                <a:lnTo>
                  <a:pt x="1112" y="5472"/>
                </a:lnTo>
                <a:lnTo>
                  <a:pt x="1136" y="5448"/>
                </a:lnTo>
                <a:lnTo>
                  <a:pt x="1154" y="5426"/>
                </a:lnTo>
                <a:lnTo>
                  <a:pt x="1167" y="5406"/>
                </a:lnTo>
                <a:lnTo>
                  <a:pt x="1179" y="5387"/>
                </a:lnTo>
                <a:lnTo>
                  <a:pt x="1188" y="5369"/>
                </a:lnTo>
                <a:lnTo>
                  <a:pt x="1196" y="5387"/>
                </a:lnTo>
                <a:lnTo>
                  <a:pt x="1208" y="5406"/>
                </a:lnTo>
                <a:lnTo>
                  <a:pt x="1221" y="5426"/>
                </a:lnTo>
                <a:lnTo>
                  <a:pt x="1239" y="5448"/>
                </a:lnTo>
                <a:lnTo>
                  <a:pt x="1263" y="5472"/>
                </a:lnTo>
                <a:lnTo>
                  <a:pt x="1290" y="5496"/>
                </a:lnTo>
                <a:lnTo>
                  <a:pt x="1322" y="5520"/>
                </a:lnTo>
                <a:lnTo>
                  <a:pt x="1358" y="5546"/>
                </a:lnTo>
                <a:lnTo>
                  <a:pt x="1364" y="5550"/>
                </a:lnTo>
                <a:lnTo>
                  <a:pt x="1302" y="5592"/>
                </a:lnTo>
                <a:lnTo>
                  <a:pt x="1275" y="5612"/>
                </a:lnTo>
                <a:lnTo>
                  <a:pt x="1251" y="5630"/>
                </a:lnTo>
                <a:lnTo>
                  <a:pt x="1232" y="5649"/>
                </a:lnTo>
                <a:lnTo>
                  <a:pt x="1214" y="5670"/>
                </a:lnTo>
                <a:lnTo>
                  <a:pt x="1200" y="5690"/>
                </a:lnTo>
                <a:lnTo>
                  <a:pt x="1188" y="5712"/>
                </a:lnTo>
                <a:lnTo>
                  <a:pt x="1176" y="5690"/>
                </a:lnTo>
                <a:lnTo>
                  <a:pt x="1161" y="5670"/>
                </a:lnTo>
                <a:lnTo>
                  <a:pt x="1143" y="5649"/>
                </a:lnTo>
                <a:lnTo>
                  <a:pt x="1124" y="5630"/>
                </a:lnTo>
                <a:close/>
                <a:moveTo>
                  <a:pt x="1245" y="5802"/>
                </a:moveTo>
                <a:lnTo>
                  <a:pt x="1245" y="5778"/>
                </a:lnTo>
                <a:lnTo>
                  <a:pt x="1250" y="5757"/>
                </a:lnTo>
                <a:lnTo>
                  <a:pt x="1256" y="5738"/>
                </a:lnTo>
                <a:lnTo>
                  <a:pt x="1266" y="5720"/>
                </a:lnTo>
                <a:lnTo>
                  <a:pt x="1280" y="5702"/>
                </a:lnTo>
                <a:lnTo>
                  <a:pt x="1299" y="5684"/>
                </a:lnTo>
                <a:lnTo>
                  <a:pt x="1323" y="5664"/>
                </a:lnTo>
                <a:lnTo>
                  <a:pt x="1352" y="5642"/>
                </a:lnTo>
                <a:lnTo>
                  <a:pt x="1428" y="5592"/>
                </a:lnTo>
                <a:lnTo>
                  <a:pt x="1503" y="5642"/>
                </a:lnTo>
                <a:lnTo>
                  <a:pt x="1533" y="5664"/>
                </a:lnTo>
                <a:lnTo>
                  <a:pt x="1556" y="5684"/>
                </a:lnTo>
                <a:lnTo>
                  <a:pt x="1575" y="5702"/>
                </a:lnTo>
                <a:lnTo>
                  <a:pt x="1590" y="5720"/>
                </a:lnTo>
                <a:lnTo>
                  <a:pt x="1599" y="5738"/>
                </a:lnTo>
                <a:lnTo>
                  <a:pt x="1605" y="5757"/>
                </a:lnTo>
                <a:lnTo>
                  <a:pt x="1610" y="5778"/>
                </a:lnTo>
                <a:lnTo>
                  <a:pt x="1611" y="5802"/>
                </a:lnTo>
                <a:lnTo>
                  <a:pt x="1610" y="5829"/>
                </a:lnTo>
                <a:lnTo>
                  <a:pt x="1605" y="5841"/>
                </a:lnTo>
                <a:lnTo>
                  <a:pt x="1604" y="5853"/>
                </a:lnTo>
                <a:lnTo>
                  <a:pt x="1598" y="5865"/>
                </a:lnTo>
                <a:lnTo>
                  <a:pt x="1592" y="5877"/>
                </a:lnTo>
                <a:lnTo>
                  <a:pt x="1584" y="5889"/>
                </a:lnTo>
                <a:lnTo>
                  <a:pt x="1574" y="5900"/>
                </a:lnTo>
                <a:lnTo>
                  <a:pt x="1550" y="5924"/>
                </a:lnTo>
                <a:lnTo>
                  <a:pt x="1518" y="5948"/>
                </a:lnTo>
                <a:lnTo>
                  <a:pt x="1478" y="5978"/>
                </a:lnTo>
                <a:lnTo>
                  <a:pt x="1428" y="6009"/>
                </a:lnTo>
                <a:lnTo>
                  <a:pt x="1377" y="5978"/>
                </a:lnTo>
                <a:lnTo>
                  <a:pt x="1338" y="5948"/>
                </a:lnTo>
                <a:lnTo>
                  <a:pt x="1305" y="5924"/>
                </a:lnTo>
                <a:lnTo>
                  <a:pt x="1281" y="5900"/>
                </a:lnTo>
                <a:lnTo>
                  <a:pt x="1272" y="5889"/>
                </a:lnTo>
                <a:lnTo>
                  <a:pt x="1263" y="5877"/>
                </a:lnTo>
                <a:lnTo>
                  <a:pt x="1257" y="5865"/>
                </a:lnTo>
                <a:lnTo>
                  <a:pt x="1254" y="5853"/>
                </a:lnTo>
                <a:lnTo>
                  <a:pt x="1250" y="5841"/>
                </a:lnTo>
                <a:lnTo>
                  <a:pt x="1245" y="5829"/>
                </a:lnTo>
                <a:lnTo>
                  <a:pt x="1245" y="5802"/>
                </a:lnTo>
                <a:close/>
                <a:moveTo>
                  <a:pt x="1604" y="5630"/>
                </a:moveTo>
                <a:lnTo>
                  <a:pt x="1580" y="5612"/>
                </a:lnTo>
                <a:lnTo>
                  <a:pt x="1554" y="5592"/>
                </a:lnTo>
                <a:lnTo>
                  <a:pt x="1491" y="5550"/>
                </a:lnTo>
                <a:lnTo>
                  <a:pt x="1497" y="5546"/>
                </a:lnTo>
                <a:lnTo>
                  <a:pt x="1533" y="5520"/>
                </a:lnTo>
                <a:lnTo>
                  <a:pt x="1566" y="5496"/>
                </a:lnTo>
                <a:lnTo>
                  <a:pt x="1593" y="5472"/>
                </a:lnTo>
                <a:lnTo>
                  <a:pt x="1616" y="5448"/>
                </a:lnTo>
                <a:lnTo>
                  <a:pt x="1634" y="5426"/>
                </a:lnTo>
                <a:lnTo>
                  <a:pt x="1647" y="5406"/>
                </a:lnTo>
                <a:lnTo>
                  <a:pt x="1659" y="5387"/>
                </a:lnTo>
                <a:lnTo>
                  <a:pt x="1668" y="5369"/>
                </a:lnTo>
                <a:lnTo>
                  <a:pt x="1676" y="5387"/>
                </a:lnTo>
                <a:lnTo>
                  <a:pt x="1688" y="5406"/>
                </a:lnTo>
                <a:lnTo>
                  <a:pt x="1701" y="5426"/>
                </a:lnTo>
                <a:lnTo>
                  <a:pt x="1721" y="5448"/>
                </a:lnTo>
                <a:lnTo>
                  <a:pt x="1743" y="5472"/>
                </a:lnTo>
                <a:lnTo>
                  <a:pt x="1769" y="5496"/>
                </a:lnTo>
                <a:lnTo>
                  <a:pt x="1802" y="5520"/>
                </a:lnTo>
                <a:lnTo>
                  <a:pt x="1838" y="5546"/>
                </a:lnTo>
                <a:lnTo>
                  <a:pt x="1844" y="5550"/>
                </a:lnTo>
                <a:lnTo>
                  <a:pt x="1781" y="5592"/>
                </a:lnTo>
                <a:lnTo>
                  <a:pt x="1755" y="5612"/>
                </a:lnTo>
                <a:lnTo>
                  <a:pt x="1731" y="5630"/>
                </a:lnTo>
                <a:lnTo>
                  <a:pt x="1712" y="5649"/>
                </a:lnTo>
                <a:lnTo>
                  <a:pt x="1694" y="5670"/>
                </a:lnTo>
                <a:lnTo>
                  <a:pt x="1680" y="5690"/>
                </a:lnTo>
                <a:lnTo>
                  <a:pt x="1668" y="5712"/>
                </a:lnTo>
                <a:lnTo>
                  <a:pt x="1656" y="5690"/>
                </a:lnTo>
                <a:lnTo>
                  <a:pt x="1641" y="5670"/>
                </a:lnTo>
                <a:lnTo>
                  <a:pt x="1623" y="5649"/>
                </a:lnTo>
                <a:lnTo>
                  <a:pt x="1604" y="5630"/>
                </a:lnTo>
                <a:close/>
                <a:moveTo>
                  <a:pt x="1725" y="5778"/>
                </a:moveTo>
                <a:lnTo>
                  <a:pt x="1730" y="5757"/>
                </a:lnTo>
                <a:lnTo>
                  <a:pt x="1736" y="5738"/>
                </a:lnTo>
                <a:lnTo>
                  <a:pt x="1745" y="5720"/>
                </a:lnTo>
                <a:lnTo>
                  <a:pt x="1761" y="5702"/>
                </a:lnTo>
                <a:lnTo>
                  <a:pt x="1779" y="5684"/>
                </a:lnTo>
                <a:lnTo>
                  <a:pt x="1803" y="5664"/>
                </a:lnTo>
                <a:lnTo>
                  <a:pt x="1832" y="5642"/>
                </a:lnTo>
                <a:lnTo>
                  <a:pt x="1907" y="5592"/>
                </a:lnTo>
                <a:lnTo>
                  <a:pt x="1919" y="5600"/>
                </a:lnTo>
                <a:lnTo>
                  <a:pt x="1989" y="5648"/>
                </a:lnTo>
                <a:lnTo>
                  <a:pt x="2018" y="5667"/>
                </a:lnTo>
                <a:lnTo>
                  <a:pt x="2039" y="5685"/>
                </a:lnTo>
                <a:lnTo>
                  <a:pt x="2057" y="5703"/>
                </a:lnTo>
                <a:lnTo>
                  <a:pt x="2069" y="5720"/>
                </a:lnTo>
                <a:lnTo>
                  <a:pt x="2079" y="5738"/>
                </a:lnTo>
                <a:lnTo>
                  <a:pt x="2087" y="5757"/>
                </a:lnTo>
                <a:lnTo>
                  <a:pt x="2090" y="5778"/>
                </a:lnTo>
                <a:lnTo>
                  <a:pt x="2091" y="5802"/>
                </a:lnTo>
                <a:lnTo>
                  <a:pt x="2090" y="5828"/>
                </a:lnTo>
                <a:lnTo>
                  <a:pt x="2087" y="5841"/>
                </a:lnTo>
                <a:lnTo>
                  <a:pt x="2084" y="5853"/>
                </a:lnTo>
                <a:lnTo>
                  <a:pt x="2078" y="5864"/>
                </a:lnTo>
                <a:lnTo>
                  <a:pt x="2072" y="5876"/>
                </a:lnTo>
                <a:lnTo>
                  <a:pt x="2066" y="5886"/>
                </a:lnTo>
                <a:lnTo>
                  <a:pt x="2055" y="5898"/>
                </a:lnTo>
                <a:lnTo>
                  <a:pt x="2033" y="5919"/>
                </a:lnTo>
                <a:lnTo>
                  <a:pt x="2003" y="5943"/>
                </a:lnTo>
                <a:lnTo>
                  <a:pt x="1965" y="5972"/>
                </a:lnTo>
                <a:lnTo>
                  <a:pt x="1919" y="6002"/>
                </a:lnTo>
                <a:lnTo>
                  <a:pt x="1907" y="6009"/>
                </a:lnTo>
                <a:lnTo>
                  <a:pt x="1857" y="5978"/>
                </a:lnTo>
                <a:lnTo>
                  <a:pt x="1817" y="5948"/>
                </a:lnTo>
                <a:lnTo>
                  <a:pt x="1785" y="5924"/>
                </a:lnTo>
                <a:lnTo>
                  <a:pt x="1761" y="5900"/>
                </a:lnTo>
                <a:lnTo>
                  <a:pt x="1754" y="5889"/>
                </a:lnTo>
                <a:lnTo>
                  <a:pt x="1745" y="5877"/>
                </a:lnTo>
                <a:lnTo>
                  <a:pt x="1737" y="5865"/>
                </a:lnTo>
                <a:lnTo>
                  <a:pt x="1733" y="5853"/>
                </a:lnTo>
                <a:lnTo>
                  <a:pt x="1730" y="5841"/>
                </a:lnTo>
                <a:lnTo>
                  <a:pt x="1727" y="5829"/>
                </a:lnTo>
                <a:lnTo>
                  <a:pt x="1725" y="5802"/>
                </a:lnTo>
                <a:lnTo>
                  <a:pt x="1725" y="5778"/>
                </a:lnTo>
                <a:close/>
                <a:moveTo>
                  <a:pt x="2084" y="5630"/>
                </a:moveTo>
                <a:lnTo>
                  <a:pt x="2061" y="5612"/>
                </a:lnTo>
                <a:lnTo>
                  <a:pt x="2033" y="5592"/>
                </a:lnTo>
                <a:lnTo>
                  <a:pt x="1971" y="5550"/>
                </a:lnTo>
                <a:lnTo>
                  <a:pt x="1977" y="5546"/>
                </a:lnTo>
                <a:lnTo>
                  <a:pt x="2013" y="5520"/>
                </a:lnTo>
                <a:lnTo>
                  <a:pt x="2045" y="5496"/>
                </a:lnTo>
                <a:lnTo>
                  <a:pt x="2073" y="5472"/>
                </a:lnTo>
                <a:lnTo>
                  <a:pt x="2096" y="5448"/>
                </a:lnTo>
                <a:lnTo>
                  <a:pt x="2114" y="5426"/>
                </a:lnTo>
                <a:lnTo>
                  <a:pt x="2127" y="5406"/>
                </a:lnTo>
                <a:lnTo>
                  <a:pt x="2139" y="5387"/>
                </a:lnTo>
                <a:lnTo>
                  <a:pt x="2147" y="5369"/>
                </a:lnTo>
                <a:lnTo>
                  <a:pt x="2156" y="5387"/>
                </a:lnTo>
                <a:lnTo>
                  <a:pt x="2168" y="5406"/>
                </a:lnTo>
                <a:lnTo>
                  <a:pt x="2183" y="5426"/>
                </a:lnTo>
                <a:lnTo>
                  <a:pt x="2201" y="5448"/>
                </a:lnTo>
                <a:lnTo>
                  <a:pt x="2223" y="5472"/>
                </a:lnTo>
                <a:lnTo>
                  <a:pt x="2249" y="5496"/>
                </a:lnTo>
                <a:lnTo>
                  <a:pt x="2282" y="5520"/>
                </a:lnTo>
                <a:lnTo>
                  <a:pt x="2318" y="5546"/>
                </a:lnTo>
                <a:lnTo>
                  <a:pt x="2324" y="5550"/>
                </a:lnTo>
                <a:lnTo>
                  <a:pt x="2261" y="5592"/>
                </a:lnTo>
                <a:lnTo>
                  <a:pt x="2235" y="5612"/>
                </a:lnTo>
                <a:lnTo>
                  <a:pt x="2211" y="5630"/>
                </a:lnTo>
                <a:lnTo>
                  <a:pt x="2192" y="5649"/>
                </a:lnTo>
                <a:lnTo>
                  <a:pt x="2174" y="5670"/>
                </a:lnTo>
                <a:lnTo>
                  <a:pt x="2159" y="5690"/>
                </a:lnTo>
                <a:lnTo>
                  <a:pt x="2147" y="5712"/>
                </a:lnTo>
                <a:lnTo>
                  <a:pt x="2138" y="5690"/>
                </a:lnTo>
                <a:lnTo>
                  <a:pt x="2121" y="5670"/>
                </a:lnTo>
                <a:lnTo>
                  <a:pt x="2105" y="5649"/>
                </a:lnTo>
                <a:lnTo>
                  <a:pt x="2084" y="5630"/>
                </a:lnTo>
                <a:close/>
                <a:moveTo>
                  <a:pt x="2205" y="5778"/>
                </a:moveTo>
                <a:lnTo>
                  <a:pt x="2210" y="5757"/>
                </a:lnTo>
                <a:lnTo>
                  <a:pt x="2216" y="5738"/>
                </a:lnTo>
                <a:lnTo>
                  <a:pt x="2225" y="5720"/>
                </a:lnTo>
                <a:lnTo>
                  <a:pt x="2241" y="5702"/>
                </a:lnTo>
                <a:lnTo>
                  <a:pt x="2259" y="5684"/>
                </a:lnTo>
                <a:lnTo>
                  <a:pt x="2283" y="5664"/>
                </a:lnTo>
                <a:lnTo>
                  <a:pt x="2312" y="5642"/>
                </a:lnTo>
                <a:lnTo>
                  <a:pt x="2387" y="5592"/>
                </a:lnTo>
                <a:lnTo>
                  <a:pt x="2463" y="5642"/>
                </a:lnTo>
                <a:lnTo>
                  <a:pt x="2493" y="5664"/>
                </a:lnTo>
                <a:lnTo>
                  <a:pt x="2517" y="5684"/>
                </a:lnTo>
                <a:lnTo>
                  <a:pt x="2535" y="5702"/>
                </a:lnTo>
                <a:lnTo>
                  <a:pt x="2549" y="5720"/>
                </a:lnTo>
                <a:lnTo>
                  <a:pt x="2559" y="5738"/>
                </a:lnTo>
                <a:lnTo>
                  <a:pt x="2567" y="5757"/>
                </a:lnTo>
                <a:lnTo>
                  <a:pt x="2568" y="5778"/>
                </a:lnTo>
                <a:lnTo>
                  <a:pt x="2571" y="5802"/>
                </a:lnTo>
                <a:lnTo>
                  <a:pt x="2568" y="5829"/>
                </a:lnTo>
                <a:lnTo>
                  <a:pt x="2567" y="5841"/>
                </a:lnTo>
                <a:lnTo>
                  <a:pt x="2562" y="5853"/>
                </a:lnTo>
                <a:lnTo>
                  <a:pt x="2556" y="5865"/>
                </a:lnTo>
                <a:lnTo>
                  <a:pt x="2550" y="5877"/>
                </a:lnTo>
                <a:lnTo>
                  <a:pt x="2543" y="5889"/>
                </a:lnTo>
                <a:lnTo>
                  <a:pt x="2532" y="5900"/>
                </a:lnTo>
                <a:lnTo>
                  <a:pt x="2508" y="5924"/>
                </a:lnTo>
                <a:lnTo>
                  <a:pt x="2477" y="5948"/>
                </a:lnTo>
                <a:lnTo>
                  <a:pt x="2436" y="5978"/>
                </a:lnTo>
                <a:lnTo>
                  <a:pt x="2387" y="6009"/>
                </a:lnTo>
                <a:lnTo>
                  <a:pt x="2339" y="5978"/>
                </a:lnTo>
                <a:lnTo>
                  <a:pt x="2297" y="5948"/>
                </a:lnTo>
                <a:lnTo>
                  <a:pt x="2267" y="5924"/>
                </a:lnTo>
                <a:lnTo>
                  <a:pt x="2241" y="5900"/>
                </a:lnTo>
                <a:lnTo>
                  <a:pt x="2234" y="5889"/>
                </a:lnTo>
                <a:lnTo>
                  <a:pt x="2225" y="5877"/>
                </a:lnTo>
                <a:lnTo>
                  <a:pt x="2217" y="5865"/>
                </a:lnTo>
                <a:lnTo>
                  <a:pt x="2213" y="5853"/>
                </a:lnTo>
                <a:lnTo>
                  <a:pt x="2210" y="5841"/>
                </a:lnTo>
                <a:lnTo>
                  <a:pt x="2207" y="5829"/>
                </a:lnTo>
                <a:lnTo>
                  <a:pt x="2205" y="5802"/>
                </a:lnTo>
                <a:lnTo>
                  <a:pt x="2205" y="5778"/>
                </a:lnTo>
                <a:close/>
                <a:moveTo>
                  <a:pt x="2562" y="5630"/>
                </a:moveTo>
                <a:lnTo>
                  <a:pt x="2541" y="5612"/>
                </a:lnTo>
                <a:lnTo>
                  <a:pt x="2513" y="5592"/>
                </a:lnTo>
                <a:lnTo>
                  <a:pt x="2451" y="5550"/>
                </a:lnTo>
                <a:lnTo>
                  <a:pt x="2457" y="5546"/>
                </a:lnTo>
                <a:lnTo>
                  <a:pt x="2495" y="5520"/>
                </a:lnTo>
                <a:lnTo>
                  <a:pt x="2525" y="5496"/>
                </a:lnTo>
                <a:lnTo>
                  <a:pt x="2553" y="5472"/>
                </a:lnTo>
                <a:lnTo>
                  <a:pt x="2574" y="5448"/>
                </a:lnTo>
                <a:lnTo>
                  <a:pt x="2592" y="5426"/>
                </a:lnTo>
                <a:lnTo>
                  <a:pt x="2607" y="5406"/>
                </a:lnTo>
                <a:lnTo>
                  <a:pt x="2619" y="5387"/>
                </a:lnTo>
                <a:lnTo>
                  <a:pt x="2627" y="5369"/>
                </a:lnTo>
                <a:lnTo>
                  <a:pt x="2637" y="5387"/>
                </a:lnTo>
                <a:lnTo>
                  <a:pt x="2646" y="5406"/>
                </a:lnTo>
                <a:lnTo>
                  <a:pt x="2663" y="5426"/>
                </a:lnTo>
                <a:lnTo>
                  <a:pt x="2681" y="5448"/>
                </a:lnTo>
                <a:lnTo>
                  <a:pt x="2703" y="5472"/>
                </a:lnTo>
                <a:lnTo>
                  <a:pt x="2729" y="5496"/>
                </a:lnTo>
                <a:lnTo>
                  <a:pt x="2760" y="5520"/>
                </a:lnTo>
                <a:lnTo>
                  <a:pt x="2796" y="5546"/>
                </a:lnTo>
                <a:lnTo>
                  <a:pt x="2802" y="5550"/>
                </a:lnTo>
                <a:lnTo>
                  <a:pt x="2741" y="5592"/>
                </a:lnTo>
                <a:lnTo>
                  <a:pt x="2715" y="5612"/>
                </a:lnTo>
                <a:lnTo>
                  <a:pt x="2691" y="5630"/>
                </a:lnTo>
                <a:lnTo>
                  <a:pt x="2670" y="5649"/>
                </a:lnTo>
                <a:lnTo>
                  <a:pt x="2652" y="5670"/>
                </a:lnTo>
                <a:lnTo>
                  <a:pt x="2639" y="5690"/>
                </a:lnTo>
                <a:lnTo>
                  <a:pt x="2627" y="5712"/>
                </a:lnTo>
                <a:lnTo>
                  <a:pt x="2616" y="5690"/>
                </a:lnTo>
                <a:lnTo>
                  <a:pt x="2601" y="5670"/>
                </a:lnTo>
                <a:lnTo>
                  <a:pt x="2585" y="5649"/>
                </a:lnTo>
                <a:lnTo>
                  <a:pt x="2562" y="5630"/>
                </a:lnTo>
                <a:close/>
                <a:moveTo>
                  <a:pt x="2685" y="5778"/>
                </a:moveTo>
                <a:lnTo>
                  <a:pt x="2688" y="5757"/>
                </a:lnTo>
                <a:lnTo>
                  <a:pt x="2694" y="5738"/>
                </a:lnTo>
                <a:lnTo>
                  <a:pt x="2706" y="5720"/>
                </a:lnTo>
                <a:lnTo>
                  <a:pt x="2721" y="5702"/>
                </a:lnTo>
                <a:lnTo>
                  <a:pt x="2739" y="5684"/>
                </a:lnTo>
                <a:lnTo>
                  <a:pt x="2763" y="5664"/>
                </a:lnTo>
                <a:lnTo>
                  <a:pt x="2790" y="5642"/>
                </a:lnTo>
                <a:lnTo>
                  <a:pt x="2867" y="5592"/>
                </a:lnTo>
                <a:lnTo>
                  <a:pt x="2879" y="5600"/>
                </a:lnTo>
                <a:lnTo>
                  <a:pt x="2951" y="5648"/>
                </a:lnTo>
                <a:lnTo>
                  <a:pt x="2976" y="5667"/>
                </a:lnTo>
                <a:lnTo>
                  <a:pt x="2999" y="5685"/>
                </a:lnTo>
                <a:lnTo>
                  <a:pt x="3017" y="5703"/>
                </a:lnTo>
                <a:lnTo>
                  <a:pt x="3030" y="5720"/>
                </a:lnTo>
                <a:lnTo>
                  <a:pt x="3041" y="5738"/>
                </a:lnTo>
                <a:lnTo>
                  <a:pt x="3047" y="5757"/>
                </a:lnTo>
                <a:lnTo>
                  <a:pt x="3048" y="5778"/>
                </a:lnTo>
                <a:lnTo>
                  <a:pt x="3050" y="5802"/>
                </a:lnTo>
                <a:lnTo>
                  <a:pt x="3048" y="5828"/>
                </a:lnTo>
                <a:lnTo>
                  <a:pt x="3047" y="5841"/>
                </a:lnTo>
                <a:lnTo>
                  <a:pt x="3042" y="5853"/>
                </a:lnTo>
                <a:lnTo>
                  <a:pt x="3038" y="5864"/>
                </a:lnTo>
                <a:lnTo>
                  <a:pt x="3032" y="5876"/>
                </a:lnTo>
                <a:lnTo>
                  <a:pt x="3024" y="5886"/>
                </a:lnTo>
                <a:lnTo>
                  <a:pt x="3015" y="5898"/>
                </a:lnTo>
                <a:lnTo>
                  <a:pt x="2993" y="5919"/>
                </a:lnTo>
                <a:lnTo>
                  <a:pt x="2963" y="5943"/>
                </a:lnTo>
                <a:lnTo>
                  <a:pt x="2925" y="5972"/>
                </a:lnTo>
                <a:lnTo>
                  <a:pt x="2879" y="6002"/>
                </a:lnTo>
                <a:lnTo>
                  <a:pt x="2867" y="6009"/>
                </a:lnTo>
                <a:lnTo>
                  <a:pt x="2819" y="5978"/>
                </a:lnTo>
                <a:lnTo>
                  <a:pt x="2778" y="5948"/>
                </a:lnTo>
                <a:lnTo>
                  <a:pt x="2747" y="5924"/>
                </a:lnTo>
                <a:lnTo>
                  <a:pt x="2721" y="5900"/>
                </a:lnTo>
                <a:lnTo>
                  <a:pt x="2712" y="5889"/>
                </a:lnTo>
                <a:lnTo>
                  <a:pt x="2705" y="5877"/>
                </a:lnTo>
                <a:lnTo>
                  <a:pt x="2697" y="5865"/>
                </a:lnTo>
                <a:lnTo>
                  <a:pt x="2693" y="5853"/>
                </a:lnTo>
                <a:lnTo>
                  <a:pt x="2688" y="5841"/>
                </a:lnTo>
                <a:lnTo>
                  <a:pt x="2687" y="5829"/>
                </a:lnTo>
                <a:lnTo>
                  <a:pt x="2685" y="5802"/>
                </a:lnTo>
                <a:lnTo>
                  <a:pt x="2685" y="5778"/>
                </a:lnTo>
                <a:close/>
                <a:moveTo>
                  <a:pt x="3044" y="5630"/>
                </a:moveTo>
                <a:lnTo>
                  <a:pt x="3021" y="5612"/>
                </a:lnTo>
                <a:lnTo>
                  <a:pt x="2994" y="5592"/>
                </a:lnTo>
                <a:lnTo>
                  <a:pt x="2933" y="5550"/>
                </a:lnTo>
                <a:lnTo>
                  <a:pt x="2937" y="5546"/>
                </a:lnTo>
                <a:lnTo>
                  <a:pt x="2975" y="5520"/>
                </a:lnTo>
                <a:lnTo>
                  <a:pt x="3005" y="5496"/>
                </a:lnTo>
                <a:lnTo>
                  <a:pt x="3032" y="5472"/>
                </a:lnTo>
                <a:lnTo>
                  <a:pt x="3054" y="5448"/>
                </a:lnTo>
                <a:lnTo>
                  <a:pt x="3072" y="5426"/>
                </a:lnTo>
                <a:lnTo>
                  <a:pt x="3086" y="5406"/>
                </a:lnTo>
                <a:lnTo>
                  <a:pt x="3098" y="5387"/>
                </a:lnTo>
                <a:lnTo>
                  <a:pt x="3107" y="5369"/>
                </a:lnTo>
                <a:lnTo>
                  <a:pt x="3116" y="5387"/>
                </a:lnTo>
                <a:lnTo>
                  <a:pt x="3126" y="5406"/>
                </a:lnTo>
                <a:lnTo>
                  <a:pt x="3143" y="5426"/>
                </a:lnTo>
                <a:lnTo>
                  <a:pt x="3161" y="5448"/>
                </a:lnTo>
                <a:lnTo>
                  <a:pt x="3182" y="5472"/>
                </a:lnTo>
                <a:lnTo>
                  <a:pt x="3209" y="5496"/>
                </a:lnTo>
                <a:lnTo>
                  <a:pt x="3240" y="5520"/>
                </a:lnTo>
                <a:lnTo>
                  <a:pt x="3278" y="5546"/>
                </a:lnTo>
                <a:lnTo>
                  <a:pt x="3282" y="5550"/>
                </a:lnTo>
                <a:lnTo>
                  <a:pt x="3221" y="5592"/>
                </a:lnTo>
                <a:lnTo>
                  <a:pt x="3194" y="5612"/>
                </a:lnTo>
                <a:lnTo>
                  <a:pt x="3170" y="5630"/>
                </a:lnTo>
                <a:lnTo>
                  <a:pt x="3150" y="5649"/>
                </a:lnTo>
                <a:lnTo>
                  <a:pt x="3132" y="5670"/>
                </a:lnTo>
                <a:lnTo>
                  <a:pt x="3119" y="5690"/>
                </a:lnTo>
                <a:lnTo>
                  <a:pt x="3107" y="5712"/>
                </a:lnTo>
                <a:lnTo>
                  <a:pt x="3096" y="5690"/>
                </a:lnTo>
                <a:lnTo>
                  <a:pt x="3080" y="5670"/>
                </a:lnTo>
                <a:lnTo>
                  <a:pt x="3065" y="5649"/>
                </a:lnTo>
                <a:lnTo>
                  <a:pt x="3044" y="5630"/>
                </a:lnTo>
                <a:close/>
                <a:moveTo>
                  <a:pt x="3164" y="5778"/>
                </a:moveTo>
                <a:lnTo>
                  <a:pt x="3168" y="5757"/>
                </a:lnTo>
                <a:lnTo>
                  <a:pt x="3174" y="5738"/>
                </a:lnTo>
                <a:lnTo>
                  <a:pt x="3186" y="5720"/>
                </a:lnTo>
                <a:lnTo>
                  <a:pt x="3200" y="5702"/>
                </a:lnTo>
                <a:lnTo>
                  <a:pt x="3218" y="5684"/>
                </a:lnTo>
                <a:lnTo>
                  <a:pt x="3242" y="5664"/>
                </a:lnTo>
                <a:lnTo>
                  <a:pt x="3272" y="5642"/>
                </a:lnTo>
                <a:lnTo>
                  <a:pt x="3347" y="5592"/>
                </a:lnTo>
                <a:lnTo>
                  <a:pt x="3422" y="5642"/>
                </a:lnTo>
                <a:lnTo>
                  <a:pt x="3452" y="5664"/>
                </a:lnTo>
                <a:lnTo>
                  <a:pt x="3476" y="5684"/>
                </a:lnTo>
                <a:lnTo>
                  <a:pt x="3494" y="5702"/>
                </a:lnTo>
                <a:lnTo>
                  <a:pt x="3509" y="5720"/>
                </a:lnTo>
                <a:lnTo>
                  <a:pt x="3518" y="5738"/>
                </a:lnTo>
                <a:lnTo>
                  <a:pt x="3527" y="5757"/>
                </a:lnTo>
                <a:lnTo>
                  <a:pt x="3530" y="5778"/>
                </a:lnTo>
                <a:lnTo>
                  <a:pt x="3530" y="5802"/>
                </a:lnTo>
                <a:lnTo>
                  <a:pt x="3528" y="5829"/>
                </a:lnTo>
                <a:lnTo>
                  <a:pt x="3527" y="5841"/>
                </a:lnTo>
                <a:lnTo>
                  <a:pt x="3522" y="5853"/>
                </a:lnTo>
                <a:lnTo>
                  <a:pt x="3516" y="5865"/>
                </a:lnTo>
                <a:lnTo>
                  <a:pt x="3510" y="5877"/>
                </a:lnTo>
                <a:lnTo>
                  <a:pt x="3503" y="5889"/>
                </a:lnTo>
                <a:lnTo>
                  <a:pt x="3492" y="5900"/>
                </a:lnTo>
                <a:lnTo>
                  <a:pt x="3468" y="5924"/>
                </a:lnTo>
                <a:lnTo>
                  <a:pt x="3437" y="5948"/>
                </a:lnTo>
                <a:lnTo>
                  <a:pt x="3396" y="5978"/>
                </a:lnTo>
                <a:lnTo>
                  <a:pt x="3347" y="6009"/>
                </a:lnTo>
                <a:lnTo>
                  <a:pt x="3299" y="5978"/>
                </a:lnTo>
                <a:lnTo>
                  <a:pt x="3258" y="5948"/>
                </a:lnTo>
                <a:lnTo>
                  <a:pt x="3227" y="5924"/>
                </a:lnTo>
                <a:lnTo>
                  <a:pt x="3203" y="5900"/>
                </a:lnTo>
                <a:lnTo>
                  <a:pt x="3192" y="5889"/>
                </a:lnTo>
                <a:lnTo>
                  <a:pt x="3185" y="5877"/>
                </a:lnTo>
                <a:lnTo>
                  <a:pt x="3179" y="5865"/>
                </a:lnTo>
                <a:lnTo>
                  <a:pt x="3173" y="5853"/>
                </a:lnTo>
                <a:lnTo>
                  <a:pt x="3168" y="5841"/>
                </a:lnTo>
                <a:lnTo>
                  <a:pt x="3167" y="5829"/>
                </a:lnTo>
                <a:lnTo>
                  <a:pt x="3164" y="5802"/>
                </a:lnTo>
                <a:lnTo>
                  <a:pt x="3164" y="5778"/>
                </a:lnTo>
                <a:close/>
                <a:moveTo>
                  <a:pt x="3524" y="5630"/>
                </a:moveTo>
                <a:lnTo>
                  <a:pt x="3500" y="5612"/>
                </a:lnTo>
                <a:lnTo>
                  <a:pt x="3474" y="5592"/>
                </a:lnTo>
                <a:lnTo>
                  <a:pt x="3413" y="5550"/>
                </a:lnTo>
                <a:lnTo>
                  <a:pt x="3416" y="5546"/>
                </a:lnTo>
                <a:lnTo>
                  <a:pt x="3455" y="5520"/>
                </a:lnTo>
                <a:lnTo>
                  <a:pt x="3486" y="5496"/>
                </a:lnTo>
                <a:lnTo>
                  <a:pt x="3512" y="5472"/>
                </a:lnTo>
                <a:lnTo>
                  <a:pt x="3534" y="5448"/>
                </a:lnTo>
                <a:lnTo>
                  <a:pt x="3552" y="5426"/>
                </a:lnTo>
                <a:lnTo>
                  <a:pt x="3569" y="5406"/>
                </a:lnTo>
                <a:lnTo>
                  <a:pt x="3578" y="5387"/>
                </a:lnTo>
                <a:lnTo>
                  <a:pt x="3588" y="5369"/>
                </a:lnTo>
                <a:lnTo>
                  <a:pt x="3596" y="5387"/>
                </a:lnTo>
                <a:lnTo>
                  <a:pt x="3606" y="5406"/>
                </a:lnTo>
                <a:lnTo>
                  <a:pt x="3623" y="5426"/>
                </a:lnTo>
                <a:lnTo>
                  <a:pt x="3641" y="5448"/>
                </a:lnTo>
                <a:lnTo>
                  <a:pt x="3662" y="5472"/>
                </a:lnTo>
                <a:lnTo>
                  <a:pt x="3687" y="5496"/>
                </a:lnTo>
                <a:lnTo>
                  <a:pt x="3720" y="5520"/>
                </a:lnTo>
                <a:lnTo>
                  <a:pt x="3758" y="5546"/>
                </a:lnTo>
                <a:lnTo>
                  <a:pt x="3762" y="5550"/>
                </a:lnTo>
                <a:lnTo>
                  <a:pt x="3699" y="5592"/>
                </a:lnTo>
                <a:lnTo>
                  <a:pt x="3674" y="5612"/>
                </a:lnTo>
                <a:lnTo>
                  <a:pt x="3650" y="5630"/>
                </a:lnTo>
                <a:lnTo>
                  <a:pt x="3630" y="5649"/>
                </a:lnTo>
                <a:lnTo>
                  <a:pt x="3612" y="5670"/>
                </a:lnTo>
                <a:lnTo>
                  <a:pt x="3599" y="5690"/>
                </a:lnTo>
                <a:lnTo>
                  <a:pt x="3588" y="5712"/>
                </a:lnTo>
                <a:lnTo>
                  <a:pt x="3576" y="5690"/>
                </a:lnTo>
                <a:lnTo>
                  <a:pt x="3563" y="5670"/>
                </a:lnTo>
                <a:lnTo>
                  <a:pt x="3545" y="5649"/>
                </a:lnTo>
                <a:lnTo>
                  <a:pt x="3524" y="5630"/>
                </a:lnTo>
                <a:close/>
                <a:moveTo>
                  <a:pt x="3647" y="5778"/>
                </a:moveTo>
                <a:lnTo>
                  <a:pt x="3648" y="5757"/>
                </a:lnTo>
                <a:lnTo>
                  <a:pt x="3656" y="5738"/>
                </a:lnTo>
                <a:lnTo>
                  <a:pt x="3666" y="5720"/>
                </a:lnTo>
                <a:lnTo>
                  <a:pt x="3680" y="5702"/>
                </a:lnTo>
                <a:lnTo>
                  <a:pt x="3698" y="5684"/>
                </a:lnTo>
                <a:lnTo>
                  <a:pt x="3722" y="5664"/>
                </a:lnTo>
                <a:lnTo>
                  <a:pt x="3752" y="5642"/>
                </a:lnTo>
                <a:lnTo>
                  <a:pt x="3828" y="5592"/>
                </a:lnTo>
                <a:lnTo>
                  <a:pt x="3840" y="5600"/>
                </a:lnTo>
                <a:lnTo>
                  <a:pt x="3909" y="5648"/>
                </a:lnTo>
                <a:lnTo>
                  <a:pt x="3936" y="5667"/>
                </a:lnTo>
                <a:lnTo>
                  <a:pt x="3957" y="5685"/>
                </a:lnTo>
                <a:lnTo>
                  <a:pt x="3975" y="5703"/>
                </a:lnTo>
                <a:lnTo>
                  <a:pt x="3990" y="5720"/>
                </a:lnTo>
                <a:lnTo>
                  <a:pt x="3999" y="5738"/>
                </a:lnTo>
                <a:lnTo>
                  <a:pt x="4005" y="5757"/>
                </a:lnTo>
                <a:lnTo>
                  <a:pt x="4010" y="5778"/>
                </a:lnTo>
                <a:lnTo>
                  <a:pt x="4010" y="5802"/>
                </a:lnTo>
                <a:lnTo>
                  <a:pt x="4008" y="5828"/>
                </a:lnTo>
                <a:lnTo>
                  <a:pt x="4005" y="5841"/>
                </a:lnTo>
                <a:lnTo>
                  <a:pt x="4002" y="5853"/>
                </a:lnTo>
                <a:lnTo>
                  <a:pt x="3998" y="5864"/>
                </a:lnTo>
                <a:lnTo>
                  <a:pt x="3992" y="5876"/>
                </a:lnTo>
                <a:lnTo>
                  <a:pt x="3984" y="5886"/>
                </a:lnTo>
                <a:lnTo>
                  <a:pt x="3975" y="5898"/>
                </a:lnTo>
                <a:lnTo>
                  <a:pt x="3951" y="5919"/>
                </a:lnTo>
                <a:lnTo>
                  <a:pt x="3921" y="5943"/>
                </a:lnTo>
                <a:lnTo>
                  <a:pt x="3885" y="5972"/>
                </a:lnTo>
                <a:lnTo>
                  <a:pt x="3840" y="6002"/>
                </a:lnTo>
                <a:lnTo>
                  <a:pt x="3828" y="6009"/>
                </a:lnTo>
                <a:lnTo>
                  <a:pt x="3777" y="5978"/>
                </a:lnTo>
                <a:lnTo>
                  <a:pt x="3738" y="5948"/>
                </a:lnTo>
                <a:lnTo>
                  <a:pt x="3705" y="5924"/>
                </a:lnTo>
                <a:lnTo>
                  <a:pt x="3681" y="5900"/>
                </a:lnTo>
                <a:lnTo>
                  <a:pt x="3672" y="5889"/>
                </a:lnTo>
                <a:lnTo>
                  <a:pt x="3665" y="5877"/>
                </a:lnTo>
                <a:lnTo>
                  <a:pt x="3659" y="5865"/>
                </a:lnTo>
                <a:lnTo>
                  <a:pt x="3653" y="5853"/>
                </a:lnTo>
                <a:lnTo>
                  <a:pt x="3648" y="5841"/>
                </a:lnTo>
                <a:lnTo>
                  <a:pt x="3647" y="5829"/>
                </a:lnTo>
                <a:lnTo>
                  <a:pt x="3644" y="5802"/>
                </a:lnTo>
                <a:lnTo>
                  <a:pt x="3647" y="5778"/>
                </a:lnTo>
                <a:close/>
                <a:moveTo>
                  <a:pt x="4004" y="5630"/>
                </a:moveTo>
                <a:lnTo>
                  <a:pt x="3980" y="5612"/>
                </a:lnTo>
                <a:lnTo>
                  <a:pt x="3954" y="5592"/>
                </a:lnTo>
                <a:lnTo>
                  <a:pt x="3891" y="5550"/>
                </a:lnTo>
                <a:lnTo>
                  <a:pt x="3897" y="5546"/>
                </a:lnTo>
                <a:lnTo>
                  <a:pt x="3933" y="5520"/>
                </a:lnTo>
                <a:lnTo>
                  <a:pt x="3966" y="5496"/>
                </a:lnTo>
                <a:lnTo>
                  <a:pt x="3992" y="5472"/>
                </a:lnTo>
                <a:lnTo>
                  <a:pt x="4014" y="5448"/>
                </a:lnTo>
                <a:lnTo>
                  <a:pt x="4032" y="5426"/>
                </a:lnTo>
                <a:lnTo>
                  <a:pt x="4047" y="5406"/>
                </a:lnTo>
                <a:lnTo>
                  <a:pt x="4058" y="5387"/>
                </a:lnTo>
                <a:lnTo>
                  <a:pt x="4068" y="5369"/>
                </a:lnTo>
                <a:lnTo>
                  <a:pt x="4076" y="5387"/>
                </a:lnTo>
                <a:lnTo>
                  <a:pt x="4088" y="5406"/>
                </a:lnTo>
                <a:lnTo>
                  <a:pt x="4101" y="5426"/>
                </a:lnTo>
                <a:lnTo>
                  <a:pt x="4119" y="5448"/>
                </a:lnTo>
                <a:lnTo>
                  <a:pt x="4142" y="5472"/>
                </a:lnTo>
                <a:lnTo>
                  <a:pt x="4170" y="5496"/>
                </a:lnTo>
                <a:lnTo>
                  <a:pt x="4200" y="5520"/>
                </a:lnTo>
                <a:lnTo>
                  <a:pt x="4238" y="5546"/>
                </a:lnTo>
                <a:lnTo>
                  <a:pt x="4244" y="5550"/>
                </a:lnTo>
                <a:lnTo>
                  <a:pt x="4182" y="5592"/>
                </a:lnTo>
                <a:lnTo>
                  <a:pt x="4154" y="5612"/>
                </a:lnTo>
                <a:lnTo>
                  <a:pt x="4131" y="5630"/>
                </a:lnTo>
                <a:lnTo>
                  <a:pt x="4110" y="5649"/>
                </a:lnTo>
                <a:lnTo>
                  <a:pt x="4094" y="5670"/>
                </a:lnTo>
                <a:lnTo>
                  <a:pt x="4077" y="5690"/>
                </a:lnTo>
                <a:lnTo>
                  <a:pt x="4068" y="5712"/>
                </a:lnTo>
                <a:lnTo>
                  <a:pt x="4056" y="5690"/>
                </a:lnTo>
                <a:lnTo>
                  <a:pt x="4041" y="5670"/>
                </a:lnTo>
                <a:lnTo>
                  <a:pt x="4023" y="5649"/>
                </a:lnTo>
                <a:lnTo>
                  <a:pt x="4004" y="5630"/>
                </a:lnTo>
                <a:close/>
                <a:moveTo>
                  <a:pt x="4125" y="5778"/>
                </a:moveTo>
                <a:lnTo>
                  <a:pt x="4128" y="5757"/>
                </a:lnTo>
                <a:lnTo>
                  <a:pt x="4136" y="5738"/>
                </a:lnTo>
                <a:lnTo>
                  <a:pt x="4146" y="5720"/>
                </a:lnTo>
                <a:lnTo>
                  <a:pt x="4160" y="5702"/>
                </a:lnTo>
                <a:lnTo>
                  <a:pt x="4178" y="5684"/>
                </a:lnTo>
                <a:lnTo>
                  <a:pt x="4202" y="5664"/>
                </a:lnTo>
                <a:lnTo>
                  <a:pt x="4232" y="5642"/>
                </a:lnTo>
                <a:lnTo>
                  <a:pt x="4308" y="5592"/>
                </a:lnTo>
                <a:lnTo>
                  <a:pt x="4383" y="5642"/>
                </a:lnTo>
                <a:lnTo>
                  <a:pt x="4412" y="5664"/>
                </a:lnTo>
                <a:lnTo>
                  <a:pt x="4436" y="5684"/>
                </a:lnTo>
                <a:lnTo>
                  <a:pt x="4454" y="5702"/>
                </a:lnTo>
                <a:lnTo>
                  <a:pt x="4469" y="5720"/>
                </a:lnTo>
                <a:lnTo>
                  <a:pt x="4479" y="5738"/>
                </a:lnTo>
                <a:lnTo>
                  <a:pt x="4485" y="5757"/>
                </a:lnTo>
                <a:lnTo>
                  <a:pt x="4490" y="5778"/>
                </a:lnTo>
                <a:lnTo>
                  <a:pt x="4490" y="5802"/>
                </a:lnTo>
                <a:lnTo>
                  <a:pt x="4487" y="5829"/>
                </a:lnTo>
                <a:lnTo>
                  <a:pt x="4485" y="5841"/>
                </a:lnTo>
                <a:lnTo>
                  <a:pt x="4481" y="5853"/>
                </a:lnTo>
                <a:lnTo>
                  <a:pt x="4478" y="5865"/>
                </a:lnTo>
                <a:lnTo>
                  <a:pt x="4469" y="5877"/>
                </a:lnTo>
                <a:lnTo>
                  <a:pt x="4461" y="5889"/>
                </a:lnTo>
                <a:lnTo>
                  <a:pt x="4454" y="5900"/>
                </a:lnTo>
                <a:lnTo>
                  <a:pt x="4427" y="5924"/>
                </a:lnTo>
                <a:lnTo>
                  <a:pt x="4395" y="5948"/>
                </a:lnTo>
                <a:lnTo>
                  <a:pt x="4355" y="5978"/>
                </a:lnTo>
                <a:lnTo>
                  <a:pt x="4308" y="6009"/>
                </a:lnTo>
                <a:lnTo>
                  <a:pt x="4257" y="5978"/>
                </a:lnTo>
                <a:lnTo>
                  <a:pt x="4218" y="5948"/>
                </a:lnTo>
                <a:lnTo>
                  <a:pt x="4185" y="5924"/>
                </a:lnTo>
                <a:lnTo>
                  <a:pt x="4161" y="5900"/>
                </a:lnTo>
                <a:lnTo>
                  <a:pt x="4152" y="5889"/>
                </a:lnTo>
                <a:lnTo>
                  <a:pt x="4143" y="5877"/>
                </a:lnTo>
                <a:lnTo>
                  <a:pt x="4137" y="5865"/>
                </a:lnTo>
                <a:lnTo>
                  <a:pt x="4131" y="5853"/>
                </a:lnTo>
                <a:lnTo>
                  <a:pt x="4128" y="5841"/>
                </a:lnTo>
                <a:lnTo>
                  <a:pt x="4125" y="5829"/>
                </a:lnTo>
                <a:lnTo>
                  <a:pt x="4124" y="5802"/>
                </a:lnTo>
                <a:lnTo>
                  <a:pt x="4125" y="5778"/>
                </a:lnTo>
                <a:close/>
                <a:moveTo>
                  <a:pt x="4484" y="5630"/>
                </a:moveTo>
                <a:lnTo>
                  <a:pt x="4460" y="5612"/>
                </a:lnTo>
                <a:lnTo>
                  <a:pt x="4433" y="5592"/>
                </a:lnTo>
                <a:lnTo>
                  <a:pt x="4371" y="5550"/>
                </a:lnTo>
                <a:lnTo>
                  <a:pt x="4377" y="5546"/>
                </a:lnTo>
                <a:lnTo>
                  <a:pt x="4413" y="5520"/>
                </a:lnTo>
                <a:lnTo>
                  <a:pt x="4445" y="5496"/>
                </a:lnTo>
                <a:lnTo>
                  <a:pt x="4472" y="5472"/>
                </a:lnTo>
                <a:lnTo>
                  <a:pt x="4493" y="5448"/>
                </a:lnTo>
                <a:lnTo>
                  <a:pt x="4511" y="5426"/>
                </a:lnTo>
                <a:lnTo>
                  <a:pt x="4527" y="5406"/>
                </a:lnTo>
                <a:lnTo>
                  <a:pt x="4538" y="5387"/>
                </a:lnTo>
                <a:lnTo>
                  <a:pt x="4547" y="5369"/>
                </a:lnTo>
                <a:lnTo>
                  <a:pt x="4556" y="5387"/>
                </a:lnTo>
                <a:lnTo>
                  <a:pt x="4568" y="5406"/>
                </a:lnTo>
                <a:lnTo>
                  <a:pt x="4581" y="5426"/>
                </a:lnTo>
                <a:lnTo>
                  <a:pt x="4599" y="5448"/>
                </a:lnTo>
                <a:lnTo>
                  <a:pt x="4622" y="5472"/>
                </a:lnTo>
                <a:lnTo>
                  <a:pt x="4649" y="5496"/>
                </a:lnTo>
                <a:lnTo>
                  <a:pt x="4679" y="5520"/>
                </a:lnTo>
                <a:lnTo>
                  <a:pt x="4718" y="5546"/>
                </a:lnTo>
                <a:lnTo>
                  <a:pt x="4724" y="5550"/>
                </a:lnTo>
                <a:lnTo>
                  <a:pt x="4661" y="5592"/>
                </a:lnTo>
                <a:lnTo>
                  <a:pt x="4634" y="5612"/>
                </a:lnTo>
                <a:lnTo>
                  <a:pt x="4611" y="5630"/>
                </a:lnTo>
                <a:lnTo>
                  <a:pt x="4589" y="5649"/>
                </a:lnTo>
                <a:lnTo>
                  <a:pt x="4574" y="5670"/>
                </a:lnTo>
                <a:lnTo>
                  <a:pt x="4557" y="5690"/>
                </a:lnTo>
                <a:lnTo>
                  <a:pt x="4547" y="5712"/>
                </a:lnTo>
                <a:lnTo>
                  <a:pt x="4535" y="5690"/>
                </a:lnTo>
                <a:lnTo>
                  <a:pt x="4521" y="5670"/>
                </a:lnTo>
                <a:lnTo>
                  <a:pt x="4503" y="5649"/>
                </a:lnTo>
                <a:lnTo>
                  <a:pt x="4484" y="5630"/>
                </a:lnTo>
                <a:close/>
                <a:moveTo>
                  <a:pt x="4605" y="5778"/>
                </a:moveTo>
                <a:lnTo>
                  <a:pt x="4607" y="5757"/>
                </a:lnTo>
                <a:lnTo>
                  <a:pt x="4616" y="5738"/>
                </a:lnTo>
                <a:lnTo>
                  <a:pt x="4625" y="5720"/>
                </a:lnTo>
                <a:lnTo>
                  <a:pt x="4640" y="5702"/>
                </a:lnTo>
                <a:lnTo>
                  <a:pt x="4658" y="5684"/>
                </a:lnTo>
                <a:lnTo>
                  <a:pt x="4682" y="5664"/>
                </a:lnTo>
                <a:lnTo>
                  <a:pt x="4712" y="5642"/>
                </a:lnTo>
                <a:lnTo>
                  <a:pt x="4787" y="5592"/>
                </a:lnTo>
                <a:lnTo>
                  <a:pt x="4799" y="5600"/>
                </a:lnTo>
                <a:lnTo>
                  <a:pt x="4869" y="5648"/>
                </a:lnTo>
                <a:lnTo>
                  <a:pt x="4895" y="5667"/>
                </a:lnTo>
                <a:lnTo>
                  <a:pt x="4917" y="5685"/>
                </a:lnTo>
                <a:lnTo>
                  <a:pt x="4935" y="5703"/>
                </a:lnTo>
                <a:lnTo>
                  <a:pt x="4949" y="5720"/>
                </a:lnTo>
                <a:lnTo>
                  <a:pt x="4959" y="5738"/>
                </a:lnTo>
                <a:lnTo>
                  <a:pt x="4965" y="5757"/>
                </a:lnTo>
                <a:lnTo>
                  <a:pt x="4970" y="5778"/>
                </a:lnTo>
                <a:lnTo>
                  <a:pt x="4970" y="5802"/>
                </a:lnTo>
                <a:lnTo>
                  <a:pt x="4967" y="5828"/>
                </a:lnTo>
                <a:lnTo>
                  <a:pt x="4965" y="5841"/>
                </a:lnTo>
                <a:lnTo>
                  <a:pt x="4961" y="5853"/>
                </a:lnTo>
                <a:lnTo>
                  <a:pt x="4958" y="5864"/>
                </a:lnTo>
                <a:lnTo>
                  <a:pt x="4952" y="5876"/>
                </a:lnTo>
                <a:lnTo>
                  <a:pt x="4943" y="5886"/>
                </a:lnTo>
                <a:lnTo>
                  <a:pt x="4935" y="5898"/>
                </a:lnTo>
                <a:lnTo>
                  <a:pt x="4911" y="5919"/>
                </a:lnTo>
                <a:lnTo>
                  <a:pt x="4883" y="5943"/>
                </a:lnTo>
                <a:lnTo>
                  <a:pt x="4845" y="5972"/>
                </a:lnTo>
                <a:lnTo>
                  <a:pt x="4799" y="6002"/>
                </a:lnTo>
                <a:lnTo>
                  <a:pt x="4787" y="6009"/>
                </a:lnTo>
                <a:lnTo>
                  <a:pt x="4737" y="5978"/>
                </a:lnTo>
                <a:lnTo>
                  <a:pt x="4697" y="5948"/>
                </a:lnTo>
                <a:lnTo>
                  <a:pt x="4665" y="5924"/>
                </a:lnTo>
                <a:lnTo>
                  <a:pt x="4641" y="5900"/>
                </a:lnTo>
                <a:lnTo>
                  <a:pt x="4631" y="5889"/>
                </a:lnTo>
                <a:lnTo>
                  <a:pt x="4623" y="5877"/>
                </a:lnTo>
                <a:lnTo>
                  <a:pt x="4617" y="5865"/>
                </a:lnTo>
                <a:lnTo>
                  <a:pt x="4611" y="5853"/>
                </a:lnTo>
                <a:lnTo>
                  <a:pt x="4607" y="5841"/>
                </a:lnTo>
                <a:lnTo>
                  <a:pt x="4605" y="5829"/>
                </a:lnTo>
                <a:lnTo>
                  <a:pt x="4604" y="5802"/>
                </a:lnTo>
                <a:lnTo>
                  <a:pt x="4605" y="5778"/>
                </a:lnTo>
                <a:close/>
                <a:moveTo>
                  <a:pt x="4964" y="5630"/>
                </a:moveTo>
                <a:lnTo>
                  <a:pt x="4940" y="5612"/>
                </a:lnTo>
                <a:lnTo>
                  <a:pt x="4913" y="5592"/>
                </a:lnTo>
                <a:lnTo>
                  <a:pt x="4851" y="5550"/>
                </a:lnTo>
                <a:lnTo>
                  <a:pt x="4857" y="5546"/>
                </a:lnTo>
                <a:lnTo>
                  <a:pt x="4893" y="5520"/>
                </a:lnTo>
                <a:lnTo>
                  <a:pt x="4925" y="5496"/>
                </a:lnTo>
                <a:lnTo>
                  <a:pt x="4952" y="5472"/>
                </a:lnTo>
                <a:lnTo>
                  <a:pt x="4973" y="5448"/>
                </a:lnTo>
                <a:lnTo>
                  <a:pt x="4994" y="5426"/>
                </a:lnTo>
                <a:lnTo>
                  <a:pt x="5007" y="5406"/>
                </a:lnTo>
                <a:lnTo>
                  <a:pt x="5019" y="5387"/>
                </a:lnTo>
                <a:lnTo>
                  <a:pt x="5027" y="5369"/>
                </a:lnTo>
                <a:lnTo>
                  <a:pt x="5034" y="5387"/>
                </a:lnTo>
                <a:lnTo>
                  <a:pt x="5046" y="5406"/>
                </a:lnTo>
                <a:lnTo>
                  <a:pt x="5061" y="5426"/>
                </a:lnTo>
                <a:lnTo>
                  <a:pt x="5079" y="5448"/>
                </a:lnTo>
                <a:lnTo>
                  <a:pt x="5100" y="5472"/>
                </a:lnTo>
                <a:lnTo>
                  <a:pt x="5129" y="5496"/>
                </a:lnTo>
                <a:lnTo>
                  <a:pt x="5160" y="5520"/>
                </a:lnTo>
                <a:lnTo>
                  <a:pt x="5196" y="5546"/>
                </a:lnTo>
                <a:lnTo>
                  <a:pt x="5202" y="5550"/>
                </a:lnTo>
                <a:lnTo>
                  <a:pt x="5141" y="5592"/>
                </a:lnTo>
                <a:lnTo>
                  <a:pt x="5112" y="5612"/>
                </a:lnTo>
                <a:lnTo>
                  <a:pt x="5091" y="5630"/>
                </a:lnTo>
                <a:lnTo>
                  <a:pt x="5069" y="5649"/>
                </a:lnTo>
                <a:lnTo>
                  <a:pt x="5052" y="5670"/>
                </a:lnTo>
                <a:lnTo>
                  <a:pt x="5039" y="5690"/>
                </a:lnTo>
                <a:lnTo>
                  <a:pt x="5027" y="5712"/>
                </a:lnTo>
                <a:lnTo>
                  <a:pt x="5015" y="5690"/>
                </a:lnTo>
                <a:lnTo>
                  <a:pt x="5001" y="5670"/>
                </a:lnTo>
                <a:lnTo>
                  <a:pt x="4983" y="5649"/>
                </a:lnTo>
                <a:lnTo>
                  <a:pt x="4964" y="5630"/>
                </a:lnTo>
                <a:close/>
                <a:moveTo>
                  <a:pt x="5085" y="5778"/>
                </a:moveTo>
                <a:lnTo>
                  <a:pt x="5088" y="5757"/>
                </a:lnTo>
                <a:lnTo>
                  <a:pt x="5094" y="5738"/>
                </a:lnTo>
                <a:lnTo>
                  <a:pt x="5105" y="5720"/>
                </a:lnTo>
                <a:lnTo>
                  <a:pt x="5118" y="5702"/>
                </a:lnTo>
                <a:lnTo>
                  <a:pt x="5139" y="5684"/>
                </a:lnTo>
                <a:lnTo>
                  <a:pt x="5160" y="5664"/>
                </a:lnTo>
                <a:lnTo>
                  <a:pt x="5190" y="5642"/>
                </a:lnTo>
                <a:lnTo>
                  <a:pt x="5267" y="5592"/>
                </a:lnTo>
                <a:lnTo>
                  <a:pt x="5343" y="5642"/>
                </a:lnTo>
                <a:lnTo>
                  <a:pt x="5370" y="5664"/>
                </a:lnTo>
                <a:lnTo>
                  <a:pt x="5394" y="5684"/>
                </a:lnTo>
                <a:lnTo>
                  <a:pt x="5415" y="5702"/>
                </a:lnTo>
                <a:lnTo>
                  <a:pt x="5429" y="5720"/>
                </a:lnTo>
                <a:lnTo>
                  <a:pt x="5439" y="5738"/>
                </a:lnTo>
                <a:lnTo>
                  <a:pt x="5445" y="5757"/>
                </a:lnTo>
                <a:lnTo>
                  <a:pt x="5448" y="5778"/>
                </a:lnTo>
                <a:lnTo>
                  <a:pt x="5448" y="5802"/>
                </a:lnTo>
                <a:lnTo>
                  <a:pt x="5447" y="5829"/>
                </a:lnTo>
                <a:lnTo>
                  <a:pt x="5445" y="5841"/>
                </a:lnTo>
                <a:lnTo>
                  <a:pt x="5441" y="5853"/>
                </a:lnTo>
                <a:lnTo>
                  <a:pt x="5436" y="5865"/>
                </a:lnTo>
                <a:lnTo>
                  <a:pt x="5429" y="5877"/>
                </a:lnTo>
                <a:lnTo>
                  <a:pt x="5423" y="5889"/>
                </a:lnTo>
                <a:lnTo>
                  <a:pt x="5412" y="5900"/>
                </a:lnTo>
                <a:lnTo>
                  <a:pt x="5388" y="5924"/>
                </a:lnTo>
                <a:lnTo>
                  <a:pt x="5357" y="5948"/>
                </a:lnTo>
                <a:lnTo>
                  <a:pt x="5316" y="5978"/>
                </a:lnTo>
                <a:lnTo>
                  <a:pt x="5267" y="6009"/>
                </a:lnTo>
                <a:lnTo>
                  <a:pt x="5217" y="5978"/>
                </a:lnTo>
                <a:lnTo>
                  <a:pt x="5177" y="5948"/>
                </a:lnTo>
                <a:lnTo>
                  <a:pt x="5145" y="5924"/>
                </a:lnTo>
                <a:lnTo>
                  <a:pt x="5121" y="5900"/>
                </a:lnTo>
                <a:lnTo>
                  <a:pt x="5111" y="5889"/>
                </a:lnTo>
                <a:lnTo>
                  <a:pt x="5103" y="5877"/>
                </a:lnTo>
                <a:lnTo>
                  <a:pt x="5097" y="5865"/>
                </a:lnTo>
                <a:lnTo>
                  <a:pt x="5091" y="5853"/>
                </a:lnTo>
                <a:lnTo>
                  <a:pt x="5088" y="5841"/>
                </a:lnTo>
                <a:lnTo>
                  <a:pt x="5085" y="5829"/>
                </a:lnTo>
                <a:lnTo>
                  <a:pt x="5082" y="5802"/>
                </a:lnTo>
                <a:lnTo>
                  <a:pt x="5085" y="5778"/>
                </a:lnTo>
                <a:close/>
                <a:moveTo>
                  <a:pt x="5442" y="5630"/>
                </a:moveTo>
                <a:lnTo>
                  <a:pt x="5418" y="5612"/>
                </a:lnTo>
                <a:lnTo>
                  <a:pt x="5393" y="5592"/>
                </a:lnTo>
                <a:lnTo>
                  <a:pt x="5331" y="5550"/>
                </a:lnTo>
                <a:lnTo>
                  <a:pt x="5337" y="5546"/>
                </a:lnTo>
                <a:lnTo>
                  <a:pt x="5373" y="5520"/>
                </a:lnTo>
                <a:lnTo>
                  <a:pt x="5405" y="5496"/>
                </a:lnTo>
                <a:lnTo>
                  <a:pt x="5430" y="5472"/>
                </a:lnTo>
                <a:lnTo>
                  <a:pt x="5453" y="5448"/>
                </a:lnTo>
                <a:lnTo>
                  <a:pt x="5472" y="5426"/>
                </a:lnTo>
                <a:lnTo>
                  <a:pt x="5487" y="5406"/>
                </a:lnTo>
                <a:lnTo>
                  <a:pt x="5499" y="5387"/>
                </a:lnTo>
                <a:lnTo>
                  <a:pt x="5507" y="5369"/>
                </a:lnTo>
                <a:lnTo>
                  <a:pt x="5514" y="5387"/>
                </a:lnTo>
                <a:lnTo>
                  <a:pt x="5526" y="5406"/>
                </a:lnTo>
                <a:lnTo>
                  <a:pt x="5541" y="5426"/>
                </a:lnTo>
                <a:lnTo>
                  <a:pt x="5559" y="5448"/>
                </a:lnTo>
                <a:lnTo>
                  <a:pt x="5583" y="5472"/>
                </a:lnTo>
                <a:lnTo>
                  <a:pt x="5609" y="5496"/>
                </a:lnTo>
                <a:lnTo>
                  <a:pt x="5640" y="5520"/>
                </a:lnTo>
                <a:lnTo>
                  <a:pt x="5676" y="5546"/>
                </a:lnTo>
                <a:lnTo>
                  <a:pt x="5682" y="5550"/>
                </a:lnTo>
                <a:lnTo>
                  <a:pt x="5621" y="5592"/>
                </a:lnTo>
                <a:lnTo>
                  <a:pt x="5595" y="5612"/>
                </a:lnTo>
                <a:lnTo>
                  <a:pt x="5571" y="5630"/>
                </a:lnTo>
                <a:lnTo>
                  <a:pt x="5550" y="5649"/>
                </a:lnTo>
                <a:lnTo>
                  <a:pt x="5532" y="5670"/>
                </a:lnTo>
                <a:lnTo>
                  <a:pt x="5519" y="5690"/>
                </a:lnTo>
                <a:lnTo>
                  <a:pt x="5507" y="5712"/>
                </a:lnTo>
                <a:lnTo>
                  <a:pt x="5495" y="5690"/>
                </a:lnTo>
                <a:lnTo>
                  <a:pt x="5481" y="5670"/>
                </a:lnTo>
                <a:lnTo>
                  <a:pt x="5463" y="5649"/>
                </a:lnTo>
                <a:lnTo>
                  <a:pt x="5442" y="5630"/>
                </a:lnTo>
                <a:close/>
                <a:moveTo>
                  <a:pt x="5565" y="5778"/>
                </a:moveTo>
                <a:lnTo>
                  <a:pt x="5568" y="5757"/>
                </a:lnTo>
                <a:lnTo>
                  <a:pt x="5574" y="5738"/>
                </a:lnTo>
                <a:lnTo>
                  <a:pt x="5585" y="5720"/>
                </a:lnTo>
                <a:lnTo>
                  <a:pt x="5598" y="5702"/>
                </a:lnTo>
                <a:lnTo>
                  <a:pt x="5619" y="5684"/>
                </a:lnTo>
                <a:lnTo>
                  <a:pt x="5643" y="5664"/>
                </a:lnTo>
                <a:lnTo>
                  <a:pt x="5670" y="5642"/>
                </a:lnTo>
                <a:lnTo>
                  <a:pt x="5747" y="5592"/>
                </a:lnTo>
                <a:lnTo>
                  <a:pt x="5759" y="5600"/>
                </a:lnTo>
                <a:lnTo>
                  <a:pt x="5828" y="5648"/>
                </a:lnTo>
                <a:lnTo>
                  <a:pt x="5856" y="5667"/>
                </a:lnTo>
                <a:lnTo>
                  <a:pt x="5879" y="5685"/>
                </a:lnTo>
                <a:lnTo>
                  <a:pt x="5894" y="5703"/>
                </a:lnTo>
                <a:lnTo>
                  <a:pt x="5909" y="5720"/>
                </a:lnTo>
                <a:lnTo>
                  <a:pt x="5918" y="5738"/>
                </a:lnTo>
                <a:lnTo>
                  <a:pt x="5924" y="5757"/>
                </a:lnTo>
                <a:lnTo>
                  <a:pt x="5928" y="5778"/>
                </a:lnTo>
                <a:lnTo>
                  <a:pt x="5930" y="5802"/>
                </a:lnTo>
                <a:lnTo>
                  <a:pt x="5928" y="5828"/>
                </a:lnTo>
                <a:lnTo>
                  <a:pt x="5924" y="5841"/>
                </a:lnTo>
                <a:lnTo>
                  <a:pt x="5922" y="5853"/>
                </a:lnTo>
                <a:lnTo>
                  <a:pt x="5916" y="5864"/>
                </a:lnTo>
                <a:lnTo>
                  <a:pt x="5910" y="5876"/>
                </a:lnTo>
                <a:lnTo>
                  <a:pt x="5903" y="5886"/>
                </a:lnTo>
                <a:lnTo>
                  <a:pt x="5894" y="5898"/>
                </a:lnTo>
                <a:lnTo>
                  <a:pt x="5873" y="5919"/>
                </a:lnTo>
                <a:lnTo>
                  <a:pt x="5843" y="5943"/>
                </a:lnTo>
                <a:lnTo>
                  <a:pt x="5804" y="5972"/>
                </a:lnTo>
                <a:lnTo>
                  <a:pt x="5759" y="6002"/>
                </a:lnTo>
                <a:lnTo>
                  <a:pt x="5747" y="6009"/>
                </a:lnTo>
                <a:lnTo>
                  <a:pt x="5696" y="5978"/>
                </a:lnTo>
                <a:lnTo>
                  <a:pt x="5657" y="5948"/>
                </a:lnTo>
                <a:lnTo>
                  <a:pt x="5625" y="5924"/>
                </a:lnTo>
                <a:lnTo>
                  <a:pt x="5601" y="5900"/>
                </a:lnTo>
                <a:lnTo>
                  <a:pt x="5591" y="5889"/>
                </a:lnTo>
                <a:lnTo>
                  <a:pt x="5583" y="5877"/>
                </a:lnTo>
                <a:lnTo>
                  <a:pt x="5577" y="5865"/>
                </a:lnTo>
                <a:lnTo>
                  <a:pt x="5573" y="5853"/>
                </a:lnTo>
                <a:lnTo>
                  <a:pt x="5568" y="5841"/>
                </a:lnTo>
                <a:lnTo>
                  <a:pt x="5565" y="5829"/>
                </a:lnTo>
                <a:lnTo>
                  <a:pt x="5562" y="5802"/>
                </a:lnTo>
                <a:lnTo>
                  <a:pt x="5565" y="5778"/>
                </a:lnTo>
                <a:close/>
                <a:moveTo>
                  <a:pt x="5922" y="5630"/>
                </a:moveTo>
                <a:lnTo>
                  <a:pt x="5898" y="5612"/>
                </a:lnTo>
                <a:lnTo>
                  <a:pt x="5873" y="5592"/>
                </a:lnTo>
                <a:lnTo>
                  <a:pt x="5810" y="5550"/>
                </a:lnTo>
                <a:lnTo>
                  <a:pt x="5816" y="5546"/>
                </a:lnTo>
                <a:lnTo>
                  <a:pt x="5852" y="5520"/>
                </a:lnTo>
                <a:lnTo>
                  <a:pt x="5885" y="5496"/>
                </a:lnTo>
                <a:lnTo>
                  <a:pt x="5910" y="5472"/>
                </a:lnTo>
                <a:lnTo>
                  <a:pt x="5934" y="5448"/>
                </a:lnTo>
                <a:lnTo>
                  <a:pt x="5952" y="5426"/>
                </a:lnTo>
                <a:lnTo>
                  <a:pt x="5966" y="5406"/>
                </a:lnTo>
                <a:lnTo>
                  <a:pt x="5978" y="5387"/>
                </a:lnTo>
                <a:lnTo>
                  <a:pt x="5987" y="5369"/>
                </a:lnTo>
                <a:lnTo>
                  <a:pt x="5994" y="5387"/>
                </a:lnTo>
                <a:lnTo>
                  <a:pt x="6006" y="5406"/>
                </a:lnTo>
                <a:lnTo>
                  <a:pt x="6020" y="5426"/>
                </a:lnTo>
                <a:lnTo>
                  <a:pt x="6038" y="5448"/>
                </a:lnTo>
                <a:lnTo>
                  <a:pt x="6062" y="5472"/>
                </a:lnTo>
                <a:lnTo>
                  <a:pt x="6089" y="5496"/>
                </a:lnTo>
                <a:lnTo>
                  <a:pt x="6120" y="5520"/>
                </a:lnTo>
                <a:lnTo>
                  <a:pt x="6156" y="5546"/>
                </a:lnTo>
                <a:lnTo>
                  <a:pt x="6162" y="5550"/>
                </a:lnTo>
                <a:lnTo>
                  <a:pt x="6101" y="5592"/>
                </a:lnTo>
                <a:lnTo>
                  <a:pt x="6074" y="5612"/>
                </a:lnTo>
                <a:lnTo>
                  <a:pt x="6050" y="5630"/>
                </a:lnTo>
                <a:lnTo>
                  <a:pt x="6030" y="5649"/>
                </a:lnTo>
                <a:lnTo>
                  <a:pt x="6012" y="5670"/>
                </a:lnTo>
                <a:lnTo>
                  <a:pt x="5999" y="5690"/>
                </a:lnTo>
                <a:lnTo>
                  <a:pt x="5987" y="5712"/>
                </a:lnTo>
                <a:lnTo>
                  <a:pt x="5975" y="5690"/>
                </a:lnTo>
                <a:lnTo>
                  <a:pt x="5960" y="5670"/>
                </a:lnTo>
                <a:lnTo>
                  <a:pt x="5942" y="5649"/>
                </a:lnTo>
                <a:lnTo>
                  <a:pt x="5922" y="5630"/>
                </a:lnTo>
                <a:close/>
                <a:moveTo>
                  <a:pt x="6044" y="5778"/>
                </a:moveTo>
                <a:lnTo>
                  <a:pt x="6048" y="5757"/>
                </a:lnTo>
                <a:lnTo>
                  <a:pt x="6054" y="5738"/>
                </a:lnTo>
                <a:lnTo>
                  <a:pt x="6065" y="5720"/>
                </a:lnTo>
                <a:lnTo>
                  <a:pt x="6078" y="5702"/>
                </a:lnTo>
                <a:lnTo>
                  <a:pt x="6098" y="5684"/>
                </a:lnTo>
                <a:lnTo>
                  <a:pt x="6122" y="5664"/>
                </a:lnTo>
                <a:lnTo>
                  <a:pt x="6150" y="5642"/>
                </a:lnTo>
                <a:lnTo>
                  <a:pt x="6227" y="5592"/>
                </a:lnTo>
                <a:lnTo>
                  <a:pt x="6302" y="5642"/>
                </a:lnTo>
                <a:lnTo>
                  <a:pt x="6330" y="5664"/>
                </a:lnTo>
                <a:lnTo>
                  <a:pt x="6354" y="5684"/>
                </a:lnTo>
                <a:lnTo>
                  <a:pt x="6374" y="5702"/>
                </a:lnTo>
                <a:lnTo>
                  <a:pt x="6387" y="5720"/>
                </a:lnTo>
                <a:lnTo>
                  <a:pt x="6398" y="5738"/>
                </a:lnTo>
                <a:lnTo>
                  <a:pt x="6404" y="5757"/>
                </a:lnTo>
                <a:lnTo>
                  <a:pt x="6408" y="5778"/>
                </a:lnTo>
                <a:lnTo>
                  <a:pt x="6410" y="5802"/>
                </a:lnTo>
                <a:lnTo>
                  <a:pt x="6408" y="5829"/>
                </a:lnTo>
                <a:lnTo>
                  <a:pt x="6404" y="5841"/>
                </a:lnTo>
                <a:lnTo>
                  <a:pt x="6399" y="5853"/>
                </a:lnTo>
                <a:lnTo>
                  <a:pt x="6396" y="5865"/>
                </a:lnTo>
                <a:lnTo>
                  <a:pt x="6390" y="5877"/>
                </a:lnTo>
                <a:lnTo>
                  <a:pt x="6381" y="5889"/>
                </a:lnTo>
                <a:lnTo>
                  <a:pt x="6372" y="5900"/>
                </a:lnTo>
                <a:lnTo>
                  <a:pt x="6348" y="5924"/>
                </a:lnTo>
                <a:lnTo>
                  <a:pt x="6315" y="5948"/>
                </a:lnTo>
                <a:lnTo>
                  <a:pt x="6276" y="5978"/>
                </a:lnTo>
                <a:lnTo>
                  <a:pt x="6227" y="6009"/>
                </a:lnTo>
                <a:lnTo>
                  <a:pt x="6176" y="5978"/>
                </a:lnTo>
                <a:lnTo>
                  <a:pt x="6137" y="5948"/>
                </a:lnTo>
                <a:lnTo>
                  <a:pt x="6104" y="5924"/>
                </a:lnTo>
                <a:lnTo>
                  <a:pt x="6080" y="5900"/>
                </a:lnTo>
                <a:lnTo>
                  <a:pt x="6071" y="5889"/>
                </a:lnTo>
                <a:lnTo>
                  <a:pt x="6062" y="5877"/>
                </a:lnTo>
                <a:lnTo>
                  <a:pt x="6056" y="5865"/>
                </a:lnTo>
                <a:lnTo>
                  <a:pt x="6053" y="5853"/>
                </a:lnTo>
                <a:lnTo>
                  <a:pt x="6048" y="5841"/>
                </a:lnTo>
                <a:lnTo>
                  <a:pt x="6044" y="5829"/>
                </a:lnTo>
                <a:lnTo>
                  <a:pt x="6042" y="5802"/>
                </a:lnTo>
                <a:lnTo>
                  <a:pt x="6044" y="5778"/>
                </a:lnTo>
                <a:close/>
                <a:moveTo>
                  <a:pt x="6402" y="5630"/>
                </a:moveTo>
                <a:lnTo>
                  <a:pt x="6378" y="5612"/>
                </a:lnTo>
                <a:lnTo>
                  <a:pt x="6351" y="5592"/>
                </a:lnTo>
                <a:lnTo>
                  <a:pt x="6290" y="5550"/>
                </a:lnTo>
                <a:lnTo>
                  <a:pt x="6296" y="5546"/>
                </a:lnTo>
                <a:lnTo>
                  <a:pt x="6332" y="5520"/>
                </a:lnTo>
                <a:lnTo>
                  <a:pt x="6363" y="5496"/>
                </a:lnTo>
                <a:lnTo>
                  <a:pt x="6390" y="5472"/>
                </a:lnTo>
                <a:lnTo>
                  <a:pt x="6414" y="5448"/>
                </a:lnTo>
                <a:lnTo>
                  <a:pt x="6432" y="5426"/>
                </a:lnTo>
                <a:lnTo>
                  <a:pt x="6446" y="5406"/>
                </a:lnTo>
                <a:lnTo>
                  <a:pt x="6458" y="5387"/>
                </a:lnTo>
                <a:lnTo>
                  <a:pt x="6465" y="5369"/>
                </a:lnTo>
                <a:lnTo>
                  <a:pt x="6474" y="5387"/>
                </a:lnTo>
                <a:lnTo>
                  <a:pt x="6486" y="5406"/>
                </a:lnTo>
                <a:lnTo>
                  <a:pt x="6500" y="5426"/>
                </a:lnTo>
                <a:lnTo>
                  <a:pt x="6519" y="5448"/>
                </a:lnTo>
                <a:lnTo>
                  <a:pt x="6542" y="5472"/>
                </a:lnTo>
                <a:lnTo>
                  <a:pt x="6567" y="5496"/>
                </a:lnTo>
                <a:lnTo>
                  <a:pt x="6600" y="5520"/>
                </a:lnTo>
                <a:lnTo>
                  <a:pt x="6636" y="5546"/>
                </a:lnTo>
                <a:lnTo>
                  <a:pt x="6642" y="5550"/>
                </a:lnTo>
                <a:lnTo>
                  <a:pt x="6579" y="5592"/>
                </a:lnTo>
                <a:lnTo>
                  <a:pt x="6554" y="5612"/>
                </a:lnTo>
                <a:lnTo>
                  <a:pt x="6530" y="5630"/>
                </a:lnTo>
                <a:lnTo>
                  <a:pt x="6510" y="5649"/>
                </a:lnTo>
                <a:lnTo>
                  <a:pt x="6492" y="5670"/>
                </a:lnTo>
                <a:lnTo>
                  <a:pt x="6477" y="5690"/>
                </a:lnTo>
                <a:lnTo>
                  <a:pt x="6465" y="5712"/>
                </a:lnTo>
                <a:lnTo>
                  <a:pt x="6453" y="5690"/>
                </a:lnTo>
                <a:lnTo>
                  <a:pt x="6440" y="5670"/>
                </a:lnTo>
                <a:lnTo>
                  <a:pt x="6422" y="5649"/>
                </a:lnTo>
                <a:lnTo>
                  <a:pt x="6402" y="5630"/>
                </a:lnTo>
                <a:close/>
                <a:moveTo>
                  <a:pt x="6524" y="5778"/>
                </a:moveTo>
                <a:lnTo>
                  <a:pt x="6528" y="5757"/>
                </a:lnTo>
                <a:lnTo>
                  <a:pt x="6534" y="5738"/>
                </a:lnTo>
                <a:lnTo>
                  <a:pt x="6543" y="5720"/>
                </a:lnTo>
                <a:lnTo>
                  <a:pt x="6558" y="5702"/>
                </a:lnTo>
                <a:lnTo>
                  <a:pt x="6578" y="5684"/>
                </a:lnTo>
                <a:lnTo>
                  <a:pt x="6602" y="5664"/>
                </a:lnTo>
                <a:lnTo>
                  <a:pt x="6630" y="5642"/>
                </a:lnTo>
                <a:lnTo>
                  <a:pt x="6705" y="5592"/>
                </a:lnTo>
                <a:lnTo>
                  <a:pt x="6717" y="5600"/>
                </a:lnTo>
                <a:lnTo>
                  <a:pt x="6788" y="5648"/>
                </a:lnTo>
                <a:lnTo>
                  <a:pt x="6816" y="5667"/>
                </a:lnTo>
                <a:lnTo>
                  <a:pt x="6837" y="5685"/>
                </a:lnTo>
                <a:lnTo>
                  <a:pt x="6855" y="5703"/>
                </a:lnTo>
                <a:lnTo>
                  <a:pt x="6867" y="5720"/>
                </a:lnTo>
                <a:lnTo>
                  <a:pt x="6878" y="5738"/>
                </a:lnTo>
                <a:lnTo>
                  <a:pt x="6884" y="5757"/>
                </a:lnTo>
                <a:lnTo>
                  <a:pt x="6888" y="5778"/>
                </a:lnTo>
                <a:lnTo>
                  <a:pt x="6890" y="5802"/>
                </a:lnTo>
                <a:lnTo>
                  <a:pt x="6888" y="5828"/>
                </a:lnTo>
                <a:lnTo>
                  <a:pt x="6885" y="5841"/>
                </a:lnTo>
                <a:lnTo>
                  <a:pt x="6882" y="5853"/>
                </a:lnTo>
                <a:lnTo>
                  <a:pt x="6876" y="5864"/>
                </a:lnTo>
                <a:lnTo>
                  <a:pt x="6870" y="5876"/>
                </a:lnTo>
                <a:lnTo>
                  <a:pt x="6864" y="5886"/>
                </a:lnTo>
                <a:lnTo>
                  <a:pt x="6854" y="5898"/>
                </a:lnTo>
                <a:lnTo>
                  <a:pt x="6831" y="5919"/>
                </a:lnTo>
                <a:lnTo>
                  <a:pt x="6801" y="5943"/>
                </a:lnTo>
                <a:lnTo>
                  <a:pt x="6764" y="5972"/>
                </a:lnTo>
                <a:lnTo>
                  <a:pt x="6717" y="6002"/>
                </a:lnTo>
                <a:lnTo>
                  <a:pt x="6705" y="6009"/>
                </a:lnTo>
                <a:lnTo>
                  <a:pt x="6656" y="5978"/>
                </a:lnTo>
                <a:lnTo>
                  <a:pt x="6615" y="5948"/>
                </a:lnTo>
                <a:lnTo>
                  <a:pt x="6584" y="5924"/>
                </a:lnTo>
                <a:lnTo>
                  <a:pt x="6560" y="5900"/>
                </a:lnTo>
                <a:lnTo>
                  <a:pt x="6549" y="5889"/>
                </a:lnTo>
                <a:lnTo>
                  <a:pt x="6542" y="5877"/>
                </a:lnTo>
                <a:lnTo>
                  <a:pt x="6536" y="5865"/>
                </a:lnTo>
                <a:lnTo>
                  <a:pt x="6531" y="5853"/>
                </a:lnTo>
                <a:lnTo>
                  <a:pt x="6528" y="5841"/>
                </a:lnTo>
                <a:lnTo>
                  <a:pt x="6525" y="5829"/>
                </a:lnTo>
                <a:lnTo>
                  <a:pt x="6524" y="5802"/>
                </a:lnTo>
                <a:lnTo>
                  <a:pt x="6524" y="5778"/>
                </a:lnTo>
                <a:close/>
                <a:moveTo>
                  <a:pt x="6882" y="5630"/>
                </a:moveTo>
                <a:lnTo>
                  <a:pt x="6860" y="5612"/>
                </a:lnTo>
                <a:lnTo>
                  <a:pt x="6831" y="5592"/>
                </a:lnTo>
                <a:lnTo>
                  <a:pt x="6770" y="5550"/>
                </a:lnTo>
                <a:lnTo>
                  <a:pt x="6776" y="5546"/>
                </a:lnTo>
                <a:lnTo>
                  <a:pt x="6812" y="5520"/>
                </a:lnTo>
                <a:lnTo>
                  <a:pt x="6843" y="5496"/>
                </a:lnTo>
                <a:lnTo>
                  <a:pt x="6872" y="5472"/>
                </a:lnTo>
                <a:lnTo>
                  <a:pt x="6894" y="5448"/>
                </a:lnTo>
                <a:lnTo>
                  <a:pt x="6912" y="5426"/>
                </a:lnTo>
                <a:lnTo>
                  <a:pt x="6926" y="5406"/>
                </a:lnTo>
                <a:lnTo>
                  <a:pt x="6938" y="5387"/>
                </a:lnTo>
                <a:lnTo>
                  <a:pt x="6945" y="5369"/>
                </a:lnTo>
                <a:lnTo>
                  <a:pt x="6954" y="5387"/>
                </a:lnTo>
                <a:lnTo>
                  <a:pt x="6966" y="5406"/>
                </a:lnTo>
                <a:lnTo>
                  <a:pt x="6980" y="5426"/>
                </a:lnTo>
                <a:lnTo>
                  <a:pt x="6999" y="5448"/>
                </a:lnTo>
                <a:lnTo>
                  <a:pt x="7022" y="5472"/>
                </a:lnTo>
                <a:lnTo>
                  <a:pt x="7047" y="5496"/>
                </a:lnTo>
                <a:lnTo>
                  <a:pt x="7079" y="5520"/>
                </a:lnTo>
                <a:lnTo>
                  <a:pt x="7115" y="5546"/>
                </a:lnTo>
                <a:lnTo>
                  <a:pt x="7121" y="5550"/>
                </a:lnTo>
                <a:lnTo>
                  <a:pt x="7059" y="5592"/>
                </a:lnTo>
                <a:lnTo>
                  <a:pt x="7034" y="5612"/>
                </a:lnTo>
                <a:lnTo>
                  <a:pt x="7010" y="5630"/>
                </a:lnTo>
                <a:lnTo>
                  <a:pt x="6989" y="5649"/>
                </a:lnTo>
                <a:lnTo>
                  <a:pt x="6972" y="5670"/>
                </a:lnTo>
                <a:lnTo>
                  <a:pt x="6957" y="5690"/>
                </a:lnTo>
                <a:lnTo>
                  <a:pt x="6945" y="5712"/>
                </a:lnTo>
                <a:lnTo>
                  <a:pt x="6933" y="5690"/>
                </a:lnTo>
                <a:lnTo>
                  <a:pt x="6920" y="5670"/>
                </a:lnTo>
                <a:lnTo>
                  <a:pt x="6903" y="5649"/>
                </a:lnTo>
                <a:lnTo>
                  <a:pt x="6882" y="5630"/>
                </a:lnTo>
                <a:close/>
                <a:moveTo>
                  <a:pt x="7004" y="5778"/>
                </a:moveTo>
                <a:lnTo>
                  <a:pt x="7007" y="5757"/>
                </a:lnTo>
                <a:lnTo>
                  <a:pt x="7013" y="5738"/>
                </a:lnTo>
                <a:lnTo>
                  <a:pt x="7023" y="5720"/>
                </a:lnTo>
                <a:lnTo>
                  <a:pt x="7040" y="5702"/>
                </a:lnTo>
                <a:lnTo>
                  <a:pt x="7058" y="5684"/>
                </a:lnTo>
                <a:lnTo>
                  <a:pt x="7082" y="5664"/>
                </a:lnTo>
                <a:lnTo>
                  <a:pt x="7109" y="5642"/>
                </a:lnTo>
                <a:lnTo>
                  <a:pt x="7185" y="5592"/>
                </a:lnTo>
                <a:lnTo>
                  <a:pt x="7262" y="5642"/>
                </a:lnTo>
                <a:lnTo>
                  <a:pt x="7292" y="5664"/>
                </a:lnTo>
                <a:lnTo>
                  <a:pt x="7316" y="5684"/>
                </a:lnTo>
                <a:lnTo>
                  <a:pt x="7334" y="5702"/>
                </a:lnTo>
                <a:lnTo>
                  <a:pt x="7347" y="5720"/>
                </a:lnTo>
                <a:lnTo>
                  <a:pt x="7358" y="5738"/>
                </a:lnTo>
                <a:lnTo>
                  <a:pt x="7365" y="5757"/>
                </a:lnTo>
                <a:lnTo>
                  <a:pt x="7367" y="5778"/>
                </a:lnTo>
                <a:lnTo>
                  <a:pt x="7370" y="5802"/>
                </a:lnTo>
                <a:lnTo>
                  <a:pt x="7367" y="5829"/>
                </a:lnTo>
                <a:lnTo>
                  <a:pt x="7365" y="5841"/>
                </a:lnTo>
                <a:lnTo>
                  <a:pt x="7361" y="5853"/>
                </a:lnTo>
                <a:lnTo>
                  <a:pt x="7355" y="5865"/>
                </a:lnTo>
                <a:lnTo>
                  <a:pt x="7349" y="5877"/>
                </a:lnTo>
                <a:lnTo>
                  <a:pt x="7341" y="5889"/>
                </a:lnTo>
                <a:lnTo>
                  <a:pt x="7331" y="5900"/>
                </a:lnTo>
                <a:lnTo>
                  <a:pt x="7307" y="5924"/>
                </a:lnTo>
                <a:lnTo>
                  <a:pt x="7275" y="5948"/>
                </a:lnTo>
                <a:lnTo>
                  <a:pt x="7235" y="5978"/>
                </a:lnTo>
                <a:lnTo>
                  <a:pt x="7185" y="6009"/>
                </a:lnTo>
                <a:lnTo>
                  <a:pt x="7137" y="5978"/>
                </a:lnTo>
                <a:lnTo>
                  <a:pt x="7095" y="5948"/>
                </a:lnTo>
                <a:lnTo>
                  <a:pt x="7065" y="5924"/>
                </a:lnTo>
                <a:lnTo>
                  <a:pt x="7040" y="5900"/>
                </a:lnTo>
                <a:lnTo>
                  <a:pt x="7031" y="5889"/>
                </a:lnTo>
                <a:lnTo>
                  <a:pt x="7023" y="5877"/>
                </a:lnTo>
                <a:lnTo>
                  <a:pt x="7016" y="5865"/>
                </a:lnTo>
                <a:lnTo>
                  <a:pt x="7011" y="5853"/>
                </a:lnTo>
                <a:lnTo>
                  <a:pt x="7007" y="5841"/>
                </a:lnTo>
                <a:lnTo>
                  <a:pt x="7005" y="5829"/>
                </a:lnTo>
                <a:lnTo>
                  <a:pt x="7004" y="5802"/>
                </a:lnTo>
                <a:lnTo>
                  <a:pt x="7004" y="5778"/>
                </a:lnTo>
                <a:close/>
                <a:moveTo>
                  <a:pt x="7361" y="5630"/>
                </a:moveTo>
                <a:lnTo>
                  <a:pt x="7340" y="5612"/>
                </a:lnTo>
                <a:lnTo>
                  <a:pt x="7311" y="5592"/>
                </a:lnTo>
                <a:lnTo>
                  <a:pt x="7250" y="5550"/>
                </a:lnTo>
                <a:lnTo>
                  <a:pt x="7256" y="5546"/>
                </a:lnTo>
                <a:lnTo>
                  <a:pt x="7293" y="5520"/>
                </a:lnTo>
                <a:lnTo>
                  <a:pt x="7323" y="5496"/>
                </a:lnTo>
                <a:lnTo>
                  <a:pt x="7352" y="5472"/>
                </a:lnTo>
                <a:lnTo>
                  <a:pt x="7373" y="5448"/>
                </a:lnTo>
                <a:lnTo>
                  <a:pt x="7391" y="5426"/>
                </a:lnTo>
                <a:lnTo>
                  <a:pt x="7406" y="5406"/>
                </a:lnTo>
                <a:lnTo>
                  <a:pt x="7418" y="5387"/>
                </a:lnTo>
                <a:lnTo>
                  <a:pt x="7425" y="5369"/>
                </a:lnTo>
                <a:lnTo>
                  <a:pt x="7436" y="5387"/>
                </a:lnTo>
                <a:lnTo>
                  <a:pt x="7445" y="5406"/>
                </a:lnTo>
                <a:lnTo>
                  <a:pt x="7461" y="5426"/>
                </a:lnTo>
                <a:lnTo>
                  <a:pt x="7479" y="5448"/>
                </a:lnTo>
                <a:lnTo>
                  <a:pt x="7502" y="5472"/>
                </a:lnTo>
                <a:lnTo>
                  <a:pt x="7527" y="5496"/>
                </a:lnTo>
                <a:lnTo>
                  <a:pt x="7559" y="5520"/>
                </a:lnTo>
                <a:lnTo>
                  <a:pt x="7595" y="5546"/>
                </a:lnTo>
                <a:lnTo>
                  <a:pt x="7601" y="5550"/>
                </a:lnTo>
                <a:lnTo>
                  <a:pt x="7539" y="5592"/>
                </a:lnTo>
                <a:lnTo>
                  <a:pt x="7514" y="5612"/>
                </a:lnTo>
                <a:lnTo>
                  <a:pt x="7490" y="5630"/>
                </a:lnTo>
                <a:lnTo>
                  <a:pt x="7469" y="5649"/>
                </a:lnTo>
                <a:lnTo>
                  <a:pt x="7451" y="5670"/>
                </a:lnTo>
                <a:lnTo>
                  <a:pt x="7437" y="5690"/>
                </a:lnTo>
                <a:lnTo>
                  <a:pt x="7425" y="5712"/>
                </a:lnTo>
                <a:lnTo>
                  <a:pt x="7415" y="5690"/>
                </a:lnTo>
                <a:lnTo>
                  <a:pt x="7400" y="5670"/>
                </a:lnTo>
                <a:lnTo>
                  <a:pt x="7383" y="5649"/>
                </a:lnTo>
                <a:lnTo>
                  <a:pt x="7361" y="5630"/>
                </a:lnTo>
                <a:close/>
                <a:moveTo>
                  <a:pt x="7484" y="5778"/>
                </a:moveTo>
                <a:lnTo>
                  <a:pt x="7487" y="5757"/>
                </a:lnTo>
                <a:lnTo>
                  <a:pt x="7493" y="5738"/>
                </a:lnTo>
                <a:lnTo>
                  <a:pt x="7503" y="5720"/>
                </a:lnTo>
                <a:lnTo>
                  <a:pt x="7520" y="5702"/>
                </a:lnTo>
                <a:lnTo>
                  <a:pt x="7538" y="5684"/>
                </a:lnTo>
                <a:lnTo>
                  <a:pt x="7562" y="5664"/>
                </a:lnTo>
                <a:lnTo>
                  <a:pt x="7589" y="5642"/>
                </a:lnTo>
                <a:lnTo>
                  <a:pt x="7665" y="5592"/>
                </a:lnTo>
                <a:lnTo>
                  <a:pt x="7665" y="5600"/>
                </a:lnTo>
                <a:lnTo>
                  <a:pt x="7734" y="5648"/>
                </a:lnTo>
                <a:lnTo>
                  <a:pt x="7763" y="5667"/>
                </a:lnTo>
                <a:lnTo>
                  <a:pt x="7785" y="5685"/>
                </a:lnTo>
                <a:lnTo>
                  <a:pt x="7803" y="5703"/>
                </a:lnTo>
                <a:lnTo>
                  <a:pt x="7815" y="5720"/>
                </a:lnTo>
                <a:lnTo>
                  <a:pt x="7824" y="5738"/>
                </a:lnTo>
                <a:lnTo>
                  <a:pt x="7833" y="5757"/>
                </a:lnTo>
                <a:lnTo>
                  <a:pt x="7835" y="5778"/>
                </a:lnTo>
                <a:lnTo>
                  <a:pt x="7836" y="5802"/>
                </a:lnTo>
                <a:lnTo>
                  <a:pt x="7835" y="5828"/>
                </a:lnTo>
                <a:lnTo>
                  <a:pt x="7833" y="5841"/>
                </a:lnTo>
                <a:lnTo>
                  <a:pt x="7829" y="5853"/>
                </a:lnTo>
                <a:lnTo>
                  <a:pt x="7824" y="5864"/>
                </a:lnTo>
                <a:lnTo>
                  <a:pt x="7817" y="5876"/>
                </a:lnTo>
                <a:lnTo>
                  <a:pt x="7811" y="5886"/>
                </a:lnTo>
                <a:lnTo>
                  <a:pt x="7800" y="5898"/>
                </a:lnTo>
                <a:lnTo>
                  <a:pt x="7779" y="5919"/>
                </a:lnTo>
                <a:lnTo>
                  <a:pt x="7749" y="5943"/>
                </a:lnTo>
                <a:lnTo>
                  <a:pt x="7710" y="5972"/>
                </a:lnTo>
                <a:lnTo>
                  <a:pt x="7665" y="6002"/>
                </a:lnTo>
                <a:lnTo>
                  <a:pt x="7665" y="6009"/>
                </a:lnTo>
                <a:lnTo>
                  <a:pt x="7617" y="5978"/>
                </a:lnTo>
                <a:lnTo>
                  <a:pt x="7577" y="5948"/>
                </a:lnTo>
                <a:lnTo>
                  <a:pt x="7545" y="5924"/>
                </a:lnTo>
                <a:lnTo>
                  <a:pt x="7520" y="5900"/>
                </a:lnTo>
                <a:lnTo>
                  <a:pt x="7511" y="5889"/>
                </a:lnTo>
                <a:lnTo>
                  <a:pt x="7503" y="5877"/>
                </a:lnTo>
                <a:lnTo>
                  <a:pt x="7496" y="5865"/>
                </a:lnTo>
                <a:lnTo>
                  <a:pt x="7491" y="5853"/>
                </a:lnTo>
                <a:lnTo>
                  <a:pt x="7487" y="5841"/>
                </a:lnTo>
                <a:lnTo>
                  <a:pt x="7485" y="5829"/>
                </a:lnTo>
                <a:lnTo>
                  <a:pt x="7484" y="5802"/>
                </a:lnTo>
                <a:lnTo>
                  <a:pt x="7484" y="5778"/>
                </a:lnTo>
                <a:close/>
                <a:moveTo>
                  <a:pt x="7829" y="5630"/>
                </a:moveTo>
                <a:lnTo>
                  <a:pt x="7806" y="5612"/>
                </a:lnTo>
                <a:lnTo>
                  <a:pt x="7779" y="5592"/>
                </a:lnTo>
                <a:lnTo>
                  <a:pt x="7716" y="5550"/>
                </a:lnTo>
                <a:lnTo>
                  <a:pt x="7722" y="5546"/>
                </a:lnTo>
                <a:lnTo>
                  <a:pt x="7761" y="5520"/>
                </a:lnTo>
                <a:lnTo>
                  <a:pt x="7791" y="5496"/>
                </a:lnTo>
                <a:lnTo>
                  <a:pt x="7818" y="5472"/>
                </a:lnTo>
                <a:lnTo>
                  <a:pt x="7841" y="5448"/>
                </a:lnTo>
                <a:lnTo>
                  <a:pt x="7859" y="5426"/>
                </a:lnTo>
                <a:lnTo>
                  <a:pt x="7872" y="5406"/>
                </a:lnTo>
                <a:lnTo>
                  <a:pt x="7884" y="5387"/>
                </a:lnTo>
                <a:lnTo>
                  <a:pt x="7893" y="5369"/>
                </a:lnTo>
                <a:lnTo>
                  <a:pt x="7902" y="5387"/>
                </a:lnTo>
                <a:lnTo>
                  <a:pt x="7913" y="5406"/>
                </a:lnTo>
                <a:lnTo>
                  <a:pt x="7929" y="5426"/>
                </a:lnTo>
                <a:lnTo>
                  <a:pt x="7947" y="5448"/>
                </a:lnTo>
                <a:lnTo>
                  <a:pt x="7968" y="5472"/>
                </a:lnTo>
                <a:lnTo>
                  <a:pt x="7995" y="5496"/>
                </a:lnTo>
                <a:lnTo>
                  <a:pt x="8027" y="5520"/>
                </a:lnTo>
                <a:lnTo>
                  <a:pt x="8063" y="5546"/>
                </a:lnTo>
                <a:lnTo>
                  <a:pt x="8069" y="5550"/>
                </a:lnTo>
                <a:lnTo>
                  <a:pt x="8007" y="5592"/>
                </a:lnTo>
                <a:lnTo>
                  <a:pt x="7980" y="5612"/>
                </a:lnTo>
                <a:lnTo>
                  <a:pt x="7956" y="5630"/>
                </a:lnTo>
                <a:lnTo>
                  <a:pt x="7937" y="5649"/>
                </a:lnTo>
                <a:lnTo>
                  <a:pt x="7919" y="5670"/>
                </a:lnTo>
                <a:lnTo>
                  <a:pt x="7905" y="5690"/>
                </a:lnTo>
                <a:lnTo>
                  <a:pt x="7893" y="5712"/>
                </a:lnTo>
                <a:lnTo>
                  <a:pt x="7883" y="5690"/>
                </a:lnTo>
                <a:lnTo>
                  <a:pt x="7866" y="5670"/>
                </a:lnTo>
                <a:lnTo>
                  <a:pt x="7851" y="5649"/>
                </a:lnTo>
                <a:lnTo>
                  <a:pt x="7829" y="5630"/>
                </a:lnTo>
                <a:close/>
                <a:moveTo>
                  <a:pt x="7950" y="5778"/>
                </a:moveTo>
                <a:lnTo>
                  <a:pt x="7955" y="5757"/>
                </a:lnTo>
                <a:lnTo>
                  <a:pt x="7961" y="5738"/>
                </a:lnTo>
                <a:lnTo>
                  <a:pt x="7971" y="5720"/>
                </a:lnTo>
                <a:lnTo>
                  <a:pt x="7986" y="5702"/>
                </a:lnTo>
                <a:lnTo>
                  <a:pt x="8004" y="5684"/>
                </a:lnTo>
                <a:lnTo>
                  <a:pt x="8028" y="5664"/>
                </a:lnTo>
                <a:lnTo>
                  <a:pt x="8057" y="5642"/>
                </a:lnTo>
                <a:lnTo>
                  <a:pt x="8133" y="5592"/>
                </a:lnTo>
                <a:lnTo>
                  <a:pt x="8208" y="5642"/>
                </a:lnTo>
                <a:lnTo>
                  <a:pt x="8238" y="5664"/>
                </a:lnTo>
                <a:lnTo>
                  <a:pt x="8262" y="5684"/>
                </a:lnTo>
                <a:lnTo>
                  <a:pt x="8280" y="5702"/>
                </a:lnTo>
                <a:lnTo>
                  <a:pt x="8294" y="5720"/>
                </a:lnTo>
                <a:lnTo>
                  <a:pt x="8304" y="5738"/>
                </a:lnTo>
                <a:lnTo>
                  <a:pt x="8312" y="5757"/>
                </a:lnTo>
                <a:lnTo>
                  <a:pt x="8315" y="5778"/>
                </a:lnTo>
                <a:lnTo>
                  <a:pt x="8316" y="5802"/>
                </a:lnTo>
                <a:lnTo>
                  <a:pt x="8315" y="5829"/>
                </a:lnTo>
                <a:lnTo>
                  <a:pt x="8312" y="5841"/>
                </a:lnTo>
                <a:lnTo>
                  <a:pt x="8309" y="5853"/>
                </a:lnTo>
                <a:lnTo>
                  <a:pt x="8303" y="5865"/>
                </a:lnTo>
                <a:lnTo>
                  <a:pt x="8297" y="5877"/>
                </a:lnTo>
                <a:lnTo>
                  <a:pt x="8289" y="5889"/>
                </a:lnTo>
                <a:lnTo>
                  <a:pt x="8279" y="5900"/>
                </a:lnTo>
                <a:lnTo>
                  <a:pt x="8255" y="5924"/>
                </a:lnTo>
                <a:lnTo>
                  <a:pt x="8223" y="5948"/>
                </a:lnTo>
                <a:lnTo>
                  <a:pt x="8183" y="5978"/>
                </a:lnTo>
                <a:lnTo>
                  <a:pt x="8133" y="6009"/>
                </a:lnTo>
                <a:lnTo>
                  <a:pt x="8085" y="5978"/>
                </a:lnTo>
                <a:lnTo>
                  <a:pt x="8045" y="5948"/>
                </a:lnTo>
                <a:lnTo>
                  <a:pt x="8013" y="5924"/>
                </a:lnTo>
                <a:lnTo>
                  <a:pt x="7986" y="5900"/>
                </a:lnTo>
                <a:lnTo>
                  <a:pt x="7979" y="5889"/>
                </a:lnTo>
                <a:lnTo>
                  <a:pt x="7971" y="5877"/>
                </a:lnTo>
                <a:lnTo>
                  <a:pt x="7962" y="5865"/>
                </a:lnTo>
                <a:lnTo>
                  <a:pt x="7959" y="5853"/>
                </a:lnTo>
                <a:lnTo>
                  <a:pt x="7955" y="5841"/>
                </a:lnTo>
                <a:lnTo>
                  <a:pt x="7953" y="5829"/>
                </a:lnTo>
                <a:lnTo>
                  <a:pt x="7950" y="5802"/>
                </a:lnTo>
                <a:lnTo>
                  <a:pt x="7950" y="5778"/>
                </a:lnTo>
                <a:close/>
                <a:moveTo>
                  <a:pt x="8309" y="5630"/>
                </a:moveTo>
                <a:lnTo>
                  <a:pt x="8286" y="5612"/>
                </a:lnTo>
                <a:lnTo>
                  <a:pt x="8259" y="5592"/>
                </a:lnTo>
                <a:lnTo>
                  <a:pt x="8196" y="5550"/>
                </a:lnTo>
                <a:lnTo>
                  <a:pt x="8202" y="5546"/>
                </a:lnTo>
                <a:lnTo>
                  <a:pt x="8241" y="5520"/>
                </a:lnTo>
                <a:lnTo>
                  <a:pt x="8271" y="5496"/>
                </a:lnTo>
                <a:lnTo>
                  <a:pt x="8298" y="5472"/>
                </a:lnTo>
                <a:lnTo>
                  <a:pt x="8321" y="5448"/>
                </a:lnTo>
                <a:lnTo>
                  <a:pt x="8339" y="5426"/>
                </a:lnTo>
                <a:lnTo>
                  <a:pt x="8352" y="5406"/>
                </a:lnTo>
                <a:lnTo>
                  <a:pt x="8364" y="5387"/>
                </a:lnTo>
                <a:lnTo>
                  <a:pt x="8372" y="5369"/>
                </a:lnTo>
                <a:lnTo>
                  <a:pt x="8382" y="5387"/>
                </a:lnTo>
                <a:lnTo>
                  <a:pt x="8393" y="5406"/>
                </a:lnTo>
                <a:lnTo>
                  <a:pt x="8408" y="5426"/>
                </a:lnTo>
                <a:lnTo>
                  <a:pt x="8426" y="5448"/>
                </a:lnTo>
                <a:lnTo>
                  <a:pt x="8448" y="5472"/>
                </a:lnTo>
                <a:lnTo>
                  <a:pt x="8474" y="5496"/>
                </a:lnTo>
                <a:lnTo>
                  <a:pt x="8507" y="5520"/>
                </a:lnTo>
                <a:lnTo>
                  <a:pt x="8543" y="5546"/>
                </a:lnTo>
                <a:lnTo>
                  <a:pt x="8549" y="5550"/>
                </a:lnTo>
                <a:lnTo>
                  <a:pt x="8486" y="5592"/>
                </a:lnTo>
                <a:lnTo>
                  <a:pt x="8460" y="5612"/>
                </a:lnTo>
                <a:lnTo>
                  <a:pt x="8436" y="5630"/>
                </a:lnTo>
                <a:lnTo>
                  <a:pt x="8417" y="5649"/>
                </a:lnTo>
                <a:lnTo>
                  <a:pt x="8399" y="5670"/>
                </a:lnTo>
                <a:lnTo>
                  <a:pt x="8384" y="5690"/>
                </a:lnTo>
                <a:lnTo>
                  <a:pt x="8372" y="5712"/>
                </a:lnTo>
                <a:lnTo>
                  <a:pt x="8363" y="5690"/>
                </a:lnTo>
                <a:lnTo>
                  <a:pt x="8346" y="5670"/>
                </a:lnTo>
                <a:lnTo>
                  <a:pt x="8330" y="5649"/>
                </a:lnTo>
                <a:lnTo>
                  <a:pt x="8309" y="5630"/>
                </a:lnTo>
                <a:close/>
                <a:moveTo>
                  <a:pt x="8430" y="5778"/>
                </a:moveTo>
                <a:lnTo>
                  <a:pt x="8435" y="5757"/>
                </a:lnTo>
                <a:lnTo>
                  <a:pt x="8441" y="5738"/>
                </a:lnTo>
                <a:lnTo>
                  <a:pt x="8453" y="5720"/>
                </a:lnTo>
                <a:lnTo>
                  <a:pt x="8466" y="5702"/>
                </a:lnTo>
                <a:lnTo>
                  <a:pt x="8484" y="5684"/>
                </a:lnTo>
                <a:lnTo>
                  <a:pt x="8508" y="5664"/>
                </a:lnTo>
                <a:lnTo>
                  <a:pt x="8538" y="5642"/>
                </a:lnTo>
                <a:lnTo>
                  <a:pt x="8612" y="5592"/>
                </a:lnTo>
                <a:lnTo>
                  <a:pt x="8627" y="5600"/>
                </a:lnTo>
                <a:lnTo>
                  <a:pt x="8696" y="5648"/>
                </a:lnTo>
                <a:lnTo>
                  <a:pt x="8723" y="5667"/>
                </a:lnTo>
                <a:lnTo>
                  <a:pt x="8744" y="5685"/>
                </a:lnTo>
                <a:lnTo>
                  <a:pt x="8762" y="5703"/>
                </a:lnTo>
                <a:lnTo>
                  <a:pt x="8777" y="5720"/>
                </a:lnTo>
                <a:lnTo>
                  <a:pt x="8786" y="5738"/>
                </a:lnTo>
                <a:lnTo>
                  <a:pt x="8792" y="5757"/>
                </a:lnTo>
                <a:lnTo>
                  <a:pt x="8795" y="5778"/>
                </a:lnTo>
                <a:lnTo>
                  <a:pt x="8796" y="5802"/>
                </a:lnTo>
                <a:lnTo>
                  <a:pt x="8795" y="5828"/>
                </a:lnTo>
                <a:lnTo>
                  <a:pt x="8792" y="5841"/>
                </a:lnTo>
                <a:lnTo>
                  <a:pt x="8789" y="5853"/>
                </a:lnTo>
                <a:lnTo>
                  <a:pt x="8784" y="5864"/>
                </a:lnTo>
                <a:lnTo>
                  <a:pt x="8778" y="5876"/>
                </a:lnTo>
                <a:lnTo>
                  <a:pt x="8771" y="5886"/>
                </a:lnTo>
                <a:lnTo>
                  <a:pt x="8760" y="5898"/>
                </a:lnTo>
                <a:lnTo>
                  <a:pt x="8738" y="5919"/>
                </a:lnTo>
                <a:lnTo>
                  <a:pt x="8708" y="5943"/>
                </a:lnTo>
                <a:lnTo>
                  <a:pt x="8672" y="5972"/>
                </a:lnTo>
                <a:lnTo>
                  <a:pt x="8627" y="6002"/>
                </a:lnTo>
                <a:lnTo>
                  <a:pt x="8612" y="6009"/>
                </a:lnTo>
                <a:lnTo>
                  <a:pt x="8564" y="5978"/>
                </a:lnTo>
                <a:lnTo>
                  <a:pt x="8525" y="5948"/>
                </a:lnTo>
                <a:lnTo>
                  <a:pt x="8492" y="5924"/>
                </a:lnTo>
                <a:lnTo>
                  <a:pt x="8468" y="5900"/>
                </a:lnTo>
                <a:lnTo>
                  <a:pt x="8459" y="5889"/>
                </a:lnTo>
                <a:lnTo>
                  <a:pt x="8450" y="5877"/>
                </a:lnTo>
                <a:lnTo>
                  <a:pt x="8444" y="5865"/>
                </a:lnTo>
                <a:lnTo>
                  <a:pt x="8438" y="5853"/>
                </a:lnTo>
                <a:lnTo>
                  <a:pt x="8435" y="5841"/>
                </a:lnTo>
                <a:lnTo>
                  <a:pt x="8432" y="5829"/>
                </a:lnTo>
                <a:lnTo>
                  <a:pt x="8430" y="5802"/>
                </a:lnTo>
                <a:lnTo>
                  <a:pt x="8430" y="5778"/>
                </a:lnTo>
                <a:close/>
                <a:moveTo>
                  <a:pt x="8790" y="5630"/>
                </a:moveTo>
                <a:lnTo>
                  <a:pt x="8766" y="5612"/>
                </a:lnTo>
                <a:lnTo>
                  <a:pt x="8741" y="5592"/>
                </a:lnTo>
                <a:lnTo>
                  <a:pt x="8678" y="5550"/>
                </a:lnTo>
                <a:lnTo>
                  <a:pt x="8682" y="5546"/>
                </a:lnTo>
                <a:lnTo>
                  <a:pt x="8720" y="5520"/>
                </a:lnTo>
                <a:lnTo>
                  <a:pt x="8750" y="5496"/>
                </a:lnTo>
                <a:lnTo>
                  <a:pt x="8778" y="5472"/>
                </a:lnTo>
                <a:lnTo>
                  <a:pt x="8801" y="5448"/>
                </a:lnTo>
                <a:lnTo>
                  <a:pt x="8819" y="5426"/>
                </a:lnTo>
                <a:lnTo>
                  <a:pt x="8832" y="5406"/>
                </a:lnTo>
                <a:lnTo>
                  <a:pt x="8844" y="5387"/>
                </a:lnTo>
                <a:lnTo>
                  <a:pt x="8852" y="5369"/>
                </a:lnTo>
                <a:lnTo>
                  <a:pt x="8862" y="5387"/>
                </a:lnTo>
                <a:lnTo>
                  <a:pt x="8873" y="5406"/>
                </a:lnTo>
                <a:lnTo>
                  <a:pt x="8888" y="5426"/>
                </a:lnTo>
                <a:lnTo>
                  <a:pt x="8906" y="5448"/>
                </a:lnTo>
                <a:lnTo>
                  <a:pt x="8928" y="5472"/>
                </a:lnTo>
                <a:lnTo>
                  <a:pt x="8954" y="5496"/>
                </a:lnTo>
                <a:lnTo>
                  <a:pt x="8985" y="5520"/>
                </a:lnTo>
                <a:lnTo>
                  <a:pt x="9024" y="5546"/>
                </a:lnTo>
                <a:lnTo>
                  <a:pt x="9027" y="5550"/>
                </a:lnTo>
                <a:lnTo>
                  <a:pt x="8966" y="5592"/>
                </a:lnTo>
                <a:lnTo>
                  <a:pt x="8940" y="5612"/>
                </a:lnTo>
                <a:lnTo>
                  <a:pt x="8916" y="5630"/>
                </a:lnTo>
                <a:lnTo>
                  <a:pt x="8897" y="5649"/>
                </a:lnTo>
                <a:lnTo>
                  <a:pt x="8879" y="5670"/>
                </a:lnTo>
                <a:lnTo>
                  <a:pt x="8864" y="5690"/>
                </a:lnTo>
                <a:lnTo>
                  <a:pt x="8852" y="5712"/>
                </a:lnTo>
                <a:lnTo>
                  <a:pt x="8843" y="5690"/>
                </a:lnTo>
                <a:lnTo>
                  <a:pt x="8828" y="5670"/>
                </a:lnTo>
                <a:lnTo>
                  <a:pt x="8810" y="5649"/>
                </a:lnTo>
                <a:lnTo>
                  <a:pt x="8790" y="5630"/>
                </a:lnTo>
                <a:close/>
                <a:moveTo>
                  <a:pt x="8910" y="5778"/>
                </a:moveTo>
                <a:lnTo>
                  <a:pt x="8915" y="5757"/>
                </a:lnTo>
                <a:lnTo>
                  <a:pt x="8922" y="5738"/>
                </a:lnTo>
                <a:lnTo>
                  <a:pt x="8933" y="5720"/>
                </a:lnTo>
                <a:lnTo>
                  <a:pt x="8946" y="5702"/>
                </a:lnTo>
                <a:lnTo>
                  <a:pt x="8964" y="5684"/>
                </a:lnTo>
                <a:lnTo>
                  <a:pt x="8988" y="5664"/>
                </a:lnTo>
                <a:lnTo>
                  <a:pt x="9018" y="5642"/>
                </a:lnTo>
                <a:lnTo>
                  <a:pt x="9093" y="5592"/>
                </a:lnTo>
                <a:lnTo>
                  <a:pt x="9168" y="5642"/>
                </a:lnTo>
                <a:lnTo>
                  <a:pt x="9198" y="5664"/>
                </a:lnTo>
                <a:lnTo>
                  <a:pt x="9222" y="5684"/>
                </a:lnTo>
                <a:lnTo>
                  <a:pt x="9240" y="5702"/>
                </a:lnTo>
                <a:lnTo>
                  <a:pt x="9254" y="5720"/>
                </a:lnTo>
                <a:lnTo>
                  <a:pt x="9266" y="5738"/>
                </a:lnTo>
                <a:lnTo>
                  <a:pt x="9272" y="5757"/>
                </a:lnTo>
                <a:lnTo>
                  <a:pt x="9276" y="5778"/>
                </a:lnTo>
                <a:lnTo>
                  <a:pt x="9276" y="5802"/>
                </a:lnTo>
                <a:lnTo>
                  <a:pt x="9273" y="5829"/>
                </a:lnTo>
                <a:lnTo>
                  <a:pt x="9272" y="5841"/>
                </a:lnTo>
                <a:lnTo>
                  <a:pt x="9267" y="5853"/>
                </a:lnTo>
                <a:lnTo>
                  <a:pt x="9261" y="5865"/>
                </a:lnTo>
                <a:lnTo>
                  <a:pt x="9255" y="5877"/>
                </a:lnTo>
                <a:lnTo>
                  <a:pt x="9248" y="5889"/>
                </a:lnTo>
                <a:lnTo>
                  <a:pt x="9237" y="5900"/>
                </a:lnTo>
                <a:lnTo>
                  <a:pt x="9213" y="5924"/>
                </a:lnTo>
                <a:lnTo>
                  <a:pt x="9182" y="5948"/>
                </a:lnTo>
                <a:lnTo>
                  <a:pt x="9141" y="5978"/>
                </a:lnTo>
                <a:lnTo>
                  <a:pt x="9093" y="6009"/>
                </a:lnTo>
                <a:lnTo>
                  <a:pt x="9044" y="5978"/>
                </a:lnTo>
                <a:lnTo>
                  <a:pt x="9003" y="5948"/>
                </a:lnTo>
                <a:lnTo>
                  <a:pt x="8972" y="5924"/>
                </a:lnTo>
                <a:lnTo>
                  <a:pt x="8948" y="5900"/>
                </a:lnTo>
                <a:lnTo>
                  <a:pt x="8939" y="5889"/>
                </a:lnTo>
                <a:lnTo>
                  <a:pt x="8930" y="5877"/>
                </a:lnTo>
                <a:lnTo>
                  <a:pt x="8924" y="5865"/>
                </a:lnTo>
                <a:lnTo>
                  <a:pt x="8918" y="5853"/>
                </a:lnTo>
                <a:lnTo>
                  <a:pt x="8915" y="5841"/>
                </a:lnTo>
                <a:lnTo>
                  <a:pt x="8912" y="5829"/>
                </a:lnTo>
                <a:lnTo>
                  <a:pt x="8910" y="5802"/>
                </a:lnTo>
                <a:lnTo>
                  <a:pt x="8910" y="5778"/>
                </a:lnTo>
                <a:close/>
                <a:moveTo>
                  <a:pt x="9270" y="5630"/>
                </a:moveTo>
                <a:lnTo>
                  <a:pt x="9246" y="5612"/>
                </a:lnTo>
                <a:lnTo>
                  <a:pt x="9219" y="5592"/>
                </a:lnTo>
                <a:lnTo>
                  <a:pt x="9158" y="5550"/>
                </a:lnTo>
                <a:lnTo>
                  <a:pt x="9162" y="5546"/>
                </a:lnTo>
                <a:lnTo>
                  <a:pt x="9200" y="5520"/>
                </a:lnTo>
                <a:lnTo>
                  <a:pt x="9231" y="5496"/>
                </a:lnTo>
                <a:lnTo>
                  <a:pt x="9258" y="5472"/>
                </a:lnTo>
                <a:lnTo>
                  <a:pt x="9279" y="5448"/>
                </a:lnTo>
                <a:lnTo>
                  <a:pt x="9297" y="5426"/>
                </a:lnTo>
                <a:lnTo>
                  <a:pt x="9314" y="5406"/>
                </a:lnTo>
                <a:lnTo>
                  <a:pt x="9324" y="5387"/>
                </a:lnTo>
                <a:lnTo>
                  <a:pt x="9333" y="5369"/>
                </a:lnTo>
                <a:lnTo>
                  <a:pt x="9342" y="5387"/>
                </a:lnTo>
                <a:lnTo>
                  <a:pt x="9354" y="5406"/>
                </a:lnTo>
                <a:lnTo>
                  <a:pt x="9368" y="5426"/>
                </a:lnTo>
                <a:lnTo>
                  <a:pt x="9386" y="5448"/>
                </a:lnTo>
                <a:lnTo>
                  <a:pt x="9408" y="5472"/>
                </a:lnTo>
                <a:lnTo>
                  <a:pt x="9435" y="5496"/>
                </a:lnTo>
                <a:lnTo>
                  <a:pt x="9465" y="5520"/>
                </a:lnTo>
                <a:lnTo>
                  <a:pt x="9504" y="5546"/>
                </a:lnTo>
                <a:lnTo>
                  <a:pt x="9507" y="5550"/>
                </a:lnTo>
                <a:lnTo>
                  <a:pt x="9446" y="5592"/>
                </a:lnTo>
                <a:lnTo>
                  <a:pt x="9420" y="5612"/>
                </a:lnTo>
                <a:lnTo>
                  <a:pt x="9396" y="5630"/>
                </a:lnTo>
                <a:lnTo>
                  <a:pt x="9375" y="5649"/>
                </a:lnTo>
                <a:lnTo>
                  <a:pt x="9360" y="5670"/>
                </a:lnTo>
                <a:lnTo>
                  <a:pt x="9344" y="5690"/>
                </a:lnTo>
                <a:lnTo>
                  <a:pt x="9333" y="5712"/>
                </a:lnTo>
                <a:lnTo>
                  <a:pt x="9321" y="5690"/>
                </a:lnTo>
                <a:lnTo>
                  <a:pt x="9308" y="5670"/>
                </a:lnTo>
                <a:lnTo>
                  <a:pt x="9290" y="5649"/>
                </a:lnTo>
                <a:lnTo>
                  <a:pt x="9270" y="5630"/>
                </a:lnTo>
                <a:close/>
                <a:moveTo>
                  <a:pt x="9392" y="5778"/>
                </a:moveTo>
                <a:lnTo>
                  <a:pt x="9393" y="5757"/>
                </a:lnTo>
                <a:lnTo>
                  <a:pt x="9402" y="5738"/>
                </a:lnTo>
                <a:lnTo>
                  <a:pt x="9411" y="5720"/>
                </a:lnTo>
                <a:lnTo>
                  <a:pt x="9426" y="5702"/>
                </a:lnTo>
                <a:lnTo>
                  <a:pt x="9444" y="5684"/>
                </a:lnTo>
                <a:lnTo>
                  <a:pt x="9468" y="5664"/>
                </a:lnTo>
                <a:lnTo>
                  <a:pt x="9498" y="5642"/>
                </a:lnTo>
                <a:lnTo>
                  <a:pt x="9573" y="5592"/>
                </a:lnTo>
                <a:lnTo>
                  <a:pt x="9585" y="5600"/>
                </a:lnTo>
                <a:lnTo>
                  <a:pt x="9656" y="5648"/>
                </a:lnTo>
                <a:lnTo>
                  <a:pt x="9681" y="5667"/>
                </a:lnTo>
                <a:lnTo>
                  <a:pt x="9704" y="5685"/>
                </a:lnTo>
                <a:lnTo>
                  <a:pt x="9722" y="5703"/>
                </a:lnTo>
                <a:lnTo>
                  <a:pt x="9735" y="5720"/>
                </a:lnTo>
                <a:lnTo>
                  <a:pt x="9746" y="5738"/>
                </a:lnTo>
                <a:lnTo>
                  <a:pt x="9752" y="5757"/>
                </a:lnTo>
                <a:lnTo>
                  <a:pt x="9755" y="5778"/>
                </a:lnTo>
                <a:lnTo>
                  <a:pt x="9755" y="5802"/>
                </a:lnTo>
                <a:lnTo>
                  <a:pt x="9753" y="5828"/>
                </a:lnTo>
                <a:lnTo>
                  <a:pt x="9752" y="5841"/>
                </a:lnTo>
                <a:lnTo>
                  <a:pt x="9747" y="5853"/>
                </a:lnTo>
                <a:lnTo>
                  <a:pt x="9743" y="5864"/>
                </a:lnTo>
                <a:lnTo>
                  <a:pt x="9737" y="5876"/>
                </a:lnTo>
                <a:lnTo>
                  <a:pt x="9729" y="5886"/>
                </a:lnTo>
                <a:lnTo>
                  <a:pt x="9722" y="5898"/>
                </a:lnTo>
                <a:lnTo>
                  <a:pt x="9698" y="5919"/>
                </a:lnTo>
                <a:lnTo>
                  <a:pt x="9668" y="5943"/>
                </a:lnTo>
                <a:lnTo>
                  <a:pt x="9632" y="5972"/>
                </a:lnTo>
                <a:lnTo>
                  <a:pt x="9585" y="6002"/>
                </a:lnTo>
                <a:lnTo>
                  <a:pt x="9573" y="6009"/>
                </a:lnTo>
                <a:lnTo>
                  <a:pt x="9524" y="5978"/>
                </a:lnTo>
                <a:lnTo>
                  <a:pt x="9483" y="5948"/>
                </a:lnTo>
                <a:lnTo>
                  <a:pt x="9452" y="5924"/>
                </a:lnTo>
                <a:lnTo>
                  <a:pt x="9428" y="5900"/>
                </a:lnTo>
                <a:lnTo>
                  <a:pt x="9417" y="5889"/>
                </a:lnTo>
                <a:lnTo>
                  <a:pt x="9410" y="5877"/>
                </a:lnTo>
                <a:lnTo>
                  <a:pt x="9404" y="5865"/>
                </a:lnTo>
                <a:lnTo>
                  <a:pt x="9398" y="5853"/>
                </a:lnTo>
                <a:lnTo>
                  <a:pt x="9393" y="5841"/>
                </a:lnTo>
                <a:lnTo>
                  <a:pt x="9392" y="5829"/>
                </a:lnTo>
                <a:lnTo>
                  <a:pt x="9390" y="5802"/>
                </a:lnTo>
                <a:lnTo>
                  <a:pt x="9392" y="5778"/>
                </a:lnTo>
                <a:close/>
                <a:moveTo>
                  <a:pt x="9749" y="5630"/>
                </a:moveTo>
                <a:lnTo>
                  <a:pt x="9725" y="5612"/>
                </a:lnTo>
                <a:lnTo>
                  <a:pt x="9699" y="5592"/>
                </a:lnTo>
                <a:lnTo>
                  <a:pt x="9638" y="5550"/>
                </a:lnTo>
                <a:lnTo>
                  <a:pt x="9644" y="5546"/>
                </a:lnTo>
                <a:lnTo>
                  <a:pt x="9680" y="5520"/>
                </a:lnTo>
                <a:lnTo>
                  <a:pt x="9711" y="5496"/>
                </a:lnTo>
                <a:lnTo>
                  <a:pt x="9737" y="5472"/>
                </a:lnTo>
                <a:lnTo>
                  <a:pt x="9759" y="5448"/>
                </a:lnTo>
                <a:lnTo>
                  <a:pt x="9777" y="5426"/>
                </a:lnTo>
                <a:lnTo>
                  <a:pt x="9794" y="5406"/>
                </a:lnTo>
                <a:lnTo>
                  <a:pt x="9803" y="5387"/>
                </a:lnTo>
                <a:lnTo>
                  <a:pt x="9813" y="5369"/>
                </a:lnTo>
                <a:lnTo>
                  <a:pt x="9821" y="5387"/>
                </a:lnTo>
                <a:lnTo>
                  <a:pt x="9833" y="5406"/>
                </a:lnTo>
                <a:lnTo>
                  <a:pt x="9848" y="5426"/>
                </a:lnTo>
                <a:lnTo>
                  <a:pt x="9866" y="5448"/>
                </a:lnTo>
                <a:lnTo>
                  <a:pt x="9887" y="5472"/>
                </a:lnTo>
                <a:lnTo>
                  <a:pt x="9915" y="5496"/>
                </a:lnTo>
                <a:lnTo>
                  <a:pt x="9945" y="5520"/>
                </a:lnTo>
                <a:lnTo>
                  <a:pt x="9983" y="5546"/>
                </a:lnTo>
                <a:lnTo>
                  <a:pt x="9989" y="5550"/>
                </a:lnTo>
                <a:lnTo>
                  <a:pt x="9927" y="5592"/>
                </a:lnTo>
                <a:lnTo>
                  <a:pt x="9899" y="5612"/>
                </a:lnTo>
                <a:lnTo>
                  <a:pt x="9878" y="5630"/>
                </a:lnTo>
                <a:lnTo>
                  <a:pt x="9855" y="5649"/>
                </a:lnTo>
                <a:lnTo>
                  <a:pt x="9839" y="5670"/>
                </a:lnTo>
                <a:lnTo>
                  <a:pt x="9824" y="5690"/>
                </a:lnTo>
                <a:lnTo>
                  <a:pt x="9813" y="5712"/>
                </a:lnTo>
                <a:lnTo>
                  <a:pt x="9801" y="5690"/>
                </a:lnTo>
                <a:lnTo>
                  <a:pt x="9788" y="5670"/>
                </a:lnTo>
                <a:lnTo>
                  <a:pt x="9770" y="5649"/>
                </a:lnTo>
                <a:lnTo>
                  <a:pt x="9749" y="5630"/>
                </a:lnTo>
                <a:close/>
                <a:moveTo>
                  <a:pt x="9872" y="5778"/>
                </a:moveTo>
                <a:lnTo>
                  <a:pt x="9873" y="5757"/>
                </a:lnTo>
                <a:lnTo>
                  <a:pt x="9881" y="5738"/>
                </a:lnTo>
                <a:lnTo>
                  <a:pt x="9891" y="5720"/>
                </a:lnTo>
                <a:lnTo>
                  <a:pt x="9905" y="5702"/>
                </a:lnTo>
                <a:lnTo>
                  <a:pt x="9923" y="5684"/>
                </a:lnTo>
                <a:lnTo>
                  <a:pt x="9947" y="5664"/>
                </a:lnTo>
                <a:lnTo>
                  <a:pt x="9977" y="5642"/>
                </a:lnTo>
                <a:lnTo>
                  <a:pt x="10053" y="5592"/>
                </a:lnTo>
                <a:lnTo>
                  <a:pt x="10130" y="5642"/>
                </a:lnTo>
                <a:lnTo>
                  <a:pt x="10157" y="5664"/>
                </a:lnTo>
                <a:lnTo>
                  <a:pt x="10181" y="5684"/>
                </a:lnTo>
                <a:lnTo>
                  <a:pt x="10199" y="5702"/>
                </a:lnTo>
                <a:lnTo>
                  <a:pt x="10215" y="5720"/>
                </a:lnTo>
                <a:lnTo>
                  <a:pt x="10226" y="5738"/>
                </a:lnTo>
                <a:lnTo>
                  <a:pt x="10232" y="5757"/>
                </a:lnTo>
                <a:lnTo>
                  <a:pt x="10235" y="5778"/>
                </a:lnTo>
                <a:lnTo>
                  <a:pt x="10235" y="5802"/>
                </a:lnTo>
                <a:lnTo>
                  <a:pt x="10233" y="5829"/>
                </a:lnTo>
                <a:lnTo>
                  <a:pt x="10232" y="5841"/>
                </a:lnTo>
                <a:lnTo>
                  <a:pt x="10227" y="5853"/>
                </a:lnTo>
                <a:lnTo>
                  <a:pt x="10223" y="5865"/>
                </a:lnTo>
                <a:lnTo>
                  <a:pt x="10215" y="5877"/>
                </a:lnTo>
                <a:lnTo>
                  <a:pt x="10208" y="5889"/>
                </a:lnTo>
                <a:lnTo>
                  <a:pt x="10199" y="5900"/>
                </a:lnTo>
                <a:lnTo>
                  <a:pt x="10173" y="5924"/>
                </a:lnTo>
                <a:lnTo>
                  <a:pt x="10143" y="5948"/>
                </a:lnTo>
                <a:lnTo>
                  <a:pt x="10101" y="5978"/>
                </a:lnTo>
                <a:lnTo>
                  <a:pt x="10053" y="6009"/>
                </a:lnTo>
                <a:lnTo>
                  <a:pt x="10004" y="5978"/>
                </a:lnTo>
                <a:lnTo>
                  <a:pt x="9963" y="5948"/>
                </a:lnTo>
                <a:lnTo>
                  <a:pt x="9932" y="5924"/>
                </a:lnTo>
                <a:lnTo>
                  <a:pt x="9908" y="5900"/>
                </a:lnTo>
                <a:lnTo>
                  <a:pt x="9897" y="5889"/>
                </a:lnTo>
                <a:lnTo>
                  <a:pt x="9890" y="5877"/>
                </a:lnTo>
                <a:lnTo>
                  <a:pt x="9884" y="5865"/>
                </a:lnTo>
                <a:lnTo>
                  <a:pt x="9878" y="5853"/>
                </a:lnTo>
                <a:lnTo>
                  <a:pt x="9873" y="5841"/>
                </a:lnTo>
                <a:lnTo>
                  <a:pt x="9872" y="5829"/>
                </a:lnTo>
                <a:lnTo>
                  <a:pt x="9869" y="5802"/>
                </a:lnTo>
                <a:lnTo>
                  <a:pt x="9872" y="5778"/>
                </a:lnTo>
                <a:close/>
                <a:moveTo>
                  <a:pt x="10229" y="5630"/>
                </a:moveTo>
                <a:lnTo>
                  <a:pt x="10205" y="5612"/>
                </a:lnTo>
                <a:lnTo>
                  <a:pt x="10179" y="5592"/>
                </a:lnTo>
                <a:lnTo>
                  <a:pt x="10118" y="5550"/>
                </a:lnTo>
                <a:lnTo>
                  <a:pt x="10124" y="5546"/>
                </a:lnTo>
                <a:lnTo>
                  <a:pt x="10160" y="5520"/>
                </a:lnTo>
                <a:lnTo>
                  <a:pt x="10191" y="5496"/>
                </a:lnTo>
                <a:lnTo>
                  <a:pt x="10217" y="5472"/>
                </a:lnTo>
                <a:lnTo>
                  <a:pt x="10239" y="5448"/>
                </a:lnTo>
                <a:lnTo>
                  <a:pt x="10257" y="5426"/>
                </a:lnTo>
                <a:lnTo>
                  <a:pt x="10272" y="5406"/>
                </a:lnTo>
                <a:lnTo>
                  <a:pt x="10283" y="5387"/>
                </a:lnTo>
                <a:lnTo>
                  <a:pt x="10293" y="5369"/>
                </a:lnTo>
                <a:lnTo>
                  <a:pt x="10301" y="5387"/>
                </a:lnTo>
                <a:lnTo>
                  <a:pt x="10313" y="5406"/>
                </a:lnTo>
                <a:lnTo>
                  <a:pt x="10326" y="5426"/>
                </a:lnTo>
                <a:lnTo>
                  <a:pt x="10344" y="5448"/>
                </a:lnTo>
                <a:lnTo>
                  <a:pt x="10367" y="5472"/>
                </a:lnTo>
                <a:lnTo>
                  <a:pt x="10395" y="5496"/>
                </a:lnTo>
                <a:lnTo>
                  <a:pt x="10425" y="5520"/>
                </a:lnTo>
                <a:lnTo>
                  <a:pt x="10463" y="5546"/>
                </a:lnTo>
                <a:lnTo>
                  <a:pt x="10469" y="5550"/>
                </a:lnTo>
                <a:lnTo>
                  <a:pt x="10407" y="5592"/>
                </a:lnTo>
                <a:lnTo>
                  <a:pt x="10379" y="5612"/>
                </a:lnTo>
                <a:lnTo>
                  <a:pt x="10356" y="5630"/>
                </a:lnTo>
                <a:lnTo>
                  <a:pt x="10335" y="5649"/>
                </a:lnTo>
                <a:lnTo>
                  <a:pt x="10319" y="5670"/>
                </a:lnTo>
                <a:lnTo>
                  <a:pt x="10302" y="5690"/>
                </a:lnTo>
                <a:lnTo>
                  <a:pt x="10293" y="5712"/>
                </a:lnTo>
                <a:lnTo>
                  <a:pt x="10281" y="5690"/>
                </a:lnTo>
                <a:lnTo>
                  <a:pt x="10268" y="5670"/>
                </a:lnTo>
                <a:lnTo>
                  <a:pt x="10250" y="5649"/>
                </a:lnTo>
                <a:lnTo>
                  <a:pt x="10229" y="5630"/>
                </a:lnTo>
                <a:close/>
                <a:moveTo>
                  <a:pt x="10350" y="5778"/>
                </a:moveTo>
                <a:lnTo>
                  <a:pt x="10353" y="5757"/>
                </a:lnTo>
                <a:lnTo>
                  <a:pt x="10361" y="5738"/>
                </a:lnTo>
                <a:lnTo>
                  <a:pt x="10371" y="5720"/>
                </a:lnTo>
                <a:lnTo>
                  <a:pt x="10385" y="5702"/>
                </a:lnTo>
                <a:lnTo>
                  <a:pt x="10404" y="5684"/>
                </a:lnTo>
                <a:lnTo>
                  <a:pt x="10427" y="5664"/>
                </a:lnTo>
                <a:lnTo>
                  <a:pt x="10457" y="5642"/>
                </a:lnTo>
                <a:lnTo>
                  <a:pt x="10533" y="5592"/>
                </a:lnTo>
                <a:lnTo>
                  <a:pt x="10545" y="5600"/>
                </a:lnTo>
                <a:lnTo>
                  <a:pt x="10614" y="5648"/>
                </a:lnTo>
                <a:lnTo>
                  <a:pt x="10643" y="5667"/>
                </a:lnTo>
                <a:lnTo>
                  <a:pt x="10665" y="5685"/>
                </a:lnTo>
                <a:lnTo>
                  <a:pt x="10680" y="5703"/>
                </a:lnTo>
                <a:lnTo>
                  <a:pt x="10695" y="5720"/>
                </a:lnTo>
                <a:lnTo>
                  <a:pt x="10704" y="5738"/>
                </a:lnTo>
                <a:lnTo>
                  <a:pt x="10710" y="5757"/>
                </a:lnTo>
                <a:lnTo>
                  <a:pt x="10715" y="5778"/>
                </a:lnTo>
                <a:lnTo>
                  <a:pt x="10715" y="5802"/>
                </a:lnTo>
                <a:lnTo>
                  <a:pt x="10713" y="5828"/>
                </a:lnTo>
                <a:lnTo>
                  <a:pt x="10710" y="5841"/>
                </a:lnTo>
                <a:lnTo>
                  <a:pt x="10707" y="5853"/>
                </a:lnTo>
                <a:lnTo>
                  <a:pt x="10703" y="5864"/>
                </a:lnTo>
                <a:lnTo>
                  <a:pt x="10697" y="5876"/>
                </a:lnTo>
                <a:lnTo>
                  <a:pt x="10689" y="5886"/>
                </a:lnTo>
                <a:lnTo>
                  <a:pt x="10680" y="5898"/>
                </a:lnTo>
                <a:lnTo>
                  <a:pt x="10659" y="5919"/>
                </a:lnTo>
                <a:lnTo>
                  <a:pt x="10629" y="5943"/>
                </a:lnTo>
                <a:lnTo>
                  <a:pt x="10590" y="5972"/>
                </a:lnTo>
                <a:lnTo>
                  <a:pt x="10545" y="6002"/>
                </a:lnTo>
                <a:lnTo>
                  <a:pt x="10533" y="6009"/>
                </a:lnTo>
                <a:lnTo>
                  <a:pt x="10482" y="5978"/>
                </a:lnTo>
                <a:lnTo>
                  <a:pt x="10443" y="5948"/>
                </a:lnTo>
                <a:lnTo>
                  <a:pt x="10410" y="5924"/>
                </a:lnTo>
                <a:lnTo>
                  <a:pt x="10386" y="5900"/>
                </a:lnTo>
                <a:lnTo>
                  <a:pt x="10377" y="5889"/>
                </a:lnTo>
                <a:lnTo>
                  <a:pt x="10368" y="5877"/>
                </a:lnTo>
                <a:lnTo>
                  <a:pt x="10362" y="5865"/>
                </a:lnTo>
                <a:lnTo>
                  <a:pt x="10356" y="5853"/>
                </a:lnTo>
                <a:lnTo>
                  <a:pt x="10353" y="5841"/>
                </a:lnTo>
                <a:lnTo>
                  <a:pt x="10350" y="5829"/>
                </a:lnTo>
                <a:lnTo>
                  <a:pt x="10349" y="5802"/>
                </a:lnTo>
                <a:lnTo>
                  <a:pt x="10350" y="5778"/>
                </a:lnTo>
                <a:close/>
                <a:moveTo>
                  <a:pt x="10709" y="5630"/>
                </a:moveTo>
                <a:lnTo>
                  <a:pt x="10685" y="5612"/>
                </a:lnTo>
                <a:lnTo>
                  <a:pt x="10659" y="5592"/>
                </a:lnTo>
                <a:lnTo>
                  <a:pt x="10596" y="5550"/>
                </a:lnTo>
                <a:lnTo>
                  <a:pt x="10602" y="5546"/>
                </a:lnTo>
                <a:lnTo>
                  <a:pt x="10638" y="5520"/>
                </a:lnTo>
                <a:lnTo>
                  <a:pt x="10671" y="5496"/>
                </a:lnTo>
                <a:lnTo>
                  <a:pt x="10697" y="5472"/>
                </a:lnTo>
                <a:lnTo>
                  <a:pt x="10719" y="5448"/>
                </a:lnTo>
                <a:lnTo>
                  <a:pt x="10739" y="5426"/>
                </a:lnTo>
                <a:lnTo>
                  <a:pt x="10752" y="5406"/>
                </a:lnTo>
                <a:lnTo>
                  <a:pt x="10764" y="5387"/>
                </a:lnTo>
                <a:lnTo>
                  <a:pt x="10773" y="5369"/>
                </a:lnTo>
                <a:lnTo>
                  <a:pt x="10781" y="5387"/>
                </a:lnTo>
                <a:lnTo>
                  <a:pt x="10793" y="5406"/>
                </a:lnTo>
                <a:lnTo>
                  <a:pt x="10806" y="5426"/>
                </a:lnTo>
                <a:lnTo>
                  <a:pt x="10824" y="5448"/>
                </a:lnTo>
                <a:lnTo>
                  <a:pt x="10847" y="5472"/>
                </a:lnTo>
                <a:lnTo>
                  <a:pt x="10875" y="5496"/>
                </a:lnTo>
                <a:lnTo>
                  <a:pt x="10907" y="5520"/>
                </a:lnTo>
                <a:lnTo>
                  <a:pt x="10943" y="5546"/>
                </a:lnTo>
                <a:lnTo>
                  <a:pt x="10949" y="5550"/>
                </a:lnTo>
                <a:lnTo>
                  <a:pt x="10887" y="5592"/>
                </a:lnTo>
                <a:lnTo>
                  <a:pt x="10859" y="5612"/>
                </a:lnTo>
                <a:lnTo>
                  <a:pt x="10836" y="5630"/>
                </a:lnTo>
                <a:lnTo>
                  <a:pt x="10817" y="5649"/>
                </a:lnTo>
                <a:lnTo>
                  <a:pt x="10799" y="5670"/>
                </a:lnTo>
                <a:lnTo>
                  <a:pt x="10785" y="5690"/>
                </a:lnTo>
                <a:lnTo>
                  <a:pt x="10773" y="5712"/>
                </a:lnTo>
                <a:lnTo>
                  <a:pt x="10761" y="5690"/>
                </a:lnTo>
                <a:lnTo>
                  <a:pt x="10746" y="5670"/>
                </a:lnTo>
                <a:lnTo>
                  <a:pt x="10728" y="5649"/>
                </a:lnTo>
                <a:lnTo>
                  <a:pt x="10709" y="5630"/>
                </a:lnTo>
                <a:close/>
                <a:moveTo>
                  <a:pt x="10830" y="5778"/>
                </a:moveTo>
                <a:lnTo>
                  <a:pt x="10835" y="5757"/>
                </a:lnTo>
                <a:lnTo>
                  <a:pt x="10841" y="5738"/>
                </a:lnTo>
                <a:lnTo>
                  <a:pt x="10851" y="5720"/>
                </a:lnTo>
                <a:lnTo>
                  <a:pt x="10865" y="5702"/>
                </a:lnTo>
                <a:lnTo>
                  <a:pt x="10884" y="5684"/>
                </a:lnTo>
                <a:lnTo>
                  <a:pt x="10907" y="5664"/>
                </a:lnTo>
                <a:lnTo>
                  <a:pt x="10937" y="5642"/>
                </a:lnTo>
                <a:lnTo>
                  <a:pt x="11012" y="5592"/>
                </a:lnTo>
                <a:lnTo>
                  <a:pt x="11088" y="5642"/>
                </a:lnTo>
                <a:lnTo>
                  <a:pt x="11117" y="5664"/>
                </a:lnTo>
                <a:lnTo>
                  <a:pt x="11141" y="5684"/>
                </a:lnTo>
                <a:lnTo>
                  <a:pt x="11160" y="5702"/>
                </a:lnTo>
                <a:lnTo>
                  <a:pt x="11174" y="5720"/>
                </a:lnTo>
                <a:lnTo>
                  <a:pt x="11184" y="5738"/>
                </a:lnTo>
                <a:lnTo>
                  <a:pt x="11190" y="5757"/>
                </a:lnTo>
                <a:lnTo>
                  <a:pt x="11195" y="5778"/>
                </a:lnTo>
                <a:lnTo>
                  <a:pt x="11195" y="5802"/>
                </a:lnTo>
                <a:lnTo>
                  <a:pt x="11192" y="5829"/>
                </a:lnTo>
                <a:lnTo>
                  <a:pt x="11190" y="5841"/>
                </a:lnTo>
                <a:lnTo>
                  <a:pt x="11186" y="5853"/>
                </a:lnTo>
                <a:lnTo>
                  <a:pt x="11183" y="5865"/>
                </a:lnTo>
                <a:lnTo>
                  <a:pt x="11177" y="5877"/>
                </a:lnTo>
                <a:lnTo>
                  <a:pt x="11168" y="5889"/>
                </a:lnTo>
                <a:lnTo>
                  <a:pt x="11159" y="5900"/>
                </a:lnTo>
                <a:lnTo>
                  <a:pt x="11135" y="5924"/>
                </a:lnTo>
                <a:lnTo>
                  <a:pt x="11102" y="5948"/>
                </a:lnTo>
                <a:lnTo>
                  <a:pt x="11063" y="5978"/>
                </a:lnTo>
                <a:lnTo>
                  <a:pt x="11012" y="6009"/>
                </a:lnTo>
                <a:lnTo>
                  <a:pt x="10962" y="5978"/>
                </a:lnTo>
                <a:lnTo>
                  <a:pt x="10923" y="5948"/>
                </a:lnTo>
                <a:lnTo>
                  <a:pt x="10890" y="5924"/>
                </a:lnTo>
                <a:lnTo>
                  <a:pt x="10866" y="5900"/>
                </a:lnTo>
                <a:lnTo>
                  <a:pt x="10857" y="5889"/>
                </a:lnTo>
                <a:lnTo>
                  <a:pt x="10848" y="5877"/>
                </a:lnTo>
                <a:lnTo>
                  <a:pt x="10842" y="5865"/>
                </a:lnTo>
                <a:lnTo>
                  <a:pt x="10836" y="5853"/>
                </a:lnTo>
                <a:lnTo>
                  <a:pt x="10835" y="5841"/>
                </a:lnTo>
                <a:lnTo>
                  <a:pt x="10830" y="5829"/>
                </a:lnTo>
                <a:lnTo>
                  <a:pt x="10829" y="5802"/>
                </a:lnTo>
                <a:lnTo>
                  <a:pt x="10830" y="5778"/>
                </a:lnTo>
                <a:close/>
                <a:moveTo>
                  <a:pt x="11012" y="5508"/>
                </a:moveTo>
                <a:lnTo>
                  <a:pt x="10985" y="5490"/>
                </a:lnTo>
                <a:lnTo>
                  <a:pt x="10944" y="5460"/>
                </a:lnTo>
                <a:lnTo>
                  <a:pt x="10911" y="5432"/>
                </a:lnTo>
                <a:lnTo>
                  <a:pt x="10884" y="5408"/>
                </a:lnTo>
                <a:lnTo>
                  <a:pt x="10866" y="5384"/>
                </a:lnTo>
                <a:lnTo>
                  <a:pt x="10853" y="5364"/>
                </a:lnTo>
                <a:lnTo>
                  <a:pt x="10842" y="5348"/>
                </a:lnTo>
                <a:lnTo>
                  <a:pt x="10836" y="5333"/>
                </a:lnTo>
                <a:lnTo>
                  <a:pt x="10833" y="5322"/>
                </a:lnTo>
                <a:lnTo>
                  <a:pt x="10836" y="5310"/>
                </a:lnTo>
                <a:lnTo>
                  <a:pt x="10842" y="5294"/>
                </a:lnTo>
                <a:lnTo>
                  <a:pt x="10853" y="5279"/>
                </a:lnTo>
                <a:lnTo>
                  <a:pt x="10866" y="5258"/>
                </a:lnTo>
                <a:lnTo>
                  <a:pt x="10884" y="5234"/>
                </a:lnTo>
                <a:lnTo>
                  <a:pt x="10911" y="5210"/>
                </a:lnTo>
                <a:lnTo>
                  <a:pt x="10944" y="5183"/>
                </a:lnTo>
                <a:lnTo>
                  <a:pt x="10985" y="5153"/>
                </a:lnTo>
                <a:lnTo>
                  <a:pt x="11012" y="5135"/>
                </a:lnTo>
                <a:lnTo>
                  <a:pt x="11040" y="5153"/>
                </a:lnTo>
                <a:lnTo>
                  <a:pt x="11081" y="5183"/>
                </a:lnTo>
                <a:lnTo>
                  <a:pt x="11114" y="5210"/>
                </a:lnTo>
                <a:lnTo>
                  <a:pt x="11141" y="5234"/>
                </a:lnTo>
                <a:lnTo>
                  <a:pt x="11159" y="5258"/>
                </a:lnTo>
                <a:lnTo>
                  <a:pt x="11172" y="5279"/>
                </a:lnTo>
                <a:lnTo>
                  <a:pt x="11183" y="5294"/>
                </a:lnTo>
                <a:lnTo>
                  <a:pt x="11189" y="5310"/>
                </a:lnTo>
                <a:lnTo>
                  <a:pt x="11190" y="5322"/>
                </a:lnTo>
                <a:lnTo>
                  <a:pt x="11189" y="5333"/>
                </a:lnTo>
                <a:lnTo>
                  <a:pt x="11183" y="5348"/>
                </a:lnTo>
                <a:lnTo>
                  <a:pt x="11172" y="5364"/>
                </a:lnTo>
                <a:lnTo>
                  <a:pt x="11159" y="5384"/>
                </a:lnTo>
                <a:lnTo>
                  <a:pt x="11141" y="5408"/>
                </a:lnTo>
                <a:lnTo>
                  <a:pt x="11114" y="5432"/>
                </a:lnTo>
                <a:lnTo>
                  <a:pt x="11081" y="5460"/>
                </a:lnTo>
                <a:lnTo>
                  <a:pt x="11040" y="5490"/>
                </a:lnTo>
                <a:lnTo>
                  <a:pt x="11012" y="5508"/>
                </a:lnTo>
                <a:close/>
                <a:moveTo>
                  <a:pt x="11012" y="5051"/>
                </a:moveTo>
                <a:lnTo>
                  <a:pt x="10962" y="5016"/>
                </a:lnTo>
                <a:lnTo>
                  <a:pt x="10923" y="4988"/>
                </a:lnTo>
                <a:lnTo>
                  <a:pt x="10890" y="4964"/>
                </a:lnTo>
                <a:lnTo>
                  <a:pt x="10866" y="4940"/>
                </a:lnTo>
                <a:lnTo>
                  <a:pt x="10857" y="4929"/>
                </a:lnTo>
                <a:lnTo>
                  <a:pt x="10848" y="4919"/>
                </a:lnTo>
                <a:lnTo>
                  <a:pt x="10842" y="4907"/>
                </a:lnTo>
                <a:lnTo>
                  <a:pt x="10836" y="4895"/>
                </a:lnTo>
                <a:lnTo>
                  <a:pt x="10835" y="4883"/>
                </a:lnTo>
                <a:lnTo>
                  <a:pt x="10830" y="4871"/>
                </a:lnTo>
                <a:lnTo>
                  <a:pt x="10829" y="4841"/>
                </a:lnTo>
                <a:lnTo>
                  <a:pt x="10830" y="4818"/>
                </a:lnTo>
                <a:lnTo>
                  <a:pt x="10835" y="4799"/>
                </a:lnTo>
                <a:lnTo>
                  <a:pt x="10841" y="4779"/>
                </a:lnTo>
                <a:lnTo>
                  <a:pt x="10851" y="4761"/>
                </a:lnTo>
                <a:lnTo>
                  <a:pt x="10865" y="4740"/>
                </a:lnTo>
                <a:lnTo>
                  <a:pt x="10884" y="4722"/>
                </a:lnTo>
                <a:lnTo>
                  <a:pt x="10907" y="4704"/>
                </a:lnTo>
                <a:lnTo>
                  <a:pt x="10937" y="4683"/>
                </a:lnTo>
                <a:lnTo>
                  <a:pt x="11012" y="4632"/>
                </a:lnTo>
                <a:lnTo>
                  <a:pt x="11088" y="4683"/>
                </a:lnTo>
                <a:lnTo>
                  <a:pt x="11117" y="4704"/>
                </a:lnTo>
                <a:lnTo>
                  <a:pt x="11141" y="4722"/>
                </a:lnTo>
                <a:lnTo>
                  <a:pt x="11160" y="4740"/>
                </a:lnTo>
                <a:lnTo>
                  <a:pt x="11174" y="4761"/>
                </a:lnTo>
                <a:lnTo>
                  <a:pt x="11184" y="4779"/>
                </a:lnTo>
                <a:lnTo>
                  <a:pt x="11190" y="4799"/>
                </a:lnTo>
                <a:lnTo>
                  <a:pt x="11195" y="4818"/>
                </a:lnTo>
                <a:lnTo>
                  <a:pt x="11195" y="4841"/>
                </a:lnTo>
                <a:lnTo>
                  <a:pt x="11192" y="4871"/>
                </a:lnTo>
                <a:lnTo>
                  <a:pt x="11190" y="4883"/>
                </a:lnTo>
                <a:lnTo>
                  <a:pt x="11186" y="4895"/>
                </a:lnTo>
                <a:lnTo>
                  <a:pt x="11183" y="4907"/>
                </a:lnTo>
                <a:lnTo>
                  <a:pt x="11177" y="4919"/>
                </a:lnTo>
                <a:lnTo>
                  <a:pt x="11168" y="4929"/>
                </a:lnTo>
                <a:lnTo>
                  <a:pt x="11159" y="4940"/>
                </a:lnTo>
                <a:lnTo>
                  <a:pt x="11135" y="4964"/>
                </a:lnTo>
                <a:lnTo>
                  <a:pt x="11102" y="4988"/>
                </a:lnTo>
                <a:lnTo>
                  <a:pt x="11063" y="5016"/>
                </a:lnTo>
                <a:lnTo>
                  <a:pt x="11012" y="5051"/>
                </a:lnTo>
                <a:close/>
                <a:moveTo>
                  <a:pt x="11012" y="4548"/>
                </a:moveTo>
                <a:lnTo>
                  <a:pt x="10985" y="4529"/>
                </a:lnTo>
                <a:lnTo>
                  <a:pt x="10944" y="4500"/>
                </a:lnTo>
                <a:lnTo>
                  <a:pt x="10911" y="4473"/>
                </a:lnTo>
                <a:lnTo>
                  <a:pt x="10884" y="4449"/>
                </a:lnTo>
                <a:lnTo>
                  <a:pt x="10866" y="4425"/>
                </a:lnTo>
                <a:lnTo>
                  <a:pt x="10853" y="4404"/>
                </a:lnTo>
                <a:lnTo>
                  <a:pt x="10842" y="4386"/>
                </a:lnTo>
                <a:lnTo>
                  <a:pt x="10836" y="4373"/>
                </a:lnTo>
                <a:lnTo>
                  <a:pt x="10833" y="4361"/>
                </a:lnTo>
                <a:lnTo>
                  <a:pt x="10836" y="4350"/>
                </a:lnTo>
                <a:lnTo>
                  <a:pt x="10842" y="4335"/>
                </a:lnTo>
                <a:lnTo>
                  <a:pt x="10853" y="4319"/>
                </a:lnTo>
                <a:lnTo>
                  <a:pt x="10866" y="4296"/>
                </a:lnTo>
                <a:lnTo>
                  <a:pt x="10884" y="4275"/>
                </a:lnTo>
                <a:lnTo>
                  <a:pt x="10911" y="4251"/>
                </a:lnTo>
                <a:lnTo>
                  <a:pt x="10944" y="4223"/>
                </a:lnTo>
                <a:lnTo>
                  <a:pt x="10985" y="4193"/>
                </a:lnTo>
                <a:lnTo>
                  <a:pt x="11012" y="4175"/>
                </a:lnTo>
                <a:lnTo>
                  <a:pt x="11040" y="4193"/>
                </a:lnTo>
                <a:lnTo>
                  <a:pt x="11081" y="4223"/>
                </a:lnTo>
                <a:lnTo>
                  <a:pt x="11114" y="4251"/>
                </a:lnTo>
                <a:lnTo>
                  <a:pt x="11141" y="4275"/>
                </a:lnTo>
                <a:lnTo>
                  <a:pt x="11159" y="4296"/>
                </a:lnTo>
                <a:lnTo>
                  <a:pt x="11172" y="4319"/>
                </a:lnTo>
                <a:lnTo>
                  <a:pt x="11183" y="4335"/>
                </a:lnTo>
                <a:lnTo>
                  <a:pt x="11189" y="4350"/>
                </a:lnTo>
                <a:lnTo>
                  <a:pt x="11190" y="4361"/>
                </a:lnTo>
                <a:lnTo>
                  <a:pt x="11189" y="4373"/>
                </a:lnTo>
                <a:lnTo>
                  <a:pt x="11183" y="4386"/>
                </a:lnTo>
                <a:lnTo>
                  <a:pt x="11172" y="4404"/>
                </a:lnTo>
                <a:lnTo>
                  <a:pt x="11159" y="4425"/>
                </a:lnTo>
                <a:lnTo>
                  <a:pt x="11141" y="4449"/>
                </a:lnTo>
                <a:lnTo>
                  <a:pt x="11114" y="4473"/>
                </a:lnTo>
                <a:lnTo>
                  <a:pt x="11081" y="4500"/>
                </a:lnTo>
                <a:lnTo>
                  <a:pt x="11040" y="4529"/>
                </a:lnTo>
                <a:lnTo>
                  <a:pt x="11012" y="4548"/>
                </a:lnTo>
                <a:close/>
                <a:moveTo>
                  <a:pt x="11012" y="4091"/>
                </a:moveTo>
                <a:lnTo>
                  <a:pt x="10962" y="4058"/>
                </a:lnTo>
                <a:lnTo>
                  <a:pt x="10923" y="4029"/>
                </a:lnTo>
                <a:lnTo>
                  <a:pt x="10890" y="4004"/>
                </a:lnTo>
                <a:lnTo>
                  <a:pt x="10866" y="3981"/>
                </a:lnTo>
                <a:lnTo>
                  <a:pt x="10857" y="3969"/>
                </a:lnTo>
                <a:lnTo>
                  <a:pt x="10848" y="3959"/>
                </a:lnTo>
                <a:lnTo>
                  <a:pt x="10842" y="3947"/>
                </a:lnTo>
                <a:lnTo>
                  <a:pt x="10836" y="3935"/>
                </a:lnTo>
                <a:lnTo>
                  <a:pt x="10835" y="3923"/>
                </a:lnTo>
                <a:lnTo>
                  <a:pt x="10830" y="3909"/>
                </a:lnTo>
                <a:lnTo>
                  <a:pt x="10829" y="3881"/>
                </a:lnTo>
                <a:lnTo>
                  <a:pt x="10830" y="3860"/>
                </a:lnTo>
                <a:lnTo>
                  <a:pt x="10835" y="3839"/>
                </a:lnTo>
                <a:lnTo>
                  <a:pt x="10841" y="3819"/>
                </a:lnTo>
                <a:lnTo>
                  <a:pt x="10851" y="3800"/>
                </a:lnTo>
                <a:lnTo>
                  <a:pt x="10865" y="3782"/>
                </a:lnTo>
                <a:lnTo>
                  <a:pt x="10884" y="3764"/>
                </a:lnTo>
                <a:lnTo>
                  <a:pt x="10907" y="3743"/>
                </a:lnTo>
                <a:lnTo>
                  <a:pt x="10937" y="3723"/>
                </a:lnTo>
                <a:lnTo>
                  <a:pt x="11012" y="3674"/>
                </a:lnTo>
                <a:lnTo>
                  <a:pt x="11088" y="3723"/>
                </a:lnTo>
                <a:lnTo>
                  <a:pt x="11117" y="3743"/>
                </a:lnTo>
                <a:lnTo>
                  <a:pt x="11141" y="3764"/>
                </a:lnTo>
                <a:lnTo>
                  <a:pt x="11160" y="3782"/>
                </a:lnTo>
                <a:lnTo>
                  <a:pt x="11174" y="3800"/>
                </a:lnTo>
                <a:lnTo>
                  <a:pt x="11184" y="3819"/>
                </a:lnTo>
                <a:lnTo>
                  <a:pt x="11190" y="3839"/>
                </a:lnTo>
                <a:lnTo>
                  <a:pt x="11195" y="3860"/>
                </a:lnTo>
                <a:lnTo>
                  <a:pt x="11195" y="3881"/>
                </a:lnTo>
                <a:lnTo>
                  <a:pt x="11192" y="3909"/>
                </a:lnTo>
                <a:lnTo>
                  <a:pt x="11190" y="3923"/>
                </a:lnTo>
                <a:lnTo>
                  <a:pt x="11186" y="3935"/>
                </a:lnTo>
                <a:lnTo>
                  <a:pt x="11183" y="3947"/>
                </a:lnTo>
                <a:lnTo>
                  <a:pt x="11177" y="3959"/>
                </a:lnTo>
                <a:lnTo>
                  <a:pt x="11168" y="3969"/>
                </a:lnTo>
                <a:lnTo>
                  <a:pt x="11159" y="3981"/>
                </a:lnTo>
                <a:lnTo>
                  <a:pt x="11135" y="4004"/>
                </a:lnTo>
                <a:lnTo>
                  <a:pt x="11102" y="4029"/>
                </a:lnTo>
                <a:lnTo>
                  <a:pt x="11063" y="4058"/>
                </a:lnTo>
                <a:lnTo>
                  <a:pt x="11012" y="4091"/>
                </a:lnTo>
                <a:close/>
                <a:moveTo>
                  <a:pt x="11012" y="3588"/>
                </a:moveTo>
                <a:lnTo>
                  <a:pt x="10985" y="3570"/>
                </a:lnTo>
                <a:lnTo>
                  <a:pt x="10944" y="3542"/>
                </a:lnTo>
                <a:lnTo>
                  <a:pt x="10911" y="3513"/>
                </a:lnTo>
                <a:lnTo>
                  <a:pt x="10884" y="3488"/>
                </a:lnTo>
                <a:lnTo>
                  <a:pt x="10866" y="3465"/>
                </a:lnTo>
                <a:lnTo>
                  <a:pt x="10853" y="3446"/>
                </a:lnTo>
                <a:lnTo>
                  <a:pt x="10842" y="3428"/>
                </a:lnTo>
                <a:lnTo>
                  <a:pt x="10836" y="3414"/>
                </a:lnTo>
                <a:lnTo>
                  <a:pt x="10833" y="3402"/>
                </a:lnTo>
                <a:lnTo>
                  <a:pt x="10836" y="3390"/>
                </a:lnTo>
                <a:lnTo>
                  <a:pt x="10842" y="3375"/>
                </a:lnTo>
                <a:lnTo>
                  <a:pt x="10853" y="3357"/>
                </a:lnTo>
                <a:lnTo>
                  <a:pt x="10866" y="3338"/>
                </a:lnTo>
                <a:lnTo>
                  <a:pt x="10884" y="3315"/>
                </a:lnTo>
                <a:lnTo>
                  <a:pt x="10911" y="3290"/>
                </a:lnTo>
                <a:lnTo>
                  <a:pt x="10944" y="3264"/>
                </a:lnTo>
                <a:lnTo>
                  <a:pt x="10985" y="3234"/>
                </a:lnTo>
                <a:lnTo>
                  <a:pt x="11012" y="3216"/>
                </a:lnTo>
                <a:lnTo>
                  <a:pt x="11040" y="3234"/>
                </a:lnTo>
                <a:lnTo>
                  <a:pt x="11081" y="3264"/>
                </a:lnTo>
                <a:lnTo>
                  <a:pt x="11114" y="3290"/>
                </a:lnTo>
                <a:lnTo>
                  <a:pt x="11141" y="3315"/>
                </a:lnTo>
                <a:lnTo>
                  <a:pt x="11159" y="3338"/>
                </a:lnTo>
                <a:lnTo>
                  <a:pt x="11172" y="3357"/>
                </a:lnTo>
                <a:lnTo>
                  <a:pt x="11183" y="3375"/>
                </a:lnTo>
                <a:lnTo>
                  <a:pt x="11189" y="3390"/>
                </a:lnTo>
                <a:lnTo>
                  <a:pt x="11190" y="3402"/>
                </a:lnTo>
                <a:lnTo>
                  <a:pt x="11189" y="3414"/>
                </a:lnTo>
                <a:lnTo>
                  <a:pt x="11183" y="3428"/>
                </a:lnTo>
                <a:lnTo>
                  <a:pt x="11172" y="3446"/>
                </a:lnTo>
                <a:lnTo>
                  <a:pt x="11159" y="3465"/>
                </a:lnTo>
                <a:lnTo>
                  <a:pt x="11141" y="3488"/>
                </a:lnTo>
                <a:lnTo>
                  <a:pt x="11114" y="3513"/>
                </a:lnTo>
                <a:lnTo>
                  <a:pt x="11081" y="3542"/>
                </a:lnTo>
                <a:lnTo>
                  <a:pt x="11040" y="3570"/>
                </a:lnTo>
                <a:lnTo>
                  <a:pt x="11012" y="3588"/>
                </a:lnTo>
                <a:close/>
                <a:moveTo>
                  <a:pt x="11012" y="3132"/>
                </a:moveTo>
                <a:lnTo>
                  <a:pt x="10962" y="3098"/>
                </a:lnTo>
                <a:lnTo>
                  <a:pt x="10923" y="3069"/>
                </a:lnTo>
                <a:lnTo>
                  <a:pt x="10890" y="3044"/>
                </a:lnTo>
                <a:lnTo>
                  <a:pt x="10866" y="3021"/>
                </a:lnTo>
                <a:lnTo>
                  <a:pt x="10857" y="3009"/>
                </a:lnTo>
                <a:lnTo>
                  <a:pt x="10848" y="2997"/>
                </a:lnTo>
                <a:lnTo>
                  <a:pt x="10842" y="2988"/>
                </a:lnTo>
                <a:lnTo>
                  <a:pt x="10836" y="2976"/>
                </a:lnTo>
                <a:lnTo>
                  <a:pt x="10835" y="2964"/>
                </a:lnTo>
                <a:lnTo>
                  <a:pt x="10830" y="2951"/>
                </a:lnTo>
                <a:lnTo>
                  <a:pt x="10829" y="2922"/>
                </a:lnTo>
                <a:lnTo>
                  <a:pt x="10830" y="2900"/>
                </a:lnTo>
                <a:lnTo>
                  <a:pt x="10835" y="2880"/>
                </a:lnTo>
                <a:lnTo>
                  <a:pt x="10841" y="2861"/>
                </a:lnTo>
                <a:lnTo>
                  <a:pt x="10851" y="2840"/>
                </a:lnTo>
                <a:lnTo>
                  <a:pt x="10865" y="2822"/>
                </a:lnTo>
                <a:lnTo>
                  <a:pt x="10884" y="2804"/>
                </a:lnTo>
                <a:lnTo>
                  <a:pt x="10907" y="2784"/>
                </a:lnTo>
                <a:lnTo>
                  <a:pt x="10937" y="2765"/>
                </a:lnTo>
                <a:lnTo>
                  <a:pt x="11012" y="2712"/>
                </a:lnTo>
                <a:lnTo>
                  <a:pt x="11088" y="2765"/>
                </a:lnTo>
                <a:lnTo>
                  <a:pt x="11117" y="2784"/>
                </a:lnTo>
                <a:lnTo>
                  <a:pt x="11141" y="2804"/>
                </a:lnTo>
                <a:lnTo>
                  <a:pt x="11160" y="2822"/>
                </a:lnTo>
                <a:lnTo>
                  <a:pt x="11174" y="2840"/>
                </a:lnTo>
                <a:lnTo>
                  <a:pt x="11184" y="2861"/>
                </a:lnTo>
                <a:lnTo>
                  <a:pt x="11190" y="2880"/>
                </a:lnTo>
                <a:lnTo>
                  <a:pt x="11195" y="2900"/>
                </a:lnTo>
                <a:lnTo>
                  <a:pt x="11195" y="2922"/>
                </a:lnTo>
                <a:lnTo>
                  <a:pt x="11192" y="2951"/>
                </a:lnTo>
                <a:lnTo>
                  <a:pt x="11190" y="2964"/>
                </a:lnTo>
                <a:lnTo>
                  <a:pt x="11186" y="2976"/>
                </a:lnTo>
                <a:lnTo>
                  <a:pt x="11183" y="2988"/>
                </a:lnTo>
                <a:lnTo>
                  <a:pt x="11177" y="2997"/>
                </a:lnTo>
                <a:lnTo>
                  <a:pt x="11168" y="3009"/>
                </a:lnTo>
                <a:lnTo>
                  <a:pt x="11159" y="3021"/>
                </a:lnTo>
                <a:lnTo>
                  <a:pt x="11135" y="3044"/>
                </a:lnTo>
                <a:lnTo>
                  <a:pt x="11102" y="3069"/>
                </a:lnTo>
                <a:lnTo>
                  <a:pt x="11063" y="3098"/>
                </a:lnTo>
                <a:lnTo>
                  <a:pt x="11012" y="3132"/>
                </a:lnTo>
                <a:close/>
                <a:moveTo>
                  <a:pt x="11012" y="2628"/>
                </a:moveTo>
                <a:lnTo>
                  <a:pt x="10985" y="2610"/>
                </a:lnTo>
                <a:lnTo>
                  <a:pt x="10944" y="2580"/>
                </a:lnTo>
                <a:lnTo>
                  <a:pt x="10911" y="2555"/>
                </a:lnTo>
                <a:lnTo>
                  <a:pt x="10884" y="2528"/>
                </a:lnTo>
                <a:lnTo>
                  <a:pt x="10866" y="2507"/>
                </a:lnTo>
                <a:lnTo>
                  <a:pt x="10853" y="2486"/>
                </a:lnTo>
                <a:lnTo>
                  <a:pt x="10842" y="2468"/>
                </a:lnTo>
                <a:lnTo>
                  <a:pt x="10836" y="2454"/>
                </a:lnTo>
                <a:lnTo>
                  <a:pt x="10833" y="2442"/>
                </a:lnTo>
                <a:lnTo>
                  <a:pt x="10836" y="2430"/>
                </a:lnTo>
                <a:lnTo>
                  <a:pt x="10842" y="2417"/>
                </a:lnTo>
                <a:lnTo>
                  <a:pt x="10853" y="2399"/>
                </a:lnTo>
                <a:lnTo>
                  <a:pt x="10866" y="2378"/>
                </a:lnTo>
                <a:lnTo>
                  <a:pt x="10884" y="2357"/>
                </a:lnTo>
                <a:lnTo>
                  <a:pt x="10911" y="2330"/>
                </a:lnTo>
                <a:lnTo>
                  <a:pt x="10944" y="2304"/>
                </a:lnTo>
                <a:lnTo>
                  <a:pt x="10985" y="2274"/>
                </a:lnTo>
                <a:lnTo>
                  <a:pt x="11012" y="2256"/>
                </a:lnTo>
                <a:lnTo>
                  <a:pt x="11040" y="2274"/>
                </a:lnTo>
                <a:lnTo>
                  <a:pt x="11081" y="2304"/>
                </a:lnTo>
                <a:lnTo>
                  <a:pt x="11114" y="2330"/>
                </a:lnTo>
                <a:lnTo>
                  <a:pt x="11141" y="2357"/>
                </a:lnTo>
                <a:lnTo>
                  <a:pt x="11159" y="2378"/>
                </a:lnTo>
                <a:lnTo>
                  <a:pt x="11172" y="2399"/>
                </a:lnTo>
                <a:lnTo>
                  <a:pt x="11183" y="2417"/>
                </a:lnTo>
                <a:lnTo>
                  <a:pt x="11189" y="2430"/>
                </a:lnTo>
                <a:lnTo>
                  <a:pt x="11190" y="2442"/>
                </a:lnTo>
                <a:lnTo>
                  <a:pt x="11189" y="2454"/>
                </a:lnTo>
                <a:lnTo>
                  <a:pt x="11183" y="2468"/>
                </a:lnTo>
                <a:lnTo>
                  <a:pt x="11172" y="2486"/>
                </a:lnTo>
                <a:lnTo>
                  <a:pt x="11159" y="2507"/>
                </a:lnTo>
                <a:lnTo>
                  <a:pt x="11141" y="2528"/>
                </a:lnTo>
                <a:lnTo>
                  <a:pt x="11114" y="2555"/>
                </a:lnTo>
                <a:lnTo>
                  <a:pt x="11081" y="2580"/>
                </a:lnTo>
                <a:lnTo>
                  <a:pt x="11040" y="2610"/>
                </a:lnTo>
                <a:lnTo>
                  <a:pt x="11012" y="2628"/>
                </a:lnTo>
                <a:close/>
                <a:moveTo>
                  <a:pt x="11012" y="2171"/>
                </a:moveTo>
                <a:lnTo>
                  <a:pt x="10962" y="2139"/>
                </a:lnTo>
                <a:lnTo>
                  <a:pt x="10923" y="2111"/>
                </a:lnTo>
                <a:lnTo>
                  <a:pt x="10890" y="2085"/>
                </a:lnTo>
                <a:lnTo>
                  <a:pt x="10866" y="2061"/>
                </a:lnTo>
                <a:lnTo>
                  <a:pt x="10857" y="2051"/>
                </a:lnTo>
                <a:lnTo>
                  <a:pt x="10848" y="2039"/>
                </a:lnTo>
                <a:lnTo>
                  <a:pt x="10842" y="2028"/>
                </a:lnTo>
                <a:lnTo>
                  <a:pt x="10836" y="2016"/>
                </a:lnTo>
                <a:lnTo>
                  <a:pt x="10835" y="2004"/>
                </a:lnTo>
                <a:lnTo>
                  <a:pt x="10830" y="1991"/>
                </a:lnTo>
                <a:lnTo>
                  <a:pt x="10829" y="1962"/>
                </a:lnTo>
                <a:lnTo>
                  <a:pt x="10830" y="1941"/>
                </a:lnTo>
                <a:lnTo>
                  <a:pt x="10835" y="1919"/>
                </a:lnTo>
                <a:lnTo>
                  <a:pt x="10841" y="1899"/>
                </a:lnTo>
                <a:lnTo>
                  <a:pt x="10851" y="1881"/>
                </a:lnTo>
                <a:lnTo>
                  <a:pt x="10865" y="1863"/>
                </a:lnTo>
                <a:lnTo>
                  <a:pt x="10884" y="1845"/>
                </a:lnTo>
                <a:lnTo>
                  <a:pt x="10907" y="1824"/>
                </a:lnTo>
                <a:lnTo>
                  <a:pt x="10937" y="1805"/>
                </a:lnTo>
                <a:lnTo>
                  <a:pt x="11012" y="1752"/>
                </a:lnTo>
                <a:lnTo>
                  <a:pt x="11088" y="1805"/>
                </a:lnTo>
                <a:lnTo>
                  <a:pt x="11117" y="1824"/>
                </a:lnTo>
                <a:lnTo>
                  <a:pt x="11141" y="1845"/>
                </a:lnTo>
                <a:lnTo>
                  <a:pt x="11160" y="1863"/>
                </a:lnTo>
                <a:lnTo>
                  <a:pt x="11174" y="1881"/>
                </a:lnTo>
                <a:lnTo>
                  <a:pt x="11184" y="1899"/>
                </a:lnTo>
                <a:lnTo>
                  <a:pt x="11190" y="1919"/>
                </a:lnTo>
                <a:lnTo>
                  <a:pt x="11195" y="1941"/>
                </a:lnTo>
                <a:lnTo>
                  <a:pt x="11195" y="1962"/>
                </a:lnTo>
                <a:lnTo>
                  <a:pt x="11192" y="1991"/>
                </a:lnTo>
                <a:lnTo>
                  <a:pt x="11190" y="2004"/>
                </a:lnTo>
                <a:lnTo>
                  <a:pt x="11186" y="2016"/>
                </a:lnTo>
                <a:lnTo>
                  <a:pt x="11183" y="2028"/>
                </a:lnTo>
                <a:lnTo>
                  <a:pt x="11177" y="2039"/>
                </a:lnTo>
                <a:lnTo>
                  <a:pt x="11168" y="2051"/>
                </a:lnTo>
                <a:lnTo>
                  <a:pt x="11159" y="2061"/>
                </a:lnTo>
                <a:lnTo>
                  <a:pt x="11135" y="2085"/>
                </a:lnTo>
                <a:lnTo>
                  <a:pt x="11102" y="2111"/>
                </a:lnTo>
                <a:lnTo>
                  <a:pt x="11063" y="2139"/>
                </a:lnTo>
                <a:lnTo>
                  <a:pt x="11012" y="2171"/>
                </a:lnTo>
                <a:close/>
                <a:moveTo>
                  <a:pt x="11012" y="1668"/>
                </a:moveTo>
                <a:lnTo>
                  <a:pt x="10985" y="1650"/>
                </a:lnTo>
                <a:lnTo>
                  <a:pt x="10944" y="1622"/>
                </a:lnTo>
                <a:lnTo>
                  <a:pt x="10911" y="1595"/>
                </a:lnTo>
                <a:lnTo>
                  <a:pt x="10884" y="1569"/>
                </a:lnTo>
                <a:lnTo>
                  <a:pt x="10866" y="1547"/>
                </a:lnTo>
                <a:lnTo>
                  <a:pt x="10853" y="1527"/>
                </a:lnTo>
                <a:lnTo>
                  <a:pt x="10842" y="1509"/>
                </a:lnTo>
                <a:lnTo>
                  <a:pt x="10836" y="1496"/>
                </a:lnTo>
                <a:lnTo>
                  <a:pt x="10833" y="1484"/>
                </a:lnTo>
                <a:lnTo>
                  <a:pt x="10836" y="1472"/>
                </a:lnTo>
                <a:lnTo>
                  <a:pt x="10842" y="1457"/>
                </a:lnTo>
                <a:lnTo>
                  <a:pt x="10853" y="1439"/>
                </a:lnTo>
                <a:lnTo>
                  <a:pt x="10866" y="1419"/>
                </a:lnTo>
                <a:lnTo>
                  <a:pt x="10884" y="1395"/>
                </a:lnTo>
                <a:lnTo>
                  <a:pt x="10911" y="1371"/>
                </a:lnTo>
                <a:lnTo>
                  <a:pt x="10944" y="1343"/>
                </a:lnTo>
                <a:lnTo>
                  <a:pt x="10985" y="1316"/>
                </a:lnTo>
                <a:lnTo>
                  <a:pt x="11012" y="1298"/>
                </a:lnTo>
                <a:lnTo>
                  <a:pt x="11040" y="1316"/>
                </a:lnTo>
                <a:lnTo>
                  <a:pt x="11081" y="1343"/>
                </a:lnTo>
                <a:lnTo>
                  <a:pt x="11114" y="1371"/>
                </a:lnTo>
                <a:lnTo>
                  <a:pt x="11141" y="1395"/>
                </a:lnTo>
                <a:lnTo>
                  <a:pt x="11159" y="1419"/>
                </a:lnTo>
                <a:lnTo>
                  <a:pt x="11172" y="1439"/>
                </a:lnTo>
                <a:lnTo>
                  <a:pt x="11183" y="1457"/>
                </a:lnTo>
                <a:lnTo>
                  <a:pt x="11189" y="1472"/>
                </a:lnTo>
                <a:lnTo>
                  <a:pt x="11190" y="1484"/>
                </a:lnTo>
                <a:lnTo>
                  <a:pt x="11189" y="1496"/>
                </a:lnTo>
                <a:lnTo>
                  <a:pt x="11183" y="1509"/>
                </a:lnTo>
                <a:lnTo>
                  <a:pt x="11172" y="1527"/>
                </a:lnTo>
                <a:lnTo>
                  <a:pt x="11159" y="1547"/>
                </a:lnTo>
                <a:lnTo>
                  <a:pt x="11141" y="1569"/>
                </a:lnTo>
                <a:lnTo>
                  <a:pt x="11114" y="1595"/>
                </a:lnTo>
                <a:lnTo>
                  <a:pt x="11081" y="1622"/>
                </a:lnTo>
                <a:lnTo>
                  <a:pt x="11040" y="1650"/>
                </a:lnTo>
                <a:lnTo>
                  <a:pt x="11012" y="1668"/>
                </a:lnTo>
                <a:close/>
                <a:moveTo>
                  <a:pt x="11012" y="1211"/>
                </a:moveTo>
                <a:lnTo>
                  <a:pt x="10962" y="1179"/>
                </a:lnTo>
                <a:lnTo>
                  <a:pt x="10923" y="1149"/>
                </a:lnTo>
                <a:lnTo>
                  <a:pt x="10890" y="1125"/>
                </a:lnTo>
                <a:lnTo>
                  <a:pt x="10866" y="1101"/>
                </a:lnTo>
                <a:lnTo>
                  <a:pt x="10857" y="1091"/>
                </a:lnTo>
                <a:lnTo>
                  <a:pt x="10848" y="1079"/>
                </a:lnTo>
                <a:lnTo>
                  <a:pt x="10842" y="1067"/>
                </a:lnTo>
                <a:lnTo>
                  <a:pt x="10836" y="1055"/>
                </a:lnTo>
                <a:lnTo>
                  <a:pt x="10835" y="1043"/>
                </a:lnTo>
                <a:lnTo>
                  <a:pt x="10830" y="1031"/>
                </a:lnTo>
                <a:lnTo>
                  <a:pt x="10829" y="1004"/>
                </a:lnTo>
                <a:lnTo>
                  <a:pt x="10830" y="980"/>
                </a:lnTo>
                <a:lnTo>
                  <a:pt x="10835" y="960"/>
                </a:lnTo>
                <a:lnTo>
                  <a:pt x="10841" y="939"/>
                </a:lnTo>
                <a:lnTo>
                  <a:pt x="10851" y="921"/>
                </a:lnTo>
                <a:lnTo>
                  <a:pt x="10865" y="903"/>
                </a:lnTo>
                <a:lnTo>
                  <a:pt x="10884" y="885"/>
                </a:lnTo>
                <a:lnTo>
                  <a:pt x="10907" y="866"/>
                </a:lnTo>
                <a:lnTo>
                  <a:pt x="10937" y="843"/>
                </a:lnTo>
                <a:lnTo>
                  <a:pt x="11012" y="794"/>
                </a:lnTo>
                <a:lnTo>
                  <a:pt x="11088" y="843"/>
                </a:lnTo>
                <a:lnTo>
                  <a:pt x="11117" y="866"/>
                </a:lnTo>
                <a:lnTo>
                  <a:pt x="11141" y="885"/>
                </a:lnTo>
                <a:lnTo>
                  <a:pt x="11160" y="903"/>
                </a:lnTo>
                <a:lnTo>
                  <a:pt x="11174" y="921"/>
                </a:lnTo>
                <a:lnTo>
                  <a:pt x="11184" y="939"/>
                </a:lnTo>
                <a:lnTo>
                  <a:pt x="11190" y="960"/>
                </a:lnTo>
                <a:lnTo>
                  <a:pt x="11195" y="980"/>
                </a:lnTo>
                <a:lnTo>
                  <a:pt x="11195" y="1004"/>
                </a:lnTo>
                <a:lnTo>
                  <a:pt x="11192" y="1031"/>
                </a:lnTo>
                <a:lnTo>
                  <a:pt x="11190" y="1043"/>
                </a:lnTo>
                <a:lnTo>
                  <a:pt x="11186" y="1055"/>
                </a:lnTo>
                <a:lnTo>
                  <a:pt x="11183" y="1067"/>
                </a:lnTo>
                <a:lnTo>
                  <a:pt x="11177" y="1079"/>
                </a:lnTo>
                <a:lnTo>
                  <a:pt x="11168" y="1091"/>
                </a:lnTo>
                <a:lnTo>
                  <a:pt x="11159" y="1101"/>
                </a:lnTo>
                <a:lnTo>
                  <a:pt x="11135" y="1125"/>
                </a:lnTo>
                <a:lnTo>
                  <a:pt x="11102" y="1149"/>
                </a:lnTo>
                <a:lnTo>
                  <a:pt x="11063" y="1179"/>
                </a:lnTo>
                <a:lnTo>
                  <a:pt x="11012" y="1211"/>
                </a:lnTo>
                <a:close/>
                <a:moveTo>
                  <a:pt x="10887" y="794"/>
                </a:moveTo>
                <a:lnTo>
                  <a:pt x="10859" y="813"/>
                </a:lnTo>
                <a:lnTo>
                  <a:pt x="10836" y="831"/>
                </a:lnTo>
                <a:lnTo>
                  <a:pt x="10817" y="852"/>
                </a:lnTo>
                <a:lnTo>
                  <a:pt x="10799" y="872"/>
                </a:lnTo>
                <a:lnTo>
                  <a:pt x="10785" y="891"/>
                </a:lnTo>
                <a:lnTo>
                  <a:pt x="10773" y="914"/>
                </a:lnTo>
                <a:lnTo>
                  <a:pt x="10761" y="891"/>
                </a:lnTo>
                <a:lnTo>
                  <a:pt x="10746" y="872"/>
                </a:lnTo>
                <a:lnTo>
                  <a:pt x="10728" y="852"/>
                </a:lnTo>
                <a:lnTo>
                  <a:pt x="10709" y="831"/>
                </a:lnTo>
                <a:lnTo>
                  <a:pt x="10685" y="813"/>
                </a:lnTo>
                <a:lnTo>
                  <a:pt x="10659" y="794"/>
                </a:lnTo>
                <a:lnTo>
                  <a:pt x="10596" y="752"/>
                </a:lnTo>
                <a:lnTo>
                  <a:pt x="10602" y="747"/>
                </a:lnTo>
                <a:lnTo>
                  <a:pt x="10638" y="722"/>
                </a:lnTo>
                <a:lnTo>
                  <a:pt x="10671" y="698"/>
                </a:lnTo>
                <a:lnTo>
                  <a:pt x="10697" y="674"/>
                </a:lnTo>
                <a:lnTo>
                  <a:pt x="10719" y="650"/>
                </a:lnTo>
                <a:lnTo>
                  <a:pt x="10739" y="627"/>
                </a:lnTo>
                <a:lnTo>
                  <a:pt x="10752" y="608"/>
                </a:lnTo>
                <a:lnTo>
                  <a:pt x="10764" y="588"/>
                </a:lnTo>
                <a:lnTo>
                  <a:pt x="10773" y="570"/>
                </a:lnTo>
                <a:lnTo>
                  <a:pt x="10781" y="588"/>
                </a:lnTo>
                <a:lnTo>
                  <a:pt x="10793" y="608"/>
                </a:lnTo>
                <a:lnTo>
                  <a:pt x="10806" y="627"/>
                </a:lnTo>
                <a:lnTo>
                  <a:pt x="10824" y="650"/>
                </a:lnTo>
                <a:lnTo>
                  <a:pt x="10847" y="674"/>
                </a:lnTo>
                <a:lnTo>
                  <a:pt x="10875" y="698"/>
                </a:lnTo>
                <a:lnTo>
                  <a:pt x="10907" y="722"/>
                </a:lnTo>
                <a:lnTo>
                  <a:pt x="10943" y="747"/>
                </a:lnTo>
                <a:lnTo>
                  <a:pt x="10949" y="752"/>
                </a:lnTo>
                <a:lnTo>
                  <a:pt x="10887" y="794"/>
                </a:lnTo>
                <a:close/>
                <a:moveTo>
                  <a:pt x="10614" y="849"/>
                </a:moveTo>
                <a:lnTo>
                  <a:pt x="10643" y="870"/>
                </a:lnTo>
                <a:lnTo>
                  <a:pt x="10665" y="888"/>
                </a:lnTo>
                <a:lnTo>
                  <a:pt x="10680" y="906"/>
                </a:lnTo>
                <a:lnTo>
                  <a:pt x="10695" y="921"/>
                </a:lnTo>
                <a:lnTo>
                  <a:pt x="10704" y="939"/>
                </a:lnTo>
                <a:lnTo>
                  <a:pt x="10710" y="960"/>
                </a:lnTo>
                <a:lnTo>
                  <a:pt x="10715" y="980"/>
                </a:lnTo>
                <a:lnTo>
                  <a:pt x="10715" y="1004"/>
                </a:lnTo>
                <a:lnTo>
                  <a:pt x="10713" y="1031"/>
                </a:lnTo>
                <a:lnTo>
                  <a:pt x="10710" y="1043"/>
                </a:lnTo>
                <a:lnTo>
                  <a:pt x="10707" y="1055"/>
                </a:lnTo>
                <a:lnTo>
                  <a:pt x="10703" y="1065"/>
                </a:lnTo>
                <a:lnTo>
                  <a:pt x="10697" y="1077"/>
                </a:lnTo>
                <a:lnTo>
                  <a:pt x="10689" y="1089"/>
                </a:lnTo>
                <a:lnTo>
                  <a:pt x="10680" y="1100"/>
                </a:lnTo>
                <a:lnTo>
                  <a:pt x="10659" y="1121"/>
                </a:lnTo>
                <a:lnTo>
                  <a:pt x="10629" y="1145"/>
                </a:lnTo>
                <a:lnTo>
                  <a:pt x="10590" y="1173"/>
                </a:lnTo>
                <a:lnTo>
                  <a:pt x="10545" y="1203"/>
                </a:lnTo>
                <a:lnTo>
                  <a:pt x="10533" y="1211"/>
                </a:lnTo>
                <a:lnTo>
                  <a:pt x="10482" y="1179"/>
                </a:lnTo>
                <a:lnTo>
                  <a:pt x="10443" y="1149"/>
                </a:lnTo>
                <a:lnTo>
                  <a:pt x="10410" y="1125"/>
                </a:lnTo>
                <a:lnTo>
                  <a:pt x="10386" y="1101"/>
                </a:lnTo>
                <a:lnTo>
                  <a:pt x="10377" y="1091"/>
                </a:lnTo>
                <a:lnTo>
                  <a:pt x="10368" y="1079"/>
                </a:lnTo>
                <a:lnTo>
                  <a:pt x="10362" y="1067"/>
                </a:lnTo>
                <a:lnTo>
                  <a:pt x="10356" y="1055"/>
                </a:lnTo>
                <a:lnTo>
                  <a:pt x="10353" y="1043"/>
                </a:lnTo>
                <a:lnTo>
                  <a:pt x="10350" y="1031"/>
                </a:lnTo>
                <a:lnTo>
                  <a:pt x="10349" y="1004"/>
                </a:lnTo>
                <a:lnTo>
                  <a:pt x="10350" y="980"/>
                </a:lnTo>
                <a:lnTo>
                  <a:pt x="10353" y="960"/>
                </a:lnTo>
                <a:lnTo>
                  <a:pt x="10361" y="939"/>
                </a:lnTo>
                <a:lnTo>
                  <a:pt x="10371" y="921"/>
                </a:lnTo>
                <a:lnTo>
                  <a:pt x="10385" y="903"/>
                </a:lnTo>
                <a:lnTo>
                  <a:pt x="10404" y="885"/>
                </a:lnTo>
                <a:lnTo>
                  <a:pt x="10427" y="866"/>
                </a:lnTo>
                <a:lnTo>
                  <a:pt x="10457" y="843"/>
                </a:lnTo>
                <a:lnTo>
                  <a:pt x="10533" y="794"/>
                </a:lnTo>
                <a:lnTo>
                  <a:pt x="10545" y="801"/>
                </a:lnTo>
                <a:lnTo>
                  <a:pt x="10614" y="849"/>
                </a:lnTo>
                <a:close/>
                <a:moveTo>
                  <a:pt x="10407" y="794"/>
                </a:moveTo>
                <a:lnTo>
                  <a:pt x="10379" y="813"/>
                </a:lnTo>
                <a:lnTo>
                  <a:pt x="10356" y="831"/>
                </a:lnTo>
                <a:lnTo>
                  <a:pt x="10335" y="852"/>
                </a:lnTo>
                <a:lnTo>
                  <a:pt x="10319" y="872"/>
                </a:lnTo>
                <a:lnTo>
                  <a:pt x="10302" y="891"/>
                </a:lnTo>
                <a:lnTo>
                  <a:pt x="10293" y="914"/>
                </a:lnTo>
                <a:lnTo>
                  <a:pt x="10281" y="891"/>
                </a:lnTo>
                <a:lnTo>
                  <a:pt x="10268" y="872"/>
                </a:lnTo>
                <a:lnTo>
                  <a:pt x="10250" y="852"/>
                </a:lnTo>
                <a:lnTo>
                  <a:pt x="10229" y="831"/>
                </a:lnTo>
                <a:lnTo>
                  <a:pt x="10205" y="813"/>
                </a:lnTo>
                <a:lnTo>
                  <a:pt x="10179" y="794"/>
                </a:lnTo>
                <a:lnTo>
                  <a:pt x="10118" y="752"/>
                </a:lnTo>
                <a:lnTo>
                  <a:pt x="10124" y="747"/>
                </a:lnTo>
                <a:lnTo>
                  <a:pt x="10160" y="722"/>
                </a:lnTo>
                <a:lnTo>
                  <a:pt x="10191" y="698"/>
                </a:lnTo>
                <a:lnTo>
                  <a:pt x="10217" y="674"/>
                </a:lnTo>
                <a:lnTo>
                  <a:pt x="10239" y="650"/>
                </a:lnTo>
                <a:lnTo>
                  <a:pt x="10257" y="627"/>
                </a:lnTo>
                <a:lnTo>
                  <a:pt x="10272" y="608"/>
                </a:lnTo>
                <a:lnTo>
                  <a:pt x="10283" y="588"/>
                </a:lnTo>
                <a:lnTo>
                  <a:pt x="10293" y="570"/>
                </a:lnTo>
                <a:lnTo>
                  <a:pt x="10301" y="588"/>
                </a:lnTo>
                <a:lnTo>
                  <a:pt x="10313" y="608"/>
                </a:lnTo>
                <a:lnTo>
                  <a:pt x="10326" y="627"/>
                </a:lnTo>
                <a:lnTo>
                  <a:pt x="10344" y="650"/>
                </a:lnTo>
                <a:lnTo>
                  <a:pt x="10367" y="674"/>
                </a:lnTo>
                <a:lnTo>
                  <a:pt x="10395" y="698"/>
                </a:lnTo>
                <a:lnTo>
                  <a:pt x="10425" y="722"/>
                </a:lnTo>
                <a:lnTo>
                  <a:pt x="10463" y="747"/>
                </a:lnTo>
                <a:lnTo>
                  <a:pt x="10469" y="752"/>
                </a:lnTo>
                <a:lnTo>
                  <a:pt x="10407" y="794"/>
                </a:lnTo>
                <a:close/>
                <a:moveTo>
                  <a:pt x="10130" y="843"/>
                </a:moveTo>
                <a:lnTo>
                  <a:pt x="10157" y="866"/>
                </a:lnTo>
                <a:lnTo>
                  <a:pt x="10181" y="885"/>
                </a:lnTo>
                <a:lnTo>
                  <a:pt x="10199" y="903"/>
                </a:lnTo>
                <a:lnTo>
                  <a:pt x="10215" y="921"/>
                </a:lnTo>
                <a:lnTo>
                  <a:pt x="10226" y="939"/>
                </a:lnTo>
                <a:lnTo>
                  <a:pt x="10232" y="960"/>
                </a:lnTo>
                <a:lnTo>
                  <a:pt x="10235" y="980"/>
                </a:lnTo>
                <a:lnTo>
                  <a:pt x="10235" y="1004"/>
                </a:lnTo>
                <a:lnTo>
                  <a:pt x="10233" y="1031"/>
                </a:lnTo>
                <a:lnTo>
                  <a:pt x="10232" y="1043"/>
                </a:lnTo>
                <a:lnTo>
                  <a:pt x="10227" y="1055"/>
                </a:lnTo>
                <a:lnTo>
                  <a:pt x="10223" y="1067"/>
                </a:lnTo>
                <a:lnTo>
                  <a:pt x="10215" y="1079"/>
                </a:lnTo>
                <a:lnTo>
                  <a:pt x="10208" y="1091"/>
                </a:lnTo>
                <a:lnTo>
                  <a:pt x="10199" y="1101"/>
                </a:lnTo>
                <a:lnTo>
                  <a:pt x="10173" y="1125"/>
                </a:lnTo>
                <a:lnTo>
                  <a:pt x="10143" y="1149"/>
                </a:lnTo>
                <a:lnTo>
                  <a:pt x="10101" y="1179"/>
                </a:lnTo>
                <a:lnTo>
                  <a:pt x="10053" y="1211"/>
                </a:lnTo>
                <a:lnTo>
                  <a:pt x="10004" y="1179"/>
                </a:lnTo>
                <a:lnTo>
                  <a:pt x="9963" y="1149"/>
                </a:lnTo>
                <a:lnTo>
                  <a:pt x="9932" y="1125"/>
                </a:lnTo>
                <a:lnTo>
                  <a:pt x="9908" y="1101"/>
                </a:lnTo>
                <a:lnTo>
                  <a:pt x="9897" y="1091"/>
                </a:lnTo>
                <a:lnTo>
                  <a:pt x="9890" y="1079"/>
                </a:lnTo>
                <a:lnTo>
                  <a:pt x="9884" y="1067"/>
                </a:lnTo>
                <a:lnTo>
                  <a:pt x="9878" y="1055"/>
                </a:lnTo>
                <a:lnTo>
                  <a:pt x="9873" y="1043"/>
                </a:lnTo>
                <a:lnTo>
                  <a:pt x="9872" y="1031"/>
                </a:lnTo>
                <a:lnTo>
                  <a:pt x="9869" y="1004"/>
                </a:lnTo>
                <a:lnTo>
                  <a:pt x="9872" y="980"/>
                </a:lnTo>
                <a:lnTo>
                  <a:pt x="9873" y="960"/>
                </a:lnTo>
                <a:lnTo>
                  <a:pt x="9881" y="939"/>
                </a:lnTo>
                <a:lnTo>
                  <a:pt x="9891" y="921"/>
                </a:lnTo>
                <a:lnTo>
                  <a:pt x="9905" y="903"/>
                </a:lnTo>
                <a:lnTo>
                  <a:pt x="9923" y="885"/>
                </a:lnTo>
                <a:lnTo>
                  <a:pt x="9947" y="866"/>
                </a:lnTo>
                <a:lnTo>
                  <a:pt x="9977" y="843"/>
                </a:lnTo>
                <a:lnTo>
                  <a:pt x="10053" y="794"/>
                </a:lnTo>
                <a:lnTo>
                  <a:pt x="10130" y="843"/>
                </a:lnTo>
                <a:close/>
                <a:moveTo>
                  <a:pt x="9927" y="794"/>
                </a:moveTo>
                <a:lnTo>
                  <a:pt x="9899" y="813"/>
                </a:lnTo>
                <a:lnTo>
                  <a:pt x="9878" y="831"/>
                </a:lnTo>
                <a:lnTo>
                  <a:pt x="9855" y="852"/>
                </a:lnTo>
                <a:lnTo>
                  <a:pt x="9839" y="872"/>
                </a:lnTo>
                <a:lnTo>
                  <a:pt x="9824" y="891"/>
                </a:lnTo>
                <a:lnTo>
                  <a:pt x="9813" y="914"/>
                </a:lnTo>
                <a:lnTo>
                  <a:pt x="9801" y="891"/>
                </a:lnTo>
                <a:lnTo>
                  <a:pt x="9788" y="872"/>
                </a:lnTo>
                <a:lnTo>
                  <a:pt x="9770" y="852"/>
                </a:lnTo>
                <a:lnTo>
                  <a:pt x="9749" y="831"/>
                </a:lnTo>
                <a:lnTo>
                  <a:pt x="9725" y="813"/>
                </a:lnTo>
                <a:lnTo>
                  <a:pt x="9699" y="794"/>
                </a:lnTo>
                <a:lnTo>
                  <a:pt x="9638" y="752"/>
                </a:lnTo>
                <a:lnTo>
                  <a:pt x="9644" y="747"/>
                </a:lnTo>
                <a:lnTo>
                  <a:pt x="9680" y="722"/>
                </a:lnTo>
                <a:lnTo>
                  <a:pt x="9711" y="698"/>
                </a:lnTo>
                <a:lnTo>
                  <a:pt x="9737" y="674"/>
                </a:lnTo>
                <a:lnTo>
                  <a:pt x="9759" y="650"/>
                </a:lnTo>
                <a:lnTo>
                  <a:pt x="9777" y="627"/>
                </a:lnTo>
                <a:lnTo>
                  <a:pt x="9794" y="608"/>
                </a:lnTo>
                <a:lnTo>
                  <a:pt x="9803" y="588"/>
                </a:lnTo>
                <a:lnTo>
                  <a:pt x="9813" y="570"/>
                </a:lnTo>
                <a:lnTo>
                  <a:pt x="9821" y="588"/>
                </a:lnTo>
                <a:lnTo>
                  <a:pt x="9833" y="608"/>
                </a:lnTo>
                <a:lnTo>
                  <a:pt x="9848" y="627"/>
                </a:lnTo>
                <a:lnTo>
                  <a:pt x="9866" y="650"/>
                </a:lnTo>
                <a:lnTo>
                  <a:pt x="9887" y="674"/>
                </a:lnTo>
                <a:lnTo>
                  <a:pt x="9915" y="698"/>
                </a:lnTo>
                <a:lnTo>
                  <a:pt x="9945" y="722"/>
                </a:lnTo>
                <a:lnTo>
                  <a:pt x="9983" y="747"/>
                </a:lnTo>
                <a:lnTo>
                  <a:pt x="9989" y="752"/>
                </a:lnTo>
                <a:lnTo>
                  <a:pt x="9927" y="794"/>
                </a:lnTo>
                <a:close/>
                <a:moveTo>
                  <a:pt x="9656" y="849"/>
                </a:moveTo>
                <a:lnTo>
                  <a:pt x="9681" y="870"/>
                </a:lnTo>
                <a:lnTo>
                  <a:pt x="9704" y="888"/>
                </a:lnTo>
                <a:lnTo>
                  <a:pt x="9722" y="906"/>
                </a:lnTo>
                <a:lnTo>
                  <a:pt x="9735" y="921"/>
                </a:lnTo>
                <a:lnTo>
                  <a:pt x="9746" y="939"/>
                </a:lnTo>
                <a:lnTo>
                  <a:pt x="9752" y="960"/>
                </a:lnTo>
                <a:lnTo>
                  <a:pt x="9755" y="980"/>
                </a:lnTo>
                <a:lnTo>
                  <a:pt x="9755" y="1004"/>
                </a:lnTo>
                <a:lnTo>
                  <a:pt x="9753" y="1031"/>
                </a:lnTo>
                <a:lnTo>
                  <a:pt x="9752" y="1043"/>
                </a:lnTo>
                <a:lnTo>
                  <a:pt x="9747" y="1055"/>
                </a:lnTo>
                <a:lnTo>
                  <a:pt x="9743" y="1065"/>
                </a:lnTo>
                <a:lnTo>
                  <a:pt x="9737" y="1077"/>
                </a:lnTo>
                <a:lnTo>
                  <a:pt x="9729" y="1089"/>
                </a:lnTo>
                <a:lnTo>
                  <a:pt x="9722" y="1100"/>
                </a:lnTo>
                <a:lnTo>
                  <a:pt x="9698" y="1121"/>
                </a:lnTo>
                <a:lnTo>
                  <a:pt x="9668" y="1145"/>
                </a:lnTo>
                <a:lnTo>
                  <a:pt x="9632" y="1173"/>
                </a:lnTo>
                <a:lnTo>
                  <a:pt x="9585" y="1203"/>
                </a:lnTo>
                <a:lnTo>
                  <a:pt x="9573" y="1211"/>
                </a:lnTo>
                <a:lnTo>
                  <a:pt x="9524" y="1179"/>
                </a:lnTo>
                <a:lnTo>
                  <a:pt x="9483" y="1149"/>
                </a:lnTo>
                <a:lnTo>
                  <a:pt x="9452" y="1125"/>
                </a:lnTo>
                <a:lnTo>
                  <a:pt x="9428" y="1101"/>
                </a:lnTo>
                <a:lnTo>
                  <a:pt x="9417" y="1091"/>
                </a:lnTo>
                <a:lnTo>
                  <a:pt x="9410" y="1079"/>
                </a:lnTo>
                <a:lnTo>
                  <a:pt x="9404" y="1067"/>
                </a:lnTo>
                <a:lnTo>
                  <a:pt x="9398" y="1055"/>
                </a:lnTo>
                <a:lnTo>
                  <a:pt x="9393" y="1043"/>
                </a:lnTo>
                <a:lnTo>
                  <a:pt x="9392" y="1031"/>
                </a:lnTo>
                <a:lnTo>
                  <a:pt x="9390" y="1004"/>
                </a:lnTo>
                <a:lnTo>
                  <a:pt x="9392" y="980"/>
                </a:lnTo>
                <a:lnTo>
                  <a:pt x="9393" y="960"/>
                </a:lnTo>
                <a:lnTo>
                  <a:pt x="9402" y="939"/>
                </a:lnTo>
                <a:lnTo>
                  <a:pt x="9411" y="921"/>
                </a:lnTo>
                <a:lnTo>
                  <a:pt x="9426" y="903"/>
                </a:lnTo>
                <a:lnTo>
                  <a:pt x="9444" y="885"/>
                </a:lnTo>
                <a:lnTo>
                  <a:pt x="9468" y="866"/>
                </a:lnTo>
                <a:lnTo>
                  <a:pt x="9498" y="843"/>
                </a:lnTo>
                <a:lnTo>
                  <a:pt x="9573" y="794"/>
                </a:lnTo>
                <a:lnTo>
                  <a:pt x="9585" y="801"/>
                </a:lnTo>
                <a:lnTo>
                  <a:pt x="9656" y="849"/>
                </a:lnTo>
                <a:close/>
                <a:moveTo>
                  <a:pt x="9446" y="794"/>
                </a:moveTo>
                <a:lnTo>
                  <a:pt x="9420" y="813"/>
                </a:lnTo>
                <a:lnTo>
                  <a:pt x="9396" y="831"/>
                </a:lnTo>
                <a:lnTo>
                  <a:pt x="9375" y="852"/>
                </a:lnTo>
                <a:lnTo>
                  <a:pt x="9360" y="872"/>
                </a:lnTo>
                <a:lnTo>
                  <a:pt x="9344" y="891"/>
                </a:lnTo>
                <a:lnTo>
                  <a:pt x="9333" y="914"/>
                </a:lnTo>
                <a:lnTo>
                  <a:pt x="9321" y="891"/>
                </a:lnTo>
                <a:lnTo>
                  <a:pt x="9308" y="872"/>
                </a:lnTo>
                <a:lnTo>
                  <a:pt x="9290" y="852"/>
                </a:lnTo>
                <a:lnTo>
                  <a:pt x="9270" y="831"/>
                </a:lnTo>
                <a:lnTo>
                  <a:pt x="9246" y="813"/>
                </a:lnTo>
                <a:lnTo>
                  <a:pt x="9219" y="794"/>
                </a:lnTo>
                <a:lnTo>
                  <a:pt x="9158" y="752"/>
                </a:lnTo>
                <a:lnTo>
                  <a:pt x="9162" y="747"/>
                </a:lnTo>
                <a:lnTo>
                  <a:pt x="9200" y="722"/>
                </a:lnTo>
                <a:lnTo>
                  <a:pt x="9231" y="698"/>
                </a:lnTo>
                <a:lnTo>
                  <a:pt x="9258" y="674"/>
                </a:lnTo>
                <a:lnTo>
                  <a:pt x="9279" y="650"/>
                </a:lnTo>
                <a:lnTo>
                  <a:pt x="9297" y="627"/>
                </a:lnTo>
                <a:lnTo>
                  <a:pt x="9314" y="608"/>
                </a:lnTo>
                <a:lnTo>
                  <a:pt x="9324" y="588"/>
                </a:lnTo>
                <a:lnTo>
                  <a:pt x="9333" y="570"/>
                </a:lnTo>
                <a:lnTo>
                  <a:pt x="9342" y="588"/>
                </a:lnTo>
                <a:lnTo>
                  <a:pt x="9354" y="608"/>
                </a:lnTo>
                <a:lnTo>
                  <a:pt x="9368" y="627"/>
                </a:lnTo>
                <a:lnTo>
                  <a:pt x="9386" y="650"/>
                </a:lnTo>
                <a:lnTo>
                  <a:pt x="9408" y="674"/>
                </a:lnTo>
                <a:lnTo>
                  <a:pt x="9435" y="698"/>
                </a:lnTo>
                <a:lnTo>
                  <a:pt x="9465" y="722"/>
                </a:lnTo>
                <a:lnTo>
                  <a:pt x="9504" y="747"/>
                </a:lnTo>
                <a:lnTo>
                  <a:pt x="9507" y="752"/>
                </a:lnTo>
                <a:lnTo>
                  <a:pt x="9446" y="794"/>
                </a:lnTo>
                <a:close/>
                <a:moveTo>
                  <a:pt x="9168" y="843"/>
                </a:moveTo>
                <a:lnTo>
                  <a:pt x="9198" y="866"/>
                </a:lnTo>
                <a:lnTo>
                  <a:pt x="9222" y="885"/>
                </a:lnTo>
                <a:lnTo>
                  <a:pt x="9240" y="903"/>
                </a:lnTo>
                <a:lnTo>
                  <a:pt x="9254" y="921"/>
                </a:lnTo>
                <a:lnTo>
                  <a:pt x="9266" y="939"/>
                </a:lnTo>
                <a:lnTo>
                  <a:pt x="9272" y="960"/>
                </a:lnTo>
                <a:lnTo>
                  <a:pt x="9276" y="980"/>
                </a:lnTo>
                <a:lnTo>
                  <a:pt x="9276" y="1004"/>
                </a:lnTo>
                <a:lnTo>
                  <a:pt x="9273" y="1031"/>
                </a:lnTo>
                <a:lnTo>
                  <a:pt x="9272" y="1043"/>
                </a:lnTo>
                <a:lnTo>
                  <a:pt x="9267" y="1055"/>
                </a:lnTo>
                <a:lnTo>
                  <a:pt x="9261" y="1067"/>
                </a:lnTo>
                <a:lnTo>
                  <a:pt x="9255" y="1079"/>
                </a:lnTo>
                <a:lnTo>
                  <a:pt x="9248" y="1091"/>
                </a:lnTo>
                <a:lnTo>
                  <a:pt x="9237" y="1101"/>
                </a:lnTo>
                <a:lnTo>
                  <a:pt x="9213" y="1125"/>
                </a:lnTo>
                <a:lnTo>
                  <a:pt x="9182" y="1149"/>
                </a:lnTo>
                <a:lnTo>
                  <a:pt x="9141" y="1179"/>
                </a:lnTo>
                <a:lnTo>
                  <a:pt x="9093" y="1211"/>
                </a:lnTo>
                <a:lnTo>
                  <a:pt x="9044" y="1179"/>
                </a:lnTo>
                <a:lnTo>
                  <a:pt x="9003" y="1149"/>
                </a:lnTo>
                <a:lnTo>
                  <a:pt x="8972" y="1125"/>
                </a:lnTo>
                <a:lnTo>
                  <a:pt x="8948" y="1101"/>
                </a:lnTo>
                <a:lnTo>
                  <a:pt x="8939" y="1091"/>
                </a:lnTo>
                <a:lnTo>
                  <a:pt x="8930" y="1079"/>
                </a:lnTo>
                <a:lnTo>
                  <a:pt x="8924" y="1067"/>
                </a:lnTo>
                <a:lnTo>
                  <a:pt x="8918" y="1055"/>
                </a:lnTo>
                <a:lnTo>
                  <a:pt x="8915" y="1043"/>
                </a:lnTo>
                <a:lnTo>
                  <a:pt x="8912" y="1031"/>
                </a:lnTo>
                <a:lnTo>
                  <a:pt x="8910" y="1004"/>
                </a:lnTo>
                <a:lnTo>
                  <a:pt x="8910" y="980"/>
                </a:lnTo>
                <a:lnTo>
                  <a:pt x="8915" y="960"/>
                </a:lnTo>
                <a:lnTo>
                  <a:pt x="8922" y="939"/>
                </a:lnTo>
                <a:lnTo>
                  <a:pt x="8933" y="921"/>
                </a:lnTo>
                <a:lnTo>
                  <a:pt x="8946" y="903"/>
                </a:lnTo>
                <a:lnTo>
                  <a:pt x="8964" y="885"/>
                </a:lnTo>
                <a:lnTo>
                  <a:pt x="8988" y="866"/>
                </a:lnTo>
                <a:lnTo>
                  <a:pt x="9018" y="843"/>
                </a:lnTo>
                <a:lnTo>
                  <a:pt x="9093" y="794"/>
                </a:lnTo>
                <a:lnTo>
                  <a:pt x="9168" y="843"/>
                </a:lnTo>
                <a:close/>
                <a:moveTo>
                  <a:pt x="8966" y="794"/>
                </a:moveTo>
                <a:lnTo>
                  <a:pt x="8940" y="813"/>
                </a:lnTo>
                <a:lnTo>
                  <a:pt x="8916" y="831"/>
                </a:lnTo>
                <a:lnTo>
                  <a:pt x="8897" y="852"/>
                </a:lnTo>
                <a:lnTo>
                  <a:pt x="8879" y="872"/>
                </a:lnTo>
                <a:lnTo>
                  <a:pt x="8864" y="891"/>
                </a:lnTo>
                <a:lnTo>
                  <a:pt x="8852" y="914"/>
                </a:lnTo>
                <a:lnTo>
                  <a:pt x="8843" y="891"/>
                </a:lnTo>
                <a:lnTo>
                  <a:pt x="8828" y="872"/>
                </a:lnTo>
                <a:lnTo>
                  <a:pt x="8810" y="852"/>
                </a:lnTo>
                <a:lnTo>
                  <a:pt x="8790" y="831"/>
                </a:lnTo>
                <a:lnTo>
                  <a:pt x="8766" y="813"/>
                </a:lnTo>
                <a:lnTo>
                  <a:pt x="8741" y="794"/>
                </a:lnTo>
                <a:lnTo>
                  <a:pt x="8678" y="752"/>
                </a:lnTo>
                <a:lnTo>
                  <a:pt x="8682" y="747"/>
                </a:lnTo>
                <a:lnTo>
                  <a:pt x="8720" y="722"/>
                </a:lnTo>
                <a:lnTo>
                  <a:pt x="8750" y="698"/>
                </a:lnTo>
                <a:lnTo>
                  <a:pt x="8778" y="674"/>
                </a:lnTo>
                <a:lnTo>
                  <a:pt x="8801" y="650"/>
                </a:lnTo>
                <a:lnTo>
                  <a:pt x="8819" y="627"/>
                </a:lnTo>
                <a:lnTo>
                  <a:pt x="8832" y="608"/>
                </a:lnTo>
                <a:lnTo>
                  <a:pt x="8844" y="588"/>
                </a:lnTo>
                <a:lnTo>
                  <a:pt x="8852" y="570"/>
                </a:lnTo>
                <a:lnTo>
                  <a:pt x="8862" y="588"/>
                </a:lnTo>
                <a:lnTo>
                  <a:pt x="8873" y="608"/>
                </a:lnTo>
                <a:lnTo>
                  <a:pt x="8888" y="627"/>
                </a:lnTo>
                <a:lnTo>
                  <a:pt x="8906" y="650"/>
                </a:lnTo>
                <a:lnTo>
                  <a:pt x="8928" y="674"/>
                </a:lnTo>
                <a:lnTo>
                  <a:pt x="8954" y="698"/>
                </a:lnTo>
                <a:lnTo>
                  <a:pt x="8985" y="722"/>
                </a:lnTo>
                <a:lnTo>
                  <a:pt x="9024" y="747"/>
                </a:lnTo>
                <a:lnTo>
                  <a:pt x="9027" y="752"/>
                </a:lnTo>
                <a:lnTo>
                  <a:pt x="8966" y="794"/>
                </a:lnTo>
                <a:close/>
                <a:moveTo>
                  <a:pt x="8696" y="849"/>
                </a:moveTo>
                <a:lnTo>
                  <a:pt x="8723" y="870"/>
                </a:lnTo>
                <a:lnTo>
                  <a:pt x="8744" y="888"/>
                </a:lnTo>
                <a:lnTo>
                  <a:pt x="8762" y="906"/>
                </a:lnTo>
                <a:lnTo>
                  <a:pt x="8777" y="921"/>
                </a:lnTo>
                <a:lnTo>
                  <a:pt x="8786" y="939"/>
                </a:lnTo>
                <a:lnTo>
                  <a:pt x="8792" y="960"/>
                </a:lnTo>
                <a:lnTo>
                  <a:pt x="8795" y="980"/>
                </a:lnTo>
                <a:lnTo>
                  <a:pt x="8796" y="1004"/>
                </a:lnTo>
                <a:lnTo>
                  <a:pt x="8795" y="1031"/>
                </a:lnTo>
                <a:lnTo>
                  <a:pt x="8792" y="1043"/>
                </a:lnTo>
                <a:lnTo>
                  <a:pt x="8789" y="1055"/>
                </a:lnTo>
                <a:lnTo>
                  <a:pt x="8784" y="1065"/>
                </a:lnTo>
                <a:lnTo>
                  <a:pt x="8778" y="1077"/>
                </a:lnTo>
                <a:lnTo>
                  <a:pt x="8771" y="1089"/>
                </a:lnTo>
                <a:lnTo>
                  <a:pt x="8760" y="1100"/>
                </a:lnTo>
                <a:lnTo>
                  <a:pt x="8738" y="1121"/>
                </a:lnTo>
                <a:lnTo>
                  <a:pt x="8708" y="1145"/>
                </a:lnTo>
                <a:lnTo>
                  <a:pt x="8672" y="1173"/>
                </a:lnTo>
                <a:lnTo>
                  <a:pt x="8627" y="1203"/>
                </a:lnTo>
                <a:lnTo>
                  <a:pt x="8612" y="1211"/>
                </a:lnTo>
                <a:lnTo>
                  <a:pt x="8564" y="1179"/>
                </a:lnTo>
                <a:lnTo>
                  <a:pt x="8525" y="1149"/>
                </a:lnTo>
                <a:lnTo>
                  <a:pt x="8492" y="1125"/>
                </a:lnTo>
                <a:lnTo>
                  <a:pt x="8468" y="1101"/>
                </a:lnTo>
                <a:lnTo>
                  <a:pt x="8459" y="1091"/>
                </a:lnTo>
                <a:lnTo>
                  <a:pt x="8450" y="1079"/>
                </a:lnTo>
                <a:lnTo>
                  <a:pt x="8444" y="1067"/>
                </a:lnTo>
                <a:lnTo>
                  <a:pt x="8438" y="1055"/>
                </a:lnTo>
                <a:lnTo>
                  <a:pt x="8435" y="1043"/>
                </a:lnTo>
                <a:lnTo>
                  <a:pt x="8432" y="1031"/>
                </a:lnTo>
                <a:lnTo>
                  <a:pt x="8430" y="1004"/>
                </a:lnTo>
                <a:lnTo>
                  <a:pt x="8430" y="980"/>
                </a:lnTo>
                <a:lnTo>
                  <a:pt x="8435" y="960"/>
                </a:lnTo>
                <a:lnTo>
                  <a:pt x="8441" y="939"/>
                </a:lnTo>
                <a:lnTo>
                  <a:pt x="8453" y="921"/>
                </a:lnTo>
                <a:lnTo>
                  <a:pt x="8466" y="903"/>
                </a:lnTo>
                <a:lnTo>
                  <a:pt x="8484" y="885"/>
                </a:lnTo>
                <a:lnTo>
                  <a:pt x="8508" y="866"/>
                </a:lnTo>
                <a:lnTo>
                  <a:pt x="8538" y="843"/>
                </a:lnTo>
                <a:lnTo>
                  <a:pt x="8612" y="794"/>
                </a:lnTo>
                <a:lnTo>
                  <a:pt x="8627" y="801"/>
                </a:lnTo>
                <a:lnTo>
                  <a:pt x="8696" y="849"/>
                </a:lnTo>
                <a:close/>
                <a:moveTo>
                  <a:pt x="8486" y="794"/>
                </a:moveTo>
                <a:lnTo>
                  <a:pt x="8460" y="813"/>
                </a:lnTo>
                <a:lnTo>
                  <a:pt x="8436" y="831"/>
                </a:lnTo>
                <a:lnTo>
                  <a:pt x="8417" y="852"/>
                </a:lnTo>
                <a:lnTo>
                  <a:pt x="8399" y="872"/>
                </a:lnTo>
                <a:lnTo>
                  <a:pt x="8384" y="891"/>
                </a:lnTo>
                <a:lnTo>
                  <a:pt x="8372" y="914"/>
                </a:lnTo>
                <a:lnTo>
                  <a:pt x="8363" y="891"/>
                </a:lnTo>
                <a:lnTo>
                  <a:pt x="8346" y="872"/>
                </a:lnTo>
                <a:lnTo>
                  <a:pt x="8330" y="852"/>
                </a:lnTo>
                <a:lnTo>
                  <a:pt x="8309" y="831"/>
                </a:lnTo>
                <a:lnTo>
                  <a:pt x="8286" y="813"/>
                </a:lnTo>
                <a:lnTo>
                  <a:pt x="8259" y="794"/>
                </a:lnTo>
                <a:lnTo>
                  <a:pt x="8196" y="752"/>
                </a:lnTo>
                <a:lnTo>
                  <a:pt x="8202" y="747"/>
                </a:lnTo>
                <a:lnTo>
                  <a:pt x="8241" y="722"/>
                </a:lnTo>
                <a:lnTo>
                  <a:pt x="8271" y="698"/>
                </a:lnTo>
                <a:lnTo>
                  <a:pt x="8298" y="674"/>
                </a:lnTo>
                <a:lnTo>
                  <a:pt x="8321" y="650"/>
                </a:lnTo>
                <a:lnTo>
                  <a:pt x="8339" y="627"/>
                </a:lnTo>
                <a:lnTo>
                  <a:pt x="8352" y="608"/>
                </a:lnTo>
                <a:lnTo>
                  <a:pt x="8364" y="588"/>
                </a:lnTo>
                <a:lnTo>
                  <a:pt x="8372" y="570"/>
                </a:lnTo>
                <a:lnTo>
                  <a:pt x="8382" y="588"/>
                </a:lnTo>
                <a:lnTo>
                  <a:pt x="8393" y="608"/>
                </a:lnTo>
                <a:lnTo>
                  <a:pt x="8408" y="627"/>
                </a:lnTo>
                <a:lnTo>
                  <a:pt x="8426" y="650"/>
                </a:lnTo>
                <a:lnTo>
                  <a:pt x="8448" y="674"/>
                </a:lnTo>
                <a:lnTo>
                  <a:pt x="8474" y="698"/>
                </a:lnTo>
                <a:lnTo>
                  <a:pt x="8507" y="722"/>
                </a:lnTo>
                <a:lnTo>
                  <a:pt x="8543" y="747"/>
                </a:lnTo>
                <a:lnTo>
                  <a:pt x="8549" y="752"/>
                </a:lnTo>
                <a:lnTo>
                  <a:pt x="8486" y="794"/>
                </a:lnTo>
                <a:close/>
                <a:moveTo>
                  <a:pt x="8208" y="843"/>
                </a:moveTo>
                <a:lnTo>
                  <a:pt x="8238" y="866"/>
                </a:lnTo>
                <a:lnTo>
                  <a:pt x="8262" y="885"/>
                </a:lnTo>
                <a:lnTo>
                  <a:pt x="8280" y="903"/>
                </a:lnTo>
                <a:lnTo>
                  <a:pt x="8294" y="921"/>
                </a:lnTo>
                <a:lnTo>
                  <a:pt x="8304" y="939"/>
                </a:lnTo>
                <a:lnTo>
                  <a:pt x="8312" y="960"/>
                </a:lnTo>
                <a:lnTo>
                  <a:pt x="8315" y="980"/>
                </a:lnTo>
                <a:lnTo>
                  <a:pt x="8316" y="1004"/>
                </a:lnTo>
                <a:lnTo>
                  <a:pt x="8315" y="1031"/>
                </a:lnTo>
                <a:lnTo>
                  <a:pt x="8312" y="1043"/>
                </a:lnTo>
                <a:lnTo>
                  <a:pt x="8309" y="1055"/>
                </a:lnTo>
                <a:lnTo>
                  <a:pt x="8303" y="1067"/>
                </a:lnTo>
                <a:lnTo>
                  <a:pt x="8297" y="1079"/>
                </a:lnTo>
                <a:lnTo>
                  <a:pt x="8289" y="1091"/>
                </a:lnTo>
                <a:lnTo>
                  <a:pt x="8279" y="1101"/>
                </a:lnTo>
                <a:lnTo>
                  <a:pt x="8255" y="1125"/>
                </a:lnTo>
                <a:lnTo>
                  <a:pt x="8223" y="1149"/>
                </a:lnTo>
                <a:lnTo>
                  <a:pt x="8183" y="1179"/>
                </a:lnTo>
                <a:lnTo>
                  <a:pt x="8133" y="1211"/>
                </a:lnTo>
                <a:lnTo>
                  <a:pt x="8085" y="1179"/>
                </a:lnTo>
                <a:lnTo>
                  <a:pt x="8045" y="1149"/>
                </a:lnTo>
                <a:lnTo>
                  <a:pt x="8013" y="1125"/>
                </a:lnTo>
                <a:lnTo>
                  <a:pt x="7986" y="1101"/>
                </a:lnTo>
                <a:lnTo>
                  <a:pt x="7979" y="1091"/>
                </a:lnTo>
                <a:lnTo>
                  <a:pt x="7971" y="1079"/>
                </a:lnTo>
                <a:lnTo>
                  <a:pt x="7962" y="1067"/>
                </a:lnTo>
                <a:lnTo>
                  <a:pt x="7959" y="1055"/>
                </a:lnTo>
                <a:lnTo>
                  <a:pt x="7955" y="1043"/>
                </a:lnTo>
                <a:lnTo>
                  <a:pt x="7953" y="1031"/>
                </a:lnTo>
                <a:lnTo>
                  <a:pt x="7950" y="1004"/>
                </a:lnTo>
                <a:lnTo>
                  <a:pt x="7950" y="980"/>
                </a:lnTo>
                <a:lnTo>
                  <a:pt x="7955" y="960"/>
                </a:lnTo>
                <a:lnTo>
                  <a:pt x="7961" y="939"/>
                </a:lnTo>
                <a:lnTo>
                  <a:pt x="7971" y="921"/>
                </a:lnTo>
                <a:lnTo>
                  <a:pt x="7986" y="903"/>
                </a:lnTo>
                <a:lnTo>
                  <a:pt x="8004" y="885"/>
                </a:lnTo>
                <a:lnTo>
                  <a:pt x="8028" y="866"/>
                </a:lnTo>
                <a:lnTo>
                  <a:pt x="8057" y="843"/>
                </a:lnTo>
                <a:lnTo>
                  <a:pt x="8133" y="794"/>
                </a:lnTo>
                <a:lnTo>
                  <a:pt x="8208" y="843"/>
                </a:lnTo>
                <a:close/>
                <a:moveTo>
                  <a:pt x="8007" y="794"/>
                </a:moveTo>
                <a:lnTo>
                  <a:pt x="7980" y="813"/>
                </a:lnTo>
                <a:lnTo>
                  <a:pt x="7956" y="831"/>
                </a:lnTo>
                <a:lnTo>
                  <a:pt x="7937" y="852"/>
                </a:lnTo>
                <a:lnTo>
                  <a:pt x="7919" y="872"/>
                </a:lnTo>
                <a:lnTo>
                  <a:pt x="7905" y="891"/>
                </a:lnTo>
                <a:lnTo>
                  <a:pt x="7893" y="914"/>
                </a:lnTo>
                <a:lnTo>
                  <a:pt x="7883" y="891"/>
                </a:lnTo>
                <a:lnTo>
                  <a:pt x="7866" y="872"/>
                </a:lnTo>
                <a:lnTo>
                  <a:pt x="7851" y="852"/>
                </a:lnTo>
                <a:lnTo>
                  <a:pt x="7829" y="831"/>
                </a:lnTo>
                <a:lnTo>
                  <a:pt x="7806" y="813"/>
                </a:lnTo>
                <a:lnTo>
                  <a:pt x="7779" y="794"/>
                </a:lnTo>
                <a:lnTo>
                  <a:pt x="7716" y="752"/>
                </a:lnTo>
                <a:lnTo>
                  <a:pt x="7722" y="747"/>
                </a:lnTo>
                <a:lnTo>
                  <a:pt x="7761" y="722"/>
                </a:lnTo>
                <a:lnTo>
                  <a:pt x="7791" y="698"/>
                </a:lnTo>
                <a:lnTo>
                  <a:pt x="7818" y="674"/>
                </a:lnTo>
                <a:lnTo>
                  <a:pt x="7841" y="650"/>
                </a:lnTo>
                <a:lnTo>
                  <a:pt x="7859" y="627"/>
                </a:lnTo>
                <a:lnTo>
                  <a:pt x="7872" y="608"/>
                </a:lnTo>
                <a:lnTo>
                  <a:pt x="7884" y="588"/>
                </a:lnTo>
                <a:lnTo>
                  <a:pt x="7893" y="570"/>
                </a:lnTo>
                <a:lnTo>
                  <a:pt x="7902" y="588"/>
                </a:lnTo>
                <a:lnTo>
                  <a:pt x="7913" y="608"/>
                </a:lnTo>
                <a:lnTo>
                  <a:pt x="7929" y="627"/>
                </a:lnTo>
                <a:lnTo>
                  <a:pt x="7947" y="650"/>
                </a:lnTo>
                <a:lnTo>
                  <a:pt x="7968" y="674"/>
                </a:lnTo>
                <a:lnTo>
                  <a:pt x="7995" y="698"/>
                </a:lnTo>
                <a:lnTo>
                  <a:pt x="8027" y="722"/>
                </a:lnTo>
                <a:lnTo>
                  <a:pt x="8063" y="747"/>
                </a:lnTo>
                <a:lnTo>
                  <a:pt x="8069" y="752"/>
                </a:lnTo>
                <a:lnTo>
                  <a:pt x="8007" y="794"/>
                </a:lnTo>
                <a:close/>
                <a:moveTo>
                  <a:pt x="7539" y="794"/>
                </a:moveTo>
                <a:lnTo>
                  <a:pt x="7514" y="813"/>
                </a:lnTo>
                <a:lnTo>
                  <a:pt x="7490" y="831"/>
                </a:lnTo>
                <a:lnTo>
                  <a:pt x="7469" y="852"/>
                </a:lnTo>
                <a:lnTo>
                  <a:pt x="7451" y="872"/>
                </a:lnTo>
                <a:lnTo>
                  <a:pt x="7437" y="891"/>
                </a:lnTo>
                <a:lnTo>
                  <a:pt x="7425" y="914"/>
                </a:lnTo>
                <a:lnTo>
                  <a:pt x="7415" y="891"/>
                </a:lnTo>
                <a:lnTo>
                  <a:pt x="7400" y="872"/>
                </a:lnTo>
                <a:lnTo>
                  <a:pt x="7383" y="852"/>
                </a:lnTo>
                <a:lnTo>
                  <a:pt x="7361" y="831"/>
                </a:lnTo>
                <a:lnTo>
                  <a:pt x="7340" y="813"/>
                </a:lnTo>
                <a:lnTo>
                  <a:pt x="7311" y="794"/>
                </a:lnTo>
                <a:lnTo>
                  <a:pt x="7250" y="752"/>
                </a:lnTo>
                <a:lnTo>
                  <a:pt x="7256" y="747"/>
                </a:lnTo>
                <a:lnTo>
                  <a:pt x="7293" y="722"/>
                </a:lnTo>
                <a:lnTo>
                  <a:pt x="7323" y="698"/>
                </a:lnTo>
                <a:lnTo>
                  <a:pt x="7352" y="674"/>
                </a:lnTo>
                <a:lnTo>
                  <a:pt x="7373" y="650"/>
                </a:lnTo>
                <a:lnTo>
                  <a:pt x="7391" y="627"/>
                </a:lnTo>
                <a:lnTo>
                  <a:pt x="7406" y="608"/>
                </a:lnTo>
                <a:lnTo>
                  <a:pt x="7418" y="588"/>
                </a:lnTo>
                <a:lnTo>
                  <a:pt x="7425" y="570"/>
                </a:lnTo>
                <a:lnTo>
                  <a:pt x="7436" y="588"/>
                </a:lnTo>
                <a:lnTo>
                  <a:pt x="7445" y="608"/>
                </a:lnTo>
                <a:lnTo>
                  <a:pt x="7461" y="627"/>
                </a:lnTo>
                <a:lnTo>
                  <a:pt x="7479" y="650"/>
                </a:lnTo>
                <a:lnTo>
                  <a:pt x="7502" y="674"/>
                </a:lnTo>
                <a:lnTo>
                  <a:pt x="7527" y="698"/>
                </a:lnTo>
                <a:lnTo>
                  <a:pt x="7559" y="722"/>
                </a:lnTo>
                <a:lnTo>
                  <a:pt x="7595" y="747"/>
                </a:lnTo>
                <a:lnTo>
                  <a:pt x="7601" y="752"/>
                </a:lnTo>
                <a:lnTo>
                  <a:pt x="7539" y="794"/>
                </a:lnTo>
                <a:close/>
                <a:moveTo>
                  <a:pt x="7262" y="843"/>
                </a:moveTo>
                <a:lnTo>
                  <a:pt x="7292" y="866"/>
                </a:lnTo>
                <a:lnTo>
                  <a:pt x="7316" y="885"/>
                </a:lnTo>
                <a:lnTo>
                  <a:pt x="7334" y="903"/>
                </a:lnTo>
                <a:lnTo>
                  <a:pt x="7347" y="921"/>
                </a:lnTo>
                <a:lnTo>
                  <a:pt x="7358" y="939"/>
                </a:lnTo>
                <a:lnTo>
                  <a:pt x="7365" y="960"/>
                </a:lnTo>
                <a:lnTo>
                  <a:pt x="7367" y="980"/>
                </a:lnTo>
                <a:lnTo>
                  <a:pt x="7370" y="1004"/>
                </a:lnTo>
                <a:lnTo>
                  <a:pt x="7367" y="1031"/>
                </a:lnTo>
                <a:lnTo>
                  <a:pt x="7365" y="1043"/>
                </a:lnTo>
                <a:lnTo>
                  <a:pt x="7361" y="1055"/>
                </a:lnTo>
                <a:lnTo>
                  <a:pt x="7355" y="1067"/>
                </a:lnTo>
                <a:lnTo>
                  <a:pt x="7349" y="1079"/>
                </a:lnTo>
                <a:lnTo>
                  <a:pt x="7341" y="1091"/>
                </a:lnTo>
                <a:lnTo>
                  <a:pt x="7331" y="1101"/>
                </a:lnTo>
                <a:lnTo>
                  <a:pt x="7307" y="1125"/>
                </a:lnTo>
                <a:lnTo>
                  <a:pt x="7275" y="1149"/>
                </a:lnTo>
                <a:lnTo>
                  <a:pt x="7235" y="1179"/>
                </a:lnTo>
                <a:lnTo>
                  <a:pt x="7185" y="1211"/>
                </a:lnTo>
                <a:lnTo>
                  <a:pt x="7137" y="1179"/>
                </a:lnTo>
                <a:lnTo>
                  <a:pt x="7095" y="1149"/>
                </a:lnTo>
                <a:lnTo>
                  <a:pt x="7065" y="1125"/>
                </a:lnTo>
                <a:lnTo>
                  <a:pt x="7040" y="1101"/>
                </a:lnTo>
                <a:lnTo>
                  <a:pt x="7031" y="1091"/>
                </a:lnTo>
                <a:lnTo>
                  <a:pt x="7023" y="1079"/>
                </a:lnTo>
                <a:lnTo>
                  <a:pt x="7016" y="1067"/>
                </a:lnTo>
                <a:lnTo>
                  <a:pt x="7011" y="1055"/>
                </a:lnTo>
                <a:lnTo>
                  <a:pt x="7007" y="1043"/>
                </a:lnTo>
                <a:lnTo>
                  <a:pt x="7005" y="1031"/>
                </a:lnTo>
                <a:lnTo>
                  <a:pt x="7004" y="1004"/>
                </a:lnTo>
                <a:lnTo>
                  <a:pt x="7004" y="980"/>
                </a:lnTo>
                <a:lnTo>
                  <a:pt x="7007" y="960"/>
                </a:lnTo>
                <a:lnTo>
                  <a:pt x="7013" y="939"/>
                </a:lnTo>
                <a:lnTo>
                  <a:pt x="7023" y="921"/>
                </a:lnTo>
                <a:lnTo>
                  <a:pt x="7040" y="903"/>
                </a:lnTo>
                <a:lnTo>
                  <a:pt x="7058" y="885"/>
                </a:lnTo>
                <a:lnTo>
                  <a:pt x="7082" y="866"/>
                </a:lnTo>
                <a:lnTo>
                  <a:pt x="7109" y="843"/>
                </a:lnTo>
                <a:lnTo>
                  <a:pt x="7185" y="794"/>
                </a:lnTo>
                <a:lnTo>
                  <a:pt x="7262" y="843"/>
                </a:lnTo>
                <a:close/>
                <a:moveTo>
                  <a:pt x="7059" y="794"/>
                </a:moveTo>
                <a:lnTo>
                  <a:pt x="7034" y="813"/>
                </a:lnTo>
                <a:lnTo>
                  <a:pt x="7010" y="831"/>
                </a:lnTo>
                <a:lnTo>
                  <a:pt x="6989" y="852"/>
                </a:lnTo>
                <a:lnTo>
                  <a:pt x="6972" y="872"/>
                </a:lnTo>
                <a:lnTo>
                  <a:pt x="6957" y="891"/>
                </a:lnTo>
                <a:lnTo>
                  <a:pt x="6945" y="914"/>
                </a:lnTo>
                <a:lnTo>
                  <a:pt x="6933" y="891"/>
                </a:lnTo>
                <a:lnTo>
                  <a:pt x="6920" y="872"/>
                </a:lnTo>
                <a:lnTo>
                  <a:pt x="6903" y="852"/>
                </a:lnTo>
                <a:lnTo>
                  <a:pt x="6882" y="831"/>
                </a:lnTo>
                <a:lnTo>
                  <a:pt x="6860" y="813"/>
                </a:lnTo>
                <a:lnTo>
                  <a:pt x="6831" y="794"/>
                </a:lnTo>
                <a:lnTo>
                  <a:pt x="6770" y="752"/>
                </a:lnTo>
                <a:lnTo>
                  <a:pt x="6776" y="747"/>
                </a:lnTo>
                <a:lnTo>
                  <a:pt x="6812" y="722"/>
                </a:lnTo>
                <a:lnTo>
                  <a:pt x="6843" y="698"/>
                </a:lnTo>
                <a:lnTo>
                  <a:pt x="6872" y="674"/>
                </a:lnTo>
                <a:lnTo>
                  <a:pt x="6894" y="650"/>
                </a:lnTo>
                <a:lnTo>
                  <a:pt x="6912" y="627"/>
                </a:lnTo>
                <a:lnTo>
                  <a:pt x="6926" y="608"/>
                </a:lnTo>
                <a:lnTo>
                  <a:pt x="6938" y="588"/>
                </a:lnTo>
                <a:lnTo>
                  <a:pt x="6945" y="570"/>
                </a:lnTo>
                <a:lnTo>
                  <a:pt x="6954" y="588"/>
                </a:lnTo>
                <a:lnTo>
                  <a:pt x="6966" y="608"/>
                </a:lnTo>
                <a:lnTo>
                  <a:pt x="6980" y="627"/>
                </a:lnTo>
                <a:lnTo>
                  <a:pt x="6999" y="650"/>
                </a:lnTo>
                <a:lnTo>
                  <a:pt x="7022" y="674"/>
                </a:lnTo>
                <a:lnTo>
                  <a:pt x="7047" y="698"/>
                </a:lnTo>
                <a:lnTo>
                  <a:pt x="7079" y="722"/>
                </a:lnTo>
                <a:lnTo>
                  <a:pt x="7115" y="747"/>
                </a:lnTo>
                <a:lnTo>
                  <a:pt x="7121" y="752"/>
                </a:lnTo>
                <a:lnTo>
                  <a:pt x="7059" y="794"/>
                </a:lnTo>
                <a:close/>
                <a:moveTo>
                  <a:pt x="6788" y="849"/>
                </a:moveTo>
                <a:lnTo>
                  <a:pt x="6816" y="870"/>
                </a:lnTo>
                <a:lnTo>
                  <a:pt x="6837" y="888"/>
                </a:lnTo>
                <a:lnTo>
                  <a:pt x="6855" y="906"/>
                </a:lnTo>
                <a:lnTo>
                  <a:pt x="6867" y="921"/>
                </a:lnTo>
                <a:lnTo>
                  <a:pt x="6878" y="939"/>
                </a:lnTo>
                <a:lnTo>
                  <a:pt x="6884" y="960"/>
                </a:lnTo>
                <a:lnTo>
                  <a:pt x="6888" y="980"/>
                </a:lnTo>
                <a:lnTo>
                  <a:pt x="6890" y="1004"/>
                </a:lnTo>
                <a:lnTo>
                  <a:pt x="6888" y="1031"/>
                </a:lnTo>
                <a:lnTo>
                  <a:pt x="6885" y="1043"/>
                </a:lnTo>
                <a:lnTo>
                  <a:pt x="6882" y="1055"/>
                </a:lnTo>
                <a:lnTo>
                  <a:pt x="6876" y="1065"/>
                </a:lnTo>
                <a:lnTo>
                  <a:pt x="6870" y="1077"/>
                </a:lnTo>
                <a:lnTo>
                  <a:pt x="6864" y="1089"/>
                </a:lnTo>
                <a:lnTo>
                  <a:pt x="6854" y="1100"/>
                </a:lnTo>
                <a:lnTo>
                  <a:pt x="6831" y="1121"/>
                </a:lnTo>
                <a:lnTo>
                  <a:pt x="6801" y="1145"/>
                </a:lnTo>
                <a:lnTo>
                  <a:pt x="6764" y="1173"/>
                </a:lnTo>
                <a:lnTo>
                  <a:pt x="6717" y="1203"/>
                </a:lnTo>
                <a:lnTo>
                  <a:pt x="6705" y="1211"/>
                </a:lnTo>
                <a:lnTo>
                  <a:pt x="6656" y="1179"/>
                </a:lnTo>
                <a:lnTo>
                  <a:pt x="6615" y="1149"/>
                </a:lnTo>
                <a:lnTo>
                  <a:pt x="6584" y="1125"/>
                </a:lnTo>
                <a:lnTo>
                  <a:pt x="6560" y="1101"/>
                </a:lnTo>
                <a:lnTo>
                  <a:pt x="6549" y="1091"/>
                </a:lnTo>
                <a:lnTo>
                  <a:pt x="6542" y="1079"/>
                </a:lnTo>
                <a:lnTo>
                  <a:pt x="6536" y="1067"/>
                </a:lnTo>
                <a:lnTo>
                  <a:pt x="6531" y="1055"/>
                </a:lnTo>
                <a:lnTo>
                  <a:pt x="6528" y="1043"/>
                </a:lnTo>
                <a:lnTo>
                  <a:pt x="6525" y="1031"/>
                </a:lnTo>
                <a:lnTo>
                  <a:pt x="6524" y="1004"/>
                </a:lnTo>
                <a:lnTo>
                  <a:pt x="6524" y="980"/>
                </a:lnTo>
                <a:lnTo>
                  <a:pt x="6528" y="960"/>
                </a:lnTo>
                <a:lnTo>
                  <a:pt x="6534" y="939"/>
                </a:lnTo>
                <a:lnTo>
                  <a:pt x="6543" y="921"/>
                </a:lnTo>
                <a:lnTo>
                  <a:pt x="6558" y="903"/>
                </a:lnTo>
                <a:lnTo>
                  <a:pt x="6578" y="885"/>
                </a:lnTo>
                <a:lnTo>
                  <a:pt x="6602" y="866"/>
                </a:lnTo>
                <a:lnTo>
                  <a:pt x="6630" y="843"/>
                </a:lnTo>
                <a:lnTo>
                  <a:pt x="6705" y="794"/>
                </a:lnTo>
                <a:lnTo>
                  <a:pt x="6717" y="801"/>
                </a:lnTo>
                <a:lnTo>
                  <a:pt x="6788" y="849"/>
                </a:lnTo>
                <a:close/>
                <a:moveTo>
                  <a:pt x="6579" y="794"/>
                </a:moveTo>
                <a:lnTo>
                  <a:pt x="6554" y="813"/>
                </a:lnTo>
                <a:lnTo>
                  <a:pt x="6530" y="831"/>
                </a:lnTo>
                <a:lnTo>
                  <a:pt x="6510" y="852"/>
                </a:lnTo>
                <a:lnTo>
                  <a:pt x="6492" y="872"/>
                </a:lnTo>
                <a:lnTo>
                  <a:pt x="6477" y="891"/>
                </a:lnTo>
                <a:lnTo>
                  <a:pt x="6465" y="914"/>
                </a:lnTo>
                <a:lnTo>
                  <a:pt x="6453" y="891"/>
                </a:lnTo>
                <a:lnTo>
                  <a:pt x="6440" y="872"/>
                </a:lnTo>
                <a:lnTo>
                  <a:pt x="6422" y="852"/>
                </a:lnTo>
                <a:lnTo>
                  <a:pt x="6402" y="831"/>
                </a:lnTo>
                <a:lnTo>
                  <a:pt x="6378" y="813"/>
                </a:lnTo>
                <a:lnTo>
                  <a:pt x="6351" y="794"/>
                </a:lnTo>
                <a:lnTo>
                  <a:pt x="6290" y="752"/>
                </a:lnTo>
                <a:lnTo>
                  <a:pt x="6296" y="747"/>
                </a:lnTo>
                <a:lnTo>
                  <a:pt x="6332" y="722"/>
                </a:lnTo>
                <a:lnTo>
                  <a:pt x="6363" y="698"/>
                </a:lnTo>
                <a:lnTo>
                  <a:pt x="6390" y="674"/>
                </a:lnTo>
                <a:lnTo>
                  <a:pt x="6414" y="650"/>
                </a:lnTo>
                <a:lnTo>
                  <a:pt x="6432" y="627"/>
                </a:lnTo>
                <a:lnTo>
                  <a:pt x="6446" y="608"/>
                </a:lnTo>
                <a:lnTo>
                  <a:pt x="6458" y="588"/>
                </a:lnTo>
                <a:lnTo>
                  <a:pt x="6465" y="570"/>
                </a:lnTo>
                <a:lnTo>
                  <a:pt x="6474" y="588"/>
                </a:lnTo>
                <a:lnTo>
                  <a:pt x="6486" y="608"/>
                </a:lnTo>
                <a:lnTo>
                  <a:pt x="6500" y="627"/>
                </a:lnTo>
                <a:lnTo>
                  <a:pt x="6519" y="650"/>
                </a:lnTo>
                <a:lnTo>
                  <a:pt x="6542" y="674"/>
                </a:lnTo>
                <a:lnTo>
                  <a:pt x="6567" y="698"/>
                </a:lnTo>
                <a:lnTo>
                  <a:pt x="6600" y="722"/>
                </a:lnTo>
                <a:lnTo>
                  <a:pt x="6636" y="747"/>
                </a:lnTo>
                <a:lnTo>
                  <a:pt x="6642" y="752"/>
                </a:lnTo>
                <a:lnTo>
                  <a:pt x="6579" y="794"/>
                </a:lnTo>
                <a:close/>
                <a:moveTo>
                  <a:pt x="6302" y="843"/>
                </a:moveTo>
                <a:lnTo>
                  <a:pt x="6330" y="866"/>
                </a:lnTo>
                <a:lnTo>
                  <a:pt x="6354" y="885"/>
                </a:lnTo>
                <a:lnTo>
                  <a:pt x="6374" y="903"/>
                </a:lnTo>
                <a:lnTo>
                  <a:pt x="6387" y="921"/>
                </a:lnTo>
                <a:lnTo>
                  <a:pt x="6398" y="939"/>
                </a:lnTo>
                <a:lnTo>
                  <a:pt x="6404" y="960"/>
                </a:lnTo>
                <a:lnTo>
                  <a:pt x="6408" y="980"/>
                </a:lnTo>
                <a:lnTo>
                  <a:pt x="6410" y="1004"/>
                </a:lnTo>
                <a:lnTo>
                  <a:pt x="6408" y="1031"/>
                </a:lnTo>
                <a:lnTo>
                  <a:pt x="6404" y="1043"/>
                </a:lnTo>
                <a:lnTo>
                  <a:pt x="6399" y="1055"/>
                </a:lnTo>
                <a:lnTo>
                  <a:pt x="6396" y="1067"/>
                </a:lnTo>
                <a:lnTo>
                  <a:pt x="6390" y="1079"/>
                </a:lnTo>
                <a:lnTo>
                  <a:pt x="6381" y="1091"/>
                </a:lnTo>
                <a:lnTo>
                  <a:pt x="6372" y="1101"/>
                </a:lnTo>
                <a:lnTo>
                  <a:pt x="6348" y="1125"/>
                </a:lnTo>
                <a:lnTo>
                  <a:pt x="6315" y="1149"/>
                </a:lnTo>
                <a:lnTo>
                  <a:pt x="6276" y="1179"/>
                </a:lnTo>
                <a:lnTo>
                  <a:pt x="6227" y="1211"/>
                </a:lnTo>
                <a:lnTo>
                  <a:pt x="6176" y="1179"/>
                </a:lnTo>
                <a:lnTo>
                  <a:pt x="6137" y="1149"/>
                </a:lnTo>
                <a:lnTo>
                  <a:pt x="6104" y="1125"/>
                </a:lnTo>
                <a:lnTo>
                  <a:pt x="6080" y="1101"/>
                </a:lnTo>
                <a:lnTo>
                  <a:pt x="6071" y="1091"/>
                </a:lnTo>
                <a:lnTo>
                  <a:pt x="6062" y="1079"/>
                </a:lnTo>
                <a:lnTo>
                  <a:pt x="6056" y="1067"/>
                </a:lnTo>
                <a:lnTo>
                  <a:pt x="6053" y="1055"/>
                </a:lnTo>
                <a:lnTo>
                  <a:pt x="6048" y="1043"/>
                </a:lnTo>
                <a:lnTo>
                  <a:pt x="6044" y="1031"/>
                </a:lnTo>
                <a:lnTo>
                  <a:pt x="6042" y="1004"/>
                </a:lnTo>
                <a:lnTo>
                  <a:pt x="6044" y="980"/>
                </a:lnTo>
                <a:lnTo>
                  <a:pt x="6048" y="960"/>
                </a:lnTo>
                <a:lnTo>
                  <a:pt x="6054" y="939"/>
                </a:lnTo>
                <a:lnTo>
                  <a:pt x="6065" y="921"/>
                </a:lnTo>
                <a:lnTo>
                  <a:pt x="6078" y="903"/>
                </a:lnTo>
                <a:lnTo>
                  <a:pt x="6098" y="885"/>
                </a:lnTo>
                <a:lnTo>
                  <a:pt x="6122" y="866"/>
                </a:lnTo>
                <a:lnTo>
                  <a:pt x="6150" y="843"/>
                </a:lnTo>
                <a:lnTo>
                  <a:pt x="6227" y="794"/>
                </a:lnTo>
                <a:lnTo>
                  <a:pt x="6302" y="843"/>
                </a:lnTo>
                <a:close/>
                <a:moveTo>
                  <a:pt x="6101" y="794"/>
                </a:moveTo>
                <a:lnTo>
                  <a:pt x="6074" y="813"/>
                </a:lnTo>
                <a:lnTo>
                  <a:pt x="6050" y="831"/>
                </a:lnTo>
                <a:lnTo>
                  <a:pt x="6030" y="852"/>
                </a:lnTo>
                <a:lnTo>
                  <a:pt x="6012" y="872"/>
                </a:lnTo>
                <a:lnTo>
                  <a:pt x="5999" y="891"/>
                </a:lnTo>
                <a:lnTo>
                  <a:pt x="5987" y="914"/>
                </a:lnTo>
                <a:lnTo>
                  <a:pt x="5975" y="891"/>
                </a:lnTo>
                <a:lnTo>
                  <a:pt x="5960" y="872"/>
                </a:lnTo>
                <a:lnTo>
                  <a:pt x="5942" y="852"/>
                </a:lnTo>
                <a:lnTo>
                  <a:pt x="5922" y="831"/>
                </a:lnTo>
                <a:lnTo>
                  <a:pt x="5898" y="813"/>
                </a:lnTo>
                <a:lnTo>
                  <a:pt x="5873" y="794"/>
                </a:lnTo>
                <a:lnTo>
                  <a:pt x="5810" y="752"/>
                </a:lnTo>
                <a:lnTo>
                  <a:pt x="5816" y="747"/>
                </a:lnTo>
                <a:lnTo>
                  <a:pt x="5852" y="722"/>
                </a:lnTo>
                <a:lnTo>
                  <a:pt x="5885" y="698"/>
                </a:lnTo>
                <a:lnTo>
                  <a:pt x="5910" y="674"/>
                </a:lnTo>
                <a:lnTo>
                  <a:pt x="5934" y="650"/>
                </a:lnTo>
                <a:lnTo>
                  <a:pt x="5952" y="627"/>
                </a:lnTo>
                <a:lnTo>
                  <a:pt x="5966" y="608"/>
                </a:lnTo>
                <a:lnTo>
                  <a:pt x="5978" y="588"/>
                </a:lnTo>
                <a:lnTo>
                  <a:pt x="5987" y="570"/>
                </a:lnTo>
                <a:lnTo>
                  <a:pt x="5994" y="588"/>
                </a:lnTo>
                <a:lnTo>
                  <a:pt x="6006" y="608"/>
                </a:lnTo>
                <a:lnTo>
                  <a:pt x="6020" y="627"/>
                </a:lnTo>
                <a:lnTo>
                  <a:pt x="6038" y="650"/>
                </a:lnTo>
                <a:lnTo>
                  <a:pt x="6062" y="674"/>
                </a:lnTo>
                <a:lnTo>
                  <a:pt x="6089" y="698"/>
                </a:lnTo>
                <a:lnTo>
                  <a:pt x="6120" y="722"/>
                </a:lnTo>
                <a:lnTo>
                  <a:pt x="6156" y="747"/>
                </a:lnTo>
                <a:lnTo>
                  <a:pt x="6162" y="752"/>
                </a:lnTo>
                <a:lnTo>
                  <a:pt x="6101" y="794"/>
                </a:lnTo>
                <a:close/>
                <a:moveTo>
                  <a:pt x="5828" y="849"/>
                </a:moveTo>
                <a:lnTo>
                  <a:pt x="5856" y="870"/>
                </a:lnTo>
                <a:lnTo>
                  <a:pt x="5879" y="888"/>
                </a:lnTo>
                <a:lnTo>
                  <a:pt x="5894" y="906"/>
                </a:lnTo>
                <a:lnTo>
                  <a:pt x="5909" y="921"/>
                </a:lnTo>
                <a:lnTo>
                  <a:pt x="5918" y="939"/>
                </a:lnTo>
                <a:lnTo>
                  <a:pt x="5924" y="960"/>
                </a:lnTo>
                <a:lnTo>
                  <a:pt x="5928" y="980"/>
                </a:lnTo>
                <a:lnTo>
                  <a:pt x="5930" y="1004"/>
                </a:lnTo>
                <a:lnTo>
                  <a:pt x="5928" y="1031"/>
                </a:lnTo>
                <a:lnTo>
                  <a:pt x="5924" y="1043"/>
                </a:lnTo>
                <a:lnTo>
                  <a:pt x="5922" y="1055"/>
                </a:lnTo>
                <a:lnTo>
                  <a:pt x="5916" y="1065"/>
                </a:lnTo>
                <a:lnTo>
                  <a:pt x="5910" y="1077"/>
                </a:lnTo>
                <a:lnTo>
                  <a:pt x="5903" y="1089"/>
                </a:lnTo>
                <a:lnTo>
                  <a:pt x="5894" y="1100"/>
                </a:lnTo>
                <a:lnTo>
                  <a:pt x="5873" y="1121"/>
                </a:lnTo>
                <a:lnTo>
                  <a:pt x="5843" y="1145"/>
                </a:lnTo>
                <a:lnTo>
                  <a:pt x="5804" y="1173"/>
                </a:lnTo>
                <a:lnTo>
                  <a:pt x="5759" y="1203"/>
                </a:lnTo>
                <a:lnTo>
                  <a:pt x="5747" y="1211"/>
                </a:lnTo>
                <a:lnTo>
                  <a:pt x="5696" y="1179"/>
                </a:lnTo>
                <a:lnTo>
                  <a:pt x="5657" y="1149"/>
                </a:lnTo>
                <a:lnTo>
                  <a:pt x="5625" y="1125"/>
                </a:lnTo>
                <a:lnTo>
                  <a:pt x="5601" y="1101"/>
                </a:lnTo>
                <a:lnTo>
                  <a:pt x="5591" y="1091"/>
                </a:lnTo>
                <a:lnTo>
                  <a:pt x="5583" y="1079"/>
                </a:lnTo>
                <a:lnTo>
                  <a:pt x="5577" y="1067"/>
                </a:lnTo>
                <a:lnTo>
                  <a:pt x="5573" y="1055"/>
                </a:lnTo>
                <a:lnTo>
                  <a:pt x="5568" y="1043"/>
                </a:lnTo>
                <a:lnTo>
                  <a:pt x="5565" y="1031"/>
                </a:lnTo>
                <a:lnTo>
                  <a:pt x="5562" y="1004"/>
                </a:lnTo>
                <a:lnTo>
                  <a:pt x="5565" y="980"/>
                </a:lnTo>
                <a:lnTo>
                  <a:pt x="5568" y="960"/>
                </a:lnTo>
                <a:lnTo>
                  <a:pt x="5574" y="939"/>
                </a:lnTo>
                <a:lnTo>
                  <a:pt x="5585" y="921"/>
                </a:lnTo>
                <a:lnTo>
                  <a:pt x="5598" y="903"/>
                </a:lnTo>
                <a:lnTo>
                  <a:pt x="5619" y="885"/>
                </a:lnTo>
                <a:lnTo>
                  <a:pt x="5643" y="866"/>
                </a:lnTo>
                <a:lnTo>
                  <a:pt x="5670" y="843"/>
                </a:lnTo>
                <a:lnTo>
                  <a:pt x="5747" y="794"/>
                </a:lnTo>
                <a:lnTo>
                  <a:pt x="5759" y="801"/>
                </a:lnTo>
                <a:lnTo>
                  <a:pt x="5828" y="849"/>
                </a:lnTo>
                <a:close/>
                <a:moveTo>
                  <a:pt x="5621" y="794"/>
                </a:moveTo>
                <a:lnTo>
                  <a:pt x="5595" y="813"/>
                </a:lnTo>
                <a:lnTo>
                  <a:pt x="5571" y="831"/>
                </a:lnTo>
                <a:lnTo>
                  <a:pt x="5550" y="852"/>
                </a:lnTo>
                <a:lnTo>
                  <a:pt x="5532" y="872"/>
                </a:lnTo>
                <a:lnTo>
                  <a:pt x="5519" y="891"/>
                </a:lnTo>
                <a:lnTo>
                  <a:pt x="5507" y="914"/>
                </a:lnTo>
                <a:lnTo>
                  <a:pt x="5495" y="891"/>
                </a:lnTo>
                <a:lnTo>
                  <a:pt x="5481" y="872"/>
                </a:lnTo>
                <a:lnTo>
                  <a:pt x="5463" y="852"/>
                </a:lnTo>
                <a:lnTo>
                  <a:pt x="5442" y="831"/>
                </a:lnTo>
                <a:lnTo>
                  <a:pt x="5418" y="813"/>
                </a:lnTo>
                <a:lnTo>
                  <a:pt x="5393" y="794"/>
                </a:lnTo>
                <a:lnTo>
                  <a:pt x="5331" y="752"/>
                </a:lnTo>
                <a:lnTo>
                  <a:pt x="5337" y="747"/>
                </a:lnTo>
                <a:lnTo>
                  <a:pt x="5373" y="722"/>
                </a:lnTo>
                <a:lnTo>
                  <a:pt x="5405" y="698"/>
                </a:lnTo>
                <a:lnTo>
                  <a:pt x="5430" y="674"/>
                </a:lnTo>
                <a:lnTo>
                  <a:pt x="5453" y="650"/>
                </a:lnTo>
                <a:lnTo>
                  <a:pt x="5472" y="627"/>
                </a:lnTo>
                <a:lnTo>
                  <a:pt x="5487" y="608"/>
                </a:lnTo>
                <a:lnTo>
                  <a:pt x="5499" y="588"/>
                </a:lnTo>
                <a:lnTo>
                  <a:pt x="5507" y="570"/>
                </a:lnTo>
                <a:lnTo>
                  <a:pt x="5514" y="588"/>
                </a:lnTo>
                <a:lnTo>
                  <a:pt x="5526" y="608"/>
                </a:lnTo>
                <a:lnTo>
                  <a:pt x="5541" y="627"/>
                </a:lnTo>
                <a:lnTo>
                  <a:pt x="5559" y="650"/>
                </a:lnTo>
                <a:lnTo>
                  <a:pt x="5583" y="674"/>
                </a:lnTo>
                <a:lnTo>
                  <a:pt x="5609" y="698"/>
                </a:lnTo>
                <a:lnTo>
                  <a:pt x="5640" y="722"/>
                </a:lnTo>
                <a:lnTo>
                  <a:pt x="5676" y="747"/>
                </a:lnTo>
                <a:lnTo>
                  <a:pt x="5682" y="752"/>
                </a:lnTo>
                <a:lnTo>
                  <a:pt x="5621" y="794"/>
                </a:lnTo>
                <a:close/>
                <a:moveTo>
                  <a:pt x="5343" y="843"/>
                </a:moveTo>
                <a:lnTo>
                  <a:pt x="5370" y="866"/>
                </a:lnTo>
                <a:lnTo>
                  <a:pt x="5394" y="885"/>
                </a:lnTo>
                <a:lnTo>
                  <a:pt x="5415" y="903"/>
                </a:lnTo>
                <a:lnTo>
                  <a:pt x="5429" y="921"/>
                </a:lnTo>
                <a:lnTo>
                  <a:pt x="5439" y="939"/>
                </a:lnTo>
                <a:lnTo>
                  <a:pt x="5445" y="960"/>
                </a:lnTo>
                <a:lnTo>
                  <a:pt x="5448" y="980"/>
                </a:lnTo>
                <a:lnTo>
                  <a:pt x="5448" y="1004"/>
                </a:lnTo>
                <a:lnTo>
                  <a:pt x="5447" y="1031"/>
                </a:lnTo>
                <a:lnTo>
                  <a:pt x="5445" y="1043"/>
                </a:lnTo>
                <a:lnTo>
                  <a:pt x="5441" y="1055"/>
                </a:lnTo>
                <a:lnTo>
                  <a:pt x="5436" y="1067"/>
                </a:lnTo>
                <a:lnTo>
                  <a:pt x="5429" y="1079"/>
                </a:lnTo>
                <a:lnTo>
                  <a:pt x="5423" y="1091"/>
                </a:lnTo>
                <a:lnTo>
                  <a:pt x="5412" y="1101"/>
                </a:lnTo>
                <a:lnTo>
                  <a:pt x="5388" y="1125"/>
                </a:lnTo>
                <a:lnTo>
                  <a:pt x="5357" y="1149"/>
                </a:lnTo>
                <a:lnTo>
                  <a:pt x="5316" y="1179"/>
                </a:lnTo>
                <a:lnTo>
                  <a:pt x="5267" y="1211"/>
                </a:lnTo>
                <a:lnTo>
                  <a:pt x="5217" y="1179"/>
                </a:lnTo>
                <a:lnTo>
                  <a:pt x="5177" y="1149"/>
                </a:lnTo>
                <a:lnTo>
                  <a:pt x="5145" y="1125"/>
                </a:lnTo>
                <a:lnTo>
                  <a:pt x="5121" y="1101"/>
                </a:lnTo>
                <a:lnTo>
                  <a:pt x="5111" y="1091"/>
                </a:lnTo>
                <a:lnTo>
                  <a:pt x="5103" y="1079"/>
                </a:lnTo>
                <a:lnTo>
                  <a:pt x="5097" y="1067"/>
                </a:lnTo>
                <a:lnTo>
                  <a:pt x="5091" y="1055"/>
                </a:lnTo>
                <a:lnTo>
                  <a:pt x="5088" y="1043"/>
                </a:lnTo>
                <a:lnTo>
                  <a:pt x="5085" y="1031"/>
                </a:lnTo>
                <a:lnTo>
                  <a:pt x="5082" y="1004"/>
                </a:lnTo>
                <a:lnTo>
                  <a:pt x="5085" y="980"/>
                </a:lnTo>
                <a:lnTo>
                  <a:pt x="5088" y="960"/>
                </a:lnTo>
                <a:lnTo>
                  <a:pt x="5094" y="939"/>
                </a:lnTo>
                <a:lnTo>
                  <a:pt x="5105" y="921"/>
                </a:lnTo>
                <a:lnTo>
                  <a:pt x="5118" y="903"/>
                </a:lnTo>
                <a:lnTo>
                  <a:pt x="5139" y="885"/>
                </a:lnTo>
                <a:lnTo>
                  <a:pt x="5160" y="866"/>
                </a:lnTo>
                <a:lnTo>
                  <a:pt x="5190" y="843"/>
                </a:lnTo>
                <a:lnTo>
                  <a:pt x="5267" y="794"/>
                </a:lnTo>
                <a:lnTo>
                  <a:pt x="5343" y="843"/>
                </a:lnTo>
                <a:close/>
                <a:moveTo>
                  <a:pt x="5141" y="794"/>
                </a:moveTo>
                <a:lnTo>
                  <a:pt x="5112" y="813"/>
                </a:lnTo>
                <a:lnTo>
                  <a:pt x="5091" y="831"/>
                </a:lnTo>
                <a:lnTo>
                  <a:pt x="5069" y="852"/>
                </a:lnTo>
                <a:lnTo>
                  <a:pt x="5052" y="872"/>
                </a:lnTo>
                <a:lnTo>
                  <a:pt x="5039" y="891"/>
                </a:lnTo>
                <a:lnTo>
                  <a:pt x="5027" y="914"/>
                </a:lnTo>
                <a:lnTo>
                  <a:pt x="5015" y="891"/>
                </a:lnTo>
                <a:lnTo>
                  <a:pt x="5001" y="872"/>
                </a:lnTo>
                <a:lnTo>
                  <a:pt x="4983" y="852"/>
                </a:lnTo>
                <a:lnTo>
                  <a:pt x="4964" y="831"/>
                </a:lnTo>
                <a:lnTo>
                  <a:pt x="4940" y="813"/>
                </a:lnTo>
                <a:lnTo>
                  <a:pt x="4913" y="794"/>
                </a:lnTo>
                <a:lnTo>
                  <a:pt x="4851" y="752"/>
                </a:lnTo>
                <a:lnTo>
                  <a:pt x="4857" y="747"/>
                </a:lnTo>
                <a:lnTo>
                  <a:pt x="4893" y="722"/>
                </a:lnTo>
                <a:lnTo>
                  <a:pt x="4925" y="698"/>
                </a:lnTo>
                <a:lnTo>
                  <a:pt x="4952" y="674"/>
                </a:lnTo>
                <a:lnTo>
                  <a:pt x="4973" y="650"/>
                </a:lnTo>
                <a:lnTo>
                  <a:pt x="4994" y="627"/>
                </a:lnTo>
                <a:lnTo>
                  <a:pt x="5007" y="608"/>
                </a:lnTo>
                <a:lnTo>
                  <a:pt x="5019" y="588"/>
                </a:lnTo>
                <a:lnTo>
                  <a:pt x="5027" y="570"/>
                </a:lnTo>
                <a:lnTo>
                  <a:pt x="5034" y="588"/>
                </a:lnTo>
                <a:lnTo>
                  <a:pt x="5046" y="608"/>
                </a:lnTo>
                <a:lnTo>
                  <a:pt x="5061" y="627"/>
                </a:lnTo>
                <a:lnTo>
                  <a:pt x="5079" y="650"/>
                </a:lnTo>
                <a:lnTo>
                  <a:pt x="5100" y="674"/>
                </a:lnTo>
                <a:lnTo>
                  <a:pt x="5129" y="698"/>
                </a:lnTo>
                <a:lnTo>
                  <a:pt x="5160" y="722"/>
                </a:lnTo>
                <a:lnTo>
                  <a:pt x="5196" y="747"/>
                </a:lnTo>
                <a:lnTo>
                  <a:pt x="5202" y="752"/>
                </a:lnTo>
                <a:lnTo>
                  <a:pt x="5141" y="794"/>
                </a:lnTo>
                <a:close/>
                <a:moveTo>
                  <a:pt x="4869" y="849"/>
                </a:moveTo>
                <a:lnTo>
                  <a:pt x="4895" y="870"/>
                </a:lnTo>
                <a:lnTo>
                  <a:pt x="4917" y="888"/>
                </a:lnTo>
                <a:lnTo>
                  <a:pt x="4935" y="906"/>
                </a:lnTo>
                <a:lnTo>
                  <a:pt x="4949" y="921"/>
                </a:lnTo>
                <a:lnTo>
                  <a:pt x="4959" y="939"/>
                </a:lnTo>
                <a:lnTo>
                  <a:pt x="4965" y="960"/>
                </a:lnTo>
                <a:lnTo>
                  <a:pt x="4970" y="980"/>
                </a:lnTo>
                <a:lnTo>
                  <a:pt x="4970" y="1004"/>
                </a:lnTo>
                <a:lnTo>
                  <a:pt x="4967" y="1031"/>
                </a:lnTo>
                <a:lnTo>
                  <a:pt x="4965" y="1043"/>
                </a:lnTo>
                <a:lnTo>
                  <a:pt x="4961" y="1055"/>
                </a:lnTo>
                <a:lnTo>
                  <a:pt x="4958" y="1065"/>
                </a:lnTo>
                <a:lnTo>
                  <a:pt x="4952" y="1077"/>
                </a:lnTo>
                <a:lnTo>
                  <a:pt x="4943" y="1089"/>
                </a:lnTo>
                <a:lnTo>
                  <a:pt x="4935" y="1100"/>
                </a:lnTo>
                <a:lnTo>
                  <a:pt x="4911" y="1121"/>
                </a:lnTo>
                <a:lnTo>
                  <a:pt x="4883" y="1145"/>
                </a:lnTo>
                <a:lnTo>
                  <a:pt x="4845" y="1173"/>
                </a:lnTo>
                <a:lnTo>
                  <a:pt x="4799" y="1203"/>
                </a:lnTo>
                <a:lnTo>
                  <a:pt x="4787" y="1211"/>
                </a:lnTo>
                <a:lnTo>
                  <a:pt x="4737" y="1179"/>
                </a:lnTo>
                <a:lnTo>
                  <a:pt x="4697" y="1149"/>
                </a:lnTo>
                <a:lnTo>
                  <a:pt x="4665" y="1125"/>
                </a:lnTo>
                <a:lnTo>
                  <a:pt x="4641" y="1101"/>
                </a:lnTo>
                <a:lnTo>
                  <a:pt x="4631" y="1091"/>
                </a:lnTo>
                <a:lnTo>
                  <a:pt x="4623" y="1079"/>
                </a:lnTo>
                <a:lnTo>
                  <a:pt x="4617" y="1067"/>
                </a:lnTo>
                <a:lnTo>
                  <a:pt x="4611" y="1055"/>
                </a:lnTo>
                <a:lnTo>
                  <a:pt x="4607" y="1043"/>
                </a:lnTo>
                <a:lnTo>
                  <a:pt x="4605" y="1031"/>
                </a:lnTo>
                <a:lnTo>
                  <a:pt x="4604" y="1004"/>
                </a:lnTo>
                <a:lnTo>
                  <a:pt x="4605" y="980"/>
                </a:lnTo>
                <a:lnTo>
                  <a:pt x="4607" y="960"/>
                </a:lnTo>
                <a:lnTo>
                  <a:pt x="4616" y="939"/>
                </a:lnTo>
                <a:lnTo>
                  <a:pt x="4625" y="921"/>
                </a:lnTo>
                <a:lnTo>
                  <a:pt x="4640" y="903"/>
                </a:lnTo>
                <a:lnTo>
                  <a:pt x="4658" y="885"/>
                </a:lnTo>
                <a:lnTo>
                  <a:pt x="4682" y="866"/>
                </a:lnTo>
                <a:lnTo>
                  <a:pt x="4712" y="843"/>
                </a:lnTo>
                <a:lnTo>
                  <a:pt x="4787" y="794"/>
                </a:lnTo>
                <a:lnTo>
                  <a:pt x="4799" y="801"/>
                </a:lnTo>
                <a:lnTo>
                  <a:pt x="4869" y="849"/>
                </a:lnTo>
                <a:close/>
                <a:moveTo>
                  <a:pt x="4661" y="794"/>
                </a:moveTo>
                <a:lnTo>
                  <a:pt x="4634" y="813"/>
                </a:lnTo>
                <a:lnTo>
                  <a:pt x="4611" y="831"/>
                </a:lnTo>
                <a:lnTo>
                  <a:pt x="4589" y="852"/>
                </a:lnTo>
                <a:lnTo>
                  <a:pt x="4574" y="872"/>
                </a:lnTo>
                <a:lnTo>
                  <a:pt x="4557" y="891"/>
                </a:lnTo>
                <a:lnTo>
                  <a:pt x="4547" y="914"/>
                </a:lnTo>
                <a:lnTo>
                  <a:pt x="4535" y="891"/>
                </a:lnTo>
                <a:lnTo>
                  <a:pt x="4521" y="872"/>
                </a:lnTo>
                <a:lnTo>
                  <a:pt x="4503" y="852"/>
                </a:lnTo>
                <a:lnTo>
                  <a:pt x="4484" y="831"/>
                </a:lnTo>
                <a:lnTo>
                  <a:pt x="4460" y="813"/>
                </a:lnTo>
                <a:lnTo>
                  <a:pt x="4433" y="794"/>
                </a:lnTo>
                <a:lnTo>
                  <a:pt x="4371" y="752"/>
                </a:lnTo>
                <a:lnTo>
                  <a:pt x="4377" y="747"/>
                </a:lnTo>
                <a:lnTo>
                  <a:pt x="4413" y="722"/>
                </a:lnTo>
                <a:lnTo>
                  <a:pt x="4445" y="698"/>
                </a:lnTo>
                <a:lnTo>
                  <a:pt x="4472" y="674"/>
                </a:lnTo>
                <a:lnTo>
                  <a:pt x="4493" y="650"/>
                </a:lnTo>
                <a:lnTo>
                  <a:pt x="4511" y="627"/>
                </a:lnTo>
                <a:lnTo>
                  <a:pt x="4527" y="608"/>
                </a:lnTo>
                <a:lnTo>
                  <a:pt x="4538" y="588"/>
                </a:lnTo>
                <a:lnTo>
                  <a:pt x="4547" y="570"/>
                </a:lnTo>
                <a:lnTo>
                  <a:pt x="4556" y="588"/>
                </a:lnTo>
                <a:lnTo>
                  <a:pt x="4568" y="608"/>
                </a:lnTo>
                <a:lnTo>
                  <a:pt x="4581" y="627"/>
                </a:lnTo>
                <a:lnTo>
                  <a:pt x="4599" y="650"/>
                </a:lnTo>
                <a:lnTo>
                  <a:pt x="4622" y="674"/>
                </a:lnTo>
                <a:lnTo>
                  <a:pt x="4649" y="698"/>
                </a:lnTo>
                <a:lnTo>
                  <a:pt x="4679" y="722"/>
                </a:lnTo>
                <a:lnTo>
                  <a:pt x="4718" y="747"/>
                </a:lnTo>
                <a:lnTo>
                  <a:pt x="4724" y="752"/>
                </a:lnTo>
                <a:lnTo>
                  <a:pt x="4661" y="794"/>
                </a:lnTo>
                <a:close/>
                <a:moveTo>
                  <a:pt x="4383" y="843"/>
                </a:moveTo>
                <a:lnTo>
                  <a:pt x="4412" y="866"/>
                </a:lnTo>
                <a:lnTo>
                  <a:pt x="4436" y="885"/>
                </a:lnTo>
                <a:lnTo>
                  <a:pt x="4454" y="903"/>
                </a:lnTo>
                <a:lnTo>
                  <a:pt x="4469" y="921"/>
                </a:lnTo>
                <a:lnTo>
                  <a:pt x="4479" y="939"/>
                </a:lnTo>
                <a:lnTo>
                  <a:pt x="4485" y="960"/>
                </a:lnTo>
                <a:lnTo>
                  <a:pt x="4490" y="980"/>
                </a:lnTo>
                <a:lnTo>
                  <a:pt x="4490" y="1004"/>
                </a:lnTo>
                <a:lnTo>
                  <a:pt x="4487" y="1031"/>
                </a:lnTo>
                <a:lnTo>
                  <a:pt x="4485" y="1043"/>
                </a:lnTo>
                <a:lnTo>
                  <a:pt x="4481" y="1055"/>
                </a:lnTo>
                <a:lnTo>
                  <a:pt x="4478" y="1067"/>
                </a:lnTo>
                <a:lnTo>
                  <a:pt x="4469" y="1079"/>
                </a:lnTo>
                <a:lnTo>
                  <a:pt x="4461" y="1091"/>
                </a:lnTo>
                <a:lnTo>
                  <a:pt x="4454" y="1101"/>
                </a:lnTo>
                <a:lnTo>
                  <a:pt x="4427" y="1125"/>
                </a:lnTo>
                <a:lnTo>
                  <a:pt x="4395" y="1149"/>
                </a:lnTo>
                <a:lnTo>
                  <a:pt x="4355" y="1179"/>
                </a:lnTo>
                <a:lnTo>
                  <a:pt x="4308" y="1211"/>
                </a:lnTo>
                <a:lnTo>
                  <a:pt x="4257" y="1179"/>
                </a:lnTo>
                <a:lnTo>
                  <a:pt x="4218" y="1149"/>
                </a:lnTo>
                <a:lnTo>
                  <a:pt x="4185" y="1125"/>
                </a:lnTo>
                <a:lnTo>
                  <a:pt x="4161" y="1101"/>
                </a:lnTo>
                <a:lnTo>
                  <a:pt x="4152" y="1091"/>
                </a:lnTo>
                <a:lnTo>
                  <a:pt x="4143" y="1079"/>
                </a:lnTo>
                <a:lnTo>
                  <a:pt x="4137" y="1067"/>
                </a:lnTo>
                <a:lnTo>
                  <a:pt x="4131" y="1055"/>
                </a:lnTo>
                <a:lnTo>
                  <a:pt x="4128" y="1043"/>
                </a:lnTo>
                <a:lnTo>
                  <a:pt x="4125" y="1031"/>
                </a:lnTo>
                <a:lnTo>
                  <a:pt x="4124" y="1004"/>
                </a:lnTo>
                <a:lnTo>
                  <a:pt x="4125" y="980"/>
                </a:lnTo>
                <a:lnTo>
                  <a:pt x="4128" y="960"/>
                </a:lnTo>
                <a:lnTo>
                  <a:pt x="4136" y="939"/>
                </a:lnTo>
                <a:lnTo>
                  <a:pt x="4146" y="921"/>
                </a:lnTo>
                <a:lnTo>
                  <a:pt x="4160" y="903"/>
                </a:lnTo>
                <a:lnTo>
                  <a:pt x="4178" y="885"/>
                </a:lnTo>
                <a:lnTo>
                  <a:pt x="4202" y="866"/>
                </a:lnTo>
                <a:lnTo>
                  <a:pt x="4232" y="843"/>
                </a:lnTo>
                <a:lnTo>
                  <a:pt x="4308" y="794"/>
                </a:lnTo>
                <a:lnTo>
                  <a:pt x="4383" y="843"/>
                </a:lnTo>
                <a:close/>
                <a:moveTo>
                  <a:pt x="4182" y="794"/>
                </a:moveTo>
                <a:lnTo>
                  <a:pt x="4154" y="813"/>
                </a:lnTo>
                <a:lnTo>
                  <a:pt x="4131" y="831"/>
                </a:lnTo>
                <a:lnTo>
                  <a:pt x="4110" y="852"/>
                </a:lnTo>
                <a:lnTo>
                  <a:pt x="4094" y="872"/>
                </a:lnTo>
                <a:lnTo>
                  <a:pt x="4077" y="891"/>
                </a:lnTo>
                <a:lnTo>
                  <a:pt x="4068" y="914"/>
                </a:lnTo>
                <a:lnTo>
                  <a:pt x="4056" y="891"/>
                </a:lnTo>
                <a:lnTo>
                  <a:pt x="4041" y="872"/>
                </a:lnTo>
                <a:lnTo>
                  <a:pt x="4023" y="852"/>
                </a:lnTo>
                <a:lnTo>
                  <a:pt x="4004" y="831"/>
                </a:lnTo>
                <a:lnTo>
                  <a:pt x="3980" y="813"/>
                </a:lnTo>
                <a:lnTo>
                  <a:pt x="3954" y="794"/>
                </a:lnTo>
                <a:lnTo>
                  <a:pt x="3891" y="752"/>
                </a:lnTo>
                <a:lnTo>
                  <a:pt x="3897" y="747"/>
                </a:lnTo>
                <a:lnTo>
                  <a:pt x="3933" y="722"/>
                </a:lnTo>
                <a:lnTo>
                  <a:pt x="3966" y="698"/>
                </a:lnTo>
                <a:lnTo>
                  <a:pt x="3992" y="674"/>
                </a:lnTo>
                <a:lnTo>
                  <a:pt x="4014" y="650"/>
                </a:lnTo>
                <a:lnTo>
                  <a:pt x="4032" y="627"/>
                </a:lnTo>
                <a:lnTo>
                  <a:pt x="4047" y="608"/>
                </a:lnTo>
                <a:lnTo>
                  <a:pt x="4058" y="588"/>
                </a:lnTo>
                <a:lnTo>
                  <a:pt x="4068" y="570"/>
                </a:lnTo>
                <a:lnTo>
                  <a:pt x="4076" y="588"/>
                </a:lnTo>
                <a:lnTo>
                  <a:pt x="4088" y="608"/>
                </a:lnTo>
                <a:lnTo>
                  <a:pt x="4101" y="627"/>
                </a:lnTo>
                <a:lnTo>
                  <a:pt x="4119" y="650"/>
                </a:lnTo>
                <a:lnTo>
                  <a:pt x="4142" y="674"/>
                </a:lnTo>
                <a:lnTo>
                  <a:pt x="4170" y="698"/>
                </a:lnTo>
                <a:lnTo>
                  <a:pt x="4200" y="722"/>
                </a:lnTo>
                <a:lnTo>
                  <a:pt x="4238" y="747"/>
                </a:lnTo>
                <a:lnTo>
                  <a:pt x="4244" y="752"/>
                </a:lnTo>
                <a:lnTo>
                  <a:pt x="4182" y="794"/>
                </a:lnTo>
                <a:close/>
                <a:moveTo>
                  <a:pt x="3909" y="849"/>
                </a:moveTo>
                <a:lnTo>
                  <a:pt x="3936" y="870"/>
                </a:lnTo>
                <a:lnTo>
                  <a:pt x="3957" y="888"/>
                </a:lnTo>
                <a:lnTo>
                  <a:pt x="3975" y="906"/>
                </a:lnTo>
                <a:lnTo>
                  <a:pt x="3990" y="921"/>
                </a:lnTo>
                <a:lnTo>
                  <a:pt x="3999" y="939"/>
                </a:lnTo>
                <a:lnTo>
                  <a:pt x="4005" y="960"/>
                </a:lnTo>
                <a:lnTo>
                  <a:pt x="4010" y="980"/>
                </a:lnTo>
                <a:lnTo>
                  <a:pt x="4010" y="1004"/>
                </a:lnTo>
                <a:lnTo>
                  <a:pt x="4008" y="1031"/>
                </a:lnTo>
                <a:lnTo>
                  <a:pt x="4005" y="1043"/>
                </a:lnTo>
                <a:lnTo>
                  <a:pt x="4002" y="1055"/>
                </a:lnTo>
                <a:lnTo>
                  <a:pt x="3998" y="1065"/>
                </a:lnTo>
                <a:lnTo>
                  <a:pt x="3992" y="1077"/>
                </a:lnTo>
                <a:lnTo>
                  <a:pt x="3984" y="1089"/>
                </a:lnTo>
                <a:lnTo>
                  <a:pt x="3975" y="1100"/>
                </a:lnTo>
                <a:lnTo>
                  <a:pt x="3951" y="1121"/>
                </a:lnTo>
                <a:lnTo>
                  <a:pt x="3921" y="1145"/>
                </a:lnTo>
                <a:lnTo>
                  <a:pt x="3885" y="1173"/>
                </a:lnTo>
                <a:lnTo>
                  <a:pt x="3840" y="1203"/>
                </a:lnTo>
                <a:lnTo>
                  <a:pt x="3828" y="1211"/>
                </a:lnTo>
                <a:lnTo>
                  <a:pt x="3777" y="1179"/>
                </a:lnTo>
                <a:lnTo>
                  <a:pt x="3738" y="1149"/>
                </a:lnTo>
                <a:lnTo>
                  <a:pt x="3705" y="1125"/>
                </a:lnTo>
                <a:lnTo>
                  <a:pt x="3681" y="1101"/>
                </a:lnTo>
                <a:lnTo>
                  <a:pt x="3672" y="1091"/>
                </a:lnTo>
                <a:lnTo>
                  <a:pt x="3665" y="1079"/>
                </a:lnTo>
                <a:lnTo>
                  <a:pt x="3659" y="1067"/>
                </a:lnTo>
                <a:lnTo>
                  <a:pt x="3653" y="1055"/>
                </a:lnTo>
                <a:lnTo>
                  <a:pt x="3648" y="1043"/>
                </a:lnTo>
                <a:lnTo>
                  <a:pt x="3647" y="1031"/>
                </a:lnTo>
                <a:lnTo>
                  <a:pt x="3644" y="1004"/>
                </a:lnTo>
                <a:lnTo>
                  <a:pt x="3647" y="980"/>
                </a:lnTo>
                <a:lnTo>
                  <a:pt x="3648" y="960"/>
                </a:lnTo>
                <a:lnTo>
                  <a:pt x="3656" y="939"/>
                </a:lnTo>
                <a:lnTo>
                  <a:pt x="3666" y="921"/>
                </a:lnTo>
                <a:lnTo>
                  <a:pt x="3680" y="903"/>
                </a:lnTo>
                <a:lnTo>
                  <a:pt x="3698" y="885"/>
                </a:lnTo>
                <a:lnTo>
                  <a:pt x="3722" y="866"/>
                </a:lnTo>
                <a:lnTo>
                  <a:pt x="3752" y="843"/>
                </a:lnTo>
                <a:lnTo>
                  <a:pt x="3828" y="794"/>
                </a:lnTo>
                <a:lnTo>
                  <a:pt x="3840" y="801"/>
                </a:lnTo>
                <a:lnTo>
                  <a:pt x="3909" y="849"/>
                </a:lnTo>
                <a:close/>
                <a:moveTo>
                  <a:pt x="3699" y="794"/>
                </a:moveTo>
                <a:lnTo>
                  <a:pt x="3674" y="813"/>
                </a:lnTo>
                <a:lnTo>
                  <a:pt x="3650" y="831"/>
                </a:lnTo>
                <a:lnTo>
                  <a:pt x="3630" y="852"/>
                </a:lnTo>
                <a:lnTo>
                  <a:pt x="3612" y="872"/>
                </a:lnTo>
                <a:lnTo>
                  <a:pt x="3599" y="891"/>
                </a:lnTo>
                <a:lnTo>
                  <a:pt x="3588" y="914"/>
                </a:lnTo>
                <a:lnTo>
                  <a:pt x="3576" y="891"/>
                </a:lnTo>
                <a:lnTo>
                  <a:pt x="3563" y="872"/>
                </a:lnTo>
                <a:lnTo>
                  <a:pt x="3545" y="852"/>
                </a:lnTo>
                <a:lnTo>
                  <a:pt x="3524" y="831"/>
                </a:lnTo>
                <a:lnTo>
                  <a:pt x="3500" y="813"/>
                </a:lnTo>
                <a:lnTo>
                  <a:pt x="3474" y="794"/>
                </a:lnTo>
                <a:lnTo>
                  <a:pt x="3413" y="752"/>
                </a:lnTo>
                <a:lnTo>
                  <a:pt x="3416" y="747"/>
                </a:lnTo>
                <a:lnTo>
                  <a:pt x="3455" y="722"/>
                </a:lnTo>
                <a:lnTo>
                  <a:pt x="3486" y="698"/>
                </a:lnTo>
                <a:lnTo>
                  <a:pt x="3512" y="674"/>
                </a:lnTo>
                <a:lnTo>
                  <a:pt x="3534" y="650"/>
                </a:lnTo>
                <a:lnTo>
                  <a:pt x="3552" y="627"/>
                </a:lnTo>
                <a:lnTo>
                  <a:pt x="3569" y="608"/>
                </a:lnTo>
                <a:lnTo>
                  <a:pt x="3578" y="588"/>
                </a:lnTo>
                <a:lnTo>
                  <a:pt x="3588" y="570"/>
                </a:lnTo>
                <a:lnTo>
                  <a:pt x="3596" y="588"/>
                </a:lnTo>
                <a:lnTo>
                  <a:pt x="3606" y="608"/>
                </a:lnTo>
                <a:lnTo>
                  <a:pt x="3623" y="627"/>
                </a:lnTo>
                <a:lnTo>
                  <a:pt x="3641" y="650"/>
                </a:lnTo>
                <a:lnTo>
                  <a:pt x="3662" y="674"/>
                </a:lnTo>
                <a:lnTo>
                  <a:pt x="3687" y="698"/>
                </a:lnTo>
                <a:lnTo>
                  <a:pt x="3720" y="722"/>
                </a:lnTo>
                <a:lnTo>
                  <a:pt x="3758" y="747"/>
                </a:lnTo>
                <a:lnTo>
                  <a:pt x="3762" y="752"/>
                </a:lnTo>
                <a:lnTo>
                  <a:pt x="3699" y="794"/>
                </a:lnTo>
                <a:close/>
                <a:moveTo>
                  <a:pt x="3422" y="843"/>
                </a:moveTo>
                <a:lnTo>
                  <a:pt x="3452" y="866"/>
                </a:lnTo>
                <a:lnTo>
                  <a:pt x="3476" y="885"/>
                </a:lnTo>
                <a:lnTo>
                  <a:pt x="3494" y="903"/>
                </a:lnTo>
                <a:lnTo>
                  <a:pt x="3509" y="921"/>
                </a:lnTo>
                <a:lnTo>
                  <a:pt x="3518" y="939"/>
                </a:lnTo>
                <a:lnTo>
                  <a:pt x="3527" y="960"/>
                </a:lnTo>
                <a:lnTo>
                  <a:pt x="3530" y="980"/>
                </a:lnTo>
                <a:lnTo>
                  <a:pt x="3530" y="1004"/>
                </a:lnTo>
                <a:lnTo>
                  <a:pt x="3528" y="1031"/>
                </a:lnTo>
                <a:lnTo>
                  <a:pt x="3527" y="1043"/>
                </a:lnTo>
                <a:lnTo>
                  <a:pt x="3522" y="1055"/>
                </a:lnTo>
                <a:lnTo>
                  <a:pt x="3516" y="1067"/>
                </a:lnTo>
                <a:lnTo>
                  <a:pt x="3510" y="1079"/>
                </a:lnTo>
                <a:lnTo>
                  <a:pt x="3503" y="1091"/>
                </a:lnTo>
                <a:lnTo>
                  <a:pt x="3492" y="1101"/>
                </a:lnTo>
                <a:lnTo>
                  <a:pt x="3468" y="1125"/>
                </a:lnTo>
                <a:lnTo>
                  <a:pt x="3437" y="1149"/>
                </a:lnTo>
                <a:lnTo>
                  <a:pt x="3396" y="1179"/>
                </a:lnTo>
                <a:lnTo>
                  <a:pt x="3347" y="1211"/>
                </a:lnTo>
                <a:lnTo>
                  <a:pt x="3299" y="1179"/>
                </a:lnTo>
                <a:lnTo>
                  <a:pt x="3258" y="1149"/>
                </a:lnTo>
                <a:lnTo>
                  <a:pt x="3227" y="1125"/>
                </a:lnTo>
                <a:lnTo>
                  <a:pt x="3203" y="1101"/>
                </a:lnTo>
                <a:lnTo>
                  <a:pt x="3192" y="1091"/>
                </a:lnTo>
                <a:lnTo>
                  <a:pt x="3185" y="1079"/>
                </a:lnTo>
                <a:lnTo>
                  <a:pt x="3179" y="1067"/>
                </a:lnTo>
                <a:lnTo>
                  <a:pt x="3173" y="1055"/>
                </a:lnTo>
                <a:lnTo>
                  <a:pt x="3168" y="1043"/>
                </a:lnTo>
                <a:lnTo>
                  <a:pt x="3167" y="1031"/>
                </a:lnTo>
                <a:lnTo>
                  <a:pt x="3164" y="1004"/>
                </a:lnTo>
                <a:lnTo>
                  <a:pt x="3164" y="980"/>
                </a:lnTo>
                <a:lnTo>
                  <a:pt x="3168" y="960"/>
                </a:lnTo>
                <a:lnTo>
                  <a:pt x="3174" y="939"/>
                </a:lnTo>
                <a:lnTo>
                  <a:pt x="3186" y="921"/>
                </a:lnTo>
                <a:lnTo>
                  <a:pt x="3200" y="903"/>
                </a:lnTo>
                <a:lnTo>
                  <a:pt x="3218" y="885"/>
                </a:lnTo>
                <a:lnTo>
                  <a:pt x="3242" y="866"/>
                </a:lnTo>
                <a:lnTo>
                  <a:pt x="3272" y="843"/>
                </a:lnTo>
                <a:lnTo>
                  <a:pt x="3347" y="794"/>
                </a:lnTo>
                <a:lnTo>
                  <a:pt x="3422" y="843"/>
                </a:lnTo>
                <a:close/>
                <a:moveTo>
                  <a:pt x="3221" y="794"/>
                </a:moveTo>
                <a:lnTo>
                  <a:pt x="3194" y="813"/>
                </a:lnTo>
                <a:lnTo>
                  <a:pt x="3170" y="831"/>
                </a:lnTo>
                <a:lnTo>
                  <a:pt x="3150" y="852"/>
                </a:lnTo>
                <a:lnTo>
                  <a:pt x="3132" y="872"/>
                </a:lnTo>
                <a:lnTo>
                  <a:pt x="3119" y="891"/>
                </a:lnTo>
                <a:lnTo>
                  <a:pt x="3107" y="914"/>
                </a:lnTo>
                <a:lnTo>
                  <a:pt x="3096" y="891"/>
                </a:lnTo>
                <a:lnTo>
                  <a:pt x="3080" y="872"/>
                </a:lnTo>
                <a:lnTo>
                  <a:pt x="3065" y="852"/>
                </a:lnTo>
                <a:lnTo>
                  <a:pt x="3044" y="831"/>
                </a:lnTo>
                <a:lnTo>
                  <a:pt x="3021" y="813"/>
                </a:lnTo>
                <a:lnTo>
                  <a:pt x="2994" y="794"/>
                </a:lnTo>
                <a:lnTo>
                  <a:pt x="2933" y="752"/>
                </a:lnTo>
                <a:lnTo>
                  <a:pt x="2937" y="747"/>
                </a:lnTo>
                <a:lnTo>
                  <a:pt x="2975" y="722"/>
                </a:lnTo>
                <a:lnTo>
                  <a:pt x="3005" y="698"/>
                </a:lnTo>
                <a:lnTo>
                  <a:pt x="3032" y="674"/>
                </a:lnTo>
                <a:lnTo>
                  <a:pt x="3054" y="650"/>
                </a:lnTo>
                <a:lnTo>
                  <a:pt x="3072" y="627"/>
                </a:lnTo>
                <a:lnTo>
                  <a:pt x="3086" y="608"/>
                </a:lnTo>
                <a:lnTo>
                  <a:pt x="3098" y="588"/>
                </a:lnTo>
                <a:lnTo>
                  <a:pt x="3107" y="570"/>
                </a:lnTo>
                <a:lnTo>
                  <a:pt x="3116" y="588"/>
                </a:lnTo>
                <a:lnTo>
                  <a:pt x="3126" y="608"/>
                </a:lnTo>
                <a:lnTo>
                  <a:pt x="3143" y="627"/>
                </a:lnTo>
                <a:lnTo>
                  <a:pt x="3161" y="650"/>
                </a:lnTo>
                <a:lnTo>
                  <a:pt x="3182" y="674"/>
                </a:lnTo>
                <a:lnTo>
                  <a:pt x="3209" y="698"/>
                </a:lnTo>
                <a:lnTo>
                  <a:pt x="3240" y="722"/>
                </a:lnTo>
                <a:lnTo>
                  <a:pt x="3278" y="747"/>
                </a:lnTo>
                <a:lnTo>
                  <a:pt x="3282" y="752"/>
                </a:lnTo>
                <a:lnTo>
                  <a:pt x="3221" y="794"/>
                </a:lnTo>
                <a:close/>
                <a:moveTo>
                  <a:pt x="2951" y="849"/>
                </a:moveTo>
                <a:lnTo>
                  <a:pt x="2976" y="870"/>
                </a:lnTo>
                <a:lnTo>
                  <a:pt x="2999" y="888"/>
                </a:lnTo>
                <a:lnTo>
                  <a:pt x="3017" y="906"/>
                </a:lnTo>
                <a:lnTo>
                  <a:pt x="3030" y="921"/>
                </a:lnTo>
                <a:lnTo>
                  <a:pt x="3041" y="939"/>
                </a:lnTo>
                <a:lnTo>
                  <a:pt x="3047" y="960"/>
                </a:lnTo>
                <a:lnTo>
                  <a:pt x="3048" y="980"/>
                </a:lnTo>
                <a:lnTo>
                  <a:pt x="3050" y="1004"/>
                </a:lnTo>
                <a:lnTo>
                  <a:pt x="3048" y="1031"/>
                </a:lnTo>
                <a:lnTo>
                  <a:pt x="3047" y="1043"/>
                </a:lnTo>
                <a:lnTo>
                  <a:pt x="3042" y="1055"/>
                </a:lnTo>
                <a:lnTo>
                  <a:pt x="3038" y="1065"/>
                </a:lnTo>
                <a:lnTo>
                  <a:pt x="3032" y="1077"/>
                </a:lnTo>
                <a:lnTo>
                  <a:pt x="3024" y="1089"/>
                </a:lnTo>
                <a:lnTo>
                  <a:pt x="3015" y="1100"/>
                </a:lnTo>
                <a:lnTo>
                  <a:pt x="2993" y="1121"/>
                </a:lnTo>
                <a:lnTo>
                  <a:pt x="2963" y="1145"/>
                </a:lnTo>
                <a:lnTo>
                  <a:pt x="2925" y="1173"/>
                </a:lnTo>
                <a:lnTo>
                  <a:pt x="2879" y="1203"/>
                </a:lnTo>
                <a:lnTo>
                  <a:pt x="2867" y="1211"/>
                </a:lnTo>
                <a:lnTo>
                  <a:pt x="2819" y="1179"/>
                </a:lnTo>
                <a:lnTo>
                  <a:pt x="2778" y="1149"/>
                </a:lnTo>
                <a:lnTo>
                  <a:pt x="2747" y="1125"/>
                </a:lnTo>
                <a:lnTo>
                  <a:pt x="2721" y="1101"/>
                </a:lnTo>
                <a:lnTo>
                  <a:pt x="2712" y="1091"/>
                </a:lnTo>
                <a:lnTo>
                  <a:pt x="2705" y="1079"/>
                </a:lnTo>
                <a:lnTo>
                  <a:pt x="2697" y="1067"/>
                </a:lnTo>
                <a:lnTo>
                  <a:pt x="2693" y="1055"/>
                </a:lnTo>
                <a:lnTo>
                  <a:pt x="2688" y="1043"/>
                </a:lnTo>
                <a:lnTo>
                  <a:pt x="2687" y="1031"/>
                </a:lnTo>
                <a:lnTo>
                  <a:pt x="2685" y="1004"/>
                </a:lnTo>
                <a:lnTo>
                  <a:pt x="2685" y="980"/>
                </a:lnTo>
                <a:lnTo>
                  <a:pt x="2688" y="960"/>
                </a:lnTo>
                <a:lnTo>
                  <a:pt x="2694" y="939"/>
                </a:lnTo>
                <a:lnTo>
                  <a:pt x="2706" y="921"/>
                </a:lnTo>
                <a:lnTo>
                  <a:pt x="2721" y="903"/>
                </a:lnTo>
                <a:lnTo>
                  <a:pt x="2739" y="885"/>
                </a:lnTo>
                <a:lnTo>
                  <a:pt x="2763" y="866"/>
                </a:lnTo>
                <a:lnTo>
                  <a:pt x="2790" y="843"/>
                </a:lnTo>
                <a:lnTo>
                  <a:pt x="2867" y="794"/>
                </a:lnTo>
                <a:lnTo>
                  <a:pt x="2879" y="801"/>
                </a:lnTo>
                <a:lnTo>
                  <a:pt x="2951" y="849"/>
                </a:lnTo>
                <a:close/>
                <a:moveTo>
                  <a:pt x="2741" y="794"/>
                </a:moveTo>
                <a:lnTo>
                  <a:pt x="2715" y="813"/>
                </a:lnTo>
                <a:lnTo>
                  <a:pt x="2691" y="831"/>
                </a:lnTo>
                <a:lnTo>
                  <a:pt x="2670" y="852"/>
                </a:lnTo>
                <a:lnTo>
                  <a:pt x="2652" y="872"/>
                </a:lnTo>
                <a:lnTo>
                  <a:pt x="2639" y="891"/>
                </a:lnTo>
                <a:lnTo>
                  <a:pt x="2627" y="914"/>
                </a:lnTo>
                <a:lnTo>
                  <a:pt x="2616" y="891"/>
                </a:lnTo>
                <a:lnTo>
                  <a:pt x="2601" y="872"/>
                </a:lnTo>
                <a:lnTo>
                  <a:pt x="2585" y="852"/>
                </a:lnTo>
                <a:lnTo>
                  <a:pt x="2562" y="831"/>
                </a:lnTo>
                <a:lnTo>
                  <a:pt x="2541" y="813"/>
                </a:lnTo>
                <a:lnTo>
                  <a:pt x="2513" y="794"/>
                </a:lnTo>
                <a:lnTo>
                  <a:pt x="2451" y="752"/>
                </a:lnTo>
                <a:lnTo>
                  <a:pt x="2457" y="747"/>
                </a:lnTo>
                <a:lnTo>
                  <a:pt x="2495" y="722"/>
                </a:lnTo>
                <a:lnTo>
                  <a:pt x="2525" y="698"/>
                </a:lnTo>
                <a:lnTo>
                  <a:pt x="2553" y="674"/>
                </a:lnTo>
                <a:lnTo>
                  <a:pt x="2574" y="650"/>
                </a:lnTo>
                <a:lnTo>
                  <a:pt x="2592" y="627"/>
                </a:lnTo>
                <a:lnTo>
                  <a:pt x="2607" y="608"/>
                </a:lnTo>
                <a:lnTo>
                  <a:pt x="2619" y="588"/>
                </a:lnTo>
                <a:lnTo>
                  <a:pt x="2627" y="570"/>
                </a:lnTo>
                <a:lnTo>
                  <a:pt x="2637" y="588"/>
                </a:lnTo>
                <a:lnTo>
                  <a:pt x="2646" y="608"/>
                </a:lnTo>
                <a:lnTo>
                  <a:pt x="2663" y="627"/>
                </a:lnTo>
                <a:lnTo>
                  <a:pt x="2681" y="650"/>
                </a:lnTo>
                <a:lnTo>
                  <a:pt x="2703" y="674"/>
                </a:lnTo>
                <a:lnTo>
                  <a:pt x="2729" y="698"/>
                </a:lnTo>
                <a:lnTo>
                  <a:pt x="2760" y="722"/>
                </a:lnTo>
                <a:lnTo>
                  <a:pt x="2796" y="747"/>
                </a:lnTo>
                <a:lnTo>
                  <a:pt x="2802" y="752"/>
                </a:lnTo>
                <a:lnTo>
                  <a:pt x="2741" y="794"/>
                </a:lnTo>
                <a:close/>
                <a:moveTo>
                  <a:pt x="2463" y="843"/>
                </a:moveTo>
                <a:lnTo>
                  <a:pt x="2493" y="866"/>
                </a:lnTo>
                <a:lnTo>
                  <a:pt x="2517" y="885"/>
                </a:lnTo>
                <a:lnTo>
                  <a:pt x="2535" y="903"/>
                </a:lnTo>
                <a:lnTo>
                  <a:pt x="2549" y="921"/>
                </a:lnTo>
                <a:lnTo>
                  <a:pt x="2559" y="939"/>
                </a:lnTo>
                <a:lnTo>
                  <a:pt x="2567" y="960"/>
                </a:lnTo>
                <a:lnTo>
                  <a:pt x="2568" y="980"/>
                </a:lnTo>
                <a:lnTo>
                  <a:pt x="2571" y="1004"/>
                </a:lnTo>
                <a:lnTo>
                  <a:pt x="2568" y="1031"/>
                </a:lnTo>
                <a:lnTo>
                  <a:pt x="2567" y="1043"/>
                </a:lnTo>
                <a:lnTo>
                  <a:pt x="2562" y="1055"/>
                </a:lnTo>
                <a:lnTo>
                  <a:pt x="2556" y="1067"/>
                </a:lnTo>
                <a:lnTo>
                  <a:pt x="2550" y="1079"/>
                </a:lnTo>
                <a:lnTo>
                  <a:pt x="2543" y="1091"/>
                </a:lnTo>
                <a:lnTo>
                  <a:pt x="2532" y="1101"/>
                </a:lnTo>
                <a:lnTo>
                  <a:pt x="2508" y="1125"/>
                </a:lnTo>
                <a:lnTo>
                  <a:pt x="2477" y="1149"/>
                </a:lnTo>
                <a:lnTo>
                  <a:pt x="2436" y="1179"/>
                </a:lnTo>
                <a:lnTo>
                  <a:pt x="2387" y="1211"/>
                </a:lnTo>
                <a:lnTo>
                  <a:pt x="2339" y="1179"/>
                </a:lnTo>
                <a:lnTo>
                  <a:pt x="2297" y="1149"/>
                </a:lnTo>
                <a:lnTo>
                  <a:pt x="2267" y="1125"/>
                </a:lnTo>
                <a:lnTo>
                  <a:pt x="2241" y="1101"/>
                </a:lnTo>
                <a:lnTo>
                  <a:pt x="2234" y="1091"/>
                </a:lnTo>
                <a:lnTo>
                  <a:pt x="2225" y="1079"/>
                </a:lnTo>
                <a:lnTo>
                  <a:pt x="2217" y="1067"/>
                </a:lnTo>
                <a:lnTo>
                  <a:pt x="2213" y="1055"/>
                </a:lnTo>
                <a:lnTo>
                  <a:pt x="2210" y="1043"/>
                </a:lnTo>
                <a:lnTo>
                  <a:pt x="2207" y="1031"/>
                </a:lnTo>
                <a:lnTo>
                  <a:pt x="2205" y="1004"/>
                </a:lnTo>
                <a:lnTo>
                  <a:pt x="2205" y="980"/>
                </a:lnTo>
                <a:lnTo>
                  <a:pt x="2210" y="960"/>
                </a:lnTo>
                <a:lnTo>
                  <a:pt x="2216" y="939"/>
                </a:lnTo>
                <a:lnTo>
                  <a:pt x="2225" y="921"/>
                </a:lnTo>
                <a:lnTo>
                  <a:pt x="2241" y="903"/>
                </a:lnTo>
                <a:lnTo>
                  <a:pt x="2259" y="885"/>
                </a:lnTo>
                <a:lnTo>
                  <a:pt x="2283" y="866"/>
                </a:lnTo>
                <a:lnTo>
                  <a:pt x="2312" y="843"/>
                </a:lnTo>
                <a:lnTo>
                  <a:pt x="2387" y="794"/>
                </a:lnTo>
                <a:lnTo>
                  <a:pt x="2463" y="843"/>
                </a:lnTo>
                <a:close/>
                <a:moveTo>
                  <a:pt x="2261" y="794"/>
                </a:moveTo>
                <a:lnTo>
                  <a:pt x="2235" y="813"/>
                </a:lnTo>
                <a:lnTo>
                  <a:pt x="2211" y="831"/>
                </a:lnTo>
                <a:lnTo>
                  <a:pt x="2192" y="852"/>
                </a:lnTo>
                <a:lnTo>
                  <a:pt x="2174" y="872"/>
                </a:lnTo>
                <a:lnTo>
                  <a:pt x="2159" y="891"/>
                </a:lnTo>
                <a:lnTo>
                  <a:pt x="2147" y="914"/>
                </a:lnTo>
                <a:lnTo>
                  <a:pt x="2138" y="891"/>
                </a:lnTo>
                <a:lnTo>
                  <a:pt x="2121" y="872"/>
                </a:lnTo>
                <a:lnTo>
                  <a:pt x="2105" y="852"/>
                </a:lnTo>
                <a:lnTo>
                  <a:pt x="2084" y="831"/>
                </a:lnTo>
                <a:lnTo>
                  <a:pt x="2061" y="813"/>
                </a:lnTo>
                <a:lnTo>
                  <a:pt x="2033" y="794"/>
                </a:lnTo>
                <a:lnTo>
                  <a:pt x="1971" y="752"/>
                </a:lnTo>
                <a:lnTo>
                  <a:pt x="1977" y="747"/>
                </a:lnTo>
                <a:lnTo>
                  <a:pt x="2013" y="722"/>
                </a:lnTo>
                <a:lnTo>
                  <a:pt x="2045" y="698"/>
                </a:lnTo>
                <a:lnTo>
                  <a:pt x="2073" y="674"/>
                </a:lnTo>
                <a:lnTo>
                  <a:pt x="2096" y="650"/>
                </a:lnTo>
                <a:lnTo>
                  <a:pt x="2114" y="627"/>
                </a:lnTo>
                <a:lnTo>
                  <a:pt x="2127" y="608"/>
                </a:lnTo>
                <a:lnTo>
                  <a:pt x="2139" y="588"/>
                </a:lnTo>
                <a:lnTo>
                  <a:pt x="2147" y="570"/>
                </a:lnTo>
                <a:lnTo>
                  <a:pt x="2156" y="588"/>
                </a:lnTo>
                <a:lnTo>
                  <a:pt x="2168" y="608"/>
                </a:lnTo>
                <a:lnTo>
                  <a:pt x="2183" y="627"/>
                </a:lnTo>
                <a:lnTo>
                  <a:pt x="2201" y="650"/>
                </a:lnTo>
                <a:lnTo>
                  <a:pt x="2223" y="674"/>
                </a:lnTo>
                <a:lnTo>
                  <a:pt x="2249" y="698"/>
                </a:lnTo>
                <a:lnTo>
                  <a:pt x="2282" y="722"/>
                </a:lnTo>
                <a:lnTo>
                  <a:pt x="2318" y="747"/>
                </a:lnTo>
                <a:lnTo>
                  <a:pt x="2324" y="752"/>
                </a:lnTo>
                <a:lnTo>
                  <a:pt x="2261" y="794"/>
                </a:lnTo>
                <a:close/>
                <a:moveTo>
                  <a:pt x="1989" y="849"/>
                </a:moveTo>
                <a:lnTo>
                  <a:pt x="2018" y="870"/>
                </a:lnTo>
                <a:lnTo>
                  <a:pt x="2039" y="888"/>
                </a:lnTo>
                <a:lnTo>
                  <a:pt x="2057" y="906"/>
                </a:lnTo>
                <a:lnTo>
                  <a:pt x="2069" y="921"/>
                </a:lnTo>
                <a:lnTo>
                  <a:pt x="2079" y="939"/>
                </a:lnTo>
                <a:lnTo>
                  <a:pt x="2087" y="960"/>
                </a:lnTo>
                <a:lnTo>
                  <a:pt x="2090" y="980"/>
                </a:lnTo>
                <a:lnTo>
                  <a:pt x="2091" y="1004"/>
                </a:lnTo>
                <a:lnTo>
                  <a:pt x="2090" y="1031"/>
                </a:lnTo>
                <a:lnTo>
                  <a:pt x="2087" y="1043"/>
                </a:lnTo>
                <a:lnTo>
                  <a:pt x="2084" y="1055"/>
                </a:lnTo>
                <a:lnTo>
                  <a:pt x="2078" y="1065"/>
                </a:lnTo>
                <a:lnTo>
                  <a:pt x="2072" y="1077"/>
                </a:lnTo>
                <a:lnTo>
                  <a:pt x="2066" y="1089"/>
                </a:lnTo>
                <a:lnTo>
                  <a:pt x="2055" y="1100"/>
                </a:lnTo>
                <a:lnTo>
                  <a:pt x="2033" y="1121"/>
                </a:lnTo>
                <a:lnTo>
                  <a:pt x="2003" y="1145"/>
                </a:lnTo>
                <a:lnTo>
                  <a:pt x="1965" y="1173"/>
                </a:lnTo>
                <a:lnTo>
                  <a:pt x="1919" y="1203"/>
                </a:lnTo>
                <a:lnTo>
                  <a:pt x="1907" y="1211"/>
                </a:lnTo>
                <a:lnTo>
                  <a:pt x="1857" y="1179"/>
                </a:lnTo>
                <a:lnTo>
                  <a:pt x="1817" y="1149"/>
                </a:lnTo>
                <a:lnTo>
                  <a:pt x="1785" y="1125"/>
                </a:lnTo>
                <a:lnTo>
                  <a:pt x="1761" y="1101"/>
                </a:lnTo>
                <a:lnTo>
                  <a:pt x="1754" y="1091"/>
                </a:lnTo>
                <a:lnTo>
                  <a:pt x="1745" y="1079"/>
                </a:lnTo>
                <a:lnTo>
                  <a:pt x="1737" y="1067"/>
                </a:lnTo>
                <a:lnTo>
                  <a:pt x="1733" y="1055"/>
                </a:lnTo>
                <a:lnTo>
                  <a:pt x="1730" y="1043"/>
                </a:lnTo>
                <a:lnTo>
                  <a:pt x="1727" y="1031"/>
                </a:lnTo>
                <a:lnTo>
                  <a:pt x="1725" y="1004"/>
                </a:lnTo>
                <a:lnTo>
                  <a:pt x="1725" y="980"/>
                </a:lnTo>
                <a:lnTo>
                  <a:pt x="1730" y="960"/>
                </a:lnTo>
                <a:lnTo>
                  <a:pt x="1736" y="939"/>
                </a:lnTo>
                <a:lnTo>
                  <a:pt x="1745" y="921"/>
                </a:lnTo>
                <a:lnTo>
                  <a:pt x="1761" y="903"/>
                </a:lnTo>
                <a:lnTo>
                  <a:pt x="1779" y="885"/>
                </a:lnTo>
                <a:lnTo>
                  <a:pt x="1803" y="866"/>
                </a:lnTo>
                <a:lnTo>
                  <a:pt x="1832" y="843"/>
                </a:lnTo>
                <a:lnTo>
                  <a:pt x="1907" y="794"/>
                </a:lnTo>
                <a:lnTo>
                  <a:pt x="1919" y="801"/>
                </a:lnTo>
                <a:lnTo>
                  <a:pt x="1989" y="849"/>
                </a:lnTo>
                <a:close/>
                <a:moveTo>
                  <a:pt x="1781" y="794"/>
                </a:moveTo>
                <a:lnTo>
                  <a:pt x="1755" y="813"/>
                </a:lnTo>
                <a:lnTo>
                  <a:pt x="1731" y="831"/>
                </a:lnTo>
                <a:lnTo>
                  <a:pt x="1712" y="852"/>
                </a:lnTo>
                <a:lnTo>
                  <a:pt x="1694" y="872"/>
                </a:lnTo>
                <a:lnTo>
                  <a:pt x="1680" y="891"/>
                </a:lnTo>
                <a:lnTo>
                  <a:pt x="1668" y="914"/>
                </a:lnTo>
                <a:lnTo>
                  <a:pt x="1656" y="891"/>
                </a:lnTo>
                <a:lnTo>
                  <a:pt x="1641" y="872"/>
                </a:lnTo>
                <a:lnTo>
                  <a:pt x="1623" y="852"/>
                </a:lnTo>
                <a:lnTo>
                  <a:pt x="1604" y="831"/>
                </a:lnTo>
                <a:lnTo>
                  <a:pt x="1580" y="813"/>
                </a:lnTo>
                <a:lnTo>
                  <a:pt x="1554" y="794"/>
                </a:lnTo>
                <a:lnTo>
                  <a:pt x="1491" y="752"/>
                </a:lnTo>
                <a:lnTo>
                  <a:pt x="1497" y="747"/>
                </a:lnTo>
                <a:lnTo>
                  <a:pt x="1533" y="722"/>
                </a:lnTo>
                <a:lnTo>
                  <a:pt x="1566" y="698"/>
                </a:lnTo>
                <a:lnTo>
                  <a:pt x="1593" y="674"/>
                </a:lnTo>
                <a:lnTo>
                  <a:pt x="1616" y="650"/>
                </a:lnTo>
                <a:lnTo>
                  <a:pt x="1634" y="627"/>
                </a:lnTo>
                <a:lnTo>
                  <a:pt x="1647" y="608"/>
                </a:lnTo>
                <a:lnTo>
                  <a:pt x="1659" y="588"/>
                </a:lnTo>
                <a:lnTo>
                  <a:pt x="1668" y="570"/>
                </a:lnTo>
                <a:lnTo>
                  <a:pt x="1676" y="588"/>
                </a:lnTo>
                <a:lnTo>
                  <a:pt x="1688" y="608"/>
                </a:lnTo>
                <a:lnTo>
                  <a:pt x="1701" y="627"/>
                </a:lnTo>
                <a:lnTo>
                  <a:pt x="1721" y="650"/>
                </a:lnTo>
                <a:lnTo>
                  <a:pt x="1743" y="674"/>
                </a:lnTo>
                <a:lnTo>
                  <a:pt x="1769" y="698"/>
                </a:lnTo>
                <a:lnTo>
                  <a:pt x="1802" y="722"/>
                </a:lnTo>
                <a:lnTo>
                  <a:pt x="1838" y="747"/>
                </a:lnTo>
                <a:lnTo>
                  <a:pt x="1844" y="752"/>
                </a:lnTo>
                <a:lnTo>
                  <a:pt x="1781" y="794"/>
                </a:lnTo>
                <a:close/>
                <a:moveTo>
                  <a:pt x="1503" y="843"/>
                </a:moveTo>
                <a:lnTo>
                  <a:pt x="1533" y="866"/>
                </a:lnTo>
                <a:lnTo>
                  <a:pt x="1556" y="885"/>
                </a:lnTo>
                <a:lnTo>
                  <a:pt x="1575" y="903"/>
                </a:lnTo>
                <a:lnTo>
                  <a:pt x="1590" y="921"/>
                </a:lnTo>
                <a:lnTo>
                  <a:pt x="1599" y="939"/>
                </a:lnTo>
                <a:lnTo>
                  <a:pt x="1605" y="960"/>
                </a:lnTo>
                <a:lnTo>
                  <a:pt x="1610" y="980"/>
                </a:lnTo>
                <a:lnTo>
                  <a:pt x="1611" y="1004"/>
                </a:lnTo>
                <a:lnTo>
                  <a:pt x="1610" y="1031"/>
                </a:lnTo>
                <a:lnTo>
                  <a:pt x="1605" y="1043"/>
                </a:lnTo>
                <a:lnTo>
                  <a:pt x="1604" y="1055"/>
                </a:lnTo>
                <a:lnTo>
                  <a:pt x="1598" y="1067"/>
                </a:lnTo>
                <a:lnTo>
                  <a:pt x="1592" y="1079"/>
                </a:lnTo>
                <a:lnTo>
                  <a:pt x="1584" y="1091"/>
                </a:lnTo>
                <a:lnTo>
                  <a:pt x="1574" y="1101"/>
                </a:lnTo>
                <a:lnTo>
                  <a:pt x="1550" y="1125"/>
                </a:lnTo>
                <a:lnTo>
                  <a:pt x="1518" y="1149"/>
                </a:lnTo>
                <a:lnTo>
                  <a:pt x="1478" y="1179"/>
                </a:lnTo>
                <a:lnTo>
                  <a:pt x="1428" y="1211"/>
                </a:lnTo>
                <a:lnTo>
                  <a:pt x="1377" y="1179"/>
                </a:lnTo>
                <a:lnTo>
                  <a:pt x="1338" y="1149"/>
                </a:lnTo>
                <a:lnTo>
                  <a:pt x="1305" y="1125"/>
                </a:lnTo>
                <a:lnTo>
                  <a:pt x="1281" y="1101"/>
                </a:lnTo>
                <a:lnTo>
                  <a:pt x="1272" y="1091"/>
                </a:lnTo>
                <a:lnTo>
                  <a:pt x="1263" y="1079"/>
                </a:lnTo>
                <a:lnTo>
                  <a:pt x="1257" y="1067"/>
                </a:lnTo>
                <a:lnTo>
                  <a:pt x="1254" y="1055"/>
                </a:lnTo>
                <a:lnTo>
                  <a:pt x="1250" y="1043"/>
                </a:lnTo>
                <a:lnTo>
                  <a:pt x="1245" y="1031"/>
                </a:lnTo>
                <a:lnTo>
                  <a:pt x="1245" y="1004"/>
                </a:lnTo>
                <a:lnTo>
                  <a:pt x="1245" y="980"/>
                </a:lnTo>
                <a:lnTo>
                  <a:pt x="1250" y="960"/>
                </a:lnTo>
                <a:lnTo>
                  <a:pt x="1256" y="939"/>
                </a:lnTo>
                <a:lnTo>
                  <a:pt x="1266" y="921"/>
                </a:lnTo>
                <a:lnTo>
                  <a:pt x="1280" y="903"/>
                </a:lnTo>
                <a:lnTo>
                  <a:pt x="1299" y="885"/>
                </a:lnTo>
                <a:lnTo>
                  <a:pt x="1323" y="866"/>
                </a:lnTo>
                <a:lnTo>
                  <a:pt x="1352" y="843"/>
                </a:lnTo>
                <a:lnTo>
                  <a:pt x="1428" y="794"/>
                </a:lnTo>
                <a:lnTo>
                  <a:pt x="1503" y="843"/>
                </a:lnTo>
                <a:close/>
                <a:moveTo>
                  <a:pt x="1302" y="794"/>
                </a:moveTo>
                <a:lnTo>
                  <a:pt x="1275" y="813"/>
                </a:lnTo>
                <a:lnTo>
                  <a:pt x="1251" y="831"/>
                </a:lnTo>
                <a:lnTo>
                  <a:pt x="1232" y="852"/>
                </a:lnTo>
                <a:lnTo>
                  <a:pt x="1214" y="872"/>
                </a:lnTo>
                <a:lnTo>
                  <a:pt x="1200" y="891"/>
                </a:lnTo>
                <a:lnTo>
                  <a:pt x="1188" y="914"/>
                </a:lnTo>
                <a:lnTo>
                  <a:pt x="1176" y="891"/>
                </a:lnTo>
                <a:lnTo>
                  <a:pt x="1161" y="872"/>
                </a:lnTo>
                <a:lnTo>
                  <a:pt x="1143" y="852"/>
                </a:lnTo>
                <a:lnTo>
                  <a:pt x="1124" y="831"/>
                </a:lnTo>
                <a:lnTo>
                  <a:pt x="1100" y="813"/>
                </a:lnTo>
                <a:lnTo>
                  <a:pt x="1074" y="794"/>
                </a:lnTo>
                <a:lnTo>
                  <a:pt x="1013" y="752"/>
                </a:lnTo>
                <a:lnTo>
                  <a:pt x="1019" y="747"/>
                </a:lnTo>
                <a:lnTo>
                  <a:pt x="1053" y="722"/>
                </a:lnTo>
                <a:lnTo>
                  <a:pt x="1086" y="698"/>
                </a:lnTo>
                <a:lnTo>
                  <a:pt x="1112" y="674"/>
                </a:lnTo>
                <a:lnTo>
                  <a:pt x="1136" y="650"/>
                </a:lnTo>
                <a:lnTo>
                  <a:pt x="1154" y="627"/>
                </a:lnTo>
                <a:lnTo>
                  <a:pt x="1167" y="608"/>
                </a:lnTo>
                <a:lnTo>
                  <a:pt x="1179" y="588"/>
                </a:lnTo>
                <a:lnTo>
                  <a:pt x="1188" y="570"/>
                </a:lnTo>
                <a:lnTo>
                  <a:pt x="1196" y="588"/>
                </a:lnTo>
                <a:lnTo>
                  <a:pt x="1208" y="608"/>
                </a:lnTo>
                <a:lnTo>
                  <a:pt x="1221" y="627"/>
                </a:lnTo>
                <a:lnTo>
                  <a:pt x="1239" y="650"/>
                </a:lnTo>
                <a:lnTo>
                  <a:pt x="1263" y="674"/>
                </a:lnTo>
                <a:lnTo>
                  <a:pt x="1290" y="698"/>
                </a:lnTo>
                <a:lnTo>
                  <a:pt x="1322" y="722"/>
                </a:lnTo>
                <a:lnTo>
                  <a:pt x="1358" y="747"/>
                </a:lnTo>
                <a:lnTo>
                  <a:pt x="1364" y="752"/>
                </a:lnTo>
                <a:lnTo>
                  <a:pt x="1302" y="794"/>
                </a:lnTo>
                <a:close/>
                <a:moveTo>
                  <a:pt x="1031" y="849"/>
                </a:moveTo>
                <a:lnTo>
                  <a:pt x="1058" y="870"/>
                </a:lnTo>
                <a:lnTo>
                  <a:pt x="1080" y="888"/>
                </a:lnTo>
                <a:lnTo>
                  <a:pt x="1098" y="906"/>
                </a:lnTo>
                <a:lnTo>
                  <a:pt x="1110" y="921"/>
                </a:lnTo>
                <a:lnTo>
                  <a:pt x="1119" y="939"/>
                </a:lnTo>
                <a:lnTo>
                  <a:pt x="1125" y="960"/>
                </a:lnTo>
                <a:lnTo>
                  <a:pt x="1130" y="980"/>
                </a:lnTo>
                <a:lnTo>
                  <a:pt x="1131" y="1004"/>
                </a:lnTo>
                <a:lnTo>
                  <a:pt x="1130" y="1031"/>
                </a:lnTo>
                <a:lnTo>
                  <a:pt x="1125" y="1043"/>
                </a:lnTo>
                <a:lnTo>
                  <a:pt x="1124" y="1055"/>
                </a:lnTo>
                <a:lnTo>
                  <a:pt x="1118" y="1065"/>
                </a:lnTo>
                <a:lnTo>
                  <a:pt x="1112" y="1077"/>
                </a:lnTo>
                <a:lnTo>
                  <a:pt x="1106" y="1089"/>
                </a:lnTo>
                <a:lnTo>
                  <a:pt x="1095" y="1100"/>
                </a:lnTo>
                <a:lnTo>
                  <a:pt x="1074" y="1121"/>
                </a:lnTo>
                <a:lnTo>
                  <a:pt x="1044" y="1145"/>
                </a:lnTo>
                <a:lnTo>
                  <a:pt x="1007" y="1173"/>
                </a:lnTo>
                <a:lnTo>
                  <a:pt x="960" y="1203"/>
                </a:lnTo>
                <a:lnTo>
                  <a:pt x="948" y="1211"/>
                </a:lnTo>
                <a:lnTo>
                  <a:pt x="899" y="1179"/>
                </a:lnTo>
                <a:lnTo>
                  <a:pt x="858" y="1149"/>
                </a:lnTo>
                <a:lnTo>
                  <a:pt x="827" y="1125"/>
                </a:lnTo>
                <a:lnTo>
                  <a:pt x="803" y="1101"/>
                </a:lnTo>
                <a:lnTo>
                  <a:pt x="792" y="1091"/>
                </a:lnTo>
                <a:lnTo>
                  <a:pt x="785" y="1079"/>
                </a:lnTo>
                <a:lnTo>
                  <a:pt x="779" y="1067"/>
                </a:lnTo>
                <a:lnTo>
                  <a:pt x="774" y="1055"/>
                </a:lnTo>
                <a:lnTo>
                  <a:pt x="770" y="1043"/>
                </a:lnTo>
                <a:lnTo>
                  <a:pt x="767" y="1031"/>
                </a:lnTo>
                <a:lnTo>
                  <a:pt x="764" y="1004"/>
                </a:lnTo>
                <a:lnTo>
                  <a:pt x="767" y="980"/>
                </a:lnTo>
                <a:lnTo>
                  <a:pt x="770" y="960"/>
                </a:lnTo>
                <a:lnTo>
                  <a:pt x="776" y="939"/>
                </a:lnTo>
                <a:lnTo>
                  <a:pt x="786" y="921"/>
                </a:lnTo>
                <a:lnTo>
                  <a:pt x="800" y="903"/>
                </a:lnTo>
                <a:lnTo>
                  <a:pt x="821" y="885"/>
                </a:lnTo>
                <a:lnTo>
                  <a:pt x="845" y="866"/>
                </a:lnTo>
                <a:lnTo>
                  <a:pt x="872" y="843"/>
                </a:lnTo>
                <a:lnTo>
                  <a:pt x="948" y="794"/>
                </a:lnTo>
                <a:lnTo>
                  <a:pt x="960" y="801"/>
                </a:lnTo>
                <a:lnTo>
                  <a:pt x="1031" y="849"/>
                </a:lnTo>
                <a:close/>
                <a:moveTo>
                  <a:pt x="822" y="794"/>
                </a:moveTo>
                <a:lnTo>
                  <a:pt x="797" y="813"/>
                </a:lnTo>
                <a:lnTo>
                  <a:pt x="773" y="831"/>
                </a:lnTo>
                <a:lnTo>
                  <a:pt x="752" y="852"/>
                </a:lnTo>
                <a:lnTo>
                  <a:pt x="734" y="872"/>
                </a:lnTo>
                <a:lnTo>
                  <a:pt x="720" y="891"/>
                </a:lnTo>
                <a:lnTo>
                  <a:pt x="708" y="914"/>
                </a:lnTo>
                <a:lnTo>
                  <a:pt x="696" y="891"/>
                </a:lnTo>
                <a:lnTo>
                  <a:pt x="683" y="872"/>
                </a:lnTo>
                <a:lnTo>
                  <a:pt x="665" y="852"/>
                </a:lnTo>
                <a:lnTo>
                  <a:pt x="644" y="831"/>
                </a:lnTo>
                <a:lnTo>
                  <a:pt x="620" y="813"/>
                </a:lnTo>
                <a:lnTo>
                  <a:pt x="594" y="794"/>
                </a:lnTo>
                <a:lnTo>
                  <a:pt x="533" y="752"/>
                </a:lnTo>
                <a:lnTo>
                  <a:pt x="539" y="747"/>
                </a:lnTo>
                <a:lnTo>
                  <a:pt x="575" y="722"/>
                </a:lnTo>
                <a:lnTo>
                  <a:pt x="606" y="698"/>
                </a:lnTo>
                <a:lnTo>
                  <a:pt x="632" y="674"/>
                </a:lnTo>
                <a:lnTo>
                  <a:pt x="654" y="650"/>
                </a:lnTo>
                <a:lnTo>
                  <a:pt x="674" y="627"/>
                </a:lnTo>
                <a:lnTo>
                  <a:pt x="689" y="608"/>
                </a:lnTo>
                <a:lnTo>
                  <a:pt x="701" y="588"/>
                </a:lnTo>
                <a:lnTo>
                  <a:pt x="708" y="570"/>
                </a:lnTo>
                <a:lnTo>
                  <a:pt x="716" y="588"/>
                </a:lnTo>
                <a:lnTo>
                  <a:pt x="728" y="608"/>
                </a:lnTo>
                <a:lnTo>
                  <a:pt x="743" y="627"/>
                </a:lnTo>
                <a:lnTo>
                  <a:pt x="761" y="650"/>
                </a:lnTo>
                <a:lnTo>
                  <a:pt x="785" y="674"/>
                </a:lnTo>
                <a:lnTo>
                  <a:pt x="810" y="698"/>
                </a:lnTo>
                <a:lnTo>
                  <a:pt x="842" y="722"/>
                </a:lnTo>
                <a:lnTo>
                  <a:pt x="878" y="747"/>
                </a:lnTo>
                <a:lnTo>
                  <a:pt x="884" y="752"/>
                </a:lnTo>
                <a:lnTo>
                  <a:pt x="822" y="794"/>
                </a:lnTo>
                <a:close/>
                <a:moveTo>
                  <a:pt x="545" y="843"/>
                </a:moveTo>
                <a:lnTo>
                  <a:pt x="572" y="866"/>
                </a:lnTo>
                <a:lnTo>
                  <a:pt x="596" y="885"/>
                </a:lnTo>
                <a:lnTo>
                  <a:pt x="617" y="903"/>
                </a:lnTo>
                <a:lnTo>
                  <a:pt x="630" y="921"/>
                </a:lnTo>
                <a:lnTo>
                  <a:pt x="641" y="939"/>
                </a:lnTo>
                <a:lnTo>
                  <a:pt x="647" y="960"/>
                </a:lnTo>
                <a:lnTo>
                  <a:pt x="650" y="980"/>
                </a:lnTo>
                <a:lnTo>
                  <a:pt x="650" y="1004"/>
                </a:lnTo>
                <a:lnTo>
                  <a:pt x="648" y="1031"/>
                </a:lnTo>
                <a:lnTo>
                  <a:pt x="647" y="1043"/>
                </a:lnTo>
                <a:lnTo>
                  <a:pt x="642" y="1055"/>
                </a:lnTo>
                <a:lnTo>
                  <a:pt x="638" y="1067"/>
                </a:lnTo>
                <a:lnTo>
                  <a:pt x="632" y="1079"/>
                </a:lnTo>
                <a:lnTo>
                  <a:pt x="624" y="1091"/>
                </a:lnTo>
                <a:lnTo>
                  <a:pt x="614" y="1101"/>
                </a:lnTo>
                <a:lnTo>
                  <a:pt x="590" y="1125"/>
                </a:lnTo>
                <a:lnTo>
                  <a:pt x="558" y="1149"/>
                </a:lnTo>
                <a:lnTo>
                  <a:pt x="518" y="1179"/>
                </a:lnTo>
                <a:lnTo>
                  <a:pt x="468" y="1211"/>
                </a:lnTo>
                <a:lnTo>
                  <a:pt x="419" y="1179"/>
                </a:lnTo>
                <a:lnTo>
                  <a:pt x="378" y="1149"/>
                </a:lnTo>
                <a:lnTo>
                  <a:pt x="347" y="1125"/>
                </a:lnTo>
                <a:lnTo>
                  <a:pt x="323" y="1101"/>
                </a:lnTo>
                <a:lnTo>
                  <a:pt x="312" y="1091"/>
                </a:lnTo>
                <a:lnTo>
                  <a:pt x="305" y="1079"/>
                </a:lnTo>
                <a:lnTo>
                  <a:pt x="299" y="1067"/>
                </a:lnTo>
                <a:lnTo>
                  <a:pt x="293" y="1055"/>
                </a:lnTo>
                <a:lnTo>
                  <a:pt x="291" y="1043"/>
                </a:lnTo>
                <a:lnTo>
                  <a:pt x="287" y="1031"/>
                </a:lnTo>
                <a:lnTo>
                  <a:pt x="285" y="1004"/>
                </a:lnTo>
                <a:lnTo>
                  <a:pt x="287" y="980"/>
                </a:lnTo>
                <a:lnTo>
                  <a:pt x="291" y="960"/>
                </a:lnTo>
                <a:lnTo>
                  <a:pt x="297" y="939"/>
                </a:lnTo>
                <a:lnTo>
                  <a:pt x="306" y="921"/>
                </a:lnTo>
                <a:lnTo>
                  <a:pt x="321" y="903"/>
                </a:lnTo>
                <a:lnTo>
                  <a:pt x="341" y="885"/>
                </a:lnTo>
                <a:lnTo>
                  <a:pt x="363" y="866"/>
                </a:lnTo>
                <a:lnTo>
                  <a:pt x="392" y="843"/>
                </a:lnTo>
                <a:lnTo>
                  <a:pt x="468" y="794"/>
                </a:lnTo>
                <a:lnTo>
                  <a:pt x="545" y="843"/>
                </a:lnTo>
                <a:close/>
                <a:moveTo>
                  <a:pt x="153" y="1334"/>
                </a:moveTo>
                <a:lnTo>
                  <a:pt x="126" y="1310"/>
                </a:lnTo>
                <a:lnTo>
                  <a:pt x="95" y="1283"/>
                </a:lnTo>
                <a:lnTo>
                  <a:pt x="59" y="1257"/>
                </a:lnTo>
                <a:lnTo>
                  <a:pt x="53" y="1253"/>
                </a:lnTo>
                <a:lnTo>
                  <a:pt x="114" y="1211"/>
                </a:lnTo>
                <a:lnTo>
                  <a:pt x="141" y="1191"/>
                </a:lnTo>
                <a:lnTo>
                  <a:pt x="165" y="1172"/>
                </a:lnTo>
                <a:lnTo>
                  <a:pt x="185" y="1151"/>
                </a:lnTo>
                <a:lnTo>
                  <a:pt x="203" y="1131"/>
                </a:lnTo>
                <a:lnTo>
                  <a:pt x="216" y="1109"/>
                </a:lnTo>
                <a:lnTo>
                  <a:pt x="228" y="1088"/>
                </a:lnTo>
                <a:lnTo>
                  <a:pt x="240" y="1109"/>
                </a:lnTo>
                <a:lnTo>
                  <a:pt x="255" y="1131"/>
                </a:lnTo>
                <a:lnTo>
                  <a:pt x="273" y="1151"/>
                </a:lnTo>
                <a:lnTo>
                  <a:pt x="293" y="1172"/>
                </a:lnTo>
                <a:lnTo>
                  <a:pt x="317" y="1191"/>
                </a:lnTo>
                <a:lnTo>
                  <a:pt x="342" y="1211"/>
                </a:lnTo>
                <a:lnTo>
                  <a:pt x="404" y="1253"/>
                </a:lnTo>
                <a:lnTo>
                  <a:pt x="398" y="1257"/>
                </a:lnTo>
                <a:lnTo>
                  <a:pt x="363" y="1283"/>
                </a:lnTo>
                <a:lnTo>
                  <a:pt x="330" y="1310"/>
                </a:lnTo>
                <a:lnTo>
                  <a:pt x="303" y="1334"/>
                </a:lnTo>
                <a:lnTo>
                  <a:pt x="281" y="1355"/>
                </a:lnTo>
                <a:lnTo>
                  <a:pt x="263" y="1377"/>
                </a:lnTo>
                <a:lnTo>
                  <a:pt x="249" y="1400"/>
                </a:lnTo>
                <a:lnTo>
                  <a:pt x="237" y="1418"/>
                </a:lnTo>
                <a:lnTo>
                  <a:pt x="228" y="1436"/>
                </a:lnTo>
                <a:lnTo>
                  <a:pt x="221" y="1418"/>
                </a:lnTo>
                <a:lnTo>
                  <a:pt x="209" y="1400"/>
                </a:lnTo>
                <a:lnTo>
                  <a:pt x="195" y="1377"/>
                </a:lnTo>
                <a:lnTo>
                  <a:pt x="174" y="1355"/>
                </a:lnTo>
                <a:lnTo>
                  <a:pt x="153" y="1334"/>
                </a:lnTo>
                <a:close/>
                <a:moveTo>
                  <a:pt x="165" y="1791"/>
                </a:moveTo>
                <a:lnTo>
                  <a:pt x="141" y="1773"/>
                </a:lnTo>
                <a:lnTo>
                  <a:pt x="114" y="1752"/>
                </a:lnTo>
                <a:lnTo>
                  <a:pt x="53" y="1710"/>
                </a:lnTo>
                <a:lnTo>
                  <a:pt x="59" y="1707"/>
                </a:lnTo>
                <a:lnTo>
                  <a:pt x="95" y="1680"/>
                </a:lnTo>
                <a:lnTo>
                  <a:pt x="126" y="1656"/>
                </a:lnTo>
                <a:lnTo>
                  <a:pt x="153" y="1634"/>
                </a:lnTo>
                <a:lnTo>
                  <a:pt x="174" y="1610"/>
                </a:lnTo>
                <a:lnTo>
                  <a:pt x="195" y="1587"/>
                </a:lnTo>
                <a:lnTo>
                  <a:pt x="209" y="1568"/>
                </a:lnTo>
                <a:lnTo>
                  <a:pt x="221" y="1547"/>
                </a:lnTo>
                <a:lnTo>
                  <a:pt x="228" y="1532"/>
                </a:lnTo>
                <a:lnTo>
                  <a:pt x="237" y="1547"/>
                </a:lnTo>
                <a:lnTo>
                  <a:pt x="249" y="1568"/>
                </a:lnTo>
                <a:lnTo>
                  <a:pt x="263" y="1587"/>
                </a:lnTo>
                <a:lnTo>
                  <a:pt x="281" y="1610"/>
                </a:lnTo>
                <a:lnTo>
                  <a:pt x="303" y="1634"/>
                </a:lnTo>
                <a:lnTo>
                  <a:pt x="330" y="1656"/>
                </a:lnTo>
                <a:lnTo>
                  <a:pt x="363" y="1680"/>
                </a:lnTo>
                <a:lnTo>
                  <a:pt x="398" y="1707"/>
                </a:lnTo>
                <a:lnTo>
                  <a:pt x="404" y="1710"/>
                </a:lnTo>
                <a:lnTo>
                  <a:pt x="342" y="1752"/>
                </a:lnTo>
                <a:lnTo>
                  <a:pt x="315" y="1773"/>
                </a:lnTo>
                <a:lnTo>
                  <a:pt x="293" y="1791"/>
                </a:lnTo>
                <a:lnTo>
                  <a:pt x="273" y="1811"/>
                </a:lnTo>
                <a:lnTo>
                  <a:pt x="255" y="1830"/>
                </a:lnTo>
                <a:lnTo>
                  <a:pt x="240" y="1851"/>
                </a:lnTo>
                <a:lnTo>
                  <a:pt x="228" y="1875"/>
                </a:lnTo>
                <a:lnTo>
                  <a:pt x="216" y="1851"/>
                </a:lnTo>
                <a:lnTo>
                  <a:pt x="203" y="1830"/>
                </a:lnTo>
                <a:lnTo>
                  <a:pt x="185" y="1811"/>
                </a:lnTo>
                <a:lnTo>
                  <a:pt x="165" y="1791"/>
                </a:lnTo>
                <a:close/>
                <a:moveTo>
                  <a:pt x="153" y="2292"/>
                </a:moveTo>
                <a:lnTo>
                  <a:pt x="126" y="2268"/>
                </a:lnTo>
                <a:lnTo>
                  <a:pt x="95" y="2243"/>
                </a:lnTo>
                <a:lnTo>
                  <a:pt x="59" y="2219"/>
                </a:lnTo>
                <a:lnTo>
                  <a:pt x="53" y="2214"/>
                </a:lnTo>
                <a:lnTo>
                  <a:pt x="114" y="2171"/>
                </a:lnTo>
                <a:lnTo>
                  <a:pt x="141" y="2151"/>
                </a:lnTo>
                <a:lnTo>
                  <a:pt x="165" y="2130"/>
                </a:lnTo>
                <a:lnTo>
                  <a:pt x="185" y="2111"/>
                </a:lnTo>
                <a:lnTo>
                  <a:pt x="203" y="2091"/>
                </a:lnTo>
                <a:lnTo>
                  <a:pt x="216" y="2070"/>
                </a:lnTo>
                <a:lnTo>
                  <a:pt x="228" y="2046"/>
                </a:lnTo>
                <a:lnTo>
                  <a:pt x="240" y="2070"/>
                </a:lnTo>
                <a:lnTo>
                  <a:pt x="255" y="2091"/>
                </a:lnTo>
                <a:lnTo>
                  <a:pt x="273" y="2111"/>
                </a:lnTo>
                <a:lnTo>
                  <a:pt x="293" y="2130"/>
                </a:lnTo>
                <a:lnTo>
                  <a:pt x="317" y="2151"/>
                </a:lnTo>
                <a:lnTo>
                  <a:pt x="342" y="2171"/>
                </a:lnTo>
                <a:lnTo>
                  <a:pt x="404" y="2214"/>
                </a:lnTo>
                <a:lnTo>
                  <a:pt x="398" y="2219"/>
                </a:lnTo>
                <a:lnTo>
                  <a:pt x="363" y="2243"/>
                </a:lnTo>
                <a:lnTo>
                  <a:pt x="330" y="2268"/>
                </a:lnTo>
                <a:lnTo>
                  <a:pt x="303" y="2292"/>
                </a:lnTo>
                <a:lnTo>
                  <a:pt x="281" y="2316"/>
                </a:lnTo>
                <a:lnTo>
                  <a:pt x="263" y="2336"/>
                </a:lnTo>
                <a:lnTo>
                  <a:pt x="249" y="2358"/>
                </a:lnTo>
                <a:lnTo>
                  <a:pt x="237" y="2376"/>
                </a:lnTo>
                <a:lnTo>
                  <a:pt x="228" y="2394"/>
                </a:lnTo>
                <a:lnTo>
                  <a:pt x="221" y="2376"/>
                </a:lnTo>
                <a:lnTo>
                  <a:pt x="209" y="2358"/>
                </a:lnTo>
                <a:lnTo>
                  <a:pt x="195" y="2336"/>
                </a:lnTo>
                <a:lnTo>
                  <a:pt x="174" y="2316"/>
                </a:lnTo>
                <a:lnTo>
                  <a:pt x="153" y="2292"/>
                </a:lnTo>
                <a:close/>
                <a:moveTo>
                  <a:pt x="165" y="2753"/>
                </a:moveTo>
                <a:lnTo>
                  <a:pt x="141" y="2732"/>
                </a:lnTo>
                <a:lnTo>
                  <a:pt x="114" y="2712"/>
                </a:lnTo>
                <a:lnTo>
                  <a:pt x="53" y="2670"/>
                </a:lnTo>
                <a:lnTo>
                  <a:pt x="59" y="2666"/>
                </a:lnTo>
                <a:lnTo>
                  <a:pt x="95" y="2640"/>
                </a:lnTo>
                <a:lnTo>
                  <a:pt x="126" y="2616"/>
                </a:lnTo>
                <a:lnTo>
                  <a:pt x="153" y="2592"/>
                </a:lnTo>
                <a:lnTo>
                  <a:pt x="174" y="2568"/>
                </a:lnTo>
                <a:lnTo>
                  <a:pt x="195" y="2549"/>
                </a:lnTo>
                <a:lnTo>
                  <a:pt x="209" y="2526"/>
                </a:lnTo>
                <a:lnTo>
                  <a:pt x="221" y="2508"/>
                </a:lnTo>
                <a:lnTo>
                  <a:pt x="228" y="2490"/>
                </a:lnTo>
                <a:lnTo>
                  <a:pt x="237" y="2508"/>
                </a:lnTo>
                <a:lnTo>
                  <a:pt x="249" y="2526"/>
                </a:lnTo>
                <a:lnTo>
                  <a:pt x="263" y="2549"/>
                </a:lnTo>
                <a:lnTo>
                  <a:pt x="281" y="2568"/>
                </a:lnTo>
                <a:lnTo>
                  <a:pt x="303" y="2592"/>
                </a:lnTo>
                <a:lnTo>
                  <a:pt x="330" y="2616"/>
                </a:lnTo>
                <a:lnTo>
                  <a:pt x="363" y="2640"/>
                </a:lnTo>
                <a:lnTo>
                  <a:pt x="398" y="2666"/>
                </a:lnTo>
                <a:lnTo>
                  <a:pt x="404" y="2670"/>
                </a:lnTo>
                <a:lnTo>
                  <a:pt x="342" y="2712"/>
                </a:lnTo>
                <a:lnTo>
                  <a:pt x="315" y="2732"/>
                </a:lnTo>
                <a:lnTo>
                  <a:pt x="293" y="2753"/>
                </a:lnTo>
                <a:lnTo>
                  <a:pt x="273" y="2771"/>
                </a:lnTo>
                <a:lnTo>
                  <a:pt x="255" y="2790"/>
                </a:lnTo>
                <a:lnTo>
                  <a:pt x="240" y="2813"/>
                </a:lnTo>
                <a:lnTo>
                  <a:pt x="228" y="2834"/>
                </a:lnTo>
                <a:lnTo>
                  <a:pt x="216" y="2813"/>
                </a:lnTo>
                <a:lnTo>
                  <a:pt x="203" y="2790"/>
                </a:lnTo>
                <a:lnTo>
                  <a:pt x="185" y="2771"/>
                </a:lnTo>
                <a:lnTo>
                  <a:pt x="165" y="2753"/>
                </a:lnTo>
                <a:close/>
                <a:moveTo>
                  <a:pt x="153" y="3252"/>
                </a:moveTo>
                <a:lnTo>
                  <a:pt x="126" y="3228"/>
                </a:lnTo>
                <a:lnTo>
                  <a:pt x="95" y="3204"/>
                </a:lnTo>
                <a:lnTo>
                  <a:pt x="59" y="3177"/>
                </a:lnTo>
                <a:lnTo>
                  <a:pt x="53" y="3174"/>
                </a:lnTo>
                <a:lnTo>
                  <a:pt x="114" y="3129"/>
                </a:lnTo>
                <a:lnTo>
                  <a:pt x="141" y="3110"/>
                </a:lnTo>
                <a:lnTo>
                  <a:pt x="165" y="3090"/>
                </a:lnTo>
                <a:lnTo>
                  <a:pt x="185" y="3069"/>
                </a:lnTo>
                <a:lnTo>
                  <a:pt x="203" y="3050"/>
                </a:lnTo>
                <a:lnTo>
                  <a:pt x="216" y="3030"/>
                </a:lnTo>
                <a:lnTo>
                  <a:pt x="228" y="3008"/>
                </a:lnTo>
                <a:lnTo>
                  <a:pt x="240" y="3030"/>
                </a:lnTo>
                <a:lnTo>
                  <a:pt x="255" y="3050"/>
                </a:lnTo>
                <a:lnTo>
                  <a:pt x="273" y="3069"/>
                </a:lnTo>
                <a:lnTo>
                  <a:pt x="293" y="3090"/>
                </a:lnTo>
                <a:lnTo>
                  <a:pt x="317" y="3110"/>
                </a:lnTo>
                <a:lnTo>
                  <a:pt x="342" y="3129"/>
                </a:lnTo>
                <a:lnTo>
                  <a:pt x="404" y="3174"/>
                </a:lnTo>
                <a:lnTo>
                  <a:pt x="398" y="3177"/>
                </a:lnTo>
                <a:lnTo>
                  <a:pt x="363" y="3204"/>
                </a:lnTo>
                <a:lnTo>
                  <a:pt x="330" y="3228"/>
                </a:lnTo>
                <a:lnTo>
                  <a:pt x="303" y="3252"/>
                </a:lnTo>
                <a:lnTo>
                  <a:pt x="281" y="3276"/>
                </a:lnTo>
                <a:lnTo>
                  <a:pt x="263" y="3297"/>
                </a:lnTo>
                <a:lnTo>
                  <a:pt x="249" y="3318"/>
                </a:lnTo>
                <a:lnTo>
                  <a:pt x="237" y="3338"/>
                </a:lnTo>
                <a:lnTo>
                  <a:pt x="228" y="3354"/>
                </a:lnTo>
                <a:lnTo>
                  <a:pt x="221" y="3338"/>
                </a:lnTo>
                <a:lnTo>
                  <a:pt x="209" y="3318"/>
                </a:lnTo>
                <a:lnTo>
                  <a:pt x="195" y="3297"/>
                </a:lnTo>
                <a:lnTo>
                  <a:pt x="174" y="3276"/>
                </a:lnTo>
                <a:lnTo>
                  <a:pt x="153" y="3252"/>
                </a:lnTo>
                <a:close/>
                <a:moveTo>
                  <a:pt x="165" y="3711"/>
                </a:moveTo>
                <a:lnTo>
                  <a:pt x="141" y="3692"/>
                </a:lnTo>
                <a:lnTo>
                  <a:pt x="114" y="3671"/>
                </a:lnTo>
                <a:lnTo>
                  <a:pt x="53" y="3629"/>
                </a:lnTo>
                <a:lnTo>
                  <a:pt x="59" y="3627"/>
                </a:lnTo>
                <a:lnTo>
                  <a:pt x="95" y="3602"/>
                </a:lnTo>
                <a:lnTo>
                  <a:pt x="126" y="3576"/>
                </a:lnTo>
                <a:lnTo>
                  <a:pt x="153" y="3552"/>
                </a:lnTo>
                <a:lnTo>
                  <a:pt x="174" y="3530"/>
                </a:lnTo>
                <a:lnTo>
                  <a:pt x="195" y="3507"/>
                </a:lnTo>
                <a:lnTo>
                  <a:pt x="209" y="3486"/>
                </a:lnTo>
                <a:lnTo>
                  <a:pt x="221" y="3468"/>
                </a:lnTo>
                <a:lnTo>
                  <a:pt x="228" y="3450"/>
                </a:lnTo>
                <a:lnTo>
                  <a:pt x="237" y="3468"/>
                </a:lnTo>
                <a:lnTo>
                  <a:pt x="249" y="3486"/>
                </a:lnTo>
                <a:lnTo>
                  <a:pt x="263" y="3507"/>
                </a:lnTo>
                <a:lnTo>
                  <a:pt x="281" y="3530"/>
                </a:lnTo>
                <a:lnTo>
                  <a:pt x="303" y="3552"/>
                </a:lnTo>
                <a:lnTo>
                  <a:pt x="330" y="3576"/>
                </a:lnTo>
                <a:lnTo>
                  <a:pt x="363" y="3602"/>
                </a:lnTo>
                <a:lnTo>
                  <a:pt x="398" y="3627"/>
                </a:lnTo>
                <a:lnTo>
                  <a:pt x="404" y="3629"/>
                </a:lnTo>
                <a:lnTo>
                  <a:pt x="342" y="3671"/>
                </a:lnTo>
                <a:lnTo>
                  <a:pt x="315" y="3692"/>
                </a:lnTo>
                <a:lnTo>
                  <a:pt x="293" y="3711"/>
                </a:lnTo>
                <a:lnTo>
                  <a:pt x="273" y="3729"/>
                </a:lnTo>
                <a:lnTo>
                  <a:pt x="255" y="3749"/>
                </a:lnTo>
                <a:lnTo>
                  <a:pt x="240" y="3771"/>
                </a:lnTo>
                <a:lnTo>
                  <a:pt x="228" y="3794"/>
                </a:lnTo>
                <a:lnTo>
                  <a:pt x="216" y="3771"/>
                </a:lnTo>
                <a:lnTo>
                  <a:pt x="203" y="3749"/>
                </a:lnTo>
                <a:lnTo>
                  <a:pt x="185" y="3729"/>
                </a:lnTo>
                <a:lnTo>
                  <a:pt x="165" y="3711"/>
                </a:lnTo>
                <a:close/>
                <a:moveTo>
                  <a:pt x="153" y="4211"/>
                </a:moveTo>
                <a:lnTo>
                  <a:pt x="126" y="4187"/>
                </a:lnTo>
                <a:lnTo>
                  <a:pt x="95" y="4163"/>
                </a:lnTo>
                <a:lnTo>
                  <a:pt x="59" y="4137"/>
                </a:lnTo>
                <a:lnTo>
                  <a:pt x="53" y="4133"/>
                </a:lnTo>
                <a:lnTo>
                  <a:pt x="114" y="4089"/>
                </a:lnTo>
                <a:lnTo>
                  <a:pt x="141" y="4070"/>
                </a:lnTo>
                <a:lnTo>
                  <a:pt x="165" y="4049"/>
                </a:lnTo>
                <a:lnTo>
                  <a:pt x="185" y="4031"/>
                </a:lnTo>
                <a:lnTo>
                  <a:pt x="203" y="4010"/>
                </a:lnTo>
                <a:lnTo>
                  <a:pt x="216" y="3989"/>
                </a:lnTo>
                <a:lnTo>
                  <a:pt x="228" y="3968"/>
                </a:lnTo>
                <a:lnTo>
                  <a:pt x="240" y="3989"/>
                </a:lnTo>
                <a:lnTo>
                  <a:pt x="255" y="4010"/>
                </a:lnTo>
                <a:lnTo>
                  <a:pt x="273" y="4031"/>
                </a:lnTo>
                <a:lnTo>
                  <a:pt x="293" y="4049"/>
                </a:lnTo>
                <a:lnTo>
                  <a:pt x="317" y="4070"/>
                </a:lnTo>
                <a:lnTo>
                  <a:pt x="342" y="4089"/>
                </a:lnTo>
                <a:lnTo>
                  <a:pt x="404" y="4133"/>
                </a:lnTo>
                <a:lnTo>
                  <a:pt x="398" y="4137"/>
                </a:lnTo>
                <a:lnTo>
                  <a:pt x="363" y="4163"/>
                </a:lnTo>
                <a:lnTo>
                  <a:pt x="330" y="4187"/>
                </a:lnTo>
                <a:lnTo>
                  <a:pt x="303" y="4211"/>
                </a:lnTo>
                <a:lnTo>
                  <a:pt x="281" y="4235"/>
                </a:lnTo>
                <a:lnTo>
                  <a:pt x="263" y="4257"/>
                </a:lnTo>
                <a:lnTo>
                  <a:pt x="249" y="4277"/>
                </a:lnTo>
                <a:lnTo>
                  <a:pt x="237" y="4296"/>
                </a:lnTo>
                <a:lnTo>
                  <a:pt x="228" y="4314"/>
                </a:lnTo>
                <a:lnTo>
                  <a:pt x="221" y="4296"/>
                </a:lnTo>
                <a:lnTo>
                  <a:pt x="209" y="4277"/>
                </a:lnTo>
                <a:lnTo>
                  <a:pt x="195" y="4257"/>
                </a:lnTo>
                <a:lnTo>
                  <a:pt x="174" y="4235"/>
                </a:lnTo>
                <a:lnTo>
                  <a:pt x="153" y="4211"/>
                </a:lnTo>
                <a:close/>
                <a:moveTo>
                  <a:pt x="165" y="4671"/>
                </a:moveTo>
                <a:lnTo>
                  <a:pt x="141" y="4650"/>
                </a:lnTo>
                <a:lnTo>
                  <a:pt x="114" y="4632"/>
                </a:lnTo>
                <a:lnTo>
                  <a:pt x="53" y="4590"/>
                </a:lnTo>
                <a:lnTo>
                  <a:pt x="59" y="4587"/>
                </a:lnTo>
                <a:lnTo>
                  <a:pt x="95" y="4560"/>
                </a:lnTo>
                <a:lnTo>
                  <a:pt x="126" y="4535"/>
                </a:lnTo>
                <a:lnTo>
                  <a:pt x="153" y="4511"/>
                </a:lnTo>
                <a:lnTo>
                  <a:pt x="174" y="4488"/>
                </a:lnTo>
                <a:lnTo>
                  <a:pt x="195" y="4467"/>
                </a:lnTo>
                <a:lnTo>
                  <a:pt x="209" y="4446"/>
                </a:lnTo>
                <a:lnTo>
                  <a:pt x="221" y="4427"/>
                </a:lnTo>
                <a:lnTo>
                  <a:pt x="228" y="4409"/>
                </a:lnTo>
                <a:lnTo>
                  <a:pt x="237" y="4427"/>
                </a:lnTo>
                <a:lnTo>
                  <a:pt x="249" y="4446"/>
                </a:lnTo>
                <a:lnTo>
                  <a:pt x="263" y="4467"/>
                </a:lnTo>
                <a:lnTo>
                  <a:pt x="281" y="4488"/>
                </a:lnTo>
                <a:lnTo>
                  <a:pt x="303" y="4511"/>
                </a:lnTo>
                <a:lnTo>
                  <a:pt x="330" y="4535"/>
                </a:lnTo>
                <a:lnTo>
                  <a:pt x="363" y="4560"/>
                </a:lnTo>
                <a:lnTo>
                  <a:pt x="398" y="4587"/>
                </a:lnTo>
                <a:lnTo>
                  <a:pt x="404" y="4590"/>
                </a:lnTo>
                <a:lnTo>
                  <a:pt x="342" y="4632"/>
                </a:lnTo>
                <a:lnTo>
                  <a:pt x="315" y="4650"/>
                </a:lnTo>
                <a:lnTo>
                  <a:pt x="293" y="4671"/>
                </a:lnTo>
                <a:lnTo>
                  <a:pt x="273" y="4691"/>
                </a:lnTo>
                <a:lnTo>
                  <a:pt x="255" y="4710"/>
                </a:lnTo>
                <a:lnTo>
                  <a:pt x="240" y="4731"/>
                </a:lnTo>
                <a:lnTo>
                  <a:pt x="228" y="4752"/>
                </a:lnTo>
                <a:lnTo>
                  <a:pt x="216" y="4731"/>
                </a:lnTo>
                <a:lnTo>
                  <a:pt x="203" y="4710"/>
                </a:lnTo>
                <a:lnTo>
                  <a:pt x="185" y="4691"/>
                </a:lnTo>
                <a:lnTo>
                  <a:pt x="165" y="4671"/>
                </a:lnTo>
                <a:close/>
                <a:moveTo>
                  <a:pt x="153" y="5172"/>
                </a:moveTo>
                <a:lnTo>
                  <a:pt x="126" y="5148"/>
                </a:lnTo>
                <a:lnTo>
                  <a:pt x="95" y="5123"/>
                </a:lnTo>
                <a:lnTo>
                  <a:pt x="59" y="5096"/>
                </a:lnTo>
                <a:lnTo>
                  <a:pt x="53" y="5093"/>
                </a:lnTo>
                <a:lnTo>
                  <a:pt x="114" y="5051"/>
                </a:lnTo>
                <a:lnTo>
                  <a:pt x="141" y="5030"/>
                </a:lnTo>
                <a:lnTo>
                  <a:pt x="165" y="5010"/>
                </a:lnTo>
                <a:lnTo>
                  <a:pt x="185" y="4991"/>
                </a:lnTo>
                <a:lnTo>
                  <a:pt x="203" y="4970"/>
                </a:lnTo>
                <a:lnTo>
                  <a:pt x="216" y="4949"/>
                </a:lnTo>
                <a:lnTo>
                  <a:pt x="228" y="4926"/>
                </a:lnTo>
                <a:lnTo>
                  <a:pt x="240" y="4949"/>
                </a:lnTo>
                <a:lnTo>
                  <a:pt x="255" y="4970"/>
                </a:lnTo>
                <a:lnTo>
                  <a:pt x="273" y="4991"/>
                </a:lnTo>
                <a:lnTo>
                  <a:pt x="293" y="5010"/>
                </a:lnTo>
                <a:lnTo>
                  <a:pt x="317" y="5030"/>
                </a:lnTo>
                <a:lnTo>
                  <a:pt x="342" y="5051"/>
                </a:lnTo>
                <a:lnTo>
                  <a:pt x="404" y="5093"/>
                </a:lnTo>
                <a:lnTo>
                  <a:pt x="398" y="5096"/>
                </a:lnTo>
                <a:lnTo>
                  <a:pt x="363" y="5123"/>
                </a:lnTo>
                <a:lnTo>
                  <a:pt x="330" y="5148"/>
                </a:lnTo>
                <a:lnTo>
                  <a:pt x="303" y="5172"/>
                </a:lnTo>
                <a:lnTo>
                  <a:pt x="281" y="5195"/>
                </a:lnTo>
                <a:lnTo>
                  <a:pt x="263" y="5216"/>
                </a:lnTo>
                <a:lnTo>
                  <a:pt x="249" y="5237"/>
                </a:lnTo>
                <a:lnTo>
                  <a:pt x="237" y="5256"/>
                </a:lnTo>
                <a:lnTo>
                  <a:pt x="228" y="5274"/>
                </a:lnTo>
                <a:lnTo>
                  <a:pt x="221" y="5256"/>
                </a:lnTo>
                <a:lnTo>
                  <a:pt x="209" y="5237"/>
                </a:lnTo>
                <a:lnTo>
                  <a:pt x="195" y="5216"/>
                </a:lnTo>
                <a:lnTo>
                  <a:pt x="174" y="5195"/>
                </a:lnTo>
                <a:lnTo>
                  <a:pt x="153" y="5172"/>
                </a:lnTo>
                <a:close/>
                <a:moveTo>
                  <a:pt x="165" y="5630"/>
                </a:moveTo>
                <a:lnTo>
                  <a:pt x="141" y="5612"/>
                </a:lnTo>
                <a:lnTo>
                  <a:pt x="114" y="5592"/>
                </a:lnTo>
                <a:lnTo>
                  <a:pt x="53" y="5550"/>
                </a:lnTo>
                <a:lnTo>
                  <a:pt x="59" y="5546"/>
                </a:lnTo>
                <a:lnTo>
                  <a:pt x="95" y="5520"/>
                </a:lnTo>
                <a:lnTo>
                  <a:pt x="126" y="5496"/>
                </a:lnTo>
                <a:lnTo>
                  <a:pt x="153" y="5472"/>
                </a:lnTo>
                <a:lnTo>
                  <a:pt x="174" y="5448"/>
                </a:lnTo>
                <a:lnTo>
                  <a:pt x="195" y="5426"/>
                </a:lnTo>
                <a:lnTo>
                  <a:pt x="209" y="5406"/>
                </a:lnTo>
                <a:lnTo>
                  <a:pt x="221" y="5387"/>
                </a:lnTo>
                <a:lnTo>
                  <a:pt x="228" y="5369"/>
                </a:lnTo>
                <a:lnTo>
                  <a:pt x="237" y="5387"/>
                </a:lnTo>
                <a:lnTo>
                  <a:pt x="249" y="5406"/>
                </a:lnTo>
                <a:lnTo>
                  <a:pt x="263" y="5426"/>
                </a:lnTo>
                <a:lnTo>
                  <a:pt x="281" y="5448"/>
                </a:lnTo>
                <a:lnTo>
                  <a:pt x="303" y="5472"/>
                </a:lnTo>
                <a:lnTo>
                  <a:pt x="330" y="5496"/>
                </a:lnTo>
                <a:lnTo>
                  <a:pt x="363" y="5520"/>
                </a:lnTo>
                <a:lnTo>
                  <a:pt x="398" y="5546"/>
                </a:lnTo>
                <a:lnTo>
                  <a:pt x="404" y="5550"/>
                </a:lnTo>
                <a:lnTo>
                  <a:pt x="342" y="5592"/>
                </a:lnTo>
                <a:lnTo>
                  <a:pt x="315" y="5612"/>
                </a:lnTo>
                <a:lnTo>
                  <a:pt x="293" y="5630"/>
                </a:lnTo>
                <a:lnTo>
                  <a:pt x="273" y="5649"/>
                </a:lnTo>
                <a:lnTo>
                  <a:pt x="255" y="5670"/>
                </a:lnTo>
                <a:lnTo>
                  <a:pt x="240" y="5690"/>
                </a:lnTo>
                <a:lnTo>
                  <a:pt x="228" y="5712"/>
                </a:lnTo>
                <a:lnTo>
                  <a:pt x="216" y="5690"/>
                </a:lnTo>
                <a:lnTo>
                  <a:pt x="203" y="5670"/>
                </a:lnTo>
                <a:lnTo>
                  <a:pt x="185" y="5649"/>
                </a:lnTo>
                <a:lnTo>
                  <a:pt x="165" y="5630"/>
                </a:lnTo>
                <a:close/>
                <a:moveTo>
                  <a:pt x="263" y="6176"/>
                </a:moveTo>
                <a:lnTo>
                  <a:pt x="249" y="6198"/>
                </a:lnTo>
                <a:lnTo>
                  <a:pt x="237" y="6216"/>
                </a:lnTo>
                <a:lnTo>
                  <a:pt x="228" y="6234"/>
                </a:lnTo>
                <a:lnTo>
                  <a:pt x="221" y="6216"/>
                </a:lnTo>
                <a:lnTo>
                  <a:pt x="209" y="6198"/>
                </a:lnTo>
                <a:lnTo>
                  <a:pt x="195" y="6176"/>
                </a:lnTo>
                <a:lnTo>
                  <a:pt x="174" y="6153"/>
                </a:lnTo>
                <a:lnTo>
                  <a:pt x="153" y="6132"/>
                </a:lnTo>
                <a:lnTo>
                  <a:pt x="126" y="6108"/>
                </a:lnTo>
                <a:lnTo>
                  <a:pt x="95" y="6081"/>
                </a:lnTo>
                <a:lnTo>
                  <a:pt x="59" y="6056"/>
                </a:lnTo>
                <a:lnTo>
                  <a:pt x="53" y="6051"/>
                </a:lnTo>
                <a:lnTo>
                  <a:pt x="114" y="6009"/>
                </a:lnTo>
                <a:lnTo>
                  <a:pt x="141" y="5990"/>
                </a:lnTo>
                <a:lnTo>
                  <a:pt x="165" y="5970"/>
                </a:lnTo>
                <a:lnTo>
                  <a:pt x="185" y="5949"/>
                </a:lnTo>
                <a:lnTo>
                  <a:pt x="203" y="5930"/>
                </a:lnTo>
                <a:lnTo>
                  <a:pt x="216" y="5907"/>
                </a:lnTo>
                <a:lnTo>
                  <a:pt x="228" y="5886"/>
                </a:lnTo>
                <a:lnTo>
                  <a:pt x="240" y="5907"/>
                </a:lnTo>
                <a:lnTo>
                  <a:pt x="255" y="5930"/>
                </a:lnTo>
                <a:lnTo>
                  <a:pt x="273" y="5949"/>
                </a:lnTo>
                <a:lnTo>
                  <a:pt x="293" y="5970"/>
                </a:lnTo>
                <a:lnTo>
                  <a:pt x="317" y="5990"/>
                </a:lnTo>
                <a:lnTo>
                  <a:pt x="342" y="6009"/>
                </a:lnTo>
                <a:lnTo>
                  <a:pt x="404" y="6051"/>
                </a:lnTo>
                <a:lnTo>
                  <a:pt x="398" y="6056"/>
                </a:lnTo>
                <a:lnTo>
                  <a:pt x="363" y="6081"/>
                </a:lnTo>
                <a:lnTo>
                  <a:pt x="330" y="6108"/>
                </a:lnTo>
                <a:lnTo>
                  <a:pt x="303" y="6132"/>
                </a:lnTo>
                <a:lnTo>
                  <a:pt x="281" y="6153"/>
                </a:lnTo>
                <a:lnTo>
                  <a:pt x="263" y="6176"/>
                </a:lnTo>
                <a:close/>
                <a:moveTo>
                  <a:pt x="644" y="6293"/>
                </a:moveTo>
                <a:lnTo>
                  <a:pt x="638" y="6308"/>
                </a:lnTo>
                <a:lnTo>
                  <a:pt x="629" y="6326"/>
                </a:lnTo>
                <a:lnTo>
                  <a:pt x="614" y="6345"/>
                </a:lnTo>
                <a:lnTo>
                  <a:pt x="596" y="6368"/>
                </a:lnTo>
                <a:lnTo>
                  <a:pt x="570" y="6393"/>
                </a:lnTo>
                <a:lnTo>
                  <a:pt x="536" y="6419"/>
                </a:lnTo>
                <a:lnTo>
                  <a:pt x="497" y="6449"/>
                </a:lnTo>
                <a:lnTo>
                  <a:pt x="468" y="6467"/>
                </a:lnTo>
                <a:lnTo>
                  <a:pt x="440" y="6449"/>
                </a:lnTo>
                <a:lnTo>
                  <a:pt x="401" y="6419"/>
                </a:lnTo>
                <a:lnTo>
                  <a:pt x="366" y="6393"/>
                </a:lnTo>
                <a:lnTo>
                  <a:pt x="341" y="6368"/>
                </a:lnTo>
                <a:lnTo>
                  <a:pt x="323" y="6345"/>
                </a:lnTo>
                <a:lnTo>
                  <a:pt x="309" y="6326"/>
                </a:lnTo>
                <a:lnTo>
                  <a:pt x="299" y="6308"/>
                </a:lnTo>
                <a:lnTo>
                  <a:pt x="293" y="6293"/>
                </a:lnTo>
                <a:lnTo>
                  <a:pt x="288" y="6281"/>
                </a:lnTo>
                <a:lnTo>
                  <a:pt x="293" y="6269"/>
                </a:lnTo>
                <a:lnTo>
                  <a:pt x="299" y="6255"/>
                </a:lnTo>
                <a:lnTo>
                  <a:pt x="309" y="6237"/>
                </a:lnTo>
                <a:lnTo>
                  <a:pt x="323" y="6218"/>
                </a:lnTo>
                <a:lnTo>
                  <a:pt x="341" y="6194"/>
                </a:lnTo>
                <a:lnTo>
                  <a:pt x="366" y="6170"/>
                </a:lnTo>
                <a:lnTo>
                  <a:pt x="401" y="6141"/>
                </a:lnTo>
                <a:lnTo>
                  <a:pt x="440" y="6114"/>
                </a:lnTo>
                <a:lnTo>
                  <a:pt x="468" y="6093"/>
                </a:lnTo>
                <a:lnTo>
                  <a:pt x="497" y="6114"/>
                </a:lnTo>
                <a:lnTo>
                  <a:pt x="536" y="6141"/>
                </a:lnTo>
                <a:lnTo>
                  <a:pt x="570" y="6170"/>
                </a:lnTo>
                <a:lnTo>
                  <a:pt x="596" y="6194"/>
                </a:lnTo>
                <a:lnTo>
                  <a:pt x="614" y="6218"/>
                </a:lnTo>
                <a:lnTo>
                  <a:pt x="629" y="6237"/>
                </a:lnTo>
                <a:lnTo>
                  <a:pt x="638" y="6255"/>
                </a:lnTo>
                <a:lnTo>
                  <a:pt x="644" y="6269"/>
                </a:lnTo>
                <a:lnTo>
                  <a:pt x="647" y="6281"/>
                </a:lnTo>
                <a:lnTo>
                  <a:pt x="644" y="6293"/>
                </a:lnTo>
                <a:close/>
                <a:moveTo>
                  <a:pt x="743" y="6176"/>
                </a:moveTo>
                <a:lnTo>
                  <a:pt x="728" y="6198"/>
                </a:lnTo>
                <a:lnTo>
                  <a:pt x="716" y="6216"/>
                </a:lnTo>
                <a:lnTo>
                  <a:pt x="708" y="6234"/>
                </a:lnTo>
                <a:lnTo>
                  <a:pt x="701" y="6216"/>
                </a:lnTo>
                <a:lnTo>
                  <a:pt x="689" y="6198"/>
                </a:lnTo>
                <a:lnTo>
                  <a:pt x="674" y="6176"/>
                </a:lnTo>
                <a:lnTo>
                  <a:pt x="654" y="6153"/>
                </a:lnTo>
                <a:lnTo>
                  <a:pt x="632" y="6132"/>
                </a:lnTo>
                <a:lnTo>
                  <a:pt x="606" y="6108"/>
                </a:lnTo>
                <a:lnTo>
                  <a:pt x="575" y="6081"/>
                </a:lnTo>
                <a:lnTo>
                  <a:pt x="539" y="6056"/>
                </a:lnTo>
                <a:lnTo>
                  <a:pt x="533" y="6051"/>
                </a:lnTo>
                <a:lnTo>
                  <a:pt x="594" y="6009"/>
                </a:lnTo>
                <a:lnTo>
                  <a:pt x="620" y="5990"/>
                </a:lnTo>
                <a:lnTo>
                  <a:pt x="644" y="5970"/>
                </a:lnTo>
                <a:lnTo>
                  <a:pt x="665" y="5949"/>
                </a:lnTo>
                <a:lnTo>
                  <a:pt x="683" y="5930"/>
                </a:lnTo>
                <a:lnTo>
                  <a:pt x="696" y="5907"/>
                </a:lnTo>
                <a:lnTo>
                  <a:pt x="708" y="5886"/>
                </a:lnTo>
                <a:lnTo>
                  <a:pt x="720" y="5907"/>
                </a:lnTo>
                <a:lnTo>
                  <a:pt x="734" y="5930"/>
                </a:lnTo>
                <a:lnTo>
                  <a:pt x="752" y="5949"/>
                </a:lnTo>
                <a:lnTo>
                  <a:pt x="773" y="5970"/>
                </a:lnTo>
                <a:lnTo>
                  <a:pt x="797" y="5990"/>
                </a:lnTo>
                <a:lnTo>
                  <a:pt x="822" y="6009"/>
                </a:lnTo>
                <a:lnTo>
                  <a:pt x="884" y="6051"/>
                </a:lnTo>
                <a:lnTo>
                  <a:pt x="878" y="6056"/>
                </a:lnTo>
                <a:lnTo>
                  <a:pt x="842" y="6081"/>
                </a:lnTo>
                <a:lnTo>
                  <a:pt x="810" y="6108"/>
                </a:lnTo>
                <a:lnTo>
                  <a:pt x="785" y="6132"/>
                </a:lnTo>
                <a:lnTo>
                  <a:pt x="761" y="6153"/>
                </a:lnTo>
                <a:lnTo>
                  <a:pt x="743" y="6176"/>
                </a:lnTo>
                <a:close/>
                <a:moveTo>
                  <a:pt x="1124" y="6293"/>
                </a:moveTo>
                <a:lnTo>
                  <a:pt x="1118" y="6308"/>
                </a:lnTo>
                <a:lnTo>
                  <a:pt x="1107" y="6326"/>
                </a:lnTo>
                <a:lnTo>
                  <a:pt x="1094" y="6345"/>
                </a:lnTo>
                <a:lnTo>
                  <a:pt x="1076" y="6368"/>
                </a:lnTo>
                <a:lnTo>
                  <a:pt x="1050" y="6393"/>
                </a:lnTo>
                <a:lnTo>
                  <a:pt x="1016" y="6419"/>
                </a:lnTo>
                <a:lnTo>
                  <a:pt x="977" y="6449"/>
                </a:lnTo>
                <a:lnTo>
                  <a:pt x="960" y="6459"/>
                </a:lnTo>
                <a:lnTo>
                  <a:pt x="948" y="6467"/>
                </a:lnTo>
                <a:lnTo>
                  <a:pt x="920" y="6449"/>
                </a:lnTo>
                <a:lnTo>
                  <a:pt x="881" y="6419"/>
                </a:lnTo>
                <a:lnTo>
                  <a:pt x="846" y="6393"/>
                </a:lnTo>
                <a:lnTo>
                  <a:pt x="821" y="6368"/>
                </a:lnTo>
                <a:lnTo>
                  <a:pt x="803" y="6345"/>
                </a:lnTo>
                <a:lnTo>
                  <a:pt x="788" y="6326"/>
                </a:lnTo>
                <a:lnTo>
                  <a:pt x="779" y="6308"/>
                </a:lnTo>
                <a:lnTo>
                  <a:pt x="773" y="6293"/>
                </a:lnTo>
                <a:lnTo>
                  <a:pt x="770" y="6281"/>
                </a:lnTo>
                <a:lnTo>
                  <a:pt x="773" y="6269"/>
                </a:lnTo>
                <a:lnTo>
                  <a:pt x="779" y="6255"/>
                </a:lnTo>
                <a:lnTo>
                  <a:pt x="788" y="6237"/>
                </a:lnTo>
                <a:lnTo>
                  <a:pt x="803" y="6218"/>
                </a:lnTo>
                <a:lnTo>
                  <a:pt x="821" y="6194"/>
                </a:lnTo>
                <a:lnTo>
                  <a:pt x="846" y="6170"/>
                </a:lnTo>
                <a:lnTo>
                  <a:pt x="881" y="6141"/>
                </a:lnTo>
                <a:lnTo>
                  <a:pt x="920" y="6114"/>
                </a:lnTo>
                <a:lnTo>
                  <a:pt x="948" y="6093"/>
                </a:lnTo>
                <a:lnTo>
                  <a:pt x="960" y="6104"/>
                </a:lnTo>
                <a:lnTo>
                  <a:pt x="977" y="6114"/>
                </a:lnTo>
                <a:lnTo>
                  <a:pt x="1016" y="6141"/>
                </a:lnTo>
                <a:lnTo>
                  <a:pt x="1050" y="6170"/>
                </a:lnTo>
                <a:lnTo>
                  <a:pt x="1076" y="6194"/>
                </a:lnTo>
                <a:lnTo>
                  <a:pt x="1094" y="6218"/>
                </a:lnTo>
                <a:lnTo>
                  <a:pt x="1107" y="6237"/>
                </a:lnTo>
                <a:lnTo>
                  <a:pt x="1118" y="6255"/>
                </a:lnTo>
                <a:lnTo>
                  <a:pt x="1124" y="6269"/>
                </a:lnTo>
                <a:lnTo>
                  <a:pt x="1125" y="6281"/>
                </a:lnTo>
                <a:lnTo>
                  <a:pt x="1124" y="6293"/>
                </a:lnTo>
                <a:close/>
                <a:moveTo>
                  <a:pt x="1221" y="6176"/>
                </a:moveTo>
                <a:lnTo>
                  <a:pt x="1208" y="6198"/>
                </a:lnTo>
                <a:lnTo>
                  <a:pt x="1196" y="6216"/>
                </a:lnTo>
                <a:lnTo>
                  <a:pt x="1188" y="6234"/>
                </a:lnTo>
                <a:lnTo>
                  <a:pt x="1179" y="6216"/>
                </a:lnTo>
                <a:lnTo>
                  <a:pt x="1167" y="6198"/>
                </a:lnTo>
                <a:lnTo>
                  <a:pt x="1154" y="6176"/>
                </a:lnTo>
                <a:lnTo>
                  <a:pt x="1136" y="6153"/>
                </a:lnTo>
                <a:lnTo>
                  <a:pt x="1112" y="6132"/>
                </a:lnTo>
                <a:lnTo>
                  <a:pt x="1086" y="6108"/>
                </a:lnTo>
                <a:lnTo>
                  <a:pt x="1053" y="6081"/>
                </a:lnTo>
                <a:lnTo>
                  <a:pt x="1019" y="6056"/>
                </a:lnTo>
                <a:lnTo>
                  <a:pt x="1013" y="6051"/>
                </a:lnTo>
                <a:lnTo>
                  <a:pt x="1074" y="6009"/>
                </a:lnTo>
                <a:lnTo>
                  <a:pt x="1100" y="5990"/>
                </a:lnTo>
                <a:lnTo>
                  <a:pt x="1124" y="5970"/>
                </a:lnTo>
                <a:lnTo>
                  <a:pt x="1143" y="5949"/>
                </a:lnTo>
                <a:lnTo>
                  <a:pt x="1161" y="5930"/>
                </a:lnTo>
                <a:lnTo>
                  <a:pt x="1176" y="5907"/>
                </a:lnTo>
                <a:lnTo>
                  <a:pt x="1188" y="5886"/>
                </a:lnTo>
                <a:lnTo>
                  <a:pt x="1200" y="5907"/>
                </a:lnTo>
                <a:lnTo>
                  <a:pt x="1214" y="5930"/>
                </a:lnTo>
                <a:lnTo>
                  <a:pt x="1232" y="5949"/>
                </a:lnTo>
                <a:lnTo>
                  <a:pt x="1251" y="5970"/>
                </a:lnTo>
                <a:lnTo>
                  <a:pt x="1275" y="5990"/>
                </a:lnTo>
                <a:lnTo>
                  <a:pt x="1302" y="6009"/>
                </a:lnTo>
                <a:lnTo>
                  <a:pt x="1364" y="6051"/>
                </a:lnTo>
                <a:lnTo>
                  <a:pt x="1358" y="6056"/>
                </a:lnTo>
                <a:lnTo>
                  <a:pt x="1322" y="6081"/>
                </a:lnTo>
                <a:lnTo>
                  <a:pt x="1290" y="6108"/>
                </a:lnTo>
                <a:lnTo>
                  <a:pt x="1263" y="6132"/>
                </a:lnTo>
                <a:lnTo>
                  <a:pt x="1239" y="6153"/>
                </a:lnTo>
                <a:lnTo>
                  <a:pt x="1221" y="6176"/>
                </a:lnTo>
                <a:close/>
                <a:moveTo>
                  <a:pt x="1604" y="6293"/>
                </a:moveTo>
                <a:lnTo>
                  <a:pt x="1598" y="6308"/>
                </a:lnTo>
                <a:lnTo>
                  <a:pt x="1587" y="6326"/>
                </a:lnTo>
                <a:lnTo>
                  <a:pt x="1574" y="6345"/>
                </a:lnTo>
                <a:lnTo>
                  <a:pt x="1556" y="6368"/>
                </a:lnTo>
                <a:lnTo>
                  <a:pt x="1530" y="6393"/>
                </a:lnTo>
                <a:lnTo>
                  <a:pt x="1496" y="6419"/>
                </a:lnTo>
                <a:lnTo>
                  <a:pt x="1455" y="6449"/>
                </a:lnTo>
                <a:lnTo>
                  <a:pt x="1428" y="6467"/>
                </a:lnTo>
                <a:lnTo>
                  <a:pt x="1400" y="6449"/>
                </a:lnTo>
                <a:lnTo>
                  <a:pt x="1359" y="6419"/>
                </a:lnTo>
                <a:lnTo>
                  <a:pt x="1326" y="6393"/>
                </a:lnTo>
                <a:lnTo>
                  <a:pt x="1299" y="6368"/>
                </a:lnTo>
                <a:lnTo>
                  <a:pt x="1281" y="6345"/>
                </a:lnTo>
                <a:lnTo>
                  <a:pt x="1268" y="6326"/>
                </a:lnTo>
                <a:lnTo>
                  <a:pt x="1257" y="6308"/>
                </a:lnTo>
                <a:lnTo>
                  <a:pt x="1251" y="6293"/>
                </a:lnTo>
                <a:lnTo>
                  <a:pt x="1250" y="6281"/>
                </a:lnTo>
                <a:lnTo>
                  <a:pt x="1251" y="6269"/>
                </a:lnTo>
                <a:lnTo>
                  <a:pt x="1257" y="6255"/>
                </a:lnTo>
                <a:lnTo>
                  <a:pt x="1268" y="6237"/>
                </a:lnTo>
                <a:lnTo>
                  <a:pt x="1281" y="6218"/>
                </a:lnTo>
                <a:lnTo>
                  <a:pt x="1299" y="6194"/>
                </a:lnTo>
                <a:lnTo>
                  <a:pt x="1326" y="6170"/>
                </a:lnTo>
                <a:lnTo>
                  <a:pt x="1359" y="6141"/>
                </a:lnTo>
                <a:lnTo>
                  <a:pt x="1400" y="6114"/>
                </a:lnTo>
                <a:lnTo>
                  <a:pt x="1428" y="6093"/>
                </a:lnTo>
                <a:lnTo>
                  <a:pt x="1455" y="6114"/>
                </a:lnTo>
                <a:lnTo>
                  <a:pt x="1496" y="6141"/>
                </a:lnTo>
                <a:lnTo>
                  <a:pt x="1530" y="6170"/>
                </a:lnTo>
                <a:lnTo>
                  <a:pt x="1556" y="6194"/>
                </a:lnTo>
                <a:lnTo>
                  <a:pt x="1574" y="6218"/>
                </a:lnTo>
                <a:lnTo>
                  <a:pt x="1587" y="6237"/>
                </a:lnTo>
                <a:lnTo>
                  <a:pt x="1598" y="6255"/>
                </a:lnTo>
                <a:lnTo>
                  <a:pt x="1604" y="6269"/>
                </a:lnTo>
                <a:lnTo>
                  <a:pt x="1608" y="6281"/>
                </a:lnTo>
                <a:lnTo>
                  <a:pt x="1604" y="6293"/>
                </a:lnTo>
                <a:close/>
                <a:moveTo>
                  <a:pt x="1701" y="6176"/>
                </a:moveTo>
                <a:lnTo>
                  <a:pt x="1688" y="6198"/>
                </a:lnTo>
                <a:lnTo>
                  <a:pt x="1676" y="6216"/>
                </a:lnTo>
                <a:lnTo>
                  <a:pt x="1668" y="6234"/>
                </a:lnTo>
                <a:lnTo>
                  <a:pt x="1659" y="6216"/>
                </a:lnTo>
                <a:lnTo>
                  <a:pt x="1647" y="6198"/>
                </a:lnTo>
                <a:lnTo>
                  <a:pt x="1634" y="6176"/>
                </a:lnTo>
                <a:lnTo>
                  <a:pt x="1616" y="6153"/>
                </a:lnTo>
                <a:lnTo>
                  <a:pt x="1593" y="6132"/>
                </a:lnTo>
                <a:lnTo>
                  <a:pt x="1566" y="6108"/>
                </a:lnTo>
                <a:lnTo>
                  <a:pt x="1533" y="6081"/>
                </a:lnTo>
                <a:lnTo>
                  <a:pt x="1497" y="6056"/>
                </a:lnTo>
                <a:lnTo>
                  <a:pt x="1491" y="6051"/>
                </a:lnTo>
                <a:lnTo>
                  <a:pt x="1554" y="6009"/>
                </a:lnTo>
                <a:lnTo>
                  <a:pt x="1580" y="5990"/>
                </a:lnTo>
                <a:lnTo>
                  <a:pt x="1604" y="5970"/>
                </a:lnTo>
                <a:lnTo>
                  <a:pt x="1623" y="5949"/>
                </a:lnTo>
                <a:lnTo>
                  <a:pt x="1641" y="5930"/>
                </a:lnTo>
                <a:lnTo>
                  <a:pt x="1656" y="5907"/>
                </a:lnTo>
                <a:lnTo>
                  <a:pt x="1668" y="5886"/>
                </a:lnTo>
                <a:lnTo>
                  <a:pt x="1680" y="5907"/>
                </a:lnTo>
                <a:lnTo>
                  <a:pt x="1694" y="5930"/>
                </a:lnTo>
                <a:lnTo>
                  <a:pt x="1712" y="5949"/>
                </a:lnTo>
                <a:lnTo>
                  <a:pt x="1731" y="5970"/>
                </a:lnTo>
                <a:lnTo>
                  <a:pt x="1755" y="5990"/>
                </a:lnTo>
                <a:lnTo>
                  <a:pt x="1781" y="6009"/>
                </a:lnTo>
                <a:lnTo>
                  <a:pt x="1844" y="6051"/>
                </a:lnTo>
                <a:lnTo>
                  <a:pt x="1838" y="6056"/>
                </a:lnTo>
                <a:lnTo>
                  <a:pt x="1802" y="6081"/>
                </a:lnTo>
                <a:lnTo>
                  <a:pt x="1769" y="6108"/>
                </a:lnTo>
                <a:lnTo>
                  <a:pt x="1743" y="6132"/>
                </a:lnTo>
                <a:lnTo>
                  <a:pt x="1721" y="6153"/>
                </a:lnTo>
                <a:lnTo>
                  <a:pt x="1701" y="6176"/>
                </a:lnTo>
                <a:close/>
                <a:moveTo>
                  <a:pt x="2084" y="6293"/>
                </a:moveTo>
                <a:lnTo>
                  <a:pt x="2078" y="6308"/>
                </a:lnTo>
                <a:lnTo>
                  <a:pt x="2069" y="6326"/>
                </a:lnTo>
                <a:lnTo>
                  <a:pt x="2055" y="6345"/>
                </a:lnTo>
                <a:lnTo>
                  <a:pt x="2036" y="6368"/>
                </a:lnTo>
                <a:lnTo>
                  <a:pt x="2009" y="6393"/>
                </a:lnTo>
                <a:lnTo>
                  <a:pt x="1977" y="6419"/>
                </a:lnTo>
                <a:lnTo>
                  <a:pt x="1935" y="6449"/>
                </a:lnTo>
                <a:lnTo>
                  <a:pt x="1919" y="6459"/>
                </a:lnTo>
                <a:lnTo>
                  <a:pt x="1907" y="6467"/>
                </a:lnTo>
                <a:lnTo>
                  <a:pt x="1880" y="6449"/>
                </a:lnTo>
                <a:lnTo>
                  <a:pt x="1839" y="6419"/>
                </a:lnTo>
                <a:lnTo>
                  <a:pt x="1805" y="6393"/>
                </a:lnTo>
                <a:lnTo>
                  <a:pt x="1781" y="6368"/>
                </a:lnTo>
                <a:lnTo>
                  <a:pt x="1761" y="6345"/>
                </a:lnTo>
                <a:lnTo>
                  <a:pt x="1748" y="6326"/>
                </a:lnTo>
                <a:lnTo>
                  <a:pt x="1737" y="6308"/>
                </a:lnTo>
                <a:lnTo>
                  <a:pt x="1731" y="6293"/>
                </a:lnTo>
                <a:lnTo>
                  <a:pt x="1730" y="6281"/>
                </a:lnTo>
                <a:lnTo>
                  <a:pt x="1731" y="6269"/>
                </a:lnTo>
                <a:lnTo>
                  <a:pt x="1737" y="6255"/>
                </a:lnTo>
                <a:lnTo>
                  <a:pt x="1748" y="6237"/>
                </a:lnTo>
                <a:lnTo>
                  <a:pt x="1761" y="6218"/>
                </a:lnTo>
                <a:lnTo>
                  <a:pt x="1781" y="6194"/>
                </a:lnTo>
                <a:lnTo>
                  <a:pt x="1805" y="6170"/>
                </a:lnTo>
                <a:lnTo>
                  <a:pt x="1839" y="6141"/>
                </a:lnTo>
                <a:lnTo>
                  <a:pt x="1880" y="6114"/>
                </a:lnTo>
                <a:lnTo>
                  <a:pt x="1907" y="6093"/>
                </a:lnTo>
                <a:lnTo>
                  <a:pt x="1919" y="6104"/>
                </a:lnTo>
                <a:lnTo>
                  <a:pt x="1935" y="6114"/>
                </a:lnTo>
                <a:lnTo>
                  <a:pt x="1977" y="6141"/>
                </a:lnTo>
                <a:lnTo>
                  <a:pt x="2009" y="6170"/>
                </a:lnTo>
                <a:lnTo>
                  <a:pt x="2036" y="6194"/>
                </a:lnTo>
                <a:lnTo>
                  <a:pt x="2055" y="6218"/>
                </a:lnTo>
                <a:lnTo>
                  <a:pt x="2069" y="6237"/>
                </a:lnTo>
                <a:lnTo>
                  <a:pt x="2078" y="6255"/>
                </a:lnTo>
                <a:lnTo>
                  <a:pt x="2084" y="6269"/>
                </a:lnTo>
                <a:lnTo>
                  <a:pt x="2087" y="6281"/>
                </a:lnTo>
                <a:lnTo>
                  <a:pt x="2084" y="6293"/>
                </a:lnTo>
                <a:close/>
                <a:moveTo>
                  <a:pt x="2183" y="6176"/>
                </a:moveTo>
                <a:lnTo>
                  <a:pt x="2168" y="6198"/>
                </a:lnTo>
                <a:lnTo>
                  <a:pt x="2156" y="6216"/>
                </a:lnTo>
                <a:lnTo>
                  <a:pt x="2147" y="6234"/>
                </a:lnTo>
                <a:lnTo>
                  <a:pt x="2139" y="6216"/>
                </a:lnTo>
                <a:lnTo>
                  <a:pt x="2127" y="6198"/>
                </a:lnTo>
                <a:lnTo>
                  <a:pt x="2114" y="6176"/>
                </a:lnTo>
                <a:lnTo>
                  <a:pt x="2096" y="6153"/>
                </a:lnTo>
                <a:lnTo>
                  <a:pt x="2073" y="6132"/>
                </a:lnTo>
                <a:lnTo>
                  <a:pt x="2045" y="6108"/>
                </a:lnTo>
                <a:lnTo>
                  <a:pt x="2013" y="6081"/>
                </a:lnTo>
                <a:lnTo>
                  <a:pt x="1977" y="6056"/>
                </a:lnTo>
                <a:lnTo>
                  <a:pt x="1971" y="6051"/>
                </a:lnTo>
                <a:lnTo>
                  <a:pt x="2033" y="6009"/>
                </a:lnTo>
                <a:lnTo>
                  <a:pt x="2061" y="5990"/>
                </a:lnTo>
                <a:lnTo>
                  <a:pt x="2084" y="5970"/>
                </a:lnTo>
                <a:lnTo>
                  <a:pt x="2105" y="5949"/>
                </a:lnTo>
                <a:lnTo>
                  <a:pt x="2121" y="5930"/>
                </a:lnTo>
                <a:lnTo>
                  <a:pt x="2138" y="5907"/>
                </a:lnTo>
                <a:lnTo>
                  <a:pt x="2147" y="5886"/>
                </a:lnTo>
                <a:lnTo>
                  <a:pt x="2159" y="5907"/>
                </a:lnTo>
                <a:lnTo>
                  <a:pt x="2174" y="5930"/>
                </a:lnTo>
                <a:lnTo>
                  <a:pt x="2192" y="5949"/>
                </a:lnTo>
                <a:lnTo>
                  <a:pt x="2211" y="5970"/>
                </a:lnTo>
                <a:lnTo>
                  <a:pt x="2235" y="5990"/>
                </a:lnTo>
                <a:lnTo>
                  <a:pt x="2261" y="6009"/>
                </a:lnTo>
                <a:lnTo>
                  <a:pt x="2324" y="6051"/>
                </a:lnTo>
                <a:lnTo>
                  <a:pt x="2318" y="6056"/>
                </a:lnTo>
                <a:lnTo>
                  <a:pt x="2282" y="6081"/>
                </a:lnTo>
                <a:lnTo>
                  <a:pt x="2249" y="6108"/>
                </a:lnTo>
                <a:lnTo>
                  <a:pt x="2223" y="6132"/>
                </a:lnTo>
                <a:lnTo>
                  <a:pt x="2201" y="6153"/>
                </a:lnTo>
                <a:lnTo>
                  <a:pt x="2183" y="6176"/>
                </a:lnTo>
                <a:close/>
                <a:moveTo>
                  <a:pt x="2562" y="6293"/>
                </a:moveTo>
                <a:lnTo>
                  <a:pt x="2556" y="6308"/>
                </a:lnTo>
                <a:lnTo>
                  <a:pt x="2549" y="6326"/>
                </a:lnTo>
                <a:lnTo>
                  <a:pt x="2535" y="6345"/>
                </a:lnTo>
                <a:lnTo>
                  <a:pt x="2514" y="6368"/>
                </a:lnTo>
                <a:lnTo>
                  <a:pt x="2489" y="6393"/>
                </a:lnTo>
                <a:lnTo>
                  <a:pt x="2457" y="6419"/>
                </a:lnTo>
                <a:lnTo>
                  <a:pt x="2415" y="6449"/>
                </a:lnTo>
                <a:lnTo>
                  <a:pt x="2387" y="6467"/>
                </a:lnTo>
                <a:lnTo>
                  <a:pt x="2358" y="6449"/>
                </a:lnTo>
                <a:lnTo>
                  <a:pt x="2319" y="6419"/>
                </a:lnTo>
                <a:lnTo>
                  <a:pt x="2285" y="6393"/>
                </a:lnTo>
                <a:lnTo>
                  <a:pt x="2261" y="6368"/>
                </a:lnTo>
                <a:lnTo>
                  <a:pt x="2241" y="6345"/>
                </a:lnTo>
                <a:lnTo>
                  <a:pt x="2228" y="6326"/>
                </a:lnTo>
                <a:lnTo>
                  <a:pt x="2217" y="6308"/>
                </a:lnTo>
                <a:lnTo>
                  <a:pt x="2211" y="6293"/>
                </a:lnTo>
                <a:lnTo>
                  <a:pt x="2210" y="6281"/>
                </a:lnTo>
                <a:lnTo>
                  <a:pt x="2211" y="6269"/>
                </a:lnTo>
                <a:lnTo>
                  <a:pt x="2217" y="6255"/>
                </a:lnTo>
                <a:lnTo>
                  <a:pt x="2228" y="6237"/>
                </a:lnTo>
                <a:lnTo>
                  <a:pt x="2241" y="6218"/>
                </a:lnTo>
                <a:lnTo>
                  <a:pt x="2261" y="6194"/>
                </a:lnTo>
                <a:lnTo>
                  <a:pt x="2285" y="6170"/>
                </a:lnTo>
                <a:lnTo>
                  <a:pt x="2319" y="6141"/>
                </a:lnTo>
                <a:lnTo>
                  <a:pt x="2358" y="6114"/>
                </a:lnTo>
                <a:lnTo>
                  <a:pt x="2387" y="6093"/>
                </a:lnTo>
                <a:lnTo>
                  <a:pt x="2415" y="6114"/>
                </a:lnTo>
                <a:lnTo>
                  <a:pt x="2457" y="6141"/>
                </a:lnTo>
                <a:lnTo>
                  <a:pt x="2489" y="6170"/>
                </a:lnTo>
                <a:lnTo>
                  <a:pt x="2514" y="6194"/>
                </a:lnTo>
                <a:lnTo>
                  <a:pt x="2535" y="6218"/>
                </a:lnTo>
                <a:lnTo>
                  <a:pt x="2549" y="6237"/>
                </a:lnTo>
                <a:lnTo>
                  <a:pt x="2556" y="6255"/>
                </a:lnTo>
                <a:lnTo>
                  <a:pt x="2562" y="6269"/>
                </a:lnTo>
                <a:lnTo>
                  <a:pt x="2567" y="6281"/>
                </a:lnTo>
                <a:lnTo>
                  <a:pt x="2562" y="6293"/>
                </a:lnTo>
                <a:close/>
                <a:moveTo>
                  <a:pt x="2663" y="6176"/>
                </a:moveTo>
                <a:lnTo>
                  <a:pt x="2646" y="6198"/>
                </a:lnTo>
                <a:lnTo>
                  <a:pt x="2637" y="6216"/>
                </a:lnTo>
                <a:lnTo>
                  <a:pt x="2627" y="6234"/>
                </a:lnTo>
                <a:lnTo>
                  <a:pt x="2619" y="6216"/>
                </a:lnTo>
                <a:lnTo>
                  <a:pt x="2607" y="6198"/>
                </a:lnTo>
                <a:lnTo>
                  <a:pt x="2592" y="6176"/>
                </a:lnTo>
                <a:lnTo>
                  <a:pt x="2574" y="6153"/>
                </a:lnTo>
                <a:lnTo>
                  <a:pt x="2553" y="6132"/>
                </a:lnTo>
                <a:lnTo>
                  <a:pt x="2525" y="6108"/>
                </a:lnTo>
                <a:lnTo>
                  <a:pt x="2495" y="6081"/>
                </a:lnTo>
                <a:lnTo>
                  <a:pt x="2457" y="6056"/>
                </a:lnTo>
                <a:lnTo>
                  <a:pt x="2451" y="6051"/>
                </a:lnTo>
                <a:lnTo>
                  <a:pt x="2513" y="6009"/>
                </a:lnTo>
                <a:lnTo>
                  <a:pt x="2541" y="5990"/>
                </a:lnTo>
                <a:lnTo>
                  <a:pt x="2562" y="5970"/>
                </a:lnTo>
                <a:lnTo>
                  <a:pt x="2585" y="5949"/>
                </a:lnTo>
                <a:lnTo>
                  <a:pt x="2601" y="5930"/>
                </a:lnTo>
                <a:lnTo>
                  <a:pt x="2616" y="5907"/>
                </a:lnTo>
                <a:lnTo>
                  <a:pt x="2627" y="5886"/>
                </a:lnTo>
                <a:lnTo>
                  <a:pt x="2639" y="5907"/>
                </a:lnTo>
                <a:lnTo>
                  <a:pt x="2652" y="5930"/>
                </a:lnTo>
                <a:lnTo>
                  <a:pt x="2670" y="5949"/>
                </a:lnTo>
                <a:lnTo>
                  <a:pt x="2691" y="5970"/>
                </a:lnTo>
                <a:lnTo>
                  <a:pt x="2715" y="5990"/>
                </a:lnTo>
                <a:lnTo>
                  <a:pt x="2741" y="6009"/>
                </a:lnTo>
                <a:lnTo>
                  <a:pt x="2802" y="6051"/>
                </a:lnTo>
                <a:lnTo>
                  <a:pt x="2796" y="6056"/>
                </a:lnTo>
                <a:lnTo>
                  <a:pt x="2760" y="6081"/>
                </a:lnTo>
                <a:lnTo>
                  <a:pt x="2729" y="6108"/>
                </a:lnTo>
                <a:lnTo>
                  <a:pt x="2703" y="6132"/>
                </a:lnTo>
                <a:lnTo>
                  <a:pt x="2681" y="6153"/>
                </a:lnTo>
                <a:lnTo>
                  <a:pt x="2663" y="6176"/>
                </a:lnTo>
                <a:close/>
                <a:moveTo>
                  <a:pt x="3042" y="6293"/>
                </a:moveTo>
                <a:lnTo>
                  <a:pt x="3036" y="6308"/>
                </a:lnTo>
                <a:lnTo>
                  <a:pt x="3029" y="6326"/>
                </a:lnTo>
                <a:lnTo>
                  <a:pt x="3015" y="6345"/>
                </a:lnTo>
                <a:lnTo>
                  <a:pt x="2994" y="6368"/>
                </a:lnTo>
                <a:lnTo>
                  <a:pt x="2969" y="6393"/>
                </a:lnTo>
                <a:lnTo>
                  <a:pt x="2937" y="6419"/>
                </a:lnTo>
                <a:lnTo>
                  <a:pt x="2895" y="6449"/>
                </a:lnTo>
                <a:lnTo>
                  <a:pt x="2879" y="6459"/>
                </a:lnTo>
                <a:lnTo>
                  <a:pt x="2867" y="6467"/>
                </a:lnTo>
                <a:lnTo>
                  <a:pt x="2841" y="6449"/>
                </a:lnTo>
                <a:lnTo>
                  <a:pt x="2799" y="6419"/>
                </a:lnTo>
                <a:lnTo>
                  <a:pt x="2766" y="6393"/>
                </a:lnTo>
                <a:lnTo>
                  <a:pt x="2741" y="6368"/>
                </a:lnTo>
                <a:lnTo>
                  <a:pt x="2721" y="6345"/>
                </a:lnTo>
                <a:lnTo>
                  <a:pt x="2706" y="6326"/>
                </a:lnTo>
                <a:lnTo>
                  <a:pt x="2697" y="6308"/>
                </a:lnTo>
                <a:lnTo>
                  <a:pt x="2691" y="6293"/>
                </a:lnTo>
                <a:lnTo>
                  <a:pt x="2688" y="6281"/>
                </a:lnTo>
                <a:lnTo>
                  <a:pt x="2691" y="6269"/>
                </a:lnTo>
                <a:lnTo>
                  <a:pt x="2697" y="6255"/>
                </a:lnTo>
                <a:lnTo>
                  <a:pt x="2706" y="6237"/>
                </a:lnTo>
                <a:lnTo>
                  <a:pt x="2721" y="6218"/>
                </a:lnTo>
                <a:lnTo>
                  <a:pt x="2741" y="6194"/>
                </a:lnTo>
                <a:lnTo>
                  <a:pt x="2766" y="6170"/>
                </a:lnTo>
                <a:lnTo>
                  <a:pt x="2799" y="6141"/>
                </a:lnTo>
                <a:lnTo>
                  <a:pt x="2841" y="6114"/>
                </a:lnTo>
                <a:lnTo>
                  <a:pt x="2867" y="6093"/>
                </a:lnTo>
                <a:lnTo>
                  <a:pt x="2879" y="6104"/>
                </a:lnTo>
                <a:lnTo>
                  <a:pt x="2895" y="6114"/>
                </a:lnTo>
                <a:lnTo>
                  <a:pt x="2937" y="6141"/>
                </a:lnTo>
                <a:lnTo>
                  <a:pt x="2969" y="6170"/>
                </a:lnTo>
                <a:lnTo>
                  <a:pt x="2994" y="6194"/>
                </a:lnTo>
                <a:lnTo>
                  <a:pt x="3015" y="6218"/>
                </a:lnTo>
                <a:lnTo>
                  <a:pt x="3029" y="6237"/>
                </a:lnTo>
                <a:lnTo>
                  <a:pt x="3036" y="6255"/>
                </a:lnTo>
                <a:lnTo>
                  <a:pt x="3042" y="6269"/>
                </a:lnTo>
                <a:lnTo>
                  <a:pt x="3047" y="6281"/>
                </a:lnTo>
                <a:lnTo>
                  <a:pt x="3042" y="6293"/>
                </a:lnTo>
                <a:close/>
                <a:moveTo>
                  <a:pt x="3143" y="6176"/>
                </a:moveTo>
                <a:lnTo>
                  <a:pt x="3126" y="6198"/>
                </a:lnTo>
                <a:lnTo>
                  <a:pt x="3116" y="6216"/>
                </a:lnTo>
                <a:lnTo>
                  <a:pt x="3107" y="6234"/>
                </a:lnTo>
                <a:lnTo>
                  <a:pt x="3098" y="6216"/>
                </a:lnTo>
                <a:lnTo>
                  <a:pt x="3086" y="6198"/>
                </a:lnTo>
                <a:lnTo>
                  <a:pt x="3072" y="6176"/>
                </a:lnTo>
                <a:lnTo>
                  <a:pt x="3054" y="6153"/>
                </a:lnTo>
                <a:lnTo>
                  <a:pt x="3032" y="6132"/>
                </a:lnTo>
                <a:lnTo>
                  <a:pt x="3005" y="6108"/>
                </a:lnTo>
                <a:lnTo>
                  <a:pt x="2975" y="6081"/>
                </a:lnTo>
                <a:lnTo>
                  <a:pt x="2937" y="6056"/>
                </a:lnTo>
                <a:lnTo>
                  <a:pt x="2931" y="6051"/>
                </a:lnTo>
                <a:lnTo>
                  <a:pt x="2993" y="6009"/>
                </a:lnTo>
                <a:lnTo>
                  <a:pt x="3021" y="5990"/>
                </a:lnTo>
                <a:lnTo>
                  <a:pt x="3042" y="5970"/>
                </a:lnTo>
                <a:lnTo>
                  <a:pt x="3065" y="5949"/>
                </a:lnTo>
                <a:lnTo>
                  <a:pt x="3080" y="5930"/>
                </a:lnTo>
                <a:lnTo>
                  <a:pt x="3096" y="5907"/>
                </a:lnTo>
                <a:lnTo>
                  <a:pt x="3107" y="5886"/>
                </a:lnTo>
                <a:lnTo>
                  <a:pt x="3119" y="5907"/>
                </a:lnTo>
                <a:lnTo>
                  <a:pt x="3132" y="5930"/>
                </a:lnTo>
                <a:lnTo>
                  <a:pt x="3150" y="5949"/>
                </a:lnTo>
                <a:lnTo>
                  <a:pt x="3170" y="5970"/>
                </a:lnTo>
                <a:lnTo>
                  <a:pt x="3194" y="5990"/>
                </a:lnTo>
                <a:lnTo>
                  <a:pt x="3221" y="6009"/>
                </a:lnTo>
                <a:lnTo>
                  <a:pt x="3284" y="6051"/>
                </a:lnTo>
                <a:lnTo>
                  <a:pt x="3278" y="6056"/>
                </a:lnTo>
                <a:lnTo>
                  <a:pt x="3240" y="6081"/>
                </a:lnTo>
                <a:lnTo>
                  <a:pt x="3209" y="6108"/>
                </a:lnTo>
                <a:lnTo>
                  <a:pt x="3182" y="6132"/>
                </a:lnTo>
                <a:lnTo>
                  <a:pt x="3161" y="6153"/>
                </a:lnTo>
                <a:lnTo>
                  <a:pt x="3143" y="6176"/>
                </a:lnTo>
                <a:close/>
                <a:moveTo>
                  <a:pt x="3522" y="6293"/>
                </a:moveTo>
                <a:lnTo>
                  <a:pt x="3518" y="6308"/>
                </a:lnTo>
                <a:lnTo>
                  <a:pt x="3509" y="6326"/>
                </a:lnTo>
                <a:lnTo>
                  <a:pt x="3494" y="6345"/>
                </a:lnTo>
                <a:lnTo>
                  <a:pt x="3474" y="6368"/>
                </a:lnTo>
                <a:lnTo>
                  <a:pt x="3449" y="6393"/>
                </a:lnTo>
                <a:lnTo>
                  <a:pt x="3416" y="6419"/>
                </a:lnTo>
                <a:lnTo>
                  <a:pt x="3374" y="6449"/>
                </a:lnTo>
                <a:lnTo>
                  <a:pt x="3347" y="6467"/>
                </a:lnTo>
                <a:lnTo>
                  <a:pt x="3320" y="6449"/>
                </a:lnTo>
                <a:lnTo>
                  <a:pt x="3278" y="6419"/>
                </a:lnTo>
                <a:lnTo>
                  <a:pt x="3246" y="6393"/>
                </a:lnTo>
                <a:lnTo>
                  <a:pt x="3221" y="6368"/>
                </a:lnTo>
                <a:lnTo>
                  <a:pt x="3200" y="6345"/>
                </a:lnTo>
                <a:lnTo>
                  <a:pt x="3186" y="6326"/>
                </a:lnTo>
                <a:lnTo>
                  <a:pt x="3176" y="6308"/>
                </a:lnTo>
                <a:lnTo>
                  <a:pt x="3173" y="6293"/>
                </a:lnTo>
                <a:lnTo>
                  <a:pt x="3168" y="6281"/>
                </a:lnTo>
                <a:lnTo>
                  <a:pt x="3173" y="6269"/>
                </a:lnTo>
                <a:lnTo>
                  <a:pt x="3176" y="6255"/>
                </a:lnTo>
                <a:lnTo>
                  <a:pt x="3186" y="6237"/>
                </a:lnTo>
                <a:lnTo>
                  <a:pt x="3200" y="6218"/>
                </a:lnTo>
                <a:lnTo>
                  <a:pt x="3221" y="6194"/>
                </a:lnTo>
                <a:lnTo>
                  <a:pt x="3246" y="6170"/>
                </a:lnTo>
                <a:lnTo>
                  <a:pt x="3278" y="6141"/>
                </a:lnTo>
                <a:lnTo>
                  <a:pt x="3320" y="6114"/>
                </a:lnTo>
                <a:lnTo>
                  <a:pt x="3347" y="6093"/>
                </a:lnTo>
                <a:lnTo>
                  <a:pt x="3374" y="6114"/>
                </a:lnTo>
                <a:lnTo>
                  <a:pt x="3416" y="6141"/>
                </a:lnTo>
                <a:lnTo>
                  <a:pt x="3449" y="6170"/>
                </a:lnTo>
                <a:lnTo>
                  <a:pt x="3474" y="6194"/>
                </a:lnTo>
                <a:lnTo>
                  <a:pt x="3494" y="6218"/>
                </a:lnTo>
                <a:lnTo>
                  <a:pt x="3509" y="6237"/>
                </a:lnTo>
                <a:lnTo>
                  <a:pt x="3518" y="6255"/>
                </a:lnTo>
                <a:lnTo>
                  <a:pt x="3522" y="6269"/>
                </a:lnTo>
                <a:lnTo>
                  <a:pt x="3527" y="6281"/>
                </a:lnTo>
                <a:lnTo>
                  <a:pt x="3522" y="6293"/>
                </a:lnTo>
                <a:close/>
                <a:moveTo>
                  <a:pt x="3623" y="6176"/>
                </a:moveTo>
                <a:lnTo>
                  <a:pt x="3606" y="6198"/>
                </a:lnTo>
                <a:lnTo>
                  <a:pt x="3596" y="6216"/>
                </a:lnTo>
                <a:lnTo>
                  <a:pt x="3588" y="6234"/>
                </a:lnTo>
                <a:lnTo>
                  <a:pt x="3578" y="6216"/>
                </a:lnTo>
                <a:lnTo>
                  <a:pt x="3569" y="6198"/>
                </a:lnTo>
                <a:lnTo>
                  <a:pt x="3552" y="6176"/>
                </a:lnTo>
                <a:lnTo>
                  <a:pt x="3534" y="6153"/>
                </a:lnTo>
                <a:lnTo>
                  <a:pt x="3512" y="6132"/>
                </a:lnTo>
                <a:lnTo>
                  <a:pt x="3486" y="6108"/>
                </a:lnTo>
                <a:lnTo>
                  <a:pt x="3455" y="6081"/>
                </a:lnTo>
                <a:lnTo>
                  <a:pt x="3416" y="6056"/>
                </a:lnTo>
                <a:lnTo>
                  <a:pt x="3410" y="6051"/>
                </a:lnTo>
                <a:lnTo>
                  <a:pt x="3474" y="6009"/>
                </a:lnTo>
                <a:lnTo>
                  <a:pt x="3500" y="5990"/>
                </a:lnTo>
                <a:lnTo>
                  <a:pt x="3524" y="5970"/>
                </a:lnTo>
                <a:lnTo>
                  <a:pt x="3545" y="5949"/>
                </a:lnTo>
                <a:lnTo>
                  <a:pt x="3563" y="5930"/>
                </a:lnTo>
                <a:lnTo>
                  <a:pt x="3576" y="5907"/>
                </a:lnTo>
                <a:lnTo>
                  <a:pt x="3588" y="5886"/>
                </a:lnTo>
                <a:lnTo>
                  <a:pt x="3599" y="5907"/>
                </a:lnTo>
                <a:lnTo>
                  <a:pt x="3612" y="5930"/>
                </a:lnTo>
                <a:lnTo>
                  <a:pt x="3630" y="5949"/>
                </a:lnTo>
                <a:lnTo>
                  <a:pt x="3650" y="5970"/>
                </a:lnTo>
                <a:lnTo>
                  <a:pt x="3674" y="5990"/>
                </a:lnTo>
                <a:lnTo>
                  <a:pt x="3702" y="6009"/>
                </a:lnTo>
                <a:lnTo>
                  <a:pt x="3764" y="6051"/>
                </a:lnTo>
                <a:lnTo>
                  <a:pt x="3758" y="6056"/>
                </a:lnTo>
                <a:lnTo>
                  <a:pt x="3720" y="6081"/>
                </a:lnTo>
                <a:lnTo>
                  <a:pt x="3687" y="6108"/>
                </a:lnTo>
                <a:lnTo>
                  <a:pt x="3662" y="6132"/>
                </a:lnTo>
                <a:lnTo>
                  <a:pt x="3641" y="6153"/>
                </a:lnTo>
                <a:lnTo>
                  <a:pt x="3623" y="6176"/>
                </a:lnTo>
                <a:close/>
                <a:moveTo>
                  <a:pt x="4002" y="6293"/>
                </a:moveTo>
                <a:lnTo>
                  <a:pt x="3998" y="6308"/>
                </a:lnTo>
                <a:lnTo>
                  <a:pt x="3987" y="6326"/>
                </a:lnTo>
                <a:lnTo>
                  <a:pt x="3974" y="6345"/>
                </a:lnTo>
                <a:lnTo>
                  <a:pt x="3954" y="6368"/>
                </a:lnTo>
                <a:lnTo>
                  <a:pt x="3927" y="6393"/>
                </a:lnTo>
                <a:lnTo>
                  <a:pt x="3896" y="6419"/>
                </a:lnTo>
                <a:lnTo>
                  <a:pt x="3854" y="6449"/>
                </a:lnTo>
                <a:lnTo>
                  <a:pt x="3840" y="6459"/>
                </a:lnTo>
                <a:lnTo>
                  <a:pt x="3828" y="6467"/>
                </a:lnTo>
                <a:lnTo>
                  <a:pt x="3800" y="6449"/>
                </a:lnTo>
                <a:lnTo>
                  <a:pt x="3758" y="6419"/>
                </a:lnTo>
                <a:lnTo>
                  <a:pt x="3726" y="6393"/>
                </a:lnTo>
                <a:lnTo>
                  <a:pt x="3699" y="6368"/>
                </a:lnTo>
                <a:lnTo>
                  <a:pt x="3680" y="6345"/>
                </a:lnTo>
                <a:lnTo>
                  <a:pt x="3666" y="6326"/>
                </a:lnTo>
                <a:lnTo>
                  <a:pt x="3659" y="6308"/>
                </a:lnTo>
                <a:lnTo>
                  <a:pt x="3653" y="6293"/>
                </a:lnTo>
                <a:lnTo>
                  <a:pt x="3648" y="6281"/>
                </a:lnTo>
                <a:lnTo>
                  <a:pt x="3653" y="6269"/>
                </a:lnTo>
                <a:lnTo>
                  <a:pt x="3659" y="6255"/>
                </a:lnTo>
                <a:lnTo>
                  <a:pt x="3666" y="6237"/>
                </a:lnTo>
                <a:lnTo>
                  <a:pt x="3680" y="6218"/>
                </a:lnTo>
                <a:lnTo>
                  <a:pt x="3699" y="6194"/>
                </a:lnTo>
                <a:lnTo>
                  <a:pt x="3726" y="6170"/>
                </a:lnTo>
                <a:lnTo>
                  <a:pt x="3758" y="6141"/>
                </a:lnTo>
                <a:lnTo>
                  <a:pt x="3800" y="6114"/>
                </a:lnTo>
                <a:lnTo>
                  <a:pt x="3828" y="6093"/>
                </a:lnTo>
                <a:lnTo>
                  <a:pt x="3840" y="6104"/>
                </a:lnTo>
                <a:lnTo>
                  <a:pt x="3854" y="6114"/>
                </a:lnTo>
                <a:lnTo>
                  <a:pt x="3896" y="6141"/>
                </a:lnTo>
                <a:lnTo>
                  <a:pt x="3927" y="6170"/>
                </a:lnTo>
                <a:lnTo>
                  <a:pt x="3954" y="6194"/>
                </a:lnTo>
                <a:lnTo>
                  <a:pt x="3974" y="6218"/>
                </a:lnTo>
                <a:lnTo>
                  <a:pt x="3987" y="6237"/>
                </a:lnTo>
                <a:lnTo>
                  <a:pt x="3998" y="6255"/>
                </a:lnTo>
                <a:lnTo>
                  <a:pt x="4002" y="6269"/>
                </a:lnTo>
                <a:lnTo>
                  <a:pt x="4005" y="6281"/>
                </a:lnTo>
                <a:lnTo>
                  <a:pt x="4002" y="6293"/>
                </a:lnTo>
                <a:close/>
                <a:moveTo>
                  <a:pt x="4101" y="6176"/>
                </a:moveTo>
                <a:lnTo>
                  <a:pt x="4088" y="6198"/>
                </a:lnTo>
                <a:lnTo>
                  <a:pt x="4076" y="6216"/>
                </a:lnTo>
                <a:lnTo>
                  <a:pt x="4068" y="6234"/>
                </a:lnTo>
                <a:lnTo>
                  <a:pt x="4058" y="6216"/>
                </a:lnTo>
                <a:lnTo>
                  <a:pt x="4047" y="6198"/>
                </a:lnTo>
                <a:lnTo>
                  <a:pt x="4032" y="6176"/>
                </a:lnTo>
                <a:lnTo>
                  <a:pt x="4014" y="6153"/>
                </a:lnTo>
                <a:lnTo>
                  <a:pt x="3992" y="6132"/>
                </a:lnTo>
                <a:lnTo>
                  <a:pt x="3966" y="6108"/>
                </a:lnTo>
                <a:lnTo>
                  <a:pt x="3933" y="6081"/>
                </a:lnTo>
                <a:lnTo>
                  <a:pt x="3897" y="6056"/>
                </a:lnTo>
                <a:lnTo>
                  <a:pt x="3890" y="6051"/>
                </a:lnTo>
                <a:lnTo>
                  <a:pt x="3954" y="6009"/>
                </a:lnTo>
                <a:lnTo>
                  <a:pt x="3980" y="5990"/>
                </a:lnTo>
                <a:lnTo>
                  <a:pt x="4004" y="5970"/>
                </a:lnTo>
                <a:lnTo>
                  <a:pt x="4023" y="5949"/>
                </a:lnTo>
                <a:lnTo>
                  <a:pt x="4041" y="5930"/>
                </a:lnTo>
                <a:lnTo>
                  <a:pt x="4056" y="5907"/>
                </a:lnTo>
                <a:lnTo>
                  <a:pt x="4068" y="5886"/>
                </a:lnTo>
                <a:lnTo>
                  <a:pt x="4077" y="5907"/>
                </a:lnTo>
                <a:lnTo>
                  <a:pt x="4094" y="5930"/>
                </a:lnTo>
                <a:lnTo>
                  <a:pt x="4110" y="5949"/>
                </a:lnTo>
                <a:lnTo>
                  <a:pt x="4131" y="5970"/>
                </a:lnTo>
                <a:lnTo>
                  <a:pt x="4154" y="5990"/>
                </a:lnTo>
                <a:lnTo>
                  <a:pt x="4182" y="6009"/>
                </a:lnTo>
                <a:lnTo>
                  <a:pt x="4244" y="6051"/>
                </a:lnTo>
                <a:lnTo>
                  <a:pt x="4238" y="6056"/>
                </a:lnTo>
                <a:lnTo>
                  <a:pt x="4200" y="6081"/>
                </a:lnTo>
                <a:lnTo>
                  <a:pt x="4170" y="6108"/>
                </a:lnTo>
                <a:lnTo>
                  <a:pt x="4142" y="6132"/>
                </a:lnTo>
                <a:lnTo>
                  <a:pt x="4119" y="6153"/>
                </a:lnTo>
                <a:lnTo>
                  <a:pt x="4101" y="6176"/>
                </a:lnTo>
                <a:close/>
                <a:moveTo>
                  <a:pt x="4484" y="6293"/>
                </a:moveTo>
                <a:lnTo>
                  <a:pt x="4478" y="6308"/>
                </a:lnTo>
                <a:lnTo>
                  <a:pt x="4467" y="6326"/>
                </a:lnTo>
                <a:lnTo>
                  <a:pt x="4454" y="6345"/>
                </a:lnTo>
                <a:lnTo>
                  <a:pt x="4433" y="6368"/>
                </a:lnTo>
                <a:lnTo>
                  <a:pt x="4407" y="6393"/>
                </a:lnTo>
                <a:lnTo>
                  <a:pt x="4376" y="6419"/>
                </a:lnTo>
                <a:lnTo>
                  <a:pt x="4335" y="6449"/>
                </a:lnTo>
                <a:lnTo>
                  <a:pt x="4308" y="6467"/>
                </a:lnTo>
                <a:lnTo>
                  <a:pt x="4280" y="6449"/>
                </a:lnTo>
                <a:lnTo>
                  <a:pt x="4238" y="6419"/>
                </a:lnTo>
                <a:lnTo>
                  <a:pt x="4206" y="6393"/>
                </a:lnTo>
                <a:lnTo>
                  <a:pt x="4179" y="6368"/>
                </a:lnTo>
                <a:lnTo>
                  <a:pt x="4160" y="6345"/>
                </a:lnTo>
                <a:lnTo>
                  <a:pt x="4146" y="6326"/>
                </a:lnTo>
                <a:lnTo>
                  <a:pt x="4137" y="6308"/>
                </a:lnTo>
                <a:lnTo>
                  <a:pt x="4131" y="6293"/>
                </a:lnTo>
                <a:lnTo>
                  <a:pt x="4128" y="6281"/>
                </a:lnTo>
                <a:lnTo>
                  <a:pt x="4131" y="6269"/>
                </a:lnTo>
                <a:lnTo>
                  <a:pt x="4137" y="6255"/>
                </a:lnTo>
                <a:lnTo>
                  <a:pt x="4146" y="6237"/>
                </a:lnTo>
                <a:lnTo>
                  <a:pt x="4160" y="6218"/>
                </a:lnTo>
                <a:lnTo>
                  <a:pt x="4179" y="6194"/>
                </a:lnTo>
                <a:lnTo>
                  <a:pt x="4206" y="6170"/>
                </a:lnTo>
                <a:lnTo>
                  <a:pt x="4238" y="6141"/>
                </a:lnTo>
                <a:lnTo>
                  <a:pt x="4280" y="6114"/>
                </a:lnTo>
                <a:lnTo>
                  <a:pt x="4308" y="6093"/>
                </a:lnTo>
                <a:lnTo>
                  <a:pt x="4335" y="6114"/>
                </a:lnTo>
                <a:lnTo>
                  <a:pt x="4376" y="6141"/>
                </a:lnTo>
                <a:lnTo>
                  <a:pt x="4407" y="6170"/>
                </a:lnTo>
                <a:lnTo>
                  <a:pt x="4433" y="6194"/>
                </a:lnTo>
                <a:lnTo>
                  <a:pt x="4454" y="6218"/>
                </a:lnTo>
                <a:lnTo>
                  <a:pt x="4467" y="6237"/>
                </a:lnTo>
                <a:lnTo>
                  <a:pt x="4478" y="6255"/>
                </a:lnTo>
                <a:lnTo>
                  <a:pt x="4484" y="6269"/>
                </a:lnTo>
                <a:lnTo>
                  <a:pt x="4485" y="6281"/>
                </a:lnTo>
                <a:lnTo>
                  <a:pt x="4484" y="6293"/>
                </a:lnTo>
                <a:close/>
                <a:moveTo>
                  <a:pt x="4581" y="6176"/>
                </a:moveTo>
                <a:lnTo>
                  <a:pt x="4568" y="6198"/>
                </a:lnTo>
                <a:lnTo>
                  <a:pt x="4556" y="6216"/>
                </a:lnTo>
                <a:lnTo>
                  <a:pt x="4547" y="6234"/>
                </a:lnTo>
                <a:lnTo>
                  <a:pt x="4538" y="6216"/>
                </a:lnTo>
                <a:lnTo>
                  <a:pt x="4527" y="6198"/>
                </a:lnTo>
                <a:lnTo>
                  <a:pt x="4511" y="6176"/>
                </a:lnTo>
                <a:lnTo>
                  <a:pt x="4493" y="6153"/>
                </a:lnTo>
                <a:lnTo>
                  <a:pt x="4472" y="6132"/>
                </a:lnTo>
                <a:lnTo>
                  <a:pt x="4445" y="6108"/>
                </a:lnTo>
                <a:lnTo>
                  <a:pt x="4413" y="6081"/>
                </a:lnTo>
                <a:lnTo>
                  <a:pt x="4377" y="6056"/>
                </a:lnTo>
                <a:lnTo>
                  <a:pt x="4371" y="6051"/>
                </a:lnTo>
                <a:lnTo>
                  <a:pt x="4433" y="6009"/>
                </a:lnTo>
                <a:lnTo>
                  <a:pt x="4460" y="5990"/>
                </a:lnTo>
                <a:lnTo>
                  <a:pt x="4484" y="5970"/>
                </a:lnTo>
                <a:lnTo>
                  <a:pt x="4503" y="5949"/>
                </a:lnTo>
                <a:lnTo>
                  <a:pt x="4521" y="5930"/>
                </a:lnTo>
                <a:lnTo>
                  <a:pt x="4535" y="5907"/>
                </a:lnTo>
                <a:lnTo>
                  <a:pt x="4547" y="5886"/>
                </a:lnTo>
                <a:lnTo>
                  <a:pt x="4557" y="5907"/>
                </a:lnTo>
                <a:lnTo>
                  <a:pt x="4574" y="5930"/>
                </a:lnTo>
                <a:lnTo>
                  <a:pt x="4589" y="5949"/>
                </a:lnTo>
                <a:lnTo>
                  <a:pt x="4611" y="5970"/>
                </a:lnTo>
                <a:lnTo>
                  <a:pt x="4634" y="5990"/>
                </a:lnTo>
                <a:lnTo>
                  <a:pt x="4661" y="6009"/>
                </a:lnTo>
                <a:lnTo>
                  <a:pt x="4724" y="6051"/>
                </a:lnTo>
                <a:lnTo>
                  <a:pt x="4718" y="6056"/>
                </a:lnTo>
                <a:lnTo>
                  <a:pt x="4679" y="6081"/>
                </a:lnTo>
                <a:lnTo>
                  <a:pt x="4649" y="6108"/>
                </a:lnTo>
                <a:lnTo>
                  <a:pt x="4622" y="6132"/>
                </a:lnTo>
                <a:lnTo>
                  <a:pt x="4599" y="6153"/>
                </a:lnTo>
                <a:lnTo>
                  <a:pt x="4581" y="6176"/>
                </a:lnTo>
                <a:close/>
                <a:moveTo>
                  <a:pt x="4964" y="6293"/>
                </a:moveTo>
                <a:lnTo>
                  <a:pt x="4958" y="6308"/>
                </a:lnTo>
                <a:lnTo>
                  <a:pt x="4947" y="6326"/>
                </a:lnTo>
                <a:lnTo>
                  <a:pt x="4934" y="6345"/>
                </a:lnTo>
                <a:lnTo>
                  <a:pt x="4913" y="6368"/>
                </a:lnTo>
                <a:lnTo>
                  <a:pt x="4889" y="6393"/>
                </a:lnTo>
                <a:lnTo>
                  <a:pt x="4856" y="6419"/>
                </a:lnTo>
                <a:lnTo>
                  <a:pt x="4815" y="6449"/>
                </a:lnTo>
                <a:lnTo>
                  <a:pt x="4799" y="6459"/>
                </a:lnTo>
                <a:lnTo>
                  <a:pt x="4787" y="6467"/>
                </a:lnTo>
                <a:lnTo>
                  <a:pt x="4760" y="6449"/>
                </a:lnTo>
                <a:lnTo>
                  <a:pt x="4718" y="6419"/>
                </a:lnTo>
                <a:lnTo>
                  <a:pt x="4685" y="6393"/>
                </a:lnTo>
                <a:lnTo>
                  <a:pt x="4659" y="6368"/>
                </a:lnTo>
                <a:lnTo>
                  <a:pt x="4640" y="6345"/>
                </a:lnTo>
                <a:lnTo>
                  <a:pt x="4625" y="6326"/>
                </a:lnTo>
                <a:lnTo>
                  <a:pt x="4617" y="6308"/>
                </a:lnTo>
                <a:lnTo>
                  <a:pt x="4611" y="6293"/>
                </a:lnTo>
                <a:lnTo>
                  <a:pt x="4607" y="6281"/>
                </a:lnTo>
                <a:lnTo>
                  <a:pt x="4611" y="6269"/>
                </a:lnTo>
                <a:lnTo>
                  <a:pt x="4617" y="6255"/>
                </a:lnTo>
                <a:lnTo>
                  <a:pt x="4625" y="6237"/>
                </a:lnTo>
                <a:lnTo>
                  <a:pt x="4640" y="6218"/>
                </a:lnTo>
                <a:lnTo>
                  <a:pt x="4659" y="6194"/>
                </a:lnTo>
                <a:lnTo>
                  <a:pt x="4685" y="6170"/>
                </a:lnTo>
                <a:lnTo>
                  <a:pt x="4718" y="6141"/>
                </a:lnTo>
                <a:lnTo>
                  <a:pt x="4760" y="6114"/>
                </a:lnTo>
                <a:lnTo>
                  <a:pt x="4787" y="6093"/>
                </a:lnTo>
                <a:lnTo>
                  <a:pt x="4799" y="6104"/>
                </a:lnTo>
                <a:lnTo>
                  <a:pt x="4815" y="6114"/>
                </a:lnTo>
                <a:lnTo>
                  <a:pt x="4856" y="6141"/>
                </a:lnTo>
                <a:lnTo>
                  <a:pt x="4889" y="6170"/>
                </a:lnTo>
                <a:lnTo>
                  <a:pt x="4913" y="6194"/>
                </a:lnTo>
                <a:lnTo>
                  <a:pt x="4934" y="6218"/>
                </a:lnTo>
                <a:lnTo>
                  <a:pt x="4947" y="6237"/>
                </a:lnTo>
                <a:lnTo>
                  <a:pt x="4958" y="6255"/>
                </a:lnTo>
                <a:lnTo>
                  <a:pt x="4964" y="6269"/>
                </a:lnTo>
                <a:lnTo>
                  <a:pt x="4965" y="6281"/>
                </a:lnTo>
                <a:lnTo>
                  <a:pt x="4964" y="6293"/>
                </a:lnTo>
                <a:close/>
                <a:moveTo>
                  <a:pt x="5061" y="6176"/>
                </a:moveTo>
                <a:lnTo>
                  <a:pt x="5046" y="6198"/>
                </a:lnTo>
                <a:lnTo>
                  <a:pt x="5034" y="6216"/>
                </a:lnTo>
                <a:lnTo>
                  <a:pt x="5027" y="6234"/>
                </a:lnTo>
                <a:lnTo>
                  <a:pt x="5019" y="6216"/>
                </a:lnTo>
                <a:lnTo>
                  <a:pt x="5007" y="6198"/>
                </a:lnTo>
                <a:lnTo>
                  <a:pt x="4994" y="6176"/>
                </a:lnTo>
                <a:lnTo>
                  <a:pt x="4973" y="6153"/>
                </a:lnTo>
                <a:lnTo>
                  <a:pt x="4952" y="6132"/>
                </a:lnTo>
                <a:lnTo>
                  <a:pt x="4925" y="6108"/>
                </a:lnTo>
                <a:lnTo>
                  <a:pt x="4893" y="6081"/>
                </a:lnTo>
                <a:lnTo>
                  <a:pt x="4857" y="6056"/>
                </a:lnTo>
                <a:lnTo>
                  <a:pt x="4851" y="6051"/>
                </a:lnTo>
                <a:lnTo>
                  <a:pt x="4913" y="6009"/>
                </a:lnTo>
                <a:lnTo>
                  <a:pt x="4940" y="5990"/>
                </a:lnTo>
                <a:lnTo>
                  <a:pt x="4964" y="5970"/>
                </a:lnTo>
                <a:lnTo>
                  <a:pt x="4983" y="5949"/>
                </a:lnTo>
                <a:lnTo>
                  <a:pt x="5001" y="5930"/>
                </a:lnTo>
                <a:lnTo>
                  <a:pt x="5015" y="5907"/>
                </a:lnTo>
                <a:lnTo>
                  <a:pt x="5027" y="5886"/>
                </a:lnTo>
                <a:lnTo>
                  <a:pt x="5039" y="5907"/>
                </a:lnTo>
                <a:lnTo>
                  <a:pt x="5052" y="5930"/>
                </a:lnTo>
                <a:lnTo>
                  <a:pt x="5069" y="5949"/>
                </a:lnTo>
                <a:lnTo>
                  <a:pt x="5091" y="5970"/>
                </a:lnTo>
                <a:lnTo>
                  <a:pt x="5115" y="5990"/>
                </a:lnTo>
                <a:lnTo>
                  <a:pt x="5141" y="6009"/>
                </a:lnTo>
                <a:lnTo>
                  <a:pt x="5202" y="6051"/>
                </a:lnTo>
                <a:lnTo>
                  <a:pt x="5196" y="6056"/>
                </a:lnTo>
                <a:lnTo>
                  <a:pt x="5160" y="6081"/>
                </a:lnTo>
                <a:lnTo>
                  <a:pt x="5129" y="6108"/>
                </a:lnTo>
                <a:lnTo>
                  <a:pt x="5100" y="6132"/>
                </a:lnTo>
                <a:lnTo>
                  <a:pt x="5079" y="6153"/>
                </a:lnTo>
                <a:lnTo>
                  <a:pt x="5061" y="6176"/>
                </a:lnTo>
                <a:close/>
                <a:moveTo>
                  <a:pt x="5442" y="6293"/>
                </a:moveTo>
                <a:lnTo>
                  <a:pt x="5436" y="6308"/>
                </a:lnTo>
                <a:lnTo>
                  <a:pt x="5427" y="6326"/>
                </a:lnTo>
                <a:lnTo>
                  <a:pt x="5412" y="6345"/>
                </a:lnTo>
                <a:lnTo>
                  <a:pt x="5393" y="6368"/>
                </a:lnTo>
                <a:lnTo>
                  <a:pt x="5369" y="6393"/>
                </a:lnTo>
                <a:lnTo>
                  <a:pt x="5334" y="6419"/>
                </a:lnTo>
                <a:lnTo>
                  <a:pt x="5295" y="6449"/>
                </a:lnTo>
                <a:lnTo>
                  <a:pt x="5267" y="6467"/>
                </a:lnTo>
                <a:lnTo>
                  <a:pt x="5238" y="6449"/>
                </a:lnTo>
                <a:lnTo>
                  <a:pt x="5199" y="6419"/>
                </a:lnTo>
                <a:lnTo>
                  <a:pt x="5165" y="6393"/>
                </a:lnTo>
                <a:lnTo>
                  <a:pt x="5139" y="6368"/>
                </a:lnTo>
                <a:lnTo>
                  <a:pt x="5121" y="6345"/>
                </a:lnTo>
                <a:lnTo>
                  <a:pt x="5106" y="6326"/>
                </a:lnTo>
                <a:lnTo>
                  <a:pt x="5097" y="6308"/>
                </a:lnTo>
                <a:lnTo>
                  <a:pt x="5091" y="6293"/>
                </a:lnTo>
                <a:lnTo>
                  <a:pt x="5087" y="6281"/>
                </a:lnTo>
                <a:lnTo>
                  <a:pt x="5091" y="6269"/>
                </a:lnTo>
                <a:lnTo>
                  <a:pt x="5097" y="6255"/>
                </a:lnTo>
                <a:lnTo>
                  <a:pt x="5106" y="6237"/>
                </a:lnTo>
                <a:lnTo>
                  <a:pt x="5121" y="6218"/>
                </a:lnTo>
                <a:lnTo>
                  <a:pt x="5139" y="6194"/>
                </a:lnTo>
                <a:lnTo>
                  <a:pt x="5165" y="6170"/>
                </a:lnTo>
                <a:lnTo>
                  <a:pt x="5199" y="6141"/>
                </a:lnTo>
                <a:lnTo>
                  <a:pt x="5238" y="6114"/>
                </a:lnTo>
                <a:lnTo>
                  <a:pt x="5267" y="6093"/>
                </a:lnTo>
                <a:lnTo>
                  <a:pt x="5295" y="6114"/>
                </a:lnTo>
                <a:lnTo>
                  <a:pt x="5334" y="6141"/>
                </a:lnTo>
                <a:lnTo>
                  <a:pt x="5369" y="6170"/>
                </a:lnTo>
                <a:lnTo>
                  <a:pt x="5393" y="6194"/>
                </a:lnTo>
                <a:lnTo>
                  <a:pt x="5412" y="6218"/>
                </a:lnTo>
                <a:lnTo>
                  <a:pt x="5427" y="6237"/>
                </a:lnTo>
                <a:lnTo>
                  <a:pt x="5436" y="6255"/>
                </a:lnTo>
                <a:lnTo>
                  <a:pt x="5442" y="6269"/>
                </a:lnTo>
                <a:lnTo>
                  <a:pt x="5445" y="6281"/>
                </a:lnTo>
                <a:lnTo>
                  <a:pt x="5442" y="6293"/>
                </a:lnTo>
                <a:close/>
                <a:moveTo>
                  <a:pt x="5541" y="6176"/>
                </a:moveTo>
                <a:lnTo>
                  <a:pt x="5526" y="6198"/>
                </a:lnTo>
                <a:lnTo>
                  <a:pt x="5514" y="6216"/>
                </a:lnTo>
                <a:lnTo>
                  <a:pt x="5507" y="6234"/>
                </a:lnTo>
                <a:lnTo>
                  <a:pt x="5499" y="6216"/>
                </a:lnTo>
                <a:lnTo>
                  <a:pt x="5487" y="6198"/>
                </a:lnTo>
                <a:lnTo>
                  <a:pt x="5472" y="6176"/>
                </a:lnTo>
                <a:lnTo>
                  <a:pt x="5453" y="6153"/>
                </a:lnTo>
                <a:lnTo>
                  <a:pt x="5430" y="6132"/>
                </a:lnTo>
                <a:lnTo>
                  <a:pt x="5405" y="6108"/>
                </a:lnTo>
                <a:lnTo>
                  <a:pt x="5373" y="6081"/>
                </a:lnTo>
                <a:lnTo>
                  <a:pt x="5337" y="6056"/>
                </a:lnTo>
                <a:lnTo>
                  <a:pt x="5331" y="6051"/>
                </a:lnTo>
                <a:lnTo>
                  <a:pt x="5393" y="6009"/>
                </a:lnTo>
                <a:lnTo>
                  <a:pt x="5418" y="5990"/>
                </a:lnTo>
                <a:lnTo>
                  <a:pt x="5442" y="5970"/>
                </a:lnTo>
                <a:lnTo>
                  <a:pt x="5463" y="5949"/>
                </a:lnTo>
                <a:lnTo>
                  <a:pt x="5481" y="5930"/>
                </a:lnTo>
                <a:lnTo>
                  <a:pt x="5495" y="5907"/>
                </a:lnTo>
                <a:lnTo>
                  <a:pt x="5507" y="5886"/>
                </a:lnTo>
                <a:lnTo>
                  <a:pt x="5519" y="5907"/>
                </a:lnTo>
                <a:lnTo>
                  <a:pt x="5532" y="5930"/>
                </a:lnTo>
                <a:lnTo>
                  <a:pt x="5550" y="5949"/>
                </a:lnTo>
                <a:lnTo>
                  <a:pt x="5571" y="5970"/>
                </a:lnTo>
                <a:lnTo>
                  <a:pt x="5595" y="5990"/>
                </a:lnTo>
                <a:lnTo>
                  <a:pt x="5621" y="6009"/>
                </a:lnTo>
                <a:lnTo>
                  <a:pt x="5682" y="6051"/>
                </a:lnTo>
                <a:lnTo>
                  <a:pt x="5676" y="6056"/>
                </a:lnTo>
                <a:lnTo>
                  <a:pt x="5640" y="6081"/>
                </a:lnTo>
                <a:lnTo>
                  <a:pt x="5609" y="6108"/>
                </a:lnTo>
                <a:lnTo>
                  <a:pt x="5583" y="6132"/>
                </a:lnTo>
                <a:lnTo>
                  <a:pt x="5559" y="6153"/>
                </a:lnTo>
                <a:lnTo>
                  <a:pt x="5541" y="6176"/>
                </a:lnTo>
                <a:close/>
                <a:moveTo>
                  <a:pt x="5922" y="6293"/>
                </a:moveTo>
                <a:lnTo>
                  <a:pt x="5916" y="6308"/>
                </a:lnTo>
                <a:lnTo>
                  <a:pt x="5906" y="6326"/>
                </a:lnTo>
                <a:lnTo>
                  <a:pt x="5892" y="6345"/>
                </a:lnTo>
                <a:lnTo>
                  <a:pt x="5874" y="6368"/>
                </a:lnTo>
                <a:lnTo>
                  <a:pt x="5849" y="6393"/>
                </a:lnTo>
                <a:lnTo>
                  <a:pt x="5814" y="6419"/>
                </a:lnTo>
                <a:lnTo>
                  <a:pt x="5774" y="6449"/>
                </a:lnTo>
                <a:lnTo>
                  <a:pt x="5759" y="6459"/>
                </a:lnTo>
                <a:lnTo>
                  <a:pt x="5747" y="6467"/>
                </a:lnTo>
                <a:lnTo>
                  <a:pt x="5718" y="6449"/>
                </a:lnTo>
                <a:lnTo>
                  <a:pt x="5678" y="6419"/>
                </a:lnTo>
                <a:lnTo>
                  <a:pt x="5645" y="6393"/>
                </a:lnTo>
                <a:lnTo>
                  <a:pt x="5619" y="6368"/>
                </a:lnTo>
                <a:lnTo>
                  <a:pt x="5601" y="6345"/>
                </a:lnTo>
                <a:lnTo>
                  <a:pt x="5586" y="6326"/>
                </a:lnTo>
                <a:lnTo>
                  <a:pt x="5577" y="6308"/>
                </a:lnTo>
                <a:lnTo>
                  <a:pt x="5571" y="6293"/>
                </a:lnTo>
                <a:lnTo>
                  <a:pt x="5568" y="6281"/>
                </a:lnTo>
                <a:lnTo>
                  <a:pt x="5571" y="6269"/>
                </a:lnTo>
                <a:lnTo>
                  <a:pt x="5577" y="6255"/>
                </a:lnTo>
                <a:lnTo>
                  <a:pt x="5586" y="6237"/>
                </a:lnTo>
                <a:lnTo>
                  <a:pt x="5601" y="6218"/>
                </a:lnTo>
                <a:lnTo>
                  <a:pt x="5619" y="6194"/>
                </a:lnTo>
                <a:lnTo>
                  <a:pt x="5645" y="6170"/>
                </a:lnTo>
                <a:lnTo>
                  <a:pt x="5678" y="6141"/>
                </a:lnTo>
                <a:lnTo>
                  <a:pt x="5718" y="6114"/>
                </a:lnTo>
                <a:lnTo>
                  <a:pt x="5747" y="6093"/>
                </a:lnTo>
                <a:lnTo>
                  <a:pt x="5759" y="6104"/>
                </a:lnTo>
                <a:lnTo>
                  <a:pt x="5774" y="6114"/>
                </a:lnTo>
                <a:lnTo>
                  <a:pt x="5814" y="6141"/>
                </a:lnTo>
                <a:lnTo>
                  <a:pt x="5849" y="6170"/>
                </a:lnTo>
                <a:lnTo>
                  <a:pt x="5874" y="6194"/>
                </a:lnTo>
                <a:lnTo>
                  <a:pt x="5892" y="6218"/>
                </a:lnTo>
                <a:lnTo>
                  <a:pt x="5906" y="6237"/>
                </a:lnTo>
                <a:lnTo>
                  <a:pt x="5916" y="6255"/>
                </a:lnTo>
                <a:lnTo>
                  <a:pt x="5922" y="6269"/>
                </a:lnTo>
                <a:lnTo>
                  <a:pt x="5924" y="6281"/>
                </a:lnTo>
                <a:lnTo>
                  <a:pt x="5922" y="6293"/>
                </a:lnTo>
                <a:close/>
                <a:moveTo>
                  <a:pt x="6020" y="6176"/>
                </a:moveTo>
                <a:lnTo>
                  <a:pt x="6006" y="6198"/>
                </a:lnTo>
                <a:lnTo>
                  <a:pt x="5994" y="6216"/>
                </a:lnTo>
                <a:lnTo>
                  <a:pt x="5987" y="6234"/>
                </a:lnTo>
                <a:lnTo>
                  <a:pt x="5978" y="6216"/>
                </a:lnTo>
                <a:lnTo>
                  <a:pt x="5966" y="6198"/>
                </a:lnTo>
                <a:lnTo>
                  <a:pt x="5952" y="6176"/>
                </a:lnTo>
                <a:lnTo>
                  <a:pt x="5934" y="6153"/>
                </a:lnTo>
                <a:lnTo>
                  <a:pt x="5910" y="6132"/>
                </a:lnTo>
                <a:lnTo>
                  <a:pt x="5885" y="6108"/>
                </a:lnTo>
                <a:lnTo>
                  <a:pt x="5852" y="6081"/>
                </a:lnTo>
                <a:lnTo>
                  <a:pt x="5816" y="6056"/>
                </a:lnTo>
                <a:lnTo>
                  <a:pt x="5810" y="6051"/>
                </a:lnTo>
                <a:lnTo>
                  <a:pt x="5873" y="6009"/>
                </a:lnTo>
                <a:lnTo>
                  <a:pt x="5898" y="5990"/>
                </a:lnTo>
                <a:lnTo>
                  <a:pt x="5922" y="5970"/>
                </a:lnTo>
                <a:lnTo>
                  <a:pt x="5942" y="5949"/>
                </a:lnTo>
                <a:lnTo>
                  <a:pt x="5960" y="5930"/>
                </a:lnTo>
                <a:lnTo>
                  <a:pt x="5975" y="5907"/>
                </a:lnTo>
                <a:lnTo>
                  <a:pt x="5987" y="5886"/>
                </a:lnTo>
                <a:lnTo>
                  <a:pt x="5999" y="5907"/>
                </a:lnTo>
                <a:lnTo>
                  <a:pt x="6012" y="5930"/>
                </a:lnTo>
                <a:lnTo>
                  <a:pt x="6030" y="5949"/>
                </a:lnTo>
                <a:lnTo>
                  <a:pt x="6050" y="5970"/>
                </a:lnTo>
                <a:lnTo>
                  <a:pt x="6074" y="5990"/>
                </a:lnTo>
                <a:lnTo>
                  <a:pt x="6101" y="6009"/>
                </a:lnTo>
                <a:lnTo>
                  <a:pt x="6162" y="6051"/>
                </a:lnTo>
                <a:lnTo>
                  <a:pt x="6156" y="6056"/>
                </a:lnTo>
                <a:lnTo>
                  <a:pt x="6120" y="6081"/>
                </a:lnTo>
                <a:lnTo>
                  <a:pt x="6089" y="6108"/>
                </a:lnTo>
                <a:lnTo>
                  <a:pt x="6062" y="6132"/>
                </a:lnTo>
                <a:lnTo>
                  <a:pt x="6038" y="6153"/>
                </a:lnTo>
                <a:lnTo>
                  <a:pt x="6020" y="6176"/>
                </a:lnTo>
                <a:close/>
                <a:moveTo>
                  <a:pt x="6402" y="6293"/>
                </a:moveTo>
                <a:lnTo>
                  <a:pt x="6396" y="6308"/>
                </a:lnTo>
                <a:lnTo>
                  <a:pt x="6386" y="6326"/>
                </a:lnTo>
                <a:lnTo>
                  <a:pt x="6372" y="6345"/>
                </a:lnTo>
                <a:lnTo>
                  <a:pt x="6354" y="6368"/>
                </a:lnTo>
                <a:lnTo>
                  <a:pt x="6327" y="6393"/>
                </a:lnTo>
                <a:lnTo>
                  <a:pt x="6294" y="6419"/>
                </a:lnTo>
                <a:lnTo>
                  <a:pt x="6254" y="6449"/>
                </a:lnTo>
                <a:lnTo>
                  <a:pt x="6227" y="6467"/>
                </a:lnTo>
                <a:lnTo>
                  <a:pt x="6198" y="6449"/>
                </a:lnTo>
                <a:lnTo>
                  <a:pt x="6158" y="6419"/>
                </a:lnTo>
                <a:lnTo>
                  <a:pt x="6125" y="6393"/>
                </a:lnTo>
                <a:lnTo>
                  <a:pt x="6098" y="6368"/>
                </a:lnTo>
                <a:lnTo>
                  <a:pt x="6080" y="6345"/>
                </a:lnTo>
                <a:lnTo>
                  <a:pt x="6066" y="6326"/>
                </a:lnTo>
                <a:lnTo>
                  <a:pt x="6056" y="6308"/>
                </a:lnTo>
                <a:lnTo>
                  <a:pt x="6050" y="6293"/>
                </a:lnTo>
                <a:lnTo>
                  <a:pt x="6048" y="6281"/>
                </a:lnTo>
                <a:lnTo>
                  <a:pt x="6050" y="6269"/>
                </a:lnTo>
                <a:lnTo>
                  <a:pt x="6056" y="6255"/>
                </a:lnTo>
                <a:lnTo>
                  <a:pt x="6066" y="6237"/>
                </a:lnTo>
                <a:lnTo>
                  <a:pt x="6080" y="6218"/>
                </a:lnTo>
                <a:lnTo>
                  <a:pt x="6098" y="6194"/>
                </a:lnTo>
                <a:lnTo>
                  <a:pt x="6125" y="6170"/>
                </a:lnTo>
                <a:lnTo>
                  <a:pt x="6158" y="6141"/>
                </a:lnTo>
                <a:lnTo>
                  <a:pt x="6198" y="6114"/>
                </a:lnTo>
                <a:lnTo>
                  <a:pt x="6227" y="6093"/>
                </a:lnTo>
                <a:lnTo>
                  <a:pt x="6254" y="6114"/>
                </a:lnTo>
                <a:lnTo>
                  <a:pt x="6294" y="6141"/>
                </a:lnTo>
                <a:lnTo>
                  <a:pt x="6327" y="6170"/>
                </a:lnTo>
                <a:lnTo>
                  <a:pt x="6354" y="6194"/>
                </a:lnTo>
                <a:lnTo>
                  <a:pt x="6372" y="6218"/>
                </a:lnTo>
                <a:lnTo>
                  <a:pt x="6386" y="6237"/>
                </a:lnTo>
                <a:lnTo>
                  <a:pt x="6396" y="6255"/>
                </a:lnTo>
                <a:lnTo>
                  <a:pt x="6402" y="6269"/>
                </a:lnTo>
                <a:lnTo>
                  <a:pt x="6404" y="6281"/>
                </a:lnTo>
                <a:lnTo>
                  <a:pt x="6402" y="6293"/>
                </a:lnTo>
                <a:close/>
                <a:moveTo>
                  <a:pt x="6500" y="6176"/>
                </a:moveTo>
                <a:lnTo>
                  <a:pt x="6486" y="6198"/>
                </a:lnTo>
                <a:lnTo>
                  <a:pt x="6474" y="6216"/>
                </a:lnTo>
                <a:lnTo>
                  <a:pt x="6465" y="6234"/>
                </a:lnTo>
                <a:lnTo>
                  <a:pt x="6458" y="6216"/>
                </a:lnTo>
                <a:lnTo>
                  <a:pt x="6446" y="6198"/>
                </a:lnTo>
                <a:lnTo>
                  <a:pt x="6432" y="6176"/>
                </a:lnTo>
                <a:lnTo>
                  <a:pt x="6414" y="6153"/>
                </a:lnTo>
                <a:lnTo>
                  <a:pt x="6390" y="6132"/>
                </a:lnTo>
                <a:lnTo>
                  <a:pt x="6363" y="6108"/>
                </a:lnTo>
                <a:lnTo>
                  <a:pt x="6332" y="6081"/>
                </a:lnTo>
                <a:lnTo>
                  <a:pt x="6296" y="6056"/>
                </a:lnTo>
                <a:lnTo>
                  <a:pt x="6290" y="6051"/>
                </a:lnTo>
                <a:lnTo>
                  <a:pt x="6351" y="6009"/>
                </a:lnTo>
                <a:lnTo>
                  <a:pt x="6378" y="5990"/>
                </a:lnTo>
                <a:lnTo>
                  <a:pt x="6402" y="5970"/>
                </a:lnTo>
                <a:lnTo>
                  <a:pt x="6422" y="5949"/>
                </a:lnTo>
                <a:lnTo>
                  <a:pt x="6440" y="5930"/>
                </a:lnTo>
                <a:lnTo>
                  <a:pt x="6453" y="5907"/>
                </a:lnTo>
                <a:lnTo>
                  <a:pt x="6465" y="5886"/>
                </a:lnTo>
                <a:lnTo>
                  <a:pt x="6477" y="5907"/>
                </a:lnTo>
                <a:lnTo>
                  <a:pt x="6492" y="5930"/>
                </a:lnTo>
                <a:lnTo>
                  <a:pt x="6510" y="5949"/>
                </a:lnTo>
                <a:lnTo>
                  <a:pt x="6530" y="5970"/>
                </a:lnTo>
                <a:lnTo>
                  <a:pt x="6554" y="5990"/>
                </a:lnTo>
                <a:lnTo>
                  <a:pt x="6579" y="6009"/>
                </a:lnTo>
                <a:lnTo>
                  <a:pt x="6642" y="6051"/>
                </a:lnTo>
                <a:lnTo>
                  <a:pt x="6636" y="6056"/>
                </a:lnTo>
                <a:lnTo>
                  <a:pt x="6600" y="6081"/>
                </a:lnTo>
                <a:lnTo>
                  <a:pt x="6567" y="6108"/>
                </a:lnTo>
                <a:lnTo>
                  <a:pt x="6542" y="6132"/>
                </a:lnTo>
                <a:lnTo>
                  <a:pt x="6519" y="6153"/>
                </a:lnTo>
                <a:lnTo>
                  <a:pt x="6500" y="6176"/>
                </a:lnTo>
                <a:close/>
                <a:moveTo>
                  <a:pt x="6882" y="6293"/>
                </a:moveTo>
                <a:lnTo>
                  <a:pt x="6876" y="6308"/>
                </a:lnTo>
                <a:lnTo>
                  <a:pt x="6866" y="6326"/>
                </a:lnTo>
                <a:lnTo>
                  <a:pt x="6852" y="6345"/>
                </a:lnTo>
                <a:lnTo>
                  <a:pt x="6834" y="6368"/>
                </a:lnTo>
                <a:lnTo>
                  <a:pt x="6807" y="6393"/>
                </a:lnTo>
                <a:lnTo>
                  <a:pt x="6774" y="6419"/>
                </a:lnTo>
                <a:lnTo>
                  <a:pt x="6734" y="6449"/>
                </a:lnTo>
                <a:lnTo>
                  <a:pt x="6717" y="6459"/>
                </a:lnTo>
                <a:lnTo>
                  <a:pt x="6705" y="6467"/>
                </a:lnTo>
                <a:lnTo>
                  <a:pt x="6678" y="6449"/>
                </a:lnTo>
                <a:lnTo>
                  <a:pt x="6638" y="6419"/>
                </a:lnTo>
                <a:lnTo>
                  <a:pt x="6603" y="6393"/>
                </a:lnTo>
                <a:lnTo>
                  <a:pt x="6579" y="6368"/>
                </a:lnTo>
                <a:lnTo>
                  <a:pt x="6560" y="6345"/>
                </a:lnTo>
                <a:lnTo>
                  <a:pt x="6546" y="6326"/>
                </a:lnTo>
                <a:lnTo>
                  <a:pt x="6536" y="6308"/>
                </a:lnTo>
                <a:lnTo>
                  <a:pt x="6530" y="6293"/>
                </a:lnTo>
                <a:lnTo>
                  <a:pt x="6528" y="6281"/>
                </a:lnTo>
                <a:lnTo>
                  <a:pt x="6530" y="6269"/>
                </a:lnTo>
                <a:lnTo>
                  <a:pt x="6536" y="6255"/>
                </a:lnTo>
                <a:lnTo>
                  <a:pt x="6546" y="6237"/>
                </a:lnTo>
                <a:lnTo>
                  <a:pt x="6560" y="6218"/>
                </a:lnTo>
                <a:lnTo>
                  <a:pt x="6579" y="6194"/>
                </a:lnTo>
                <a:lnTo>
                  <a:pt x="6603" y="6170"/>
                </a:lnTo>
                <a:lnTo>
                  <a:pt x="6638" y="6141"/>
                </a:lnTo>
                <a:lnTo>
                  <a:pt x="6678" y="6114"/>
                </a:lnTo>
                <a:lnTo>
                  <a:pt x="6705" y="6093"/>
                </a:lnTo>
                <a:lnTo>
                  <a:pt x="6717" y="6104"/>
                </a:lnTo>
                <a:lnTo>
                  <a:pt x="6734" y="6114"/>
                </a:lnTo>
                <a:lnTo>
                  <a:pt x="6774" y="6141"/>
                </a:lnTo>
                <a:lnTo>
                  <a:pt x="6807" y="6170"/>
                </a:lnTo>
                <a:lnTo>
                  <a:pt x="6834" y="6194"/>
                </a:lnTo>
                <a:lnTo>
                  <a:pt x="6852" y="6218"/>
                </a:lnTo>
                <a:lnTo>
                  <a:pt x="6866" y="6237"/>
                </a:lnTo>
                <a:lnTo>
                  <a:pt x="6876" y="6255"/>
                </a:lnTo>
                <a:lnTo>
                  <a:pt x="6882" y="6269"/>
                </a:lnTo>
                <a:lnTo>
                  <a:pt x="6885" y="6281"/>
                </a:lnTo>
                <a:lnTo>
                  <a:pt x="6882" y="6293"/>
                </a:lnTo>
                <a:close/>
                <a:moveTo>
                  <a:pt x="6980" y="6176"/>
                </a:moveTo>
                <a:lnTo>
                  <a:pt x="6966" y="6198"/>
                </a:lnTo>
                <a:lnTo>
                  <a:pt x="6954" y="6216"/>
                </a:lnTo>
                <a:lnTo>
                  <a:pt x="6945" y="6234"/>
                </a:lnTo>
                <a:lnTo>
                  <a:pt x="6938" y="6216"/>
                </a:lnTo>
                <a:lnTo>
                  <a:pt x="6926" y="6198"/>
                </a:lnTo>
                <a:lnTo>
                  <a:pt x="6912" y="6176"/>
                </a:lnTo>
                <a:lnTo>
                  <a:pt x="6894" y="6153"/>
                </a:lnTo>
                <a:lnTo>
                  <a:pt x="6872" y="6132"/>
                </a:lnTo>
                <a:lnTo>
                  <a:pt x="6843" y="6108"/>
                </a:lnTo>
                <a:lnTo>
                  <a:pt x="6812" y="6081"/>
                </a:lnTo>
                <a:lnTo>
                  <a:pt x="6776" y="6056"/>
                </a:lnTo>
                <a:lnTo>
                  <a:pt x="6770" y="6051"/>
                </a:lnTo>
                <a:lnTo>
                  <a:pt x="6831" y="6009"/>
                </a:lnTo>
                <a:lnTo>
                  <a:pt x="6858" y="5990"/>
                </a:lnTo>
                <a:lnTo>
                  <a:pt x="6882" y="5970"/>
                </a:lnTo>
                <a:lnTo>
                  <a:pt x="6903" y="5949"/>
                </a:lnTo>
                <a:lnTo>
                  <a:pt x="6920" y="5930"/>
                </a:lnTo>
                <a:lnTo>
                  <a:pt x="6933" y="5907"/>
                </a:lnTo>
                <a:lnTo>
                  <a:pt x="6945" y="5886"/>
                </a:lnTo>
                <a:lnTo>
                  <a:pt x="6957" y="5907"/>
                </a:lnTo>
                <a:lnTo>
                  <a:pt x="6972" y="5930"/>
                </a:lnTo>
                <a:lnTo>
                  <a:pt x="6989" y="5949"/>
                </a:lnTo>
                <a:lnTo>
                  <a:pt x="7010" y="5970"/>
                </a:lnTo>
                <a:lnTo>
                  <a:pt x="7034" y="5990"/>
                </a:lnTo>
                <a:lnTo>
                  <a:pt x="7059" y="6009"/>
                </a:lnTo>
                <a:lnTo>
                  <a:pt x="7121" y="6051"/>
                </a:lnTo>
                <a:lnTo>
                  <a:pt x="7115" y="6056"/>
                </a:lnTo>
                <a:lnTo>
                  <a:pt x="7079" y="6081"/>
                </a:lnTo>
                <a:lnTo>
                  <a:pt x="7047" y="6108"/>
                </a:lnTo>
                <a:lnTo>
                  <a:pt x="7022" y="6132"/>
                </a:lnTo>
                <a:lnTo>
                  <a:pt x="6999" y="6153"/>
                </a:lnTo>
                <a:lnTo>
                  <a:pt x="6980" y="6176"/>
                </a:lnTo>
                <a:close/>
                <a:moveTo>
                  <a:pt x="7361" y="6293"/>
                </a:moveTo>
                <a:lnTo>
                  <a:pt x="7355" y="6308"/>
                </a:lnTo>
                <a:lnTo>
                  <a:pt x="7347" y="6326"/>
                </a:lnTo>
                <a:lnTo>
                  <a:pt x="7334" y="6345"/>
                </a:lnTo>
                <a:lnTo>
                  <a:pt x="7313" y="6368"/>
                </a:lnTo>
                <a:lnTo>
                  <a:pt x="7287" y="6393"/>
                </a:lnTo>
                <a:lnTo>
                  <a:pt x="7256" y="6419"/>
                </a:lnTo>
                <a:lnTo>
                  <a:pt x="7214" y="6449"/>
                </a:lnTo>
                <a:lnTo>
                  <a:pt x="7185" y="6467"/>
                </a:lnTo>
                <a:lnTo>
                  <a:pt x="7157" y="6449"/>
                </a:lnTo>
                <a:lnTo>
                  <a:pt x="7118" y="6419"/>
                </a:lnTo>
                <a:lnTo>
                  <a:pt x="7083" y="6393"/>
                </a:lnTo>
                <a:lnTo>
                  <a:pt x="7059" y="6368"/>
                </a:lnTo>
                <a:lnTo>
                  <a:pt x="7040" y="6345"/>
                </a:lnTo>
                <a:lnTo>
                  <a:pt x="7025" y="6326"/>
                </a:lnTo>
                <a:lnTo>
                  <a:pt x="7016" y="6308"/>
                </a:lnTo>
                <a:lnTo>
                  <a:pt x="7010" y="6293"/>
                </a:lnTo>
                <a:lnTo>
                  <a:pt x="7007" y="6281"/>
                </a:lnTo>
                <a:lnTo>
                  <a:pt x="7010" y="6269"/>
                </a:lnTo>
                <a:lnTo>
                  <a:pt x="7016" y="6255"/>
                </a:lnTo>
                <a:lnTo>
                  <a:pt x="7025" y="6237"/>
                </a:lnTo>
                <a:lnTo>
                  <a:pt x="7040" y="6218"/>
                </a:lnTo>
                <a:lnTo>
                  <a:pt x="7059" y="6194"/>
                </a:lnTo>
                <a:lnTo>
                  <a:pt x="7083" y="6170"/>
                </a:lnTo>
                <a:lnTo>
                  <a:pt x="7118" y="6141"/>
                </a:lnTo>
                <a:lnTo>
                  <a:pt x="7157" y="6114"/>
                </a:lnTo>
                <a:lnTo>
                  <a:pt x="7185" y="6093"/>
                </a:lnTo>
                <a:lnTo>
                  <a:pt x="7214" y="6114"/>
                </a:lnTo>
                <a:lnTo>
                  <a:pt x="7256" y="6141"/>
                </a:lnTo>
                <a:lnTo>
                  <a:pt x="7287" y="6170"/>
                </a:lnTo>
                <a:lnTo>
                  <a:pt x="7313" y="6194"/>
                </a:lnTo>
                <a:lnTo>
                  <a:pt x="7334" y="6218"/>
                </a:lnTo>
                <a:lnTo>
                  <a:pt x="7347" y="6237"/>
                </a:lnTo>
                <a:lnTo>
                  <a:pt x="7355" y="6255"/>
                </a:lnTo>
                <a:lnTo>
                  <a:pt x="7361" y="6269"/>
                </a:lnTo>
                <a:lnTo>
                  <a:pt x="7365" y="6281"/>
                </a:lnTo>
                <a:lnTo>
                  <a:pt x="7361" y="6293"/>
                </a:lnTo>
                <a:close/>
                <a:moveTo>
                  <a:pt x="7461" y="6176"/>
                </a:moveTo>
                <a:lnTo>
                  <a:pt x="7445" y="6198"/>
                </a:lnTo>
                <a:lnTo>
                  <a:pt x="7436" y="6216"/>
                </a:lnTo>
                <a:lnTo>
                  <a:pt x="7425" y="6234"/>
                </a:lnTo>
                <a:lnTo>
                  <a:pt x="7418" y="6216"/>
                </a:lnTo>
                <a:lnTo>
                  <a:pt x="7406" y="6198"/>
                </a:lnTo>
                <a:lnTo>
                  <a:pt x="7391" y="6176"/>
                </a:lnTo>
                <a:lnTo>
                  <a:pt x="7373" y="6153"/>
                </a:lnTo>
                <a:lnTo>
                  <a:pt x="7352" y="6132"/>
                </a:lnTo>
                <a:lnTo>
                  <a:pt x="7323" y="6108"/>
                </a:lnTo>
                <a:lnTo>
                  <a:pt x="7293" y="6081"/>
                </a:lnTo>
                <a:lnTo>
                  <a:pt x="7256" y="6056"/>
                </a:lnTo>
                <a:lnTo>
                  <a:pt x="7250" y="6051"/>
                </a:lnTo>
                <a:lnTo>
                  <a:pt x="7311" y="6009"/>
                </a:lnTo>
                <a:lnTo>
                  <a:pt x="7340" y="5990"/>
                </a:lnTo>
                <a:lnTo>
                  <a:pt x="7361" y="5970"/>
                </a:lnTo>
                <a:lnTo>
                  <a:pt x="7383" y="5949"/>
                </a:lnTo>
                <a:lnTo>
                  <a:pt x="7400" y="5930"/>
                </a:lnTo>
                <a:lnTo>
                  <a:pt x="7415" y="5907"/>
                </a:lnTo>
                <a:lnTo>
                  <a:pt x="7425" y="5886"/>
                </a:lnTo>
                <a:lnTo>
                  <a:pt x="7437" y="5907"/>
                </a:lnTo>
                <a:lnTo>
                  <a:pt x="7451" y="5930"/>
                </a:lnTo>
                <a:lnTo>
                  <a:pt x="7469" y="5949"/>
                </a:lnTo>
                <a:lnTo>
                  <a:pt x="7490" y="5970"/>
                </a:lnTo>
                <a:lnTo>
                  <a:pt x="7514" y="5990"/>
                </a:lnTo>
                <a:lnTo>
                  <a:pt x="7539" y="6009"/>
                </a:lnTo>
                <a:lnTo>
                  <a:pt x="7601" y="6051"/>
                </a:lnTo>
                <a:lnTo>
                  <a:pt x="7595" y="6056"/>
                </a:lnTo>
                <a:lnTo>
                  <a:pt x="7559" y="6081"/>
                </a:lnTo>
                <a:lnTo>
                  <a:pt x="7527" y="6108"/>
                </a:lnTo>
                <a:lnTo>
                  <a:pt x="7502" y="6132"/>
                </a:lnTo>
                <a:lnTo>
                  <a:pt x="7479" y="6153"/>
                </a:lnTo>
                <a:lnTo>
                  <a:pt x="7461" y="6176"/>
                </a:lnTo>
                <a:close/>
                <a:moveTo>
                  <a:pt x="7829" y="6293"/>
                </a:moveTo>
                <a:lnTo>
                  <a:pt x="7823" y="6308"/>
                </a:lnTo>
                <a:lnTo>
                  <a:pt x="7815" y="6326"/>
                </a:lnTo>
                <a:lnTo>
                  <a:pt x="7800" y="6345"/>
                </a:lnTo>
                <a:lnTo>
                  <a:pt x="7781" y="6368"/>
                </a:lnTo>
                <a:lnTo>
                  <a:pt x="7755" y="6393"/>
                </a:lnTo>
                <a:lnTo>
                  <a:pt x="7722" y="6419"/>
                </a:lnTo>
                <a:lnTo>
                  <a:pt x="7680" y="6449"/>
                </a:lnTo>
                <a:lnTo>
                  <a:pt x="7665" y="6459"/>
                </a:lnTo>
                <a:lnTo>
                  <a:pt x="7665" y="6467"/>
                </a:lnTo>
                <a:lnTo>
                  <a:pt x="7637" y="6449"/>
                </a:lnTo>
                <a:lnTo>
                  <a:pt x="7598" y="6419"/>
                </a:lnTo>
                <a:lnTo>
                  <a:pt x="7565" y="6393"/>
                </a:lnTo>
                <a:lnTo>
                  <a:pt x="7539" y="6368"/>
                </a:lnTo>
                <a:lnTo>
                  <a:pt x="7520" y="6345"/>
                </a:lnTo>
                <a:lnTo>
                  <a:pt x="7505" y="6326"/>
                </a:lnTo>
                <a:lnTo>
                  <a:pt x="7496" y="6308"/>
                </a:lnTo>
                <a:lnTo>
                  <a:pt x="7490" y="6293"/>
                </a:lnTo>
                <a:lnTo>
                  <a:pt x="7487" y="6281"/>
                </a:lnTo>
                <a:lnTo>
                  <a:pt x="7490" y="6269"/>
                </a:lnTo>
                <a:lnTo>
                  <a:pt x="7496" y="6255"/>
                </a:lnTo>
                <a:lnTo>
                  <a:pt x="7505" y="6237"/>
                </a:lnTo>
                <a:lnTo>
                  <a:pt x="7520" y="6218"/>
                </a:lnTo>
                <a:lnTo>
                  <a:pt x="7539" y="6194"/>
                </a:lnTo>
                <a:lnTo>
                  <a:pt x="7565" y="6170"/>
                </a:lnTo>
                <a:lnTo>
                  <a:pt x="7598" y="6141"/>
                </a:lnTo>
                <a:lnTo>
                  <a:pt x="7637" y="6114"/>
                </a:lnTo>
                <a:lnTo>
                  <a:pt x="7665" y="6093"/>
                </a:lnTo>
                <a:lnTo>
                  <a:pt x="7665" y="6104"/>
                </a:lnTo>
                <a:lnTo>
                  <a:pt x="7680" y="6114"/>
                </a:lnTo>
                <a:lnTo>
                  <a:pt x="7722" y="6141"/>
                </a:lnTo>
                <a:lnTo>
                  <a:pt x="7755" y="6170"/>
                </a:lnTo>
                <a:lnTo>
                  <a:pt x="7781" y="6194"/>
                </a:lnTo>
                <a:lnTo>
                  <a:pt x="7800" y="6218"/>
                </a:lnTo>
                <a:lnTo>
                  <a:pt x="7815" y="6237"/>
                </a:lnTo>
                <a:lnTo>
                  <a:pt x="7823" y="6255"/>
                </a:lnTo>
                <a:lnTo>
                  <a:pt x="7829" y="6269"/>
                </a:lnTo>
                <a:lnTo>
                  <a:pt x="7833" y="6281"/>
                </a:lnTo>
                <a:lnTo>
                  <a:pt x="7829" y="6293"/>
                </a:lnTo>
                <a:close/>
                <a:moveTo>
                  <a:pt x="7929" y="6176"/>
                </a:moveTo>
                <a:lnTo>
                  <a:pt x="7913" y="6198"/>
                </a:lnTo>
                <a:lnTo>
                  <a:pt x="7902" y="6216"/>
                </a:lnTo>
                <a:lnTo>
                  <a:pt x="7893" y="6234"/>
                </a:lnTo>
                <a:lnTo>
                  <a:pt x="7884" y="6216"/>
                </a:lnTo>
                <a:lnTo>
                  <a:pt x="7872" y="6198"/>
                </a:lnTo>
                <a:lnTo>
                  <a:pt x="7859" y="6176"/>
                </a:lnTo>
                <a:lnTo>
                  <a:pt x="7841" y="6153"/>
                </a:lnTo>
                <a:lnTo>
                  <a:pt x="7818" y="6132"/>
                </a:lnTo>
                <a:lnTo>
                  <a:pt x="7791" y="6108"/>
                </a:lnTo>
                <a:lnTo>
                  <a:pt x="7761" y="6081"/>
                </a:lnTo>
                <a:lnTo>
                  <a:pt x="7722" y="6056"/>
                </a:lnTo>
                <a:lnTo>
                  <a:pt x="7716" y="6051"/>
                </a:lnTo>
                <a:lnTo>
                  <a:pt x="7779" y="6009"/>
                </a:lnTo>
                <a:lnTo>
                  <a:pt x="7806" y="5990"/>
                </a:lnTo>
                <a:lnTo>
                  <a:pt x="7829" y="5970"/>
                </a:lnTo>
                <a:lnTo>
                  <a:pt x="7851" y="5949"/>
                </a:lnTo>
                <a:lnTo>
                  <a:pt x="7866" y="5930"/>
                </a:lnTo>
                <a:lnTo>
                  <a:pt x="7883" y="5907"/>
                </a:lnTo>
                <a:lnTo>
                  <a:pt x="7893" y="5886"/>
                </a:lnTo>
                <a:lnTo>
                  <a:pt x="7905" y="5907"/>
                </a:lnTo>
                <a:lnTo>
                  <a:pt x="7919" y="5930"/>
                </a:lnTo>
                <a:lnTo>
                  <a:pt x="7937" y="5949"/>
                </a:lnTo>
                <a:lnTo>
                  <a:pt x="7956" y="5970"/>
                </a:lnTo>
                <a:lnTo>
                  <a:pt x="7980" y="5990"/>
                </a:lnTo>
                <a:lnTo>
                  <a:pt x="8007" y="6009"/>
                </a:lnTo>
                <a:lnTo>
                  <a:pt x="8069" y="6051"/>
                </a:lnTo>
                <a:lnTo>
                  <a:pt x="8063" y="6056"/>
                </a:lnTo>
                <a:lnTo>
                  <a:pt x="8027" y="6081"/>
                </a:lnTo>
                <a:lnTo>
                  <a:pt x="7995" y="6108"/>
                </a:lnTo>
                <a:lnTo>
                  <a:pt x="7968" y="6132"/>
                </a:lnTo>
                <a:lnTo>
                  <a:pt x="7947" y="6153"/>
                </a:lnTo>
                <a:lnTo>
                  <a:pt x="7929" y="6176"/>
                </a:lnTo>
                <a:close/>
                <a:moveTo>
                  <a:pt x="8309" y="6293"/>
                </a:moveTo>
                <a:lnTo>
                  <a:pt x="8303" y="6308"/>
                </a:lnTo>
                <a:lnTo>
                  <a:pt x="8294" y="6326"/>
                </a:lnTo>
                <a:lnTo>
                  <a:pt x="8280" y="6345"/>
                </a:lnTo>
                <a:lnTo>
                  <a:pt x="8261" y="6368"/>
                </a:lnTo>
                <a:lnTo>
                  <a:pt x="8235" y="6393"/>
                </a:lnTo>
                <a:lnTo>
                  <a:pt x="8202" y="6419"/>
                </a:lnTo>
                <a:lnTo>
                  <a:pt x="8160" y="6449"/>
                </a:lnTo>
                <a:lnTo>
                  <a:pt x="8133" y="6467"/>
                </a:lnTo>
                <a:lnTo>
                  <a:pt x="8105" y="6449"/>
                </a:lnTo>
                <a:lnTo>
                  <a:pt x="8064" y="6419"/>
                </a:lnTo>
                <a:lnTo>
                  <a:pt x="8033" y="6393"/>
                </a:lnTo>
                <a:lnTo>
                  <a:pt x="8007" y="6368"/>
                </a:lnTo>
                <a:lnTo>
                  <a:pt x="7986" y="6345"/>
                </a:lnTo>
                <a:lnTo>
                  <a:pt x="7973" y="6326"/>
                </a:lnTo>
                <a:lnTo>
                  <a:pt x="7962" y="6308"/>
                </a:lnTo>
                <a:lnTo>
                  <a:pt x="7956" y="6293"/>
                </a:lnTo>
                <a:lnTo>
                  <a:pt x="7955" y="6281"/>
                </a:lnTo>
                <a:lnTo>
                  <a:pt x="7956" y="6269"/>
                </a:lnTo>
                <a:lnTo>
                  <a:pt x="7962" y="6255"/>
                </a:lnTo>
                <a:lnTo>
                  <a:pt x="7973" y="6237"/>
                </a:lnTo>
                <a:lnTo>
                  <a:pt x="7986" y="6218"/>
                </a:lnTo>
                <a:lnTo>
                  <a:pt x="8007" y="6194"/>
                </a:lnTo>
                <a:lnTo>
                  <a:pt x="8033" y="6170"/>
                </a:lnTo>
                <a:lnTo>
                  <a:pt x="8064" y="6141"/>
                </a:lnTo>
                <a:lnTo>
                  <a:pt x="8105" y="6114"/>
                </a:lnTo>
                <a:lnTo>
                  <a:pt x="8133" y="6093"/>
                </a:lnTo>
                <a:lnTo>
                  <a:pt x="8160" y="6114"/>
                </a:lnTo>
                <a:lnTo>
                  <a:pt x="8202" y="6141"/>
                </a:lnTo>
                <a:lnTo>
                  <a:pt x="8235" y="6170"/>
                </a:lnTo>
                <a:lnTo>
                  <a:pt x="8261" y="6194"/>
                </a:lnTo>
                <a:lnTo>
                  <a:pt x="8280" y="6218"/>
                </a:lnTo>
                <a:lnTo>
                  <a:pt x="8294" y="6237"/>
                </a:lnTo>
                <a:lnTo>
                  <a:pt x="8303" y="6255"/>
                </a:lnTo>
                <a:lnTo>
                  <a:pt x="8309" y="6269"/>
                </a:lnTo>
                <a:lnTo>
                  <a:pt x="8312" y="6281"/>
                </a:lnTo>
                <a:lnTo>
                  <a:pt x="8309" y="6293"/>
                </a:lnTo>
                <a:close/>
                <a:moveTo>
                  <a:pt x="8408" y="6176"/>
                </a:moveTo>
                <a:lnTo>
                  <a:pt x="8393" y="6198"/>
                </a:lnTo>
                <a:lnTo>
                  <a:pt x="8382" y="6216"/>
                </a:lnTo>
                <a:lnTo>
                  <a:pt x="8372" y="6234"/>
                </a:lnTo>
                <a:lnTo>
                  <a:pt x="8364" y="6216"/>
                </a:lnTo>
                <a:lnTo>
                  <a:pt x="8352" y="6198"/>
                </a:lnTo>
                <a:lnTo>
                  <a:pt x="8339" y="6176"/>
                </a:lnTo>
                <a:lnTo>
                  <a:pt x="8321" y="6153"/>
                </a:lnTo>
                <a:lnTo>
                  <a:pt x="8298" y="6132"/>
                </a:lnTo>
                <a:lnTo>
                  <a:pt x="8271" y="6108"/>
                </a:lnTo>
                <a:lnTo>
                  <a:pt x="8241" y="6081"/>
                </a:lnTo>
                <a:lnTo>
                  <a:pt x="8202" y="6056"/>
                </a:lnTo>
                <a:lnTo>
                  <a:pt x="8196" y="6051"/>
                </a:lnTo>
                <a:lnTo>
                  <a:pt x="8259" y="6009"/>
                </a:lnTo>
                <a:lnTo>
                  <a:pt x="8286" y="5990"/>
                </a:lnTo>
                <a:lnTo>
                  <a:pt x="8309" y="5970"/>
                </a:lnTo>
                <a:lnTo>
                  <a:pt x="8330" y="5949"/>
                </a:lnTo>
                <a:lnTo>
                  <a:pt x="8346" y="5930"/>
                </a:lnTo>
                <a:lnTo>
                  <a:pt x="8363" y="5907"/>
                </a:lnTo>
                <a:lnTo>
                  <a:pt x="8372" y="5886"/>
                </a:lnTo>
                <a:lnTo>
                  <a:pt x="8384" y="5907"/>
                </a:lnTo>
                <a:lnTo>
                  <a:pt x="8399" y="5930"/>
                </a:lnTo>
                <a:lnTo>
                  <a:pt x="8417" y="5949"/>
                </a:lnTo>
                <a:lnTo>
                  <a:pt x="8436" y="5970"/>
                </a:lnTo>
                <a:lnTo>
                  <a:pt x="8460" y="5990"/>
                </a:lnTo>
                <a:lnTo>
                  <a:pt x="8486" y="6009"/>
                </a:lnTo>
                <a:lnTo>
                  <a:pt x="8549" y="6051"/>
                </a:lnTo>
                <a:lnTo>
                  <a:pt x="8543" y="6056"/>
                </a:lnTo>
                <a:lnTo>
                  <a:pt x="8507" y="6081"/>
                </a:lnTo>
                <a:lnTo>
                  <a:pt x="8474" y="6108"/>
                </a:lnTo>
                <a:lnTo>
                  <a:pt x="8448" y="6132"/>
                </a:lnTo>
                <a:lnTo>
                  <a:pt x="8426" y="6153"/>
                </a:lnTo>
                <a:lnTo>
                  <a:pt x="8408" y="6176"/>
                </a:lnTo>
                <a:close/>
                <a:moveTo>
                  <a:pt x="8789" y="6293"/>
                </a:moveTo>
                <a:lnTo>
                  <a:pt x="8783" y="6308"/>
                </a:lnTo>
                <a:lnTo>
                  <a:pt x="8774" y="6326"/>
                </a:lnTo>
                <a:lnTo>
                  <a:pt x="8760" y="6345"/>
                </a:lnTo>
                <a:lnTo>
                  <a:pt x="8741" y="6368"/>
                </a:lnTo>
                <a:lnTo>
                  <a:pt x="8714" y="6393"/>
                </a:lnTo>
                <a:lnTo>
                  <a:pt x="8682" y="6419"/>
                </a:lnTo>
                <a:lnTo>
                  <a:pt x="8640" y="6449"/>
                </a:lnTo>
                <a:lnTo>
                  <a:pt x="8627" y="6459"/>
                </a:lnTo>
                <a:lnTo>
                  <a:pt x="8612" y="6467"/>
                </a:lnTo>
                <a:lnTo>
                  <a:pt x="8586" y="6449"/>
                </a:lnTo>
                <a:lnTo>
                  <a:pt x="8544" y="6419"/>
                </a:lnTo>
                <a:lnTo>
                  <a:pt x="8513" y="6393"/>
                </a:lnTo>
                <a:lnTo>
                  <a:pt x="8486" y="6368"/>
                </a:lnTo>
                <a:lnTo>
                  <a:pt x="8466" y="6345"/>
                </a:lnTo>
                <a:lnTo>
                  <a:pt x="8453" y="6326"/>
                </a:lnTo>
                <a:lnTo>
                  <a:pt x="8442" y="6308"/>
                </a:lnTo>
                <a:lnTo>
                  <a:pt x="8436" y="6293"/>
                </a:lnTo>
                <a:lnTo>
                  <a:pt x="8435" y="6281"/>
                </a:lnTo>
                <a:lnTo>
                  <a:pt x="8436" y="6269"/>
                </a:lnTo>
                <a:lnTo>
                  <a:pt x="8442" y="6255"/>
                </a:lnTo>
                <a:lnTo>
                  <a:pt x="8453" y="6237"/>
                </a:lnTo>
                <a:lnTo>
                  <a:pt x="8466" y="6218"/>
                </a:lnTo>
                <a:lnTo>
                  <a:pt x="8486" y="6194"/>
                </a:lnTo>
                <a:lnTo>
                  <a:pt x="8513" y="6170"/>
                </a:lnTo>
                <a:lnTo>
                  <a:pt x="8544" y="6141"/>
                </a:lnTo>
                <a:lnTo>
                  <a:pt x="8586" y="6114"/>
                </a:lnTo>
                <a:lnTo>
                  <a:pt x="8612" y="6093"/>
                </a:lnTo>
                <a:lnTo>
                  <a:pt x="8627" y="6104"/>
                </a:lnTo>
                <a:lnTo>
                  <a:pt x="8640" y="6114"/>
                </a:lnTo>
                <a:lnTo>
                  <a:pt x="8682" y="6141"/>
                </a:lnTo>
                <a:lnTo>
                  <a:pt x="8714" y="6170"/>
                </a:lnTo>
                <a:lnTo>
                  <a:pt x="8741" y="6194"/>
                </a:lnTo>
                <a:lnTo>
                  <a:pt x="8760" y="6218"/>
                </a:lnTo>
                <a:lnTo>
                  <a:pt x="8774" y="6237"/>
                </a:lnTo>
                <a:lnTo>
                  <a:pt x="8783" y="6255"/>
                </a:lnTo>
                <a:lnTo>
                  <a:pt x="8789" y="6269"/>
                </a:lnTo>
                <a:lnTo>
                  <a:pt x="8792" y="6281"/>
                </a:lnTo>
                <a:lnTo>
                  <a:pt x="8789" y="6293"/>
                </a:lnTo>
                <a:close/>
                <a:moveTo>
                  <a:pt x="8888" y="6176"/>
                </a:moveTo>
                <a:lnTo>
                  <a:pt x="8873" y="6198"/>
                </a:lnTo>
                <a:lnTo>
                  <a:pt x="8862" y="6216"/>
                </a:lnTo>
                <a:lnTo>
                  <a:pt x="8852" y="6234"/>
                </a:lnTo>
                <a:lnTo>
                  <a:pt x="8844" y="6216"/>
                </a:lnTo>
                <a:lnTo>
                  <a:pt x="8832" y="6198"/>
                </a:lnTo>
                <a:lnTo>
                  <a:pt x="8819" y="6176"/>
                </a:lnTo>
                <a:lnTo>
                  <a:pt x="8801" y="6153"/>
                </a:lnTo>
                <a:lnTo>
                  <a:pt x="8778" y="6132"/>
                </a:lnTo>
                <a:lnTo>
                  <a:pt x="8750" y="6108"/>
                </a:lnTo>
                <a:lnTo>
                  <a:pt x="8720" y="6081"/>
                </a:lnTo>
                <a:lnTo>
                  <a:pt x="8682" y="6056"/>
                </a:lnTo>
                <a:lnTo>
                  <a:pt x="8676" y="6051"/>
                </a:lnTo>
                <a:lnTo>
                  <a:pt x="8738" y="6009"/>
                </a:lnTo>
                <a:lnTo>
                  <a:pt x="8766" y="5990"/>
                </a:lnTo>
                <a:lnTo>
                  <a:pt x="8790" y="5970"/>
                </a:lnTo>
                <a:lnTo>
                  <a:pt x="8810" y="5949"/>
                </a:lnTo>
                <a:lnTo>
                  <a:pt x="8828" y="5930"/>
                </a:lnTo>
                <a:lnTo>
                  <a:pt x="8843" y="5907"/>
                </a:lnTo>
                <a:lnTo>
                  <a:pt x="8852" y="5886"/>
                </a:lnTo>
                <a:lnTo>
                  <a:pt x="8864" y="5907"/>
                </a:lnTo>
                <a:lnTo>
                  <a:pt x="8879" y="5930"/>
                </a:lnTo>
                <a:lnTo>
                  <a:pt x="8897" y="5949"/>
                </a:lnTo>
                <a:lnTo>
                  <a:pt x="8916" y="5970"/>
                </a:lnTo>
                <a:lnTo>
                  <a:pt x="8940" y="5990"/>
                </a:lnTo>
                <a:lnTo>
                  <a:pt x="8966" y="6009"/>
                </a:lnTo>
                <a:lnTo>
                  <a:pt x="9030" y="6051"/>
                </a:lnTo>
                <a:lnTo>
                  <a:pt x="9024" y="6056"/>
                </a:lnTo>
                <a:lnTo>
                  <a:pt x="8985" y="6081"/>
                </a:lnTo>
                <a:lnTo>
                  <a:pt x="8954" y="6108"/>
                </a:lnTo>
                <a:lnTo>
                  <a:pt x="8928" y="6132"/>
                </a:lnTo>
                <a:lnTo>
                  <a:pt x="8906" y="6153"/>
                </a:lnTo>
                <a:lnTo>
                  <a:pt x="8888" y="6176"/>
                </a:lnTo>
                <a:close/>
                <a:moveTo>
                  <a:pt x="9267" y="6293"/>
                </a:moveTo>
                <a:lnTo>
                  <a:pt x="9264" y="6308"/>
                </a:lnTo>
                <a:lnTo>
                  <a:pt x="9254" y="6326"/>
                </a:lnTo>
                <a:lnTo>
                  <a:pt x="9240" y="6345"/>
                </a:lnTo>
                <a:lnTo>
                  <a:pt x="9219" y="6368"/>
                </a:lnTo>
                <a:lnTo>
                  <a:pt x="9194" y="6393"/>
                </a:lnTo>
                <a:lnTo>
                  <a:pt x="9162" y="6419"/>
                </a:lnTo>
                <a:lnTo>
                  <a:pt x="9120" y="6449"/>
                </a:lnTo>
                <a:lnTo>
                  <a:pt x="9093" y="6467"/>
                </a:lnTo>
                <a:lnTo>
                  <a:pt x="9066" y="6449"/>
                </a:lnTo>
                <a:lnTo>
                  <a:pt x="9024" y="6419"/>
                </a:lnTo>
                <a:lnTo>
                  <a:pt x="8991" y="6393"/>
                </a:lnTo>
                <a:lnTo>
                  <a:pt x="8966" y="6368"/>
                </a:lnTo>
                <a:lnTo>
                  <a:pt x="8946" y="6345"/>
                </a:lnTo>
                <a:lnTo>
                  <a:pt x="8933" y="6326"/>
                </a:lnTo>
                <a:lnTo>
                  <a:pt x="8922" y="6308"/>
                </a:lnTo>
                <a:lnTo>
                  <a:pt x="8918" y="6293"/>
                </a:lnTo>
                <a:lnTo>
                  <a:pt x="8915" y="6281"/>
                </a:lnTo>
                <a:lnTo>
                  <a:pt x="8918" y="6269"/>
                </a:lnTo>
                <a:lnTo>
                  <a:pt x="8922" y="6255"/>
                </a:lnTo>
                <a:lnTo>
                  <a:pt x="8933" y="6237"/>
                </a:lnTo>
                <a:lnTo>
                  <a:pt x="8946" y="6218"/>
                </a:lnTo>
                <a:lnTo>
                  <a:pt x="8966" y="6194"/>
                </a:lnTo>
                <a:lnTo>
                  <a:pt x="8991" y="6170"/>
                </a:lnTo>
                <a:lnTo>
                  <a:pt x="9024" y="6141"/>
                </a:lnTo>
                <a:lnTo>
                  <a:pt x="9066" y="6114"/>
                </a:lnTo>
                <a:lnTo>
                  <a:pt x="9093" y="6093"/>
                </a:lnTo>
                <a:lnTo>
                  <a:pt x="9120" y="6114"/>
                </a:lnTo>
                <a:lnTo>
                  <a:pt x="9162" y="6141"/>
                </a:lnTo>
                <a:lnTo>
                  <a:pt x="9194" y="6170"/>
                </a:lnTo>
                <a:lnTo>
                  <a:pt x="9219" y="6194"/>
                </a:lnTo>
                <a:lnTo>
                  <a:pt x="9240" y="6218"/>
                </a:lnTo>
                <a:lnTo>
                  <a:pt x="9254" y="6237"/>
                </a:lnTo>
                <a:lnTo>
                  <a:pt x="9264" y="6255"/>
                </a:lnTo>
                <a:lnTo>
                  <a:pt x="9267" y="6269"/>
                </a:lnTo>
                <a:lnTo>
                  <a:pt x="9272" y="6281"/>
                </a:lnTo>
                <a:lnTo>
                  <a:pt x="9267" y="6293"/>
                </a:lnTo>
                <a:close/>
                <a:moveTo>
                  <a:pt x="9368" y="6176"/>
                </a:moveTo>
                <a:lnTo>
                  <a:pt x="9354" y="6198"/>
                </a:lnTo>
                <a:lnTo>
                  <a:pt x="9342" y="6216"/>
                </a:lnTo>
                <a:lnTo>
                  <a:pt x="9333" y="6234"/>
                </a:lnTo>
                <a:lnTo>
                  <a:pt x="9324" y="6216"/>
                </a:lnTo>
                <a:lnTo>
                  <a:pt x="9314" y="6198"/>
                </a:lnTo>
                <a:lnTo>
                  <a:pt x="9297" y="6176"/>
                </a:lnTo>
                <a:lnTo>
                  <a:pt x="9279" y="6153"/>
                </a:lnTo>
                <a:lnTo>
                  <a:pt x="9258" y="6132"/>
                </a:lnTo>
                <a:lnTo>
                  <a:pt x="9231" y="6108"/>
                </a:lnTo>
                <a:lnTo>
                  <a:pt x="9200" y="6081"/>
                </a:lnTo>
                <a:lnTo>
                  <a:pt x="9162" y="6056"/>
                </a:lnTo>
                <a:lnTo>
                  <a:pt x="9156" y="6051"/>
                </a:lnTo>
                <a:lnTo>
                  <a:pt x="9219" y="6009"/>
                </a:lnTo>
                <a:lnTo>
                  <a:pt x="9246" y="5990"/>
                </a:lnTo>
                <a:lnTo>
                  <a:pt x="9270" y="5970"/>
                </a:lnTo>
                <a:lnTo>
                  <a:pt x="9290" y="5949"/>
                </a:lnTo>
                <a:lnTo>
                  <a:pt x="9308" y="5930"/>
                </a:lnTo>
                <a:lnTo>
                  <a:pt x="9321" y="5907"/>
                </a:lnTo>
                <a:lnTo>
                  <a:pt x="9333" y="5886"/>
                </a:lnTo>
                <a:lnTo>
                  <a:pt x="9344" y="5907"/>
                </a:lnTo>
                <a:lnTo>
                  <a:pt x="9360" y="5930"/>
                </a:lnTo>
                <a:lnTo>
                  <a:pt x="9375" y="5949"/>
                </a:lnTo>
                <a:lnTo>
                  <a:pt x="9398" y="5970"/>
                </a:lnTo>
                <a:lnTo>
                  <a:pt x="9420" y="5990"/>
                </a:lnTo>
                <a:lnTo>
                  <a:pt x="9447" y="6009"/>
                </a:lnTo>
                <a:lnTo>
                  <a:pt x="9510" y="6051"/>
                </a:lnTo>
                <a:lnTo>
                  <a:pt x="9504" y="6056"/>
                </a:lnTo>
                <a:lnTo>
                  <a:pt x="9465" y="6081"/>
                </a:lnTo>
                <a:lnTo>
                  <a:pt x="9435" y="6108"/>
                </a:lnTo>
                <a:lnTo>
                  <a:pt x="9408" y="6132"/>
                </a:lnTo>
                <a:lnTo>
                  <a:pt x="9386" y="6153"/>
                </a:lnTo>
                <a:lnTo>
                  <a:pt x="9368" y="6176"/>
                </a:lnTo>
                <a:close/>
                <a:moveTo>
                  <a:pt x="9749" y="6293"/>
                </a:moveTo>
                <a:lnTo>
                  <a:pt x="9743" y="6308"/>
                </a:lnTo>
                <a:lnTo>
                  <a:pt x="9734" y="6326"/>
                </a:lnTo>
                <a:lnTo>
                  <a:pt x="9719" y="6345"/>
                </a:lnTo>
                <a:lnTo>
                  <a:pt x="9699" y="6368"/>
                </a:lnTo>
                <a:lnTo>
                  <a:pt x="9674" y="6393"/>
                </a:lnTo>
                <a:lnTo>
                  <a:pt x="9641" y="6419"/>
                </a:lnTo>
                <a:lnTo>
                  <a:pt x="9600" y="6449"/>
                </a:lnTo>
                <a:lnTo>
                  <a:pt x="9585" y="6459"/>
                </a:lnTo>
                <a:lnTo>
                  <a:pt x="9573" y="6467"/>
                </a:lnTo>
                <a:lnTo>
                  <a:pt x="9546" y="6449"/>
                </a:lnTo>
                <a:lnTo>
                  <a:pt x="9504" y="6419"/>
                </a:lnTo>
                <a:lnTo>
                  <a:pt x="9471" y="6393"/>
                </a:lnTo>
                <a:lnTo>
                  <a:pt x="9446" y="6368"/>
                </a:lnTo>
                <a:lnTo>
                  <a:pt x="9426" y="6345"/>
                </a:lnTo>
                <a:lnTo>
                  <a:pt x="9411" y="6326"/>
                </a:lnTo>
                <a:lnTo>
                  <a:pt x="9404" y="6308"/>
                </a:lnTo>
                <a:lnTo>
                  <a:pt x="9398" y="6293"/>
                </a:lnTo>
                <a:lnTo>
                  <a:pt x="9393" y="6281"/>
                </a:lnTo>
                <a:lnTo>
                  <a:pt x="9398" y="6269"/>
                </a:lnTo>
                <a:lnTo>
                  <a:pt x="9404" y="6255"/>
                </a:lnTo>
                <a:lnTo>
                  <a:pt x="9411" y="6237"/>
                </a:lnTo>
                <a:lnTo>
                  <a:pt x="9426" y="6218"/>
                </a:lnTo>
                <a:lnTo>
                  <a:pt x="9446" y="6194"/>
                </a:lnTo>
                <a:lnTo>
                  <a:pt x="9471" y="6170"/>
                </a:lnTo>
                <a:lnTo>
                  <a:pt x="9504" y="6141"/>
                </a:lnTo>
                <a:lnTo>
                  <a:pt x="9546" y="6114"/>
                </a:lnTo>
                <a:lnTo>
                  <a:pt x="9573" y="6093"/>
                </a:lnTo>
                <a:lnTo>
                  <a:pt x="9585" y="6104"/>
                </a:lnTo>
                <a:lnTo>
                  <a:pt x="9600" y="6114"/>
                </a:lnTo>
                <a:lnTo>
                  <a:pt x="9641" y="6141"/>
                </a:lnTo>
                <a:lnTo>
                  <a:pt x="9674" y="6170"/>
                </a:lnTo>
                <a:lnTo>
                  <a:pt x="9699" y="6194"/>
                </a:lnTo>
                <a:lnTo>
                  <a:pt x="9719" y="6218"/>
                </a:lnTo>
                <a:lnTo>
                  <a:pt x="9734" y="6237"/>
                </a:lnTo>
                <a:lnTo>
                  <a:pt x="9743" y="6255"/>
                </a:lnTo>
                <a:lnTo>
                  <a:pt x="9749" y="6269"/>
                </a:lnTo>
                <a:lnTo>
                  <a:pt x="9752" y="6281"/>
                </a:lnTo>
                <a:lnTo>
                  <a:pt x="9749" y="6293"/>
                </a:lnTo>
                <a:close/>
                <a:moveTo>
                  <a:pt x="9848" y="6176"/>
                </a:moveTo>
                <a:lnTo>
                  <a:pt x="9833" y="6198"/>
                </a:lnTo>
                <a:lnTo>
                  <a:pt x="9821" y="6216"/>
                </a:lnTo>
                <a:lnTo>
                  <a:pt x="9813" y="6234"/>
                </a:lnTo>
                <a:lnTo>
                  <a:pt x="9803" y="6216"/>
                </a:lnTo>
                <a:lnTo>
                  <a:pt x="9794" y="6198"/>
                </a:lnTo>
                <a:lnTo>
                  <a:pt x="9777" y="6176"/>
                </a:lnTo>
                <a:lnTo>
                  <a:pt x="9759" y="6153"/>
                </a:lnTo>
                <a:lnTo>
                  <a:pt x="9737" y="6132"/>
                </a:lnTo>
                <a:lnTo>
                  <a:pt x="9711" y="6108"/>
                </a:lnTo>
                <a:lnTo>
                  <a:pt x="9680" y="6081"/>
                </a:lnTo>
                <a:lnTo>
                  <a:pt x="9644" y="6056"/>
                </a:lnTo>
                <a:lnTo>
                  <a:pt x="9638" y="6051"/>
                </a:lnTo>
                <a:lnTo>
                  <a:pt x="9699" y="6009"/>
                </a:lnTo>
                <a:lnTo>
                  <a:pt x="9725" y="5990"/>
                </a:lnTo>
                <a:lnTo>
                  <a:pt x="9749" y="5970"/>
                </a:lnTo>
                <a:lnTo>
                  <a:pt x="9770" y="5949"/>
                </a:lnTo>
                <a:lnTo>
                  <a:pt x="9788" y="5930"/>
                </a:lnTo>
                <a:lnTo>
                  <a:pt x="9801" y="5907"/>
                </a:lnTo>
                <a:lnTo>
                  <a:pt x="9813" y="5886"/>
                </a:lnTo>
                <a:lnTo>
                  <a:pt x="9824" y="5907"/>
                </a:lnTo>
                <a:lnTo>
                  <a:pt x="9839" y="5930"/>
                </a:lnTo>
                <a:lnTo>
                  <a:pt x="9855" y="5949"/>
                </a:lnTo>
                <a:lnTo>
                  <a:pt x="9878" y="5970"/>
                </a:lnTo>
                <a:lnTo>
                  <a:pt x="9899" y="5990"/>
                </a:lnTo>
                <a:lnTo>
                  <a:pt x="9927" y="6009"/>
                </a:lnTo>
                <a:lnTo>
                  <a:pt x="9989" y="6051"/>
                </a:lnTo>
                <a:lnTo>
                  <a:pt x="9983" y="6056"/>
                </a:lnTo>
                <a:lnTo>
                  <a:pt x="9945" y="6081"/>
                </a:lnTo>
                <a:lnTo>
                  <a:pt x="9915" y="6108"/>
                </a:lnTo>
                <a:lnTo>
                  <a:pt x="9887" y="6132"/>
                </a:lnTo>
                <a:lnTo>
                  <a:pt x="9866" y="6153"/>
                </a:lnTo>
                <a:lnTo>
                  <a:pt x="9848" y="6176"/>
                </a:lnTo>
                <a:close/>
                <a:moveTo>
                  <a:pt x="10229" y="6293"/>
                </a:moveTo>
                <a:lnTo>
                  <a:pt x="10223" y="6308"/>
                </a:lnTo>
                <a:lnTo>
                  <a:pt x="10214" y="6326"/>
                </a:lnTo>
                <a:lnTo>
                  <a:pt x="10199" y="6345"/>
                </a:lnTo>
                <a:lnTo>
                  <a:pt x="10179" y="6368"/>
                </a:lnTo>
                <a:lnTo>
                  <a:pt x="10154" y="6393"/>
                </a:lnTo>
                <a:lnTo>
                  <a:pt x="10121" y="6419"/>
                </a:lnTo>
                <a:lnTo>
                  <a:pt x="10082" y="6449"/>
                </a:lnTo>
                <a:lnTo>
                  <a:pt x="10053" y="6467"/>
                </a:lnTo>
                <a:lnTo>
                  <a:pt x="10025" y="6449"/>
                </a:lnTo>
                <a:lnTo>
                  <a:pt x="9983" y="6419"/>
                </a:lnTo>
                <a:lnTo>
                  <a:pt x="9951" y="6393"/>
                </a:lnTo>
                <a:lnTo>
                  <a:pt x="9926" y="6368"/>
                </a:lnTo>
                <a:lnTo>
                  <a:pt x="9905" y="6345"/>
                </a:lnTo>
                <a:lnTo>
                  <a:pt x="9891" y="6326"/>
                </a:lnTo>
                <a:lnTo>
                  <a:pt x="9884" y="6308"/>
                </a:lnTo>
                <a:lnTo>
                  <a:pt x="9878" y="6293"/>
                </a:lnTo>
                <a:lnTo>
                  <a:pt x="9873" y="6281"/>
                </a:lnTo>
                <a:lnTo>
                  <a:pt x="9878" y="6269"/>
                </a:lnTo>
                <a:lnTo>
                  <a:pt x="9884" y="6255"/>
                </a:lnTo>
                <a:lnTo>
                  <a:pt x="9891" y="6237"/>
                </a:lnTo>
                <a:lnTo>
                  <a:pt x="9905" y="6218"/>
                </a:lnTo>
                <a:lnTo>
                  <a:pt x="9926" y="6194"/>
                </a:lnTo>
                <a:lnTo>
                  <a:pt x="9951" y="6170"/>
                </a:lnTo>
                <a:lnTo>
                  <a:pt x="9983" y="6141"/>
                </a:lnTo>
                <a:lnTo>
                  <a:pt x="10025" y="6114"/>
                </a:lnTo>
                <a:lnTo>
                  <a:pt x="10053" y="6093"/>
                </a:lnTo>
                <a:lnTo>
                  <a:pt x="10082" y="6114"/>
                </a:lnTo>
                <a:lnTo>
                  <a:pt x="10121" y="6141"/>
                </a:lnTo>
                <a:lnTo>
                  <a:pt x="10154" y="6170"/>
                </a:lnTo>
                <a:lnTo>
                  <a:pt x="10179" y="6194"/>
                </a:lnTo>
                <a:lnTo>
                  <a:pt x="10199" y="6218"/>
                </a:lnTo>
                <a:lnTo>
                  <a:pt x="10214" y="6237"/>
                </a:lnTo>
                <a:lnTo>
                  <a:pt x="10223" y="6255"/>
                </a:lnTo>
                <a:lnTo>
                  <a:pt x="10229" y="6269"/>
                </a:lnTo>
                <a:lnTo>
                  <a:pt x="10232" y="6281"/>
                </a:lnTo>
                <a:lnTo>
                  <a:pt x="10229" y="6293"/>
                </a:lnTo>
                <a:close/>
                <a:moveTo>
                  <a:pt x="10326" y="6176"/>
                </a:moveTo>
                <a:lnTo>
                  <a:pt x="10313" y="6198"/>
                </a:lnTo>
                <a:lnTo>
                  <a:pt x="10301" y="6216"/>
                </a:lnTo>
                <a:lnTo>
                  <a:pt x="10293" y="6234"/>
                </a:lnTo>
                <a:lnTo>
                  <a:pt x="10283" y="6216"/>
                </a:lnTo>
                <a:lnTo>
                  <a:pt x="10272" y="6198"/>
                </a:lnTo>
                <a:lnTo>
                  <a:pt x="10257" y="6176"/>
                </a:lnTo>
                <a:lnTo>
                  <a:pt x="10239" y="6153"/>
                </a:lnTo>
                <a:lnTo>
                  <a:pt x="10217" y="6132"/>
                </a:lnTo>
                <a:lnTo>
                  <a:pt x="10191" y="6108"/>
                </a:lnTo>
                <a:lnTo>
                  <a:pt x="10160" y="6081"/>
                </a:lnTo>
                <a:lnTo>
                  <a:pt x="10124" y="6056"/>
                </a:lnTo>
                <a:lnTo>
                  <a:pt x="10118" y="6051"/>
                </a:lnTo>
                <a:lnTo>
                  <a:pt x="10179" y="6009"/>
                </a:lnTo>
                <a:lnTo>
                  <a:pt x="10205" y="5990"/>
                </a:lnTo>
                <a:lnTo>
                  <a:pt x="10229" y="5970"/>
                </a:lnTo>
                <a:lnTo>
                  <a:pt x="10250" y="5949"/>
                </a:lnTo>
                <a:lnTo>
                  <a:pt x="10268" y="5930"/>
                </a:lnTo>
                <a:lnTo>
                  <a:pt x="10281" y="5907"/>
                </a:lnTo>
                <a:lnTo>
                  <a:pt x="10293" y="5886"/>
                </a:lnTo>
                <a:lnTo>
                  <a:pt x="10302" y="5907"/>
                </a:lnTo>
                <a:lnTo>
                  <a:pt x="10319" y="5930"/>
                </a:lnTo>
                <a:lnTo>
                  <a:pt x="10335" y="5949"/>
                </a:lnTo>
                <a:lnTo>
                  <a:pt x="10356" y="5970"/>
                </a:lnTo>
                <a:lnTo>
                  <a:pt x="10379" y="5990"/>
                </a:lnTo>
                <a:lnTo>
                  <a:pt x="10407" y="6009"/>
                </a:lnTo>
                <a:lnTo>
                  <a:pt x="10469" y="6051"/>
                </a:lnTo>
                <a:lnTo>
                  <a:pt x="10463" y="6056"/>
                </a:lnTo>
                <a:lnTo>
                  <a:pt x="10425" y="6081"/>
                </a:lnTo>
                <a:lnTo>
                  <a:pt x="10395" y="6108"/>
                </a:lnTo>
                <a:lnTo>
                  <a:pt x="10367" y="6132"/>
                </a:lnTo>
                <a:lnTo>
                  <a:pt x="10344" y="6153"/>
                </a:lnTo>
                <a:lnTo>
                  <a:pt x="10326" y="6176"/>
                </a:lnTo>
                <a:close/>
                <a:moveTo>
                  <a:pt x="10709" y="6293"/>
                </a:moveTo>
                <a:lnTo>
                  <a:pt x="10703" y="6308"/>
                </a:lnTo>
                <a:lnTo>
                  <a:pt x="10692" y="6326"/>
                </a:lnTo>
                <a:lnTo>
                  <a:pt x="10679" y="6345"/>
                </a:lnTo>
                <a:lnTo>
                  <a:pt x="10659" y="6368"/>
                </a:lnTo>
                <a:lnTo>
                  <a:pt x="10635" y="6393"/>
                </a:lnTo>
                <a:lnTo>
                  <a:pt x="10601" y="6419"/>
                </a:lnTo>
                <a:lnTo>
                  <a:pt x="10560" y="6449"/>
                </a:lnTo>
                <a:lnTo>
                  <a:pt x="10545" y="6459"/>
                </a:lnTo>
                <a:lnTo>
                  <a:pt x="10533" y="6467"/>
                </a:lnTo>
                <a:lnTo>
                  <a:pt x="10505" y="6449"/>
                </a:lnTo>
                <a:lnTo>
                  <a:pt x="10463" y="6419"/>
                </a:lnTo>
                <a:lnTo>
                  <a:pt x="10431" y="6393"/>
                </a:lnTo>
                <a:lnTo>
                  <a:pt x="10404" y="6368"/>
                </a:lnTo>
                <a:lnTo>
                  <a:pt x="10385" y="6345"/>
                </a:lnTo>
                <a:lnTo>
                  <a:pt x="10371" y="6326"/>
                </a:lnTo>
                <a:lnTo>
                  <a:pt x="10362" y="6308"/>
                </a:lnTo>
                <a:lnTo>
                  <a:pt x="10356" y="6293"/>
                </a:lnTo>
                <a:lnTo>
                  <a:pt x="10353" y="6281"/>
                </a:lnTo>
                <a:lnTo>
                  <a:pt x="10356" y="6269"/>
                </a:lnTo>
                <a:lnTo>
                  <a:pt x="10362" y="6255"/>
                </a:lnTo>
                <a:lnTo>
                  <a:pt x="10371" y="6237"/>
                </a:lnTo>
                <a:lnTo>
                  <a:pt x="10385" y="6218"/>
                </a:lnTo>
                <a:lnTo>
                  <a:pt x="10404" y="6194"/>
                </a:lnTo>
                <a:lnTo>
                  <a:pt x="10431" y="6170"/>
                </a:lnTo>
                <a:lnTo>
                  <a:pt x="10463" y="6141"/>
                </a:lnTo>
                <a:lnTo>
                  <a:pt x="10505" y="6114"/>
                </a:lnTo>
                <a:lnTo>
                  <a:pt x="10533" y="6093"/>
                </a:lnTo>
                <a:lnTo>
                  <a:pt x="10545" y="6104"/>
                </a:lnTo>
                <a:lnTo>
                  <a:pt x="10560" y="6114"/>
                </a:lnTo>
                <a:lnTo>
                  <a:pt x="10601" y="6141"/>
                </a:lnTo>
                <a:lnTo>
                  <a:pt x="10635" y="6170"/>
                </a:lnTo>
                <a:lnTo>
                  <a:pt x="10659" y="6194"/>
                </a:lnTo>
                <a:lnTo>
                  <a:pt x="10679" y="6218"/>
                </a:lnTo>
                <a:lnTo>
                  <a:pt x="10692" y="6237"/>
                </a:lnTo>
                <a:lnTo>
                  <a:pt x="10703" y="6255"/>
                </a:lnTo>
                <a:lnTo>
                  <a:pt x="10709" y="6269"/>
                </a:lnTo>
                <a:lnTo>
                  <a:pt x="10710" y="6281"/>
                </a:lnTo>
                <a:lnTo>
                  <a:pt x="10709" y="6293"/>
                </a:lnTo>
                <a:close/>
                <a:moveTo>
                  <a:pt x="10806" y="6176"/>
                </a:moveTo>
                <a:lnTo>
                  <a:pt x="10793" y="6198"/>
                </a:lnTo>
                <a:lnTo>
                  <a:pt x="10781" y="6216"/>
                </a:lnTo>
                <a:lnTo>
                  <a:pt x="10773" y="6234"/>
                </a:lnTo>
                <a:lnTo>
                  <a:pt x="10764" y="6216"/>
                </a:lnTo>
                <a:lnTo>
                  <a:pt x="10752" y="6198"/>
                </a:lnTo>
                <a:lnTo>
                  <a:pt x="10739" y="6176"/>
                </a:lnTo>
                <a:lnTo>
                  <a:pt x="10719" y="6153"/>
                </a:lnTo>
                <a:lnTo>
                  <a:pt x="10697" y="6132"/>
                </a:lnTo>
                <a:lnTo>
                  <a:pt x="10671" y="6108"/>
                </a:lnTo>
                <a:lnTo>
                  <a:pt x="10638" y="6081"/>
                </a:lnTo>
                <a:lnTo>
                  <a:pt x="10602" y="6056"/>
                </a:lnTo>
                <a:lnTo>
                  <a:pt x="10596" y="6051"/>
                </a:lnTo>
                <a:lnTo>
                  <a:pt x="10659" y="6009"/>
                </a:lnTo>
                <a:lnTo>
                  <a:pt x="10685" y="5990"/>
                </a:lnTo>
                <a:lnTo>
                  <a:pt x="10709" y="5970"/>
                </a:lnTo>
                <a:lnTo>
                  <a:pt x="10728" y="5949"/>
                </a:lnTo>
                <a:lnTo>
                  <a:pt x="10746" y="5930"/>
                </a:lnTo>
                <a:lnTo>
                  <a:pt x="10761" y="5907"/>
                </a:lnTo>
                <a:lnTo>
                  <a:pt x="10773" y="5886"/>
                </a:lnTo>
                <a:lnTo>
                  <a:pt x="10785" y="5907"/>
                </a:lnTo>
                <a:lnTo>
                  <a:pt x="10799" y="5930"/>
                </a:lnTo>
                <a:lnTo>
                  <a:pt x="10817" y="5949"/>
                </a:lnTo>
                <a:lnTo>
                  <a:pt x="10836" y="5970"/>
                </a:lnTo>
                <a:lnTo>
                  <a:pt x="10860" y="5990"/>
                </a:lnTo>
                <a:lnTo>
                  <a:pt x="10887" y="6009"/>
                </a:lnTo>
                <a:lnTo>
                  <a:pt x="10949" y="6051"/>
                </a:lnTo>
                <a:lnTo>
                  <a:pt x="10943" y="6056"/>
                </a:lnTo>
                <a:lnTo>
                  <a:pt x="10907" y="6081"/>
                </a:lnTo>
                <a:lnTo>
                  <a:pt x="10875" y="6108"/>
                </a:lnTo>
                <a:lnTo>
                  <a:pt x="10847" y="6132"/>
                </a:lnTo>
                <a:lnTo>
                  <a:pt x="10824" y="6153"/>
                </a:lnTo>
                <a:lnTo>
                  <a:pt x="10806" y="6176"/>
                </a:lnTo>
                <a:close/>
                <a:moveTo>
                  <a:pt x="11189" y="6293"/>
                </a:moveTo>
                <a:lnTo>
                  <a:pt x="11183" y="6308"/>
                </a:lnTo>
                <a:lnTo>
                  <a:pt x="11172" y="6326"/>
                </a:lnTo>
                <a:lnTo>
                  <a:pt x="11159" y="6345"/>
                </a:lnTo>
                <a:lnTo>
                  <a:pt x="11141" y="6368"/>
                </a:lnTo>
                <a:lnTo>
                  <a:pt x="11114" y="6393"/>
                </a:lnTo>
                <a:lnTo>
                  <a:pt x="11081" y="6419"/>
                </a:lnTo>
                <a:lnTo>
                  <a:pt x="11040" y="6449"/>
                </a:lnTo>
                <a:lnTo>
                  <a:pt x="11012" y="6467"/>
                </a:lnTo>
                <a:lnTo>
                  <a:pt x="10985" y="6449"/>
                </a:lnTo>
                <a:lnTo>
                  <a:pt x="10944" y="6419"/>
                </a:lnTo>
                <a:lnTo>
                  <a:pt x="10911" y="6393"/>
                </a:lnTo>
                <a:lnTo>
                  <a:pt x="10884" y="6368"/>
                </a:lnTo>
                <a:lnTo>
                  <a:pt x="10866" y="6345"/>
                </a:lnTo>
                <a:lnTo>
                  <a:pt x="10853" y="6326"/>
                </a:lnTo>
                <a:lnTo>
                  <a:pt x="10842" y="6308"/>
                </a:lnTo>
                <a:lnTo>
                  <a:pt x="10836" y="6293"/>
                </a:lnTo>
                <a:lnTo>
                  <a:pt x="10833" y="6281"/>
                </a:lnTo>
                <a:lnTo>
                  <a:pt x="10836" y="6269"/>
                </a:lnTo>
                <a:lnTo>
                  <a:pt x="10842" y="6255"/>
                </a:lnTo>
                <a:lnTo>
                  <a:pt x="10853" y="6237"/>
                </a:lnTo>
                <a:lnTo>
                  <a:pt x="10866" y="6218"/>
                </a:lnTo>
                <a:lnTo>
                  <a:pt x="10884" y="6194"/>
                </a:lnTo>
                <a:lnTo>
                  <a:pt x="10911" y="6170"/>
                </a:lnTo>
                <a:lnTo>
                  <a:pt x="10944" y="6141"/>
                </a:lnTo>
                <a:lnTo>
                  <a:pt x="10985" y="6114"/>
                </a:lnTo>
                <a:lnTo>
                  <a:pt x="11012" y="6093"/>
                </a:lnTo>
                <a:lnTo>
                  <a:pt x="11040" y="6114"/>
                </a:lnTo>
                <a:lnTo>
                  <a:pt x="11081" y="6141"/>
                </a:lnTo>
                <a:lnTo>
                  <a:pt x="11114" y="6170"/>
                </a:lnTo>
                <a:lnTo>
                  <a:pt x="11141" y="6194"/>
                </a:lnTo>
                <a:lnTo>
                  <a:pt x="11159" y="6218"/>
                </a:lnTo>
                <a:lnTo>
                  <a:pt x="11172" y="6237"/>
                </a:lnTo>
                <a:lnTo>
                  <a:pt x="11183" y="6255"/>
                </a:lnTo>
                <a:lnTo>
                  <a:pt x="11189" y="6269"/>
                </a:lnTo>
                <a:lnTo>
                  <a:pt x="11190" y="6281"/>
                </a:lnTo>
                <a:lnTo>
                  <a:pt x="11189" y="6293"/>
                </a:lnTo>
                <a:close/>
                <a:moveTo>
                  <a:pt x="11316" y="5970"/>
                </a:moveTo>
                <a:lnTo>
                  <a:pt x="11340" y="5990"/>
                </a:lnTo>
                <a:lnTo>
                  <a:pt x="11366" y="6009"/>
                </a:lnTo>
                <a:lnTo>
                  <a:pt x="11429" y="6051"/>
                </a:lnTo>
                <a:lnTo>
                  <a:pt x="11423" y="6056"/>
                </a:lnTo>
                <a:lnTo>
                  <a:pt x="11387" y="6081"/>
                </a:lnTo>
                <a:lnTo>
                  <a:pt x="11354" y="6108"/>
                </a:lnTo>
                <a:lnTo>
                  <a:pt x="11328" y="6132"/>
                </a:lnTo>
                <a:lnTo>
                  <a:pt x="11304" y="6153"/>
                </a:lnTo>
                <a:lnTo>
                  <a:pt x="11286" y="6176"/>
                </a:lnTo>
                <a:lnTo>
                  <a:pt x="11273" y="6198"/>
                </a:lnTo>
                <a:lnTo>
                  <a:pt x="11261" y="6216"/>
                </a:lnTo>
                <a:lnTo>
                  <a:pt x="11252" y="6234"/>
                </a:lnTo>
                <a:lnTo>
                  <a:pt x="11244" y="6216"/>
                </a:lnTo>
                <a:lnTo>
                  <a:pt x="11232" y="6198"/>
                </a:lnTo>
                <a:lnTo>
                  <a:pt x="11219" y="6176"/>
                </a:lnTo>
                <a:lnTo>
                  <a:pt x="11198" y="6153"/>
                </a:lnTo>
                <a:lnTo>
                  <a:pt x="11177" y="6132"/>
                </a:lnTo>
                <a:lnTo>
                  <a:pt x="11150" y="6108"/>
                </a:lnTo>
                <a:lnTo>
                  <a:pt x="11118" y="6081"/>
                </a:lnTo>
                <a:lnTo>
                  <a:pt x="11082" y="6056"/>
                </a:lnTo>
                <a:lnTo>
                  <a:pt x="11076" y="6051"/>
                </a:lnTo>
                <a:lnTo>
                  <a:pt x="11138" y="6009"/>
                </a:lnTo>
                <a:lnTo>
                  <a:pt x="11165" y="5990"/>
                </a:lnTo>
                <a:lnTo>
                  <a:pt x="11189" y="5970"/>
                </a:lnTo>
                <a:lnTo>
                  <a:pt x="11208" y="5949"/>
                </a:lnTo>
                <a:lnTo>
                  <a:pt x="11226" y="5930"/>
                </a:lnTo>
                <a:lnTo>
                  <a:pt x="11240" y="5907"/>
                </a:lnTo>
                <a:lnTo>
                  <a:pt x="11252" y="5886"/>
                </a:lnTo>
                <a:lnTo>
                  <a:pt x="11264" y="5907"/>
                </a:lnTo>
                <a:lnTo>
                  <a:pt x="11279" y="5930"/>
                </a:lnTo>
                <a:lnTo>
                  <a:pt x="11297" y="5949"/>
                </a:lnTo>
                <a:lnTo>
                  <a:pt x="11316" y="5970"/>
                </a:lnTo>
                <a:close/>
                <a:moveTo>
                  <a:pt x="11328" y="5472"/>
                </a:moveTo>
                <a:lnTo>
                  <a:pt x="11354" y="5496"/>
                </a:lnTo>
                <a:lnTo>
                  <a:pt x="11387" y="5520"/>
                </a:lnTo>
                <a:lnTo>
                  <a:pt x="11423" y="5546"/>
                </a:lnTo>
                <a:lnTo>
                  <a:pt x="11429" y="5550"/>
                </a:lnTo>
                <a:lnTo>
                  <a:pt x="11366" y="5592"/>
                </a:lnTo>
                <a:lnTo>
                  <a:pt x="11340" y="5612"/>
                </a:lnTo>
                <a:lnTo>
                  <a:pt x="11316" y="5630"/>
                </a:lnTo>
                <a:lnTo>
                  <a:pt x="11297" y="5649"/>
                </a:lnTo>
                <a:lnTo>
                  <a:pt x="11279" y="5670"/>
                </a:lnTo>
                <a:lnTo>
                  <a:pt x="11264" y="5690"/>
                </a:lnTo>
                <a:lnTo>
                  <a:pt x="11252" y="5712"/>
                </a:lnTo>
                <a:lnTo>
                  <a:pt x="11240" y="5690"/>
                </a:lnTo>
                <a:lnTo>
                  <a:pt x="11226" y="5670"/>
                </a:lnTo>
                <a:lnTo>
                  <a:pt x="11208" y="5649"/>
                </a:lnTo>
                <a:lnTo>
                  <a:pt x="11189" y="5630"/>
                </a:lnTo>
                <a:lnTo>
                  <a:pt x="11165" y="5612"/>
                </a:lnTo>
                <a:lnTo>
                  <a:pt x="11138" y="5592"/>
                </a:lnTo>
                <a:lnTo>
                  <a:pt x="11076" y="5550"/>
                </a:lnTo>
                <a:lnTo>
                  <a:pt x="11082" y="5546"/>
                </a:lnTo>
                <a:lnTo>
                  <a:pt x="11118" y="5520"/>
                </a:lnTo>
                <a:lnTo>
                  <a:pt x="11150" y="5496"/>
                </a:lnTo>
                <a:lnTo>
                  <a:pt x="11177" y="5472"/>
                </a:lnTo>
                <a:lnTo>
                  <a:pt x="11198" y="5448"/>
                </a:lnTo>
                <a:lnTo>
                  <a:pt x="11219" y="5426"/>
                </a:lnTo>
                <a:lnTo>
                  <a:pt x="11232" y="5406"/>
                </a:lnTo>
                <a:lnTo>
                  <a:pt x="11244" y="5387"/>
                </a:lnTo>
                <a:lnTo>
                  <a:pt x="11252" y="5369"/>
                </a:lnTo>
                <a:lnTo>
                  <a:pt x="11261" y="5387"/>
                </a:lnTo>
                <a:lnTo>
                  <a:pt x="11273" y="5406"/>
                </a:lnTo>
                <a:lnTo>
                  <a:pt x="11286" y="5426"/>
                </a:lnTo>
                <a:lnTo>
                  <a:pt x="11304" y="5448"/>
                </a:lnTo>
                <a:lnTo>
                  <a:pt x="11328" y="5472"/>
                </a:lnTo>
                <a:close/>
                <a:moveTo>
                  <a:pt x="11316" y="5010"/>
                </a:moveTo>
                <a:lnTo>
                  <a:pt x="11340" y="5030"/>
                </a:lnTo>
                <a:lnTo>
                  <a:pt x="11366" y="5051"/>
                </a:lnTo>
                <a:lnTo>
                  <a:pt x="11429" y="5093"/>
                </a:lnTo>
                <a:lnTo>
                  <a:pt x="11423" y="5096"/>
                </a:lnTo>
                <a:lnTo>
                  <a:pt x="11387" y="5123"/>
                </a:lnTo>
                <a:lnTo>
                  <a:pt x="11354" y="5148"/>
                </a:lnTo>
                <a:lnTo>
                  <a:pt x="11328" y="5172"/>
                </a:lnTo>
                <a:lnTo>
                  <a:pt x="11304" y="5195"/>
                </a:lnTo>
                <a:lnTo>
                  <a:pt x="11286" y="5216"/>
                </a:lnTo>
                <a:lnTo>
                  <a:pt x="11273" y="5237"/>
                </a:lnTo>
                <a:lnTo>
                  <a:pt x="11261" y="5256"/>
                </a:lnTo>
                <a:lnTo>
                  <a:pt x="11252" y="5274"/>
                </a:lnTo>
                <a:lnTo>
                  <a:pt x="11244" y="5256"/>
                </a:lnTo>
                <a:lnTo>
                  <a:pt x="11232" y="5237"/>
                </a:lnTo>
                <a:lnTo>
                  <a:pt x="11219" y="5216"/>
                </a:lnTo>
                <a:lnTo>
                  <a:pt x="11198" y="5195"/>
                </a:lnTo>
                <a:lnTo>
                  <a:pt x="11177" y="5172"/>
                </a:lnTo>
                <a:lnTo>
                  <a:pt x="11150" y="5148"/>
                </a:lnTo>
                <a:lnTo>
                  <a:pt x="11118" y="5123"/>
                </a:lnTo>
                <a:lnTo>
                  <a:pt x="11082" y="5096"/>
                </a:lnTo>
                <a:lnTo>
                  <a:pt x="11076" y="5093"/>
                </a:lnTo>
                <a:lnTo>
                  <a:pt x="11138" y="5051"/>
                </a:lnTo>
                <a:lnTo>
                  <a:pt x="11165" y="5030"/>
                </a:lnTo>
                <a:lnTo>
                  <a:pt x="11189" y="5010"/>
                </a:lnTo>
                <a:lnTo>
                  <a:pt x="11208" y="4991"/>
                </a:lnTo>
                <a:lnTo>
                  <a:pt x="11226" y="4970"/>
                </a:lnTo>
                <a:lnTo>
                  <a:pt x="11240" y="4949"/>
                </a:lnTo>
                <a:lnTo>
                  <a:pt x="11252" y="4926"/>
                </a:lnTo>
                <a:lnTo>
                  <a:pt x="11264" y="4949"/>
                </a:lnTo>
                <a:lnTo>
                  <a:pt x="11279" y="4970"/>
                </a:lnTo>
                <a:lnTo>
                  <a:pt x="11297" y="4991"/>
                </a:lnTo>
                <a:lnTo>
                  <a:pt x="11316" y="5010"/>
                </a:lnTo>
                <a:close/>
                <a:moveTo>
                  <a:pt x="11328" y="4511"/>
                </a:moveTo>
                <a:lnTo>
                  <a:pt x="11354" y="4535"/>
                </a:lnTo>
                <a:lnTo>
                  <a:pt x="11387" y="4560"/>
                </a:lnTo>
                <a:lnTo>
                  <a:pt x="11423" y="4587"/>
                </a:lnTo>
                <a:lnTo>
                  <a:pt x="11429" y="4590"/>
                </a:lnTo>
                <a:lnTo>
                  <a:pt x="11366" y="4632"/>
                </a:lnTo>
                <a:lnTo>
                  <a:pt x="11340" y="4650"/>
                </a:lnTo>
                <a:lnTo>
                  <a:pt x="11316" y="4671"/>
                </a:lnTo>
                <a:lnTo>
                  <a:pt x="11297" y="4691"/>
                </a:lnTo>
                <a:lnTo>
                  <a:pt x="11279" y="4710"/>
                </a:lnTo>
                <a:lnTo>
                  <a:pt x="11264" y="4731"/>
                </a:lnTo>
                <a:lnTo>
                  <a:pt x="11252" y="4752"/>
                </a:lnTo>
                <a:lnTo>
                  <a:pt x="11240" y="4731"/>
                </a:lnTo>
                <a:lnTo>
                  <a:pt x="11226" y="4710"/>
                </a:lnTo>
                <a:lnTo>
                  <a:pt x="11208" y="4691"/>
                </a:lnTo>
                <a:lnTo>
                  <a:pt x="11189" y="4671"/>
                </a:lnTo>
                <a:lnTo>
                  <a:pt x="11165" y="4650"/>
                </a:lnTo>
                <a:lnTo>
                  <a:pt x="11138" y="4632"/>
                </a:lnTo>
                <a:lnTo>
                  <a:pt x="11076" y="4590"/>
                </a:lnTo>
                <a:lnTo>
                  <a:pt x="11082" y="4587"/>
                </a:lnTo>
                <a:lnTo>
                  <a:pt x="11118" y="4560"/>
                </a:lnTo>
                <a:lnTo>
                  <a:pt x="11150" y="4535"/>
                </a:lnTo>
                <a:lnTo>
                  <a:pt x="11177" y="4511"/>
                </a:lnTo>
                <a:lnTo>
                  <a:pt x="11198" y="4488"/>
                </a:lnTo>
                <a:lnTo>
                  <a:pt x="11219" y="4467"/>
                </a:lnTo>
                <a:lnTo>
                  <a:pt x="11232" y="4446"/>
                </a:lnTo>
                <a:lnTo>
                  <a:pt x="11244" y="4427"/>
                </a:lnTo>
                <a:lnTo>
                  <a:pt x="11252" y="4409"/>
                </a:lnTo>
                <a:lnTo>
                  <a:pt x="11261" y="4427"/>
                </a:lnTo>
                <a:lnTo>
                  <a:pt x="11273" y="4446"/>
                </a:lnTo>
                <a:lnTo>
                  <a:pt x="11286" y="4467"/>
                </a:lnTo>
                <a:lnTo>
                  <a:pt x="11304" y="4488"/>
                </a:lnTo>
                <a:lnTo>
                  <a:pt x="11328" y="4511"/>
                </a:lnTo>
                <a:close/>
                <a:moveTo>
                  <a:pt x="11316" y="4049"/>
                </a:moveTo>
                <a:lnTo>
                  <a:pt x="11340" y="4070"/>
                </a:lnTo>
                <a:lnTo>
                  <a:pt x="11366" y="4089"/>
                </a:lnTo>
                <a:lnTo>
                  <a:pt x="11429" y="4133"/>
                </a:lnTo>
                <a:lnTo>
                  <a:pt x="11423" y="4137"/>
                </a:lnTo>
                <a:lnTo>
                  <a:pt x="11387" y="4163"/>
                </a:lnTo>
                <a:lnTo>
                  <a:pt x="11354" y="4187"/>
                </a:lnTo>
                <a:lnTo>
                  <a:pt x="11328" y="4211"/>
                </a:lnTo>
                <a:lnTo>
                  <a:pt x="11304" y="4235"/>
                </a:lnTo>
                <a:lnTo>
                  <a:pt x="11286" y="4257"/>
                </a:lnTo>
                <a:lnTo>
                  <a:pt x="11273" y="4277"/>
                </a:lnTo>
                <a:lnTo>
                  <a:pt x="11261" y="4296"/>
                </a:lnTo>
                <a:lnTo>
                  <a:pt x="11252" y="4314"/>
                </a:lnTo>
                <a:lnTo>
                  <a:pt x="11244" y="4296"/>
                </a:lnTo>
                <a:lnTo>
                  <a:pt x="11232" y="4277"/>
                </a:lnTo>
                <a:lnTo>
                  <a:pt x="11219" y="4257"/>
                </a:lnTo>
                <a:lnTo>
                  <a:pt x="11198" y="4235"/>
                </a:lnTo>
                <a:lnTo>
                  <a:pt x="11177" y="4211"/>
                </a:lnTo>
                <a:lnTo>
                  <a:pt x="11150" y="4187"/>
                </a:lnTo>
                <a:lnTo>
                  <a:pt x="11118" y="4163"/>
                </a:lnTo>
                <a:lnTo>
                  <a:pt x="11082" y="4137"/>
                </a:lnTo>
                <a:lnTo>
                  <a:pt x="11076" y="4133"/>
                </a:lnTo>
                <a:lnTo>
                  <a:pt x="11138" y="4089"/>
                </a:lnTo>
                <a:lnTo>
                  <a:pt x="11165" y="4070"/>
                </a:lnTo>
                <a:lnTo>
                  <a:pt x="11189" y="4049"/>
                </a:lnTo>
                <a:lnTo>
                  <a:pt x="11208" y="4031"/>
                </a:lnTo>
                <a:lnTo>
                  <a:pt x="11226" y="4010"/>
                </a:lnTo>
                <a:lnTo>
                  <a:pt x="11240" y="3989"/>
                </a:lnTo>
                <a:lnTo>
                  <a:pt x="11252" y="3968"/>
                </a:lnTo>
                <a:lnTo>
                  <a:pt x="11264" y="3989"/>
                </a:lnTo>
                <a:lnTo>
                  <a:pt x="11279" y="4010"/>
                </a:lnTo>
                <a:lnTo>
                  <a:pt x="11297" y="4031"/>
                </a:lnTo>
                <a:lnTo>
                  <a:pt x="11316" y="4049"/>
                </a:lnTo>
                <a:close/>
                <a:moveTo>
                  <a:pt x="11328" y="3552"/>
                </a:moveTo>
                <a:lnTo>
                  <a:pt x="11354" y="3576"/>
                </a:lnTo>
                <a:lnTo>
                  <a:pt x="11387" y="3602"/>
                </a:lnTo>
                <a:lnTo>
                  <a:pt x="11423" y="3627"/>
                </a:lnTo>
                <a:lnTo>
                  <a:pt x="11429" y="3629"/>
                </a:lnTo>
                <a:lnTo>
                  <a:pt x="11366" y="3671"/>
                </a:lnTo>
                <a:lnTo>
                  <a:pt x="11340" y="3692"/>
                </a:lnTo>
                <a:lnTo>
                  <a:pt x="11316" y="3711"/>
                </a:lnTo>
                <a:lnTo>
                  <a:pt x="11297" y="3729"/>
                </a:lnTo>
                <a:lnTo>
                  <a:pt x="11279" y="3749"/>
                </a:lnTo>
                <a:lnTo>
                  <a:pt x="11264" y="3771"/>
                </a:lnTo>
                <a:lnTo>
                  <a:pt x="11252" y="3794"/>
                </a:lnTo>
                <a:lnTo>
                  <a:pt x="11240" y="3771"/>
                </a:lnTo>
                <a:lnTo>
                  <a:pt x="11226" y="3749"/>
                </a:lnTo>
                <a:lnTo>
                  <a:pt x="11208" y="3729"/>
                </a:lnTo>
                <a:lnTo>
                  <a:pt x="11189" y="3711"/>
                </a:lnTo>
                <a:lnTo>
                  <a:pt x="11165" y="3692"/>
                </a:lnTo>
                <a:lnTo>
                  <a:pt x="11138" y="3671"/>
                </a:lnTo>
                <a:lnTo>
                  <a:pt x="11076" y="3629"/>
                </a:lnTo>
                <a:lnTo>
                  <a:pt x="11082" y="3627"/>
                </a:lnTo>
                <a:lnTo>
                  <a:pt x="11118" y="3602"/>
                </a:lnTo>
                <a:lnTo>
                  <a:pt x="11150" y="3576"/>
                </a:lnTo>
                <a:lnTo>
                  <a:pt x="11177" y="3552"/>
                </a:lnTo>
                <a:lnTo>
                  <a:pt x="11198" y="3530"/>
                </a:lnTo>
                <a:lnTo>
                  <a:pt x="11219" y="3507"/>
                </a:lnTo>
                <a:lnTo>
                  <a:pt x="11232" y="3486"/>
                </a:lnTo>
                <a:lnTo>
                  <a:pt x="11244" y="3468"/>
                </a:lnTo>
                <a:lnTo>
                  <a:pt x="11252" y="3450"/>
                </a:lnTo>
                <a:lnTo>
                  <a:pt x="11261" y="3468"/>
                </a:lnTo>
                <a:lnTo>
                  <a:pt x="11273" y="3486"/>
                </a:lnTo>
                <a:lnTo>
                  <a:pt x="11286" y="3507"/>
                </a:lnTo>
                <a:lnTo>
                  <a:pt x="11304" y="3530"/>
                </a:lnTo>
                <a:lnTo>
                  <a:pt x="11328" y="3552"/>
                </a:lnTo>
                <a:close/>
                <a:moveTo>
                  <a:pt x="11316" y="3090"/>
                </a:moveTo>
                <a:lnTo>
                  <a:pt x="11340" y="3110"/>
                </a:lnTo>
                <a:lnTo>
                  <a:pt x="11366" y="3129"/>
                </a:lnTo>
                <a:lnTo>
                  <a:pt x="11429" y="3174"/>
                </a:lnTo>
                <a:lnTo>
                  <a:pt x="11423" y="3177"/>
                </a:lnTo>
                <a:lnTo>
                  <a:pt x="11387" y="3204"/>
                </a:lnTo>
                <a:lnTo>
                  <a:pt x="11354" y="3228"/>
                </a:lnTo>
                <a:lnTo>
                  <a:pt x="11328" y="3252"/>
                </a:lnTo>
                <a:lnTo>
                  <a:pt x="11304" y="3276"/>
                </a:lnTo>
                <a:lnTo>
                  <a:pt x="11286" y="3297"/>
                </a:lnTo>
                <a:lnTo>
                  <a:pt x="11273" y="3318"/>
                </a:lnTo>
                <a:lnTo>
                  <a:pt x="11261" y="3338"/>
                </a:lnTo>
                <a:lnTo>
                  <a:pt x="11252" y="3354"/>
                </a:lnTo>
                <a:lnTo>
                  <a:pt x="11244" y="3338"/>
                </a:lnTo>
                <a:lnTo>
                  <a:pt x="11232" y="3318"/>
                </a:lnTo>
                <a:lnTo>
                  <a:pt x="11219" y="3297"/>
                </a:lnTo>
                <a:lnTo>
                  <a:pt x="11198" y="3276"/>
                </a:lnTo>
                <a:lnTo>
                  <a:pt x="11177" y="3252"/>
                </a:lnTo>
                <a:lnTo>
                  <a:pt x="11150" y="3228"/>
                </a:lnTo>
                <a:lnTo>
                  <a:pt x="11118" y="3204"/>
                </a:lnTo>
                <a:lnTo>
                  <a:pt x="11082" y="3177"/>
                </a:lnTo>
                <a:lnTo>
                  <a:pt x="11076" y="3174"/>
                </a:lnTo>
                <a:lnTo>
                  <a:pt x="11138" y="3129"/>
                </a:lnTo>
                <a:lnTo>
                  <a:pt x="11165" y="3110"/>
                </a:lnTo>
                <a:lnTo>
                  <a:pt x="11189" y="3090"/>
                </a:lnTo>
                <a:lnTo>
                  <a:pt x="11208" y="3069"/>
                </a:lnTo>
                <a:lnTo>
                  <a:pt x="11226" y="3050"/>
                </a:lnTo>
                <a:lnTo>
                  <a:pt x="11240" y="3030"/>
                </a:lnTo>
                <a:lnTo>
                  <a:pt x="11252" y="3008"/>
                </a:lnTo>
                <a:lnTo>
                  <a:pt x="11264" y="3030"/>
                </a:lnTo>
                <a:lnTo>
                  <a:pt x="11279" y="3050"/>
                </a:lnTo>
                <a:lnTo>
                  <a:pt x="11297" y="3069"/>
                </a:lnTo>
                <a:lnTo>
                  <a:pt x="11316" y="3090"/>
                </a:lnTo>
                <a:close/>
                <a:moveTo>
                  <a:pt x="11328" y="2592"/>
                </a:moveTo>
                <a:lnTo>
                  <a:pt x="11354" y="2616"/>
                </a:lnTo>
                <a:lnTo>
                  <a:pt x="11387" y="2640"/>
                </a:lnTo>
                <a:lnTo>
                  <a:pt x="11423" y="2666"/>
                </a:lnTo>
                <a:lnTo>
                  <a:pt x="11429" y="2670"/>
                </a:lnTo>
                <a:lnTo>
                  <a:pt x="11366" y="2712"/>
                </a:lnTo>
                <a:lnTo>
                  <a:pt x="11340" y="2732"/>
                </a:lnTo>
                <a:lnTo>
                  <a:pt x="11316" y="2753"/>
                </a:lnTo>
                <a:lnTo>
                  <a:pt x="11297" y="2771"/>
                </a:lnTo>
                <a:lnTo>
                  <a:pt x="11279" y="2790"/>
                </a:lnTo>
                <a:lnTo>
                  <a:pt x="11264" y="2813"/>
                </a:lnTo>
                <a:lnTo>
                  <a:pt x="11252" y="2834"/>
                </a:lnTo>
                <a:lnTo>
                  <a:pt x="11240" y="2813"/>
                </a:lnTo>
                <a:lnTo>
                  <a:pt x="11226" y="2790"/>
                </a:lnTo>
                <a:lnTo>
                  <a:pt x="11208" y="2771"/>
                </a:lnTo>
                <a:lnTo>
                  <a:pt x="11189" y="2753"/>
                </a:lnTo>
                <a:lnTo>
                  <a:pt x="11165" y="2732"/>
                </a:lnTo>
                <a:lnTo>
                  <a:pt x="11138" y="2712"/>
                </a:lnTo>
                <a:lnTo>
                  <a:pt x="11076" y="2670"/>
                </a:lnTo>
                <a:lnTo>
                  <a:pt x="11082" y="2666"/>
                </a:lnTo>
                <a:lnTo>
                  <a:pt x="11118" y="2640"/>
                </a:lnTo>
                <a:lnTo>
                  <a:pt x="11150" y="2616"/>
                </a:lnTo>
                <a:lnTo>
                  <a:pt x="11177" y="2592"/>
                </a:lnTo>
                <a:lnTo>
                  <a:pt x="11198" y="2568"/>
                </a:lnTo>
                <a:lnTo>
                  <a:pt x="11219" y="2549"/>
                </a:lnTo>
                <a:lnTo>
                  <a:pt x="11232" y="2526"/>
                </a:lnTo>
                <a:lnTo>
                  <a:pt x="11244" y="2508"/>
                </a:lnTo>
                <a:lnTo>
                  <a:pt x="11252" y="2490"/>
                </a:lnTo>
                <a:lnTo>
                  <a:pt x="11261" y="2508"/>
                </a:lnTo>
                <a:lnTo>
                  <a:pt x="11273" y="2526"/>
                </a:lnTo>
                <a:lnTo>
                  <a:pt x="11286" y="2549"/>
                </a:lnTo>
                <a:lnTo>
                  <a:pt x="11304" y="2568"/>
                </a:lnTo>
                <a:lnTo>
                  <a:pt x="11328" y="2592"/>
                </a:lnTo>
                <a:close/>
                <a:moveTo>
                  <a:pt x="11316" y="2130"/>
                </a:moveTo>
                <a:lnTo>
                  <a:pt x="11340" y="2151"/>
                </a:lnTo>
                <a:lnTo>
                  <a:pt x="11366" y="2171"/>
                </a:lnTo>
                <a:lnTo>
                  <a:pt x="11429" y="2214"/>
                </a:lnTo>
                <a:lnTo>
                  <a:pt x="11423" y="2219"/>
                </a:lnTo>
                <a:lnTo>
                  <a:pt x="11387" y="2243"/>
                </a:lnTo>
                <a:lnTo>
                  <a:pt x="11354" y="2268"/>
                </a:lnTo>
                <a:lnTo>
                  <a:pt x="11328" y="2292"/>
                </a:lnTo>
                <a:lnTo>
                  <a:pt x="11304" y="2316"/>
                </a:lnTo>
                <a:lnTo>
                  <a:pt x="11286" y="2336"/>
                </a:lnTo>
                <a:lnTo>
                  <a:pt x="11273" y="2358"/>
                </a:lnTo>
                <a:lnTo>
                  <a:pt x="11261" y="2376"/>
                </a:lnTo>
                <a:lnTo>
                  <a:pt x="11252" y="2394"/>
                </a:lnTo>
                <a:lnTo>
                  <a:pt x="11244" y="2376"/>
                </a:lnTo>
                <a:lnTo>
                  <a:pt x="11232" y="2358"/>
                </a:lnTo>
                <a:lnTo>
                  <a:pt x="11219" y="2336"/>
                </a:lnTo>
                <a:lnTo>
                  <a:pt x="11198" y="2316"/>
                </a:lnTo>
                <a:lnTo>
                  <a:pt x="11177" y="2292"/>
                </a:lnTo>
                <a:lnTo>
                  <a:pt x="11150" y="2268"/>
                </a:lnTo>
                <a:lnTo>
                  <a:pt x="11118" y="2243"/>
                </a:lnTo>
                <a:lnTo>
                  <a:pt x="11082" y="2219"/>
                </a:lnTo>
                <a:lnTo>
                  <a:pt x="11076" y="2214"/>
                </a:lnTo>
                <a:lnTo>
                  <a:pt x="11138" y="2171"/>
                </a:lnTo>
                <a:lnTo>
                  <a:pt x="11165" y="2151"/>
                </a:lnTo>
                <a:lnTo>
                  <a:pt x="11189" y="2130"/>
                </a:lnTo>
                <a:lnTo>
                  <a:pt x="11208" y="2111"/>
                </a:lnTo>
                <a:lnTo>
                  <a:pt x="11226" y="2091"/>
                </a:lnTo>
                <a:lnTo>
                  <a:pt x="11240" y="2070"/>
                </a:lnTo>
                <a:lnTo>
                  <a:pt x="11252" y="2046"/>
                </a:lnTo>
                <a:lnTo>
                  <a:pt x="11264" y="2070"/>
                </a:lnTo>
                <a:lnTo>
                  <a:pt x="11279" y="2091"/>
                </a:lnTo>
                <a:lnTo>
                  <a:pt x="11297" y="2111"/>
                </a:lnTo>
                <a:lnTo>
                  <a:pt x="11316" y="2130"/>
                </a:lnTo>
                <a:close/>
                <a:moveTo>
                  <a:pt x="11328" y="1634"/>
                </a:moveTo>
                <a:lnTo>
                  <a:pt x="11354" y="1656"/>
                </a:lnTo>
                <a:lnTo>
                  <a:pt x="11387" y="1680"/>
                </a:lnTo>
                <a:lnTo>
                  <a:pt x="11423" y="1707"/>
                </a:lnTo>
                <a:lnTo>
                  <a:pt x="11429" y="1710"/>
                </a:lnTo>
                <a:lnTo>
                  <a:pt x="11366" y="1752"/>
                </a:lnTo>
                <a:lnTo>
                  <a:pt x="11340" y="1773"/>
                </a:lnTo>
                <a:lnTo>
                  <a:pt x="11316" y="1791"/>
                </a:lnTo>
                <a:lnTo>
                  <a:pt x="11297" y="1811"/>
                </a:lnTo>
                <a:lnTo>
                  <a:pt x="11279" y="1830"/>
                </a:lnTo>
                <a:lnTo>
                  <a:pt x="11264" y="1851"/>
                </a:lnTo>
                <a:lnTo>
                  <a:pt x="11252" y="1875"/>
                </a:lnTo>
                <a:lnTo>
                  <a:pt x="11240" y="1851"/>
                </a:lnTo>
                <a:lnTo>
                  <a:pt x="11226" y="1830"/>
                </a:lnTo>
                <a:lnTo>
                  <a:pt x="11208" y="1811"/>
                </a:lnTo>
                <a:lnTo>
                  <a:pt x="11189" y="1791"/>
                </a:lnTo>
                <a:lnTo>
                  <a:pt x="11165" y="1773"/>
                </a:lnTo>
                <a:lnTo>
                  <a:pt x="11138" y="1752"/>
                </a:lnTo>
                <a:lnTo>
                  <a:pt x="11076" y="1710"/>
                </a:lnTo>
                <a:lnTo>
                  <a:pt x="11082" y="1707"/>
                </a:lnTo>
                <a:lnTo>
                  <a:pt x="11118" y="1680"/>
                </a:lnTo>
                <a:lnTo>
                  <a:pt x="11150" y="1656"/>
                </a:lnTo>
                <a:lnTo>
                  <a:pt x="11177" y="1634"/>
                </a:lnTo>
                <a:lnTo>
                  <a:pt x="11198" y="1610"/>
                </a:lnTo>
                <a:lnTo>
                  <a:pt x="11219" y="1587"/>
                </a:lnTo>
                <a:lnTo>
                  <a:pt x="11232" y="1568"/>
                </a:lnTo>
                <a:lnTo>
                  <a:pt x="11244" y="1547"/>
                </a:lnTo>
                <a:lnTo>
                  <a:pt x="11252" y="1532"/>
                </a:lnTo>
                <a:lnTo>
                  <a:pt x="11261" y="1547"/>
                </a:lnTo>
                <a:lnTo>
                  <a:pt x="11273" y="1568"/>
                </a:lnTo>
                <a:lnTo>
                  <a:pt x="11286" y="1587"/>
                </a:lnTo>
                <a:lnTo>
                  <a:pt x="11304" y="1610"/>
                </a:lnTo>
                <a:lnTo>
                  <a:pt x="11328" y="1634"/>
                </a:lnTo>
                <a:close/>
                <a:moveTo>
                  <a:pt x="11316" y="1172"/>
                </a:moveTo>
                <a:lnTo>
                  <a:pt x="11340" y="1191"/>
                </a:lnTo>
                <a:lnTo>
                  <a:pt x="11366" y="1211"/>
                </a:lnTo>
                <a:lnTo>
                  <a:pt x="11429" y="1253"/>
                </a:lnTo>
                <a:lnTo>
                  <a:pt x="11423" y="1257"/>
                </a:lnTo>
                <a:lnTo>
                  <a:pt x="11387" y="1283"/>
                </a:lnTo>
                <a:lnTo>
                  <a:pt x="11354" y="1310"/>
                </a:lnTo>
                <a:lnTo>
                  <a:pt x="11328" y="1334"/>
                </a:lnTo>
                <a:lnTo>
                  <a:pt x="11304" y="1355"/>
                </a:lnTo>
                <a:lnTo>
                  <a:pt x="11286" y="1377"/>
                </a:lnTo>
                <a:lnTo>
                  <a:pt x="11273" y="1400"/>
                </a:lnTo>
                <a:lnTo>
                  <a:pt x="11261" y="1418"/>
                </a:lnTo>
                <a:lnTo>
                  <a:pt x="11252" y="1436"/>
                </a:lnTo>
                <a:lnTo>
                  <a:pt x="11244" y="1418"/>
                </a:lnTo>
                <a:lnTo>
                  <a:pt x="11232" y="1400"/>
                </a:lnTo>
                <a:lnTo>
                  <a:pt x="11219" y="1377"/>
                </a:lnTo>
                <a:lnTo>
                  <a:pt x="11198" y="1355"/>
                </a:lnTo>
                <a:lnTo>
                  <a:pt x="11177" y="1334"/>
                </a:lnTo>
                <a:lnTo>
                  <a:pt x="11150" y="1310"/>
                </a:lnTo>
                <a:lnTo>
                  <a:pt x="11118" y="1283"/>
                </a:lnTo>
                <a:lnTo>
                  <a:pt x="11082" y="1257"/>
                </a:lnTo>
                <a:lnTo>
                  <a:pt x="11076" y="1253"/>
                </a:lnTo>
                <a:lnTo>
                  <a:pt x="11138" y="1211"/>
                </a:lnTo>
                <a:lnTo>
                  <a:pt x="11165" y="1191"/>
                </a:lnTo>
                <a:lnTo>
                  <a:pt x="11189" y="1172"/>
                </a:lnTo>
                <a:lnTo>
                  <a:pt x="11208" y="1151"/>
                </a:lnTo>
                <a:lnTo>
                  <a:pt x="11226" y="1131"/>
                </a:lnTo>
                <a:lnTo>
                  <a:pt x="11240" y="1109"/>
                </a:lnTo>
                <a:lnTo>
                  <a:pt x="11252" y="1088"/>
                </a:lnTo>
                <a:lnTo>
                  <a:pt x="11264" y="1109"/>
                </a:lnTo>
                <a:lnTo>
                  <a:pt x="11279" y="1131"/>
                </a:lnTo>
                <a:lnTo>
                  <a:pt x="11297" y="1151"/>
                </a:lnTo>
                <a:lnTo>
                  <a:pt x="11316" y="1172"/>
                </a:lnTo>
                <a:close/>
                <a:moveTo>
                  <a:pt x="11328" y="674"/>
                </a:moveTo>
                <a:lnTo>
                  <a:pt x="11354" y="698"/>
                </a:lnTo>
                <a:lnTo>
                  <a:pt x="11387" y="722"/>
                </a:lnTo>
                <a:lnTo>
                  <a:pt x="11423" y="747"/>
                </a:lnTo>
                <a:lnTo>
                  <a:pt x="11429" y="752"/>
                </a:lnTo>
                <a:lnTo>
                  <a:pt x="11366" y="794"/>
                </a:lnTo>
                <a:lnTo>
                  <a:pt x="11340" y="813"/>
                </a:lnTo>
                <a:lnTo>
                  <a:pt x="11316" y="831"/>
                </a:lnTo>
                <a:lnTo>
                  <a:pt x="11297" y="852"/>
                </a:lnTo>
                <a:lnTo>
                  <a:pt x="11279" y="872"/>
                </a:lnTo>
                <a:lnTo>
                  <a:pt x="11264" y="891"/>
                </a:lnTo>
                <a:lnTo>
                  <a:pt x="11252" y="914"/>
                </a:lnTo>
                <a:lnTo>
                  <a:pt x="11240" y="891"/>
                </a:lnTo>
                <a:lnTo>
                  <a:pt x="11226" y="872"/>
                </a:lnTo>
                <a:lnTo>
                  <a:pt x="11208" y="852"/>
                </a:lnTo>
                <a:lnTo>
                  <a:pt x="11189" y="831"/>
                </a:lnTo>
                <a:lnTo>
                  <a:pt x="11165" y="813"/>
                </a:lnTo>
                <a:lnTo>
                  <a:pt x="11138" y="794"/>
                </a:lnTo>
                <a:lnTo>
                  <a:pt x="11076" y="752"/>
                </a:lnTo>
                <a:lnTo>
                  <a:pt x="11082" y="747"/>
                </a:lnTo>
                <a:lnTo>
                  <a:pt x="11118" y="722"/>
                </a:lnTo>
                <a:lnTo>
                  <a:pt x="11150" y="698"/>
                </a:lnTo>
                <a:lnTo>
                  <a:pt x="11177" y="674"/>
                </a:lnTo>
                <a:lnTo>
                  <a:pt x="11198" y="650"/>
                </a:lnTo>
                <a:lnTo>
                  <a:pt x="11219" y="627"/>
                </a:lnTo>
                <a:lnTo>
                  <a:pt x="11232" y="608"/>
                </a:lnTo>
                <a:lnTo>
                  <a:pt x="11244" y="588"/>
                </a:lnTo>
                <a:lnTo>
                  <a:pt x="11252" y="570"/>
                </a:lnTo>
                <a:lnTo>
                  <a:pt x="11261" y="588"/>
                </a:lnTo>
                <a:lnTo>
                  <a:pt x="11273" y="608"/>
                </a:lnTo>
                <a:lnTo>
                  <a:pt x="11286" y="627"/>
                </a:lnTo>
                <a:lnTo>
                  <a:pt x="11304" y="650"/>
                </a:lnTo>
                <a:lnTo>
                  <a:pt x="11328" y="674"/>
                </a:lnTo>
                <a:close/>
                <a:moveTo>
                  <a:pt x="11138" y="252"/>
                </a:moveTo>
                <a:lnTo>
                  <a:pt x="11165" y="233"/>
                </a:lnTo>
                <a:lnTo>
                  <a:pt x="11189" y="212"/>
                </a:lnTo>
                <a:lnTo>
                  <a:pt x="11208" y="192"/>
                </a:lnTo>
                <a:lnTo>
                  <a:pt x="11226" y="173"/>
                </a:lnTo>
                <a:lnTo>
                  <a:pt x="11240" y="150"/>
                </a:lnTo>
                <a:lnTo>
                  <a:pt x="11252" y="128"/>
                </a:lnTo>
                <a:lnTo>
                  <a:pt x="11264" y="150"/>
                </a:lnTo>
                <a:lnTo>
                  <a:pt x="11279" y="173"/>
                </a:lnTo>
                <a:lnTo>
                  <a:pt x="11297" y="192"/>
                </a:lnTo>
                <a:lnTo>
                  <a:pt x="11316" y="212"/>
                </a:lnTo>
                <a:lnTo>
                  <a:pt x="11340" y="233"/>
                </a:lnTo>
                <a:lnTo>
                  <a:pt x="11366" y="252"/>
                </a:lnTo>
                <a:lnTo>
                  <a:pt x="11429" y="294"/>
                </a:lnTo>
                <a:lnTo>
                  <a:pt x="11423" y="299"/>
                </a:lnTo>
                <a:lnTo>
                  <a:pt x="11387" y="324"/>
                </a:lnTo>
                <a:lnTo>
                  <a:pt x="11354" y="350"/>
                </a:lnTo>
                <a:lnTo>
                  <a:pt x="11328" y="374"/>
                </a:lnTo>
                <a:lnTo>
                  <a:pt x="11304" y="396"/>
                </a:lnTo>
                <a:lnTo>
                  <a:pt x="11286" y="417"/>
                </a:lnTo>
                <a:lnTo>
                  <a:pt x="11273" y="438"/>
                </a:lnTo>
                <a:lnTo>
                  <a:pt x="11261" y="458"/>
                </a:lnTo>
                <a:lnTo>
                  <a:pt x="11252" y="476"/>
                </a:lnTo>
                <a:lnTo>
                  <a:pt x="11244" y="458"/>
                </a:lnTo>
                <a:lnTo>
                  <a:pt x="11232" y="438"/>
                </a:lnTo>
                <a:lnTo>
                  <a:pt x="11219" y="417"/>
                </a:lnTo>
                <a:lnTo>
                  <a:pt x="11198" y="396"/>
                </a:lnTo>
                <a:lnTo>
                  <a:pt x="11177" y="374"/>
                </a:lnTo>
                <a:lnTo>
                  <a:pt x="11150" y="350"/>
                </a:lnTo>
                <a:lnTo>
                  <a:pt x="11118" y="324"/>
                </a:lnTo>
                <a:lnTo>
                  <a:pt x="11082" y="299"/>
                </a:lnTo>
                <a:lnTo>
                  <a:pt x="11076" y="294"/>
                </a:lnTo>
                <a:lnTo>
                  <a:pt x="11138" y="252"/>
                </a:lnTo>
                <a:close/>
                <a:moveTo>
                  <a:pt x="10985" y="354"/>
                </a:moveTo>
                <a:lnTo>
                  <a:pt x="11012" y="336"/>
                </a:lnTo>
                <a:lnTo>
                  <a:pt x="11040" y="354"/>
                </a:lnTo>
                <a:lnTo>
                  <a:pt x="11081" y="384"/>
                </a:lnTo>
                <a:lnTo>
                  <a:pt x="11114" y="411"/>
                </a:lnTo>
                <a:lnTo>
                  <a:pt x="11141" y="435"/>
                </a:lnTo>
                <a:lnTo>
                  <a:pt x="11159" y="459"/>
                </a:lnTo>
                <a:lnTo>
                  <a:pt x="11172" y="480"/>
                </a:lnTo>
                <a:lnTo>
                  <a:pt x="11183" y="498"/>
                </a:lnTo>
                <a:lnTo>
                  <a:pt x="11189" y="512"/>
                </a:lnTo>
                <a:lnTo>
                  <a:pt x="11190" y="524"/>
                </a:lnTo>
                <a:lnTo>
                  <a:pt x="11189" y="534"/>
                </a:lnTo>
                <a:lnTo>
                  <a:pt x="11183" y="549"/>
                </a:lnTo>
                <a:lnTo>
                  <a:pt x="11172" y="566"/>
                </a:lnTo>
                <a:lnTo>
                  <a:pt x="11159" y="588"/>
                </a:lnTo>
                <a:lnTo>
                  <a:pt x="11141" y="609"/>
                </a:lnTo>
                <a:lnTo>
                  <a:pt x="11114" y="633"/>
                </a:lnTo>
                <a:lnTo>
                  <a:pt x="11081" y="662"/>
                </a:lnTo>
                <a:lnTo>
                  <a:pt x="11040" y="692"/>
                </a:lnTo>
                <a:lnTo>
                  <a:pt x="11012" y="710"/>
                </a:lnTo>
                <a:lnTo>
                  <a:pt x="10985" y="692"/>
                </a:lnTo>
                <a:lnTo>
                  <a:pt x="10944" y="662"/>
                </a:lnTo>
                <a:lnTo>
                  <a:pt x="10911" y="633"/>
                </a:lnTo>
                <a:lnTo>
                  <a:pt x="10884" y="609"/>
                </a:lnTo>
                <a:lnTo>
                  <a:pt x="10866" y="588"/>
                </a:lnTo>
                <a:lnTo>
                  <a:pt x="10853" y="566"/>
                </a:lnTo>
                <a:lnTo>
                  <a:pt x="10842" y="549"/>
                </a:lnTo>
                <a:lnTo>
                  <a:pt x="10836" y="534"/>
                </a:lnTo>
                <a:lnTo>
                  <a:pt x="10833" y="524"/>
                </a:lnTo>
                <a:lnTo>
                  <a:pt x="10836" y="512"/>
                </a:lnTo>
                <a:lnTo>
                  <a:pt x="10842" y="498"/>
                </a:lnTo>
                <a:lnTo>
                  <a:pt x="10853" y="480"/>
                </a:lnTo>
                <a:lnTo>
                  <a:pt x="10866" y="459"/>
                </a:lnTo>
                <a:lnTo>
                  <a:pt x="10884" y="435"/>
                </a:lnTo>
                <a:lnTo>
                  <a:pt x="10911" y="411"/>
                </a:lnTo>
                <a:lnTo>
                  <a:pt x="10944" y="384"/>
                </a:lnTo>
                <a:lnTo>
                  <a:pt x="10985" y="354"/>
                </a:lnTo>
                <a:close/>
                <a:moveTo>
                  <a:pt x="10659" y="252"/>
                </a:moveTo>
                <a:lnTo>
                  <a:pt x="10685" y="233"/>
                </a:lnTo>
                <a:lnTo>
                  <a:pt x="10709" y="212"/>
                </a:lnTo>
                <a:lnTo>
                  <a:pt x="10728" y="192"/>
                </a:lnTo>
                <a:lnTo>
                  <a:pt x="10746" y="173"/>
                </a:lnTo>
                <a:lnTo>
                  <a:pt x="10761" y="150"/>
                </a:lnTo>
                <a:lnTo>
                  <a:pt x="10773" y="128"/>
                </a:lnTo>
                <a:lnTo>
                  <a:pt x="10785" y="150"/>
                </a:lnTo>
                <a:lnTo>
                  <a:pt x="10799" y="173"/>
                </a:lnTo>
                <a:lnTo>
                  <a:pt x="10817" y="192"/>
                </a:lnTo>
                <a:lnTo>
                  <a:pt x="10836" y="212"/>
                </a:lnTo>
                <a:lnTo>
                  <a:pt x="10860" y="233"/>
                </a:lnTo>
                <a:lnTo>
                  <a:pt x="10887" y="252"/>
                </a:lnTo>
                <a:lnTo>
                  <a:pt x="10949" y="294"/>
                </a:lnTo>
                <a:lnTo>
                  <a:pt x="10943" y="299"/>
                </a:lnTo>
                <a:lnTo>
                  <a:pt x="10907" y="324"/>
                </a:lnTo>
                <a:lnTo>
                  <a:pt x="10875" y="350"/>
                </a:lnTo>
                <a:lnTo>
                  <a:pt x="10847" y="374"/>
                </a:lnTo>
                <a:lnTo>
                  <a:pt x="10824" y="396"/>
                </a:lnTo>
                <a:lnTo>
                  <a:pt x="10806" y="417"/>
                </a:lnTo>
                <a:lnTo>
                  <a:pt x="10793" y="438"/>
                </a:lnTo>
                <a:lnTo>
                  <a:pt x="10781" y="458"/>
                </a:lnTo>
                <a:lnTo>
                  <a:pt x="10773" y="476"/>
                </a:lnTo>
                <a:lnTo>
                  <a:pt x="10764" y="458"/>
                </a:lnTo>
                <a:lnTo>
                  <a:pt x="10752" y="438"/>
                </a:lnTo>
                <a:lnTo>
                  <a:pt x="10739" y="417"/>
                </a:lnTo>
                <a:lnTo>
                  <a:pt x="10719" y="396"/>
                </a:lnTo>
                <a:lnTo>
                  <a:pt x="10697" y="374"/>
                </a:lnTo>
                <a:lnTo>
                  <a:pt x="10671" y="350"/>
                </a:lnTo>
                <a:lnTo>
                  <a:pt x="10638" y="324"/>
                </a:lnTo>
                <a:lnTo>
                  <a:pt x="10602" y="299"/>
                </a:lnTo>
                <a:lnTo>
                  <a:pt x="10596" y="294"/>
                </a:lnTo>
                <a:lnTo>
                  <a:pt x="10659" y="252"/>
                </a:lnTo>
                <a:close/>
                <a:moveTo>
                  <a:pt x="10505" y="354"/>
                </a:moveTo>
                <a:lnTo>
                  <a:pt x="10533" y="336"/>
                </a:lnTo>
                <a:lnTo>
                  <a:pt x="10545" y="344"/>
                </a:lnTo>
                <a:lnTo>
                  <a:pt x="10560" y="354"/>
                </a:lnTo>
                <a:lnTo>
                  <a:pt x="10601" y="384"/>
                </a:lnTo>
                <a:lnTo>
                  <a:pt x="10635" y="411"/>
                </a:lnTo>
                <a:lnTo>
                  <a:pt x="10659" y="435"/>
                </a:lnTo>
                <a:lnTo>
                  <a:pt x="10679" y="459"/>
                </a:lnTo>
                <a:lnTo>
                  <a:pt x="10692" y="480"/>
                </a:lnTo>
                <a:lnTo>
                  <a:pt x="10703" y="498"/>
                </a:lnTo>
                <a:lnTo>
                  <a:pt x="10709" y="512"/>
                </a:lnTo>
                <a:lnTo>
                  <a:pt x="10710" y="524"/>
                </a:lnTo>
                <a:lnTo>
                  <a:pt x="10709" y="534"/>
                </a:lnTo>
                <a:lnTo>
                  <a:pt x="10703" y="549"/>
                </a:lnTo>
                <a:lnTo>
                  <a:pt x="10692" y="566"/>
                </a:lnTo>
                <a:lnTo>
                  <a:pt x="10679" y="588"/>
                </a:lnTo>
                <a:lnTo>
                  <a:pt x="10659" y="609"/>
                </a:lnTo>
                <a:lnTo>
                  <a:pt x="10635" y="633"/>
                </a:lnTo>
                <a:lnTo>
                  <a:pt x="10601" y="662"/>
                </a:lnTo>
                <a:lnTo>
                  <a:pt x="10560" y="692"/>
                </a:lnTo>
                <a:lnTo>
                  <a:pt x="10545" y="702"/>
                </a:lnTo>
                <a:lnTo>
                  <a:pt x="10533" y="710"/>
                </a:lnTo>
                <a:lnTo>
                  <a:pt x="10505" y="692"/>
                </a:lnTo>
                <a:lnTo>
                  <a:pt x="10463" y="662"/>
                </a:lnTo>
                <a:lnTo>
                  <a:pt x="10431" y="633"/>
                </a:lnTo>
                <a:lnTo>
                  <a:pt x="10404" y="609"/>
                </a:lnTo>
                <a:lnTo>
                  <a:pt x="10385" y="588"/>
                </a:lnTo>
                <a:lnTo>
                  <a:pt x="10371" y="566"/>
                </a:lnTo>
                <a:lnTo>
                  <a:pt x="10362" y="549"/>
                </a:lnTo>
                <a:lnTo>
                  <a:pt x="10356" y="534"/>
                </a:lnTo>
                <a:lnTo>
                  <a:pt x="10353" y="524"/>
                </a:lnTo>
                <a:lnTo>
                  <a:pt x="10356" y="512"/>
                </a:lnTo>
                <a:lnTo>
                  <a:pt x="10362" y="498"/>
                </a:lnTo>
                <a:lnTo>
                  <a:pt x="10371" y="480"/>
                </a:lnTo>
                <a:lnTo>
                  <a:pt x="10385" y="459"/>
                </a:lnTo>
                <a:lnTo>
                  <a:pt x="10404" y="435"/>
                </a:lnTo>
                <a:lnTo>
                  <a:pt x="10431" y="411"/>
                </a:lnTo>
                <a:lnTo>
                  <a:pt x="10463" y="384"/>
                </a:lnTo>
                <a:lnTo>
                  <a:pt x="10505" y="354"/>
                </a:lnTo>
                <a:close/>
                <a:moveTo>
                  <a:pt x="10179" y="252"/>
                </a:moveTo>
                <a:lnTo>
                  <a:pt x="10205" y="233"/>
                </a:lnTo>
                <a:lnTo>
                  <a:pt x="10229" y="212"/>
                </a:lnTo>
                <a:lnTo>
                  <a:pt x="10250" y="192"/>
                </a:lnTo>
                <a:lnTo>
                  <a:pt x="10268" y="173"/>
                </a:lnTo>
                <a:lnTo>
                  <a:pt x="10281" y="150"/>
                </a:lnTo>
                <a:lnTo>
                  <a:pt x="10293" y="128"/>
                </a:lnTo>
                <a:lnTo>
                  <a:pt x="10302" y="150"/>
                </a:lnTo>
                <a:lnTo>
                  <a:pt x="10319" y="173"/>
                </a:lnTo>
                <a:lnTo>
                  <a:pt x="10335" y="192"/>
                </a:lnTo>
                <a:lnTo>
                  <a:pt x="10356" y="212"/>
                </a:lnTo>
                <a:lnTo>
                  <a:pt x="10379" y="233"/>
                </a:lnTo>
                <a:lnTo>
                  <a:pt x="10407" y="252"/>
                </a:lnTo>
                <a:lnTo>
                  <a:pt x="10469" y="294"/>
                </a:lnTo>
                <a:lnTo>
                  <a:pt x="10463" y="299"/>
                </a:lnTo>
                <a:lnTo>
                  <a:pt x="10425" y="324"/>
                </a:lnTo>
                <a:lnTo>
                  <a:pt x="10395" y="350"/>
                </a:lnTo>
                <a:lnTo>
                  <a:pt x="10367" y="374"/>
                </a:lnTo>
                <a:lnTo>
                  <a:pt x="10344" y="396"/>
                </a:lnTo>
                <a:lnTo>
                  <a:pt x="10326" y="417"/>
                </a:lnTo>
                <a:lnTo>
                  <a:pt x="10313" y="438"/>
                </a:lnTo>
                <a:lnTo>
                  <a:pt x="10301" y="458"/>
                </a:lnTo>
                <a:lnTo>
                  <a:pt x="10293" y="476"/>
                </a:lnTo>
                <a:lnTo>
                  <a:pt x="10283" y="458"/>
                </a:lnTo>
                <a:lnTo>
                  <a:pt x="10272" y="438"/>
                </a:lnTo>
                <a:lnTo>
                  <a:pt x="10257" y="417"/>
                </a:lnTo>
                <a:lnTo>
                  <a:pt x="10239" y="396"/>
                </a:lnTo>
                <a:lnTo>
                  <a:pt x="10217" y="374"/>
                </a:lnTo>
                <a:lnTo>
                  <a:pt x="10191" y="350"/>
                </a:lnTo>
                <a:lnTo>
                  <a:pt x="10160" y="324"/>
                </a:lnTo>
                <a:lnTo>
                  <a:pt x="10124" y="299"/>
                </a:lnTo>
                <a:lnTo>
                  <a:pt x="10118" y="294"/>
                </a:lnTo>
                <a:lnTo>
                  <a:pt x="10179" y="252"/>
                </a:lnTo>
                <a:close/>
                <a:moveTo>
                  <a:pt x="10025" y="354"/>
                </a:moveTo>
                <a:lnTo>
                  <a:pt x="10053" y="336"/>
                </a:lnTo>
                <a:lnTo>
                  <a:pt x="10082" y="354"/>
                </a:lnTo>
                <a:lnTo>
                  <a:pt x="10121" y="384"/>
                </a:lnTo>
                <a:lnTo>
                  <a:pt x="10154" y="411"/>
                </a:lnTo>
                <a:lnTo>
                  <a:pt x="10179" y="435"/>
                </a:lnTo>
                <a:lnTo>
                  <a:pt x="10199" y="459"/>
                </a:lnTo>
                <a:lnTo>
                  <a:pt x="10214" y="480"/>
                </a:lnTo>
                <a:lnTo>
                  <a:pt x="10223" y="498"/>
                </a:lnTo>
                <a:lnTo>
                  <a:pt x="10229" y="512"/>
                </a:lnTo>
                <a:lnTo>
                  <a:pt x="10232" y="524"/>
                </a:lnTo>
                <a:lnTo>
                  <a:pt x="10229" y="534"/>
                </a:lnTo>
                <a:lnTo>
                  <a:pt x="10223" y="549"/>
                </a:lnTo>
                <a:lnTo>
                  <a:pt x="10214" y="566"/>
                </a:lnTo>
                <a:lnTo>
                  <a:pt x="10199" y="588"/>
                </a:lnTo>
                <a:lnTo>
                  <a:pt x="10179" y="609"/>
                </a:lnTo>
                <a:lnTo>
                  <a:pt x="10154" y="633"/>
                </a:lnTo>
                <a:lnTo>
                  <a:pt x="10121" y="662"/>
                </a:lnTo>
                <a:lnTo>
                  <a:pt x="10082" y="692"/>
                </a:lnTo>
                <a:lnTo>
                  <a:pt x="10053" y="710"/>
                </a:lnTo>
                <a:lnTo>
                  <a:pt x="10025" y="692"/>
                </a:lnTo>
                <a:lnTo>
                  <a:pt x="9983" y="662"/>
                </a:lnTo>
                <a:lnTo>
                  <a:pt x="9951" y="633"/>
                </a:lnTo>
                <a:lnTo>
                  <a:pt x="9926" y="609"/>
                </a:lnTo>
                <a:lnTo>
                  <a:pt x="9905" y="588"/>
                </a:lnTo>
                <a:lnTo>
                  <a:pt x="9891" y="566"/>
                </a:lnTo>
                <a:lnTo>
                  <a:pt x="9884" y="549"/>
                </a:lnTo>
                <a:lnTo>
                  <a:pt x="9878" y="534"/>
                </a:lnTo>
                <a:lnTo>
                  <a:pt x="9873" y="524"/>
                </a:lnTo>
                <a:lnTo>
                  <a:pt x="9878" y="512"/>
                </a:lnTo>
                <a:lnTo>
                  <a:pt x="9884" y="498"/>
                </a:lnTo>
                <a:lnTo>
                  <a:pt x="9891" y="480"/>
                </a:lnTo>
                <a:lnTo>
                  <a:pt x="9905" y="459"/>
                </a:lnTo>
                <a:lnTo>
                  <a:pt x="9926" y="435"/>
                </a:lnTo>
                <a:lnTo>
                  <a:pt x="9951" y="411"/>
                </a:lnTo>
                <a:lnTo>
                  <a:pt x="9983" y="384"/>
                </a:lnTo>
                <a:lnTo>
                  <a:pt x="10025" y="354"/>
                </a:lnTo>
                <a:close/>
                <a:moveTo>
                  <a:pt x="9699" y="252"/>
                </a:moveTo>
                <a:lnTo>
                  <a:pt x="9725" y="233"/>
                </a:lnTo>
                <a:lnTo>
                  <a:pt x="9749" y="212"/>
                </a:lnTo>
                <a:lnTo>
                  <a:pt x="9770" y="192"/>
                </a:lnTo>
                <a:lnTo>
                  <a:pt x="9788" y="173"/>
                </a:lnTo>
                <a:lnTo>
                  <a:pt x="9801" y="150"/>
                </a:lnTo>
                <a:lnTo>
                  <a:pt x="9813" y="128"/>
                </a:lnTo>
                <a:lnTo>
                  <a:pt x="9824" y="150"/>
                </a:lnTo>
                <a:lnTo>
                  <a:pt x="9839" y="173"/>
                </a:lnTo>
                <a:lnTo>
                  <a:pt x="9855" y="192"/>
                </a:lnTo>
                <a:lnTo>
                  <a:pt x="9878" y="212"/>
                </a:lnTo>
                <a:lnTo>
                  <a:pt x="9899" y="233"/>
                </a:lnTo>
                <a:lnTo>
                  <a:pt x="9927" y="252"/>
                </a:lnTo>
                <a:lnTo>
                  <a:pt x="9989" y="294"/>
                </a:lnTo>
                <a:lnTo>
                  <a:pt x="9983" y="299"/>
                </a:lnTo>
                <a:lnTo>
                  <a:pt x="9945" y="324"/>
                </a:lnTo>
                <a:lnTo>
                  <a:pt x="9915" y="350"/>
                </a:lnTo>
                <a:lnTo>
                  <a:pt x="9887" y="374"/>
                </a:lnTo>
                <a:lnTo>
                  <a:pt x="9866" y="396"/>
                </a:lnTo>
                <a:lnTo>
                  <a:pt x="9848" y="417"/>
                </a:lnTo>
                <a:lnTo>
                  <a:pt x="9833" y="438"/>
                </a:lnTo>
                <a:lnTo>
                  <a:pt x="9821" y="458"/>
                </a:lnTo>
                <a:lnTo>
                  <a:pt x="9813" y="476"/>
                </a:lnTo>
                <a:lnTo>
                  <a:pt x="9803" y="458"/>
                </a:lnTo>
                <a:lnTo>
                  <a:pt x="9794" y="438"/>
                </a:lnTo>
                <a:lnTo>
                  <a:pt x="9777" y="417"/>
                </a:lnTo>
                <a:lnTo>
                  <a:pt x="9759" y="396"/>
                </a:lnTo>
                <a:lnTo>
                  <a:pt x="9737" y="374"/>
                </a:lnTo>
                <a:lnTo>
                  <a:pt x="9711" y="350"/>
                </a:lnTo>
                <a:lnTo>
                  <a:pt x="9680" y="324"/>
                </a:lnTo>
                <a:lnTo>
                  <a:pt x="9644" y="299"/>
                </a:lnTo>
                <a:lnTo>
                  <a:pt x="9638" y="294"/>
                </a:lnTo>
                <a:lnTo>
                  <a:pt x="9699" y="252"/>
                </a:lnTo>
                <a:close/>
                <a:moveTo>
                  <a:pt x="9546" y="354"/>
                </a:moveTo>
                <a:lnTo>
                  <a:pt x="9573" y="336"/>
                </a:lnTo>
                <a:lnTo>
                  <a:pt x="9585" y="344"/>
                </a:lnTo>
                <a:lnTo>
                  <a:pt x="9600" y="354"/>
                </a:lnTo>
                <a:lnTo>
                  <a:pt x="9641" y="384"/>
                </a:lnTo>
                <a:lnTo>
                  <a:pt x="9674" y="411"/>
                </a:lnTo>
                <a:lnTo>
                  <a:pt x="9699" y="435"/>
                </a:lnTo>
                <a:lnTo>
                  <a:pt x="9719" y="459"/>
                </a:lnTo>
                <a:lnTo>
                  <a:pt x="9734" y="480"/>
                </a:lnTo>
                <a:lnTo>
                  <a:pt x="9743" y="498"/>
                </a:lnTo>
                <a:lnTo>
                  <a:pt x="9749" y="512"/>
                </a:lnTo>
                <a:lnTo>
                  <a:pt x="9752" y="524"/>
                </a:lnTo>
                <a:lnTo>
                  <a:pt x="9749" y="534"/>
                </a:lnTo>
                <a:lnTo>
                  <a:pt x="9743" y="549"/>
                </a:lnTo>
                <a:lnTo>
                  <a:pt x="9734" y="566"/>
                </a:lnTo>
                <a:lnTo>
                  <a:pt x="9719" y="588"/>
                </a:lnTo>
                <a:lnTo>
                  <a:pt x="9699" y="609"/>
                </a:lnTo>
                <a:lnTo>
                  <a:pt x="9674" y="633"/>
                </a:lnTo>
                <a:lnTo>
                  <a:pt x="9641" y="662"/>
                </a:lnTo>
                <a:lnTo>
                  <a:pt x="9600" y="692"/>
                </a:lnTo>
                <a:lnTo>
                  <a:pt x="9585" y="702"/>
                </a:lnTo>
                <a:lnTo>
                  <a:pt x="9573" y="710"/>
                </a:lnTo>
                <a:lnTo>
                  <a:pt x="9546" y="692"/>
                </a:lnTo>
                <a:lnTo>
                  <a:pt x="9504" y="662"/>
                </a:lnTo>
                <a:lnTo>
                  <a:pt x="9471" y="633"/>
                </a:lnTo>
                <a:lnTo>
                  <a:pt x="9446" y="609"/>
                </a:lnTo>
                <a:lnTo>
                  <a:pt x="9426" y="588"/>
                </a:lnTo>
                <a:lnTo>
                  <a:pt x="9411" y="566"/>
                </a:lnTo>
                <a:lnTo>
                  <a:pt x="9404" y="549"/>
                </a:lnTo>
                <a:lnTo>
                  <a:pt x="9398" y="534"/>
                </a:lnTo>
                <a:lnTo>
                  <a:pt x="9393" y="524"/>
                </a:lnTo>
                <a:lnTo>
                  <a:pt x="9398" y="512"/>
                </a:lnTo>
                <a:lnTo>
                  <a:pt x="9404" y="498"/>
                </a:lnTo>
                <a:lnTo>
                  <a:pt x="9411" y="480"/>
                </a:lnTo>
                <a:lnTo>
                  <a:pt x="9426" y="459"/>
                </a:lnTo>
                <a:lnTo>
                  <a:pt x="9446" y="435"/>
                </a:lnTo>
                <a:lnTo>
                  <a:pt x="9471" y="411"/>
                </a:lnTo>
                <a:lnTo>
                  <a:pt x="9504" y="384"/>
                </a:lnTo>
                <a:lnTo>
                  <a:pt x="9546" y="354"/>
                </a:lnTo>
                <a:close/>
                <a:moveTo>
                  <a:pt x="9219" y="252"/>
                </a:moveTo>
                <a:lnTo>
                  <a:pt x="9246" y="233"/>
                </a:lnTo>
                <a:lnTo>
                  <a:pt x="9270" y="212"/>
                </a:lnTo>
                <a:lnTo>
                  <a:pt x="9290" y="192"/>
                </a:lnTo>
                <a:lnTo>
                  <a:pt x="9308" y="173"/>
                </a:lnTo>
                <a:lnTo>
                  <a:pt x="9321" y="150"/>
                </a:lnTo>
                <a:lnTo>
                  <a:pt x="9333" y="128"/>
                </a:lnTo>
                <a:lnTo>
                  <a:pt x="9344" y="150"/>
                </a:lnTo>
                <a:lnTo>
                  <a:pt x="9360" y="173"/>
                </a:lnTo>
                <a:lnTo>
                  <a:pt x="9375" y="192"/>
                </a:lnTo>
                <a:lnTo>
                  <a:pt x="9398" y="212"/>
                </a:lnTo>
                <a:lnTo>
                  <a:pt x="9420" y="233"/>
                </a:lnTo>
                <a:lnTo>
                  <a:pt x="9447" y="252"/>
                </a:lnTo>
                <a:lnTo>
                  <a:pt x="9510" y="294"/>
                </a:lnTo>
                <a:lnTo>
                  <a:pt x="9504" y="299"/>
                </a:lnTo>
                <a:lnTo>
                  <a:pt x="9465" y="324"/>
                </a:lnTo>
                <a:lnTo>
                  <a:pt x="9435" y="350"/>
                </a:lnTo>
                <a:lnTo>
                  <a:pt x="9408" y="374"/>
                </a:lnTo>
                <a:lnTo>
                  <a:pt x="9386" y="396"/>
                </a:lnTo>
                <a:lnTo>
                  <a:pt x="9368" y="417"/>
                </a:lnTo>
                <a:lnTo>
                  <a:pt x="9354" y="438"/>
                </a:lnTo>
                <a:lnTo>
                  <a:pt x="9342" y="458"/>
                </a:lnTo>
                <a:lnTo>
                  <a:pt x="9333" y="476"/>
                </a:lnTo>
                <a:lnTo>
                  <a:pt x="9324" y="458"/>
                </a:lnTo>
                <a:lnTo>
                  <a:pt x="9314" y="438"/>
                </a:lnTo>
                <a:lnTo>
                  <a:pt x="9297" y="417"/>
                </a:lnTo>
                <a:lnTo>
                  <a:pt x="9279" y="396"/>
                </a:lnTo>
                <a:lnTo>
                  <a:pt x="9258" y="374"/>
                </a:lnTo>
                <a:lnTo>
                  <a:pt x="9231" y="350"/>
                </a:lnTo>
                <a:lnTo>
                  <a:pt x="9200" y="324"/>
                </a:lnTo>
                <a:lnTo>
                  <a:pt x="9162" y="299"/>
                </a:lnTo>
                <a:lnTo>
                  <a:pt x="9156" y="294"/>
                </a:lnTo>
                <a:lnTo>
                  <a:pt x="9219" y="252"/>
                </a:lnTo>
                <a:close/>
                <a:moveTo>
                  <a:pt x="9066" y="354"/>
                </a:moveTo>
                <a:lnTo>
                  <a:pt x="9093" y="336"/>
                </a:lnTo>
                <a:lnTo>
                  <a:pt x="9120" y="354"/>
                </a:lnTo>
                <a:lnTo>
                  <a:pt x="9162" y="384"/>
                </a:lnTo>
                <a:lnTo>
                  <a:pt x="9194" y="411"/>
                </a:lnTo>
                <a:lnTo>
                  <a:pt x="9219" y="435"/>
                </a:lnTo>
                <a:lnTo>
                  <a:pt x="9240" y="459"/>
                </a:lnTo>
                <a:lnTo>
                  <a:pt x="9254" y="480"/>
                </a:lnTo>
                <a:lnTo>
                  <a:pt x="9264" y="498"/>
                </a:lnTo>
                <a:lnTo>
                  <a:pt x="9267" y="512"/>
                </a:lnTo>
                <a:lnTo>
                  <a:pt x="9272" y="524"/>
                </a:lnTo>
                <a:lnTo>
                  <a:pt x="9267" y="534"/>
                </a:lnTo>
                <a:lnTo>
                  <a:pt x="9264" y="549"/>
                </a:lnTo>
                <a:lnTo>
                  <a:pt x="9254" y="566"/>
                </a:lnTo>
                <a:lnTo>
                  <a:pt x="9240" y="588"/>
                </a:lnTo>
                <a:lnTo>
                  <a:pt x="9219" y="609"/>
                </a:lnTo>
                <a:lnTo>
                  <a:pt x="9194" y="633"/>
                </a:lnTo>
                <a:lnTo>
                  <a:pt x="9162" y="662"/>
                </a:lnTo>
                <a:lnTo>
                  <a:pt x="9120" y="692"/>
                </a:lnTo>
                <a:lnTo>
                  <a:pt x="9093" y="710"/>
                </a:lnTo>
                <a:lnTo>
                  <a:pt x="9066" y="692"/>
                </a:lnTo>
                <a:lnTo>
                  <a:pt x="9024" y="662"/>
                </a:lnTo>
                <a:lnTo>
                  <a:pt x="8991" y="633"/>
                </a:lnTo>
                <a:lnTo>
                  <a:pt x="8966" y="609"/>
                </a:lnTo>
                <a:lnTo>
                  <a:pt x="8946" y="588"/>
                </a:lnTo>
                <a:lnTo>
                  <a:pt x="8933" y="566"/>
                </a:lnTo>
                <a:lnTo>
                  <a:pt x="8922" y="549"/>
                </a:lnTo>
                <a:lnTo>
                  <a:pt x="8918" y="534"/>
                </a:lnTo>
                <a:lnTo>
                  <a:pt x="8915" y="524"/>
                </a:lnTo>
                <a:lnTo>
                  <a:pt x="8918" y="512"/>
                </a:lnTo>
                <a:lnTo>
                  <a:pt x="8922" y="498"/>
                </a:lnTo>
                <a:lnTo>
                  <a:pt x="8933" y="480"/>
                </a:lnTo>
                <a:lnTo>
                  <a:pt x="8946" y="459"/>
                </a:lnTo>
                <a:lnTo>
                  <a:pt x="8966" y="435"/>
                </a:lnTo>
                <a:lnTo>
                  <a:pt x="8991" y="411"/>
                </a:lnTo>
                <a:lnTo>
                  <a:pt x="9024" y="384"/>
                </a:lnTo>
                <a:lnTo>
                  <a:pt x="9066" y="354"/>
                </a:lnTo>
                <a:close/>
                <a:moveTo>
                  <a:pt x="8738" y="252"/>
                </a:moveTo>
                <a:lnTo>
                  <a:pt x="8766" y="233"/>
                </a:lnTo>
                <a:lnTo>
                  <a:pt x="8790" y="212"/>
                </a:lnTo>
                <a:lnTo>
                  <a:pt x="8810" y="192"/>
                </a:lnTo>
                <a:lnTo>
                  <a:pt x="8828" y="173"/>
                </a:lnTo>
                <a:lnTo>
                  <a:pt x="8843" y="150"/>
                </a:lnTo>
                <a:lnTo>
                  <a:pt x="8852" y="128"/>
                </a:lnTo>
                <a:lnTo>
                  <a:pt x="8864" y="150"/>
                </a:lnTo>
                <a:lnTo>
                  <a:pt x="8879" y="173"/>
                </a:lnTo>
                <a:lnTo>
                  <a:pt x="8897" y="192"/>
                </a:lnTo>
                <a:lnTo>
                  <a:pt x="8916" y="212"/>
                </a:lnTo>
                <a:lnTo>
                  <a:pt x="8940" y="233"/>
                </a:lnTo>
                <a:lnTo>
                  <a:pt x="8966" y="252"/>
                </a:lnTo>
                <a:lnTo>
                  <a:pt x="9030" y="294"/>
                </a:lnTo>
                <a:lnTo>
                  <a:pt x="9024" y="299"/>
                </a:lnTo>
                <a:lnTo>
                  <a:pt x="8985" y="324"/>
                </a:lnTo>
                <a:lnTo>
                  <a:pt x="8954" y="350"/>
                </a:lnTo>
                <a:lnTo>
                  <a:pt x="8928" y="374"/>
                </a:lnTo>
                <a:lnTo>
                  <a:pt x="8906" y="396"/>
                </a:lnTo>
                <a:lnTo>
                  <a:pt x="8888" y="417"/>
                </a:lnTo>
                <a:lnTo>
                  <a:pt x="8873" y="438"/>
                </a:lnTo>
                <a:lnTo>
                  <a:pt x="8862" y="458"/>
                </a:lnTo>
                <a:lnTo>
                  <a:pt x="8852" y="476"/>
                </a:lnTo>
                <a:lnTo>
                  <a:pt x="8844" y="458"/>
                </a:lnTo>
                <a:lnTo>
                  <a:pt x="8832" y="438"/>
                </a:lnTo>
                <a:lnTo>
                  <a:pt x="8819" y="417"/>
                </a:lnTo>
                <a:lnTo>
                  <a:pt x="8801" y="396"/>
                </a:lnTo>
                <a:lnTo>
                  <a:pt x="8778" y="374"/>
                </a:lnTo>
                <a:lnTo>
                  <a:pt x="8750" y="350"/>
                </a:lnTo>
                <a:lnTo>
                  <a:pt x="8720" y="324"/>
                </a:lnTo>
                <a:lnTo>
                  <a:pt x="8682" y="299"/>
                </a:lnTo>
                <a:lnTo>
                  <a:pt x="8676" y="294"/>
                </a:lnTo>
                <a:lnTo>
                  <a:pt x="8738" y="252"/>
                </a:lnTo>
                <a:close/>
                <a:moveTo>
                  <a:pt x="8586" y="354"/>
                </a:moveTo>
                <a:lnTo>
                  <a:pt x="8612" y="336"/>
                </a:lnTo>
                <a:lnTo>
                  <a:pt x="8627" y="344"/>
                </a:lnTo>
                <a:lnTo>
                  <a:pt x="8640" y="354"/>
                </a:lnTo>
                <a:lnTo>
                  <a:pt x="8682" y="384"/>
                </a:lnTo>
                <a:lnTo>
                  <a:pt x="8714" y="411"/>
                </a:lnTo>
                <a:lnTo>
                  <a:pt x="8741" y="435"/>
                </a:lnTo>
                <a:lnTo>
                  <a:pt x="8760" y="459"/>
                </a:lnTo>
                <a:lnTo>
                  <a:pt x="8774" y="480"/>
                </a:lnTo>
                <a:lnTo>
                  <a:pt x="8783" y="498"/>
                </a:lnTo>
                <a:lnTo>
                  <a:pt x="8789" y="512"/>
                </a:lnTo>
                <a:lnTo>
                  <a:pt x="8792" y="524"/>
                </a:lnTo>
                <a:lnTo>
                  <a:pt x="8789" y="534"/>
                </a:lnTo>
                <a:lnTo>
                  <a:pt x="8783" y="549"/>
                </a:lnTo>
                <a:lnTo>
                  <a:pt x="8774" y="566"/>
                </a:lnTo>
                <a:lnTo>
                  <a:pt x="8760" y="588"/>
                </a:lnTo>
                <a:lnTo>
                  <a:pt x="8741" y="609"/>
                </a:lnTo>
                <a:lnTo>
                  <a:pt x="8714" y="633"/>
                </a:lnTo>
                <a:lnTo>
                  <a:pt x="8682" y="662"/>
                </a:lnTo>
                <a:lnTo>
                  <a:pt x="8640" y="692"/>
                </a:lnTo>
                <a:lnTo>
                  <a:pt x="8627" y="702"/>
                </a:lnTo>
                <a:lnTo>
                  <a:pt x="8612" y="710"/>
                </a:lnTo>
                <a:lnTo>
                  <a:pt x="8586" y="692"/>
                </a:lnTo>
                <a:lnTo>
                  <a:pt x="8544" y="662"/>
                </a:lnTo>
                <a:lnTo>
                  <a:pt x="8513" y="633"/>
                </a:lnTo>
                <a:lnTo>
                  <a:pt x="8486" y="609"/>
                </a:lnTo>
                <a:lnTo>
                  <a:pt x="8466" y="588"/>
                </a:lnTo>
                <a:lnTo>
                  <a:pt x="8453" y="566"/>
                </a:lnTo>
                <a:lnTo>
                  <a:pt x="8442" y="549"/>
                </a:lnTo>
                <a:lnTo>
                  <a:pt x="8436" y="534"/>
                </a:lnTo>
                <a:lnTo>
                  <a:pt x="8435" y="524"/>
                </a:lnTo>
                <a:lnTo>
                  <a:pt x="8436" y="512"/>
                </a:lnTo>
                <a:lnTo>
                  <a:pt x="8442" y="498"/>
                </a:lnTo>
                <a:lnTo>
                  <a:pt x="8453" y="480"/>
                </a:lnTo>
                <a:lnTo>
                  <a:pt x="8466" y="459"/>
                </a:lnTo>
                <a:lnTo>
                  <a:pt x="8486" y="435"/>
                </a:lnTo>
                <a:lnTo>
                  <a:pt x="8513" y="411"/>
                </a:lnTo>
                <a:lnTo>
                  <a:pt x="8544" y="384"/>
                </a:lnTo>
                <a:lnTo>
                  <a:pt x="8586" y="354"/>
                </a:lnTo>
                <a:close/>
                <a:moveTo>
                  <a:pt x="8259" y="252"/>
                </a:moveTo>
                <a:lnTo>
                  <a:pt x="8286" y="233"/>
                </a:lnTo>
                <a:lnTo>
                  <a:pt x="8309" y="212"/>
                </a:lnTo>
                <a:lnTo>
                  <a:pt x="8330" y="192"/>
                </a:lnTo>
                <a:lnTo>
                  <a:pt x="8346" y="173"/>
                </a:lnTo>
                <a:lnTo>
                  <a:pt x="8363" y="150"/>
                </a:lnTo>
                <a:lnTo>
                  <a:pt x="8372" y="128"/>
                </a:lnTo>
                <a:lnTo>
                  <a:pt x="8384" y="150"/>
                </a:lnTo>
                <a:lnTo>
                  <a:pt x="8399" y="173"/>
                </a:lnTo>
                <a:lnTo>
                  <a:pt x="8417" y="192"/>
                </a:lnTo>
                <a:lnTo>
                  <a:pt x="8436" y="212"/>
                </a:lnTo>
                <a:lnTo>
                  <a:pt x="8460" y="233"/>
                </a:lnTo>
                <a:lnTo>
                  <a:pt x="8486" y="252"/>
                </a:lnTo>
                <a:lnTo>
                  <a:pt x="8549" y="294"/>
                </a:lnTo>
                <a:lnTo>
                  <a:pt x="8543" y="299"/>
                </a:lnTo>
                <a:lnTo>
                  <a:pt x="8507" y="324"/>
                </a:lnTo>
                <a:lnTo>
                  <a:pt x="8474" y="350"/>
                </a:lnTo>
                <a:lnTo>
                  <a:pt x="8448" y="374"/>
                </a:lnTo>
                <a:lnTo>
                  <a:pt x="8426" y="396"/>
                </a:lnTo>
                <a:lnTo>
                  <a:pt x="8408" y="417"/>
                </a:lnTo>
                <a:lnTo>
                  <a:pt x="8393" y="438"/>
                </a:lnTo>
                <a:lnTo>
                  <a:pt x="8382" y="458"/>
                </a:lnTo>
                <a:lnTo>
                  <a:pt x="8372" y="476"/>
                </a:lnTo>
                <a:lnTo>
                  <a:pt x="8364" y="458"/>
                </a:lnTo>
                <a:lnTo>
                  <a:pt x="8352" y="438"/>
                </a:lnTo>
                <a:lnTo>
                  <a:pt x="8339" y="417"/>
                </a:lnTo>
                <a:lnTo>
                  <a:pt x="8321" y="396"/>
                </a:lnTo>
                <a:lnTo>
                  <a:pt x="8298" y="374"/>
                </a:lnTo>
                <a:lnTo>
                  <a:pt x="8271" y="350"/>
                </a:lnTo>
                <a:lnTo>
                  <a:pt x="8241" y="324"/>
                </a:lnTo>
                <a:lnTo>
                  <a:pt x="8202" y="299"/>
                </a:lnTo>
                <a:lnTo>
                  <a:pt x="8196" y="294"/>
                </a:lnTo>
                <a:lnTo>
                  <a:pt x="8259" y="252"/>
                </a:lnTo>
                <a:close/>
                <a:moveTo>
                  <a:pt x="8105" y="354"/>
                </a:moveTo>
                <a:lnTo>
                  <a:pt x="8133" y="336"/>
                </a:lnTo>
                <a:lnTo>
                  <a:pt x="8160" y="354"/>
                </a:lnTo>
                <a:lnTo>
                  <a:pt x="8202" y="384"/>
                </a:lnTo>
                <a:lnTo>
                  <a:pt x="8235" y="411"/>
                </a:lnTo>
                <a:lnTo>
                  <a:pt x="8261" y="435"/>
                </a:lnTo>
                <a:lnTo>
                  <a:pt x="8280" y="459"/>
                </a:lnTo>
                <a:lnTo>
                  <a:pt x="8294" y="480"/>
                </a:lnTo>
                <a:lnTo>
                  <a:pt x="8303" y="498"/>
                </a:lnTo>
                <a:lnTo>
                  <a:pt x="8309" y="512"/>
                </a:lnTo>
                <a:lnTo>
                  <a:pt x="8312" y="524"/>
                </a:lnTo>
                <a:lnTo>
                  <a:pt x="8309" y="534"/>
                </a:lnTo>
                <a:lnTo>
                  <a:pt x="8303" y="549"/>
                </a:lnTo>
                <a:lnTo>
                  <a:pt x="8294" y="566"/>
                </a:lnTo>
                <a:lnTo>
                  <a:pt x="8280" y="588"/>
                </a:lnTo>
                <a:lnTo>
                  <a:pt x="8261" y="609"/>
                </a:lnTo>
                <a:lnTo>
                  <a:pt x="8235" y="633"/>
                </a:lnTo>
                <a:lnTo>
                  <a:pt x="8202" y="662"/>
                </a:lnTo>
                <a:lnTo>
                  <a:pt x="8160" y="692"/>
                </a:lnTo>
                <a:lnTo>
                  <a:pt x="8133" y="710"/>
                </a:lnTo>
                <a:lnTo>
                  <a:pt x="8105" y="692"/>
                </a:lnTo>
                <a:lnTo>
                  <a:pt x="8064" y="662"/>
                </a:lnTo>
                <a:lnTo>
                  <a:pt x="8033" y="633"/>
                </a:lnTo>
                <a:lnTo>
                  <a:pt x="8007" y="609"/>
                </a:lnTo>
                <a:lnTo>
                  <a:pt x="7986" y="588"/>
                </a:lnTo>
                <a:lnTo>
                  <a:pt x="7973" y="566"/>
                </a:lnTo>
                <a:lnTo>
                  <a:pt x="7962" y="549"/>
                </a:lnTo>
                <a:lnTo>
                  <a:pt x="7956" y="534"/>
                </a:lnTo>
                <a:lnTo>
                  <a:pt x="7955" y="524"/>
                </a:lnTo>
                <a:lnTo>
                  <a:pt x="7956" y="512"/>
                </a:lnTo>
                <a:lnTo>
                  <a:pt x="7962" y="498"/>
                </a:lnTo>
                <a:lnTo>
                  <a:pt x="7973" y="480"/>
                </a:lnTo>
                <a:lnTo>
                  <a:pt x="7986" y="459"/>
                </a:lnTo>
                <a:lnTo>
                  <a:pt x="8007" y="435"/>
                </a:lnTo>
                <a:lnTo>
                  <a:pt x="8033" y="411"/>
                </a:lnTo>
                <a:lnTo>
                  <a:pt x="8064" y="384"/>
                </a:lnTo>
                <a:lnTo>
                  <a:pt x="8105" y="354"/>
                </a:lnTo>
                <a:close/>
                <a:moveTo>
                  <a:pt x="7779" y="252"/>
                </a:moveTo>
                <a:lnTo>
                  <a:pt x="7806" y="233"/>
                </a:lnTo>
                <a:lnTo>
                  <a:pt x="7829" y="212"/>
                </a:lnTo>
                <a:lnTo>
                  <a:pt x="7851" y="192"/>
                </a:lnTo>
                <a:lnTo>
                  <a:pt x="7866" y="173"/>
                </a:lnTo>
                <a:lnTo>
                  <a:pt x="7883" y="150"/>
                </a:lnTo>
                <a:lnTo>
                  <a:pt x="7893" y="128"/>
                </a:lnTo>
                <a:lnTo>
                  <a:pt x="7905" y="150"/>
                </a:lnTo>
                <a:lnTo>
                  <a:pt x="7919" y="173"/>
                </a:lnTo>
                <a:lnTo>
                  <a:pt x="7937" y="192"/>
                </a:lnTo>
                <a:lnTo>
                  <a:pt x="7956" y="212"/>
                </a:lnTo>
                <a:lnTo>
                  <a:pt x="7980" y="233"/>
                </a:lnTo>
                <a:lnTo>
                  <a:pt x="8007" y="252"/>
                </a:lnTo>
                <a:lnTo>
                  <a:pt x="8069" y="294"/>
                </a:lnTo>
                <a:lnTo>
                  <a:pt x="8063" y="299"/>
                </a:lnTo>
                <a:lnTo>
                  <a:pt x="8027" y="324"/>
                </a:lnTo>
                <a:lnTo>
                  <a:pt x="7995" y="350"/>
                </a:lnTo>
                <a:lnTo>
                  <a:pt x="7968" y="374"/>
                </a:lnTo>
                <a:lnTo>
                  <a:pt x="7947" y="396"/>
                </a:lnTo>
                <a:lnTo>
                  <a:pt x="7929" y="417"/>
                </a:lnTo>
                <a:lnTo>
                  <a:pt x="7913" y="438"/>
                </a:lnTo>
                <a:lnTo>
                  <a:pt x="7902" y="458"/>
                </a:lnTo>
                <a:lnTo>
                  <a:pt x="7893" y="476"/>
                </a:lnTo>
                <a:lnTo>
                  <a:pt x="7884" y="458"/>
                </a:lnTo>
                <a:lnTo>
                  <a:pt x="7872" y="438"/>
                </a:lnTo>
                <a:lnTo>
                  <a:pt x="7859" y="417"/>
                </a:lnTo>
                <a:lnTo>
                  <a:pt x="7841" y="396"/>
                </a:lnTo>
                <a:lnTo>
                  <a:pt x="7818" y="374"/>
                </a:lnTo>
                <a:lnTo>
                  <a:pt x="7791" y="350"/>
                </a:lnTo>
                <a:lnTo>
                  <a:pt x="7761" y="324"/>
                </a:lnTo>
                <a:lnTo>
                  <a:pt x="7722" y="299"/>
                </a:lnTo>
                <a:lnTo>
                  <a:pt x="7716" y="294"/>
                </a:lnTo>
                <a:lnTo>
                  <a:pt x="7779" y="252"/>
                </a:lnTo>
                <a:close/>
                <a:moveTo>
                  <a:pt x="7637" y="354"/>
                </a:moveTo>
                <a:lnTo>
                  <a:pt x="7665" y="336"/>
                </a:lnTo>
                <a:lnTo>
                  <a:pt x="7665" y="344"/>
                </a:lnTo>
                <a:lnTo>
                  <a:pt x="7680" y="354"/>
                </a:lnTo>
                <a:lnTo>
                  <a:pt x="7722" y="384"/>
                </a:lnTo>
                <a:lnTo>
                  <a:pt x="7755" y="411"/>
                </a:lnTo>
                <a:lnTo>
                  <a:pt x="7781" y="435"/>
                </a:lnTo>
                <a:lnTo>
                  <a:pt x="7800" y="459"/>
                </a:lnTo>
                <a:lnTo>
                  <a:pt x="7815" y="480"/>
                </a:lnTo>
                <a:lnTo>
                  <a:pt x="7823" y="498"/>
                </a:lnTo>
                <a:lnTo>
                  <a:pt x="7829" y="512"/>
                </a:lnTo>
                <a:lnTo>
                  <a:pt x="7833" y="524"/>
                </a:lnTo>
                <a:lnTo>
                  <a:pt x="7829" y="534"/>
                </a:lnTo>
                <a:lnTo>
                  <a:pt x="7823" y="549"/>
                </a:lnTo>
                <a:lnTo>
                  <a:pt x="7815" y="566"/>
                </a:lnTo>
                <a:lnTo>
                  <a:pt x="7800" y="588"/>
                </a:lnTo>
                <a:lnTo>
                  <a:pt x="7781" y="609"/>
                </a:lnTo>
                <a:lnTo>
                  <a:pt x="7755" y="633"/>
                </a:lnTo>
                <a:lnTo>
                  <a:pt x="7722" y="662"/>
                </a:lnTo>
                <a:lnTo>
                  <a:pt x="7680" y="692"/>
                </a:lnTo>
                <a:lnTo>
                  <a:pt x="7665" y="702"/>
                </a:lnTo>
                <a:lnTo>
                  <a:pt x="7665" y="710"/>
                </a:lnTo>
                <a:lnTo>
                  <a:pt x="7637" y="692"/>
                </a:lnTo>
                <a:lnTo>
                  <a:pt x="7598" y="662"/>
                </a:lnTo>
                <a:lnTo>
                  <a:pt x="7565" y="633"/>
                </a:lnTo>
                <a:lnTo>
                  <a:pt x="7539" y="609"/>
                </a:lnTo>
                <a:lnTo>
                  <a:pt x="7520" y="588"/>
                </a:lnTo>
                <a:lnTo>
                  <a:pt x="7505" y="566"/>
                </a:lnTo>
                <a:lnTo>
                  <a:pt x="7496" y="549"/>
                </a:lnTo>
                <a:lnTo>
                  <a:pt x="7490" y="534"/>
                </a:lnTo>
                <a:lnTo>
                  <a:pt x="7487" y="524"/>
                </a:lnTo>
                <a:lnTo>
                  <a:pt x="7490" y="512"/>
                </a:lnTo>
                <a:lnTo>
                  <a:pt x="7496" y="498"/>
                </a:lnTo>
                <a:lnTo>
                  <a:pt x="7505" y="480"/>
                </a:lnTo>
                <a:lnTo>
                  <a:pt x="7520" y="459"/>
                </a:lnTo>
                <a:lnTo>
                  <a:pt x="7539" y="435"/>
                </a:lnTo>
                <a:lnTo>
                  <a:pt x="7565" y="411"/>
                </a:lnTo>
                <a:lnTo>
                  <a:pt x="7598" y="384"/>
                </a:lnTo>
                <a:lnTo>
                  <a:pt x="7637" y="354"/>
                </a:lnTo>
                <a:close/>
                <a:moveTo>
                  <a:pt x="7311" y="252"/>
                </a:moveTo>
                <a:lnTo>
                  <a:pt x="7340" y="233"/>
                </a:lnTo>
                <a:lnTo>
                  <a:pt x="7361" y="212"/>
                </a:lnTo>
                <a:lnTo>
                  <a:pt x="7383" y="192"/>
                </a:lnTo>
                <a:lnTo>
                  <a:pt x="7400" y="173"/>
                </a:lnTo>
                <a:lnTo>
                  <a:pt x="7415" y="150"/>
                </a:lnTo>
                <a:lnTo>
                  <a:pt x="7425" y="128"/>
                </a:lnTo>
                <a:lnTo>
                  <a:pt x="7437" y="150"/>
                </a:lnTo>
                <a:lnTo>
                  <a:pt x="7451" y="173"/>
                </a:lnTo>
                <a:lnTo>
                  <a:pt x="7469" y="192"/>
                </a:lnTo>
                <a:lnTo>
                  <a:pt x="7490" y="212"/>
                </a:lnTo>
                <a:lnTo>
                  <a:pt x="7514" y="233"/>
                </a:lnTo>
                <a:lnTo>
                  <a:pt x="7539" y="252"/>
                </a:lnTo>
                <a:lnTo>
                  <a:pt x="7601" y="294"/>
                </a:lnTo>
                <a:lnTo>
                  <a:pt x="7595" y="299"/>
                </a:lnTo>
                <a:lnTo>
                  <a:pt x="7559" y="324"/>
                </a:lnTo>
                <a:lnTo>
                  <a:pt x="7527" y="350"/>
                </a:lnTo>
                <a:lnTo>
                  <a:pt x="7502" y="374"/>
                </a:lnTo>
                <a:lnTo>
                  <a:pt x="7479" y="396"/>
                </a:lnTo>
                <a:lnTo>
                  <a:pt x="7461" y="417"/>
                </a:lnTo>
                <a:lnTo>
                  <a:pt x="7445" y="438"/>
                </a:lnTo>
                <a:lnTo>
                  <a:pt x="7436" y="458"/>
                </a:lnTo>
                <a:lnTo>
                  <a:pt x="7425" y="476"/>
                </a:lnTo>
                <a:lnTo>
                  <a:pt x="7418" y="458"/>
                </a:lnTo>
                <a:lnTo>
                  <a:pt x="7406" y="438"/>
                </a:lnTo>
                <a:lnTo>
                  <a:pt x="7391" y="417"/>
                </a:lnTo>
                <a:lnTo>
                  <a:pt x="7373" y="396"/>
                </a:lnTo>
                <a:lnTo>
                  <a:pt x="7352" y="374"/>
                </a:lnTo>
                <a:lnTo>
                  <a:pt x="7323" y="350"/>
                </a:lnTo>
                <a:lnTo>
                  <a:pt x="7293" y="324"/>
                </a:lnTo>
                <a:lnTo>
                  <a:pt x="7256" y="299"/>
                </a:lnTo>
                <a:lnTo>
                  <a:pt x="7250" y="294"/>
                </a:lnTo>
                <a:lnTo>
                  <a:pt x="7311" y="252"/>
                </a:lnTo>
                <a:close/>
                <a:moveTo>
                  <a:pt x="7157" y="354"/>
                </a:moveTo>
                <a:lnTo>
                  <a:pt x="7185" y="336"/>
                </a:lnTo>
                <a:lnTo>
                  <a:pt x="7214" y="354"/>
                </a:lnTo>
                <a:lnTo>
                  <a:pt x="7256" y="384"/>
                </a:lnTo>
                <a:lnTo>
                  <a:pt x="7287" y="411"/>
                </a:lnTo>
                <a:lnTo>
                  <a:pt x="7313" y="435"/>
                </a:lnTo>
                <a:lnTo>
                  <a:pt x="7334" y="459"/>
                </a:lnTo>
                <a:lnTo>
                  <a:pt x="7347" y="480"/>
                </a:lnTo>
                <a:lnTo>
                  <a:pt x="7355" y="498"/>
                </a:lnTo>
                <a:lnTo>
                  <a:pt x="7361" y="512"/>
                </a:lnTo>
                <a:lnTo>
                  <a:pt x="7365" y="524"/>
                </a:lnTo>
                <a:lnTo>
                  <a:pt x="7361" y="534"/>
                </a:lnTo>
                <a:lnTo>
                  <a:pt x="7355" y="549"/>
                </a:lnTo>
                <a:lnTo>
                  <a:pt x="7347" y="566"/>
                </a:lnTo>
                <a:lnTo>
                  <a:pt x="7334" y="588"/>
                </a:lnTo>
                <a:lnTo>
                  <a:pt x="7313" y="609"/>
                </a:lnTo>
                <a:lnTo>
                  <a:pt x="7287" y="633"/>
                </a:lnTo>
                <a:lnTo>
                  <a:pt x="7256" y="662"/>
                </a:lnTo>
                <a:lnTo>
                  <a:pt x="7214" y="692"/>
                </a:lnTo>
                <a:lnTo>
                  <a:pt x="7185" y="710"/>
                </a:lnTo>
                <a:lnTo>
                  <a:pt x="7157" y="692"/>
                </a:lnTo>
                <a:lnTo>
                  <a:pt x="7118" y="662"/>
                </a:lnTo>
                <a:lnTo>
                  <a:pt x="7083" y="633"/>
                </a:lnTo>
                <a:lnTo>
                  <a:pt x="7059" y="609"/>
                </a:lnTo>
                <a:lnTo>
                  <a:pt x="7040" y="588"/>
                </a:lnTo>
                <a:lnTo>
                  <a:pt x="7025" y="566"/>
                </a:lnTo>
                <a:lnTo>
                  <a:pt x="7016" y="549"/>
                </a:lnTo>
                <a:lnTo>
                  <a:pt x="7010" y="534"/>
                </a:lnTo>
                <a:lnTo>
                  <a:pt x="7007" y="524"/>
                </a:lnTo>
                <a:lnTo>
                  <a:pt x="7010" y="512"/>
                </a:lnTo>
                <a:lnTo>
                  <a:pt x="7016" y="498"/>
                </a:lnTo>
                <a:lnTo>
                  <a:pt x="7025" y="480"/>
                </a:lnTo>
                <a:lnTo>
                  <a:pt x="7040" y="459"/>
                </a:lnTo>
                <a:lnTo>
                  <a:pt x="7059" y="435"/>
                </a:lnTo>
                <a:lnTo>
                  <a:pt x="7083" y="411"/>
                </a:lnTo>
                <a:lnTo>
                  <a:pt x="7118" y="384"/>
                </a:lnTo>
                <a:lnTo>
                  <a:pt x="7157" y="354"/>
                </a:lnTo>
                <a:close/>
                <a:moveTo>
                  <a:pt x="6831" y="252"/>
                </a:moveTo>
                <a:lnTo>
                  <a:pt x="6858" y="233"/>
                </a:lnTo>
                <a:lnTo>
                  <a:pt x="6882" y="212"/>
                </a:lnTo>
                <a:lnTo>
                  <a:pt x="6903" y="192"/>
                </a:lnTo>
                <a:lnTo>
                  <a:pt x="6920" y="173"/>
                </a:lnTo>
                <a:lnTo>
                  <a:pt x="6933" y="150"/>
                </a:lnTo>
                <a:lnTo>
                  <a:pt x="6945" y="128"/>
                </a:lnTo>
                <a:lnTo>
                  <a:pt x="6957" y="150"/>
                </a:lnTo>
                <a:lnTo>
                  <a:pt x="6972" y="173"/>
                </a:lnTo>
                <a:lnTo>
                  <a:pt x="6989" y="192"/>
                </a:lnTo>
                <a:lnTo>
                  <a:pt x="7010" y="212"/>
                </a:lnTo>
                <a:lnTo>
                  <a:pt x="7034" y="233"/>
                </a:lnTo>
                <a:lnTo>
                  <a:pt x="7059" y="252"/>
                </a:lnTo>
                <a:lnTo>
                  <a:pt x="7121" y="294"/>
                </a:lnTo>
                <a:lnTo>
                  <a:pt x="7115" y="299"/>
                </a:lnTo>
                <a:lnTo>
                  <a:pt x="7079" y="324"/>
                </a:lnTo>
                <a:lnTo>
                  <a:pt x="7047" y="350"/>
                </a:lnTo>
                <a:lnTo>
                  <a:pt x="7022" y="374"/>
                </a:lnTo>
                <a:lnTo>
                  <a:pt x="6999" y="396"/>
                </a:lnTo>
                <a:lnTo>
                  <a:pt x="6980" y="417"/>
                </a:lnTo>
                <a:lnTo>
                  <a:pt x="6966" y="438"/>
                </a:lnTo>
                <a:lnTo>
                  <a:pt x="6954" y="458"/>
                </a:lnTo>
                <a:lnTo>
                  <a:pt x="6945" y="476"/>
                </a:lnTo>
                <a:lnTo>
                  <a:pt x="6938" y="458"/>
                </a:lnTo>
                <a:lnTo>
                  <a:pt x="6926" y="438"/>
                </a:lnTo>
                <a:lnTo>
                  <a:pt x="6912" y="417"/>
                </a:lnTo>
                <a:lnTo>
                  <a:pt x="6894" y="396"/>
                </a:lnTo>
                <a:lnTo>
                  <a:pt x="6872" y="374"/>
                </a:lnTo>
                <a:lnTo>
                  <a:pt x="6843" y="350"/>
                </a:lnTo>
                <a:lnTo>
                  <a:pt x="6812" y="324"/>
                </a:lnTo>
                <a:lnTo>
                  <a:pt x="6776" y="299"/>
                </a:lnTo>
                <a:lnTo>
                  <a:pt x="6770" y="294"/>
                </a:lnTo>
                <a:lnTo>
                  <a:pt x="6831" y="252"/>
                </a:lnTo>
                <a:close/>
                <a:moveTo>
                  <a:pt x="6678" y="354"/>
                </a:moveTo>
                <a:lnTo>
                  <a:pt x="6705" y="336"/>
                </a:lnTo>
                <a:lnTo>
                  <a:pt x="6717" y="344"/>
                </a:lnTo>
                <a:lnTo>
                  <a:pt x="6734" y="354"/>
                </a:lnTo>
                <a:lnTo>
                  <a:pt x="6774" y="384"/>
                </a:lnTo>
                <a:lnTo>
                  <a:pt x="6807" y="411"/>
                </a:lnTo>
                <a:lnTo>
                  <a:pt x="6834" y="435"/>
                </a:lnTo>
                <a:lnTo>
                  <a:pt x="6852" y="459"/>
                </a:lnTo>
                <a:lnTo>
                  <a:pt x="6866" y="480"/>
                </a:lnTo>
                <a:lnTo>
                  <a:pt x="6876" y="498"/>
                </a:lnTo>
                <a:lnTo>
                  <a:pt x="6882" y="512"/>
                </a:lnTo>
                <a:lnTo>
                  <a:pt x="6885" y="524"/>
                </a:lnTo>
                <a:lnTo>
                  <a:pt x="6882" y="534"/>
                </a:lnTo>
                <a:lnTo>
                  <a:pt x="6876" y="549"/>
                </a:lnTo>
                <a:lnTo>
                  <a:pt x="6866" y="566"/>
                </a:lnTo>
                <a:lnTo>
                  <a:pt x="6852" y="588"/>
                </a:lnTo>
                <a:lnTo>
                  <a:pt x="6834" y="609"/>
                </a:lnTo>
                <a:lnTo>
                  <a:pt x="6807" y="633"/>
                </a:lnTo>
                <a:lnTo>
                  <a:pt x="6774" y="662"/>
                </a:lnTo>
                <a:lnTo>
                  <a:pt x="6734" y="692"/>
                </a:lnTo>
                <a:lnTo>
                  <a:pt x="6717" y="702"/>
                </a:lnTo>
                <a:lnTo>
                  <a:pt x="6705" y="710"/>
                </a:lnTo>
                <a:lnTo>
                  <a:pt x="6678" y="692"/>
                </a:lnTo>
                <a:lnTo>
                  <a:pt x="6638" y="662"/>
                </a:lnTo>
                <a:lnTo>
                  <a:pt x="6603" y="633"/>
                </a:lnTo>
                <a:lnTo>
                  <a:pt x="6579" y="609"/>
                </a:lnTo>
                <a:lnTo>
                  <a:pt x="6560" y="588"/>
                </a:lnTo>
                <a:lnTo>
                  <a:pt x="6546" y="566"/>
                </a:lnTo>
                <a:lnTo>
                  <a:pt x="6536" y="549"/>
                </a:lnTo>
                <a:lnTo>
                  <a:pt x="6530" y="534"/>
                </a:lnTo>
                <a:lnTo>
                  <a:pt x="6528" y="524"/>
                </a:lnTo>
                <a:lnTo>
                  <a:pt x="6530" y="512"/>
                </a:lnTo>
                <a:lnTo>
                  <a:pt x="6536" y="498"/>
                </a:lnTo>
                <a:lnTo>
                  <a:pt x="6546" y="480"/>
                </a:lnTo>
                <a:lnTo>
                  <a:pt x="6560" y="459"/>
                </a:lnTo>
                <a:lnTo>
                  <a:pt x="6579" y="435"/>
                </a:lnTo>
                <a:lnTo>
                  <a:pt x="6603" y="411"/>
                </a:lnTo>
                <a:lnTo>
                  <a:pt x="6638" y="384"/>
                </a:lnTo>
                <a:lnTo>
                  <a:pt x="6678" y="354"/>
                </a:lnTo>
                <a:close/>
                <a:moveTo>
                  <a:pt x="6351" y="252"/>
                </a:moveTo>
                <a:lnTo>
                  <a:pt x="6378" y="233"/>
                </a:lnTo>
                <a:lnTo>
                  <a:pt x="6402" y="212"/>
                </a:lnTo>
                <a:lnTo>
                  <a:pt x="6422" y="192"/>
                </a:lnTo>
                <a:lnTo>
                  <a:pt x="6440" y="173"/>
                </a:lnTo>
                <a:lnTo>
                  <a:pt x="6453" y="150"/>
                </a:lnTo>
                <a:lnTo>
                  <a:pt x="6465" y="128"/>
                </a:lnTo>
                <a:lnTo>
                  <a:pt x="6477" y="150"/>
                </a:lnTo>
                <a:lnTo>
                  <a:pt x="6492" y="173"/>
                </a:lnTo>
                <a:lnTo>
                  <a:pt x="6510" y="192"/>
                </a:lnTo>
                <a:lnTo>
                  <a:pt x="6530" y="212"/>
                </a:lnTo>
                <a:lnTo>
                  <a:pt x="6554" y="233"/>
                </a:lnTo>
                <a:lnTo>
                  <a:pt x="6579" y="252"/>
                </a:lnTo>
                <a:lnTo>
                  <a:pt x="6642" y="294"/>
                </a:lnTo>
                <a:lnTo>
                  <a:pt x="6636" y="299"/>
                </a:lnTo>
                <a:lnTo>
                  <a:pt x="6600" y="324"/>
                </a:lnTo>
                <a:lnTo>
                  <a:pt x="6567" y="350"/>
                </a:lnTo>
                <a:lnTo>
                  <a:pt x="6542" y="374"/>
                </a:lnTo>
                <a:lnTo>
                  <a:pt x="6519" y="396"/>
                </a:lnTo>
                <a:lnTo>
                  <a:pt x="6500" y="417"/>
                </a:lnTo>
                <a:lnTo>
                  <a:pt x="6486" y="438"/>
                </a:lnTo>
                <a:lnTo>
                  <a:pt x="6474" y="458"/>
                </a:lnTo>
                <a:lnTo>
                  <a:pt x="6465" y="476"/>
                </a:lnTo>
                <a:lnTo>
                  <a:pt x="6458" y="458"/>
                </a:lnTo>
                <a:lnTo>
                  <a:pt x="6446" y="438"/>
                </a:lnTo>
                <a:lnTo>
                  <a:pt x="6432" y="417"/>
                </a:lnTo>
                <a:lnTo>
                  <a:pt x="6414" y="396"/>
                </a:lnTo>
                <a:lnTo>
                  <a:pt x="6390" y="374"/>
                </a:lnTo>
                <a:lnTo>
                  <a:pt x="6363" y="350"/>
                </a:lnTo>
                <a:lnTo>
                  <a:pt x="6332" y="324"/>
                </a:lnTo>
                <a:lnTo>
                  <a:pt x="6296" y="299"/>
                </a:lnTo>
                <a:lnTo>
                  <a:pt x="6290" y="294"/>
                </a:lnTo>
                <a:lnTo>
                  <a:pt x="6351" y="252"/>
                </a:lnTo>
                <a:close/>
                <a:moveTo>
                  <a:pt x="6198" y="354"/>
                </a:moveTo>
                <a:lnTo>
                  <a:pt x="6227" y="336"/>
                </a:lnTo>
                <a:lnTo>
                  <a:pt x="6254" y="354"/>
                </a:lnTo>
                <a:lnTo>
                  <a:pt x="6294" y="384"/>
                </a:lnTo>
                <a:lnTo>
                  <a:pt x="6327" y="411"/>
                </a:lnTo>
                <a:lnTo>
                  <a:pt x="6354" y="435"/>
                </a:lnTo>
                <a:lnTo>
                  <a:pt x="6372" y="459"/>
                </a:lnTo>
                <a:lnTo>
                  <a:pt x="6386" y="480"/>
                </a:lnTo>
                <a:lnTo>
                  <a:pt x="6396" y="498"/>
                </a:lnTo>
                <a:lnTo>
                  <a:pt x="6402" y="512"/>
                </a:lnTo>
                <a:lnTo>
                  <a:pt x="6404" y="524"/>
                </a:lnTo>
                <a:lnTo>
                  <a:pt x="6402" y="534"/>
                </a:lnTo>
                <a:lnTo>
                  <a:pt x="6396" y="549"/>
                </a:lnTo>
                <a:lnTo>
                  <a:pt x="6386" y="566"/>
                </a:lnTo>
                <a:lnTo>
                  <a:pt x="6372" y="588"/>
                </a:lnTo>
                <a:lnTo>
                  <a:pt x="6354" y="609"/>
                </a:lnTo>
                <a:lnTo>
                  <a:pt x="6327" y="633"/>
                </a:lnTo>
                <a:lnTo>
                  <a:pt x="6294" y="662"/>
                </a:lnTo>
                <a:lnTo>
                  <a:pt x="6254" y="692"/>
                </a:lnTo>
                <a:lnTo>
                  <a:pt x="6227" y="710"/>
                </a:lnTo>
                <a:lnTo>
                  <a:pt x="6198" y="692"/>
                </a:lnTo>
                <a:lnTo>
                  <a:pt x="6158" y="662"/>
                </a:lnTo>
                <a:lnTo>
                  <a:pt x="6125" y="633"/>
                </a:lnTo>
                <a:lnTo>
                  <a:pt x="6098" y="609"/>
                </a:lnTo>
                <a:lnTo>
                  <a:pt x="6080" y="588"/>
                </a:lnTo>
                <a:lnTo>
                  <a:pt x="6066" y="566"/>
                </a:lnTo>
                <a:lnTo>
                  <a:pt x="6056" y="549"/>
                </a:lnTo>
                <a:lnTo>
                  <a:pt x="6050" y="534"/>
                </a:lnTo>
                <a:lnTo>
                  <a:pt x="6048" y="524"/>
                </a:lnTo>
                <a:lnTo>
                  <a:pt x="6050" y="512"/>
                </a:lnTo>
                <a:lnTo>
                  <a:pt x="6056" y="498"/>
                </a:lnTo>
                <a:lnTo>
                  <a:pt x="6066" y="480"/>
                </a:lnTo>
                <a:lnTo>
                  <a:pt x="6080" y="459"/>
                </a:lnTo>
                <a:lnTo>
                  <a:pt x="6098" y="435"/>
                </a:lnTo>
                <a:lnTo>
                  <a:pt x="6125" y="411"/>
                </a:lnTo>
                <a:lnTo>
                  <a:pt x="6158" y="384"/>
                </a:lnTo>
                <a:lnTo>
                  <a:pt x="6198" y="354"/>
                </a:lnTo>
                <a:close/>
                <a:moveTo>
                  <a:pt x="5873" y="252"/>
                </a:moveTo>
                <a:lnTo>
                  <a:pt x="5898" y="233"/>
                </a:lnTo>
                <a:lnTo>
                  <a:pt x="5922" y="212"/>
                </a:lnTo>
                <a:lnTo>
                  <a:pt x="5942" y="192"/>
                </a:lnTo>
                <a:lnTo>
                  <a:pt x="5960" y="173"/>
                </a:lnTo>
                <a:lnTo>
                  <a:pt x="5975" y="150"/>
                </a:lnTo>
                <a:lnTo>
                  <a:pt x="5987" y="128"/>
                </a:lnTo>
                <a:lnTo>
                  <a:pt x="5999" y="150"/>
                </a:lnTo>
                <a:lnTo>
                  <a:pt x="6012" y="173"/>
                </a:lnTo>
                <a:lnTo>
                  <a:pt x="6030" y="192"/>
                </a:lnTo>
                <a:lnTo>
                  <a:pt x="6050" y="212"/>
                </a:lnTo>
                <a:lnTo>
                  <a:pt x="6074" y="233"/>
                </a:lnTo>
                <a:lnTo>
                  <a:pt x="6101" y="252"/>
                </a:lnTo>
                <a:lnTo>
                  <a:pt x="6162" y="294"/>
                </a:lnTo>
                <a:lnTo>
                  <a:pt x="6156" y="299"/>
                </a:lnTo>
                <a:lnTo>
                  <a:pt x="6120" y="324"/>
                </a:lnTo>
                <a:lnTo>
                  <a:pt x="6089" y="350"/>
                </a:lnTo>
                <a:lnTo>
                  <a:pt x="6062" y="374"/>
                </a:lnTo>
                <a:lnTo>
                  <a:pt x="6038" y="396"/>
                </a:lnTo>
                <a:lnTo>
                  <a:pt x="6020" y="417"/>
                </a:lnTo>
                <a:lnTo>
                  <a:pt x="6006" y="438"/>
                </a:lnTo>
                <a:lnTo>
                  <a:pt x="5994" y="458"/>
                </a:lnTo>
                <a:lnTo>
                  <a:pt x="5987" y="476"/>
                </a:lnTo>
                <a:lnTo>
                  <a:pt x="5978" y="458"/>
                </a:lnTo>
                <a:lnTo>
                  <a:pt x="5966" y="438"/>
                </a:lnTo>
                <a:lnTo>
                  <a:pt x="5952" y="417"/>
                </a:lnTo>
                <a:lnTo>
                  <a:pt x="5934" y="396"/>
                </a:lnTo>
                <a:lnTo>
                  <a:pt x="5910" y="374"/>
                </a:lnTo>
                <a:lnTo>
                  <a:pt x="5885" y="350"/>
                </a:lnTo>
                <a:lnTo>
                  <a:pt x="5852" y="324"/>
                </a:lnTo>
                <a:lnTo>
                  <a:pt x="5816" y="299"/>
                </a:lnTo>
                <a:lnTo>
                  <a:pt x="5810" y="294"/>
                </a:lnTo>
                <a:lnTo>
                  <a:pt x="5873" y="252"/>
                </a:lnTo>
                <a:close/>
                <a:moveTo>
                  <a:pt x="5718" y="354"/>
                </a:moveTo>
                <a:lnTo>
                  <a:pt x="5747" y="336"/>
                </a:lnTo>
                <a:lnTo>
                  <a:pt x="5759" y="344"/>
                </a:lnTo>
                <a:lnTo>
                  <a:pt x="5774" y="354"/>
                </a:lnTo>
                <a:lnTo>
                  <a:pt x="5814" y="384"/>
                </a:lnTo>
                <a:lnTo>
                  <a:pt x="5849" y="411"/>
                </a:lnTo>
                <a:lnTo>
                  <a:pt x="5874" y="435"/>
                </a:lnTo>
                <a:lnTo>
                  <a:pt x="5892" y="459"/>
                </a:lnTo>
                <a:lnTo>
                  <a:pt x="5906" y="480"/>
                </a:lnTo>
                <a:lnTo>
                  <a:pt x="5916" y="498"/>
                </a:lnTo>
                <a:lnTo>
                  <a:pt x="5922" y="512"/>
                </a:lnTo>
                <a:lnTo>
                  <a:pt x="5924" y="524"/>
                </a:lnTo>
                <a:lnTo>
                  <a:pt x="5922" y="534"/>
                </a:lnTo>
                <a:lnTo>
                  <a:pt x="5916" y="549"/>
                </a:lnTo>
                <a:lnTo>
                  <a:pt x="5906" y="566"/>
                </a:lnTo>
                <a:lnTo>
                  <a:pt x="5892" y="588"/>
                </a:lnTo>
                <a:lnTo>
                  <a:pt x="5874" y="609"/>
                </a:lnTo>
                <a:lnTo>
                  <a:pt x="5849" y="633"/>
                </a:lnTo>
                <a:lnTo>
                  <a:pt x="5814" y="662"/>
                </a:lnTo>
                <a:lnTo>
                  <a:pt x="5774" y="692"/>
                </a:lnTo>
                <a:lnTo>
                  <a:pt x="5759" y="702"/>
                </a:lnTo>
                <a:lnTo>
                  <a:pt x="5747" y="710"/>
                </a:lnTo>
                <a:lnTo>
                  <a:pt x="5718" y="692"/>
                </a:lnTo>
                <a:lnTo>
                  <a:pt x="5678" y="662"/>
                </a:lnTo>
                <a:lnTo>
                  <a:pt x="5645" y="633"/>
                </a:lnTo>
                <a:lnTo>
                  <a:pt x="5619" y="609"/>
                </a:lnTo>
                <a:lnTo>
                  <a:pt x="5601" y="588"/>
                </a:lnTo>
                <a:lnTo>
                  <a:pt x="5586" y="566"/>
                </a:lnTo>
                <a:lnTo>
                  <a:pt x="5577" y="549"/>
                </a:lnTo>
                <a:lnTo>
                  <a:pt x="5571" y="534"/>
                </a:lnTo>
                <a:lnTo>
                  <a:pt x="5568" y="524"/>
                </a:lnTo>
                <a:lnTo>
                  <a:pt x="5571" y="512"/>
                </a:lnTo>
                <a:lnTo>
                  <a:pt x="5577" y="498"/>
                </a:lnTo>
                <a:lnTo>
                  <a:pt x="5586" y="480"/>
                </a:lnTo>
                <a:lnTo>
                  <a:pt x="5601" y="459"/>
                </a:lnTo>
                <a:lnTo>
                  <a:pt x="5619" y="435"/>
                </a:lnTo>
                <a:lnTo>
                  <a:pt x="5645" y="411"/>
                </a:lnTo>
                <a:lnTo>
                  <a:pt x="5678" y="384"/>
                </a:lnTo>
                <a:lnTo>
                  <a:pt x="5718" y="354"/>
                </a:lnTo>
                <a:close/>
                <a:moveTo>
                  <a:pt x="5393" y="252"/>
                </a:moveTo>
                <a:lnTo>
                  <a:pt x="5418" y="233"/>
                </a:lnTo>
                <a:lnTo>
                  <a:pt x="5442" y="212"/>
                </a:lnTo>
                <a:lnTo>
                  <a:pt x="5463" y="192"/>
                </a:lnTo>
                <a:lnTo>
                  <a:pt x="5481" y="173"/>
                </a:lnTo>
                <a:lnTo>
                  <a:pt x="5495" y="150"/>
                </a:lnTo>
                <a:lnTo>
                  <a:pt x="5507" y="128"/>
                </a:lnTo>
                <a:lnTo>
                  <a:pt x="5519" y="150"/>
                </a:lnTo>
                <a:lnTo>
                  <a:pt x="5532" y="173"/>
                </a:lnTo>
                <a:lnTo>
                  <a:pt x="5550" y="192"/>
                </a:lnTo>
                <a:lnTo>
                  <a:pt x="5571" y="212"/>
                </a:lnTo>
                <a:lnTo>
                  <a:pt x="5595" y="233"/>
                </a:lnTo>
                <a:lnTo>
                  <a:pt x="5621" y="252"/>
                </a:lnTo>
                <a:lnTo>
                  <a:pt x="5682" y="294"/>
                </a:lnTo>
                <a:lnTo>
                  <a:pt x="5676" y="299"/>
                </a:lnTo>
                <a:lnTo>
                  <a:pt x="5640" y="324"/>
                </a:lnTo>
                <a:lnTo>
                  <a:pt x="5609" y="350"/>
                </a:lnTo>
                <a:lnTo>
                  <a:pt x="5583" y="374"/>
                </a:lnTo>
                <a:lnTo>
                  <a:pt x="5559" y="396"/>
                </a:lnTo>
                <a:lnTo>
                  <a:pt x="5541" y="417"/>
                </a:lnTo>
                <a:lnTo>
                  <a:pt x="5526" y="438"/>
                </a:lnTo>
                <a:lnTo>
                  <a:pt x="5514" y="458"/>
                </a:lnTo>
                <a:lnTo>
                  <a:pt x="5507" y="476"/>
                </a:lnTo>
                <a:lnTo>
                  <a:pt x="5499" y="458"/>
                </a:lnTo>
                <a:lnTo>
                  <a:pt x="5487" y="438"/>
                </a:lnTo>
                <a:lnTo>
                  <a:pt x="5472" y="417"/>
                </a:lnTo>
                <a:lnTo>
                  <a:pt x="5453" y="396"/>
                </a:lnTo>
                <a:lnTo>
                  <a:pt x="5430" y="374"/>
                </a:lnTo>
                <a:lnTo>
                  <a:pt x="5405" y="350"/>
                </a:lnTo>
                <a:lnTo>
                  <a:pt x="5373" y="324"/>
                </a:lnTo>
                <a:lnTo>
                  <a:pt x="5337" y="299"/>
                </a:lnTo>
                <a:lnTo>
                  <a:pt x="5331" y="294"/>
                </a:lnTo>
                <a:lnTo>
                  <a:pt x="5393" y="252"/>
                </a:lnTo>
                <a:close/>
                <a:moveTo>
                  <a:pt x="5238" y="354"/>
                </a:moveTo>
                <a:lnTo>
                  <a:pt x="5267" y="336"/>
                </a:lnTo>
                <a:lnTo>
                  <a:pt x="5295" y="354"/>
                </a:lnTo>
                <a:lnTo>
                  <a:pt x="5334" y="384"/>
                </a:lnTo>
                <a:lnTo>
                  <a:pt x="5369" y="411"/>
                </a:lnTo>
                <a:lnTo>
                  <a:pt x="5393" y="435"/>
                </a:lnTo>
                <a:lnTo>
                  <a:pt x="5412" y="459"/>
                </a:lnTo>
                <a:lnTo>
                  <a:pt x="5427" y="480"/>
                </a:lnTo>
                <a:lnTo>
                  <a:pt x="5436" y="498"/>
                </a:lnTo>
                <a:lnTo>
                  <a:pt x="5442" y="512"/>
                </a:lnTo>
                <a:lnTo>
                  <a:pt x="5445" y="524"/>
                </a:lnTo>
                <a:lnTo>
                  <a:pt x="5442" y="534"/>
                </a:lnTo>
                <a:lnTo>
                  <a:pt x="5436" y="549"/>
                </a:lnTo>
                <a:lnTo>
                  <a:pt x="5427" y="566"/>
                </a:lnTo>
                <a:lnTo>
                  <a:pt x="5412" y="588"/>
                </a:lnTo>
                <a:lnTo>
                  <a:pt x="5393" y="609"/>
                </a:lnTo>
                <a:lnTo>
                  <a:pt x="5369" y="633"/>
                </a:lnTo>
                <a:lnTo>
                  <a:pt x="5334" y="662"/>
                </a:lnTo>
                <a:lnTo>
                  <a:pt x="5295" y="692"/>
                </a:lnTo>
                <a:lnTo>
                  <a:pt x="5267" y="710"/>
                </a:lnTo>
                <a:lnTo>
                  <a:pt x="5238" y="692"/>
                </a:lnTo>
                <a:lnTo>
                  <a:pt x="5199" y="662"/>
                </a:lnTo>
                <a:lnTo>
                  <a:pt x="5165" y="633"/>
                </a:lnTo>
                <a:lnTo>
                  <a:pt x="5139" y="609"/>
                </a:lnTo>
                <a:lnTo>
                  <a:pt x="5121" y="588"/>
                </a:lnTo>
                <a:lnTo>
                  <a:pt x="5106" y="566"/>
                </a:lnTo>
                <a:lnTo>
                  <a:pt x="5097" y="549"/>
                </a:lnTo>
                <a:lnTo>
                  <a:pt x="5091" y="534"/>
                </a:lnTo>
                <a:lnTo>
                  <a:pt x="5087" y="524"/>
                </a:lnTo>
                <a:lnTo>
                  <a:pt x="5091" y="512"/>
                </a:lnTo>
                <a:lnTo>
                  <a:pt x="5097" y="498"/>
                </a:lnTo>
                <a:lnTo>
                  <a:pt x="5106" y="480"/>
                </a:lnTo>
                <a:lnTo>
                  <a:pt x="5121" y="459"/>
                </a:lnTo>
                <a:lnTo>
                  <a:pt x="5139" y="435"/>
                </a:lnTo>
                <a:lnTo>
                  <a:pt x="5165" y="411"/>
                </a:lnTo>
                <a:lnTo>
                  <a:pt x="5199" y="384"/>
                </a:lnTo>
                <a:lnTo>
                  <a:pt x="5238" y="354"/>
                </a:lnTo>
                <a:close/>
                <a:moveTo>
                  <a:pt x="4913" y="252"/>
                </a:moveTo>
                <a:lnTo>
                  <a:pt x="4940" y="233"/>
                </a:lnTo>
                <a:lnTo>
                  <a:pt x="4964" y="212"/>
                </a:lnTo>
                <a:lnTo>
                  <a:pt x="4983" y="192"/>
                </a:lnTo>
                <a:lnTo>
                  <a:pt x="5001" y="173"/>
                </a:lnTo>
                <a:lnTo>
                  <a:pt x="5015" y="150"/>
                </a:lnTo>
                <a:lnTo>
                  <a:pt x="5027" y="128"/>
                </a:lnTo>
                <a:lnTo>
                  <a:pt x="5039" y="150"/>
                </a:lnTo>
                <a:lnTo>
                  <a:pt x="5052" y="173"/>
                </a:lnTo>
                <a:lnTo>
                  <a:pt x="5069" y="192"/>
                </a:lnTo>
                <a:lnTo>
                  <a:pt x="5091" y="212"/>
                </a:lnTo>
                <a:lnTo>
                  <a:pt x="5115" y="233"/>
                </a:lnTo>
                <a:lnTo>
                  <a:pt x="5141" y="252"/>
                </a:lnTo>
                <a:lnTo>
                  <a:pt x="5202" y="294"/>
                </a:lnTo>
                <a:lnTo>
                  <a:pt x="5196" y="299"/>
                </a:lnTo>
                <a:lnTo>
                  <a:pt x="5160" y="324"/>
                </a:lnTo>
                <a:lnTo>
                  <a:pt x="5129" y="350"/>
                </a:lnTo>
                <a:lnTo>
                  <a:pt x="5100" y="374"/>
                </a:lnTo>
                <a:lnTo>
                  <a:pt x="5079" y="396"/>
                </a:lnTo>
                <a:lnTo>
                  <a:pt x="5061" y="417"/>
                </a:lnTo>
                <a:lnTo>
                  <a:pt x="5046" y="438"/>
                </a:lnTo>
                <a:lnTo>
                  <a:pt x="5034" y="458"/>
                </a:lnTo>
                <a:lnTo>
                  <a:pt x="5027" y="476"/>
                </a:lnTo>
                <a:lnTo>
                  <a:pt x="5019" y="458"/>
                </a:lnTo>
                <a:lnTo>
                  <a:pt x="5007" y="438"/>
                </a:lnTo>
                <a:lnTo>
                  <a:pt x="4994" y="417"/>
                </a:lnTo>
                <a:lnTo>
                  <a:pt x="4973" y="396"/>
                </a:lnTo>
                <a:lnTo>
                  <a:pt x="4952" y="374"/>
                </a:lnTo>
                <a:lnTo>
                  <a:pt x="4925" y="350"/>
                </a:lnTo>
                <a:lnTo>
                  <a:pt x="4893" y="324"/>
                </a:lnTo>
                <a:lnTo>
                  <a:pt x="4857" y="299"/>
                </a:lnTo>
                <a:lnTo>
                  <a:pt x="4851" y="294"/>
                </a:lnTo>
                <a:lnTo>
                  <a:pt x="4913" y="252"/>
                </a:lnTo>
                <a:close/>
                <a:moveTo>
                  <a:pt x="4760" y="354"/>
                </a:moveTo>
                <a:lnTo>
                  <a:pt x="4787" y="336"/>
                </a:lnTo>
                <a:lnTo>
                  <a:pt x="4799" y="344"/>
                </a:lnTo>
                <a:lnTo>
                  <a:pt x="4815" y="354"/>
                </a:lnTo>
                <a:lnTo>
                  <a:pt x="4856" y="384"/>
                </a:lnTo>
                <a:lnTo>
                  <a:pt x="4889" y="411"/>
                </a:lnTo>
                <a:lnTo>
                  <a:pt x="4913" y="435"/>
                </a:lnTo>
                <a:lnTo>
                  <a:pt x="4934" y="459"/>
                </a:lnTo>
                <a:lnTo>
                  <a:pt x="4947" y="480"/>
                </a:lnTo>
                <a:lnTo>
                  <a:pt x="4958" y="498"/>
                </a:lnTo>
                <a:lnTo>
                  <a:pt x="4964" y="512"/>
                </a:lnTo>
                <a:lnTo>
                  <a:pt x="4965" y="524"/>
                </a:lnTo>
                <a:lnTo>
                  <a:pt x="4964" y="534"/>
                </a:lnTo>
                <a:lnTo>
                  <a:pt x="4958" y="549"/>
                </a:lnTo>
                <a:lnTo>
                  <a:pt x="4947" y="566"/>
                </a:lnTo>
                <a:lnTo>
                  <a:pt x="4934" y="588"/>
                </a:lnTo>
                <a:lnTo>
                  <a:pt x="4913" y="609"/>
                </a:lnTo>
                <a:lnTo>
                  <a:pt x="4889" y="633"/>
                </a:lnTo>
                <a:lnTo>
                  <a:pt x="4856" y="662"/>
                </a:lnTo>
                <a:lnTo>
                  <a:pt x="4815" y="692"/>
                </a:lnTo>
                <a:lnTo>
                  <a:pt x="4799" y="702"/>
                </a:lnTo>
                <a:lnTo>
                  <a:pt x="4787" y="710"/>
                </a:lnTo>
                <a:lnTo>
                  <a:pt x="4760" y="692"/>
                </a:lnTo>
                <a:lnTo>
                  <a:pt x="4718" y="662"/>
                </a:lnTo>
                <a:lnTo>
                  <a:pt x="4685" y="633"/>
                </a:lnTo>
                <a:lnTo>
                  <a:pt x="4659" y="609"/>
                </a:lnTo>
                <a:lnTo>
                  <a:pt x="4640" y="588"/>
                </a:lnTo>
                <a:lnTo>
                  <a:pt x="4625" y="566"/>
                </a:lnTo>
                <a:lnTo>
                  <a:pt x="4617" y="549"/>
                </a:lnTo>
                <a:lnTo>
                  <a:pt x="4611" y="534"/>
                </a:lnTo>
                <a:lnTo>
                  <a:pt x="4607" y="524"/>
                </a:lnTo>
                <a:lnTo>
                  <a:pt x="4611" y="512"/>
                </a:lnTo>
                <a:lnTo>
                  <a:pt x="4617" y="498"/>
                </a:lnTo>
                <a:lnTo>
                  <a:pt x="4625" y="480"/>
                </a:lnTo>
                <a:lnTo>
                  <a:pt x="4640" y="459"/>
                </a:lnTo>
                <a:lnTo>
                  <a:pt x="4659" y="435"/>
                </a:lnTo>
                <a:lnTo>
                  <a:pt x="4685" y="411"/>
                </a:lnTo>
                <a:lnTo>
                  <a:pt x="4718" y="384"/>
                </a:lnTo>
                <a:lnTo>
                  <a:pt x="4760" y="354"/>
                </a:lnTo>
                <a:close/>
                <a:moveTo>
                  <a:pt x="4433" y="252"/>
                </a:moveTo>
                <a:lnTo>
                  <a:pt x="4460" y="233"/>
                </a:lnTo>
                <a:lnTo>
                  <a:pt x="4484" y="212"/>
                </a:lnTo>
                <a:lnTo>
                  <a:pt x="4503" y="192"/>
                </a:lnTo>
                <a:lnTo>
                  <a:pt x="4521" y="173"/>
                </a:lnTo>
                <a:lnTo>
                  <a:pt x="4535" y="150"/>
                </a:lnTo>
                <a:lnTo>
                  <a:pt x="4547" y="128"/>
                </a:lnTo>
                <a:lnTo>
                  <a:pt x="4557" y="150"/>
                </a:lnTo>
                <a:lnTo>
                  <a:pt x="4574" y="173"/>
                </a:lnTo>
                <a:lnTo>
                  <a:pt x="4589" y="192"/>
                </a:lnTo>
                <a:lnTo>
                  <a:pt x="4611" y="212"/>
                </a:lnTo>
                <a:lnTo>
                  <a:pt x="4634" y="233"/>
                </a:lnTo>
                <a:lnTo>
                  <a:pt x="4661" y="252"/>
                </a:lnTo>
                <a:lnTo>
                  <a:pt x="4724" y="294"/>
                </a:lnTo>
                <a:lnTo>
                  <a:pt x="4718" y="299"/>
                </a:lnTo>
                <a:lnTo>
                  <a:pt x="4679" y="324"/>
                </a:lnTo>
                <a:lnTo>
                  <a:pt x="4649" y="350"/>
                </a:lnTo>
                <a:lnTo>
                  <a:pt x="4622" y="374"/>
                </a:lnTo>
                <a:lnTo>
                  <a:pt x="4599" y="396"/>
                </a:lnTo>
                <a:lnTo>
                  <a:pt x="4581" y="417"/>
                </a:lnTo>
                <a:lnTo>
                  <a:pt x="4568" y="438"/>
                </a:lnTo>
                <a:lnTo>
                  <a:pt x="4556" y="458"/>
                </a:lnTo>
                <a:lnTo>
                  <a:pt x="4547" y="476"/>
                </a:lnTo>
                <a:lnTo>
                  <a:pt x="4538" y="458"/>
                </a:lnTo>
                <a:lnTo>
                  <a:pt x="4527" y="438"/>
                </a:lnTo>
                <a:lnTo>
                  <a:pt x="4511" y="417"/>
                </a:lnTo>
                <a:lnTo>
                  <a:pt x="4493" y="396"/>
                </a:lnTo>
                <a:lnTo>
                  <a:pt x="4472" y="374"/>
                </a:lnTo>
                <a:lnTo>
                  <a:pt x="4445" y="350"/>
                </a:lnTo>
                <a:lnTo>
                  <a:pt x="4413" y="324"/>
                </a:lnTo>
                <a:lnTo>
                  <a:pt x="4377" y="299"/>
                </a:lnTo>
                <a:lnTo>
                  <a:pt x="4371" y="294"/>
                </a:lnTo>
                <a:lnTo>
                  <a:pt x="4433" y="252"/>
                </a:lnTo>
                <a:close/>
                <a:moveTo>
                  <a:pt x="4280" y="354"/>
                </a:moveTo>
                <a:lnTo>
                  <a:pt x="4308" y="336"/>
                </a:lnTo>
                <a:lnTo>
                  <a:pt x="4335" y="354"/>
                </a:lnTo>
                <a:lnTo>
                  <a:pt x="4376" y="384"/>
                </a:lnTo>
                <a:lnTo>
                  <a:pt x="4407" y="411"/>
                </a:lnTo>
                <a:lnTo>
                  <a:pt x="4433" y="435"/>
                </a:lnTo>
                <a:lnTo>
                  <a:pt x="4454" y="459"/>
                </a:lnTo>
                <a:lnTo>
                  <a:pt x="4467" y="480"/>
                </a:lnTo>
                <a:lnTo>
                  <a:pt x="4478" y="498"/>
                </a:lnTo>
                <a:lnTo>
                  <a:pt x="4484" y="512"/>
                </a:lnTo>
                <a:lnTo>
                  <a:pt x="4485" y="524"/>
                </a:lnTo>
                <a:lnTo>
                  <a:pt x="4484" y="534"/>
                </a:lnTo>
                <a:lnTo>
                  <a:pt x="4478" y="549"/>
                </a:lnTo>
                <a:lnTo>
                  <a:pt x="4467" y="566"/>
                </a:lnTo>
                <a:lnTo>
                  <a:pt x="4454" y="588"/>
                </a:lnTo>
                <a:lnTo>
                  <a:pt x="4433" y="609"/>
                </a:lnTo>
                <a:lnTo>
                  <a:pt x="4407" y="633"/>
                </a:lnTo>
                <a:lnTo>
                  <a:pt x="4376" y="662"/>
                </a:lnTo>
                <a:lnTo>
                  <a:pt x="4335" y="692"/>
                </a:lnTo>
                <a:lnTo>
                  <a:pt x="4308" y="710"/>
                </a:lnTo>
                <a:lnTo>
                  <a:pt x="4280" y="692"/>
                </a:lnTo>
                <a:lnTo>
                  <a:pt x="4238" y="662"/>
                </a:lnTo>
                <a:lnTo>
                  <a:pt x="4206" y="633"/>
                </a:lnTo>
                <a:lnTo>
                  <a:pt x="4179" y="609"/>
                </a:lnTo>
                <a:lnTo>
                  <a:pt x="4160" y="588"/>
                </a:lnTo>
                <a:lnTo>
                  <a:pt x="4146" y="566"/>
                </a:lnTo>
                <a:lnTo>
                  <a:pt x="4137" y="549"/>
                </a:lnTo>
                <a:lnTo>
                  <a:pt x="4131" y="534"/>
                </a:lnTo>
                <a:lnTo>
                  <a:pt x="4128" y="524"/>
                </a:lnTo>
                <a:lnTo>
                  <a:pt x="4131" y="512"/>
                </a:lnTo>
                <a:lnTo>
                  <a:pt x="4137" y="498"/>
                </a:lnTo>
                <a:lnTo>
                  <a:pt x="4146" y="480"/>
                </a:lnTo>
                <a:lnTo>
                  <a:pt x="4160" y="459"/>
                </a:lnTo>
                <a:lnTo>
                  <a:pt x="4179" y="435"/>
                </a:lnTo>
                <a:lnTo>
                  <a:pt x="4206" y="411"/>
                </a:lnTo>
                <a:lnTo>
                  <a:pt x="4238" y="384"/>
                </a:lnTo>
                <a:lnTo>
                  <a:pt x="4280" y="354"/>
                </a:lnTo>
                <a:close/>
                <a:moveTo>
                  <a:pt x="3954" y="252"/>
                </a:moveTo>
                <a:lnTo>
                  <a:pt x="3980" y="233"/>
                </a:lnTo>
                <a:lnTo>
                  <a:pt x="4004" y="212"/>
                </a:lnTo>
                <a:lnTo>
                  <a:pt x="4023" y="192"/>
                </a:lnTo>
                <a:lnTo>
                  <a:pt x="4041" y="173"/>
                </a:lnTo>
                <a:lnTo>
                  <a:pt x="4056" y="150"/>
                </a:lnTo>
                <a:lnTo>
                  <a:pt x="4068" y="128"/>
                </a:lnTo>
                <a:lnTo>
                  <a:pt x="4077" y="150"/>
                </a:lnTo>
                <a:lnTo>
                  <a:pt x="4094" y="173"/>
                </a:lnTo>
                <a:lnTo>
                  <a:pt x="4110" y="192"/>
                </a:lnTo>
                <a:lnTo>
                  <a:pt x="4131" y="212"/>
                </a:lnTo>
                <a:lnTo>
                  <a:pt x="4154" y="233"/>
                </a:lnTo>
                <a:lnTo>
                  <a:pt x="4182" y="252"/>
                </a:lnTo>
                <a:lnTo>
                  <a:pt x="4244" y="294"/>
                </a:lnTo>
                <a:lnTo>
                  <a:pt x="4238" y="299"/>
                </a:lnTo>
                <a:lnTo>
                  <a:pt x="4200" y="324"/>
                </a:lnTo>
                <a:lnTo>
                  <a:pt x="4170" y="350"/>
                </a:lnTo>
                <a:lnTo>
                  <a:pt x="4142" y="374"/>
                </a:lnTo>
                <a:lnTo>
                  <a:pt x="4119" y="396"/>
                </a:lnTo>
                <a:lnTo>
                  <a:pt x="4101" y="417"/>
                </a:lnTo>
                <a:lnTo>
                  <a:pt x="4088" y="438"/>
                </a:lnTo>
                <a:lnTo>
                  <a:pt x="4076" y="458"/>
                </a:lnTo>
                <a:lnTo>
                  <a:pt x="4068" y="476"/>
                </a:lnTo>
                <a:lnTo>
                  <a:pt x="4058" y="458"/>
                </a:lnTo>
                <a:lnTo>
                  <a:pt x="4047" y="438"/>
                </a:lnTo>
                <a:lnTo>
                  <a:pt x="4032" y="417"/>
                </a:lnTo>
                <a:lnTo>
                  <a:pt x="4014" y="396"/>
                </a:lnTo>
                <a:lnTo>
                  <a:pt x="3992" y="374"/>
                </a:lnTo>
                <a:lnTo>
                  <a:pt x="3966" y="350"/>
                </a:lnTo>
                <a:lnTo>
                  <a:pt x="3933" y="324"/>
                </a:lnTo>
                <a:lnTo>
                  <a:pt x="3897" y="299"/>
                </a:lnTo>
                <a:lnTo>
                  <a:pt x="3890" y="294"/>
                </a:lnTo>
                <a:lnTo>
                  <a:pt x="3954" y="252"/>
                </a:lnTo>
                <a:close/>
                <a:moveTo>
                  <a:pt x="3800" y="354"/>
                </a:moveTo>
                <a:lnTo>
                  <a:pt x="3828" y="336"/>
                </a:lnTo>
                <a:lnTo>
                  <a:pt x="3840" y="344"/>
                </a:lnTo>
                <a:lnTo>
                  <a:pt x="3854" y="354"/>
                </a:lnTo>
                <a:lnTo>
                  <a:pt x="3896" y="384"/>
                </a:lnTo>
                <a:lnTo>
                  <a:pt x="3927" y="411"/>
                </a:lnTo>
                <a:lnTo>
                  <a:pt x="3954" y="435"/>
                </a:lnTo>
                <a:lnTo>
                  <a:pt x="3974" y="459"/>
                </a:lnTo>
                <a:lnTo>
                  <a:pt x="3987" y="480"/>
                </a:lnTo>
                <a:lnTo>
                  <a:pt x="3998" y="498"/>
                </a:lnTo>
                <a:lnTo>
                  <a:pt x="4002" y="512"/>
                </a:lnTo>
                <a:lnTo>
                  <a:pt x="4005" y="524"/>
                </a:lnTo>
                <a:lnTo>
                  <a:pt x="4002" y="534"/>
                </a:lnTo>
                <a:lnTo>
                  <a:pt x="3998" y="549"/>
                </a:lnTo>
                <a:lnTo>
                  <a:pt x="3987" y="566"/>
                </a:lnTo>
                <a:lnTo>
                  <a:pt x="3974" y="588"/>
                </a:lnTo>
                <a:lnTo>
                  <a:pt x="3954" y="609"/>
                </a:lnTo>
                <a:lnTo>
                  <a:pt x="3927" y="633"/>
                </a:lnTo>
                <a:lnTo>
                  <a:pt x="3896" y="662"/>
                </a:lnTo>
                <a:lnTo>
                  <a:pt x="3854" y="692"/>
                </a:lnTo>
                <a:lnTo>
                  <a:pt x="3840" y="702"/>
                </a:lnTo>
                <a:lnTo>
                  <a:pt x="3828" y="710"/>
                </a:lnTo>
                <a:lnTo>
                  <a:pt x="3800" y="692"/>
                </a:lnTo>
                <a:lnTo>
                  <a:pt x="3758" y="662"/>
                </a:lnTo>
                <a:lnTo>
                  <a:pt x="3726" y="633"/>
                </a:lnTo>
                <a:lnTo>
                  <a:pt x="3699" y="609"/>
                </a:lnTo>
                <a:lnTo>
                  <a:pt x="3680" y="588"/>
                </a:lnTo>
                <a:lnTo>
                  <a:pt x="3666" y="566"/>
                </a:lnTo>
                <a:lnTo>
                  <a:pt x="3659" y="549"/>
                </a:lnTo>
                <a:lnTo>
                  <a:pt x="3653" y="534"/>
                </a:lnTo>
                <a:lnTo>
                  <a:pt x="3648" y="524"/>
                </a:lnTo>
                <a:lnTo>
                  <a:pt x="3653" y="512"/>
                </a:lnTo>
                <a:lnTo>
                  <a:pt x="3659" y="498"/>
                </a:lnTo>
                <a:lnTo>
                  <a:pt x="3666" y="480"/>
                </a:lnTo>
                <a:lnTo>
                  <a:pt x="3680" y="459"/>
                </a:lnTo>
                <a:lnTo>
                  <a:pt x="3699" y="435"/>
                </a:lnTo>
                <a:lnTo>
                  <a:pt x="3726" y="411"/>
                </a:lnTo>
                <a:lnTo>
                  <a:pt x="3758" y="384"/>
                </a:lnTo>
                <a:lnTo>
                  <a:pt x="3800" y="354"/>
                </a:lnTo>
                <a:close/>
                <a:moveTo>
                  <a:pt x="3474" y="252"/>
                </a:moveTo>
                <a:lnTo>
                  <a:pt x="3500" y="233"/>
                </a:lnTo>
                <a:lnTo>
                  <a:pt x="3524" y="212"/>
                </a:lnTo>
                <a:lnTo>
                  <a:pt x="3545" y="192"/>
                </a:lnTo>
                <a:lnTo>
                  <a:pt x="3563" y="173"/>
                </a:lnTo>
                <a:lnTo>
                  <a:pt x="3576" y="150"/>
                </a:lnTo>
                <a:lnTo>
                  <a:pt x="3588" y="128"/>
                </a:lnTo>
                <a:lnTo>
                  <a:pt x="3599" y="150"/>
                </a:lnTo>
                <a:lnTo>
                  <a:pt x="3612" y="173"/>
                </a:lnTo>
                <a:lnTo>
                  <a:pt x="3630" y="192"/>
                </a:lnTo>
                <a:lnTo>
                  <a:pt x="3650" y="212"/>
                </a:lnTo>
                <a:lnTo>
                  <a:pt x="3674" y="233"/>
                </a:lnTo>
                <a:lnTo>
                  <a:pt x="3702" y="252"/>
                </a:lnTo>
                <a:lnTo>
                  <a:pt x="3764" y="294"/>
                </a:lnTo>
                <a:lnTo>
                  <a:pt x="3758" y="299"/>
                </a:lnTo>
                <a:lnTo>
                  <a:pt x="3720" y="324"/>
                </a:lnTo>
                <a:lnTo>
                  <a:pt x="3687" y="350"/>
                </a:lnTo>
                <a:lnTo>
                  <a:pt x="3662" y="374"/>
                </a:lnTo>
                <a:lnTo>
                  <a:pt x="3641" y="396"/>
                </a:lnTo>
                <a:lnTo>
                  <a:pt x="3623" y="417"/>
                </a:lnTo>
                <a:lnTo>
                  <a:pt x="3606" y="438"/>
                </a:lnTo>
                <a:lnTo>
                  <a:pt x="3596" y="458"/>
                </a:lnTo>
                <a:lnTo>
                  <a:pt x="3588" y="476"/>
                </a:lnTo>
                <a:lnTo>
                  <a:pt x="3578" y="458"/>
                </a:lnTo>
                <a:lnTo>
                  <a:pt x="3569" y="438"/>
                </a:lnTo>
                <a:lnTo>
                  <a:pt x="3552" y="417"/>
                </a:lnTo>
                <a:lnTo>
                  <a:pt x="3534" y="396"/>
                </a:lnTo>
                <a:lnTo>
                  <a:pt x="3512" y="374"/>
                </a:lnTo>
                <a:lnTo>
                  <a:pt x="3486" y="350"/>
                </a:lnTo>
                <a:lnTo>
                  <a:pt x="3455" y="324"/>
                </a:lnTo>
                <a:lnTo>
                  <a:pt x="3416" y="299"/>
                </a:lnTo>
                <a:lnTo>
                  <a:pt x="3410" y="294"/>
                </a:lnTo>
                <a:lnTo>
                  <a:pt x="3474" y="252"/>
                </a:lnTo>
                <a:close/>
                <a:moveTo>
                  <a:pt x="3320" y="354"/>
                </a:moveTo>
                <a:lnTo>
                  <a:pt x="3347" y="336"/>
                </a:lnTo>
                <a:lnTo>
                  <a:pt x="3374" y="354"/>
                </a:lnTo>
                <a:lnTo>
                  <a:pt x="3416" y="384"/>
                </a:lnTo>
                <a:lnTo>
                  <a:pt x="3449" y="411"/>
                </a:lnTo>
                <a:lnTo>
                  <a:pt x="3474" y="435"/>
                </a:lnTo>
                <a:lnTo>
                  <a:pt x="3494" y="459"/>
                </a:lnTo>
                <a:lnTo>
                  <a:pt x="3509" y="480"/>
                </a:lnTo>
                <a:lnTo>
                  <a:pt x="3518" y="498"/>
                </a:lnTo>
                <a:lnTo>
                  <a:pt x="3522" y="512"/>
                </a:lnTo>
                <a:lnTo>
                  <a:pt x="3527" y="524"/>
                </a:lnTo>
                <a:lnTo>
                  <a:pt x="3522" y="534"/>
                </a:lnTo>
                <a:lnTo>
                  <a:pt x="3518" y="549"/>
                </a:lnTo>
                <a:lnTo>
                  <a:pt x="3509" y="566"/>
                </a:lnTo>
                <a:lnTo>
                  <a:pt x="3494" y="588"/>
                </a:lnTo>
                <a:lnTo>
                  <a:pt x="3474" y="609"/>
                </a:lnTo>
                <a:lnTo>
                  <a:pt x="3449" y="633"/>
                </a:lnTo>
                <a:lnTo>
                  <a:pt x="3416" y="662"/>
                </a:lnTo>
                <a:lnTo>
                  <a:pt x="3374" y="692"/>
                </a:lnTo>
                <a:lnTo>
                  <a:pt x="3347" y="710"/>
                </a:lnTo>
                <a:lnTo>
                  <a:pt x="3320" y="692"/>
                </a:lnTo>
                <a:lnTo>
                  <a:pt x="3278" y="662"/>
                </a:lnTo>
                <a:lnTo>
                  <a:pt x="3246" y="633"/>
                </a:lnTo>
                <a:lnTo>
                  <a:pt x="3221" y="609"/>
                </a:lnTo>
                <a:lnTo>
                  <a:pt x="3200" y="588"/>
                </a:lnTo>
                <a:lnTo>
                  <a:pt x="3186" y="566"/>
                </a:lnTo>
                <a:lnTo>
                  <a:pt x="3176" y="549"/>
                </a:lnTo>
                <a:lnTo>
                  <a:pt x="3173" y="534"/>
                </a:lnTo>
                <a:lnTo>
                  <a:pt x="3168" y="524"/>
                </a:lnTo>
                <a:lnTo>
                  <a:pt x="3173" y="512"/>
                </a:lnTo>
                <a:lnTo>
                  <a:pt x="3176" y="498"/>
                </a:lnTo>
                <a:lnTo>
                  <a:pt x="3186" y="480"/>
                </a:lnTo>
                <a:lnTo>
                  <a:pt x="3200" y="459"/>
                </a:lnTo>
                <a:lnTo>
                  <a:pt x="3221" y="435"/>
                </a:lnTo>
                <a:lnTo>
                  <a:pt x="3246" y="411"/>
                </a:lnTo>
                <a:lnTo>
                  <a:pt x="3278" y="384"/>
                </a:lnTo>
                <a:lnTo>
                  <a:pt x="3320" y="354"/>
                </a:lnTo>
                <a:close/>
                <a:moveTo>
                  <a:pt x="2993" y="252"/>
                </a:moveTo>
                <a:lnTo>
                  <a:pt x="3021" y="233"/>
                </a:lnTo>
                <a:lnTo>
                  <a:pt x="3042" y="212"/>
                </a:lnTo>
                <a:lnTo>
                  <a:pt x="3065" y="192"/>
                </a:lnTo>
                <a:lnTo>
                  <a:pt x="3080" y="173"/>
                </a:lnTo>
                <a:lnTo>
                  <a:pt x="3096" y="150"/>
                </a:lnTo>
                <a:lnTo>
                  <a:pt x="3107" y="128"/>
                </a:lnTo>
                <a:lnTo>
                  <a:pt x="3119" y="150"/>
                </a:lnTo>
                <a:lnTo>
                  <a:pt x="3132" y="173"/>
                </a:lnTo>
                <a:lnTo>
                  <a:pt x="3150" y="192"/>
                </a:lnTo>
                <a:lnTo>
                  <a:pt x="3170" y="212"/>
                </a:lnTo>
                <a:lnTo>
                  <a:pt x="3194" y="233"/>
                </a:lnTo>
                <a:lnTo>
                  <a:pt x="3221" y="252"/>
                </a:lnTo>
                <a:lnTo>
                  <a:pt x="3284" y="294"/>
                </a:lnTo>
                <a:lnTo>
                  <a:pt x="3278" y="299"/>
                </a:lnTo>
                <a:lnTo>
                  <a:pt x="3240" y="324"/>
                </a:lnTo>
                <a:lnTo>
                  <a:pt x="3209" y="350"/>
                </a:lnTo>
                <a:lnTo>
                  <a:pt x="3182" y="374"/>
                </a:lnTo>
                <a:lnTo>
                  <a:pt x="3161" y="396"/>
                </a:lnTo>
                <a:lnTo>
                  <a:pt x="3143" y="417"/>
                </a:lnTo>
                <a:lnTo>
                  <a:pt x="3126" y="438"/>
                </a:lnTo>
                <a:lnTo>
                  <a:pt x="3116" y="458"/>
                </a:lnTo>
                <a:lnTo>
                  <a:pt x="3107" y="476"/>
                </a:lnTo>
                <a:lnTo>
                  <a:pt x="3098" y="458"/>
                </a:lnTo>
                <a:lnTo>
                  <a:pt x="3086" y="438"/>
                </a:lnTo>
                <a:lnTo>
                  <a:pt x="3072" y="417"/>
                </a:lnTo>
                <a:lnTo>
                  <a:pt x="3054" y="396"/>
                </a:lnTo>
                <a:lnTo>
                  <a:pt x="3032" y="374"/>
                </a:lnTo>
                <a:lnTo>
                  <a:pt x="3005" y="350"/>
                </a:lnTo>
                <a:lnTo>
                  <a:pt x="2975" y="324"/>
                </a:lnTo>
                <a:lnTo>
                  <a:pt x="2937" y="299"/>
                </a:lnTo>
                <a:lnTo>
                  <a:pt x="2931" y="294"/>
                </a:lnTo>
                <a:lnTo>
                  <a:pt x="2993" y="252"/>
                </a:lnTo>
                <a:close/>
                <a:moveTo>
                  <a:pt x="2841" y="354"/>
                </a:moveTo>
                <a:lnTo>
                  <a:pt x="2867" y="336"/>
                </a:lnTo>
                <a:lnTo>
                  <a:pt x="2879" y="344"/>
                </a:lnTo>
                <a:lnTo>
                  <a:pt x="2895" y="354"/>
                </a:lnTo>
                <a:lnTo>
                  <a:pt x="2937" y="384"/>
                </a:lnTo>
                <a:lnTo>
                  <a:pt x="2969" y="411"/>
                </a:lnTo>
                <a:lnTo>
                  <a:pt x="2994" y="435"/>
                </a:lnTo>
                <a:lnTo>
                  <a:pt x="3015" y="459"/>
                </a:lnTo>
                <a:lnTo>
                  <a:pt x="3029" y="480"/>
                </a:lnTo>
                <a:lnTo>
                  <a:pt x="3036" y="498"/>
                </a:lnTo>
                <a:lnTo>
                  <a:pt x="3042" y="512"/>
                </a:lnTo>
                <a:lnTo>
                  <a:pt x="3047" y="524"/>
                </a:lnTo>
                <a:lnTo>
                  <a:pt x="3042" y="534"/>
                </a:lnTo>
                <a:lnTo>
                  <a:pt x="3036" y="549"/>
                </a:lnTo>
                <a:lnTo>
                  <a:pt x="3029" y="566"/>
                </a:lnTo>
                <a:lnTo>
                  <a:pt x="3015" y="588"/>
                </a:lnTo>
                <a:lnTo>
                  <a:pt x="2994" y="609"/>
                </a:lnTo>
                <a:lnTo>
                  <a:pt x="2969" y="633"/>
                </a:lnTo>
                <a:lnTo>
                  <a:pt x="2937" y="662"/>
                </a:lnTo>
                <a:lnTo>
                  <a:pt x="2895" y="692"/>
                </a:lnTo>
                <a:lnTo>
                  <a:pt x="2879" y="702"/>
                </a:lnTo>
                <a:lnTo>
                  <a:pt x="2867" y="710"/>
                </a:lnTo>
                <a:lnTo>
                  <a:pt x="2841" y="692"/>
                </a:lnTo>
                <a:lnTo>
                  <a:pt x="2799" y="662"/>
                </a:lnTo>
                <a:lnTo>
                  <a:pt x="2766" y="633"/>
                </a:lnTo>
                <a:lnTo>
                  <a:pt x="2741" y="609"/>
                </a:lnTo>
                <a:lnTo>
                  <a:pt x="2721" y="588"/>
                </a:lnTo>
                <a:lnTo>
                  <a:pt x="2706" y="566"/>
                </a:lnTo>
                <a:lnTo>
                  <a:pt x="2697" y="549"/>
                </a:lnTo>
                <a:lnTo>
                  <a:pt x="2691" y="534"/>
                </a:lnTo>
                <a:lnTo>
                  <a:pt x="2688" y="524"/>
                </a:lnTo>
                <a:lnTo>
                  <a:pt x="2691" y="512"/>
                </a:lnTo>
                <a:lnTo>
                  <a:pt x="2697" y="498"/>
                </a:lnTo>
                <a:lnTo>
                  <a:pt x="2706" y="480"/>
                </a:lnTo>
                <a:lnTo>
                  <a:pt x="2721" y="459"/>
                </a:lnTo>
                <a:lnTo>
                  <a:pt x="2741" y="435"/>
                </a:lnTo>
                <a:lnTo>
                  <a:pt x="2766" y="411"/>
                </a:lnTo>
                <a:lnTo>
                  <a:pt x="2799" y="384"/>
                </a:lnTo>
                <a:lnTo>
                  <a:pt x="2841" y="354"/>
                </a:lnTo>
                <a:close/>
                <a:moveTo>
                  <a:pt x="2513" y="252"/>
                </a:moveTo>
                <a:lnTo>
                  <a:pt x="2541" y="233"/>
                </a:lnTo>
                <a:lnTo>
                  <a:pt x="2562" y="212"/>
                </a:lnTo>
                <a:lnTo>
                  <a:pt x="2585" y="192"/>
                </a:lnTo>
                <a:lnTo>
                  <a:pt x="2601" y="173"/>
                </a:lnTo>
                <a:lnTo>
                  <a:pt x="2616" y="150"/>
                </a:lnTo>
                <a:lnTo>
                  <a:pt x="2627" y="128"/>
                </a:lnTo>
                <a:lnTo>
                  <a:pt x="2639" y="150"/>
                </a:lnTo>
                <a:lnTo>
                  <a:pt x="2652" y="173"/>
                </a:lnTo>
                <a:lnTo>
                  <a:pt x="2670" y="192"/>
                </a:lnTo>
                <a:lnTo>
                  <a:pt x="2691" y="212"/>
                </a:lnTo>
                <a:lnTo>
                  <a:pt x="2715" y="233"/>
                </a:lnTo>
                <a:lnTo>
                  <a:pt x="2741" y="252"/>
                </a:lnTo>
                <a:lnTo>
                  <a:pt x="2802" y="294"/>
                </a:lnTo>
                <a:lnTo>
                  <a:pt x="2796" y="299"/>
                </a:lnTo>
                <a:lnTo>
                  <a:pt x="2760" y="324"/>
                </a:lnTo>
                <a:lnTo>
                  <a:pt x="2729" y="350"/>
                </a:lnTo>
                <a:lnTo>
                  <a:pt x="2703" y="374"/>
                </a:lnTo>
                <a:lnTo>
                  <a:pt x="2681" y="396"/>
                </a:lnTo>
                <a:lnTo>
                  <a:pt x="2663" y="417"/>
                </a:lnTo>
                <a:lnTo>
                  <a:pt x="2646" y="438"/>
                </a:lnTo>
                <a:lnTo>
                  <a:pt x="2637" y="458"/>
                </a:lnTo>
                <a:lnTo>
                  <a:pt x="2627" y="476"/>
                </a:lnTo>
                <a:lnTo>
                  <a:pt x="2619" y="458"/>
                </a:lnTo>
                <a:lnTo>
                  <a:pt x="2607" y="438"/>
                </a:lnTo>
                <a:lnTo>
                  <a:pt x="2592" y="417"/>
                </a:lnTo>
                <a:lnTo>
                  <a:pt x="2574" y="396"/>
                </a:lnTo>
                <a:lnTo>
                  <a:pt x="2553" y="374"/>
                </a:lnTo>
                <a:lnTo>
                  <a:pt x="2525" y="350"/>
                </a:lnTo>
                <a:lnTo>
                  <a:pt x="2495" y="324"/>
                </a:lnTo>
                <a:lnTo>
                  <a:pt x="2457" y="299"/>
                </a:lnTo>
                <a:lnTo>
                  <a:pt x="2451" y="294"/>
                </a:lnTo>
                <a:lnTo>
                  <a:pt x="2513" y="252"/>
                </a:lnTo>
                <a:close/>
                <a:moveTo>
                  <a:pt x="2358" y="354"/>
                </a:moveTo>
                <a:lnTo>
                  <a:pt x="2387" y="336"/>
                </a:lnTo>
                <a:lnTo>
                  <a:pt x="2415" y="354"/>
                </a:lnTo>
                <a:lnTo>
                  <a:pt x="2457" y="384"/>
                </a:lnTo>
                <a:lnTo>
                  <a:pt x="2489" y="411"/>
                </a:lnTo>
                <a:lnTo>
                  <a:pt x="2514" y="435"/>
                </a:lnTo>
                <a:lnTo>
                  <a:pt x="2535" y="459"/>
                </a:lnTo>
                <a:lnTo>
                  <a:pt x="2549" y="480"/>
                </a:lnTo>
                <a:lnTo>
                  <a:pt x="2556" y="498"/>
                </a:lnTo>
                <a:lnTo>
                  <a:pt x="2562" y="512"/>
                </a:lnTo>
                <a:lnTo>
                  <a:pt x="2567" y="524"/>
                </a:lnTo>
                <a:lnTo>
                  <a:pt x="2562" y="534"/>
                </a:lnTo>
                <a:lnTo>
                  <a:pt x="2556" y="549"/>
                </a:lnTo>
                <a:lnTo>
                  <a:pt x="2549" y="566"/>
                </a:lnTo>
                <a:lnTo>
                  <a:pt x="2535" y="588"/>
                </a:lnTo>
                <a:lnTo>
                  <a:pt x="2514" y="609"/>
                </a:lnTo>
                <a:lnTo>
                  <a:pt x="2489" y="633"/>
                </a:lnTo>
                <a:lnTo>
                  <a:pt x="2457" y="662"/>
                </a:lnTo>
                <a:lnTo>
                  <a:pt x="2415" y="692"/>
                </a:lnTo>
                <a:lnTo>
                  <a:pt x="2387" y="710"/>
                </a:lnTo>
                <a:lnTo>
                  <a:pt x="2358" y="692"/>
                </a:lnTo>
                <a:lnTo>
                  <a:pt x="2319" y="662"/>
                </a:lnTo>
                <a:lnTo>
                  <a:pt x="2285" y="633"/>
                </a:lnTo>
                <a:lnTo>
                  <a:pt x="2261" y="609"/>
                </a:lnTo>
                <a:lnTo>
                  <a:pt x="2241" y="588"/>
                </a:lnTo>
                <a:lnTo>
                  <a:pt x="2228" y="566"/>
                </a:lnTo>
                <a:lnTo>
                  <a:pt x="2217" y="549"/>
                </a:lnTo>
                <a:lnTo>
                  <a:pt x="2211" y="534"/>
                </a:lnTo>
                <a:lnTo>
                  <a:pt x="2210" y="524"/>
                </a:lnTo>
                <a:lnTo>
                  <a:pt x="2211" y="512"/>
                </a:lnTo>
                <a:lnTo>
                  <a:pt x="2217" y="498"/>
                </a:lnTo>
                <a:lnTo>
                  <a:pt x="2228" y="480"/>
                </a:lnTo>
                <a:lnTo>
                  <a:pt x="2241" y="459"/>
                </a:lnTo>
                <a:lnTo>
                  <a:pt x="2261" y="435"/>
                </a:lnTo>
                <a:lnTo>
                  <a:pt x="2285" y="411"/>
                </a:lnTo>
                <a:lnTo>
                  <a:pt x="2319" y="384"/>
                </a:lnTo>
                <a:lnTo>
                  <a:pt x="2358" y="354"/>
                </a:lnTo>
                <a:close/>
                <a:moveTo>
                  <a:pt x="2033" y="252"/>
                </a:moveTo>
                <a:lnTo>
                  <a:pt x="2061" y="233"/>
                </a:lnTo>
                <a:lnTo>
                  <a:pt x="2084" y="212"/>
                </a:lnTo>
                <a:lnTo>
                  <a:pt x="2105" y="192"/>
                </a:lnTo>
                <a:lnTo>
                  <a:pt x="2121" y="173"/>
                </a:lnTo>
                <a:lnTo>
                  <a:pt x="2138" y="150"/>
                </a:lnTo>
                <a:lnTo>
                  <a:pt x="2147" y="128"/>
                </a:lnTo>
                <a:lnTo>
                  <a:pt x="2159" y="150"/>
                </a:lnTo>
                <a:lnTo>
                  <a:pt x="2174" y="173"/>
                </a:lnTo>
                <a:lnTo>
                  <a:pt x="2192" y="192"/>
                </a:lnTo>
                <a:lnTo>
                  <a:pt x="2211" y="212"/>
                </a:lnTo>
                <a:lnTo>
                  <a:pt x="2235" y="233"/>
                </a:lnTo>
                <a:lnTo>
                  <a:pt x="2261" y="252"/>
                </a:lnTo>
                <a:lnTo>
                  <a:pt x="2324" y="294"/>
                </a:lnTo>
                <a:lnTo>
                  <a:pt x="2318" y="299"/>
                </a:lnTo>
                <a:lnTo>
                  <a:pt x="2282" y="324"/>
                </a:lnTo>
                <a:lnTo>
                  <a:pt x="2249" y="350"/>
                </a:lnTo>
                <a:lnTo>
                  <a:pt x="2223" y="374"/>
                </a:lnTo>
                <a:lnTo>
                  <a:pt x="2201" y="396"/>
                </a:lnTo>
                <a:lnTo>
                  <a:pt x="2183" y="417"/>
                </a:lnTo>
                <a:lnTo>
                  <a:pt x="2168" y="438"/>
                </a:lnTo>
                <a:lnTo>
                  <a:pt x="2156" y="458"/>
                </a:lnTo>
                <a:lnTo>
                  <a:pt x="2147" y="476"/>
                </a:lnTo>
                <a:lnTo>
                  <a:pt x="2139" y="458"/>
                </a:lnTo>
                <a:lnTo>
                  <a:pt x="2127" y="438"/>
                </a:lnTo>
                <a:lnTo>
                  <a:pt x="2114" y="417"/>
                </a:lnTo>
                <a:lnTo>
                  <a:pt x="2096" y="396"/>
                </a:lnTo>
                <a:lnTo>
                  <a:pt x="2073" y="374"/>
                </a:lnTo>
                <a:lnTo>
                  <a:pt x="2045" y="350"/>
                </a:lnTo>
                <a:lnTo>
                  <a:pt x="2013" y="324"/>
                </a:lnTo>
                <a:lnTo>
                  <a:pt x="1977" y="299"/>
                </a:lnTo>
                <a:lnTo>
                  <a:pt x="1971" y="294"/>
                </a:lnTo>
                <a:lnTo>
                  <a:pt x="2033" y="252"/>
                </a:lnTo>
                <a:close/>
                <a:moveTo>
                  <a:pt x="1880" y="354"/>
                </a:moveTo>
                <a:lnTo>
                  <a:pt x="1907" y="336"/>
                </a:lnTo>
                <a:lnTo>
                  <a:pt x="1919" y="344"/>
                </a:lnTo>
                <a:lnTo>
                  <a:pt x="1935" y="354"/>
                </a:lnTo>
                <a:lnTo>
                  <a:pt x="1977" y="384"/>
                </a:lnTo>
                <a:lnTo>
                  <a:pt x="2009" y="411"/>
                </a:lnTo>
                <a:lnTo>
                  <a:pt x="2036" y="435"/>
                </a:lnTo>
                <a:lnTo>
                  <a:pt x="2055" y="459"/>
                </a:lnTo>
                <a:lnTo>
                  <a:pt x="2069" y="480"/>
                </a:lnTo>
                <a:lnTo>
                  <a:pt x="2078" y="498"/>
                </a:lnTo>
                <a:lnTo>
                  <a:pt x="2084" y="512"/>
                </a:lnTo>
                <a:lnTo>
                  <a:pt x="2087" y="524"/>
                </a:lnTo>
                <a:lnTo>
                  <a:pt x="2084" y="534"/>
                </a:lnTo>
                <a:lnTo>
                  <a:pt x="2078" y="549"/>
                </a:lnTo>
                <a:lnTo>
                  <a:pt x="2069" y="566"/>
                </a:lnTo>
                <a:lnTo>
                  <a:pt x="2055" y="588"/>
                </a:lnTo>
                <a:lnTo>
                  <a:pt x="2036" y="609"/>
                </a:lnTo>
                <a:lnTo>
                  <a:pt x="2009" y="633"/>
                </a:lnTo>
                <a:lnTo>
                  <a:pt x="1977" y="662"/>
                </a:lnTo>
                <a:lnTo>
                  <a:pt x="1935" y="692"/>
                </a:lnTo>
                <a:lnTo>
                  <a:pt x="1919" y="702"/>
                </a:lnTo>
                <a:lnTo>
                  <a:pt x="1907" y="710"/>
                </a:lnTo>
                <a:lnTo>
                  <a:pt x="1880" y="692"/>
                </a:lnTo>
                <a:lnTo>
                  <a:pt x="1839" y="662"/>
                </a:lnTo>
                <a:lnTo>
                  <a:pt x="1805" y="633"/>
                </a:lnTo>
                <a:lnTo>
                  <a:pt x="1781" y="609"/>
                </a:lnTo>
                <a:lnTo>
                  <a:pt x="1761" y="588"/>
                </a:lnTo>
                <a:lnTo>
                  <a:pt x="1748" y="566"/>
                </a:lnTo>
                <a:lnTo>
                  <a:pt x="1737" y="549"/>
                </a:lnTo>
                <a:lnTo>
                  <a:pt x="1731" y="534"/>
                </a:lnTo>
                <a:lnTo>
                  <a:pt x="1730" y="524"/>
                </a:lnTo>
                <a:lnTo>
                  <a:pt x="1731" y="512"/>
                </a:lnTo>
                <a:lnTo>
                  <a:pt x="1737" y="498"/>
                </a:lnTo>
                <a:lnTo>
                  <a:pt x="1748" y="480"/>
                </a:lnTo>
                <a:lnTo>
                  <a:pt x="1761" y="459"/>
                </a:lnTo>
                <a:lnTo>
                  <a:pt x="1781" y="435"/>
                </a:lnTo>
                <a:lnTo>
                  <a:pt x="1805" y="411"/>
                </a:lnTo>
                <a:lnTo>
                  <a:pt x="1839" y="384"/>
                </a:lnTo>
                <a:lnTo>
                  <a:pt x="1880" y="354"/>
                </a:lnTo>
                <a:close/>
                <a:moveTo>
                  <a:pt x="1554" y="252"/>
                </a:moveTo>
                <a:lnTo>
                  <a:pt x="1580" y="233"/>
                </a:lnTo>
                <a:lnTo>
                  <a:pt x="1604" y="212"/>
                </a:lnTo>
                <a:lnTo>
                  <a:pt x="1623" y="192"/>
                </a:lnTo>
                <a:lnTo>
                  <a:pt x="1641" y="173"/>
                </a:lnTo>
                <a:lnTo>
                  <a:pt x="1656" y="150"/>
                </a:lnTo>
                <a:lnTo>
                  <a:pt x="1668" y="128"/>
                </a:lnTo>
                <a:lnTo>
                  <a:pt x="1680" y="150"/>
                </a:lnTo>
                <a:lnTo>
                  <a:pt x="1694" y="173"/>
                </a:lnTo>
                <a:lnTo>
                  <a:pt x="1712" y="192"/>
                </a:lnTo>
                <a:lnTo>
                  <a:pt x="1731" y="212"/>
                </a:lnTo>
                <a:lnTo>
                  <a:pt x="1755" y="233"/>
                </a:lnTo>
                <a:lnTo>
                  <a:pt x="1781" y="252"/>
                </a:lnTo>
                <a:lnTo>
                  <a:pt x="1844" y="294"/>
                </a:lnTo>
                <a:lnTo>
                  <a:pt x="1838" y="299"/>
                </a:lnTo>
                <a:lnTo>
                  <a:pt x="1802" y="324"/>
                </a:lnTo>
                <a:lnTo>
                  <a:pt x="1769" y="350"/>
                </a:lnTo>
                <a:lnTo>
                  <a:pt x="1743" y="374"/>
                </a:lnTo>
                <a:lnTo>
                  <a:pt x="1721" y="396"/>
                </a:lnTo>
                <a:lnTo>
                  <a:pt x="1701" y="417"/>
                </a:lnTo>
                <a:lnTo>
                  <a:pt x="1688" y="438"/>
                </a:lnTo>
                <a:lnTo>
                  <a:pt x="1676" y="458"/>
                </a:lnTo>
                <a:lnTo>
                  <a:pt x="1668" y="476"/>
                </a:lnTo>
                <a:lnTo>
                  <a:pt x="1659" y="458"/>
                </a:lnTo>
                <a:lnTo>
                  <a:pt x="1647" y="438"/>
                </a:lnTo>
                <a:lnTo>
                  <a:pt x="1634" y="417"/>
                </a:lnTo>
                <a:lnTo>
                  <a:pt x="1616" y="396"/>
                </a:lnTo>
                <a:lnTo>
                  <a:pt x="1593" y="374"/>
                </a:lnTo>
                <a:lnTo>
                  <a:pt x="1566" y="350"/>
                </a:lnTo>
                <a:lnTo>
                  <a:pt x="1533" y="324"/>
                </a:lnTo>
                <a:lnTo>
                  <a:pt x="1497" y="299"/>
                </a:lnTo>
                <a:lnTo>
                  <a:pt x="1491" y="294"/>
                </a:lnTo>
                <a:lnTo>
                  <a:pt x="1554" y="252"/>
                </a:lnTo>
                <a:close/>
                <a:moveTo>
                  <a:pt x="1400" y="354"/>
                </a:moveTo>
                <a:lnTo>
                  <a:pt x="1428" y="336"/>
                </a:lnTo>
                <a:lnTo>
                  <a:pt x="1455" y="354"/>
                </a:lnTo>
                <a:lnTo>
                  <a:pt x="1496" y="384"/>
                </a:lnTo>
                <a:lnTo>
                  <a:pt x="1530" y="411"/>
                </a:lnTo>
                <a:lnTo>
                  <a:pt x="1556" y="435"/>
                </a:lnTo>
                <a:lnTo>
                  <a:pt x="1574" y="459"/>
                </a:lnTo>
                <a:lnTo>
                  <a:pt x="1587" y="480"/>
                </a:lnTo>
                <a:lnTo>
                  <a:pt x="1598" y="498"/>
                </a:lnTo>
                <a:lnTo>
                  <a:pt x="1604" y="512"/>
                </a:lnTo>
                <a:lnTo>
                  <a:pt x="1608" y="524"/>
                </a:lnTo>
                <a:lnTo>
                  <a:pt x="1604" y="534"/>
                </a:lnTo>
                <a:lnTo>
                  <a:pt x="1598" y="549"/>
                </a:lnTo>
                <a:lnTo>
                  <a:pt x="1587" y="566"/>
                </a:lnTo>
                <a:lnTo>
                  <a:pt x="1574" y="588"/>
                </a:lnTo>
                <a:lnTo>
                  <a:pt x="1556" y="609"/>
                </a:lnTo>
                <a:lnTo>
                  <a:pt x="1530" y="633"/>
                </a:lnTo>
                <a:lnTo>
                  <a:pt x="1496" y="662"/>
                </a:lnTo>
                <a:lnTo>
                  <a:pt x="1455" y="692"/>
                </a:lnTo>
                <a:lnTo>
                  <a:pt x="1428" y="710"/>
                </a:lnTo>
                <a:lnTo>
                  <a:pt x="1400" y="692"/>
                </a:lnTo>
                <a:lnTo>
                  <a:pt x="1359" y="662"/>
                </a:lnTo>
                <a:lnTo>
                  <a:pt x="1326" y="633"/>
                </a:lnTo>
                <a:lnTo>
                  <a:pt x="1299" y="609"/>
                </a:lnTo>
                <a:lnTo>
                  <a:pt x="1281" y="588"/>
                </a:lnTo>
                <a:lnTo>
                  <a:pt x="1268" y="566"/>
                </a:lnTo>
                <a:lnTo>
                  <a:pt x="1257" y="549"/>
                </a:lnTo>
                <a:lnTo>
                  <a:pt x="1251" y="534"/>
                </a:lnTo>
                <a:lnTo>
                  <a:pt x="1250" y="524"/>
                </a:lnTo>
                <a:lnTo>
                  <a:pt x="1251" y="512"/>
                </a:lnTo>
                <a:lnTo>
                  <a:pt x="1257" y="498"/>
                </a:lnTo>
                <a:lnTo>
                  <a:pt x="1268" y="480"/>
                </a:lnTo>
                <a:lnTo>
                  <a:pt x="1281" y="459"/>
                </a:lnTo>
                <a:lnTo>
                  <a:pt x="1299" y="435"/>
                </a:lnTo>
                <a:lnTo>
                  <a:pt x="1326" y="411"/>
                </a:lnTo>
                <a:lnTo>
                  <a:pt x="1359" y="384"/>
                </a:lnTo>
                <a:lnTo>
                  <a:pt x="1400" y="354"/>
                </a:lnTo>
                <a:close/>
                <a:moveTo>
                  <a:pt x="1074" y="252"/>
                </a:moveTo>
                <a:lnTo>
                  <a:pt x="1100" y="233"/>
                </a:lnTo>
                <a:lnTo>
                  <a:pt x="1124" y="212"/>
                </a:lnTo>
                <a:lnTo>
                  <a:pt x="1143" y="192"/>
                </a:lnTo>
                <a:lnTo>
                  <a:pt x="1161" y="173"/>
                </a:lnTo>
                <a:lnTo>
                  <a:pt x="1176" y="150"/>
                </a:lnTo>
                <a:lnTo>
                  <a:pt x="1188" y="128"/>
                </a:lnTo>
                <a:lnTo>
                  <a:pt x="1200" y="150"/>
                </a:lnTo>
                <a:lnTo>
                  <a:pt x="1214" y="173"/>
                </a:lnTo>
                <a:lnTo>
                  <a:pt x="1232" y="192"/>
                </a:lnTo>
                <a:lnTo>
                  <a:pt x="1251" y="212"/>
                </a:lnTo>
                <a:lnTo>
                  <a:pt x="1275" y="233"/>
                </a:lnTo>
                <a:lnTo>
                  <a:pt x="1302" y="252"/>
                </a:lnTo>
                <a:lnTo>
                  <a:pt x="1364" y="294"/>
                </a:lnTo>
                <a:lnTo>
                  <a:pt x="1358" y="299"/>
                </a:lnTo>
                <a:lnTo>
                  <a:pt x="1322" y="324"/>
                </a:lnTo>
                <a:lnTo>
                  <a:pt x="1290" y="350"/>
                </a:lnTo>
                <a:lnTo>
                  <a:pt x="1263" y="374"/>
                </a:lnTo>
                <a:lnTo>
                  <a:pt x="1239" y="396"/>
                </a:lnTo>
                <a:lnTo>
                  <a:pt x="1221" y="417"/>
                </a:lnTo>
                <a:lnTo>
                  <a:pt x="1208" y="438"/>
                </a:lnTo>
                <a:lnTo>
                  <a:pt x="1196" y="458"/>
                </a:lnTo>
                <a:lnTo>
                  <a:pt x="1188" y="476"/>
                </a:lnTo>
                <a:lnTo>
                  <a:pt x="1179" y="458"/>
                </a:lnTo>
                <a:lnTo>
                  <a:pt x="1167" y="438"/>
                </a:lnTo>
                <a:lnTo>
                  <a:pt x="1154" y="417"/>
                </a:lnTo>
                <a:lnTo>
                  <a:pt x="1136" y="396"/>
                </a:lnTo>
                <a:lnTo>
                  <a:pt x="1112" y="374"/>
                </a:lnTo>
                <a:lnTo>
                  <a:pt x="1086" y="350"/>
                </a:lnTo>
                <a:lnTo>
                  <a:pt x="1053" y="324"/>
                </a:lnTo>
                <a:lnTo>
                  <a:pt x="1019" y="299"/>
                </a:lnTo>
                <a:lnTo>
                  <a:pt x="1013" y="294"/>
                </a:lnTo>
                <a:lnTo>
                  <a:pt x="1074" y="252"/>
                </a:lnTo>
                <a:close/>
                <a:moveTo>
                  <a:pt x="920" y="354"/>
                </a:moveTo>
                <a:lnTo>
                  <a:pt x="948" y="336"/>
                </a:lnTo>
                <a:lnTo>
                  <a:pt x="960" y="344"/>
                </a:lnTo>
                <a:lnTo>
                  <a:pt x="977" y="354"/>
                </a:lnTo>
                <a:lnTo>
                  <a:pt x="1016" y="384"/>
                </a:lnTo>
                <a:lnTo>
                  <a:pt x="1050" y="411"/>
                </a:lnTo>
                <a:lnTo>
                  <a:pt x="1076" y="435"/>
                </a:lnTo>
                <a:lnTo>
                  <a:pt x="1094" y="459"/>
                </a:lnTo>
                <a:lnTo>
                  <a:pt x="1107" y="480"/>
                </a:lnTo>
                <a:lnTo>
                  <a:pt x="1118" y="498"/>
                </a:lnTo>
                <a:lnTo>
                  <a:pt x="1124" y="512"/>
                </a:lnTo>
                <a:lnTo>
                  <a:pt x="1125" y="524"/>
                </a:lnTo>
                <a:lnTo>
                  <a:pt x="1124" y="534"/>
                </a:lnTo>
                <a:lnTo>
                  <a:pt x="1118" y="549"/>
                </a:lnTo>
                <a:lnTo>
                  <a:pt x="1107" y="566"/>
                </a:lnTo>
                <a:lnTo>
                  <a:pt x="1094" y="588"/>
                </a:lnTo>
                <a:lnTo>
                  <a:pt x="1076" y="609"/>
                </a:lnTo>
                <a:lnTo>
                  <a:pt x="1050" y="633"/>
                </a:lnTo>
                <a:lnTo>
                  <a:pt x="1016" y="662"/>
                </a:lnTo>
                <a:lnTo>
                  <a:pt x="977" y="692"/>
                </a:lnTo>
                <a:lnTo>
                  <a:pt x="960" y="702"/>
                </a:lnTo>
                <a:lnTo>
                  <a:pt x="948" y="710"/>
                </a:lnTo>
                <a:lnTo>
                  <a:pt x="920" y="692"/>
                </a:lnTo>
                <a:lnTo>
                  <a:pt x="881" y="662"/>
                </a:lnTo>
                <a:lnTo>
                  <a:pt x="846" y="633"/>
                </a:lnTo>
                <a:lnTo>
                  <a:pt x="821" y="609"/>
                </a:lnTo>
                <a:lnTo>
                  <a:pt x="803" y="588"/>
                </a:lnTo>
                <a:lnTo>
                  <a:pt x="788" y="566"/>
                </a:lnTo>
                <a:lnTo>
                  <a:pt x="779" y="549"/>
                </a:lnTo>
                <a:lnTo>
                  <a:pt x="773" y="534"/>
                </a:lnTo>
                <a:lnTo>
                  <a:pt x="770" y="524"/>
                </a:lnTo>
                <a:lnTo>
                  <a:pt x="773" y="512"/>
                </a:lnTo>
                <a:lnTo>
                  <a:pt x="779" y="498"/>
                </a:lnTo>
                <a:lnTo>
                  <a:pt x="788" y="480"/>
                </a:lnTo>
                <a:lnTo>
                  <a:pt x="803" y="459"/>
                </a:lnTo>
                <a:lnTo>
                  <a:pt x="821" y="435"/>
                </a:lnTo>
                <a:lnTo>
                  <a:pt x="846" y="411"/>
                </a:lnTo>
                <a:lnTo>
                  <a:pt x="881" y="384"/>
                </a:lnTo>
                <a:lnTo>
                  <a:pt x="920" y="354"/>
                </a:lnTo>
                <a:close/>
                <a:moveTo>
                  <a:pt x="594" y="252"/>
                </a:moveTo>
                <a:lnTo>
                  <a:pt x="620" y="233"/>
                </a:lnTo>
                <a:lnTo>
                  <a:pt x="644" y="212"/>
                </a:lnTo>
                <a:lnTo>
                  <a:pt x="665" y="192"/>
                </a:lnTo>
                <a:lnTo>
                  <a:pt x="683" y="173"/>
                </a:lnTo>
                <a:lnTo>
                  <a:pt x="696" y="150"/>
                </a:lnTo>
                <a:lnTo>
                  <a:pt x="708" y="128"/>
                </a:lnTo>
                <a:lnTo>
                  <a:pt x="720" y="150"/>
                </a:lnTo>
                <a:lnTo>
                  <a:pt x="734" y="173"/>
                </a:lnTo>
                <a:lnTo>
                  <a:pt x="752" y="192"/>
                </a:lnTo>
                <a:lnTo>
                  <a:pt x="773" y="212"/>
                </a:lnTo>
                <a:lnTo>
                  <a:pt x="797" y="233"/>
                </a:lnTo>
                <a:lnTo>
                  <a:pt x="822" y="252"/>
                </a:lnTo>
                <a:lnTo>
                  <a:pt x="884" y="294"/>
                </a:lnTo>
                <a:lnTo>
                  <a:pt x="878" y="299"/>
                </a:lnTo>
                <a:lnTo>
                  <a:pt x="842" y="324"/>
                </a:lnTo>
                <a:lnTo>
                  <a:pt x="810" y="350"/>
                </a:lnTo>
                <a:lnTo>
                  <a:pt x="785" y="374"/>
                </a:lnTo>
                <a:lnTo>
                  <a:pt x="761" y="396"/>
                </a:lnTo>
                <a:lnTo>
                  <a:pt x="743" y="417"/>
                </a:lnTo>
                <a:lnTo>
                  <a:pt x="728" y="438"/>
                </a:lnTo>
                <a:lnTo>
                  <a:pt x="716" y="458"/>
                </a:lnTo>
                <a:lnTo>
                  <a:pt x="708" y="476"/>
                </a:lnTo>
                <a:lnTo>
                  <a:pt x="701" y="458"/>
                </a:lnTo>
                <a:lnTo>
                  <a:pt x="689" y="438"/>
                </a:lnTo>
                <a:lnTo>
                  <a:pt x="674" y="417"/>
                </a:lnTo>
                <a:lnTo>
                  <a:pt x="654" y="396"/>
                </a:lnTo>
                <a:lnTo>
                  <a:pt x="632" y="374"/>
                </a:lnTo>
                <a:lnTo>
                  <a:pt x="606" y="350"/>
                </a:lnTo>
                <a:lnTo>
                  <a:pt x="575" y="324"/>
                </a:lnTo>
                <a:lnTo>
                  <a:pt x="539" y="299"/>
                </a:lnTo>
                <a:lnTo>
                  <a:pt x="533" y="294"/>
                </a:lnTo>
                <a:lnTo>
                  <a:pt x="594" y="252"/>
                </a:lnTo>
                <a:close/>
                <a:moveTo>
                  <a:pt x="440" y="354"/>
                </a:moveTo>
                <a:lnTo>
                  <a:pt x="468" y="336"/>
                </a:lnTo>
                <a:lnTo>
                  <a:pt x="497" y="354"/>
                </a:lnTo>
                <a:lnTo>
                  <a:pt x="536" y="384"/>
                </a:lnTo>
                <a:lnTo>
                  <a:pt x="570" y="411"/>
                </a:lnTo>
                <a:lnTo>
                  <a:pt x="596" y="435"/>
                </a:lnTo>
                <a:lnTo>
                  <a:pt x="614" y="459"/>
                </a:lnTo>
                <a:lnTo>
                  <a:pt x="629" y="480"/>
                </a:lnTo>
                <a:lnTo>
                  <a:pt x="638" y="498"/>
                </a:lnTo>
                <a:lnTo>
                  <a:pt x="644" y="512"/>
                </a:lnTo>
                <a:lnTo>
                  <a:pt x="647" y="524"/>
                </a:lnTo>
                <a:lnTo>
                  <a:pt x="644" y="534"/>
                </a:lnTo>
                <a:lnTo>
                  <a:pt x="638" y="549"/>
                </a:lnTo>
                <a:lnTo>
                  <a:pt x="629" y="566"/>
                </a:lnTo>
                <a:lnTo>
                  <a:pt x="614" y="588"/>
                </a:lnTo>
                <a:lnTo>
                  <a:pt x="596" y="609"/>
                </a:lnTo>
                <a:lnTo>
                  <a:pt x="570" y="633"/>
                </a:lnTo>
                <a:lnTo>
                  <a:pt x="536" y="662"/>
                </a:lnTo>
                <a:lnTo>
                  <a:pt x="497" y="692"/>
                </a:lnTo>
                <a:lnTo>
                  <a:pt x="468" y="710"/>
                </a:lnTo>
                <a:lnTo>
                  <a:pt x="440" y="692"/>
                </a:lnTo>
                <a:lnTo>
                  <a:pt x="401" y="662"/>
                </a:lnTo>
                <a:lnTo>
                  <a:pt x="366" y="633"/>
                </a:lnTo>
                <a:lnTo>
                  <a:pt x="341" y="609"/>
                </a:lnTo>
                <a:lnTo>
                  <a:pt x="323" y="588"/>
                </a:lnTo>
                <a:lnTo>
                  <a:pt x="309" y="566"/>
                </a:lnTo>
                <a:lnTo>
                  <a:pt x="299" y="549"/>
                </a:lnTo>
                <a:lnTo>
                  <a:pt x="293" y="534"/>
                </a:lnTo>
                <a:lnTo>
                  <a:pt x="288" y="524"/>
                </a:lnTo>
                <a:lnTo>
                  <a:pt x="293" y="512"/>
                </a:lnTo>
                <a:lnTo>
                  <a:pt x="299" y="498"/>
                </a:lnTo>
                <a:lnTo>
                  <a:pt x="309" y="480"/>
                </a:lnTo>
                <a:lnTo>
                  <a:pt x="323" y="459"/>
                </a:lnTo>
                <a:lnTo>
                  <a:pt x="341" y="435"/>
                </a:lnTo>
                <a:lnTo>
                  <a:pt x="366" y="411"/>
                </a:lnTo>
                <a:lnTo>
                  <a:pt x="401" y="384"/>
                </a:lnTo>
                <a:lnTo>
                  <a:pt x="440" y="354"/>
                </a:lnTo>
                <a:close/>
                <a:moveTo>
                  <a:pt x="203" y="173"/>
                </a:moveTo>
                <a:lnTo>
                  <a:pt x="216" y="150"/>
                </a:lnTo>
                <a:lnTo>
                  <a:pt x="228" y="128"/>
                </a:lnTo>
                <a:lnTo>
                  <a:pt x="240" y="150"/>
                </a:lnTo>
                <a:lnTo>
                  <a:pt x="255" y="173"/>
                </a:lnTo>
                <a:lnTo>
                  <a:pt x="273" y="192"/>
                </a:lnTo>
                <a:lnTo>
                  <a:pt x="293" y="212"/>
                </a:lnTo>
                <a:lnTo>
                  <a:pt x="317" y="233"/>
                </a:lnTo>
                <a:lnTo>
                  <a:pt x="342" y="252"/>
                </a:lnTo>
                <a:lnTo>
                  <a:pt x="404" y="294"/>
                </a:lnTo>
                <a:lnTo>
                  <a:pt x="398" y="299"/>
                </a:lnTo>
                <a:lnTo>
                  <a:pt x="363" y="324"/>
                </a:lnTo>
                <a:lnTo>
                  <a:pt x="330" y="350"/>
                </a:lnTo>
                <a:lnTo>
                  <a:pt x="303" y="374"/>
                </a:lnTo>
                <a:lnTo>
                  <a:pt x="281" y="396"/>
                </a:lnTo>
                <a:lnTo>
                  <a:pt x="263" y="417"/>
                </a:lnTo>
                <a:lnTo>
                  <a:pt x="249" y="438"/>
                </a:lnTo>
                <a:lnTo>
                  <a:pt x="237" y="458"/>
                </a:lnTo>
                <a:lnTo>
                  <a:pt x="228" y="476"/>
                </a:lnTo>
                <a:lnTo>
                  <a:pt x="221" y="458"/>
                </a:lnTo>
                <a:lnTo>
                  <a:pt x="209" y="438"/>
                </a:lnTo>
                <a:lnTo>
                  <a:pt x="195" y="417"/>
                </a:lnTo>
                <a:lnTo>
                  <a:pt x="174" y="396"/>
                </a:lnTo>
                <a:lnTo>
                  <a:pt x="153" y="374"/>
                </a:lnTo>
                <a:lnTo>
                  <a:pt x="126" y="350"/>
                </a:lnTo>
                <a:lnTo>
                  <a:pt x="95" y="324"/>
                </a:lnTo>
                <a:lnTo>
                  <a:pt x="59" y="299"/>
                </a:lnTo>
                <a:lnTo>
                  <a:pt x="53" y="294"/>
                </a:lnTo>
                <a:lnTo>
                  <a:pt x="114" y="252"/>
                </a:lnTo>
                <a:lnTo>
                  <a:pt x="141" y="233"/>
                </a:lnTo>
                <a:lnTo>
                  <a:pt x="165" y="212"/>
                </a:lnTo>
                <a:lnTo>
                  <a:pt x="185" y="192"/>
                </a:lnTo>
                <a:lnTo>
                  <a:pt x="203" y="173"/>
                </a:lnTo>
                <a:close/>
              </a:path>
            </a:pathLst>
          </a:custGeom>
          <a:solidFill>
            <a:srgbClr val="F9F6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12" name="텍스트 개체 틀 26"/>
          <p:cNvSpPr>
            <a:spLocks noGrp="1"/>
          </p:cNvSpPr>
          <p:nvPr>
            <p:ph type="body" sz="quarter" idx="13" hasCustomPrompt="1"/>
          </p:nvPr>
        </p:nvSpPr>
        <p:spPr>
          <a:xfrm>
            <a:off x="1348650" y="3145786"/>
            <a:ext cx="6370500" cy="63427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4400" b="1" baseline="0">
                <a:solidFill>
                  <a:srgbClr val="363435"/>
                </a:solidFill>
                <a:latin typeface="Calibri" panose="020F0502020204030204" charset="0"/>
              </a:defRPr>
            </a:lvl1pPr>
          </a:lstStyle>
          <a:p>
            <a:pPr lvl="0"/>
            <a:r>
              <a:rPr lang="en-US" altLang="ko-KR"/>
              <a:t>Slide main title</a:t>
            </a:r>
            <a:endParaRPr lang="ko-KR" altLang="en-US"/>
          </a:p>
        </p:txBody>
      </p:sp>
      <p:sp>
        <p:nvSpPr>
          <p:cNvPr id="13" name="텍스트 개체 틀 26"/>
          <p:cNvSpPr>
            <a:spLocks noGrp="1"/>
          </p:cNvSpPr>
          <p:nvPr>
            <p:ph type="body" sz="quarter" idx="15" hasCustomPrompt="1"/>
          </p:nvPr>
        </p:nvSpPr>
        <p:spPr>
          <a:xfrm>
            <a:off x="1348650" y="3832410"/>
            <a:ext cx="6370500" cy="322006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2000" b="1" baseline="0">
                <a:solidFill>
                  <a:srgbClr val="363435"/>
                </a:solidFill>
                <a:latin typeface="Calibri" panose="020F0502020204030204" charset="0"/>
              </a:defRPr>
            </a:lvl1pPr>
          </a:lstStyle>
          <a:p>
            <a:pPr lvl="0"/>
            <a:r>
              <a:rPr lang="en-US" altLang="ko-KR"/>
              <a:t>Slide sub title</a:t>
            </a:r>
            <a:endParaRPr lang="ko-KR" altLang="en-US"/>
          </a:p>
        </p:txBody>
      </p:sp>
      <p:grpSp>
        <p:nvGrpSpPr>
          <p:cNvPr id="26" name="그룹 25"/>
          <p:cNvGrpSpPr/>
          <p:nvPr userDrawn="1"/>
        </p:nvGrpSpPr>
        <p:grpSpPr>
          <a:xfrm>
            <a:off x="6669534" y="4297660"/>
            <a:ext cx="730078" cy="358933"/>
            <a:chOff x="3644603" y="1543424"/>
            <a:chExt cx="858242" cy="379749"/>
          </a:xfrm>
        </p:grpSpPr>
        <p:sp>
          <p:nvSpPr>
            <p:cNvPr id="27" name="Freeform 9"/>
            <p:cNvSpPr/>
            <p:nvPr/>
          </p:nvSpPr>
          <p:spPr bwMode="auto">
            <a:xfrm>
              <a:off x="3644603" y="1576163"/>
              <a:ext cx="507169" cy="347010"/>
            </a:xfrm>
            <a:custGeom>
              <a:avLst/>
              <a:gdLst>
                <a:gd name="T0" fmla="*/ 602 w 722"/>
                <a:gd name="T1" fmla="*/ 166 h 494"/>
                <a:gd name="T2" fmla="*/ 586 w 722"/>
                <a:gd name="T3" fmla="*/ 132 h 494"/>
                <a:gd name="T4" fmla="*/ 566 w 722"/>
                <a:gd name="T5" fmla="*/ 100 h 494"/>
                <a:gd name="T6" fmla="*/ 540 w 722"/>
                <a:gd name="T7" fmla="*/ 70 h 494"/>
                <a:gd name="T8" fmla="*/ 512 w 722"/>
                <a:gd name="T9" fmla="*/ 46 h 494"/>
                <a:gd name="T10" fmla="*/ 480 w 722"/>
                <a:gd name="T11" fmla="*/ 26 h 494"/>
                <a:gd name="T12" fmla="*/ 444 w 722"/>
                <a:gd name="T13" fmla="*/ 12 h 494"/>
                <a:gd name="T14" fmla="*/ 406 w 722"/>
                <a:gd name="T15" fmla="*/ 2 h 494"/>
                <a:gd name="T16" fmla="*/ 366 w 722"/>
                <a:gd name="T17" fmla="*/ 0 h 494"/>
                <a:gd name="T18" fmla="*/ 348 w 722"/>
                <a:gd name="T19" fmla="*/ 0 h 494"/>
                <a:gd name="T20" fmla="*/ 312 w 722"/>
                <a:gd name="T21" fmla="*/ 6 h 494"/>
                <a:gd name="T22" fmla="*/ 278 w 722"/>
                <a:gd name="T23" fmla="*/ 16 h 494"/>
                <a:gd name="T24" fmla="*/ 246 w 722"/>
                <a:gd name="T25" fmla="*/ 30 h 494"/>
                <a:gd name="T26" fmla="*/ 218 w 722"/>
                <a:gd name="T27" fmla="*/ 50 h 494"/>
                <a:gd name="T28" fmla="*/ 192 w 722"/>
                <a:gd name="T29" fmla="*/ 72 h 494"/>
                <a:gd name="T30" fmla="*/ 168 w 722"/>
                <a:gd name="T31" fmla="*/ 98 h 494"/>
                <a:gd name="T32" fmla="*/ 150 w 722"/>
                <a:gd name="T33" fmla="*/ 128 h 494"/>
                <a:gd name="T34" fmla="*/ 142 w 722"/>
                <a:gd name="T35" fmla="*/ 144 h 494"/>
                <a:gd name="T36" fmla="*/ 114 w 722"/>
                <a:gd name="T37" fmla="*/ 146 h 494"/>
                <a:gd name="T38" fmla="*/ 86 w 722"/>
                <a:gd name="T39" fmla="*/ 156 h 494"/>
                <a:gd name="T40" fmla="*/ 62 w 722"/>
                <a:gd name="T41" fmla="*/ 170 h 494"/>
                <a:gd name="T42" fmla="*/ 42 w 722"/>
                <a:gd name="T43" fmla="*/ 188 h 494"/>
                <a:gd name="T44" fmla="*/ 24 w 722"/>
                <a:gd name="T45" fmla="*/ 210 h 494"/>
                <a:gd name="T46" fmla="*/ 12 w 722"/>
                <a:gd name="T47" fmla="*/ 234 h 494"/>
                <a:gd name="T48" fmla="*/ 4 w 722"/>
                <a:gd name="T49" fmla="*/ 260 h 494"/>
                <a:gd name="T50" fmla="*/ 0 w 722"/>
                <a:gd name="T51" fmla="*/ 290 h 494"/>
                <a:gd name="T52" fmla="*/ 2 w 722"/>
                <a:gd name="T53" fmla="*/ 304 h 494"/>
                <a:gd name="T54" fmla="*/ 8 w 722"/>
                <a:gd name="T55" fmla="*/ 334 h 494"/>
                <a:gd name="T56" fmla="*/ 18 w 722"/>
                <a:gd name="T57" fmla="*/ 360 h 494"/>
                <a:gd name="T58" fmla="*/ 34 w 722"/>
                <a:gd name="T59" fmla="*/ 384 h 494"/>
                <a:gd name="T60" fmla="*/ 54 w 722"/>
                <a:gd name="T61" fmla="*/ 402 h 494"/>
                <a:gd name="T62" fmla="*/ 78 w 722"/>
                <a:gd name="T63" fmla="*/ 418 h 494"/>
                <a:gd name="T64" fmla="*/ 104 w 722"/>
                <a:gd name="T65" fmla="*/ 430 h 494"/>
                <a:gd name="T66" fmla="*/ 132 w 722"/>
                <a:gd name="T67" fmla="*/ 436 h 494"/>
                <a:gd name="T68" fmla="*/ 148 w 722"/>
                <a:gd name="T69" fmla="*/ 436 h 494"/>
                <a:gd name="T70" fmla="*/ 198 w 722"/>
                <a:gd name="T71" fmla="*/ 428 h 494"/>
                <a:gd name="T72" fmla="*/ 214 w 722"/>
                <a:gd name="T73" fmla="*/ 442 h 494"/>
                <a:gd name="T74" fmla="*/ 254 w 722"/>
                <a:gd name="T75" fmla="*/ 468 h 494"/>
                <a:gd name="T76" fmla="*/ 296 w 722"/>
                <a:gd name="T77" fmla="*/ 484 h 494"/>
                <a:gd name="T78" fmla="*/ 342 w 722"/>
                <a:gd name="T79" fmla="*/ 494 h 494"/>
                <a:gd name="T80" fmla="*/ 366 w 722"/>
                <a:gd name="T81" fmla="*/ 494 h 494"/>
                <a:gd name="T82" fmla="*/ 414 w 722"/>
                <a:gd name="T83" fmla="*/ 490 h 494"/>
                <a:gd name="T84" fmla="*/ 460 w 722"/>
                <a:gd name="T85" fmla="*/ 476 h 494"/>
                <a:gd name="T86" fmla="*/ 500 w 722"/>
                <a:gd name="T87" fmla="*/ 456 h 494"/>
                <a:gd name="T88" fmla="*/ 536 w 722"/>
                <a:gd name="T89" fmla="*/ 428 h 494"/>
                <a:gd name="T90" fmla="*/ 560 w 722"/>
                <a:gd name="T91" fmla="*/ 434 h 494"/>
                <a:gd name="T92" fmla="*/ 586 w 722"/>
                <a:gd name="T93" fmla="*/ 436 h 494"/>
                <a:gd name="T94" fmla="*/ 600 w 722"/>
                <a:gd name="T95" fmla="*/ 436 h 494"/>
                <a:gd name="T96" fmla="*/ 626 w 722"/>
                <a:gd name="T97" fmla="*/ 430 h 494"/>
                <a:gd name="T98" fmla="*/ 652 w 722"/>
                <a:gd name="T99" fmla="*/ 420 h 494"/>
                <a:gd name="T100" fmla="*/ 672 w 722"/>
                <a:gd name="T101" fmla="*/ 406 h 494"/>
                <a:gd name="T102" fmla="*/ 690 w 722"/>
                <a:gd name="T103" fmla="*/ 388 h 494"/>
                <a:gd name="T104" fmla="*/ 706 w 722"/>
                <a:gd name="T105" fmla="*/ 366 h 494"/>
                <a:gd name="T106" fmla="*/ 716 w 722"/>
                <a:gd name="T107" fmla="*/ 342 h 494"/>
                <a:gd name="T108" fmla="*/ 722 w 722"/>
                <a:gd name="T109" fmla="*/ 314 h 494"/>
                <a:gd name="T110" fmla="*/ 722 w 722"/>
                <a:gd name="T111" fmla="*/ 302 h 494"/>
                <a:gd name="T112" fmla="*/ 720 w 722"/>
                <a:gd name="T113" fmla="*/ 276 h 494"/>
                <a:gd name="T114" fmla="*/ 702 w 722"/>
                <a:gd name="T115" fmla="*/ 230 h 494"/>
                <a:gd name="T116" fmla="*/ 670 w 722"/>
                <a:gd name="T117" fmla="*/ 194 h 494"/>
                <a:gd name="T118" fmla="*/ 626 w 722"/>
                <a:gd name="T119" fmla="*/ 172 h 494"/>
                <a:gd name="T120" fmla="*/ 602 w 722"/>
                <a:gd name="T121" fmla="*/ 166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22" h="494">
                  <a:moveTo>
                    <a:pt x="602" y="166"/>
                  </a:moveTo>
                  <a:lnTo>
                    <a:pt x="602" y="166"/>
                  </a:lnTo>
                  <a:lnTo>
                    <a:pt x="594" y="148"/>
                  </a:lnTo>
                  <a:lnTo>
                    <a:pt x="586" y="132"/>
                  </a:lnTo>
                  <a:lnTo>
                    <a:pt x="576" y="116"/>
                  </a:lnTo>
                  <a:lnTo>
                    <a:pt x="566" y="100"/>
                  </a:lnTo>
                  <a:lnTo>
                    <a:pt x="554" y="84"/>
                  </a:lnTo>
                  <a:lnTo>
                    <a:pt x="540" y="70"/>
                  </a:lnTo>
                  <a:lnTo>
                    <a:pt x="528" y="58"/>
                  </a:lnTo>
                  <a:lnTo>
                    <a:pt x="512" y="46"/>
                  </a:lnTo>
                  <a:lnTo>
                    <a:pt x="496" y="36"/>
                  </a:lnTo>
                  <a:lnTo>
                    <a:pt x="480" y="26"/>
                  </a:lnTo>
                  <a:lnTo>
                    <a:pt x="462" y="18"/>
                  </a:lnTo>
                  <a:lnTo>
                    <a:pt x="444" y="12"/>
                  </a:lnTo>
                  <a:lnTo>
                    <a:pt x="426" y="6"/>
                  </a:lnTo>
                  <a:lnTo>
                    <a:pt x="406" y="2"/>
                  </a:lnTo>
                  <a:lnTo>
                    <a:pt x="388" y="0"/>
                  </a:lnTo>
                  <a:lnTo>
                    <a:pt x="366" y="0"/>
                  </a:lnTo>
                  <a:lnTo>
                    <a:pt x="366" y="0"/>
                  </a:lnTo>
                  <a:lnTo>
                    <a:pt x="348" y="0"/>
                  </a:lnTo>
                  <a:lnTo>
                    <a:pt x="330" y="2"/>
                  </a:lnTo>
                  <a:lnTo>
                    <a:pt x="312" y="6"/>
                  </a:lnTo>
                  <a:lnTo>
                    <a:pt x="296" y="10"/>
                  </a:lnTo>
                  <a:lnTo>
                    <a:pt x="278" y="16"/>
                  </a:lnTo>
                  <a:lnTo>
                    <a:pt x="262" y="22"/>
                  </a:lnTo>
                  <a:lnTo>
                    <a:pt x="246" y="30"/>
                  </a:lnTo>
                  <a:lnTo>
                    <a:pt x="232" y="40"/>
                  </a:lnTo>
                  <a:lnTo>
                    <a:pt x="218" y="50"/>
                  </a:lnTo>
                  <a:lnTo>
                    <a:pt x="204" y="60"/>
                  </a:lnTo>
                  <a:lnTo>
                    <a:pt x="192" y="72"/>
                  </a:lnTo>
                  <a:lnTo>
                    <a:pt x="180" y="84"/>
                  </a:lnTo>
                  <a:lnTo>
                    <a:pt x="168" y="98"/>
                  </a:lnTo>
                  <a:lnTo>
                    <a:pt x="158" y="112"/>
                  </a:lnTo>
                  <a:lnTo>
                    <a:pt x="150" y="128"/>
                  </a:lnTo>
                  <a:lnTo>
                    <a:pt x="142" y="144"/>
                  </a:lnTo>
                  <a:lnTo>
                    <a:pt x="142" y="144"/>
                  </a:lnTo>
                  <a:lnTo>
                    <a:pt x="128" y="144"/>
                  </a:lnTo>
                  <a:lnTo>
                    <a:pt x="114" y="146"/>
                  </a:lnTo>
                  <a:lnTo>
                    <a:pt x="100" y="150"/>
                  </a:lnTo>
                  <a:lnTo>
                    <a:pt x="86" y="156"/>
                  </a:lnTo>
                  <a:lnTo>
                    <a:pt x="74" y="162"/>
                  </a:lnTo>
                  <a:lnTo>
                    <a:pt x="62" y="170"/>
                  </a:lnTo>
                  <a:lnTo>
                    <a:pt x="52" y="178"/>
                  </a:lnTo>
                  <a:lnTo>
                    <a:pt x="42" y="188"/>
                  </a:lnTo>
                  <a:lnTo>
                    <a:pt x="32" y="198"/>
                  </a:lnTo>
                  <a:lnTo>
                    <a:pt x="24" y="210"/>
                  </a:lnTo>
                  <a:lnTo>
                    <a:pt x="18" y="222"/>
                  </a:lnTo>
                  <a:lnTo>
                    <a:pt x="12" y="234"/>
                  </a:lnTo>
                  <a:lnTo>
                    <a:pt x="6" y="246"/>
                  </a:lnTo>
                  <a:lnTo>
                    <a:pt x="4" y="260"/>
                  </a:lnTo>
                  <a:lnTo>
                    <a:pt x="2" y="276"/>
                  </a:lnTo>
                  <a:lnTo>
                    <a:pt x="0" y="290"/>
                  </a:lnTo>
                  <a:lnTo>
                    <a:pt x="0" y="290"/>
                  </a:lnTo>
                  <a:lnTo>
                    <a:pt x="2" y="304"/>
                  </a:lnTo>
                  <a:lnTo>
                    <a:pt x="4" y="320"/>
                  </a:lnTo>
                  <a:lnTo>
                    <a:pt x="8" y="334"/>
                  </a:lnTo>
                  <a:lnTo>
                    <a:pt x="12" y="346"/>
                  </a:lnTo>
                  <a:lnTo>
                    <a:pt x="18" y="360"/>
                  </a:lnTo>
                  <a:lnTo>
                    <a:pt x="26" y="372"/>
                  </a:lnTo>
                  <a:lnTo>
                    <a:pt x="34" y="384"/>
                  </a:lnTo>
                  <a:lnTo>
                    <a:pt x="44" y="394"/>
                  </a:lnTo>
                  <a:lnTo>
                    <a:pt x="54" y="402"/>
                  </a:lnTo>
                  <a:lnTo>
                    <a:pt x="66" y="412"/>
                  </a:lnTo>
                  <a:lnTo>
                    <a:pt x="78" y="418"/>
                  </a:lnTo>
                  <a:lnTo>
                    <a:pt x="90" y="424"/>
                  </a:lnTo>
                  <a:lnTo>
                    <a:pt x="104" y="430"/>
                  </a:lnTo>
                  <a:lnTo>
                    <a:pt x="118" y="434"/>
                  </a:lnTo>
                  <a:lnTo>
                    <a:pt x="132" y="436"/>
                  </a:lnTo>
                  <a:lnTo>
                    <a:pt x="148" y="436"/>
                  </a:lnTo>
                  <a:lnTo>
                    <a:pt x="148" y="436"/>
                  </a:lnTo>
                  <a:lnTo>
                    <a:pt x="174" y="434"/>
                  </a:lnTo>
                  <a:lnTo>
                    <a:pt x="198" y="428"/>
                  </a:lnTo>
                  <a:lnTo>
                    <a:pt x="198" y="428"/>
                  </a:lnTo>
                  <a:lnTo>
                    <a:pt x="214" y="442"/>
                  </a:lnTo>
                  <a:lnTo>
                    <a:pt x="234" y="456"/>
                  </a:lnTo>
                  <a:lnTo>
                    <a:pt x="254" y="468"/>
                  </a:lnTo>
                  <a:lnTo>
                    <a:pt x="274" y="476"/>
                  </a:lnTo>
                  <a:lnTo>
                    <a:pt x="296" y="484"/>
                  </a:lnTo>
                  <a:lnTo>
                    <a:pt x="320" y="490"/>
                  </a:lnTo>
                  <a:lnTo>
                    <a:pt x="342" y="494"/>
                  </a:lnTo>
                  <a:lnTo>
                    <a:pt x="366" y="494"/>
                  </a:lnTo>
                  <a:lnTo>
                    <a:pt x="366" y="494"/>
                  </a:lnTo>
                  <a:lnTo>
                    <a:pt x="392" y="494"/>
                  </a:lnTo>
                  <a:lnTo>
                    <a:pt x="414" y="490"/>
                  </a:lnTo>
                  <a:lnTo>
                    <a:pt x="438" y="484"/>
                  </a:lnTo>
                  <a:lnTo>
                    <a:pt x="460" y="476"/>
                  </a:lnTo>
                  <a:lnTo>
                    <a:pt x="480" y="466"/>
                  </a:lnTo>
                  <a:lnTo>
                    <a:pt x="500" y="456"/>
                  </a:lnTo>
                  <a:lnTo>
                    <a:pt x="520" y="442"/>
                  </a:lnTo>
                  <a:lnTo>
                    <a:pt x="536" y="428"/>
                  </a:lnTo>
                  <a:lnTo>
                    <a:pt x="536" y="428"/>
                  </a:lnTo>
                  <a:lnTo>
                    <a:pt x="560" y="434"/>
                  </a:lnTo>
                  <a:lnTo>
                    <a:pt x="574" y="436"/>
                  </a:lnTo>
                  <a:lnTo>
                    <a:pt x="586" y="436"/>
                  </a:lnTo>
                  <a:lnTo>
                    <a:pt x="586" y="436"/>
                  </a:lnTo>
                  <a:lnTo>
                    <a:pt x="600" y="436"/>
                  </a:lnTo>
                  <a:lnTo>
                    <a:pt x="614" y="434"/>
                  </a:lnTo>
                  <a:lnTo>
                    <a:pt x="626" y="430"/>
                  </a:lnTo>
                  <a:lnTo>
                    <a:pt x="640" y="426"/>
                  </a:lnTo>
                  <a:lnTo>
                    <a:pt x="652" y="420"/>
                  </a:lnTo>
                  <a:lnTo>
                    <a:pt x="662" y="414"/>
                  </a:lnTo>
                  <a:lnTo>
                    <a:pt x="672" y="406"/>
                  </a:lnTo>
                  <a:lnTo>
                    <a:pt x="682" y="396"/>
                  </a:lnTo>
                  <a:lnTo>
                    <a:pt x="690" y="388"/>
                  </a:lnTo>
                  <a:lnTo>
                    <a:pt x="698" y="376"/>
                  </a:lnTo>
                  <a:lnTo>
                    <a:pt x="706" y="366"/>
                  </a:lnTo>
                  <a:lnTo>
                    <a:pt x="712" y="354"/>
                  </a:lnTo>
                  <a:lnTo>
                    <a:pt x="716" y="342"/>
                  </a:lnTo>
                  <a:lnTo>
                    <a:pt x="720" y="328"/>
                  </a:lnTo>
                  <a:lnTo>
                    <a:pt x="722" y="314"/>
                  </a:lnTo>
                  <a:lnTo>
                    <a:pt x="722" y="302"/>
                  </a:lnTo>
                  <a:lnTo>
                    <a:pt x="722" y="302"/>
                  </a:lnTo>
                  <a:lnTo>
                    <a:pt x="722" y="288"/>
                  </a:lnTo>
                  <a:lnTo>
                    <a:pt x="720" y="276"/>
                  </a:lnTo>
                  <a:lnTo>
                    <a:pt x="712" y="252"/>
                  </a:lnTo>
                  <a:lnTo>
                    <a:pt x="702" y="230"/>
                  </a:lnTo>
                  <a:lnTo>
                    <a:pt x="686" y="210"/>
                  </a:lnTo>
                  <a:lnTo>
                    <a:pt x="670" y="194"/>
                  </a:lnTo>
                  <a:lnTo>
                    <a:pt x="648" y="180"/>
                  </a:lnTo>
                  <a:lnTo>
                    <a:pt x="626" y="172"/>
                  </a:lnTo>
                  <a:lnTo>
                    <a:pt x="602" y="166"/>
                  </a:lnTo>
                  <a:lnTo>
                    <a:pt x="602" y="166"/>
                  </a:lnTo>
                  <a:close/>
                </a:path>
              </a:pathLst>
            </a:custGeom>
            <a:noFill/>
            <a:ln w="9525">
              <a:solidFill>
                <a:schemeClr val="tx1">
                  <a:lumMod val="75000"/>
                  <a:lumOff val="25000"/>
                </a:schemeClr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28" name="Freeform 9"/>
            <p:cNvSpPr/>
            <p:nvPr/>
          </p:nvSpPr>
          <p:spPr bwMode="auto">
            <a:xfrm>
              <a:off x="4228591" y="1543424"/>
              <a:ext cx="274254" cy="187647"/>
            </a:xfrm>
            <a:custGeom>
              <a:avLst/>
              <a:gdLst>
                <a:gd name="T0" fmla="*/ 602 w 722"/>
                <a:gd name="T1" fmla="*/ 166 h 494"/>
                <a:gd name="T2" fmla="*/ 586 w 722"/>
                <a:gd name="T3" fmla="*/ 132 h 494"/>
                <a:gd name="T4" fmla="*/ 566 w 722"/>
                <a:gd name="T5" fmla="*/ 100 h 494"/>
                <a:gd name="T6" fmla="*/ 540 w 722"/>
                <a:gd name="T7" fmla="*/ 70 h 494"/>
                <a:gd name="T8" fmla="*/ 512 w 722"/>
                <a:gd name="T9" fmla="*/ 46 h 494"/>
                <a:gd name="T10" fmla="*/ 480 w 722"/>
                <a:gd name="T11" fmla="*/ 26 h 494"/>
                <a:gd name="T12" fmla="*/ 444 w 722"/>
                <a:gd name="T13" fmla="*/ 12 h 494"/>
                <a:gd name="T14" fmla="*/ 406 w 722"/>
                <a:gd name="T15" fmla="*/ 2 h 494"/>
                <a:gd name="T16" fmla="*/ 366 w 722"/>
                <a:gd name="T17" fmla="*/ 0 h 494"/>
                <a:gd name="T18" fmla="*/ 348 w 722"/>
                <a:gd name="T19" fmla="*/ 0 h 494"/>
                <a:gd name="T20" fmla="*/ 312 w 722"/>
                <a:gd name="T21" fmla="*/ 6 h 494"/>
                <a:gd name="T22" fmla="*/ 278 w 722"/>
                <a:gd name="T23" fmla="*/ 16 h 494"/>
                <a:gd name="T24" fmla="*/ 246 w 722"/>
                <a:gd name="T25" fmla="*/ 30 h 494"/>
                <a:gd name="T26" fmla="*/ 218 w 722"/>
                <a:gd name="T27" fmla="*/ 50 h 494"/>
                <a:gd name="T28" fmla="*/ 192 w 722"/>
                <a:gd name="T29" fmla="*/ 72 h 494"/>
                <a:gd name="T30" fmla="*/ 168 w 722"/>
                <a:gd name="T31" fmla="*/ 98 h 494"/>
                <a:gd name="T32" fmla="*/ 150 w 722"/>
                <a:gd name="T33" fmla="*/ 128 h 494"/>
                <a:gd name="T34" fmla="*/ 142 w 722"/>
                <a:gd name="T35" fmla="*/ 144 h 494"/>
                <a:gd name="T36" fmla="*/ 114 w 722"/>
                <a:gd name="T37" fmla="*/ 146 h 494"/>
                <a:gd name="T38" fmla="*/ 86 w 722"/>
                <a:gd name="T39" fmla="*/ 156 h 494"/>
                <a:gd name="T40" fmla="*/ 62 w 722"/>
                <a:gd name="T41" fmla="*/ 170 h 494"/>
                <a:gd name="T42" fmla="*/ 42 w 722"/>
                <a:gd name="T43" fmla="*/ 188 h 494"/>
                <a:gd name="T44" fmla="*/ 24 w 722"/>
                <a:gd name="T45" fmla="*/ 210 h 494"/>
                <a:gd name="T46" fmla="*/ 12 w 722"/>
                <a:gd name="T47" fmla="*/ 234 h 494"/>
                <a:gd name="T48" fmla="*/ 4 w 722"/>
                <a:gd name="T49" fmla="*/ 260 h 494"/>
                <a:gd name="T50" fmla="*/ 0 w 722"/>
                <a:gd name="T51" fmla="*/ 290 h 494"/>
                <a:gd name="T52" fmla="*/ 2 w 722"/>
                <a:gd name="T53" fmla="*/ 304 h 494"/>
                <a:gd name="T54" fmla="*/ 8 w 722"/>
                <a:gd name="T55" fmla="*/ 334 h 494"/>
                <a:gd name="T56" fmla="*/ 18 w 722"/>
                <a:gd name="T57" fmla="*/ 360 h 494"/>
                <a:gd name="T58" fmla="*/ 34 w 722"/>
                <a:gd name="T59" fmla="*/ 384 h 494"/>
                <a:gd name="T60" fmla="*/ 54 w 722"/>
                <a:gd name="T61" fmla="*/ 402 h 494"/>
                <a:gd name="T62" fmla="*/ 78 w 722"/>
                <a:gd name="T63" fmla="*/ 418 h 494"/>
                <a:gd name="T64" fmla="*/ 104 w 722"/>
                <a:gd name="T65" fmla="*/ 430 h 494"/>
                <a:gd name="T66" fmla="*/ 132 w 722"/>
                <a:gd name="T67" fmla="*/ 436 h 494"/>
                <a:gd name="T68" fmla="*/ 148 w 722"/>
                <a:gd name="T69" fmla="*/ 436 h 494"/>
                <a:gd name="T70" fmla="*/ 198 w 722"/>
                <a:gd name="T71" fmla="*/ 428 h 494"/>
                <a:gd name="T72" fmla="*/ 214 w 722"/>
                <a:gd name="T73" fmla="*/ 442 h 494"/>
                <a:gd name="T74" fmla="*/ 254 w 722"/>
                <a:gd name="T75" fmla="*/ 468 h 494"/>
                <a:gd name="T76" fmla="*/ 296 w 722"/>
                <a:gd name="T77" fmla="*/ 484 h 494"/>
                <a:gd name="T78" fmla="*/ 342 w 722"/>
                <a:gd name="T79" fmla="*/ 494 h 494"/>
                <a:gd name="T80" fmla="*/ 366 w 722"/>
                <a:gd name="T81" fmla="*/ 494 h 494"/>
                <a:gd name="T82" fmla="*/ 414 w 722"/>
                <a:gd name="T83" fmla="*/ 490 h 494"/>
                <a:gd name="T84" fmla="*/ 460 w 722"/>
                <a:gd name="T85" fmla="*/ 476 h 494"/>
                <a:gd name="T86" fmla="*/ 500 w 722"/>
                <a:gd name="T87" fmla="*/ 456 h 494"/>
                <a:gd name="T88" fmla="*/ 536 w 722"/>
                <a:gd name="T89" fmla="*/ 428 h 494"/>
                <a:gd name="T90" fmla="*/ 560 w 722"/>
                <a:gd name="T91" fmla="*/ 434 h 494"/>
                <a:gd name="T92" fmla="*/ 586 w 722"/>
                <a:gd name="T93" fmla="*/ 436 h 494"/>
                <a:gd name="T94" fmla="*/ 600 w 722"/>
                <a:gd name="T95" fmla="*/ 436 h 494"/>
                <a:gd name="T96" fmla="*/ 626 w 722"/>
                <a:gd name="T97" fmla="*/ 430 h 494"/>
                <a:gd name="T98" fmla="*/ 652 w 722"/>
                <a:gd name="T99" fmla="*/ 420 h 494"/>
                <a:gd name="T100" fmla="*/ 672 w 722"/>
                <a:gd name="T101" fmla="*/ 406 h 494"/>
                <a:gd name="T102" fmla="*/ 690 w 722"/>
                <a:gd name="T103" fmla="*/ 388 h 494"/>
                <a:gd name="T104" fmla="*/ 706 w 722"/>
                <a:gd name="T105" fmla="*/ 366 h 494"/>
                <a:gd name="T106" fmla="*/ 716 w 722"/>
                <a:gd name="T107" fmla="*/ 342 h 494"/>
                <a:gd name="T108" fmla="*/ 722 w 722"/>
                <a:gd name="T109" fmla="*/ 314 h 494"/>
                <a:gd name="T110" fmla="*/ 722 w 722"/>
                <a:gd name="T111" fmla="*/ 302 h 494"/>
                <a:gd name="T112" fmla="*/ 720 w 722"/>
                <a:gd name="T113" fmla="*/ 276 h 494"/>
                <a:gd name="T114" fmla="*/ 702 w 722"/>
                <a:gd name="T115" fmla="*/ 230 h 494"/>
                <a:gd name="T116" fmla="*/ 670 w 722"/>
                <a:gd name="T117" fmla="*/ 194 h 494"/>
                <a:gd name="T118" fmla="*/ 626 w 722"/>
                <a:gd name="T119" fmla="*/ 172 h 494"/>
                <a:gd name="T120" fmla="*/ 602 w 722"/>
                <a:gd name="T121" fmla="*/ 166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22" h="494">
                  <a:moveTo>
                    <a:pt x="602" y="166"/>
                  </a:moveTo>
                  <a:lnTo>
                    <a:pt x="602" y="166"/>
                  </a:lnTo>
                  <a:lnTo>
                    <a:pt x="594" y="148"/>
                  </a:lnTo>
                  <a:lnTo>
                    <a:pt x="586" y="132"/>
                  </a:lnTo>
                  <a:lnTo>
                    <a:pt x="576" y="116"/>
                  </a:lnTo>
                  <a:lnTo>
                    <a:pt x="566" y="100"/>
                  </a:lnTo>
                  <a:lnTo>
                    <a:pt x="554" y="84"/>
                  </a:lnTo>
                  <a:lnTo>
                    <a:pt x="540" y="70"/>
                  </a:lnTo>
                  <a:lnTo>
                    <a:pt x="528" y="58"/>
                  </a:lnTo>
                  <a:lnTo>
                    <a:pt x="512" y="46"/>
                  </a:lnTo>
                  <a:lnTo>
                    <a:pt x="496" y="36"/>
                  </a:lnTo>
                  <a:lnTo>
                    <a:pt x="480" y="26"/>
                  </a:lnTo>
                  <a:lnTo>
                    <a:pt x="462" y="18"/>
                  </a:lnTo>
                  <a:lnTo>
                    <a:pt x="444" y="12"/>
                  </a:lnTo>
                  <a:lnTo>
                    <a:pt x="426" y="6"/>
                  </a:lnTo>
                  <a:lnTo>
                    <a:pt x="406" y="2"/>
                  </a:lnTo>
                  <a:lnTo>
                    <a:pt x="388" y="0"/>
                  </a:lnTo>
                  <a:lnTo>
                    <a:pt x="366" y="0"/>
                  </a:lnTo>
                  <a:lnTo>
                    <a:pt x="366" y="0"/>
                  </a:lnTo>
                  <a:lnTo>
                    <a:pt x="348" y="0"/>
                  </a:lnTo>
                  <a:lnTo>
                    <a:pt x="330" y="2"/>
                  </a:lnTo>
                  <a:lnTo>
                    <a:pt x="312" y="6"/>
                  </a:lnTo>
                  <a:lnTo>
                    <a:pt x="296" y="10"/>
                  </a:lnTo>
                  <a:lnTo>
                    <a:pt x="278" y="16"/>
                  </a:lnTo>
                  <a:lnTo>
                    <a:pt x="262" y="22"/>
                  </a:lnTo>
                  <a:lnTo>
                    <a:pt x="246" y="30"/>
                  </a:lnTo>
                  <a:lnTo>
                    <a:pt x="232" y="40"/>
                  </a:lnTo>
                  <a:lnTo>
                    <a:pt x="218" y="50"/>
                  </a:lnTo>
                  <a:lnTo>
                    <a:pt x="204" y="60"/>
                  </a:lnTo>
                  <a:lnTo>
                    <a:pt x="192" y="72"/>
                  </a:lnTo>
                  <a:lnTo>
                    <a:pt x="180" y="84"/>
                  </a:lnTo>
                  <a:lnTo>
                    <a:pt x="168" y="98"/>
                  </a:lnTo>
                  <a:lnTo>
                    <a:pt x="158" y="112"/>
                  </a:lnTo>
                  <a:lnTo>
                    <a:pt x="150" y="128"/>
                  </a:lnTo>
                  <a:lnTo>
                    <a:pt x="142" y="144"/>
                  </a:lnTo>
                  <a:lnTo>
                    <a:pt x="142" y="144"/>
                  </a:lnTo>
                  <a:lnTo>
                    <a:pt x="128" y="144"/>
                  </a:lnTo>
                  <a:lnTo>
                    <a:pt x="114" y="146"/>
                  </a:lnTo>
                  <a:lnTo>
                    <a:pt x="100" y="150"/>
                  </a:lnTo>
                  <a:lnTo>
                    <a:pt x="86" y="156"/>
                  </a:lnTo>
                  <a:lnTo>
                    <a:pt x="74" y="162"/>
                  </a:lnTo>
                  <a:lnTo>
                    <a:pt x="62" y="170"/>
                  </a:lnTo>
                  <a:lnTo>
                    <a:pt x="52" y="178"/>
                  </a:lnTo>
                  <a:lnTo>
                    <a:pt x="42" y="188"/>
                  </a:lnTo>
                  <a:lnTo>
                    <a:pt x="32" y="198"/>
                  </a:lnTo>
                  <a:lnTo>
                    <a:pt x="24" y="210"/>
                  </a:lnTo>
                  <a:lnTo>
                    <a:pt x="18" y="222"/>
                  </a:lnTo>
                  <a:lnTo>
                    <a:pt x="12" y="234"/>
                  </a:lnTo>
                  <a:lnTo>
                    <a:pt x="6" y="246"/>
                  </a:lnTo>
                  <a:lnTo>
                    <a:pt x="4" y="260"/>
                  </a:lnTo>
                  <a:lnTo>
                    <a:pt x="2" y="276"/>
                  </a:lnTo>
                  <a:lnTo>
                    <a:pt x="0" y="290"/>
                  </a:lnTo>
                  <a:lnTo>
                    <a:pt x="0" y="290"/>
                  </a:lnTo>
                  <a:lnTo>
                    <a:pt x="2" y="304"/>
                  </a:lnTo>
                  <a:lnTo>
                    <a:pt x="4" y="320"/>
                  </a:lnTo>
                  <a:lnTo>
                    <a:pt x="8" y="334"/>
                  </a:lnTo>
                  <a:lnTo>
                    <a:pt x="12" y="346"/>
                  </a:lnTo>
                  <a:lnTo>
                    <a:pt x="18" y="360"/>
                  </a:lnTo>
                  <a:lnTo>
                    <a:pt x="26" y="372"/>
                  </a:lnTo>
                  <a:lnTo>
                    <a:pt x="34" y="384"/>
                  </a:lnTo>
                  <a:lnTo>
                    <a:pt x="44" y="394"/>
                  </a:lnTo>
                  <a:lnTo>
                    <a:pt x="54" y="402"/>
                  </a:lnTo>
                  <a:lnTo>
                    <a:pt x="66" y="412"/>
                  </a:lnTo>
                  <a:lnTo>
                    <a:pt x="78" y="418"/>
                  </a:lnTo>
                  <a:lnTo>
                    <a:pt x="90" y="424"/>
                  </a:lnTo>
                  <a:lnTo>
                    <a:pt x="104" y="430"/>
                  </a:lnTo>
                  <a:lnTo>
                    <a:pt x="118" y="434"/>
                  </a:lnTo>
                  <a:lnTo>
                    <a:pt x="132" y="436"/>
                  </a:lnTo>
                  <a:lnTo>
                    <a:pt x="148" y="436"/>
                  </a:lnTo>
                  <a:lnTo>
                    <a:pt x="148" y="436"/>
                  </a:lnTo>
                  <a:lnTo>
                    <a:pt x="174" y="434"/>
                  </a:lnTo>
                  <a:lnTo>
                    <a:pt x="198" y="428"/>
                  </a:lnTo>
                  <a:lnTo>
                    <a:pt x="198" y="428"/>
                  </a:lnTo>
                  <a:lnTo>
                    <a:pt x="214" y="442"/>
                  </a:lnTo>
                  <a:lnTo>
                    <a:pt x="234" y="456"/>
                  </a:lnTo>
                  <a:lnTo>
                    <a:pt x="254" y="468"/>
                  </a:lnTo>
                  <a:lnTo>
                    <a:pt x="274" y="476"/>
                  </a:lnTo>
                  <a:lnTo>
                    <a:pt x="296" y="484"/>
                  </a:lnTo>
                  <a:lnTo>
                    <a:pt x="320" y="490"/>
                  </a:lnTo>
                  <a:lnTo>
                    <a:pt x="342" y="494"/>
                  </a:lnTo>
                  <a:lnTo>
                    <a:pt x="366" y="494"/>
                  </a:lnTo>
                  <a:lnTo>
                    <a:pt x="366" y="494"/>
                  </a:lnTo>
                  <a:lnTo>
                    <a:pt x="392" y="494"/>
                  </a:lnTo>
                  <a:lnTo>
                    <a:pt x="414" y="490"/>
                  </a:lnTo>
                  <a:lnTo>
                    <a:pt x="438" y="484"/>
                  </a:lnTo>
                  <a:lnTo>
                    <a:pt x="460" y="476"/>
                  </a:lnTo>
                  <a:lnTo>
                    <a:pt x="480" y="466"/>
                  </a:lnTo>
                  <a:lnTo>
                    <a:pt x="500" y="456"/>
                  </a:lnTo>
                  <a:lnTo>
                    <a:pt x="520" y="442"/>
                  </a:lnTo>
                  <a:lnTo>
                    <a:pt x="536" y="428"/>
                  </a:lnTo>
                  <a:lnTo>
                    <a:pt x="536" y="428"/>
                  </a:lnTo>
                  <a:lnTo>
                    <a:pt x="560" y="434"/>
                  </a:lnTo>
                  <a:lnTo>
                    <a:pt x="574" y="436"/>
                  </a:lnTo>
                  <a:lnTo>
                    <a:pt x="586" y="436"/>
                  </a:lnTo>
                  <a:lnTo>
                    <a:pt x="586" y="436"/>
                  </a:lnTo>
                  <a:lnTo>
                    <a:pt x="600" y="436"/>
                  </a:lnTo>
                  <a:lnTo>
                    <a:pt x="614" y="434"/>
                  </a:lnTo>
                  <a:lnTo>
                    <a:pt x="626" y="430"/>
                  </a:lnTo>
                  <a:lnTo>
                    <a:pt x="640" y="426"/>
                  </a:lnTo>
                  <a:lnTo>
                    <a:pt x="652" y="420"/>
                  </a:lnTo>
                  <a:lnTo>
                    <a:pt x="662" y="414"/>
                  </a:lnTo>
                  <a:lnTo>
                    <a:pt x="672" y="406"/>
                  </a:lnTo>
                  <a:lnTo>
                    <a:pt x="682" y="396"/>
                  </a:lnTo>
                  <a:lnTo>
                    <a:pt x="690" y="388"/>
                  </a:lnTo>
                  <a:lnTo>
                    <a:pt x="698" y="376"/>
                  </a:lnTo>
                  <a:lnTo>
                    <a:pt x="706" y="366"/>
                  </a:lnTo>
                  <a:lnTo>
                    <a:pt x="712" y="354"/>
                  </a:lnTo>
                  <a:lnTo>
                    <a:pt x="716" y="342"/>
                  </a:lnTo>
                  <a:lnTo>
                    <a:pt x="720" y="328"/>
                  </a:lnTo>
                  <a:lnTo>
                    <a:pt x="722" y="314"/>
                  </a:lnTo>
                  <a:lnTo>
                    <a:pt x="722" y="302"/>
                  </a:lnTo>
                  <a:lnTo>
                    <a:pt x="722" y="302"/>
                  </a:lnTo>
                  <a:lnTo>
                    <a:pt x="722" y="288"/>
                  </a:lnTo>
                  <a:lnTo>
                    <a:pt x="720" y="276"/>
                  </a:lnTo>
                  <a:lnTo>
                    <a:pt x="712" y="252"/>
                  </a:lnTo>
                  <a:lnTo>
                    <a:pt x="702" y="230"/>
                  </a:lnTo>
                  <a:lnTo>
                    <a:pt x="686" y="210"/>
                  </a:lnTo>
                  <a:lnTo>
                    <a:pt x="670" y="194"/>
                  </a:lnTo>
                  <a:lnTo>
                    <a:pt x="648" y="180"/>
                  </a:lnTo>
                  <a:lnTo>
                    <a:pt x="626" y="172"/>
                  </a:lnTo>
                  <a:lnTo>
                    <a:pt x="602" y="166"/>
                  </a:lnTo>
                  <a:lnTo>
                    <a:pt x="602" y="166"/>
                  </a:lnTo>
                  <a:close/>
                </a:path>
              </a:pathLst>
            </a:custGeom>
            <a:noFill/>
            <a:ln w="9525">
              <a:solidFill>
                <a:schemeClr val="tx1">
                  <a:lumMod val="75000"/>
                  <a:lumOff val="25000"/>
                </a:schemeClr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</p:grpSp>
      <p:grpSp>
        <p:nvGrpSpPr>
          <p:cNvPr id="7" name="그룹 6"/>
          <p:cNvGrpSpPr/>
          <p:nvPr userDrawn="1"/>
        </p:nvGrpSpPr>
        <p:grpSpPr>
          <a:xfrm>
            <a:off x="0" y="5365908"/>
            <a:ext cx="9144000" cy="349092"/>
            <a:chOff x="0" y="6120620"/>
            <a:chExt cx="9144000" cy="576599"/>
          </a:xfrm>
        </p:grpSpPr>
        <p:sp>
          <p:nvSpPr>
            <p:cNvPr id="8" name="직사각형 7"/>
            <p:cNvSpPr/>
            <p:nvPr userDrawn="1"/>
          </p:nvSpPr>
          <p:spPr>
            <a:xfrm>
              <a:off x="0" y="6246633"/>
              <a:ext cx="9144000" cy="450586"/>
            </a:xfrm>
            <a:prstGeom prst="rect">
              <a:avLst/>
            </a:prstGeom>
            <a:solidFill>
              <a:srgbClr val="3634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/>
            <p:cNvSpPr/>
            <p:nvPr userDrawn="1"/>
          </p:nvSpPr>
          <p:spPr>
            <a:xfrm>
              <a:off x="0" y="6120620"/>
              <a:ext cx="9144000" cy="126011"/>
            </a:xfrm>
            <a:prstGeom prst="rect">
              <a:avLst/>
            </a:prstGeom>
            <a:solidFill>
              <a:srgbClr val="E1B4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9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3505200" y="5425220"/>
            <a:ext cx="2133600" cy="310947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  <a:latin typeface="Calibri" panose="020F0502020204030204" charset="0"/>
              </a:defRPr>
            </a:lvl1pPr>
          </a:lstStyle>
          <a:p>
            <a:fld id="{6D496982-6B67-48BF-BE88-CEE75E286A2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2857" cy="5715000"/>
          </a:xfrm>
          <a:prstGeom prst="rect">
            <a:avLst/>
          </a:prstGeom>
        </p:spPr>
      </p:pic>
      <p:sp>
        <p:nvSpPr>
          <p:cNvPr id="12" name="Rectangle 5"/>
          <p:cNvSpPr>
            <a:spLocks noChangeArrowheads="1"/>
          </p:cNvSpPr>
          <p:nvPr userDrawn="1"/>
        </p:nvSpPr>
        <p:spPr bwMode="auto">
          <a:xfrm>
            <a:off x="0" y="0"/>
            <a:ext cx="9142856" cy="5715000"/>
          </a:xfrm>
          <a:prstGeom prst="rect">
            <a:avLst/>
          </a:prstGeom>
          <a:solidFill>
            <a:srgbClr val="F9F0DF">
              <a:alpha val="7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endParaRPr lang="ko-KR" altLang="en-US">
              <a:solidFill>
                <a:srgbClr val="363435"/>
              </a:solidFill>
            </a:endParaRPr>
          </a:p>
        </p:txBody>
      </p:sp>
      <p:grpSp>
        <p:nvGrpSpPr>
          <p:cNvPr id="2" name="그룹 1"/>
          <p:cNvGrpSpPr/>
          <p:nvPr userDrawn="1"/>
        </p:nvGrpSpPr>
        <p:grpSpPr>
          <a:xfrm flipV="1">
            <a:off x="0" y="-2"/>
            <a:ext cx="9144000" cy="645583"/>
            <a:chOff x="0" y="6093304"/>
            <a:chExt cx="9144000" cy="676036"/>
          </a:xfrm>
        </p:grpSpPr>
        <p:sp>
          <p:nvSpPr>
            <p:cNvPr id="3" name="직사각형 2"/>
            <p:cNvSpPr/>
            <p:nvPr userDrawn="1"/>
          </p:nvSpPr>
          <p:spPr>
            <a:xfrm>
              <a:off x="0" y="6165304"/>
              <a:ext cx="9144000" cy="604036"/>
            </a:xfrm>
            <a:prstGeom prst="rect">
              <a:avLst/>
            </a:prstGeom>
            <a:solidFill>
              <a:srgbClr val="3634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363435"/>
                </a:solidFill>
              </a:endParaRPr>
            </a:p>
          </p:txBody>
        </p:sp>
        <p:sp>
          <p:nvSpPr>
            <p:cNvPr id="4" name="직사각형 3"/>
            <p:cNvSpPr/>
            <p:nvPr userDrawn="1"/>
          </p:nvSpPr>
          <p:spPr>
            <a:xfrm>
              <a:off x="0" y="6093304"/>
              <a:ext cx="9144000" cy="72000"/>
            </a:xfrm>
            <a:prstGeom prst="rect">
              <a:avLst/>
            </a:prstGeom>
            <a:solidFill>
              <a:srgbClr val="E1B4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363435"/>
                </a:solidFill>
              </a:endParaRPr>
            </a:p>
          </p:txBody>
        </p:sp>
      </p:grpSp>
      <p:sp>
        <p:nvSpPr>
          <p:cNvPr id="5" name="텍스트 개체 틀 26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53088"/>
            <a:ext cx="8569647" cy="66852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3200" b="1">
                <a:solidFill>
                  <a:schemeClr val="bg1"/>
                </a:solidFill>
                <a:latin typeface="Calibri" panose="020F0502020204030204" charset="0"/>
              </a:defRPr>
            </a:lvl1pPr>
          </a:lstStyle>
          <a:p>
            <a:pPr lvl="0"/>
            <a:r>
              <a:rPr lang="en-US" altLang="ko-KR"/>
              <a:t>Slide main title</a:t>
            </a:r>
            <a:endParaRPr lang="ko-KR" altLang="en-US"/>
          </a:p>
        </p:txBody>
      </p:sp>
      <p:sp>
        <p:nvSpPr>
          <p:cNvPr id="6" name="텍스트 개체 틀 26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644343"/>
            <a:ext cx="8569647" cy="31874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000" b="1">
                <a:solidFill>
                  <a:srgbClr val="363435"/>
                </a:solidFill>
                <a:latin typeface="Calibri" panose="020F0502020204030204" charset="0"/>
              </a:defRPr>
            </a:lvl1pPr>
          </a:lstStyle>
          <a:p>
            <a:pPr lvl="0"/>
            <a:r>
              <a:rPr lang="en-US" altLang="ko-KR"/>
              <a:t>Slide sub title</a:t>
            </a:r>
            <a:endParaRPr lang="ko-KR" altLang="en-US"/>
          </a:p>
        </p:txBody>
      </p:sp>
      <p:grpSp>
        <p:nvGrpSpPr>
          <p:cNvPr id="7" name="그룹 6"/>
          <p:cNvGrpSpPr/>
          <p:nvPr userDrawn="1"/>
        </p:nvGrpSpPr>
        <p:grpSpPr>
          <a:xfrm>
            <a:off x="8559803" y="5177758"/>
            <a:ext cx="445966" cy="436586"/>
            <a:chOff x="8559803" y="6318607"/>
            <a:chExt cx="445966" cy="392927"/>
          </a:xfrm>
        </p:grpSpPr>
        <p:sp>
          <p:nvSpPr>
            <p:cNvPr id="8" name="Freeform 10"/>
            <p:cNvSpPr/>
            <p:nvPr userDrawn="1"/>
          </p:nvSpPr>
          <p:spPr bwMode="auto">
            <a:xfrm>
              <a:off x="8559803" y="6318607"/>
              <a:ext cx="445966" cy="392927"/>
            </a:xfrm>
            <a:custGeom>
              <a:avLst/>
              <a:gdLst>
                <a:gd name="T0" fmla="*/ 2820 w 2842"/>
                <a:gd name="T1" fmla="*/ 1172 h 2504"/>
                <a:gd name="T2" fmla="*/ 2190 w 2842"/>
                <a:gd name="T3" fmla="*/ 80 h 2504"/>
                <a:gd name="T4" fmla="*/ 2190 w 2842"/>
                <a:gd name="T5" fmla="*/ 80 h 2504"/>
                <a:gd name="T6" fmla="*/ 2178 w 2842"/>
                <a:gd name="T7" fmla="*/ 62 h 2504"/>
                <a:gd name="T8" fmla="*/ 2164 w 2842"/>
                <a:gd name="T9" fmla="*/ 48 h 2504"/>
                <a:gd name="T10" fmla="*/ 2148 w 2842"/>
                <a:gd name="T11" fmla="*/ 34 h 2504"/>
                <a:gd name="T12" fmla="*/ 2132 w 2842"/>
                <a:gd name="T13" fmla="*/ 22 h 2504"/>
                <a:gd name="T14" fmla="*/ 2114 w 2842"/>
                <a:gd name="T15" fmla="*/ 12 h 2504"/>
                <a:gd name="T16" fmla="*/ 2094 w 2842"/>
                <a:gd name="T17" fmla="*/ 6 h 2504"/>
                <a:gd name="T18" fmla="*/ 2072 w 2842"/>
                <a:gd name="T19" fmla="*/ 2 h 2504"/>
                <a:gd name="T20" fmla="*/ 2052 w 2842"/>
                <a:gd name="T21" fmla="*/ 0 h 2504"/>
                <a:gd name="T22" fmla="*/ 792 w 2842"/>
                <a:gd name="T23" fmla="*/ 0 h 2504"/>
                <a:gd name="T24" fmla="*/ 792 w 2842"/>
                <a:gd name="T25" fmla="*/ 0 h 2504"/>
                <a:gd name="T26" fmla="*/ 770 w 2842"/>
                <a:gd name="T27" fmla="*/ 2 h 2504"/>
                <a:gd name="T28" fmla="*/ 750 w 2842"/>
                <a:gd name="T29" fmla="*/ 6 h 2504"/>
                <a:gd name="T30" fmla="*/ 730 w 2842"/>
                <a:gd name="T31" fmla="*/ 12 h 2504"/>
                <a:gd name="T32" fmla="*/ 712 w 2842"/>
                <a:gd name="T33" fmla="*/ 22 h 2504"/>
                <a:gd name="T34" fmla="*/ 694 w 2842"/>
                <a:gd name="T35" fmla="*/ 34 h 2504"/>
                <a:gd name="T36" fmla="*/ 678 w 2842"/>
                <a:gd name="T37" fmla="*/ 48 h 2504"/>
                <a:gd name="T38" fmla="*/ 664 w 2842"/>
                <a:gd name="T39" fmla="*/ 62 h 2504"/>
                <a:gd name="T40" fmla="*/ 652 w 2842"/>
                <a:gd name="T41" fmla="*/ 80 h 2504"/>
                <a:gd name="T42" fmla="*/ 22 w 2842"/>
                <a:gd name="T43" fmla="*/ 1172 h 2504"/>
                <a:gd name="T44" fmla="*/ 22 w 2842"/>
                <a:gd name="T45" fmla="*/ 1172 h 2504"/>
                <a:gd name="T46" fmla="*/ 12 w 2842"/>
                <a:gd name="T47" fmla="*/ 1192 h 2504"/>
                <a:gd name="T48" fmla="*/ 6 w 2842"/>
                <a:gd name="T49" fmla="*/ 1212 h 2504"/>
                <a:gd name="T50" fmla="*/ 2 w 2842"/>
                <a:gd name="T51" fmla="*/ 1232 h 2504"/>
                <a:gd name="T52" fmla="*/ 0 w 2842"/>
                <a:gd name="T53" fmla="*/ 1252 h 2504"/>
                <a:gd name="T54" fmla="*/ 2 w 2842"/>
                <a:gd name="T55" fmla="*/ 1272 h 2504"/>
                <a:gd name="T56" fmla="*/ 6 w 2842"/>
                <a:gd name="T57" fmla="*/ 1294 h 2504"/>
                <a:gd name="T58" fmla="*/ 12 w 2842"/>
                <a:gd name="T59" fmla="*/ 1314 h 2504"/>
                <a:gd name="T60" fmla="*/ 22 w 2842"/>
                <a:gd name="T61" fmla="*/ 1332 h 2504"/>
                <a:gd name="T62" fmla="*/ 652 w 2842"/>
                <a:gd name="T63" fmla="*/ 2424 h 2504"/>
                <a:gd name="T64" fmla="*/ 652 w 2842"/>
                <a:gd name="T65" fmla="*/ 2424 h 2504"/>
                <a:gd name="T66" fmla="*/ 664 w 2842"/>
                <a:gd name="T67" fmla="*/ 2442 h 2504"/>
                <a:gd name="T68" fmla="*/ 678 w 2842"/>
                <a:gd name="T69" fmla="*/ 2458 h 2504"/>
                <a:gd name="T70" fmla="*/ 694 w 2842"/>
                <a:gd name="T71" fmla="*/ 2472 h 2504"/>
                <a:gd name="T72" fmla="*/ 712 w 2842"/>
                <a:gd name="T73" fmla="*/ 2482 h 2504"/>
                <a:gd name="T74" fmla="*/ 730 w 2842"/>
                <a:gd name="T75" fmla="*/ 2492 h 2504"/>
                <a:gd name="T76" fmla="*/ 750 w 2842"/>
                <a:gd name="T77" fmla="*/ 2498 h 2504"/>
                <a:gd name="T78" fmla="*/ 770 w 2842"/>
                <a:gd name="T79" fmla="*/ 2502 h 2504"/>
                <a:gd name="T80" fmla="*/ 792 w 2842"/>
                <a:gd name="T81" fmla="*/ 2504 h 2504"/>
                <a:gd name="T82" fmla="*/ 2052 w 2842"/>
                <a:gd name="T83" fmla="*/ 2504 h 2504"/>
                <a:gd name="T84" fmla="*/ 2052 w 2842"/>
                <a:gd name="T85" fmla="*/ 2504 h 2504"/>
                <a:gd name="T86" fmla="*/ 2072 w 2842"/>
                <a:gd name="T87" fmla="*/ 2502 h 2504"/>
                <a:gd name="T88" fmla="*/ 2094 w 2842"/>
                <a:gd name="T89" fmla="*/ 2498 h 2504"/>
                <a:gd name="T90" fmla="*/ 2114 w 2842"/>
                <a:gd name="T91" fmla="*/ 2492 h 2504"/>
                <a:gd name="T92" fmla="*/ 2132 w 2842"/>
                <a:gd name="T93" fmla="*/ 2482 h 2504"/>
                <a:gd name="T94" fmla="*/ 2148 w 2842"/>
                <a:gd name="T95" fmla="*/ 2472 h 2504"/>
                <a:gd name="T96" fmla="*/ 2164 w 2842"/>
                <a:gd name="T97" fmla="*/ 2458 h 2504"/>
                <a:gd name="T98" fmla="*/ 2178 w 2842"/>
                <a:gd name="T99" fmla="*/ 2442 h 2504"/>
                <a:gd name="T100" fmla="*/ 2190 w 2842"/>
                <a:gd name="T101" fmla="*/ 2424 h 2504"/>
                <a:gd name="T102" fmla="*/ 2820 w 2842"/>
                <a:gd name="T103" fmla="*/ 1332 h 2504"/>
                <a:gd name="T104" fmla="*/ 2820 w 2842"/>
                <a:gd name="T105" fmla="*/ 1332 h 2504"/>
                <a:gd name="T106" fmla="*/ 2830 w 2842"/>
                <a:gd name="T107" fmla="*/ 1314 h 2504"/>
                <a:gd name="T108" fmla="*/ 2836 w 2842"/>
                <a:gd name="T109" fmla="*/ 1294 h 2504"/>
                <a:gd name="T110" fmla="*/ 2840 w 2842"/>
                <a:gd name="T111" fmla="*/ 1272 h 2504"/>
                <a:gd name="T112" fmla="*/ 2842 w 2842"/>
                <a:gd name="T113" fmla="*/ 1252 h 2504"/>
                <a:gd name="T114" fmla="*/ 2840 w 2842"/>
                <a:gd name="T115" fmla="*/ 1232 h 2504"/>
                <a:gd name="T116" fmla="*/ 2836 w 2842"/>
                <a:gd name="T117" fmla="*/ 1212 h 2504"/>
                <a:gd name="T118" fmla="*/ 2830 w 2842"/>
                <a:gd name="T119" fmla="*/ 1192 h 2504"/>
                <a:gd name="T120" fmla="*/ 2820 w 2842"/>
                <a:gd name="T121" fmla="*/ 1172 h 2504"/>
                <a:gd name="T122" fmla="*/ 2820 w 2842"/>
                <a:gd name="T123" fmla="*/ 1172 h 2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42" h="2504">
                  <a:moveTo>
                    <a:pt x="2820" y="1172"/>
                  </a:moveTo>
                  <a:lnTo>
                    <a:pt x="2190" y="80"/>
                  </a:lnTo>
                  <a:lnTo>
                    <a:pt x="2190" y="80"/>
                  </a:lnTo>
                  <a:lnTo>
                    <a:pt x="2178" y="62"/>
                  </a:lnTo>
                  <a:lnTo>
                    <a:pt x="2164" y="48"/>
                  </a:lnTo>
                  <a:lnTo>
                    <a:pt x="2148" y="34"/>
                  </a:lnTo>
                  <a:lnTo>
                    <a:pt x="2132" y="22"/>
                  </a:lnTo>
                  <a:lnTo>
                    <a:pt x="2114" y="12"/>
                  </a:lnTo>
                  <a:lnTo>
                    <a:pt x="2094" y="6"/>
                  </a:lnTo>
                  <a:lnTo>
                    <a:pt x="2072" y="2"/>
                  </a:lnTo>
                  <a:lnTo>
                    <a:pt x="2052" y="0"/>
                  </a:lnTo>
                  <a:lnTo>
                    <a:pt x="792" y="0"/>
                  </a:lnTo>
                  <a:lnTo>
                    <a:pt x="792" y="0"/>
                  </a:lnTo>
                  <a:lnTo>
                    <a:pt x="770" y="2"/>
                  </a:lnTo>
                  <a:lnTo>
                    <a:pt x="750" y="6"/>
                  </a:lnTo>
                  <a:lnTo>
                    <a:pt x="730" y="12"/>
                  </a:lnTo>
                  <a:lnTo>
                    <a:pt x="712" y="22"/>
                  </a:lnTo>
                  <a:lnTo>
                    <a:pt x="694" y="34"/>
                  </a:lnTo>
                  <a:lnTo>
                    <a:pt x="678" y="48"/>
                  </a:lnTo>
                  <a:lnTo>
                    <a:pt x="664" y="62"/>
                  </a:lnTo>
                  <a:lnTo>
                    <a:pt x="652" y="80"/>
                  </a:lnTo>
                  <a:lnTo>
                    <a:pt x="22" y="1172"/>
                  </a:lnTo>
                  <a:lnTo>
                    <a:pt x="22" y="1172"/>
                  </a:lnTo>
                  <a:lnTo>
                    <a:pt x="12" y="1192"/>
                  </a:lnTo>
                  <a:lnTo>
                    <a:pt x="6" y="1212"/>
                  </a:lnTo>
                  <a:lnTo>
                    <a:pt x="2" y="1232"/>
                  </a:lnTo>
                  <a:lnTo>
                    <a:pt x="0" y="1252"/>
                  </a:lnTo>
                  <a:lnTo>
                    <a:pt x="2" y="1272"/>
                  </a:lnTo>
                  <a:lnTo>
                    <a:pt x="6" y="1294"/>
                  </a:lnTo>
                  <a:lnTo>
                    <a:pt x="12" y="1314"/>
                  </a:lnTo>
                  <a:lnTo>
                    <a:pt x="22" y="1332"/>
                  </a:lnTo>
                  <a:lnTo>
                    <a:pt x="652" y="2424"/>
                  </a:lnTo>
                  <a:lnTo>
                    <a:pt x="652" y="2424"/>
                  </a:lnTo>
                  <a:lnTo>
                    <a:pt x="664" y="2442"/>
                  </a:lnTo>
                  <a:lnTo>
                    <a:pt x="678" y="2458"/>
                  </a:lnTo>
                  <a:lnTo>
                    <a:pt x="694" y="2472"/>
                  </a:lnTo>
                  <a:lnTo>
                    <a:pt x="712" y="2482"/>
                  </a:lnTo>
                  <a:lnTo>
                    <a:pt x="730" y="2492"/>
                  </a:lnTo>
                  <a:lnTo>
                    <a:pt x="750" y="2498"/>
                  </a:lnTo>
                  <a:lnTo>
                    <a:pt x="770" y="2502"/>
                  </a:lnTo>
                  <a:lnTo>
                    <a:pt x="792" y="2504"/>
                  </a:lnTo>
                  <a:lnTo>
                    <a:pt x="2052" y="2504"/>
                  </a:lnTo>
                  <a:lnTo>
                    <a:pt x="2052" y="2504"/>
                  </a:lnTo>
                  <a:lnTo>
                    <a:pt x="2072" y="2502"/>
                  </a:lnTo>
                  <a:lnTo>
                    <a:pt x="2094" y="2498"/>
                  </a:lnTo>
                  <a:lnTo>
                    <a:pt x="2114" y="2492"/>
                  </a:lnTo>
                  <a:lnTo>
                    <a:pt x="2132" y="2482"/>
                  </a:lnTo>
                  <a:lnTo>
                    <a:pt x="2148" y="2472"/>
                  </a:lnTo>
                  <a:lnTo>
                    <a:pt x="2164" y="2458"/>
                  </a:lnTo>
                  <a:lnTo>
                    <a:pt x="2178" y="2442"/>
                  </a:lnTo>
                  <a:lnTo>
                    <a:pt x="2190" y="2424"/>
                  </a:lnTo>
                  <a:lnTo>
                    <a:pt x="2820" y="1332"/>
                  </a:lnTo>
                  <a:lnTo>
                    <a:pt x="2820" y="1332"/>
                  </a:lnTo>
                  <a:lnTo>
                    <a:pt x="2830" y="1314"/>
                  </a:lnTo>
                  <a:lnTo>
                    <a:pt x="2836" y="1294"/>
                  </a:lnTo>
                  <a:lnTo>
                    <a:pt x="2840" y="1272"/>
                  </a:lnTo>
                  <a:lnTo>
                    <a:pt x="2842" y="1252"/>
                  </a:lnTo>
                  <a:lnTo>
                    <a:pt x="2840" y="1232"/>
                  </a:lnTo>
                  <a:lnTo>
                    <a:pt x="2836" y="1212"/>
                  </a:lnTo>
                  <a:lnTo>
                    <a:pt x="2830" y="1192"/>
                  </a:lnTo>
                  <a:lnTo>
                    <a:pt x="2820" y="1172"/>
                  </a:lnTo>
                  <a:lnTo>
                    <a:pt x="2820" y="1172"/>
                  </a:lnTo>
                  <a:close/>
                </a:path>
              </a:pathLst>
            </a:custGeom>
            <a:solidFill>
              <a:srgbClr val="E1B4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9" name="Freeform 10"/>
            <p:cNvSpPr/>
            <p:nvPr userDrawn="1"/>
          </p:nvSpPr>
          <p:spPr bwMode="auto">
            <a:xfrm>
              <a:off x="8592517" y="6347430"/>
              <a:ext cx="380538" cy="335280"/>
            </a:xfrm>
            <a:custGeom>
              <a:avLst/>
              <a:gdLst>
                <a:gd name="T0" fmla="*/ 2820 w 2842"/>
                <a:gd name="T1" fmla="*/ 1172 h 2504"/>
                <a:gd name="T2" fmla="*/ 2190 w 2842"/>
                <a:gd name="T3" fmla="*/ 80 h 2504"/>
                <a:gd name="T4" fmla="*/ 2190 w 2842"/>
                <a:gd name="T5" fmla="*/ 80 h 2504"/>
                <a:gd name="T6" fmla="*/ 2178 w 2842"/>
                <a:gd name="T7" fmla="*/ 62 h 2504"/>
                <a:gd name="T8" fmla="*/ 2164 w 2842"/>
                <a:gd name="T9" fmla="*/ 48 h 2504"/>
                <a:gd name="T10" fmla="*/ 2148 w 2842"/>
                <a:gd name="T11" fmla="*/ 34 h 2504"/>
                <a:gd name="T12" fmla="*/ 2132 w 2842"/>
                <a:gd name="T13" fmla="*/ 22 h 2504"/>
                <a:gd name="T14" fmla="*/ 2114 w 2842"/>
                <a:gd name="T15" fmla="*/ 12 h 2504"/>
                <a:gd name="T16" fmla="*/ 2094 w 2842"/>
                <a:gd name="T17" fmla="*/ 6 h 2504"/>
                <a:gd name="T18" fmla="*/ 2072 w 2842"/>
                <a:gd name="T19" fmla="*/ 2 h 2504"/>
                <a:gd name="T20" fmla="*/ 2052 w 2842"/>
                <a:gd name="T21" fmla="*/ 0 h 2504"/>
                <a:gd name="T22" fmla="*/ 792 w 2842"/>
                <a:gd name="T23" fmla="*/ 0 h 2504"/>
                <a:gd name="T24" fmla="*/ 792 w 2842"/>
                <a:gd name="T25" fmla="*/ 0 h 2504"/>
                <a:gd name="T26" fmla="*/ 770 w 2842"/>
                <a:gd name="T27" fmla="*/ 2 h 2504"/>
                <a:gd name="T28" fmla="*/ 750 w 2842"/>
                <a:gd name="T29" fmla="*/ 6 h 2504"/>
                <a:gd name="T30" fmla="*/ 730 w 2842"/>
                <a:gd name="T31" fmla="*/ 12 h 2504"/>
                <a:gd name="T32" fmla="*/ 712 w 2842"/>
                <a:gd name="T33" fmla="*/ 22 h 2504"/>
                <a:gd name="T34" fmla="*/ 694 w 2842"/>
                <a:gd name="T35" fmla="*/ 34 h 2504"/>
                <a:gd name="T36" fmla="*/ 678 w 2842"/>
                <a:gd name="T37" fmla="*/ 48 h 2504"/>
                <a:gd name="T38" fmla="*/ 664 w 2842"/>
                <a:gd name="T39" fmla="*/ 62 h 2504"/>
                <a:gd name="T40" fmla="*/ 652 w 2842"/>
                <a:gd name="T41" fmla="*/ 80 h 2504"/>
                <a:gd name="T42" fmla="*/ 22 w 2842"/>
                <a:gd name="T43" fmla="*/ 1172 h 2504"/>
                <a:gd name="T44" fmla="*/ 22 w 2842"/>
                <a:gd name="T45" fmla="*/ 1172 h 2504"/>
                <a:gd name="T46" fmla="*/ 12 w 2842"/>
                <a:gd name="T47" fmla="*/ 1192 h 2504"/>
                <a:gd name="T48" fmla="*/ 6 w 2842"/>
                <a:gd name="T49" fmla="*/ 1212 h 2504"/>
                <a:gd name="T50" fmla="*/ 2 w 2842"/>
                <a:gd name="T51" fmla="*/ 1232 h 2504"/>
                <a:gd name="T52" fmla="*/ 0 w 2842"/>
                <a:gd name="T53" fmla="*/ 1252 h 2504"/>
                <a:gd name="T54" fmla="*/ 2 w 2842"/>
                <a:gd name="T55" fmla="*/ 1272 h 2504"/>
                <a:gd name="T56" fmla="*/ 6 w 2842"/>
                <a:gd name="T57" fmla="*/ 1294 h 2504"/>
                <a:gd name="T58" fmla="*/ 12 w 2842"/>
                <a:gd name="T59" fmla="*/ 1314 h 2504"/>
                <a:gd name="T60" fmla="*/ 22 w 2842"/>
                <a:gd name="T61" fmla="*/ 1332 h 2504"/>
                <a:gd name="T62" fmla="*/ 652 w 2842"/>
                <a:gd name="T63" fmla="*/ 2424 h 2504"/>
                <a:gd name="T64" fmla="*/ 652 w 2842"/>
                <a:gd name="T65" fmla="*/ 2424 h 2504"/>
                <a:gd name="T66" fmla="*/ 664 w 2842"/>
                <a:gd name="T67" fmla="*/ 2442 h 2504"/>
                <a:gd name="T68" fmla="*/ 678 w 2842"/>
                <a:gd name="T69" fmla="*/ 2458 h 2504"/>
                <a:gd name="T70" fmla="*/ 694 w 2842"/>
                <a:gd name="T71" fmla="*/ 2472 h 2504"/>
                <a:gd name="T72" fmla="*/ 712 w 2842"/>
                <a:gd name="T73" fmla="*/ 2482 h 2504"/>
                <a:gd name="T74" fmla="*/ 730 w 2842"/>
                <a:gd name="T75" fmla="*/ 2492 h 2504"/>
                <a:gd name="T76" fmla="*/ 750 w 2842"/>
                <a:gd name="T77" fmla="*/ 2498 h 2504"/>
                <a:gd name="T78" fmla="*/ 770 w 2842"/>
                <a:gd name="T79" fmla="*/ 2502 h 2504"/>
                <a:gd name="T80" fmla="*/ 792 w 2842"/>
                <a:gd name="T81" fmla="*/ 2504 h 2504"/>
                <a:gd name="T82" fmla="*/ 2052 w 2842"/>
                <a:gd name="T83" fmla="*/ 2504 h 2504"/>
                <a:gd name="T84" fmla="*/ 2052 w 2842"/>
                <a:gd name="T85" fmla="*/ 2504 h 2504"/>
                <a:gd name="T86" fmla="*/ 2072 w 2842"/>
                <a:gd name="T87" fmla="*/ 2502 h 2504"/>
                <a:gd name="T88" fmla="*/ 2094 w 2842"/>
                <a:gd name="T89" fmla="*/ 2498 h 2504"/>
                <a:gd name="T90" fmla="*/ 2114 w 2842"/>
                <a:gd name="T91" fmla="*/ 2492 h 2504"/>
                <a:gd name="T92" fmla="*/ 2132 w 2842"/>
                <a:gd name="T93" fmla="*/ 2482 h 2504"/>
                <a:gd name="T94" fmla="*/ 2148 w 2842"/>
                <a:gd name="T95" fmla="*/ 2472 h 2504"/>
                <a:gd name="T96" fmla="*/ 2164 w 2842"/>
                <a:gd name="T97" fmla="*/ 2458 h 2504"/>
                <a:gd name="T98" fmla="*/ 2178 w 2842"/>
                <a:gd name="T99" fmla="*/ 2442 h 2504"/>
                <a:gd name="T100" fmla="*/ 2190 w 2842"/>
                <a:gd name="T101" fmla="*/ 2424 h 2504"/>
                <a:gd name="T102" fmla="*/ 2820 w 2842"/>
                <a:gd name="T103" fmla="*/ 1332 h 2504"/>
                <a:gd name="T104" fmla="*/ 2820 w 2842"/>
                <a:gd name="T105" fmla="*/ 1332 h 2504"/>
                <a:gd name="T106" fmla="*/ 2830 w 2842"/>
                <a:gd name="T107" fmla="*/ 1314 h 2504"/>
                <a:gd name="T108" fmla="*/ 2836 w 2842"/>
                <a:gd name="T109" fmla="*/ 1294 h 2504"/>
                <a:gd name="T110" fmla="*/ 2840 w 2842"/>
                <a:gd name="T111" fmla="*/ 1272 h 2504"/>
                <a:gd name="T112" fmla="*/ 2842 w 2842"/>
                <a:gd name="T113" fmla="*/ 1252 h 2504"/>
                <a:gd name="T114" fmla="*/ 2840 w 2842"/>
                <a:gd name="T115" fmla="*/ 1232 h 2504"/>
                <a:gd name="T116" fmla="*/ 2836 w 2842"/>
                <a:gd name="T117" fmla="*/ 1212 h 2504"/>
                <a:gd name="T118" fmla="*/ 2830 w 2842"/>
                <a:gd name="T119" fmla="*/ 1192 h 2504"/>
                <a:gd name="T120" fmla="*/ 2820 w 2842"/>
                <a:gd name="T121" fmla="*/ 1172 h 2504"/>
                <a:gd name="T122" fmla="*/ 2820 w 2842"/>
                <a:gd name="T123" fmla="*/ 1172 h 2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42" h="2504">
                  <a:moveTo>
                    <a:pt x="2820" y="1172"/>
                  </a:moveTo>
                  <a:lnTo>
                    <a:pt x="2190" y="80"/>
                  </a:lnTo>
                  <a:lnTo>
                    <a:pt x="2190" y="80"/>
                  </a:lnTo>
                  <a:lnTo>
                    <a:pt x="2178" y="62"/>
                  </a:lnTo>
                  <a:lnTo>
                    <a:pt x="2164" y="48"/>
                  </a:lnTo>
                  <a:lnTo>
                    <a:pt x="2148" y="34"/>
                  </a:lnTo>
                  <a:lnTo>
                    <a:pt x="2132" y="22"/>
                  </a:lnTo>
                  <a:lnTo>
                    <a:pt x="2114" y="12"/>
                  </a:lnTo>
                  <a:lnTo>
                    <a:pt x="2094" y="6"/>
                  </a:lnTo>
                  <a:lnTo>
                    <a:pt x="2072" y="2"/>
                  </a:lnTo>
                  <a:lnTo>
                    <a:pt x="2052" y="0"/>
                  </a:lnTo>
                  <a:lnTo>
                    <a:pt x="792" y="0"/>
                  </a:lnTo>
                  <a:lnTo>
                    <a:pt x="792" y="0"/>
                  </a:lnTo>
                  <a:lnTo>
                    <a:pt x="770" y="2"/>
                  </a:lnTo>
                  <a:lnTo>
                    <a:pt x="750" y="6"/>
                  </a:lnTo>
                  <a:lnTo>
                    <a:pt x="730" y="12"/>
                  </a:lnTo>
                  <a:lnTo>
                    <a:pt x="712" y="22"/>
                  </a:lnTo>
                  <a:lnTo>
                    <a:pt x="694" y="34"/>
                  </a:lnTo>
                  <a:lnTo>
                    <a:pt x="678" y="48"/>
                  </a:lnTo>
                  <a:lnTo>
                    <a:pt x="664" y="62"/>
                  </a:lnTo>
                  <a:lnTo>
                    <a:pt x="652" y="80"/>
                  </a:lnTo>
                  <a:lnTo>
                    <a:pt x="22" y="1172"/>
                  </a:lnTo>
                  <a:lnTo>
                    <a:pt x="22" y="1172"/>
                  </a:lnTo>
                  <a:lnTo>
                    <a:pt x="12" y="1192"/>
                  </a:lnTo>
                  <a:lnTo>
                    <a:pt x="6" y="1212"/>
                  </a:lnTo>
                  <a:lnTo>
                    <a:pt x="2" y="1232"/>
                  </a:lnTo>
                  <a:lnTo>
                    <a:pt x="0" y="1252"/>
                  </a:lnTo>
                  <a:lnTo>
                    <a:pt x="2" y="1272"/>
                  </a:lnTo>
                  <a:lnTo>
                    <a:pt x="6" y="1294"/>
                  </a:lnTo>
                  <a:lnTo>
                    <a:pt x="12" y="1314"/>
                  </a:lnTo>
                  <a:lnTo>
                    <a:pt x="22" y="1332"/>
                  </a:lnTo>
                  <a:lnTo>
                    <a:pt x="652" y="2424"/>
                  </a:lnTo>
                  <a:lnTo>
                    <a:pt x="652" y="2424"/>
                  </a:lnTo>
                  <a:lnTo>
                    <a:pt x="664" y="2442"/>
                  </a:lnTo>
                  <a:lnTo>
                    <a:pt x="678" y="2458"/>
                  </a:lnTo>
                  <a:lnTo>
                    <a:pt x="694" y="2472"/>
                  </a:lnTo>
                  <a:lnTo>
                    <a:pt x="712" y="2482"/>
                  </a:lnTo>
                  <a:lnTo>
                    <a:pt x="730" y="2492"/>
                  </a:lnTo>
                  <a:lnTo>
                    <a:pt x="750" y="2498"/>
                  </a:lnTo>
                  <a:lnTo>
                    <a:pt x="770" y="2502"/>
                  </a:lnTo>
                  <a:lnTo>
                    <a:pt x="792" y="2504"/>
                  </a:lnTo>
                  <a:lnTo>
                    <a:pt x="2052" y="2504"/>
                  </a:lnTo>
                  <a:lnTo>
                    <a:pt x="2052" y="2504"/>
                  </a:lnTo>
                  <a:lnTo>
                    <a:pt x="2072" y="2502"/>
                  </a:lnTo>
                  <a:lnTo>
                    <a:pt x="2094" y="2498"/>
                  </a:lnTo>
                  <a:lnTo>
                    <a:pt x="2114" y="2492"/>
                  </a:lnTo>
                  <a:lnTo>
                    <a:pt x="2132" y="2482"/>
                  </a:lnTo>
                  <a:lnTo>
                    <a:pt x="2148" y="2472"/>
                  </a:lnTo>
                  <a:lnTo>
                    <a:pt x="2164" y="2458"/>
                  </a:lnTo>
                  <a:lnTo>
                    <a:pt x="2178" y="2442"/>
                  </a:lnTo>
                  <a:lnTo>
                    <a:pt x="2190" y="2424"/>
                  </a:lnTo>
                  <a:lnTo>
                    <a:pt x="2820" y="1332"/>
                  </a:lnTo>
                  <a:lnTo>
                    <a:pt x="2820" y="1332"/>
                  </a:lnTo>
                  <a:lnTo>
                    <a:pt x="2830" y="1314"/>
                  </a:lnTo>
                  <a:lnTo>
                    <a:pt x="2836" y="1294"/>
                  </a:lnTo>
                  <a:lnTo>
                    <a:pt x="2840" y="1272"/>
                  </a:lnTo>
                  <a:lnTo>
                    <a:pt x="2842" y="1252"/>
                  </a:lnTo>
                  <a:lnTo>
                    <a:pt x="2840" y="1232"/>
                  </a:lnTo>
                  <a:lnTo>
                    <a:pt x="2836" y="1212"/>
                  </a:lnTo>
                  <a:lnTo>
                    <a:pt x="2830" y="1192"/>
                  </a:lnTo>
                  <a:lnTo>
                    <a:pt x="2820" y="1172"/>
                  </a:lnTo>
                  <a:lnTo>
                    <a:pt x="2820" y="1172"/>
                  </a:lnTo>
                  <a:close/>
                </a:path>
              </a:pathLst>
            </a:custGeom>
            <a:no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sp>
        <p:nvSpPr>
          <p:cNvPr id="10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465947" y="5184917"/>
            <a:ext cx="636998" cy="405694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363435"/>
                </a:solidFill>
                <a:latin typeface="Calibri" panose="020F0502020204030204" charset="0"/>
              </a:defRPr>
            </a:lvl1pPr>
          </a:lstStyle>
          <a:p>
            <a:fld id="{6D496982-6B67-48BF-BE88-CEE75E286A28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1" name="Freeform 10"/>
          <p:cNvSpPr/>
          <p:nvPr userDrawn="1"/>
        </p:nvSpPr>
        <p:spPr bwMode="auto">
          <a:xfrm>
            <a:off x="8374554" y="5423101"/>
            <a:ext cx="222247" cy="217572"/>
          </a:xfrm>
          <a:custGeom>
            <a:avLst/>
            <a:gdLst>
              <a:gd name="T0" fmla="*/ 2820 w 2842"/>
              <a:gd name="T1" fmla="*/ 1172 h 2504"/>
              <a:gd name="T2" fmla="*/ 2190 w 2842"/>
              <a:gd name="T3" fmla="*/ 80 h 2504"/>
              <a:gd name="T4" fmla="*/ 2190 w 2842"/>
              <a:gd name="T5" fmla="*/ 80 h 2504"/>
              <a:gd name="T6" fmla="*/ 2178 w 2842"/>
              <a:gd name="T7" fmla="*/ 62 h 2504"/>
              <a:gd name="T8" fmla="*/ 2164 w 2842"/>
              <a:gd name="T9" fmla="*/ 48 h 2504"/>
              <a:gd name="T10" fmla="*/ 2148 w 2842"/>
              <a:gd name="T11" fmla="*/ 34 h 2504"/>
              <a:gd name="T12" fmla="*/ 2132 w 2842"/>
              <a:gd name="T13" fmla="*/ 22 h 2504"/>
              <a:gd name="T14" fmla="*/ 2114 w 2842"/>
              <a:gd name="T15" fmla="*/ 12 h 2504"/>
              <a:gd name="T16" fmla="*/ 2094 w 2842"/>
              <a:gd name="T17" fmla="*/ 6 h 2504"/>
              <a:gd name="T18" fmla="*/ 2072 w 2842"/>
              <a:gd name="T19" fmla="*/ 2 h 2504"/>
              <a:gd name="T20" fmla="*/ 2052 w 2842"/>
              <a:gd name="T21" fmla="*/ 0 h 2504"/>
              <a:gd name="T22" fmla="*/ 792 w 2842"/>
              <a:gd name="T23" fmla="*/ 0 h 2504"/>
              <a:gd name="T24" fmla="*/ 792 w 2842"/>
              <a:gd name="T25" fmla="*/ 0 h 2504"/>
              <a:gd name="T26" fmla="*/ 770 w 2842"/>
              <a:gd name="T27" fmla="*/ 2 h 2504"/>
              <a:gd name="T28" fmla="*/ 750 w 2842"/>
              <a:gd name="T29" fmla="*/ 6 h 2504"/>
              <a:gd name="T30" fmla="*/ 730 w 2842"/>
              <a:gd name="T31" fmla="*/ 12 h 2504"/>
              <a:gd name="T32" fmla="*/ 712 w 2842"/>
              <a:gd name="T33" fmla="*/ 22 h 2504"/>
              <a:gd name="T34" fmla="*/ 694 w 2842"/>
              <a:gd name="T35" fmla="*/ 34 h 2504"/>
              <a:gd name="T36" fmla="*/ 678 w 2842"/>
              <a:gd name="T37" fmla="*/ 48 h 2504"/>
              <a:gd name="T38" fmla="*/ 664 w 2842"/>
              <a:gd name="T39" fmla="*/ 62 h 2504"/>
              <a:gd name="T40" fmla="*/ 652 w 2842"/>
              <a:gd name="T41" fmla="*/ 80 h 2504"/>
              <a:gd name="T42" fmla="*/ 22 w 2842"/>
              <a:gd name="T43" fmla="*/ 1172 h 2504"/>
              <a:gd name="T44" fmla="*/ 22 w 2842"/>
              <a:gd name="T45" fmla="*/ 1172 h 2504"/>
              <a:gd name="T46" fmla="*/ 12 w 2842"/>
              <a:gd name="T47" fmla="*/ 1192 h 2504"/>
              <a:gd name="T48" fmla="*/ 6 w 2842"/>
              <a:gd name="T49" fmla="*/ 1212 h 2504"/>
              <a:gd name="T50" fmla="*/ 2 w 2842"/>
              <a:gd name="T51" fmla="*/ 1232 h 2504"/>
              <a:gd name="T52" fmla="*/ 0 w 2842"/>
              <a:gd name="T53" fmla="*/ 1252 h 2504"/>
              <a:gd name="T54" fmla="*/ 2 w 2842"/>
              <a:gd name="T55" fmla="*/ 1272 h 2504"/>
              <a:gd name="T56" fmla="*/ 6 w 2842"/>
              <a:gd name="T57" fmla="*/ 1294 h 2504"/>
              <a:gd name="T58" fmla="*/ 12 w 2842"/>
              <a:gd name="T59" fmla="*/ 1314 h 2504"/>
              <a:gd name="T60" fmla="*/ 22 w 2842"/>
              <a:gd name="T61" fmla="*/ 1332 h 2504"/>
              <a:gd name="T62" fmla="*/ 652 w 2842"/>
              <a:gd name="T63" fmla="*/ 2424 h 2504"/>
              <a:gd name="T64" fmla="*/ 652 w 2842"/>
              <a:gd name="T65" fmla="*/ 2424 h 2504"/>
              <a:gd name="T66" fmla="*/ 664 w 2842"/>
              <a:gd name="T67" fmla="*/ 2442 h 2504"/>
              <a:gd name="T68" fmla="*/ 678 w 2842"/>
              <a:gd name="T69" fmla="*/ 2458 h 2504"/>
              <a:gd name="T70" fmla="*/ 694 w 2842"/>
              <a:gd name="T71" fmla="*/ 2472 h 2504"/>
              <a:gd name="T72" fmla="*/ 712 w 2842"/>
              <a:gd name="T73" fmla="*/ 2482 h 2504"/>
              <a:gd name="T74" fmla="*/ 730 w 2842"/>
              <a:gd name="T75" fmla="*/ 2492 h 2504"/>
              <a:gd name="T76" fmla="*/ 750 w 2842"/>
              <a:gd name="T77" fmla="*/ 2498 h 2504"/>
              <a:gd name="T78" fmla="*/ 770 w 2842"/>
              <a:gd name="T79" fmla="*/ 2502 h 2504"/>
              <a:gd name="T80" fmla="*/ 792 w 2842"/>
              <a:gd name="T81" fmla="*/ 2504 h 2504"/>
              <a:gd name="T82" fmla="*/ 2052 w 2842"/>
              <a:gd name="T83" fmla="*/ 2504 h 2504"/>
              <a:gd name="T84" fmla="*/ 2052 w 2842"/>
              <a:gd name="T85" fmla="*/ 2504 h 2504"/>
              <a:gd name="T86" fmla="*/ 2072 w 2842"/>
              <a:gd name="T87" fmla="*/ 2502 h 2504"/>
              <a:gd name="T88" fmla="*/ 2094 w 2842"/>
              <a:gd name="T89" fmla="*/ 2498 h 2504"/>
              <a:gd name="T90" fmla="*/ 2114 w 2842"/>
              <a:gd name="T91" fmla="*/ 2492 h 2504"/>
              <a:gd name="T92" fmla="*/ 2132 w 2842"/>
              <a:gd name="T93" fmla="*/ 2482 h 2504"/>
              <a:gd name="T94" fmla="*/ 2148 w 2842"/>
              <a:gd name="T95" fmla="*/ 2472 h 2504"/>
              <a:gd name="T96" fmla="*/ 2164 w 2842"/>
              <a:gd name="T97" fmla="*/ 2458 h 2504"/>
              <a:gd name="T98" fmla="*/ 2178 w 2842"/>
              <a:gd name="T99" fmla="*/ 2442 h 2504"/>
              <a:gd name="T100" fmla="*/ 2190 w 2842"/>
              <a:gd name="T101" fmla="*/ 2424 h 2504"/>
              <a:gd name="T102" fmla="*/ 2820 w 2842"/>
              <a:gd name="T103" fmla="*/ 1332 h 2504"/>
              <a:gd name="T104" fmla="*/ 2820 w 2842"/>
              <a:gd name="T105" fmla="*/ 1332 h 2504"/>
              <a:gd name="T106" fmla="*/ 2830 w 2842"/>
              <a:gd name="T107" fmla="*/ 1314 h 2504"/>
              <a:gd name="T108" fmla="*/ 2836 w 2842"/>
              <a:gd name="T109" fmla="*/ 1294 h 2504"/>
              <a:gd name="T110" fmla="*/ 2840 w 2842"/>
              <a:gd name="T111" fmla="*/ 1272 h 2504"/>
              <a:gd name="T112" fmla="*/ 2842 w 2842"/>
              <a:gd name="T113" fmla="*/ 1252 h 2504"/>
              <a:gd name="T114" fmla="*/ 2840 w 2842"/>
              <a:gd name="T115" fmla="*/ 1232 h 2504"/>
              <a:gd name="T116" fmla="*/ 2836 w 2842"/>
              <a:gd name="T117" fmla="*/ 1212 h 2504"/>
              <a:gd name="T118" fmla="*/ 2830 w 2842"/>
              <a:gd name="T119" fmla="*/ 1192 h 2504"/>
              <a:gd name="T120" fmla="*/ 2820 w 2842"/>
              <a:gd name="T121" fmla="*/ 1172 h 2504"/>
              <a:gd name="T122" fmla="*/ 2820 w 2842"/>
              <a:gd name="T123" fmla="*/ 1172 h 2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42" h="2504">
                <a:moveTo>
                  <a:pt x="2820" y="1172"/>
                </a:moveTo>
                <a:lnTo>
                  <a:pt x="2190" y="80"/>
                </a:lnTo>
                <a:lnTo>
                  <a:pt x="2190" y="80"/>
                </a:lnTo>
                <a:lnTo>
                  <a:pt x="2178" y="62"/>
                </a:lnTo>
                <a:lnTo>
                  <a:pt x="2164" y="48"/>
                </a:lnTo>
                <a:lnTo>
                  <a:pt x="2148" y="34"/>
                </a:lnTo>
                <a:lnTo>
                  <a:pt x="2132" y="22"/>
                </a:lnTo>
                <a:lnTo>
                  <a:pt x="2114" y="12"/>
                </a:lnTo>
                <a:lnTo>
                  <a:pt x="2094" y="6"/>
                </a:lnTo>
                <a:lnTo>
                  <a:pt x="2072" y="2"/>
                </a:lnTo>
                <a:lnTo>
                  <a:pt x="2052" y="0"/>
                </a:lnTo>
                <a:lnTo>
                  <a:pt x="792" y="0"/>
                </a:lnTo>
                <a:lnTo>
                  <a:pt x="792" y="0"/>
                </a:lnTo>
                <a:lnTo>
                  <a:pt x="770" y="2"/>
                </a:lnTo>
                <a:lnTo>
                  <a:pt x="750" y="6"/>
                </a:lnTo>
                <a:lnTo>
                  <a:pt x="730" y="12"/>
                </a:lnTo>
                <a:lnTo>
                  <a:pt x="712" y="22"/>
                </a:lnTo>
                <a:lnTo>
                  <a:pt x="694" y="34"/>
                </a:lnTo>
                <a:lnTo>
                  <a:pt x="678" y="48"/>
                </a:lnTo>
                <a:lnTo>
                  <a:pt x="664" y="62"/>
                </a:lnTo>
                <a:lnTo>
                  <a:pt x="652" y="80"/>
                </a:lnTo>
                <a:lnTo>
                  <a:pt x="22" y="1172"/>
                </a:lnTo>
                <a:lnTo>
                  <a:pt x="22" y="1172"/>
                </a:lnTo>
                <a:lnTo>
                  <a:pt x="12" y="1192"/>
                </a:lnTo>
                <a:lnTo>
                  <a:pt x="6" y="1212"/>
                </a:lnTo>
                <a:lnTo>
                  <a:pt x="2" y="1232"/>
                </a:lnTo>
                <a:lnTo>
                  <a:pt x="0" y="1252"/>
                </a:lnTo>
                <a:lnTo>
                  <a:pt x="2" y="1272"/>
                </a:lnTo>
                <a:lnTo>
                  <a:pt x="6" y="1294"/>
                </a:lnTo>
                <a:lnTo>
                  <a:pt x="12" y="1314"/>
                </a:lnTo>
                <a:lnTo>
                  <a:pt x="22" y="1332"/>
                </a:lnTo>
                <a:lnTo>
                  <a:pt x="652" y="2424"/>
                </a:lnTo>
                <a:lnTo>
                  <a:pt x="652" y="2424"/>
                </a:lnTo>
                <a:lnTo>
                  <a:pt x="664" y="2442"/>
                </a:lnTo>
                <a:lnTo>
                  <a:pt x="678" y="2458"/>
                </a:lnTo>
                <a:lnTo>
                  <a:pt x="694" y="2472"/>
                </a:lnTo>
                <a:lnTo>
                  <a:pt x="712" y="2482"/>
                </a:lnTo>
                <a:lnTo>
                  <a:pt x="730" y="2492"/>
                </a:lnTo>
                <a:lnTo>
                  <a:pt x="750" y="2498"/>
                </a:lnTo>
                <a:lnTo>
                  <a:pt x="770" y="2502"/>
                </a:lnTo>
                <a:lnTo>
                  <a:pt x="792" y="2504"/>
                </a:lnTo>
                <a:lnTo>
                  <a:pt x="2052" y="2504"/>
                </a:lnTo>
                <a:lnTo>
                  <a:pt x="2052" y="2504"/>
                </a:lnTo>
                <a:lnTo>
                  <a:pt x="2072" y="2502"/>
                </a:lnTo>
                <a:lnTo>
                  <a:pt x="2094" y="2498"/>
                </a:lnTo>
                <a:lnTo>
                  <a:pt x="2114" y="2492"/>
                </a:lnTo>
                <a:lnTo>
                  <a:pt x="2132" y="2482"/>
                </a:lnTo>
                <a:lnTo>
                  <a:pt x="2148" y="2472"/>
                </a:lnTo>
                <a:lnTo>
                  <a:pt x="2164" y="2458"/>
                </a:lnTo>
                <a:lnTo>
                  <a:pt x="2178" y="2442"/>
                </a:lnTo>
                <a:lnTo>
                  <a:pt x="2190" y="2424"/>
                </a:lnTo>
                <a:lnTo>
                  <a:pt x="2820" y="1332"/>
                </a:lnTo>
                <a:lnTo>
                  <a:pt x="2820" y="1332"/>
                </a:lnTo>
                <a:lnTo>
                  <a:pt x="2830" y="1314"/>
                </a:lnTo>
                <a:lnTo>
                  <a:pt x="2836" y="1294"/>
                </a:lnTo>
                <a:lnTo>
                  <a:pt x="2840" y="1272"/>
                </a:lnTo>
                <a:lnTo>
                  <a:pt x="2842" y="1252"/>
                </a:lnTo>
                <a:lnTo>
                  <a:pt x="2840" y="1232"/>
                </a:lnTo>
                <a:lnTo>
                  <a:pt x="2836" y="1212"/>
                </a:lnTo>
                <a:lnTo>
                  <a:pt x="2830" y="1192"/>
                </a:lnTo>
                <a:lnTo>
                  <a:pt x="2820" y="1172"/>
                </a:lnTo>
                <a:lnTo>
                  <a:pt x="2820" y="1172"/>
                </a:lnTo>
                <a:close/>
              </a:path>
            </a:pathLst>
          </a:custGeom>
          <a:solidFill>
            <a:srgbClr val="E1B46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5715000"/>
          </a:xfrm>
          <a:prstGeom prst="rect">
            <a:avLst/>
          </a:prstGeom>
          <a:solidFill>
            <a:srgbClr val="F9F0D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25" name="Freeform 5"/>
          <p:cNvSpPr>
            <a:spLocks noEditPoints="1"/>
          </p:cNvSpPr>
          <p:nvPr userDrawn="1"/>
        </p:nvSpPr>
        <p:spPr bwMode="auto">
          <a:xfrm>
            <a:off x="0" y="0"/>
            <a:ext cx="9131300" cy="5715000"/>
          </a:xfrm>
          <a:custGeom>
            <a:avLst/>
            <a:gdLst>
              <a:gd name="T0" fmla="*/ 2495 w 11504"/>
              <a:gd name="T1" fmla="*/ 6479 h 6480"/>
              <a:gd name="T2" fmla="*/ 11424 w 11504"/>
              <a:gd name="T3" fmla="*/ 5460 h 6480"/>
              <a:gd name="T4" fmla="*/ 9393 w 11504"/>
              <a:gd name="T5" fmla="*/ 84 h 6480"/>
              <a:gd name="T6" fmla="*/ 3164 w 11504"/>
              <a:gd name="T7" fmla="*/ 20 h 6480"/>
              <a:gd name="T8" fmla="*/ 7680 w 11504"/>
              <a:gd name="T9" fmla="*/ 2274 h 6480"/>
              <a:gd name="T10" fmla="*/ 7913 w 11504"/>
              <a:gd name="T11" fmla="*/ 3318 h 6480"/>
              <a:gd name="T12" fmla="*/ 5121 w 11504"/>
              <a:gd name="T13" fmla="*/ 3338 h 6480"/>
              <a:gd name="T14" fmla="*/ 2619 w 11504"/>
              <a:gd name="T15" fmla="*/ 3338 h 6480"/>
              <a:gd name="T16" fmla="*/ 2562 w 11504"/>
              <a:gd name="T17" fmla="*/ 3935 h 6480"/>
              <a:gd name="T18" fmla="*/ 4967 w 11504"/>
              <a:gd name="T19" fmla="*/ 3909 h 6480"/>
              <a:gd name="T20" fmla="*/ 7367 w 11504"/>
              <a:gd name="T21" fmla="*/ 3860 h 6480"/>
              <a:gd name="T22" fmla="*/ 9746 w 11504"/>
              <a:gd name="T23" fmla="*/ 3819 h 6480"/>
              <a:gd name="T24" fmla="*/ 8792 w 11504"/>
              <a:gd name="T25" fmla="*/ 2963 h 6480"/>
              <a:gd name="T26" fmla="*/ 5942 w 11504"/>
              <a:gd name="T27" fmla="*/ 2771 h 6480"/>
              <a:gd name="T28" fmla="*/ 3588 w 11504"/>
              <a:gd name="T29" fmla="*/ 2834 h 6480"/>
              <a:gd name="T30" fmla="*/ 1200 w 11504"/>
              <a:gd name="T31" fmla="*/ 2813 h 6480"/>
              <a:gd name="T32" fmla="*/ 2706 w 11504"/>
              <a:gd name="T33" fmla="*/ 4404 h 6480"/>
              <a:gd name="T34" fmla="*/ 5550 w 11504"/>
              <a:gd name="T35" fmla="*/ 4031 h 6480"/>
              <a:gd name="T36" fmla="*/ 7841 w 11504"/>
              <a:gd name="T37" fmla="*/ 4235 h 6480"/>
              <a:gd name="T38" fmla="*/ 10283 w 11504"/>
              <a:gd name="T39" fmla="*/ 3468 h 6480"/>
              <a:gd name="T40" fmla="*/ 8382 w 11504"/>
              <a:gd name="T41" fmla="*/ 2376 h 6480"/>
              <a:gd name="T42" fmla="*/ 5645 w 11504"/>
              <a:gd name="T43" fmla="*/ 2330 h 6480"/>
              <a:gd name="T44" fmla="*/ 3054 w 11504"/>
              <a:gd name="T45" fmla="*/ 2316 h 6480"/>
              <a:gd name="T46" fmla="*/ 779 w 11504"/>
              <a:gd name="T47" fmla="*/ 2988 h 6480"/>
              <a:gd name="T48" fmla="*/ 2535 w 11504"/>
              <a:gd name="T49" fmla="*/ 4740 h 6480"/>
              <a:gd name="T50" fmla="*/ 4895 w 11504"/>
              <a:gd name="T51" fmla="*/ 4707 h 6480"/>
              <a:gd name="T52" fmla="*/ 7185 w 11504"/>
              <a:gd name="T53" fmla="*/ 4632 h 6480"/>
              <a:gd name="T54" fmla="*/ 9498 w 11504"/>
              <a:gd name="T55" fmla="*/ 4683 h 6480"/>
              <a:gd name="T56" fmla="*/ 10635 w 11504"/>
              <a:gd name="T57" fmla="*/ 2330 h 6480"/>
              <a:gd name="T58" fmla="*/ 8202 w 11504"/>
              <a:gd name="T59" fmla="*/ 1707 h 6480"/>
              <a:gd name="T60" fmla="*/ 5625 w 11504"/>
              <a:gd name="T61" fmla="*/ 2085 h 6480"/>
              <a:gd name="T62" fmla="*/ 3299 w 11504"/>
              <a:gd name="T63" fmla="*/ 2139 h 6480"/>
              <a:gd name="T64" fmla="*/ 960 w 11504"/>
              <a:gd name="T65" fmla="*/ 2163 h 6480"/>
              <a:gd name="T66" fmla="*/ 1574 w 11504"/>
              <a:gd name="T67" fmla="*/ 5258 h 6480"/>
              <a:gd name="T68" fmla="*/ 3699 w 11504"/>
              <a:gd name="T69" fmla="*/ 5408 h 6480"/>
              <a:gd name="T70" fmla="*/ 6477 w 11504"/>
              <a:gd name="T71" fmla="*/ 4949 h 6480"/>
              <a:gd name="T72" fmla="*/ 8832 w 11504"/>
              <a:gd name="T73" fmla="*/ 5237 h 6480"/>
              <a:gd name="T74" fmla="*/ 10781 w 11504"/>
              <a:gd name="T75" fmla="*/ 3468 h 6480"/>
              <a:gd name="T76" fmla="*/ 9258 w 11504"/>
              <a:gd name="T77" fmla="*/ 1334 h 6480"/>
              <a:gd name="T78" fmla="*/ 6774 w 11504"/>
              <a:gd name="T79" fmla="*/ 1343 h 6480"/>
              <a:gd name="T80" fmla="*/ 3954 w 11504"/>
              <a:gd name="T81" fmla="*/ 1211 h 6480"/>
              <a:gd name="T82" fmla="*/ 1556 w 11504"/>
              <a:gd name="T83" fmla="*/ 1395 h 6480"/>
              <a:gd name="T84" fmla="*/ 468 w 11504"/>
              <a:gd name="T85" fmla="*/ 3674 h 6480"/>
              <a:gd name="T86" fmla="*/ 1785 w 11504"/>
              <a:gd name="T87" fmla="*/ 5924 h 6480"/>
              <a:gd name="T88" fmla="*/ 4218 w 11504"/>
              <a:gd name="T89" fmla="*/ 5948 h 6480"/>
              <a:gd name="T90" fmla="*/ 6717 w 11504"/>
              <a:gd name="T91" fmla="*/ 6002 h 6480"/>
              <a:gd name="T92" fmla="*/ 9182 w 11504"/>
              <a:gd name="T93" fmla="*/ 5948 h 6480"/>
              <a:gd name="T94" fmla="*/ 11088 w 11504"/>
              <a:gd name="T95" fmla="*/ 4683 h 6480"/>
              <a:gd name="T96" fmla="*/ 10715 w 11504"/>
              <a:gd name="T97" fmla="*/ 1004 h 6480"/>
              <a:gd name="T98" fmla="*/ 8304 w 11504"/>
              <a:gd name="T99" fmla="*/ 939 h 6480"/>
              <a:gd name="T100" fmla="*/ 5532 w 11504"/>
              <a:gd name="T101" fmla="*/ 872 h 6480"/>
              <a:gd name="T102" fmla="*/ 3150 w 11504"/>
              <a:gd name="T103" fmla="*/ 852 h 6480"/>
              <a:gd name="T104" fmla="*/ 822 w 11504"/>
              <a:gd name="T105" fmla="*/ 794 h 6480"/>
              <a:gd name="T106" fmla="*/ 114 w 11504"/>
              <a:gd name="T107" fmla="*/ 5592 h 6480"/>
              <a:gd name="T108" fmla="*/ 2358 w 11504"/>
              <a:gd name="T109" fmla="*/ 6114 h 6480"/>
              <a:gd name="T110" fmla="*/ 5007 w 11504"/>
              <a:gd name="T111" fmla="*/ 6198 h 6480"/>
              <a:gd name="T112" fmla="*/ 7514 w 11504"/>
              <a:gd name="T113" fmla="*/ 5990 h 6480"/>
              <a:gd name="T114" fmla="*/ 10053 w 11504"/>
              <a:gd name="T115" fmla="*/ 6467 h 6480"/>
              <a:gd name="T116" fmla="*/ 11423 w 11504"/>
              <a:gd name="T117" fmla="*/ 3177 h 6480"/>
              <a:gd name="T118" fmla="*/ 10154 w 11504"/>
              <a:gd name="T119" fmla="*/ 411 h 6480"/>
              <a:gd name="T120" fmla="*/ 7598 w 11504"/>
              <a:gd name="T121" fmla="*/ 662 h 6480"/>
              <a:gd name="T122" fmla="*/ 4983 w 11504"/>
              <a:gd name="T123" fmla="*/ 192 h 6480"/>
              <a:gd name="T124" fmla="*/ 2646 w 11504"/>
              <a:gd name="T125" fmla="*/ 438 h 6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504" h="6480">
                <a:moveTo>
                  <a:pt x="171" y="44"/>
                </a:moveTo>
                <a:lnTo>
                  <a:pt x="168" y="71"/>
                </a:lnTo>
                <a:lnTo>
                  <a:pt x="167" y="84"/>
                </a:lnTo>
                <a:lnTo>
                  <a:pt x="162" y="96"/>
                </a:lnTo>
                <a:lnTo>
                  <a:pt x="159" y="107"/>
                </a:lnTo>
                <a:lnTo>
                  <a:pt x="153" y="119"/>
                </a:lnTo>
                <a:lnTo>
                  <a:pt x="144" y="128"/>
                </a:lnTo>
                <a:lnTo>
                  <a:pt x="137" y="140"/>
                </a:lnTo>
                <a:lnTo>
                  <a:pt x="114" y="162"/>
                </a:lnTo>
                <a:lnTo>
                  <a:pt x="84" y="186"/>
                </a:lnTo>
                <a:lnTo>
                  <a:pt x="47" y="212"/>
                </a:lnTo>
                <a:lnTo>
                  <a:pt x="0" y="245"/>
                </a:lnTo>
                <a:lnTo>
                  <a:pt x="0" y="327"/>
                </a:lnTo>
                <a:lnTo>
                  <a:pt x="0" y="344"/>
                </a:lnTo>
                <a:lnTo>
                  <a:pt x="17" y="354"/>
                </a:lnTo>
                <a:lnTo>
                  <a:pt x="57" y="384"/>
                </a:lnTo>
                <a:lnTo>
                  <a:pt x="90" y="411"/>
                </a:lnTo>
                <a:lnTo>
                  <a:pt x="114" y="435"/>
                </a:lnTo>
                <a:lnTo>
                  <a:pt x="135" y="459"/>
                </a:lnTo>
                <a:lnTo>
                  <a:pt x="149" y="480"/>
                </a:lnTo>
                <a:lnTo>
                  <a:pt x="159" y="498"/>
                </a:lnTo>
                <a:lnTo>
                  <a:pt x="165" y="512"/>
                </a:lnTo>
                <a:lnTo>
                  <a:pt x="167" y="524"/>
                </a:lnTo>
                <a:lnTo>
                  <a:pt x="165" y="534"/>
                </a:lnTo>
                <a:lnTo>
                  <a:pt x="159" y="549"/>
                </a:lnTo>
                <a:lnTo>
                  <a:pt x="149" y="566"/>
                </a:lnTo>
                <a:lnTo>
                  <a:pt x="135" y="588"/>
                </a:lnTo>
                <a:lnTo>
                  <a:pt x="114" y="609"/>
                </a:lnTo>
                <a:lnTo>
                  <a:pt x="90" y="633"/>
                </a:lnTo>
                <a:lnTo>
                  <a:pt x="57" y="662"/>
                </a:lnTo>
                <a:lnTo>
                  <a:pt x="17" y="692"/>
                </a:lnTo>
                <a:lnTo>
                  <a:pt x="0" y="702"/>
                </a:lnTo>
                <a:lnTo>
                  <a:pt x="0" y="717"/>
                </a:lnTo>
                <a:lnTo>
                  <a:pt x="0" y="801"/>
                </a:lnTo>
                <a:lnTo>
                  <a:pt x="71" y="849"/>
                </a:lnTo>
                <a:lnTo>
                  <a:pt x="96" y="870"/>
                </a:lnTo>
                <a:lnTo>
                  <a:pt x="120" y="888"/>
                </a:lnTo>
                <a:lnTo>
                  <a:pt x="137" y="906"/>
                </a:lnTo>
                <a:lnTo>
                  <a:pt x="150" y="921"/>
                </a:lnTo>
                <a:lnTo>
                  <a:pt x="161" y="939"/>
                </a:lnTo>
                <a:lnTo>
                  <a:pt x="167" y="960"/>
                </a:lnTo>
                <a:lnTo>
                  <a:pt x="171" y="980"/>
                </a:lnTo>
                <a:lnTo>
                  <a:pt x="171" y="1004"/>
                </a:lnTo>
                <a:lnTo>
                  <a:pt x="168" y="1031"/>
                </a:lnTo>
                <a:lnTo>
                  <a:pt x="167" y="1043"/>
                </a:lnTo>
                <a:lnTo>
                  <a:pt x="162" y="1055"/>
                </a:lnTo>
                <a:lnTo>
                  <a:pt x="159" y="1065"/>
                </a:lnTo>
                <a:lnTo>
                  <a:pt x="153" y="1077"/>
                </a:lnTo>
                <a:lnTo>
                  <a:pt x="144" y="1089"/>
                </a:lnTo>
                <a:lnTo>
                  <a:pt x="137" y="1100"/>
                </a:lnTo>
                <a:lnTo>
                  <a:pt x="114" y="1121"/>
                </a:lnTo>
                <a:lnTo>
                  <a:pt x="84" y="1145"/>
                </a:lnTo>
                <a:lnTo>
                  <a:pt x="47" y="1173"/>
                </a:lnTo>
                <a:lnTo>
                  <a:pt x="0" y="1203"/>
                </a:lnTo>
                <a:lnTo>
                  <a:pt x="0" y="1287"/>
                </a:lnTo>
                <a:lnTo>
                  <a:pt x="0" y="1305"/>
                </a:lnTo>
                <a:lnTo>
                  <a:pt x="17" y="1316"/>
                </a:lnTo>
                <a:lnTo>
                  <a:pt x="57" y="1343"/>
                </a:lnTo>
                <a:lnTo>
                  <a:pt x="90" y="1371"/>
                </a:lnTo>
                <a:lnTo>
                  <a:pt x="114" y="1395"/>
                </a:lnTo>
                <a:lnTo>
                  <a:pt x="135" y="1419"/>
                </a:lnTo>
                <a:lnTo>
                  <a:pt x="149" y="1439"/>
                </a:lnTo>
                <a:lnTo>
                  <a:pt x="159" y="1457"/>
                </a:lnTo>
                <a:lnTo>
                  <a:pt x="165" y="1472"/>
                </a:lnTo>
                <a:lnTo>
                  <a:pt x="167" y="1484"/>
                </a:lnTo>
                <a:lnTo>
                  <a:pt x="165" y="1496"/>
                </a:lnTo>
                <a:lnTo>
                  <a:pt x="159" y="1509"/>
                </a:lnTo>
                <a:lnTo>
                  <a:pt x="149" y="1527"/>
                </a:lnTo>
                <a:lnTo>
                  <a:pt x="135" y="1547"/>
                </a:lnTo>
                <a:lnTo>
                  <a:pt x="114" y="1569"/>
                </a:lnTo>
                <a:lnTo>
                  <a:pt x="90" y="1595"/>
                </a:lnTo>
                <a:lnTo>
                  <a:pt x="57" y="1622"/>
                </a:lnTo>
                <a:lnTo>
                  <a:pt x="17" y="1650"/>
                </a:lnTo>
                <a:lnTo>
                  <a:pt x="0" y="1661"/>
                </a:lnTo>
                <a:lnTo>
                  <a:pt x="0" y="1677"/>
                </a:lnTo>
                <a:lnTo>
                  <a:pt x="0" y="1761"/>
                </a:lnTo>
                <a:lnTo>
                  <a:pt x="71" y="1809"/>
                </a:lnTo>
                <a:lnTo>
                  <a:pt x="96" y="1829"/>
                </a:lnTo>
                <a:lnTo>
                  <a:pt x="120" y="1847"/>
                </a:lnTo>
                <a:lnTo>
                  <a:pt x="137" y="1865"/>
                </a:lnTo>
                <a:lnTo>
                  <a:pt x="150" y="1883"/>
                </a:lnTo>
                <a:lnTo>
                  <a:pt x="161" y="1901"/>
                </a:lnTo>
                <a:lnTo>
                  <a:pt x="167" y="1919"/>
                </a:lnTo>
                <a:lnTo>
                  <a:pt x="171" y="1941"/>
                </a:lnTo>
                <a:lnTo>
                  <a:pt x="171" y="1962"/>
                </a:lnTo>
                <a:lnTo>
                  <a:pt x="168" y="1991"/>
                </a:lnTo>
                <a:lnTo>
                  <a:pt x="167" y="2003"/>
                </a:lnTo>
                <a:lnTo>
                  <a:pt x="162" y="2015"/>
                </a:lnTo>
                <a:lnTo>
                  <a:pt x="159" y="2027"/>
                </a:lnTo>
                <a:lnTo>
                  <a:pt x="153" y="2037"/>
                </a:lnTo>
                <a:lnTo>
                  <a:pt x="144" y="2049"/>
                </a:lnTo>
                <a:lnTo>
                  <a:pt x="137" y="2058"/>
                </a:lnTo>
                <a:lnTo>
                  <a:pt x="114" y="2081"/>
                </a:lnTo>
                <a:lnTo>
                  <a:pt x="84" y="2105"/>
                </a:lnTo>
                <a:lnTo>
                  <a:pt x="47" y="2133"/>
                </a:lnTo>
                <a:lnTo>
                  <a:pt x="0" y="2163"/>
                </a:lnTo>
                <a:lnTo>
                  <a:pt x="0" y="2249"/>
                </a:lnTo>
                <a:lnTo>
                  <a:pt x="0" y="2265"/>
                </a:lnTo>
                <a:lnTo>
                  <a:pt x="17" y="2274"/>
                </a:lnTo>
                <a:lnTo>
                  <a:pt x="57" y="2304"/>
                </a:lnTo>
                <a:lnTo>
                  <a:pt x="90" y="2330"/>
                </a:lnTo>
                <a:lnTo>
                  <a:pt x="114" y="2357"/>
                </a:lnTo>
                <a:lnTo>
                  <a:pt x="135" y="2378"/>
                </a:lnTo>
                <a:lnTo>
                  <a:pt x="149" y="2399"/>
                </a:lnTo>
                <a:lnTo>
                  <a:pt x="159" y="2417"/>
                </a:lnTo>
                <a:lnTo>
                  <a:pt x="165" y="2430"/>
                </a:lnTo>
                <a:lnTo>
                  <a:pt x="167" y="2442"/>
                </a:lnTo>
                <a:lnTo>
                  <a:pt x="165" y="2454"/>
                </a:lnTo>
                <a:lnTo>
                  <a:pt x="159" y="2468"/>
                </a:lnTo>
                <a:lnTo>
                  <a:pt x="149" y="2486"/>
                </a:lnTo>
                <a:lnTo>
                  <a:pt x="135" y="2507"/>
                </a:lnTo>
                <a:lnTo>
                  <a:pt x="114" y="2528"/>
                </a:lnTo>
                <a:lnTo>
                  <a:pt x="90" y="2555"/>
                </a:lnTo>
                <a:lnTo>
                  <a:pt x="57" y="2580"/>
                </a:lnTo>
                <a:lnTo>
                  <a:pt x="17" y="2610"/>
                </a:lnTo>
                <a:lnTo>
                  <a:pt x="0" y="2621"/>
                </a:lnTo>
                <a:lnTo>
                  <a:pt x="0" y="2636"/>
                </a:lnTo>
                <a:lnTo>
                  <a:pt x="0" y="2720"/>
                </a:lnTo>
                <a:lnTo>
                  <a:pt x="71" y="2768"/>
                </a:lnTo>
                <a:lnTo>
                  <a:pt x="96" y="2789"/>
                </a:lnTo>
                <a:lnTo>
                  <a:pt x="120" y="2807"/>
                </a:lnTo>
                <a:lnTo>
                  <a:pt x="137" y="2825"/>
                </a:lnTo>
                <a:lnTo>
                  <a:pt x="150" y="2843"/>
                </a:lnTo>
                <a:lnTo>
                  <a:pt x="161" y="2861"/>
                </a:lnTo>
                <a:lnTo>
                  <a:pt x="167" y="2880"/>
                </a:lnTo>
                <a:lnTo>
                  <a:pt x="171" y="2900"/>
                </a:lnTo>
                <a:lnTo>
                  <a:pt x="171" y="2922"/>
                </a:lnTo>
                <a:lnTo>
                  <a:pt x="168" y="2951"/>
                </a:lnTo>
                <a:lnTo>
                  <a:pt x="167" y="2963"/>
                </a:lnTo>
                <a:lnTo>
                  <a:pt x="162" y="2973"/>
                </a:lnTo>
                <a:lnTo>
                  <a:pt x="159" y="2985"/>
                </a:lnTo>
                <a:lnTo>
                  <a:pt x="153" y="2996"/>
                </a:lnTo>
                <a:lnTo>
                  <a:pt x="144" y="3008"/>
                </a:lnTo>
                <a:lnTo>
                  <a:pt x="137" y="3018"/>
                </a:lnTo>
                <a:lnTo>
                  <a:pt x="114" y="3039"/>
                </a:lnTo>
                <a:lnTo>
                  <a:pt x="84" y="3066"/>
                </a:lnTo>
                <a:lnTo>
                  <a:pt x="47" y="3092"/>
                </a:lnTo>
                <a:lnTo>
                  <a:pt x="0" y="3123"/>
                </a:lnTo>
                <a:lnTo>
                  <a:pt x="0" y="3207"/>
                </a:lnTo>
                <a:lnTo>
                  <a:pt x="0" y="3224"/>
                </a:lnTo>
                <a:lnTo>
                  <a:pt x="17" y="3234"/>
                </a:lnTo>
                <a:lnTo>
                  <a:pt x="57" y="3264"/>
                </a:lnTo>
                <a:lnTo>
                  <a:pt x="90" y="3290"/>
                </a:lnTo>
                <a:lnTo>
                  <a:pt x="114" y="3315"/>
                </a:lnTo>
                <a:lnTo>
                  <a:pt x="135" y="3338"/>
                </a:lnTo>
                <a:lnTo>
                  <a:pt x="149" y="3357"/>
                </a:lnTo>
                <a:lnTo>
                  <a:pt x="159" y="3375"/>
                </a:lnTo>
                <a:lnTo>
                  <a:pt x="165" y="3390"/>
                </a:lnTo>
                <a:lnTo>
                  <a:pt x="167" y="3402"/>
                </a:lnTo>
                <a:lnTo>
                  <a:pt x="165" y="3414"/>
                </a:lnTo>
                <a:lnTo>
                  <a:pt x="159" y="3428"/>
                </a:lnTo>
                <a:lnTo>
                  <a:pt x="149" y="3446"/>
                </a:lnTo>
                <a:lnTo>
                  <a:pt x="135" y="3465"/>
                </a:lnTo>
                <a:lnTo>
                  <a:pt x="114" y="3488"/>
                </a:lnTo>
                <a:lnTo>
                  <a:pt x="90" y="3513"/>
                </a:lnTo>
                <a:lnTo>
                  <a:pt x="57" y="3542"/>
                </a:lnTo>
                <a:lnTo>
                  <a:pt x="17" y="3570"/>
                </a:lnTo>
                <a:lnTo>
                  <a:pt x="0" y="3579"/>
                </a:lnTo>
                <a:lnTo>
                  <a:pt x="0" y="3596"/>
                </a:lnTo>
                <a:lnTo>
                  <a:pt x="0" y="3681"/>
                </a:lnTo>
                <a:lnTo>
                  <a:pt x="71" y="3728"/>
                </a:lnTo>
                <a:lnTo>
                  <a:pt x="96" y="3747"/>
                </a:lnTo>
                <a:lnTo>
                  <a:pt x="120" y="3765"/>
                </a:lnTo>
                <a:lnTo>
                  <a:pt x="137" y="3783"/>
                </a:lnTo>
                <a:lnTo>
                  <a:pt x="150" y="3801"/>
                </a:lnTo>
                <a:lnTo>
                  <a:pt x="161" y="3819"/>
                </a:lnTo>
                <a:lnTo>
                  <a:pt x="167" y="3839"/>
                </a:lnTo>
                <a:lnTo>
                  <a:pt x="171" y="3860"/>
                </a:lnTo>
                <a:lnTo>
                  <a:pt x="171" y="3881"/>
                </a:lnTo>
                <a:lnTo>
                  <a:pt x="168" y="3909"/>
                </a:lnTo>
                <a:lnTo>
                  <a:pt x="167" y="3921"/>
                </a:lnTo>
                <a:lnTo>
                  <a:pt x="162" y="3933"/>
                </a:lnTo>
                <a:lnTo>
                  <a:pt x="159" y="3945"/>
                </a:lnTo>
                <a:lnTo>
                  <a:pt x="153" y="3957"/>
                </a:lnTo>
                <a:lnTo>
                  <a:pt x="144" y="3968"/>
                </a:lnTo>
                <a:lnTo>
                  <a:pt x="137" y="3980"/>
                </a:lnTo>
                <a:lnTo>
                  <a:pt x="114" y="4001"/>
                </a:lnTo>
                <a:lnTo>
                  <a:pt x="84" y="4025"/>
                </a:lnTo>
                <a:lnTo>
                  <a:pt x="47" y="4052"/>
                </a:lnTo>
                <a:lnTo>
                  <a:pt x="0" y="4083"/>
                </a:lnTo>
                <a:lnTo>
                  <a:pt x="0" y="4167"/>
                </a:lnTo>
                <a:lnTo>
                  <a:pt x="0" y="4184"/>
                </a:lnTo>
                <a:lnTo>
                  <a:pt x="17" y="4193"/>
                </a:lnTo>
                <a:lnTo>
                  <a:pt x="57" y="4223"/>
                </a:lnTo>
                <a:lnTo>
                  <a:pt x="90" y="4251"/>
                </a:lnTo>
                <a:lnTo>
                  <a:pt x="114" y="4275"/>
                </a:lnTo>
                <a:lnTo>
                  <a:pt x="135" y="4296"/>
                </a:lnTo>
                <a:lnTo>
                  <a:pt x="149" y="4319"/>
                </a:lnTo>
                <a:lnTo>
                  <a:pt x="159" y="4335"/>
                </a:lnTo>
                <a:lnTo>
                  <a:pt x="165" y="4350"/>
                </a:lnTo>
                <a:lnTo>
                  <a:pt x="167" y="4361"/>
                </a:lnTo>
                <a:lnTo>
                  <a:pt x="165" y="4373"/>
                </a:lnTo>
                <a:lnTo>
                  <a:pt x="159" y="4386"/>
                </a:lnTo>
                <a:lnTo>
                  <a:pt x="149" y="4404"/>
                </a:lnTo>
                <a:lnTo>
                  <a:pt x="135" y="4425"/>
                </a:lnTo>
                <a:lnTo>
                  <a:pt x="114" y="4449"/>
                </a:lnTo>
                <a:lnTo>
                  <a:pt x="90" y="4473"/>
                </a:lnTo>
                <a:lnTo>
                  <a:pt x="57" y="4500"/>
                </a:lnTo>
                <a:lnTo>
                  <a:pt x="17" y="4529"/>
                </a:lnTo>
                <a:lnTo>
                  <a:pt x="0" y="4541"/>
                </a:lnTo>
                <a:lnTo>
                  <a:pt x="0" y="4557"/>
                </a:lnTo>
                <a:lnTo>
                  <a:pt x="0" y="4641"/>
                </a:lnTo>
                <a:lnTo>
                  <a:pt x="71" y="4686"/>
                </a:lnTo>
                <a:lnTo>
                  <a:pt x="96" y="4707"/>
                </a:lnTo>
                <a:lnTo>
                  <a:pt x="120" y="4727"/>
                </a:lnTo>
                <a:lnTo>
                  <a:pt x="137" y="4743"/>
                </a:lnTo>
                <a:lnTo>
                  <a:pt x="150" y="4761"/>
                </a:lnTo>
                <a:lnTo>
                  <a:pt x="161" y="4779"/>
                </a:lnTo>
                <a:lnTo>
                  <a:pt x="167" y="4799"/>
                </a:lnTo>
                <a:lnTo>
                  <a:pt x="171" y="4818"/>
                </a:lnTo>
                <a:lnTo>
                  <a:pt x="171" y="4841"/>
                </a:lnTo>
                <a:lnTo>
                  <a:pt x="168" y="4869"/>
                </a:lnTo>
                <a:lnTo>
                  <a:pt x="167" y="4883"/>
                </a:lnTo>
                <a:lnTo>
                  <a:pt x="162" y="4895"/>
                </a:lnTo>
                <a:lnTo>
                  <a:pt x="159" y="4905"/>
                </a:lnTo>
                <a:lnTo>
                  <a:pt x="153" y="4917"/>
                </a:lnTo>
                <a:lnTo>
                  <a:pt x="144" y="4926"/>
                </a:lnTo>
                <a:lnTo>
                  <a:pt x="137" y="4938"/>
                </a:lnTo>
                <a:lnTo>
                  <a:pt x="114" y="4961"/>
                </a:lnTo>
                <a:lnTo>
                  <a:pt x="84" y="4985"/>
                </a:lnTo>
                <a:lnTo>
                  <a:pt x="47" y="5010"/>
                </a:lnTo>
                <a:lnTo>
                  <a:pt x="0" y="5042"/>
                </a:lnTo>
                <a:lnTo>
                  <a:pt x="0" y="5126"/>
                </a:lnTo>
                <a:lnTo>
                  <a:pt x="0" y="5142"/>
                </a:lnTo>
                <a:lnTo>
                  <a:pt x="17" y="5153"/>
                </a:lnTo>
                <a:lnTo>
                  <a:pt x="57" y="5183"/>
                </a:lnTo>
                <a:lnTo>
                  <a:pt x="90" y="5210"/>
                </a:lnTo>
                <a:lnTo>
                  <a:pt x="114" y="5234"/>
                </a:lnTo>
                <a:lnTo>
                  <a:pt x="135" y="5258"/>
                </a:lnTo>
                <a:lnTo>
                  <a:pt x="149" y="5279"/>
                </a:lnTo>
                <a:lnTo>
                  <a:pt x="159" y="5294"/>
                </a:lnTo>
                <a:lnTo>
                  <a:pt x="165" y="5310"/>
                </a:lnTo>
                <a:lnTo>
                  <a:pt x="167" y="5322"/>
                </a:lnTo>
                <a:lnTo>
                  <a:pt x="165" y="5333"/>
                </a:lnTo>
                <a:lnTo>
                  <a:pt x="159" y="5348"/>
                </a:lnTo>
                <a:lnTo>
                  <a:pt x="149" y="5364"/>
                </a:lnTo>
                <a:lnTo>
                  <a:pt x="135" y="5384"/>
                </a:lnTo>
                <a:lnTo>
                  <a:pt x="114" y="5408"/>
                </a:lnTo>
                <a:lnTo>
                  <a:pt x="90" y="5432"/>
                </a:lnTo>
                <a:lnTo>
                  <a:pt x="57" y="5460"/>
                </a:lnTo>
                <a:lnTo>
                  <a:pt x="17" y="5490"/>
                </a:lnTo>
                <a:lnTo>
                  <a:pt x="0" y="5501"/>
                </a:lnTo>
                <a:lnTo>
                  <a:pt x="0" y="5516"/>
                </a:lnTo>
                <a:lnTo>
                  <a:pt x="0" y="5600"/>
                </a:lnTo>
                <a:lnTo>
                  <a:pt x="71" y="5648"/>
                </a:lnTo>
                <a:lnTo>
                  <a:pt x="96" y="5667"/>
                </a:lnTo>
                <a:lnTo>
                  <a:pt x="120" y="5685"/>
                </a:lnTo>
                <a:lnTo>
                  <a:pt x="137" y="5703"/>
                </a:lnTo>
                <a:lnTo>
                  <a:pt x="150" y="5720"/>
                </a:lnTo>
                <a:lnTo>
                  <a:pt x="161" y="5738"/>
                </a:lnTo>
                <a:lnTo>
                  <a:pt x="167" y="5757"/>
                </a:lnTo>
                <a:lnTo>
                  <a:pt x="171" y="5778"/>
                </a:lnTo>
                <a:lnTo>
                  <a:pt x="171" y="5802"/>
                </a:lnTo>
                <a:lnTo>
                  <a:pt x="168" y="5828"/>
                </a:lnTo>
                <a:lnTo>
                  <a:pt x="167" y="5841"/>
                </a:lnTo>
                <a:lnTo>
                  <a:pt x="162" y="5853"/>
                </a:lnTo>
                <a:lnTo>
                  <a:pt x="159" y="5864"/>
                </a:lnTo>
                <a:lnTo>
                  <a:pt x="153" y="5876"/>
                </a:lnTo>
                <a:lnTo>
                  <a:pt x="144" y="5886"/>
                </a:lnTo>
                <a:lnTo>
                  <a:pt x="137" y="5898"/>
                </a:lnTo>
                <a:lnTo>
                  <a:pt x="114" y="5919"/>
                </a:lnTo>
                <a:lnTo>
                  <a:pt x="84" y="5943"/>
                </a:lnTo>
                <a:lnTo>
                  <a:pt x="47" y="5972"/>
                </a:lnTo>
                <a:lnTo>
                  <a:pt x="0" y="6002"/>
                </a:lnTo>
                <a:lnTo>
                  <a:pt x="0" y="6086"/>
                </a:lnTo>
                <a:lnTo>
                  <a:pt x="0" y="6104"/>
                </a:lnTo>
                <a:lnTo>
                  <a:pt x="17" y="6114"/>
                </a:lnTo>
                <a:lnTo>
                  <a:pt x="57" y="6141"/>
                </a:lnTo>
                <a:lnTo>
                  <a:pt x="90" y="6170"/>
                </a:lnTo>
                <a:lnTo>
                  <a:pt x="114" y="6194"/>
                </a:lnTo>
                <a:lnTo>
                  <a:pt x="135" y="6218"/>
                </a:lnTo>
                <a:lnTo>
                  <a:pt x="149" y="6237"/>
                </a:lnTo>
                <a:lnTo>
                  <a:pt x="159" y="6255"/>
                </a:lnTo>
                <a:lnTo>
                  <a:pt x="165" y="6269"/>
                </a:lnTo>
                <a:lnTo>
                  <a:pt x="167" y="6281"/>
                </a:lnTo>
                <a:lnTo>
                  <a:pt x="165" y="6293"/>
                </a:lnTo>
                <a:lnTo>
                  <a:pt x="159" y="6308"/>
                </a:lnTo>
                <a:lnTo>
                  <a:pt x="149" y="6326"/>
                </a:lnTo>
                <a:lnTo>
                  <a:pt x="135" y="6345"/>
                </a:lnTo>
                <a:lnTo>
                  <a:pt x="114" y="6368"/>
                </a:lnTo>
                <a:lnTo>
                  <a:pt x="90" y="6393"/>
                </a:lnTo>
                <a:lnTo>
                  <a:pt x="57" y="6419"/>
                </a:lnTo>
                <a:lnTo>
                  <a:pt x="17" y="6449"/>
                </a:lnTo>
                <a:lnTo>
                  <a:pt x="0" y="6459"/>
                </a:lnTo>
                <a:lnTo>
                  <a:pt x="0" y="6476"/>
                </a:lnTo>
                <a:lnTo>
                  <a:pt x="0" y="6480"/>
                </a:lnTo>
                <a:lnTo>
                  <a:pt x="93" y="6480"/>
                </a:lnTo>
                <a:lnTo>
                  <a:pt x="95" y="6479"/>
                </a:lnTo>
                <a:lnTo>
                  <a:pt x="126" y="6455"/>
                </a:lnTo>
                <a:lnTo>
                  <a:pt x="153" y="6431"/>
                </a:lnTo>
                <a:lnTo>
                  <a:pt x="174" y="6407"/>
                </a:lnTo>
                <a:lnTo>
                  <a:pt x="195" y="6386"/>
                </a:lnTo>
                <a:lnTo>
                  <a:pt x="209" y="6365"/>
                </a:lnTo>
                <a:lnTo>
                  <a:pt x="221" y="6345"/>
                </a:lnTo>
                <a:lnTo>
                  <a:pt x="228" y="6327"/>
                </a:lnTo>
                <a:lnTo>
                  <a:pt x="237" y="6345"/>
                </a:lnTo>
                <a:lnTo>
                  <a:pt x="249" y="6365"/>
                </a:lnTo>
                <a:lnTo>
                  <a:pt x="263" y="6386"/>
                </a:lnTo>
                <a:lnTo>
                  <a:pt x="281" y="6407"/>
                </a:lnTo>
                <a:lnTo>
                  <a:pt x="303" y="6431"/>
                </a:lnTo>
                <a:lnTo>
                  <a:pt x="330" y="6455"/>
                </a:lnTo>
                <a:lnTo>
                  <a:pt x="363" y="6479"/>
                </a:lnTo>
                <a:lnTo>
                  <a:pt x="363" y="6480"/>
                </a:lnTo>
                <a:lnTo>
                  <a:pt x="573" y="6480"/>
                </a:lnTo>
                <a:lnTo>
                  <a:pt x="575" y="6479"/>
                </a:lnTo>
                <a:lnTo>
                  <a:pt x="606" y="6455"/>
                </a:lnTo>
                <a:lnTo>
                  <a:pt x="632" y="6431"/>
                </a:lnTo>
                <a:lnTo>
                  <a:pt x="654" y="6407"/>
                </a:lnTo>
                <a:lnTo>
                  <a:pt x="674" y="6386"/>
                </a:lnTo>
                <a:lnTo>
                  <a:pt x="689" y="6365"/>
                </a:lnTo>
                <a:lnTo>
                  <a:pt x="701" y="6345"/>
                </a:lnTo>
                <a:lnTo>
                  <a:pt x="708" y="6327"/>
                </a:lnTo>
                <a:lnTo>
                  <a:pt x="716" y="6345"/>
                </a:lnTo>
                <a:lnTo>
                  <a:pt x="728" y="6365"/>
                </a:lnTo>
                <a:lnTo>
                  <a:pt x="743" y="6386"/>
                </a:lnTo>
                <a:lnTo>
                  <a:pt x="761" y="6407"/>
                </a:lnTo>
                <a:lnTo>
                  <a:pt x="785" y="6431"/>
                </a:lnTo>
                <a:lnTo>
                  <a:pt x="810" y="6455"/>
                </a:lnTo>
                <a:lnTo>
                  <a:pt x="842" y="6479"/>
                </a:lnTo>
                <a:lnTo>
                  <a:pt x="843" y="6480"/>
                </a:lnTo>
                <a:lnTo>
                  <a:pt x="1053" y="6480"/>
                </a:lnTo>
                <a:lnTo>
                  <a:pt x="1053" y="6479"/>
                </a:lnTo>
                <a:lnTo>
                  <a:pt x="1086" y="6455"/>
                </a:lnTo>
                <a:lnTo>
                  <a:pt x="1112" y="6431"/>
                </a:lnTo>
                <a:lnTo>
                  <a:pt x="1136" y="6407"/>
                </a:lnTo>
                <a:lnTo>
                  <a:pt x="1154" y="6386"/>
                </a:lnTo>
                <a:lnTo>
                  <a:pt x="1167" y="6365"/>
                </a:lnTo>
                <a:lnTo>
                  <a:pt x="1179" y="6345"/>
                </a:lnTo>
                <a:lnTo>
                  <a:pt x="1188" y="6327"/>
                </a:lnTo>
                <a:lnTo>
                  <a:pt x="1196" y="6345"/>
                </a:lnTo>
                <a:lnTo>
                  <a:pt x="1208" y="6365"/>
                </a:lnTo>
                <a:lnTo>
                  <a:pt x="1221" y="6386"/>
                </a:lnTo>
                <a:lnTo>
                  <a:pt x="1239" y="6407"/>
                </a:lnTo>
                <a:lnTo>
                  <a:pt x="1263" y="6431"/>
                </a:lnTo>
                <a:lnTo>
                  <a:pt x="1290" y="6455"/>
                </a:lnTo>
                <a:lnTo>
                  <a:pt x="1322" y="6479"/>
                </a:lnTo>
                <a:lnTo>
                  <a:pt x="1323" y="6480"/>
                </a:lnTo>
                <a:lnTo>
                  <a:pt x="1532" y="6480"/>
                </a:lnTo>
                <a:lnTo>
                  <a:pt x="1533" y="6479"/>
                </a:lnTo>
                <a:lnTo>
                  <a:pt x="1566" y="6455"/>
                </a:lnTo>
                <a:lnTo>
                  <a:pt x="1593" y="6431"/>
                </a:lnTo>
                <a:lnTo>
                  <a:pt x="1616" y="6407"/>
                </a:lnTo>
                <a:lnTo>
                  <a:pt x="1634" y="6386"/>
                </a:lnTo>
                <a:lnTo>
                  <a:pt x="1647" y="6365"/>
                </a:lnTo>
                <a:lnTo>
                  <a:pt x="1659" y="6345"/>
                </a:lnTo>
                <a:lnTo>
                  <a:pt x="1668" y="6327"/>
                </a:lnTo>
                <a:lnTo>
                  <a:pt x="1676" y="6345"/>
                </a:lnTo>
                <a:lnTo>
                  <a:pt x="1688" y="6365"/>
                </a:lnTo>
                <a:lnTo>
                  <a:pt x="1701" y="6386"/>
                </a:lnTo>
                <a:lnTo>
                  <a:pt x="1721" y="6407"/>
                </a:lnTo>
                <a:lnTo>
                  <a:pt x="1743" y="6431"/>
                </a:lnTo>
                <a:lnTo>
                  <a:pt x="1769" y="6455"/>
                </a:lnTo>
                <a:lnTo>
                  <a:pt x="1802" y="6479"/>
                </a:lnTo>
                <a:lnTo>
                  <a:pt x="1803" y="6480"/>
                </a:lnTo>
                <a:lnTo>
                  <a:pt x="2012" y="6480"/>
                </a:lnTo>
                <a:lnTo>
                  <a:pt x="2013" y="6479"/>
                </a:lnTo>
                <a:lnTo>
                  <a:pt x="2045" y="6455"/>
                </a:lnTo>
                <a:lnTo>
                  <a:pt x="2073" y="6431"/>
                </a:lnTo>
                <a:lnTo>
                  <a:pt x="2096" y="6407"/>
                </a:lnTo>
                <a:lnTo>
                  <a:pt x="2114" y="6386"/>
                </a:lnTo>
                <a:lnTo>
                  <a:pt x="2127" y="6365"/>
                </a:lnTo>
                <a:lnTo>
                  <a:pt x="2139" y="6345"/>
                </a:lnTo>
                <a:lnTo>
                  <a:pt x="2147" y="6327"/>
                </a:lnTo>
                <a:lnTo>
                  <a:pt x="2156" y="6345"/>
                </a:lnTo>
                <a:lnTo>
                  <a:pt x="2168" y="6365"/>
                </a:lnTo>
                <a:lnTo>
                  <a:pt x="2183" y="6386"/>
                </a:lnTo>
                <a:lnTo>
                  <a:pt x="2201" y="6407"/>
                </a:lnTo>
                <a:lnTo>
                  <a:pt x="2223" y="6431"/>
                </a:lnTo>
                <a:lnTo>
                  <a:pt x="2249" y="6455"/>
                </a:lnTo>
                <a:lnTo>
                  <a:pt x="2282" y="6479"/>
                </a:lnTo>
                <a:lnTo>
                  <a:pt x="2282" y="6480"/>
                </a:lnTo>
                <a:lnTo>
                  <a:pt x="2493" y="6480"/>
                </a:lnTo>
                <a:lnTo>
                  <a:pt x="2495" y="6479"/>
                </a:lnTo>
                <a:lnTo>
                  <a:pt x="2525" y="6455"/>
                </a:lnTo>
                <a:lnTo>
                  <a:pt x="2553" y="6431"/>
                </a:lnTo>
                <a:lnTo>
                  <a:pt x="2574" y="6407"/>
                </a:lnTo>
                <a:lnTo>
                  <a:pt x="2592" y="6386"/>
                </a:lnTo>
                <a:lnTo>
                  <a:pt x="2607" y="6365"/>
                </a:lnTo>
                <a:lnTo>
                  <a:pt x="2619" y="6345"/>
                </a:lnTo>
                <a:lnTo>
                  <a:pt x="2627" y="6327"/>
                </a:lnTo>
                <a:lnTo>
                  <a:pt x="2637" y="6345"/>
                </a:lnTo>
                <a:lnTo>
                  <a:pt x="2646" y="6365"/>
                </a:lnTo>
                <a:lnTo>
                  <a:pt x="2663" y="6386"/>
                </a:lnTo>
                <a:lnTo>
                  <a:pt x="2681" y="6407"/>
                </a:lnTo>
                <a:lnTo>
                  <a:pt x="2703" y="6431"/>
                </a:lnTo>
                <a:lnTo>
                  <a:pt x="2729" y="6455"/>
                </a:lnTo>
                <a:lnTo>
                  <a:pt x="2760" y="6479"/>
                </a:lnTo>
                <a:lnTo>
                  <a:pt x="2762" y="6480"/>
                </a:lnTo>
                <a:lnTo>
                  <a:pt x="2973" y="6480"/>
                </a:lnTo>
                <a:lnTo>
                  <a:pt x="2975" y="6479"/>
                </a:lnTo>
                <a:lnTo>
                  <a:pt x="3005" y="6455"/>
                </a:lnTo>
                <a:lnTo>
                  <a:pt x="3032" y="6431"/>
                </a:lnTo>
                <a:lnTo>
                  <a:pt x="3054" y="6407"/>
                </a:lnTo>
                <a:lnTo>
                  <a:pt x="3072" y="6386"/>
                </a:lnTo>
                <a:lnTo>
                  <a:pt x="3086" y="6365"/>
                </a:lnTo>
                <a:lnTo>
                  <a:pt x="3098" y="6345"/>
                </a:lnTo>
                <a:lnTo>
                  <a:pt x="3107" y="6327"/>
                </a:lnTo>
                <a:lnTo>
                  <a:pt x="3116" y="6345"/>
                </a:lnTo>
                <a:lnTo>
                  <a:pt x="3126" y="6365"/>
                </a:lnTo>
                <a:lnTo>
                  <a:pt x="3143" y="6386"/>
                </a:lnTo>
                <a:lnTo>
                  <a:pt x="3161" y="6407"/>
                </a:lnTo>
                <a:lnTo>
                  <a:pt x="3182" y="6431"/>
                </a:lnTo>
                <a:lnTo>
                  <a:pt x="3209" y="6455"/>
                </a:lnTo>
                <a:lnTo>
                  <a:pt x="3240" y="6479"/>
                </a:lnTo>
                <a:lnTo>
                  <a:pt x="3242" y="6480"/>
                </a:lnTo>
                <a:lnTo>
                  <a:pt x="3453" y="6480"/>
                </a:lnTo>
                <a:lnTo>
                  <a:pt x="3455" y="6479"/>
                </a:lnTo>
                <a:lnTo>
                  <a:pt x="3486" y="6455"/>
                </a:lnTo>
                <a:lnTo>
                  <a:pt x="3512" y="6431"/>
                </a:lnTo>
                <a:lnTo>
                  <a:pt x="3534" y="6407"/>
                </a:lnTo>
                <a:lnTo>
                  <a:pt x="3552" y="6386"/>
                </a:lnTo>
                <a:lnTo>
                  <a:pt x="3569" y="6365"/>
                </a:lnTo>
                <a:lnTo>
                  <a:pt x="3578" y="6345"/>
                </a:lnTo>
                <a:lnTo>
                  <a:pt x="3588" y="6327"/>
                </a:lnTo>
                <a:lnTo>
                  <a:pt x="3596" y="6345"/>
                </a:lnTo>
                <a:lnTo>
                  <a:pt x="3606" y="6365"/>
                </a:lnTo>
                <a:lnTo>
                  <a:pt x="3623" y="6386"/>
                </a:lnTo>
                <a:lnTo>
                  <a:pt x="3641" y="6407"/>
                </a:lnTo>
                <a:lnTo>
                  <a:pt x="3662" y="6431"/>
                </a:lnTo>
                <a:lnTo>
                  <a:pt x="3687" y="6455"/>
                </a:lnTo>
                <a:lnTo>
                  <a:pt x="3720" y="6479"/>
                </a:lnTo>
                <a:lnTo>
                  <a:pt x="3722" y="6480"/>
                </a:lnTo>
                <a:lnTo>
                  <a:pt x="3933" y="6480"/>
                </a:lnTo>
                <a:lnTo>
                  <a:pt x="3933" y="6479"/>
                </a:lnTo>
                <a:lnTo>
                  <a:pt x="3966" y="6455"/>
                </a:lnTo>
                <a:lnTo>
                  <a:pt x="3992" y="6431"/>
                </a:lnTo>
                <a:lnTo>
                  <a:pt x="4014" y="6407"/>
                </a:lnTo>
                <a:lnTo>
                  <a:pt x="4032" y="6386"/>
                </a:lnTo>
                <a:lnTo>
                  <a:pt x="4047" y="6365"/>
                </a:lnTo>
                <a:lnTo>
                  <a:pt x="4058" y="6345"/>
                </a:lnTo>
                <a:lnTo>
                  <a:pt x="4068" y="6327"/>
                </a:lnTo>
                <a:lnTo>
                  <a:pt x="4076" y="6345"/>
                </a:lnTo>
                <a:lnTo>
                  <a:pt x="4088" y="6365"/>
                </a:lnTo>
                <a:lnTo>
                  <a:pt x="4101" y="6386"/>
                </a:lnTo>
                <a:lnTo>
                  <a:pt x="4119" y="6407"/>
                </a:lnTo>
                <a:lnTo>
                  <a:pt x="4142" y="6431"/>
                </a:lnTo>
                <a:lnTo>
                  <a:pt x="4170" y="6455"/>
                </a:lnTo>
                <a:lnTo>
                  <a:pt x="4200" y="6479"/>
                </a:lnTo>
                <a:lnTo>
                  <a:pt x="4200" y="6480"/>
                </a:lnTo>
                <a:lnTo>
                  <a:pt x="4412" y="6480"/>
                </a:lnTo>
                <a:lnTo>
                  <a:pt x="4413" y="6479"/>
                </a:lnTo>
                <a:lnTo>
                  <a:pt x="4445" y="6455"/>
                </a:lnTo>
                <a:lnTo>
                  <a:pt x="4472" y="6431"/>
                </a:lnTo>
                <a:lnTo>
                  <a:pt x="4493" y="6407"/>
                </a:lnTo>
                <a:lnTo>
                  <a:pt x="4511" y="6386"/>
                </a:lnTo>
                <a:lnTo>
                  <a:pt x="4527" y="6365"/>
                </a:lnTo>
                <a:lnTo>
                  <a:pt x="4538" y="6345"/>
                </a:lnTo>
                <a:lnTo>
                  <a:pt x="4547" y="6327"/>
                </a:lnTo>
                <a:lnTo>
                  <a:pt x="4556" y="6345"/>
                </a:lnTo>
                <a:lnTo>
                  <a:pt x="4568" y="6365"/>
                </a:lnTo>
                <a:lnTo>
                  <a:pt x="4581" y="6386"/>
                </a:lnTo>
                <a:lnTo>
                  <a:pt x="4599" y="6407"/>
                </a:lnTo>
                <a:lnTo>
                  <a:pt x="4622" y="6431"/>
                </a:lnTo>
                <a:lnTo>
                  <a:pt x="4649" y="6455"/>
                </a:lnTo>
                <a:lnTo>
                  <a:pt x="4679" y="6479"/>
                </a:lnTo>
                <a:lnTo>
                  <a:pt x="4680" y="6480"/>
                </a:lnTo>
                <a:lnTo>
                  <a:pt x="4892" y="6480"/>
                </a:lnTo>
                <a:lnTo>
                  <a:pt x="4893" y="6479"/>
                </a:lnTo>
                <a:lnTo>
                  <a:pt x="4925" y="6455"/>
                </a:lnTo>
                <a:lnTo>
                  <a:pt x="4952" y="6431"/>
                </a:lnTo>
                <a:lnTo>
                  <a:pt x="4973" y="6407"/>
                </a:lnTo>
                <a:lnTo>
                  <a:pt x="4994" y="6386"/>
                </a:lnTo>
                <a:lnTo>
                  <a:pt x="5007" y="6365"/>
                </a:lnTo>
                <a:lnTo>
                  <a:pt x="5019" y="6345"/>
                </a:lnTo>
                <a:lnTo>
                  <a:pt x="5027" y="6327"/>
                </a:lnTo>
                <a:lnTo>
                  <a:pt x="5034" y="6345"/>
                </a:lnTo>
                <a:lnTo>
                  <a:pt x="5046" y="6365"/>
                </a:lnTo>
                <a:lnTo>
                  <a:pt x="5061" y="6386"/>
                </a:lnTo>
                <a:lnTo>
                  <a:pt x="5079" y="6407"/>
                </a:lnTo>
                <a:lnTo>
                  <a:pt x="5100" y="6431"/>
                </a:lnTo>
                <a:lnTo>
                  <a:pt x="5129" y="6455"/>
                </a:lnTo>
                <a:lnTo>
                  <a:pt x="5160" y="6479"/>
                </a:lnTo>
                <a:lnTo>
                  <a:pt x="5162" y="6480"/>
                </a:lnTo>
                <a:lnTo>
                  <a:pt x="5372" y="6480"/>
                </a:lnTo>
                <a:lnTo>
                  <a:pt x="5373" y="6479"/>
                </a:lnTo>
                <a:lnTo>
                  <a:pt x="5405" y="6455"/>
                </a:lnTo>
                <a:lnTo>
                  <a:pt x="5430" y="6431"/>
                </a:lnTo>
                <a:lnTo>
                  <a:pt x="5453" y="6407"/>
                </a:lnTo>
                <a:lnTo>
                  <a:pt x="5472" y="6386"/>
                </a:lnTo>
                <a:lnTo>
                  <a:pt x="5487" y="6365"/>
                </a:lnTo>
                <a:lnTo>
                  <a:pt x="5499" y="6345"/>
                </a:lnTo>
                <a:lnTo>
                  <a:pt x="5507" y="6327"/>
                </a:lnTo>
                <a:lnTo>
                  <a:pt x="5514" y="6345"/>
                </a:lnTo>
                <a:lnTo>
                  <a:pt x="5526" y="6365"/>
                </a:lnTo>
                <a:lnTo>
                  <a:pt x="5541" y="6386"/>
                </a:lnTo>
                <a:lnTo>
                  <a:pt x="5559" y="6407"/>
                </a:lnTo>
                <a:lnTo>
                  <a:pt x="5583" y="6431"/>
                </a:lnTo>
                <a:lnTo>
                  <a:pt x="5609" y="6455"/>
                </a:lnTo>
                <a:lnTo>
                  <a:pt x="5640" y="6479"/>
                </a:lnTo>
                <a:lnTo>
                  <a:pt x="5642" y="6480"/>
                </a:lnTo>
                <a:lnTo>
                  <a:pt x="5852" y="6480"/>
                </a:lnTo>
                <a:lnTo>
                  <a:pt x="5852" y="6479"/>
                </a:lnTo>
                <a:lnTo>
                  <a:pt x="5885" y="6455"/>
                </a:lnTo>
                <a:lnTo>
                  <a:pt x="5910" y="6431"/>
                </a:lnTo>
                <a:lnTo>
                  <a:pt x="5934" y="6407"/>
                </a:lnTo>
                <a:lnTo>
                  <a:pt x="5952" y="6386"/>
                </a:lnTo>
                <a:lnTo>
                  <a:pt x="5966" y="6365"/>
                </a:lnTo>
                <a:lnTo>
                  <a:pt x="5978" y="6345"/>
                </a:lnTo>
                <a:lnTo>
                  <a:pt x="5987" y="6327"/>
                </a:lnTo>
                <a:lnTo>
                  <a:pt x="5994" y="6345"/>
                </a:lnTo>
                <a:lnTo>
                  <a:pt x="6006" y="6365"/>
                </a:lnTo>
                <a:lnTo>
                  <a:pt x="6020" y="6386"/>
                </a:lnTo>
                <a:lnTo>
                  <a:pt x="6038" y="6407"/>
                </a:lnTo>
                <a:lnTo>
                  <a:pt x="6062" y="6431"/>
                </a:lnTo>
                <a:lnTo>
                  <a:pt x="6089" y="6455"/>
                </a:lnTo>
                <a:lnTo>
                  <a:pt x="6120" y="6479"/>
                </a:lnTo>
                <a:lnTo>
                  <a:pt x="6122" y="6480"/>
                </a:lnTo>
                <a:lnTo>
                  <a:pt x="6330" y="6480"/>
                </a:lnTo>
                <a:lnTo>
                  <a:pt x="6332" y="6479"/>
                </a:lnTo>
                <a:lnTo>
                  <a:pt x="6363" y="6455"/>
                </a:lnTo>
                <a:lnTo>
                  <a:pt x="6390" y="6431"/>
                </a:lnTo>
                <a:lnTo>
                  <a:pt x="6414" y="6407"/>
                </a:lnTo>
                <a:lnTo>
                  <a:pt x="6432" y="6386"/>
                </a:lnTo>
                <a:lnTo>
                  <a:pt x="6446" y="6365"/>
                </a:lnTo>
                <a:lnTo>
                  <a:pt x="6458" y="6345"/>
                </a:lnTo>
                <a:lnTo>
                  <a:pt x="6465" y="6327"/>
                </a:lnTo>
                <a:lnTo>
                  <a:pt x="6474" y="6345"/>
                </a:lnTo>
                <a:lnTo>
                  <a:pt x="6486" y="6365"/>
                </a:lnTo>
                <a:lnTo>
                  <a:pt x="6500" y="6386"/>
                </a:lnTo>
                <a:lnTo>
                  <a:pt x="6519" y="6407"/>
                </a:lnTo>
                <a:lnTo>
                  <a:pt x="6542" y="6431"/>
                </a:lnTo>
                <a:lnTo>
                  <a:pt x="6567" y="6455"/>
                </a:lnTo>
                <a:lnTo>
                  <a:pt x="6600" y="6479"/>
                </a:lnTo>
                <a:lnTo>
                  <a:pt x="6602" y="6480"/>
                </a:lnTo>
                <a:lnTo>
                  <a:pt x="6810" y="6480"/>
                </a:lnTo>
                <a:lnTo>
                  <a:pt x="6812" y="6479"/>
                </a:lnTo>
                <a:lnTo>
                  <a:pt x="6843" y="6455"/>
                </a:lnTo>
                <a:lnTo>
                  <a:pt x="6872" y="6431"/>
                </a:lnTo>
                <a:lnTo>
                  <a:pt x="6894" y="6407"/>
                </a:lnTo>
                <a:lnTo>
                  <a:pt x="6912" y="6386"/>
                </a:lnTo>
                <a:lnTo>
                  <a:pt x="6926" y="6365"/>
                </a:lnTo>
                <a:lnTo>
                  <a:pt x="6938" y="6345"/>
                </a:lnTo>
                <a:lnTo>
                  <a:pt x="6945" y="6327"/>
                </a:lnTo>
                <a:lnTo>
                  <a:pt x="6954" y="6345"/>
                </a:lnTo>
                <a:lnTo>
                  <a:pt x="6966" y="6365"/>
                </a:lnTo>
                <a:lnTo>
                  <a:pt x="6980" y="6386"/>
                </a:lnTo>
                <a:lnTo>
                  <a:pt x="6999" y="6407"/>
                </a:lnTo>
                <a:lnTo>
                  <a:pt x="7022" y="6431"/>
                </a:lnTo>
                <a:lnTo>
                  <a:pt x="7047" y="6455"/>
                </a:lnTo>
                <a:lnTo>
                  <a:pt x="7079" y="6479"/>
                </a:lnTo>
                <a:lnTo>
                  <a:pt x="7080" y="6480"/>
                </a:lnTo>
                <a:lnTo>
                  <a:pt x="7292" y="6480"/>
                </a:lnTo>
                <a:lnTo>
                  <a:pt x="7293" y="6479"/>
                </a:lnTo>
                <a:lnTo>
                  <a:pt x="7323" y="6455"/>
                </a:lnTo>
                <a:lnTo>
                  <a:pt x="7352" y="6431"/>
                </a:lnTo>
                <a:lnTo>
                  <a:pt x="7373" y="6407"/>
                </a:lnTo>
                <a:lnTo>
                  <a:pt x="7391" y="6386"/>
                </a:lnTo>
                <a:lnTo>
                  <a:pt x="7406" y="6365"/>
                </a:lnTo>
                <a:lnTo>
                  <a:pt x="7418" y="6345"/>
                </a:lnTo>
                <a:lnTo>
                  <a:pt x="7425" y="6327"/>
                </a:lnTo>
                <a:lnTo>
                  <a:pt x="7436" y="6345"/>
                </a:lnTo>
                <a:lnTo>
                  <a:pt x="7445" y="6365"/>
                </a:lnTo>
                <a:lnTo>
                  <a:pt x="7461" y="6386"/>
                </a:lnTo>
                <a:lnTo>
                  <a:pt x="7479" y="6407"/>
                </a:lnTo>
                <a:lnTo>
                  <a:pt x="7502" y="6431"/>
                </a:lnTo>
                <a:lnTo>
                  <a:pt x="7527" y="6455"/>
                </a:lnTo>
                <a:lnTo>
                  <a:pt x="7559" y="6479"/>
                </a:lnTo>
                <a:lnTo>
                  <a:pt x="7560" y="6480"/>
                </a:lnTo>
                <a:lnTo>
                  <a:pt x="7760" y="6480"/>
                </a:lnTo>
                <a:lnTo>
                  <a:pt x="7761" y="6479"/>
                </a:lnTo>
                <a:lnTo>
                  <a:pt x="7791" y="6455"/>
                </a:lnTo>
                <a:lnTo>
                  <a:pt x="7818" y="6431"/>
                </a:lnTo>
                <a:lnTo>
                  <a:pt x="7841" y="6407"/>
                </a:lnTo>
                <a:lnTo>
                  <a:pt x="7859" y="6386"/>
                </a:lnTo>
                <a:lnTo>
                  <a:pt x="7872" y="6365"/>
                </a:lnTo>
                <a:lnTo>
                  <a:pt x="7884" y="6345"/>
                </a:lnTo>
                <a:lnTo>
                  <a:pt x="7893" y="6327"/>
                </a:lnTo>
                <a:lnTo>
                  <a:pt x="7902" y="6345"/>
                </a:lnTo>
                <a:lnTo>
                  <a:pt x="7913" y="6365"/>
                </a:lnTo>
                <a:lnTo>
                  <a:pt x="7929" y="6386"/>
                </a:lnTo>
                <a:lnTo>
                  <a:pt x="7947" y="6407"/>
                </a:lnTo>
                <a:lnTo>
                  <a:pt x="7968" y="6431"/>
                </a:lnTo>
                <a:lnTo>
                  <a:pt x="7995" y="6455"/>
                </a:lnTo>
                <a:lnTo>
                  <a:pt x="8027" y="6479"/>
                </a:lnTo>
                <a:lnTo>
                  <a:pt x="8028" y="6480"/>
                </a:lnTo>
                <a:lnTo>
                  <a:pt x="8240" y="6480"/>
                </a:lnTo>
                <a:lnTo>
                  <a:pt x="8241" y="6479"/>
                </a:lnTo>
                <a:lnTo>
                  <a:pt x="8271" y="6455"/>
                </a:lnTo>
                <a:lnTo>
                  <a:pt x="8298" y="6431"/>
                </a:lnTo>
                <a:lnTo>
                  <a:pt x="8321" y="6407"/>
                </a:lnTo>
                <a:lnTo>
                  <a:pt x="8339" y="6386"/>
                </a:lnTo>
                <a:lnTo>
                  <a:pt x="8352" y="6365"/>
                </a:lnTo>
                <a:lnTo>
                  <a:pt x="8364" y="6345"/>
                </a:lnTo>
                <a:lnTo>
                  <a:pt x="8372" y="6327"/>
                </a:lnTo>
                <a:lnTo>
                  <a:pt x="8382" y="6345"/>
                </a:lnTo>
                <a:lnTo>
                  <a:pt x="8393" y="6365"/>
                </a:lnTo>
                <a:lnTo>
                  <a:pt x="8408" y="6386"/>
                </a:lnTo>
                <a:lnTo>
                  <a:pt x="8426" y="6407"/>
                </a:lnTo>
                <a:lnTo>
                  <a:pt x="8448" y="6431"/>
                </a:lnTo>
                <a:lnTo>
                  <a:pt x="8474" y="6455"/>
                </a:lnTo>
                <a:lnTo>
                  <a:pt x="8507" y="6479"/>
                </a:lnTo>
                <a:lnTo>
                  <a:pt x="8508" y="6480"/>
                </a:lnTo>
                <a:lnTo>
                  <a:pt x="8718" y="6480"/>
                </a:lnTo>
                <a:lnTo>
                  <a:pt x="8720" y="6479"/>
                </a:lnTo>
                <a:lnTo>
                  <a:pt x="8750" y="6455"/>
                </a:lnTo>
                <a:lnTo>
                  <a:pt x="8778" y="6431"/>
                </a:lnTo>
                <a:lnTo>
                  <a:pt x="8801" y="6407"/>
                </a:lnTo>
                <a:lnTo>
                  <a:pt x="8819" y="6386"/>
                </a:lnTo>
                <a:lnTo>
                  <a:pt x="8832" y="6365"/>
                </a:lnTo>
                <a:lnTo>
                  <a:pt x="8844" y="6345"/>
                </a:lnTo>
                <a:lnTo>
                  <a:pt x="8852" y="6327"/>
                </a:lnTo>
                <a:lnTo>
                  <a:pt x="8862" y="6345"/>
                </a:lnTo>
                <a:lnTo>
                  <a:pt x="8873" y="6365"/>
                </a:lnTo>
                <a:lnTo>
                  <a:pt x="8888" y="6386"/>
                </a:lnTo>
                <a:lnTo>
                  <a:pt x="8906" y="6407"/>
                </a:lnTo>
                <a:lnTo>
                  <a:pt x="8928" y="6431"/>
                </a:lnTo>
                <a:lnTo>
                  <a:pt x="8954" y="6455"/>
                </a:lnTo>
                <a:lnTo>
                  <a:pt x="8985" y="6479"/>
                </a:lnTo>
                <a:lnTo>
                  <a:pt x="8987" y="6480"/>
                </a:lnTo>
                <a:lnTo>
                  <a:pt x="9198" y="6480"/>
                </a:lnTo>
                <a:lnTo>
                  <a:pt x="9200" y="6479"/>
                </a:lnTo>
                <a:lnTo>
                  <a:pt x="9231" y="6455"/>
                </a:lnTo>
                <a:lnTo>
                  <a:pt x="9258" y="6431"/>
                </a:lnTo>
                <a:lnTo>
                  <a:pt x="9279" y="6407"/>
                </a:lnTo>
                <a:lnTo>
                  <a:pt x="9297" y="6386"/>
                </a:lnTo>
                <a:lnTo>
                  <a:pt x="9314" y="6365"/>
                </a:lnTo>
                <a:lnTo>
                  <a:pt x="9324" y="6345"/>
                </a:lnTo>
                <a:lnTo>
                  <a:pt x="9333" y="6327"/>
                </a:lnTo>
                <a:lnTo>
                  <a:pt x="9342" y="6345"/>
                </a:lnTo>
                <a:lnTo>
                  <a:pt x="9354" y="6365"/>
                </a:lnTo>
                <a:lnTo>
                  <a:pt x="9368" y="6386"/>
                </a:lnTo>
                <a:lnTo>
                  <a:pt x="9386" y="6407"/>
                </a:lnTo>
                <a:lnTo>
                  <a:pt x="9408" y="6431"/>
                </a:lnTo>
                <a:lnTo>
                  <a:pt x="9435" y="6455"/>
                </a:lnTo>
                <a:lnTo>
                  <a:pt x="9465" y="6479"/>
                </a:lnTo>
                <a:lnTo>
                  <a:pt x="9467" y="6480"/>
                </a:lnTo>
                <a:lnTo>
                  <a:pt x="9678" y="6480"/>
                </a:lnTo>
                <a:lnTo>
                  <a:pt x="9680" y="6479"/>
                </a:lnTo>
                <a:lnTo>
                  <a:pt x="9711" y="6455"/>
                </a:lnTo>
                <a:lnTo>
                  <a:pt x="9737" y="6431"/>
                </a:lnTo>
                <a:lnTo>
                  <a:pt x="9759" y="6407"/>
                </a:lnTo>
                <a:lnTo>
                  <a:pt x="9777" y="6386"/>
                </a:lnTo>
                <a:lnTo>
                  <a:pt x="9794" y="6365"/>
                </a:lnTo>
                <a:lnTo>
                  <a:pt x="9803" y="6345"/>
                </a:lnTo>
                <a:lnTo>
                  <a:pt x="9813" y="6327"/>
                </a:lnTo>
                <a:lnTo>
                  <a:pt x="9821" y="6345"/>
                </a:lnTo>
                <a:lnTo>
                  <a:pt x="9833" y="6365"/>
                </a:lnTo>
                <a:lnTo>
                  <a:pt x="9848" y="6386"/>
                </a:lnTo>
                <a:lnTo>
                  <a:pt x="9866" y="6407"/>
                </a:lnTo>
                <a:lnTo>
                  <a:pt x="9887" y="6431"/>
                </a:lnTo>
                <a:lnTo>
                  <a:pt x="9915" y="6455"/>
                </a:lnTo>
                <a:lnTo>
                  <a:pt x="9945" y="6479"/>
                </a:lnTo>
                <a:lnTo>
                  <a:pt x="9947" y="6480"/>
                </a:lnTo>
                <a:lnTo>
                  <a:pt x="10158" y="6480"/>
                </a:lnTo>
                <a:lnTo>
                  <a:pt x="10160" y="6479"/>
                </a:lnTo>
                <a:lnTo>
                  <a:pt x="10191" y="6455"/>
                </a:lnTo>
                <a:lnTo>
                  <a:pt x="10217" y="6431"/>
                </a:lnTo>
                <a:lnTo>
                  <a:pt x="10239" y="6407"/>
                </a:lnTo>
                <a:lnTo>
                  <a:pt x="10257" y="6386"/>
                </a:lnTo>
                <a:lnTo>
                  <a:pt x="10272" y="6365"/>
                </a:lnTo>
                <a:lnTo>
                  <a:pt x="10283" y="6345"/>
                </a:lnTo>
                <a:lnTo>
                  <a:pt x="10293" y="6327"/>
                </a:lnTo>
                <a:lnTo>
                  <a:pt x="10301" y="6345"/>
                </a:lnTo>
                <a:lnTo>
                  <a:pt x="10313" y="6365"/>
                </a:lnTo>
                <a:lnTo>
                  <a:pt x="10326" y="6386"/>
                </a:lnTo>
                <a:lnTo>
                  <a:pt x="10344" y="6407"/>
                </a:lnTo>
                <a:lnTo>
                  <a:pt x="10367" y="6431"/>
                </a:lnTo>
                <a:lnTo>
                  <a:pt x="10395" y="6455"/>
                </a:lnTo>
                <a:lnTo>
                  <a:pt x="10425" y="6479"/>
                </a:lnTo>
                <a:lnTo>
                  <a:pt x="10427" y="6480"/>
                </a:lnTo>
                <a:lnTo>
                  <a:pt x="10637" y="6480"/>
                </a:lnTo>
                <a:lnTo>
                  <a:pt x="10638" y="6479"/>
                </a:lnTo>
                <a:lnTo>
                  <a:pt x="10671" y="6455"/>
                </a:lnTo>
                <a:lnTo>
                  <a:pt x="10697" y="6431"/>
                </a:lnTo>
                <a:lnTo>
                  <a:pt x="10719" y="6407"/>
                </a:lnTo>
                <a:lnTo>
                  <a:pt x="10739" y="6386"/>
                </a:lnTo>
                <a:lnTo>
                  <a:pt x="10752" y="6365"/>
                </a:lnTo>
                <a:lnTo>
                  <a:pt x="10764" y="6345"/>
                </a:lnTo>
                <a:lnTo>
                  <a:pt x="10773" y="6327"/>
                </a:lnTo>
                <a:lnTo>
                  <a:pt x="10781" y="6345"/>
                </a:lnTo>
                <a:lnTo>
                  <a:pt x="10793" y="6365"/>
                </a:lnTo>
                <a:lnTo>
                  <a:pt x="10806" y="6386"/>
                </a:lnTo>
                <a:lnTo>
                  <a:pt x="10824" y="6407"/>
                </a:lnTo>
                <a:lnTo>
                  <a:pt x="10847" y="6431"/>
                </a:lnTo>
                <a:lnTo>
                  <a:pt x="10875" y="6455"/>
                </a:lnTo>
                <a:lnTo>
                  <a:pt x="10907" y="6479"/>
                </a:lnTo>
                <a:lnTo>
                  <a:pt x="10908" y="6480"/>
                </a:lnTo>
                <a:lnTo>
                  <a:pt x="11117" y="6480"/>
                </a:lnTo>
                <a:lnTo>
                  <a:pt x="11118" y="6479"/>
                </a:lnTo>
                <a:lnTo>
                  <a:pt x="11150" y="6455"/>
                </a:lnTo>
                <a:lnTo>
                  <a:pt x="11177" y="6431"/>
                </a:lnTo>
                <a:lnTo>
                  <a:pt x="11198" y="6407"/>
                </a:lnTo>
                <a:lnTo>
                  <a:pt x="11219" y="6386"/>
                </a:lnTo>
                <a:lnTo>
                  <a:pt x="11232" y="6365"/>
                </a:lnTo>
                <a:lnTo>
                  <a:pt x="11244" y="6345"/>
                </a:lnTo>
                <a:lnTo>
                  <a:pt x="11252" y="6327"/>
                </a:lnTo>
                <a:lnTo>
                  <a:pt x="11261" y="6345"/>
                </a:lnTo>
                <a:lnTo>
                  <a:pt x="11273" y="6365"/>
                </a:lnTo>
                <a:lnTo>
                  <a:pt x="11286" y="6386"/>
                </a:lnTo>
                <a:lnTo>
                  <a:pt x="11304" y="6407"/>
                </a:lnTo>
                <a:lnTo>
                  <a:pt x="11328" y="6431"/>
                </a:lnTo>
                <a:lnTo>
                  <a:pt x="11354" y="6455"/>
                </a:lnTo>
                <a:lnTo>
                  <a:pt x="11387" y="6479"/>
                </a:lnTo>
                <a:lnTo>
                  <a:pt x="11387" y="6480"/>
                </a:lnTo>
                <a:lnTo>
                  <a:pt x="11504" y="6480"/>
                </a:lnTo>
                <a:lnTo>
                  <a:pt x="11504" y="6476"/>
                </a:lnTo>
                <a:lnTo>
                  <a:pt x="11504" y="6459"/>
                </a:lnTo>
                <a:lnTo>
                  <a:pt x="11492" y="6467"/>
                </a:lnTo>
                <a:lnTo>
                  <a:pt x="11465" y="6449"/>
                </a:lnTo>
                <a:lnTo>
                  <a:pt x="11424" y="6419"/>
                </a:lnTo>
                <a:lnTo>
                  <a:pt x="11390" y="6393"/>
                </a:lnTo>
                <a:lnTo>
                  <a:pt x="11364" y="6368"/>
                </a:lnTo>
                <a:lnTo>
                  <a:pt x="11346" y="6345"/>
                </a:lnTo>
                <a:lnTo>
                  <a:pt x="11333" y="6326"/>
                </a:lnTo>
                <a:lnTo>
                  <a:pt x="11322" y="6308"/>
                </a:lnTo>
                <a:lnTo>
                  <a:pt x="11316" y="6293"/>
                </a:lnTo>
                <a:lnTo>
                  <a:pt x="11315" y="6281"/>
                </a:lnTo>
                <a:lnTo>
                  <a:pt x="11316" y="6269"/>
                </a:lnTo>
                <a:lnTo>
                  <a:pt x="11322" y="6255"/>
                </a:lnTo>
                <a:lnTo>
                  <a:pt x="11333" y="6237"/>
                </a:lnTo>
                <a:lnTo>
                  <a:pt x="11346" y="6218"/>
                </a:lnTo>
                <a:lnTo>
                  <a:pt x="11364" y="6194"/>
                </a:lnTo>
                <a:lnTo>
                  <a:pt x="11390" y="6170"/>
                </a:lnTo>
                <a:lnTo>
                  <a:pt x="11424" y="6141"/>
                </a:lnTo>
                <a:lnTo>
                  <a:pt x="11465" y="6114"/>
                </a:lnTo>
                <a:lnTo>
                  <a:pt x="11492" y="6093"/>
                </a:lnTo>
                <a:lnTo>
                  <a:pt x="11504" y="6104"/>
                </a:lnTo>
                <a:lnTo>
                  <a:pt x="11504" y="6086"/>
                </a:lnTo>
                <a:lnTo>
                  <a:pt x="11504" y="6002"/>
                </a:lnTo>
                <a:lnTo>
                  <a:pt x="11492" y="6009"/>
                </a:lnTo>
                <a:lnTo>
                  <a:pt x="11442" y="5978"/>
                </a:lnTo>
                <a:lnTo>
                  <a:pt x="11402" y="5948"/>
                </a:lnTo>
                <a:lnTo>
                  <a:pt x="11370" y="5924"/>
                </a:lnTo>
                <a:lnTo>
                  <a:pt x="11346" y="5900"/>
                </a:lnTo>
                <a:lnTo>
                  <a:pt x="11336" y="5889"/>
                </a:lnTo>
                <a:lnTo>
                  <a:pt x="11328" y="5877"/>
                </a:lnTo>
                <a:lnTo>
                  <a:pt x="11322" y="5865"/>
                </a:lnTo>
                <a:lnTo>
                  <a:pt x="11318" y="5853"/>
                </a:lnTo>
                <a:lnTo>
                  <a:pt x="11315" y="5841"/>
                </a:lnTo>
                <a:lnTo>
                  <a:pt x="11310" y="5829"/>
                </a:lnTo>
                <a:lnTo>
                  <a:pt x="11309" y="5802"/>
                </a:lnTo>
                <a:lnTo>
                  <a:pt x="11310" y="5778"/>
                </a:lnTo>
                <a:lnTo>
                  <a:pt x="11315" y="5757"/>
                </a:lnTo>
                <a:lnTo>
                  <a:pt x="11321" y="5738"/>
                </a:lnTo>
                <a:lnTo>
                  <a:pt x="11330" y="5720"/>
                </a:lnTo>
                <a:lnTo>
                  <a:pt x="11345" y="5702"/>
                </a:lnTo>
                <a:lnTo>
                  <a:pt x="11364" y="5684"/>
                </a:lnTo>
                <a:lnTo>
                  <a:pt x="11388" y="5664"/>
                </a:lnTo>
                <a:lnTo>
                  <a:pt x="11417" y="5642"/>
                </a:lnTo>
                <a:lnTo>
                  <a:pt x="11492" y="5592"/>
                </a:lnTo>
                <a:lnTo>
                  <a:pt x="11504" y="5600"/>
                </a:lnTo>
                <a:lnTo>
                  <a:pt x="11504" y="5516"/>
                </a:lnTo>
                <a:lnTo>
                  <a:pt x="11504" y="5501"/>
                </a:lnTo>
                <a:lnTo>
                  <a:pt x="11492" y="5508"/>
                </a:lnTo>
                <a:lnTo>
                  <a:pt x="11465" y="5490"/>
                </a:lnTo>
                <a:lnTo>
                  <a:pt x="11424" y="5460"/>
                </a:lnTo>
                <a:lnTo>
                  <a:pt x="11390" y="5432"/>
                </a:lnTo>
                <a:lnTo>
                  <a:pt x="11364" y="5408"/>
                </a:lnTo>
                <a:lnTo>
                  <a:pt x="11346" y="5384"/>
                </a:lnTo>
                <a:lnTo>
                  <a:pt x="11333" y="5364"/>
                </a:lnTo>
                <a:lnTo>
                  <a:pt x="11322" y="5348"/>
                </a:lnTo>
                <a:lnTo>
                  <a:pt x="11316" y="5333"/>
                </a:lnTo>
                <a:lnTo>
                  <a:pt x="11315" y="5322"/>
                </a:lnTo>
                <a:lnTo>
                  <a:pt x="11316" y="5310"/>
                </a:lnTo>
                <a:lnTo>
                  <a:pt x="11322" y="5294"/>
                </a:lnTo>
                <a:lnTo>
                  <a:pt x="11333" y="5279"/>
                </a:lnTo>
                <a:lnTo>
                  <a:pt x="11346" y="5258"/>
                </a:lnTo>
                <a:lnTo>
                  <a:pt x="11364" y="5234"/>
                </a:lnTo>
                <a:lnTo>
                  <a:pt x="11390" y="5210"/>
                </a:lnTo>
                <a:lnTo>
                  <a:pt x="11424" y="5183"/>
                </a:lnTo>
                <a:lnTo>
                  <a:pt x="11465" y="5153"/>
                </a:lnTo>
                <a:lnTo>
                  <a:pt x="11492" y="5135"/>
                </a:lnTo>
                <a:lnTo>
                  <a:pt x="11504" y="5142"/>
                </a:lnTo>
                <a:lnTo>
                  <a:pt x="11504" y="5126"/>
                </a:lnTo>
                <a:lnTo>
                  <a:pt x="11504" y="5042"/>
                </a:lnTo>
                <a:lnTo>
                  <a:pt x="11492" y="5051"/>
                </a:lnTo>
                <a:lnTo>
                  <a:pt x="11442" y="5016"/>
                </a:lnTo>
                <a:lnTo>
                  <a:pt x="11402" y="4988"/>
                </a:lnTo>
                <a:lnTo>
                  <a:pt x="11370" y="4964"/>
                </a:lnTo>
                <a:lnTo>
                  <a:pt x="11346" y="4940"/>
                </a:lnTo>
                <a:lnTo>
                  <a:pt x="11336" y="4929"/>
                </a:lnTo>
                <a:lnTo>
                  <a:pt x="11328" y="4919"/>
                </a:lnTo>
                <a:lnTo>
                  <a:pt x="11322" y="4907"/>
                </a:lnTo>
                <a:lnTo>
                  <a:pt x="11318" y="4895"/>
                </a:lnTo>
                <a:lnTo>
                  <a:pt x="11315" y="4883"/>
                </a:lnTo>
                <a:lnTo>
                  <a:pt x="11310" y="4871"/>
                </a:lnTo>
                <a:lnTo>
                  <a:pt x="11309" y="4841"/>
                </a:lnTo>
                <a:lnTo>
                  <a:pt x="11310" y="4818"/>
                </a:lnTo>
                <a:lnTo>
                  <a:pt x="11315" y="4799"/>
                </a:lnTo>
                <a:lnTo>
                  <a:pt x="11321" y="4779"/>
                </a:lnTo>
                <a:lnTo>
                  <a:pt x="11330" y="4761"/>
                </a:lnTo>
                <a:lnTo>
                  <a:pt x="11345" y="4740"/>
                </a:lnTo>
                <a:lnTo>
                  <a:pt x="11364" y="4722"/>
                </a:lnTo>
                <a:lnTo>
                  <a:pt x="11388" y="4704"/>
                </a:lnTo>
                <a:lnTo>
                  <a:pt x="11417" y="4683"/>
                </a:lnTo>
                <a:lnTo>
                  <a:pt x="11492" y="4632"/>
                </a:lnTo>
                <a:lnTo>
                  <a:pt x="11504" y="4641"/>
                </a:lnTo>
                <a:lnTo>
                  <a:pt x="11504" y="4557"/>
                </a:lnTo>
                <a:lnTo>
                  <a:pt x="11504" y="4541"/>
                </a:lnTo>
                <a:lnTo>
                  <a:pt x="11492" y="4548"/>
                </a:lnTo>
                <a:lnTo>
                  <a:pt x="11465" y="4529"/>
                </a:lnTo>
                <a:lnTo>
                  <a:pt x="11424" y="4500"/>
                </a:lnTo>
                <a:lnTo>
                  <a:pt x="11390" y="4473"/>
                </a:lnTo>
                <a:lnTo>
                  <a:pt x="11364" y="4449"/>
                </a:lnTo>
                <a:lnTo>
                  <a:pt x="11346" y="4425"/>
                </a:lnTo>
                <a:lnTo>
                  <a:pt x="11333" y="4404"/>
                </a:lnTo>
                <a:lnTo>
                  <a:pt x="11322" y="4386"/>
                </a:lnTo>
                <a:lnTo>
                  <a:pt x="11316" y="4373"/>
                </a:lnTo>
                <a:lnTo>
                  <a:pt x="11315" y="4361"/>
                </a:lnTo>
                <a:lnTo>
                  <a:pt x="11316" y="4350"/>
                </a:lnTo>
                <a:lnTo>
                  <a:pt x="11322" y="4335"/>
                </a:lnTo>
                <a:lnTo>
                  <a:pt x="11333" y="4319"/>
                </a:lnTo>
                <a:lnTo>
                  <a:pt x="11346" y="4296"/>
                </a:lnTo>
                <a:lnTo>
                  <a:pt x="11364" y="4275"/>
                </a:lnTo>
                <a:lnTo>
                  <a:pt x="11390" y="4251"/>
                </a:lnTo>
                <a:lnTo>
                  <a:pt x="11424" y="4223"/>
                </a:lnTo>
                <a:lnTo>
                  <a:pt x="11465" y="4193"/>
                </a:lnTo>
                <a:lnTo>
                  <a:pt x="11492" y="4175"/>
                </a:lnTo>
                <a:lnTo>
                  <a:pt x="11504" y="4184"/>
                </a:lnTo>
                <a:lnTo>
                  <a:pt x="11504" y="4167"/>
                </a:lnTo>
                <a:lnTo>
                  <a:pt x="11504" y="4083"/>
                </a:lnTo>
                <a:lnTo>
                  <a:pt x="11492" y="4091"/>
                </a:lnTo>
                <a:lnTo>
                  <a:pt x="11442" y="4058"/>
                </a:lnTo>
                <a:lnTo>
                  <a:pt x="11402" y="4029"/>
                </a:lnTo>
                <a:lnTo>
                  <a:pt x="11370" y="4004"/>
                </a:lnTo>
                <a:lnTo>
                  <a:pt x="11346" y="3981"/>
                </a:lnTo>
                <a:lnTo>
                  <a:pt x="11336" y="3969"/>
                </a:lnTo>
                <a:lnTo>
                  <a:pt x="11328" y="3959"/>
                </a:lnTo>
                <a:lnTo>
                  <a:pt x="11322" y="3947"/>
                </a:lnTo>
                <a:lnTo>
                  <a:pt x="11318" y="3935"/>
                </a:lnTo>
                <a:lnTo>
                  <a:pt x="11315" y="3923"/>
                </a:lnTo>
                <a:lnTo>
                  <a:pt x="11310" y="3909"/>
                </a:lnTo>
                <a:lnTo>
                  <a:pt x="11309" y="3881"/>
                </a:lnTo>
                <a:lnTo>
                  <a:pt x="11310" y="3860"/>
                </a:lnTo>
                <a:lnTo>
                  <a:pt x="11315" y="3839"/>
                </a:lnTo>
                <a:lnTo>
                  <a:pt x="11321" y="3819"/>
                </a:lnTo>
                <a:lnTo>
                  <a:pt x="11330" y="3800"/>
                </a:lnTo>
                <a:lnTo>
                  <a:pt x="11345" y="3782"/>
                </a:lnTo>
                <a:lnTo>
                  <a:pt x="11364" y="3764"/>
                </a:lnTo>
                <a:lnTo>
                  <a:pt x="11388" y="3743"/>
                </a:lnTo>
                <a:lnTo>
                  <a:pt x="11417" y="3723"/>
                </a:lnTo>
                <a:lnTo>
                  <a:pt x="11492" y="3674"/>
                </a:lnTo>
                <a:lnTo>
                  <a:pt x="11504" y="3681"/>
                </a:lnTo>
                <a:lnTo>
                  <a:pt x="11504" y="3596"/>
                </a:lnTo>
                <a:lnTo>
                  <a:pt x="11504" y="3579"/>
                </a:lnTo>
                <a:lnTo>
                  <a:pt x="11492" y="3588"/>
                </a:lnTo>
                <a:lnTo>
                  <a:pt x="11465" y="3570"/>
                </a:lnTo>
                <a:lnTo>
                  <a:pt x="11424" y="3542"/>
                </a:lnTo>
                <a:lnTo>
                  <a:pt x="11390" y="3513"/>
                </a:lnTo>
                <a:lnTo>
                  <a:pt x="11364" y="3488"/>
                </a:lnTo>
                <a:lnTo>
                  <a:pt x="11346" y="3465"/>
                </a:lnTo>
                <a:lnTo>
                  <a:pt x="11333" y="3446"/>
                </a:lnTo>
                <a:lnTo>
                  <a:pt x="11322" y="3428"/>
                </a:lnTo>
                <a:lnTo>
                  <a:pt x="11316" y="3414"/>
                </a:lnTo>
                <a:lnTo>
                  <a:pt x="11315" y="3402"/>
                </a:lnTo>
                <a:lnTo>
                  <a:pt x="11316" y="3390"/>
                </a:lnTo>
                <a:lnTo>
                  <a:pt x="11322" y="3375"/>
                </a:lnTo>
                <a:lnTo>
                  <a:pt x="11333" y="3357"/>
                </a:lnTo>
                <a:lnTo>
                  <a:pt x="11346" y="3338"/>
                </a:lnTo>
                <a:lnTo>
                  <a:pt x="11364" y="3315"/>
                </a:lnTo>
                <a:lnTo>
                  <a:pt x="11390" y="3290"/>
                </a:lnTo>
                <a:lnTo>
                  <a:pt x="11424" y="3264"/>
                </a:lnTo>
                <a:lnTo>
                  <a:pt x="11465" y="3234"/>
                </a:lnTo>
                <a:lnTo>
                  <a:pt x="11492" y="3216"/>
                </a:lnTo>
                <a:lnTo>
                  <a:pt x="11504" y="3224"/>
                </a:lnTo>
                <a:lnTo>
                  <a:pt x="11504" y="3207"/>
                </a:lnTo>
                <a:lnTo>
                  <a:pt x="11504" y="3123"/>
                </a:lnTo>
                <a:lnTo>
                  <a:pt x="11492" y="3132"/>
                </a:lnTo>
                <a:lnTo>
                  <a:pt x="11442" y="3098"/>
                </a:lnTo>
                <a:lnTo>
                  <a:pt x="11402" y="3069"/>
                </a:lnTo>
                <a:lnTo>
                  <a:pt x="11370" y="3044"/>
                </a:lnTo>
                <a:lnTo>
                  <a:pt x="11346" y="3021"/>
                </a:lnTo>
                <a:lnTo>
                  <a:pt x="11336" y="3009"/>
                </a:lnTo>
                <a:lnTo>
                  <a:pt x="11328" y="2997"/>
                </a:lnTo>
                <a:lnTo>
                  <a:pt x="11322" y="2988"/>
                </a:lnTo>
                <a:lnTo>
                  <a:pt x="11318" y="2976"/>
                </a:lnTo>
                <a:lnTo>
                  <a:pt x="11315" y="2964"/>
                </a:lnTo>
                <a:lnTo>
                  <a:pt x="11310" y="2951"/>
                </a:lnTo>
                <a:lnTo>
                  <a:pt x="11309" y="2922"/>
                </a:lnTo>
                <a:lnTo>
                  <a:pt x="11310" y="2900"/>
                </a:lnTo>
                <a:lnTo>
                  <a:pt x="11315" y="2880"/>
                </a:lnTo>
                <a:lnTo>
                  <a:pt x="11321" y="2861"/>
                </a:lnTo>
                <a:lnTo>
                  <a:pt x="11330" y="2840"/>
                </a:lnTo>
                <a:lnTo>
                  <a:pt x="11345" y="2822"/>
                </a:lnTo>
                <a:lnTo>
                  <a:pt x="11364" y="2804"/>
                </a:lnTo>
                <a:lnTo>
                  <a:pt x="11388" y="2784"/>
                </a:lnTo>
                <a:lnTo>
                  <a:pt x="11417" y="2765"/>
                </a:lnTo>
                <a:lnTo>
                  <a:pt x="11492" y="2712"/>
                </a:lnTo>
                <a:lnTo>
                  <a:pt x="11504" y="2720"/>
                </a:lnTo>
                <a:lnTo>
                  <a:pt x="11504" y="2636"/>
                </a:lnTo>
                <a:lnTo>
                  <a:pt x="11504" y="2621"/>
                </a:lnTo>
                <a:lnTo>
                  <a:pt x="11492" y="2628"/>
                </a:lnTo>
                <a:lnTo>
                  <a:pt x="11465" y="2610"/>
                </a:lnTo>
                <a:lnTo>
                  <a:pt x="11424" y="2580"/>
                </a:lnTo>
                <a:lnTo>
                  <a:pt x="11390" y="2555"/>
                </a:lnTo>
                <a:lnTo>
                  <a:pt x="11364" y="2528"/>
                </a:lnTo>
                <a:lnTo>
                  <a:pt x="11346" y="2507"/>
                </a:lnTo>
                <a:lnTo>
                  <a:pt x="11333" y="2486"/>
                </a:lnTo>
                <a:lnTo>
                  <a:pt x="11322" y="2468"/>
                </a:lnTo>
                <a:lnTo>
                  <a:pt x="11316" y="2454"/>
                </a:lnTo>
                <a:lnTo>
                  <a:pt x="11315" y="2442"/>
                </a:lnTo>
                <a:lnTo>
                  <a:pt x="11316" y="2430"/>
                </a:lnTo>
                <a:lnTo>
                  <a:pt x="11322" y="2417"/>
                </a:lnTo>
                <a:lnTo>
                  <a:pt x="11333" y="2399"/>
                </a:lnTo>
                <a:lnTo>
                  <a:pt x="11346" y="2378"/>
                </a:lnTo>
                <a:lnTo>
                  <a:pt x="11364" y="2357"/>
                </a:lnTo>
                <a:lnTo>
                  <a:pt x="11390" y="2330"/>
                </a:lnTo>
                <a:lnTo>
                  <a:pt x="11424" y="2304"/>
                </a:lnTo>
                <a:lnTo>
                  <a:pt x="11465" y="2274"/>
                </a:lnTo>
                <a:lnTo>
                  <a:pt x="11492" y="2256"/>
                </a:lnTo>
                <a:lnTo>
                  <a:pt x="11504" y="2265"/>
                </a:lnTo>
                <a:lnTo>
                  <a:pt x="11504" y="2249"/>
                </a:lnTo>
                <a:lnTo>
                  <a:pt x="11504" y="2163"/>
                </a:lnTo>
                <a:lnTo>
                  <a:pt x="11492" y="2171"/>
                </a:lnTo>
                <a:lnTo>
                  <a:pt x="11442" y="2139"/>
                </a:lnTo>
                <a:lnTo>
                  <a:pt x="11402" y="2111"/>
                </a:lnTo>
                <a:lnTo>
                  <a:pt x="11370" y="2085"/>
                </a:lnTo>
                <a:lnTo>
                  <a:pt x="11346" y="2061"/>
                </a:lnTo>
                <a:lnTo>
                  <a:pt x="11336" y="2051"/>
                </a:lnTo>
                <a:lnTo>
                  <a:pt x="11328" y="2039"/>
                </a:lnTo>
                <a:lnTo>
                  <a:pt x="11322" y="2028"/>
                </a:lnTo>
                <a:lnTo>
                  <a:pt x="11318" y="2016"/>
                </a:lnTo>
                <a:lnTo>
                  <a:pt x="11315" y="2004"/>
                </a:lnTo>
                <a:lnTo>
                  <a:pt x="11310" y="1991"/>
                </a:lnTo>
                <a:lnTo>
                  <a:pt x="11309" y="1962"/>
                </a:lnTo>
                <a:lnTo>
                  <a:pt x="11310" y="1941"/>
                </a:lnTo>
                <a:lnTo>
                  <a:pt x="11315" y="1919"/>
                </a:lnTo>
                <a:lnTo>
                  <a:pt x="11321" y="1899"/>
                </a:lnTo>
                <a:lnTo>
                  <a:pt x="11330" y="1881"/>
                </a:lnTo>
                <a:lnTo>
                  <a:pt x="11345" y="1863"/>
                </a:lnTo>
                <a:lnTo>
                  <a:pt x="11364" y="1845"/>
                </a:lnTo>
                <a:lnTo>
                  <a:pt x="11388" y="1824"/>
                </a:lnTo>
                <a:lnTo>
                  <a:pt x="11417" y="1805"/>
                </a:lnTo>
                <a:lnTo>
                  <a:pt x="11492" y="1752"/>
                </a:lnTo>
                <a:lnTo>
                  <a:pt x="11504" y="1761"/>
                </a:lnTo>
                <a:lnTo>
                  <a:pt x="11504" y="1677"/>
                </a:lnTo>
                <a:lnTo>
                  <a:pt x="11504" y="1661"/>
                </a:lnTo>
                <a:lnTo>
                  <a:pt x="11492" y="1668"/>
                </a:lnTo>
                <a:lnTo>
                  <a:pt x="11465" y="1650"/>
                </a:lnTo>
                <a:lnTo>
                  <a:pt x="11424" y="1622"/>
                </a:lnTo>
                <a:lnTo>
                  <a:pt x="11390" y="1595"/>
                </a:lnTo>
                <a:lnTo>
                  <a:pt x="11364" y="1569"/>
                </a:lnTo>
                <a:lnTo>
                  <a:pt x="11346" y="1547"/>
                </a:lnTo>
                <a:lnTo>
                  <a:pt x="11333" y="1527"/>
                </a:lnTo>
                <a:lnTo>
                  <a:pt x="11322" y="1509"/>
                </a:lnTo>
                <a:lnTo>
                  <a:pt x="11316" y="1496"/>
                </a:lnTo>
                <a:lnTo>
                  <a:pt x="11315" y="1484"/>
                </a:lnTo>
                <a:lnTo>
                  <a:pt x="11316" y="1472"/>
                </a:lnTo>
                <a:lnTo>
                  <a:pt x="11322" y="1457"/>
                </a:lnTo>
                <a:lnTo>
                  <a:pt x="11333" y="1439"/>
                </a:lnTo>
                <a:lnTo>
                  <a:pt x="11346" y="1419"/>
                </a:lnTo>
                <a:lnTo>
                  <a:pt x="11364" y="1395"/>
                </a:lnTo>
                <a:lnTo>
                  <a:pt x="11390" y="1371"/>
                </a:lnTo>
                <a:lnTo>
                  <a:pt x="11424" y="1343"/>
                </a:lnTo>
                <a:lnTo>
                  <a:pt x="11465" y="1316"/>
                </a:lnTo>
                <a:lnTo>
                  <a:pt x="11492" y="1298"/>
                </a:lnTo>
                <a:lnTo>
                  <a:pt x="11504" y="1305"/>
                </a:lnTo>
                <a:lnTo>
                  <a:pt x="11504" y="1287"/>
                </a:lnTo>
                <a:lnTo>
                  <a:pt x="11504" y="1203"/>
                </a:lnTo>
                <a:lnTo>
                  <a:pt x="11492" y="1211"/>
                </a:lnTo>
                <a:lnTo>
                  <a:pt x="11442" y="1179"/>
                </a:lnTo>
                <a:lnTo>
                  <a:pt x="11402" y="1149"/>
                </a:lnTo>
                <a:lnTo>
                  <a:pt x="11370" y="1125"/>
                </a:lnTo>
                <a:lnTo>
                  <a:pt x="11346" y="1101"/>
                </a:lnTo>
                <a:lnTo>
                  <a:pt x="11336" y="1091"/>
                </a:lnTo>
                <a:lnTo>
                  <a:pt x="11328" y="1079"/>
                </a:lnTo>
                <a:lnTo>
                  <a:pt x="11322" y="1067"/>
                </a:lnTo>
                <a:lnTo>
                  <a:pt x="11318" y="1055"/>
                </a:lnTo>
                <a:lnTo>
                  <a:pt x="11315" y="1043"/>
                </a:lnTo>
                <a:lnTo>
                  <a:pt x="11310" y="1031"/>
                </a:lnTo>
                <a:lnTo>
                  <a:pt x="11309" y="1004"/>
                </a:lnTo>
                <a:lnTo>
                  <a:pt x="11310" y="980"/>
                </a:lnTo>
                <a:lnTo>
                  <a:pt x="11315" y="960"/>
                </a:lnTo>
                <a:lnTo>
                  <a:pt x="11321" y="939"/>
                </a:lnTo>
                <a:lnTo>
                  <a:pt x="11330" y="921"/>
                </a:lnTo>
                <a:lnTo>
                  <a:pt x="11345" y="903"/>
                </a:lnTo>
                <a:lnTo>
                  <a:pt x="11364" y="885"/>
                </a:lnTo>
                <a:lnTo>
                  <a:pt x="11388" y="866"/>
                </a:lnTo>
                <a:lnTo>
                  <a:pt x="11417" y="843"/>
                </a:lnTo>
                <a:lnTo>
                  <a:pt x="11492" y="794"/>
                </a:lnTo>
                <a:lnTo>
                  <a:pt x="11504" y="801"/>
                </a:lnTo>
                <a:lnTo>
                  <a:pt x="11504" y="717"/>
                </a:lnTo>
                <a:lnTo>
                  <a:pt x="11504" y="702"/>
                </a:lnTo>
                <a:lnTo>
                  <a:pt x="11492" y="710"/>
                </a:lnTo>
                <a:lnTo>
                  <a:pt x="11465" y="692"/>
                </a:lnTo>
                <a:lnTo>
                  <a:pt x="11424" y="662"/>
                </a:lnTo>
                <a:lnTo>
                  <a:pt x="11390" y="633"/>
                </a:lnTo>
                <a:lnTo>
                  <a:pt x="11364" y="609"/>
                </a:lnTo>
                <a:lnTo>
                  <a:pt x="11346" y="588"/>
                </a:lnTo>
                <a:lnTo>
                  <a:pt x="11333" y="566"/>
                </a:lnTo>
                <a:lnTo>
                  <a:pt x="11322" y="549"/>
                </a:lnTo>
                <a:lnTo>
                  <a:pt x="11316" y="534"/>
                </a:lnTo>
                <a:lnTo>
                  <a:pt x="11315" y="524"/>
                </a:lnTo>
                <a:lnTo>
                  <a:pt x="11316" y="512"/>
                </a:lnTo>
                <a:lnTo>
                  <a:pt x="11322" y="498"/>
                </a:lnTo>
                <a:lnTo>
                  <a:pt x="11333" y="480"/>
                </a:lnTo>
                <a:lnTo>
                  <a:pt x="11346" y="459"/>
                </a:lnTo>
                <a:lnTo>
                  <a:pt x="11364" y="435"/>
                </a:lnTo>
                <a:lnTo>
                  <a:pt x="11390" y="411"/>
                </a:lnTo>
                <a:lnTo>
                  <a:pt x="11424" y="384"/>
                </a:lnTo>
                <a:lnTo>
                  <a:pt x="11465" y="354"/>
                </a:lnTo>
                <a:lnTo>
                  <a:pt x="11492" y="336"/>
                </a:lnTo>
                <a:lnTo>
                  <a:pt x="11504" y="344"/>
                </a:lnTo>
                <a:lnTo>
                  <a:pt x="11504" y="327"/>
                </a:lnTo>
                <a:lnTo>
                  <a:pt x="11504" y="245"/>
                </a:lnTo>
                <a:lnTo>
                  <a:pt x="11492" y="252"/>
                </a:lnTo>
                <a:lnTo>
                  <a:pt x="11442" y="218"/>
                </a:lnTo>
                <a:lnTo>
                  <a:pt x="11402" y="191"/>
                </a:lnTo>
                <a:lnTo>
                  <a:pt x="11370" y="167"/>
                </a:lnTo>
                <a:lnTo>
                  <a:pt x="11346" y="143"/>
                </a:lnTo>
                <a:lnTo>
                  <a:pt x="11336" y="131"/>
                </a:lnTo>
                <a:lnTo>
                  <a:pt x="11328" y="120"/>
                </a:lnTo>
                <a:lnTo>
                  <a:pt x="11322" y="108"/>
                </a:lnTo>
                <a:lnTo>
                  <a:pt x="11318" y="96"/>
                </a:lnTo>
                <a:lnTo>
                  <a:pt x="11315" y="84"/>
                </a:lnTo>
                <a:lnTo>
                  <a:pt x="11310" y="72"/>
                </a:lnTo>
                <a:lnTo>
                  <a:pt x="11309" y="44"/>
                </a:lnTo>
                <a:lnTo>
                  <a:pt x="11310" y="20"/>
                </a:lnTo>
                <a:lnTo>
                  <a:pt x="11315" y="0"/>
                </a:lnTo>
                <a:lnTo>
                  <a:pt x="11238" y="0"/>
                </a:lnTo>
                <a:lnTo>
                  <a:pt x="11190" y="0"/>
                </a:lnTo>
                <a:lnTo>
                  <a:pt x="11195" y="20"/>
                </a:lnTo>
                <a:lnTo>
                  <a:pt x="11195" y="44"/>
                </a:lnTo>
                <a:lnTo>
                  <a:pt x="11192" y="72"/>
                </a:lnTo>
                <a:lnTo>
                  <a:pt x="11190" y="84"/>
                </a:lnTo>
                <a:lnTo>
                  <a:pt x="11186" y="96"/>
                </a:lnTo>
                <a:lnTo>
                  <a:pt x="11183" y="108"/>
                </a:lnTo>
                <a:lnTo>
                  <a:pt x="11177" y="120"/>
                </a:lnTo>
                <a:lnTo>
                  <a:pt x="11168" y="131"/>
                </a:lnTo>
                <a:lnTo>
                  <a:pt x="11159" y="143"/>
                </a:lnTo>
                <a:lnTo>
                  <a:pt x="11135" y="167"/>
                </a:lnTo>
                <a:lnTo>
                  <a:pt x="11102" y="191"/>
                </a:lnTo>
                <a:lnTo>
                  <a:pt x="11063" y="218"/>
                </a:lnTo>
                <a:lnTo>
                  <a:pt x="11012" y="252"/>
                </a:lnTo>
                <a:lnTo>
                  <a:pt x="10962" y="218"/>
                </a:lnTo>
                <a:lnTo>
                  <a:pt x="10923" y="191"/>
                </a:lnTo>
                <a:lnTo>
                  <a:pt x="10890" y="167"/>
                </a:lnTo>
                <a:lnTo>
                  <a:pt x="10866" y="143"/>
                </a:lnTo>
                <a:lnTo>
                  <a:pt x="10857" y="131"/>
                </a:lnTo>
                <a:lnTo>
                  <a:pt x="10848" y="120"/>
                </a:lnTo>
                <a:lnTo>
                  <a:pt x="10842" y="108"/>
                </a:lnTo>
                <a:lnTo>
                  <a:pt x="10836" y="96"/>
                </a:lnTo>
                <a:lnTo>
                  <a:pt x="10835" y="84"/>
                </a:lnTo>
                <a:lnTo>
                  <a:pt x="10830" y="72"/>
                </a:lnTo>
                <a:lnTo>
                  <a:pt x="10829" y="44"/>
                </a:lnTo>
                <a:lnTo>
                  <a:pt x="10830" y="20"/>
                </a:lnTo>
                <a:lnTo>
                  <a:pt x="10835" y="0"/>
                </a:lnTo>
                <a:lnTo>
                  <a:pt x="10758" y="0"/>
                </a:lnTo>
                <a:lnTo>
                  <a:pt x="10710" y="0"/>
                </a:lnTo>
                <a:lnTo>
                  <a:pt x="10715" y="20"/>
                </a:lnTo>
                <a:lnTo>
                  <a:pt x="10715" y="44"/>
                </a:lnTo>
                <a:lnTo>
                  <a:pt x="10713" y="71"/>
                </a:lnTo>
                <a:lnTo>
                  <a:pt x="10710" y="84"/>
                </a:lnTo>
                <a:lnTo>
                  <a:pt x="10707" y="96"/>
                </a:lnTo>
                <a:lnTo>
                  <a:pt x="10703" y="107"/>
                </a:lnTo>
                <a:lnTo>
                  <a:pt x="10697" y="119"/>
                </a:lnTo>
                <a:lnTo>
                  <a:pt x="10689" y="128"/>
                </a:lnTo>
                <a:lnTo>
                  <a:pt x="10680" y="140"/>
                </a:lnTo>
                <a:lnTo>
                  <a:pt x="10659" y="162"/>
                </a:lnTo>
                <a:lnTo>
                  <a:pt x="10629" y="186"/>
                </a:lnTo>
                <a:lnTo>
                  <a:pt x="10590" y="212"/>
                </a:lnTo>
                <a:lnTo>
                  <a:pt x="10545" y="245"/>
                </a:lnTo>
                <a:lnTo>
                  <a:pt x="10533" y="252"/>
                </a:lnTo>
                <a:lnTo>
                  <a:pt x="10482" y="218"/>
                </a:lnTo>
                <a:lnTo>
                  <a:pt x="10443" y="191"/>
                </a:lnTo>
                <a:lnTo>
                  <a:pt x="10410" y="167"/>
                </a:lnTo>
                <a:lnTo>
                  <a:pt x="10386" y="143"/>
                </a:lnTo>
                <a:lnTo>
                  <a:pt x="10377" y="131"/>
                </a:lnTo>
                <a:lnTo>
                  <a:pt x="10368" y="120"/>
                </a:lnTo>
                <a:lnTo>
                  <a:pt x="10362" y="108"/>
                </a:lnTo>
                <a:lnTo>
                  <a:pt x="10356" y="96"/>
                </a:lnTo>
                <a:lnTo>
                  <a:pt x="10353" y="84"/>
                </a:lnTo>
                <a:lnTo>
                  <a:pt x="10350" y="72"/>
                </a:lnTo>
                <a:lnTo>
                  <a:pt x="10349" y="44"/>
                </a:lnTo>
                <a:lnTo>
                  <a:pt x="10350" y="20"/>
                </a:lnTo>
                <a:lnTo>
                  <a:pt x="10353" y="0"/>
                </a:lnTo>
                <a:lnTo>
                  <a:pt x="10278" y="0"/>
                </a:lnTo>
                <a:lnTo>
                  <a:pt x="10232" y="0"/>
                </a:lnTo>
                <a:lnTo>
                  <a:pt x="10235" y="20"/>
                </a:lnTo>
                <a:lnTo>
                  <a:pt x="10235" y="44"/>
                </a:lnTo>
                <a:lnTo>
                  <a:pt x="10233" y="72"/>
                </a:lnTo>
                <a:lnTo>
                  <a:pt x="10232" y="84"/>
                </a:lnTo>
                <a:lnTo>
                  <a:pt x="10227" y="96"/>
                </a:lnTo>
                <a:lnTo>
                  <a:pt x="10223" y="108"/>
                </a:lnTo>
                <a:lnTo>
                  <a:pt x="10215" y="120"/>
                </a:lnTo>
                <a:lnTo>
                  <a:pt x="10208" y="131"/>
                </a:lnTo>
                <a:lnTo>
                  <a:pt x="10199" y="143"/>
                </a:lnTo>
                <a:lnTo>
                  <a:pt x="10173" y="167"/>
                </a:lnTo>
                <a:lnTo>
                  <a:pt x="10143" y="191"/>
                </a:lnTo>
                <a:lnTo>
                  <a:pt x="10101" y="218"/>
                </a:lnTo>
                <a:lnTo>
                  <a:pt x="10053" y="252"/>
                </a:lnTo>
                <a:lnTo>
                  <a:pt x="10004" y="218"/>
                </a:lnTo>
                <a:lnTo>
                  <a:pt x="9963" y="191"/>
                </a:lnTo>
                <a:lnTo>
                  <a:pt x="9932" y="167"/>
                </a:lnTo>
                <a:lnTo>
                  <a:pt x="9908" y="143"/>
                </a:lnTo>
                <a:lnTo>
                  <a:pt x="9897" y="131"/>
                </a:lnTo>
                <a:lnTo>
                  <a:pt x="9890" y="120"/>
                </a:lnTo>
                <a:lnTo>
                  <a:pt x="9884" y="108"/>
                </a:lnTo>
                <a:lnTo>
                  <a:pt x="9878" y="96"/>
                </a:lnTo>
                <a:lnTo>
                  <a:pt x="9873" y="84"/>
                </a:lnTo>
                <a:lnTo>
                  <a:pt x="9872" y="72"/>
                </a:lnTo>
                <a:lnTo>
                  <a:pt x="9869" y="44"/>
                </a:lnTo>
                <a:lnTo>
                  <a:pt x="9872" y="20"/>
                </a:lnTo>
                <a:lnTo>
                  <a:pt x="9873" y="0"/>
                </a:lnTo>
                <a:lnTo>
                  <a:pt x="9800" y="0"/>
                </a:lnTo>
                <a:lnTo>
                  <a:pt x="9752" y="0"/>
                </a:lnTo>
                <a:lnTo>
                  <a:pt x="9755" y="20"/>
                </a:lnTo>
                <a:lnTo>
                  <a:pt x="9755" y="44"/>
                </a:lnTo>
                <a:lnTo>
                  <a:pt x="9753" y="71"/>
                </a:lnTo>
                <a:lnTo>
                  <a:pt x="9752" y="84"/>
                </a:lnTo>
                <a:lnTo>
                  <a:pt x="9747" y="96"/>
                </a:lnTo>
                <a:lnTo>
                  <a:pt x="9743" y="107"/>
                </a:lnTo>
                <a:lnTo>
                  <a:pt x="9737" y="119"/>
                </a:lnTo>
                <a:lnTo>
                  <a:pt x="9729" y="128"/>
                </a:lnTo>
                <a:lnTo>
                  <a:pt x="9722" y="140"/>
                </a:lnTo>
                <a:lnTo>
                  <a:pt x="9698" y="162"/>
                </a:lnTo>
                <a:lnTo>
                  <a:pt x="9668" y="186"/>
                </a:lnTo>
                <a:lnTo>
                  <a:pt x="9632" y="212"/>
                </a:lnTo>
                <a:lnTo>
                  <a:pt x="9585" y="245"/>
                </a:lnTo>
                <a:lnTo>
                  <a:pt x="9573" y="252"/>
                </a:lnTo>
                <a:lnTo>
                  <a:pt x="9524" y="218"/>
                </a:lnTo>
                <a:lnTo>
                  <a:pt x="9483" y="191"/>
                </a:lnTo>
                <a:lnTo>
                  <a:pt x="9452" y="167"/>
                </a:lnTo>
                <a:lnTo>
                  <a:pt x="9428" y="143"/>
                </a:lnTo>
                <a:lnTo>
                  <a:pt x="9417" y="131"/>
                </a:lnTo>
                <a:lnTo>
                  <a:pt x="9410" y="120"/>
                </a:lnTo>
                <a:lnTo>
                  <a:pt x="9404" y="108"/>
                </a:lnTo>
                <a:lnTo>
                  <a:pt x="9398" y="96"/>
                </a:lnTo>
                <a:lnTo>
                  <a:pt x="9393" y="84"/>
                </a:lnTo>
                <a:lnTo>
                  <a:pt x="9392" y="72"/>
                </a:lnTo>
                <a:lnTo>
                  <a:pt x="9390" y="44"/>
                </a:lnTo>
                <a:lnTo>
                  <a:pt x="9392" y="20"/>
                </a:lnTo>
                <a:lnTo>
                  <a:pt x="9393" y="0"/>
                </a:lnTo>
                <a:lnTo>
                  <a:pt x="9320" y="0"/>
                </a:lnTo>
                <a:lnTo>
                  <a:pt x="9272" y="0"/>
                </a:lnTo>
                <a:lnTo>
                  <a:pt x="9276" y="20"/>
                </a:lnTo>
                <a:lnTo>
                  <a:pt x="9276" y="44"/>
                </a:lnTo>
                <a:lnTo>
                  <a:pt x="9273" y="72"/>
                </a:lnTo>
                <a:lnTo>
                  <a:pt x="9272" y="84"/>
                </a:lnTo>
                <a:lnTo>
                  <a:pt x="9267" y="96"/>
                </a:lnTo>
                <a:lnTo>
                  <a:pt x="9261" y="108"/>
                </a:lnTo>
                <a:lnTo>
                  <a:pt x="9255" y="120"/>
                </a:lnTo>
                <a:lnTo>
                  <a:pt x="9248" y="131"/>
                </a:lnTo>
                <a:lnTo>
                  <a:pt x="9237" y="143"/>
                </a:lnTo>
                <a:lnTo>
                  <a:pt x="9213" y="167"/>
                </a:lnTo>
                <a:lnTo>
                  <a:pt x="9182" y="191"/>
                </a:lnTo>
                <a:lnTo>
                  <a:pt x="9141" y="218"/>
                </a:lnTo>
                <a:lnTo>
                  <a:pt x="9093" y="252"/>
                </a:lnTo>
                <a:lnTo>
                  <a:pt x="9044" y="218"/>
                </a:lnTo>
                <a:lnTo>
                  <a:pt x="9003" y="191"/>
                </a:lnTo>
                <a:lnTo>
                  <a:pt x="8972" y="167"/>
                </a:lnTo>
                <a:lnTo>
                  <a:pt x="8948" y="143"/>
                </a:lnTo>
                <a:lnTo>
                  <a:pt x="8939" y="131"/>
                </a:lnTo>
                <a:lnTo>
                  <a:pt x="8930" y="120"/>
                </a:lnTo>
                <a:lnTo>
                  <a:pt x="8924" y="108"/>
                </a:lnTo>
                <a:lnTo>
                  <a:pt x="8918" y="96"/>
                </a:lnTo>
                <a:lnTo>
                  <a:pt x="8915" y="84"/>
                </a:lnTo>
                <a:lnTo>
                  <a:pt x="8912" y="72"/>
                </a:lnTo>
                <a:lnTo>
                  <a:pt x="8910" y="44"/>
                </a:lnTo>
                <a:lnTo>
                  <a:pt x="8910" y="20"/>
                </a:lnTo>
                <a:lnTo>
                  <a:pt x="8915" y="0"/>
                </a:lnTo>
                <a:lnTo>
                  <a:pt x="8840" y="0"/>
                </a:lnTo>
                <a:lnTo>
                  <a:pt x="8792" y="0"/>
                </a:lnTo>
                <a:lnTo>
                  <a:pt x="8795" y="20"/>
                </a:lnTo>
                <a:lnTo>
                  <a:pt x="8796" y="44"/>
                </a:lnTo>
                <a:lnTo>
                  <a:pt x="8795" y="71"/>
                </a:lnTo>
                <a:lnTo>
                  <a:pt x="8792" y="84"/>
                </a:lnTo>
                <a:lnTo>
                  <a:pt x="8789" y="96"/>
                </a:lnTo>
                <a:lnTo>
                  <a:pt x="8784" y="107"/>
                </a:lnTo>
                <a:lnTo>
                  <a:pt x="8778" y="119"/>
                </a:lnTo>
                <a:lnTo>
                  <a:pt x="8771" y="128"/>
                </a:lnTo>
                <a:lnTo>
                  <a:pt x="8760" y="140"/>
                </a:lnTo>
                <a:lnTo>
                  <a:pt x="8738" y="162"/>
                </a:lnTo>
                <a:lnTo>
                  <a:pt x="8708" y="186"/>
                </a:lnTo>
                <a:lnTo>
                  <a:pt x="8672" y="212"/>
                </a:lnTo>
                <a:lnTo>
                  <a:pt x="8627" y="245"/>
                </a:lnTo>
                <a:lnTo>
                  <a:pt x="8612" y="252"/>
                </a:lnTo>
                <a:lnTo>
                  <a:pt x="8564" y="218"/>
                </a:lnTo>
                <a:lnTo>
                  <a:pt x="8525" y="191"/>
                </a:lnTo>
                <a:lnTo>
                  <a:pt x="8492" y="167"/>
                </a:lnTo>
                <a:lnTo>
                  <a:pt x="8468" y="143"/>
                </a:lnTo>
                <a:lnTo>
                  <a:pt x="8459" y="131"/>
                </a:lnTo>
                <a:lnTo>
                  <a:pt x="8450" y="120"/>
                </a:lnTo>
                <a:lnTo>
                  <a:pt x="8444" y="108"/>
                </a:lnTo>
                <a:lnTo>
                  <a:pt x="8438" y="96"/>
                </a:lnTo>
                <a:lnTo>
                  <a:pt x="8435" y="84"/>
                </a:lnTo>
                <a:lnTo>
                  <a:pt x="8432" y="72"/>
                </a:lnTo>
                <a:lnTo>
                  <a:pt x="8430" y="44"/>
                </a:lnTo>
                <a:lnTo>
                  <a:pt x="8430" y="20"/>
                </a:lnTo>
                <a:lnTo>
                  <a:pt x="8435" y="0"/>
                </a:lnTo>
                <a:lnTo>
                  <a:pt x="8360" y="0"/>
                </a:lnTo>
                <a:lnTo>
                  <a:pt x="8312" y="0"/>
                </a:lnTo>
                <a:lnTo>
                  <a:pt x="8315" y="20"/>
                </a:lnTo>
                <a:lnTo>
                  <a:pt x="8316" y="44"/>
                </a:lnTo>
                <a:lnTo>
                  <a:pt x="8315" y="72"/>
                </a:lnTo>
                <a:lnTo>
                  <a:pt x="8312" y="84"/>
                </a:lnTo>
                <a:lnTo>
                  <a:pt x="8309" y="96"/>
                </a:lnTo>
                <a:lnTo>
                  <a:pt x="8303" y="108"/>
                </a:lnTo>
                <a:lnTo>
                  <a:pt x="8297" y="120"/>
                </a:lnTo>
                <a:lnTo>
                  <a:pt x="8289" y="131"/>
                </a:lnTo>
                <a:lnTo>
                  <a:pt x="8279" y="143"/>
                </a:lnTo>
                <a:lnTo>
                  <a:pt x="8255" y="167"/>
                </a:lnTo>
                <a:lnTo>
                  <a:pt x="8223" y="191"/>
                </a:lnTo>
                <a:lnTo>
                  <a:pt x="8183" y="218"/>
                </a:lnTo>
                <a:lnTo>
                  <a:pt x="8133" y="252"/>
                </a:lnTo>
                <a:lnTo>
                  <a:pt x="8085" y="218"/>
                </a:lnTo>
                <a:lnTo>
                  <a:pt x="8045" y="191"/>
                </a:lnTo>
                <a:lnTo>
                  <a:pt x="8013" y="167"/>
                </a:lnTo>
                <a:lnTo>
                  <a:pt x="7986" y="143"/>
                </a:lnTo>
                <a:lnTo>
                  <a:pt x="7979" y="131"/>
                </a:lnTo>
                <a:lnTo>
                  <a:pt x="7971" y="120"/>
                </a:lnTo>
                <a:lnTo>
                  <a:pt x="7962" y="108"/>
                </a:lnTo>
                <a:lnTo>
                  <a:pt x="7959" y="96"/>
                </a:lnTo>
                <a:lnTo>
                  <a:pt x="7955" y="84"/>
                </a:lnTo>
                <a:lnTo>
                  <a:pt x="7953" y="72"/>
                </a:lnTo>
                <a:lnTo>
                  <a:pt x="7950" y="44"/>
                </a:lnTo>
                <a:lnTo>
                  <a:pt x="7950" y="20"/>
                </a:lnTo>
                <a:lnTo>
                  <a:pt x="7955" y="0"/>
                </a:lnTo>
                <a:lnTo>
                  <a:pt x="7881" y="0"/>
                </a:lnTo>
                <a:lnTo>
                  <a:pt x="7833" y="0"/>
                </a:lnTo>
                <a:lnTo>
                  <a:pt x="7835" y="20"/>
                </a:lnTo>
                <a:lnTo>
                  <a:pt x="7836" y="44"/>
                </a:lnTo>
                <a:lnTo>
                  <a:pt x="7835" y="71"/>
                </a:lnTo>
                <a:lnTo>
                  <a:pt x="7833" y="84"/>
                </a:lnTo>
                <a:lnTo>
                  <a:pt x="7829" y="96"/>
                </a:lnTo>
                <a:lnTo>
                  <a:pt x="7824" y="107"/>
                </a:lnTo>
                <a:lnTo>
                  <a:pt x="7817" y="119"/>
                </a:lnTo>
                <a:lnTo>
                  <a:pt x="7811" y="128"/>
                </a:lnTo>
                <a:lnTo>
                  <a:pt x="7800" y="140"/>
                </a:lnTo>
                <a:lnTo>
                  <a:pt x="7779" y="162"/>
                </a:lnTo>
                <a:lnTo>
                  <a:pt x="7749" y="186"/>
                </a:lnTo>
                <a:lnTo>
                  <a:pt x="7710" y="212"/>
                </a:lnTo>
                <a:lnTo>
                  <a:pt x="7665" y="245"/>
                </a:lnTo>
                <a:lnTo>
                  <a:pt x="7665" y="252"/>
                </a:lnTo>
                <a:lnTo>
                  <a:pt x="7617" y="218"/>
                </a:lnTo>
                <a:lnTo>
                  <a:pt x="7577" y="191"/>
                </a:lnTo>
                <a:lnTo>
                  <a:pt x="7545" y="167"/>
                </a:lnTo>
                <a:lnTo>
                  <a:pt x="7520" y="143"/>
                </a:lnTo>
                <a:lnTo>
                  <a:pt x="7511" y="131"/>
                </a:lnTo>
                <a:lnTo>
                  <a:pt x="7503" y="120"/>
                </a:lnTo>
                <a:lnTo>
                  <a:pt x="7496" y="108"/>
                </a:lnTo>
                <a:lnTo>
                  <a:pt x="7491" y="96"/>
                </a:lnTo>
                <a:lnTo>
                  <a:pt x="7487" y="84"/>
                </a:lnTo>
                <a:lnTo>
                  <a:pt x="7485" y="72"/>
                </a:lnTo>
                <a:lnTo>
                  <a:pt x="7484" y="44"/>
                </a:lnTo>
                <a:lnTo>
                  <a:pt x="7484" y="20"/>
                </a:lnTo>
                <a:lnTo>
                  <a:pt x="7487" y="0"/>
                </a:lnTo>
                <a:lnTo>
                  <a:pt x="7413" y="0"/>
                </a:lnTo>
                <a:lnTo>
                  <a:pt x="7365" y="0"/>
                </a:lnTo>
                <a:lnTo>
                  <a:pt x="7367" y="20"/>
                </a:lnTo>
                <a:lnTo>
                  <a:pt x="7370" y="44"/>
                </a:lnTo>
                <a:lnTo>
                  <a:pt x="7367" y="72"/>
                </a:lnTo>
                <a:lnTo>
                  <a:pt x="7365" y="84"/>
                </a:lnTo>
                <a:lnTo>
                  <a:pt x="7361" y="96"/>
                </a:lnTo>
                <a:lnTo>
                  <a:pt x="7355" y="108"/>
                </a:lnTo>
                <a:lnTo>
                  <a:pt x="7349" y="120"/>
                </a:lnTo>
                <a:lnTo>
                  <a:pt x="7341" y="131"/>
                </a:lnTo>
                <a:lnTo>
                  <a:pt x="7331" y="143"/>
                </a:lnTo>
                <a:lnTo>
                  <a:pt x="7307" y="167"/>
                </a:lnTo>
                <a:lnTo>
                  <a:pt x="7275" y="191"/>
                </a:lnTo>
                <a:lnTo>
                  <a:pt x="7235" y="218"/>
                </a:lnTo>
                <a:lnTo>
                  <a:pt x="7185" y="252"/>
                </a:lnTo>
                <a:lnTo>
                  <a:pt x="7137" y="218"/>
                </a:lnTo>
                <a:lnTo>
                  <a:pt x="7095" y="191"/>
                </a:lnTo>
                <a:lnTo>
                  <a:pt x="7065" y="167"/>
                </a:lnTo>
                <a:lnTo>
                  <a:pt x="7040" y="143"/>
                </a:lnTo>
                <a:lnTo>
                  <a:pt x="7031" y="131"/>
                </a:lnTo>
                <a:lnTo>
                  <a:pt x="7023" y="120"/>
                </a:lnTo>
                <a:lnTo>
                  <a:pt x="7016" y="108"/>
                </a:lnTo>
                <a:lnTo>
                  <a:pt x="7011" y="96"/>
                </a:lnTo>
                <a:lnTo>
                  <a:pt x="7007" y="84"/>
                </a:lnTo>
                <a:lnTo>
                  <a:pt x="7005" y="72"/>
                </a:lnTo>
                <a:lnTo>
                  <a:pt x="7004" y="44"/>
                </a:lnTo>
                <a:lnTo>
                  <a:pt x="7004" y="20"/>
                </a:lnTo>
                <a:lnTo>
                  <a:pt x="7007" y="0"/>
                </a:lnTo>
                <a:lnTo>
                  <a:pt x="6933" y="0"/>
                </a:lnTo>
                <a:lnTo>
                  <a:pt x="6884" y="0"/>
                </a:lnTo>
                <a:lnTo>
                  <a:pt x="6888" y="20"/>
                </a:lnTo>
                <a:lnTo>
                  <a:pt x="6890" y="44"/>
                </a:lnTo>
                <a:lnTo>
                  <a:pt x="6888" y="71"/>
                </a:lnTo>
                <a:lnTo>
                  <a:pt x="6885" y="84"/>
                </a:lnTo>
                <a:lnTo>
                  <a:pt x="6882" y="96"/>
                </a:lnTo>
                <a:lnTo>
                  <a:pt x="6876" y="107"/>
                </a:lnTo>
                <a:lnTo>
                  <a:pt x="6870" y="119"/>
                </a:lnTo>
                <a:lnTo>
                  <a:pt x="6864" y="128"/>
                </a:lnTo>
                <a:lnTo>
                  <a:pt x="6854" y="140"/>
                </a:lnTo>
                <a:lnTo>
                  <a:pt x="6831" y="162"/>
                </a:lnTo>
                <a:lnTo>
                  <a:pt x="6801" y="186"/>
                </a:lnTo>
                <a:lnTo>
                  <a:pt x="6764" y="212"/>
                </a:lnTo>
                <a:lnTo>
                  <a:pt x="6717" y="245"/>
                </a:lnTo>
                <a:lnTo>
                  <a:pt x="6705" y="252"/>
                </a:lnTo>
                <a:lnTo>
                  <a:pt x="6656" y="218"/>
                </a:lnTo>
                <a:lnTo>
                  <a:pt x="6615" y="191"/>
                </a:lnTo>
                <a:lnTo>
                  <a:pt x="6584" y="167"/>
                </a:lnTo>
                <a:lnTo>
                  <a:pt x="6560" y="143"/>
                </a:lnTo>
                <a:lnTo>
                  <a:pt x="6549" y="131"/>
                </a:lnTo>
                <a:lnTo>
                  <a:pt x="6542" y="120"/>
                </a:lnTo>
                <a:lnTo>
                  <a:pt x="6536" y="108"/>
                </a:lnTo>
                <a:lnTo>
                  <a:pt x="6531" y="96"/>
                </a:lnTo>
                <a:lnTo>
                  <a:pt x="6528" y="84"/>
                </a:lnTo>
                <a:lnTo>
                  <a:pt x="6525" y="72"/>
                </a:lnTo>
                <a:lnTo>
                  <a:pt x="6524" y="44"/>
                </a:lnTo>
                <a:lnTo>
                  <a:pt x="6524" y="20"/>
                </a:lnTo>
                <a:lnTo>
                  <a:pt x="6528" y="0"/>
                </a:lnTo>
                <a:lnTo>
                  <a:pt x="6453" y="0"/>
                </a:lnTo>
                <a:lnTo>
                  <a:pt x="6404" y="0"/>
                </a:lnTo>
                <a:lnTo>
                  <a:pt x="6408" y="20"/>
                </a:lnTo>
                <a:lnTo>
                  <a:pt x="6410" y="44"/>
                </a:lnTo>
                <a:lnTo>
                  <a:pt x="6408" y="72"/>
                </a:lnTo>
                <a:lnTo>
                  <a:pt x="6404" y="84"/>
                </a:lnTo>
                <a:lnTo>
                  <a:pt x="6399" y="96"/>
                </a:lnTo>
                <a:lnTo>
                  <a:pt x="6396" y="108"/>
                </a:lnTo>
                <a:lnTo>
                  <a:pt x="6390" y="120"/>
                </a:lnTo>
                <a:lnTo>
                  <a:pt x="6381" y="131"/>
                </a:lnTo>
                <a:lnTo>
                  <a:pt x="6372" y="143"/>
                </a:lnTo>
                <a:lnTo>
                  <a:pt x="6348" y="167"/>
                </a:lnTo>
                <a:lnTo>
                  <a:pt x="6315" y="191"/>
                </a:lnTo>
                <a:lnTo>
                  <a:pt x="6276" y="218"/>
                </a:lnTo>
                <a:lnTo>
                  <a:pt x="6227" y="252"/>
                </a:lnTo>
                <a:lnTo>
                  <a:pt x="6176" y="218"/>
                </a:lnTo>
                <a:lnTo>
                  <a:pt x="6137" y="191"/>
                </a:lnTo>
                <a:lnTo>
                  <a:pt x="6104" y="167"/>
                </a:lnTo>
                <a:lnTo>
                  <a:pt x="6080" y="143"/>
                </a:lnTo>
                <a:lnTo>
                  <a:pt x="6071" y="131"/>
                </a:lnTo>
                <a:lnTo>
                  <a:pt x="6062" y="120"/>
                </a:lnTo>
                <a:lnTo>
                  <a:pt x="6056" y="108"/>
                </a:lnTo>
                <a:lnTo>
                  <a:pt x="6053" y="96"/>
                </a:lnTo>
                <a:lnTo>
                  <a:pt x="6048" y="84"/>
                </a:lnTo>
                <a:lnTo>
                  <a:pt x="6044" y="72"/>
                </a:lnTo>
                <a:lnTo>
                  <a:pt x="6042" y="44"/>
                </a:lnTo>
                <a:lnTo>
                  <a:pt x="6044" y="20"/>
                </a:lnTo>
                <a:lnTo>
                  <a:pt x="6048" y="0"/>
                </a:lnTo>
                <a:lnTo>
                  <a:pt x="5972" y="0"/>
                </a:lnTo>
                <a:lnTo>
                  <a:pt x="5924" y="0"/>
                </a:lnTo>
                <a:lnTo>
                  <a:pt x="5928" y="20"/>
                </a:lnTo>
                <a:lnTo>
                  <a:pt x="5930" y="44"/>
                </a:lnTo>
                <a:lnTo>
                  <a:pt x="5928" y="71"/>
                </a:lnTo>
                <a:lnTo>
                  <a:pt x="5924" y="84"/>
                </a:lnTo>
                <a:lnTo>
                  <a:pt x="5922" y="96"/>
                </a:lnTo>
                <a:lnTo>
                  <a:pt x="5916" y="107"/>
                </a:lnTo>
                <a:lnTo>
                  <a:pt x="5910" y="119"/>
                </a:lnTo>
                <a:lnTo>
                  <a:pt x="5903" y="128"/>
                </a:lnTo>
                <a:lnTo>
                  <a:pt x="5894" y="140"/>
                </a:lnTo>
                <a:lnTo>
                  <a:pt x="5873" y="162"/>
                </a:lnTo>
                <a:lnTo>
                  <a:pt x="5843" y="186"/>
                </a:lnTo>
                <a:lnTo>
                  <a:pt x="5804" y="212"/>
                </a:lnTo>
                <a:lnTo>
                  <a:pt x="5759" y="245"/>
                </a:lnTo>
                <a:lnTo>
                  <a:pt x="5747" y="252"/>
                </a:lnTo>
                <a:lnTo>
                  <a:pt x="5696" y="218"/>
                </a:lnTo>
                <a:lnTo>
                  <a:pt x="5657" y="191"/>
                </a:lnTo>
                <a:lnTo>
                  <a:pt x="5625" y="167"/>
                </a:lnTo>
                <a:lnTo>
                  <a:pt x="5601" y="143"/>
                </a:lnTo>
                <a:lnTo>
                  <a:pt x="5591" y="131"/>
                </a:lnTo>
                <a:lnTo>
                  <a:pt x="5583" y="120"/>
                </a:lnTo>
                <a:lnTo>
                  <a:pt x="5577" y="108"/>
                </a:lnTo>
                <a:lnTo>
                  <a:pt x="5573" y="96"/>
                </a:lnTo>
                <a:lnTo>
                  <a:pt x="5568" y="84"/>
                </a:lnTo>
                <a:lnTo>
                  <a:pt x="5565" y="72"/>
                </a:lnTo>
                <a:lnTo>
                  <a:pt x="5562" y="44"/>
                </a:lnTo>
                <a:lnTo>
                  <a:pt x="5565" y="20"/>
                </a:lnTo>
                <a:lnTo>
                  <a:pt x="5568" y="0"/>
                </a:lnTo>
                <a:lnTo>
                  <a:pt x="5493" y="0"/>
                </a:lnTo>
                <a:lnTo>
                  <a:pt x="5445" y="0"/>
                </a:lnTo>
                <a:lnTo>
                  <a:pt x="5448" y="20"/>
                </a:lnTo>
                <a:lnTo>
                  <a:pt x="5448" y="44"/>
                </a:lnTo>
                <a:lnTo>
                  <a:pt x="5447" y="72"/>
                </a:lnTo>
                <a:lnTo>
                  <a:pt x="5445" y="84"/>
                </a:lnTo>
                <a:lnTo>
                  <a:pt x="5441" y="96"/>
                </a:lnTo>
                <a:lnTo>
                  <a:pt x="5436" y="108"/>
                </a:lnTo>
                <a:lnTo>
                  <a:pt x="5429" y="120"/>
                </a:lnTo>
                <a:lnTo>
                  <a:pt x="5423" y="131"/>
                </a:lnTo>
                <a:lnTo>
                  <a:pt x="5412" y="143"/>
                </a:lnTo>
                <a:lnTo>
                  <a:pt x="5388" y="167"/>
                </a:lnTo>
                <a:lnTo>
                  <a:pt x="5357" y="191"/>
                </a:lnTo>
                <a:lnTo>
                  <a:pt x="5316" y="218"/>
                </a:lnTo>
                <a:lnTo>
                  <a:pt x="5267" y="252"/>
                </a:lnTo>
                <a:lnTo>
                  <a:pt x="5217" y="218"/>
                </a:lnTo>
                <a:lnTo>
                  <a:pt x="5177" y="191"/>
                </a:lnTo>
                <a:lnTo>
                  <a:pt x="5145" y="167"/>
                </a:lnTo>
                <a:lnTo>
                  <a:pt x="5121" y="143"/>
                </a:lnTo>
                <a:lnTo>
                  <a:pt x="5111" y="131"/>
                </a:lnTo>
                <a:lnTo>
                  <a:pt x="5103" y="120"/>
                </a:lnTo>
                <a:lnTo>
                  <a:pt x="5097" y="108"/>
                </a:lnTo>
                <a:lnTo>
                  <a:pt x="5091" y="96"/>
                </a:lnTo>
                <a:lnTo>
                  <a:pt x="5088" y="84"/>
                </a:lnTo>
                <a:lnTo>
                  <a:pt x="5085" y="72"/>
                </a:lnTo>
                <a:lnTo>
                  <a:pt x="5082" y="44"/>
                </a:lnTo>
                <a:lnTo>
                  <a:pt x="5085" y="20"/>
                </a:lnTo>
                <a:lnTo>
                  <a:pt x="5088" y="0"/>
                </a:lnTo>
                <a:lnTo>
                  <a:pt x="5013" y="0"/>
                </a:lnTo>
                <a:lnTo>
                  <a:pt x="4965" y="0"/>
                </a:lnTo>
                <a:lnTo>
                  <a:pt x="4970" y="20"/>
                </a:lnTo>
                <a:lnTo>
                  <a:pt x="4970" y="44"/>
                </a:lnTo>
                <a:lnTo>
                  <a:pt x="4967" y="71"/>
                </a:lnTo>
                <a:lnTo>
                  <a:pt x="4965" y="84"/>
                </a:lnTo>
                <a:lnTo>
                  <a:pt x="4961" y="96"/>
                </a:lnTo>
                <a:lnTo>
                  <a:pt x="4958" y="107"/>
                </a:lnTo>
                <a:lnTo>
                  <a:pt x="4952" y="119"/>
                </a:lnTo>
                <a:lnTo>
                  <a:pt x="4943" y="128"/>
                </a:lnTo>
                <a:lnTo>
                  <a:pt x="4935" y="140"/>
                </a:lnTo>
                <a:lnTo>
                  <a:pt x="4911" y="162"/>
                </a:lnTo>
                <a:lnTo>
                  <a:pt x="4883" y="186"/>
                </a:lnTo>
                <a:lnTo>
                  <a:pt x="4845" y="212"/>
                </a:lnTo>
                <a:lnTo>
                  <a:pt x="4799" y="245"/>
                </a:lnTo>
                <a:lnTo>
                  <a:pt x="4787" y="252"/>
                </a:lnTo>
                <a:lnTo>
                  <a:pt x="4737" y="218"/>
                </a:lnTo>
                <a:lnTo>
                  <a:pt x="4697" y="191"/>
                </a:lnTo>
                <a:lnTo>
                  <a:pt x="4665" y="167"/>
                </a:lnTo>
                <a:lnTo>
                  <a:pt x="4641" y="143"/>
                </a:lnTo>
                <a:lnTo>
                  <a:pt x="4631" y="131"/>
                </a:lnTo>
                <a:lnTo>
                  <a:pt x="4623" y="120"/>
                </a:lnTo>
                <a:lnTo>
                  <a:pt x="4617" y="108"/>
                </a:lnTo>
                <a:lnTo>
                  <a:pt x="4611" y="96"/>
                </a:lnTo>
                <a:lnTo>
                  <a:pt x="4607" y="84"/>
                </a:lnTo>
                <a:lnTo>
                  <a:pt x="4605" y="72"/>
                </a:lnTo>
                <a:lnTo>
                  <a:pt x="4604" y="44"/>
                </a:lnTo>
                <a:lnTo>
                  <a:pt x="4605" y="20"/>
                </a:lnTo>
                <a:lnTo>
                  <a:pt x="4607" y="0"/>
                </a:lnTo>
                <a:lnTo>
                  <a:pt x="4533" y="0"/>
                </a:lnTo>
                <a:lnTo>
                  <a:pt x="4485" y="0"/>
                </a:lnTo>
                <a:lnTo>
                  <a:pt x="4490" y="20"/>
                </a:lnTo>
                <a:lnTo>
                  <a:pt x="4490" y="44"/>
                </a:lnTo>
                <a:lnTo>
                  <a:pt x="4487" y="72"/>
                </a:lnTo>
                <a:lnTo>
                  <a:pt x="4485" y="84"/>
                </a:lnTo>
                <a:lnTo>
                  <a:pt x="4481" y="96"/>
                </a:lnTo>
                <a:lnTo>
                  <a:pt x="4478" y="108"/>
                </a:lnTo>
                <a:lnTo>
                  <a:pt x="4469" y="120"/>
                </a:lnTo>
                <a:lnTo>
                  <a:pt x="4461" y="131"/>
                </a:lnTo>
                <a:lnTo>
                  <a:pt x="4454" y="143"/>
                </a:lnTo>
                <a:lnTo>
                  <a:pt x="4427" y="167"/>
                </a:lnTo>
                <a:lnTo>
                  <a:pt x="4395" y="191"/>
                </a:lnTo>
                <a:lnTo>
                  <a:pt x="4355" y="218"/>
                </a:lnTo>
                <a:lnTo>
                  <a:pt x="4308" y="252"/>
                </a:lnTo>
                <a:lnTo>
                  <a:pt x="4257" y="218"/>
                </a:lnTo>
                <a:lnTo>
                  <a:pt x="4218" y="191"/>
                </a:lnTo>
                <a:lnTo>
                  <a:pt x="4185" y="167"/>
                </a:lnTo>
                <a:lnTo>
                  <a:pt x="4161" y="143"/>
                </a:lnTo>
                <a:lnTo>
                  <a:pt x="4152" y="131"/>
                </a:lnTo>
                <a:lnTo>
                  <a:pt x="4143" y="120"/>
                </a:lnTo>
                <a:lnTo>
                  <a:pt x="4137" y="108"/>
                </a:lnTo>
                <a:lnTo>
                  <a:pt x="4131" y="96"/>
                </a:lnTo>
                <a:lnTo>
                  <a:pt x="4128" y="84"/>
                </a:lnTo>
                <a:lnTo>
                  <a:pt x="4125" y="72"/>
                </a:lnTo>
                <a:lnTo>
                  <a:pt x="4124" y="44"/>
                </a:lnTo>
                <a:lnTo>
                  <a:pt x="4125" y="20"/>
                </a:lnTo>
                <a:lnTo>
                  <a:pt x="4128" y="0"/>
                </a:lnTo>
                <a:lnTo>
                  <a:pt x="4053" y="0"/>
                </a:lnTo>
                <a:lnTo>
                  <a:pt x="4005" y="0"/>
                </a:lnTo>
                <a:lnTo>
                  <a:pt x="4010" y="20"/>
                </a:lnTo>
                <a:lnTo>
                  <a:pt x="4010" y="44"/>
                </a:lnTo>
                <a:lnTo>
                  <a:pt x="4008" y="71"/>
                </a:lnTo>
                <a:lnTo>
                  <a:pt x="4005" y="84"/>
                </a:lnTo>
                <a:lnTo>
                  <a:pt x="4002" y="96"/>
                </a:lnTo>
                <a:lnTo>
                  <a:pt x="3998" y="107"/>
                </a:lnTo>
                <a:lnTo>
                  <a:pt x="3992" y="119"/>
                </a:lnTo>
                <a:lnTo>
                  <a:pt x="3984" y="128"/>
                </a:lnTo>
                <a:lnTo>
                  <a:pt x="3975" y="140"/>
                </a:lnTo>
                <a:lnTo>
                  <a:pt x="3951" y="162"/>
                </a:lnTo>
                <a:lnTo>
                  <a:pt x="3921" y="186"/>
                </a:lnTo>
                <a:lnTo>
                  <a:pt x="3885" y="212"/>
                </a:lnTo>
                <a:lnTo>
                  <a:pt x="3840" y="245"/>
                </a:lnTo>
                <a:lnTo>
                  <a:pt x="3828" y="252"/>
                </a:lnTo>
                <a:lnTo>
                  <a:pt x="3777" y="218"/>
                </a:lnTo>
                <a:lnTo>
                  <a:pt x="3738" y="191"/>
                </a:lnTo>
                <a:lnTo>
                  <a:pt x="3705" y="167"/>
                </a:lnTo>
                <a:lnTo>
                  <a:pt x="3681" y="143"/>
                </a:lnTo>
                <a:lnTo>
                  <a:pt x="3672" y="131"/>
                </a:lnTo>
                <a:lnTo>
                  <a:pt x="3665" y="120"/>
                </a:lnTo>
                <a:lnTo>
                  <a:pt x="3659" y="108"/>
                </a:lnTo>
                <a:lnTo>
                  <a:pt x="3653" y="96"/>
                </a:lnTo>
                <a:lnTo>
                  <a:pt x="3648" y="84"/>
                </a:lnTo>
                <a:lnTo>
                  <a:pt x="3647" y="72"/>
                </a:lnTo>
                <a:lnTo>
                  <a:pt x="3644" y="44"/>
                </a:lnTo>
                <a:lnTo>
                  <a:pt x="3647" y="20"/>
                </a:lnTo>
                <a:lnTo>
                  <a:pt x="3648" y="0"/>
                </a:lnTo>
                <a:lnTo>
                  <a:pt x="3575" y="0"/>
                </a:lnTo>
                <a:lnTo>
                  <a:pt x="3527" y="0"/>
                </a:lnTo>
                <a:lnTo>
                  <a:pt x="3530" y="20"/>
                </a:lnTo>
                <a:lnTo>
                  <a:pt x="3530" y="44"/>
                </a:lnTo>
                <a:lnTo>
                  <a:pt x="3528" y="72"/>
                </a:lnTo>
                <a:lnTo>
                  <a:pt x="3527" y="84"/>
                </a:lnTo>
                <a:lnTo>
                  <a:pt x="3522" y="96"/>
                </a:lnTo>
                <a:lnTo>
                  <a:pt x="3516" y="108"/>
                </a:lnTo>
                <a:lnTo>
                  <a:pt x="3510" y="120"/>
                </a:lnTo>
                <a:lnTo>
                  <a:pt x="3503" y="131"/>
                </a:lnTo>
                <a:lnTo>
                  <a:pt x="3492" y="143"/>
                </a:lnTo>
                <a:lnTo>
                  <a:pt x="3468" y="167"/>
                </a:lnTo>
                <a:lnTo>
                  <a:pt x="3437" y="191"/>
                </a:lnTo>
                <a:lnTo>
                  <a:pt x="3396" y="218"/>
                </a:lnTo>
                <a:lnTo>
                  <a:pt x="3347" y="252"/>
                </a:lnTo>
                <a:lnTo>
                  <a:pt x="3299" y="218"/>
                </a:lnTo>
                <a:lnTo>
                  <a:pt x="3258" y="191"/>
                </a:lnTo>
                <a:lnTo>
                  <a:pt x="3227" y="167"/>
                </a:lnTo>
                <a:lnTo>
                  <a:pt x="3203" y="143"/>
                </a:lnTo>
                <a:lnTo>
                  <a:pt x="3192" y="131"/>
                </a:lnTo>
                <a:lnTo>
                  <a:pt x="3185" y="120"/>
                </a:lnTo>
                <a:lnTo>
                  <a:pt x="3179" y="108"/>
                </a:lnTo>
                <a:lnTo>
                  <a:pt x="3173" y="96"/>
                </a:lnTo>
                <a:lnTo>
                  <a:pt x="3168" y="84"/>
                </a:lnTo>
                <a:lnTo>
                  <a:pt x="3167" y="72"/>
                </a:lnTo>
                <a:lnTo>
                  <a:pt x="3164" y="44"/>
                </a:lnTo>
                <a:lnTo>
                  <a:pt x="3164" y="20"/>
                </a:lnTo>
                <a:lnTo>
                  <a:pt x="3168" y="0"/>
                </a:lnTo>
                <a:lnTo>
                  <a:pt x="3095" y="0"/>
                </a:lnTo>
                <a:lnTo>
                  <a:pt x="3047" y="0"/>
                </a:lnTo>
                <a:lnTo>
                  <a:pt x="3048" y="20"/>
                </a:lnTo>
                <a:lnTo>
                  <a:pt x="3050" y="44"/>
                </a:lnTo>
                <a:lnTo>
                  <a:pt x="3048" y="71"/>
                </a:lnTo>
                <a:lnTo>
                  <a:pt x="3047" y="84"/>
                </a:lnTo>
                <a:lnTo>
                  <a:pt x="3042" y="96"/>
                </a:lnTo>
                <a:lnTo>
                  <a:pt x="3038" y="107"/>
                </a:lnTo>
                <a:lnTo>
                  <a:pt x="3032" y="119"/>
                </a:lnTo>
                <a:lnTo>
                  <a:pt x="3024" y="128"/>
                </a:lnTo>
                <a:lnTo>
                  <a:pt x="3015" y="140"/>
                </a:lnTo>
                <a:lnTo>
                  <a:pt x="2993" y="162"/>
                </a:lnTo>
                <a:lnTo>
                  <a:pt x="2963" y="186"/>
                </a:lnTo>
                <a:lnTo>
                  <a:pt x="2925" y="212"/>
                </a:lnTo>
                <a:lnTo>
                  <a:pt x="2879" y="245"/>
                </a:lnTo>
                <a:lnTo>
                  <a:pt x="2867" y="252"/>
                </a:lnTo>
                <a:lnTo>
                  <a:pt x="2819" y="218"/>
                </a:lnTo>
                <a:lnTo>
                  <a:pt x="2778" y="191"/>
                </a:lnTo>
                <a:lnTo>
                  <a:pt x="2747" y="167"/>
                </a:lnTo>
                <a:lnTo>
                  <a:pt x="2721" y="143"/>
                </a:lnTo>
                <a:lnTo>
                  <a:pt x="2712" y="131"/>
                </a:lnTo>
                <a:lnTo>
                  <a:pt x="2705" y="120"/>
                </a:lnTo>
                <a:lnTo>
                  <a:pt x="2697" y="108"/>
                </a:lnTo>
                <a:lnTo>
                  <a:pt x="2693" y="96"/>
                </a:lnTo>
                <a:lnTo>
                  <a:pt x="2688" y="84"/>
                </a:lnTo>
                <a:lnTo>
                  <a:pt x="2687" y="72"/>
                </a:lnTo>
                <a:lnTo>
                  <a:pt x="2685" y="44"/>
                </a:lnTo>
                <a:lnTo>
                  <a:pt x="2685" y="20"/>
                </a:lnTo>
                <a:lnTo>
                  <a:pt x="2688" y="0"/>
                </a:lnTo>
                <a:lnTo>
                  <a:pt x="2615" y="0"/>
                </a:lnTo>
                <a:lnTo>
                  <a:pt x="2567" y="0"/>
                </a:lnTo>
                <a:lnTo>
                  <a:pt x="2568" y="20"/>
                </a:lnTo>
                <a:lnTo>
                  <a:pt x="2571" y="44"/>
                </a:lnTo>
                <a:lnTo>
                  <a:pt x="2568" y="72"/>
                </a:lnTo>
                <a:lnTo>
                  <a:pt x="2567" y="84"/>
                </a:lnTo>
                <a:lnTo>
                  <a:pt x="2562" y="96"/>
                </a:lnTo>
                <a:lnTo>
                  <a:pt x="2556" y="108"/>
                </a:lnTo>
                <a:lnTo>
                  <a:pt x="2550" y="120"/>
                </a:lnTo>
                <a:lnTo>
                  <a:pt x="2543" y="131"/>
                </a:lnTo>
                <a:lnTo>
                  <a:pt x="2532" y="143"/>
                </a:lnTo>
                <a:lnTo>
                  <a:pt x="2508" y="167"/>
                </a:lnTo>
                <a:lnTo>
                  <a:pt x="2477" y="191"/>
                </a:lnTo>
                <a:lnTo>
                  <a:pt x="2436" y="218"/>
                </a:lnTo>
                <a:lnTo>
                  <a:pt x="2387" y="252"/>
                </a:lnTo>
                <a:lnTo>
                  <a:pt x="2339" y="218"/>
                </a:lnTo>
                <a:lnTo>
                  <a:pt x="2297" y="191"/>
                </a:lnTo>
                <a:lnTo>
                  <a:pt x="2267" y="167"/>
                </a:lnTo>
                <a:lnTo>
                  <a:pt x="2241" y="143"/>
                </a:lnTo>
                <a:lnTo>
                  <a:pt x="2234" y="131"/>
                </a:lnTo>
                <a:lnTo>
                  <a:pt x="2225" y="120"/>
                </a:lnTo>
                <a:lnTo>
                  <a:pt x="2217" y="108"/>
                </a:lnTo>
                <a:lnTo>
                  <a:pt x="2213" y="96"/>
                </a:lnTo>
                <a:lnTo>
                  <a:pt x="2210" y="84"/>
                </a:lnTo>
                <a:lnTo>
                  <a:pt x="2207" y="72"/>
                </a:lnTo>
                <a:lnTo>
                  <a:pt x="2205" y="44"/>
                </a:lnTo>
                <a:lnTo>
                  <a:pt x="2205" y="20"/>
                </a:lnTo>
                <a:lnTo>
                  <a:pt x="2210" y="0"/>
                </a:lnTo>
                <a:lnTo>
                  <a:pt x="2135" y="0"/>
                </a:lnTo>
                <a:lnTo>
                  <a:pt x="2087" y="0"/>
                </a:lnTo>
                <a:lnTo>
                  <a:pt x="2090" y="20"/>
                </a:lnTo>
                <a:lnTo>
                  <a:pt x="2091" y="44"/>
                </a:lnTo>
                <a:lnTo>
                  <a:pt x="2090" y="71"/>
                </a:lnTo>
                <a:lnTo>
                  <a:pt x="2087" y="84"/>
                </a:lnTo>
                <a:lnTo>
                  <a:pt x="2084" y="96"/>
                </a:lnTo>
                <a:lnTo>
                  <a:pt x="2078" y="107"/>
                </a:lnTo>
                <a:lnTo>
                  <a:pt x="2072" y="119"/>
                </a:lnTo>
                <a:lnTo>
                  <a:pt x="2066" y="128"/>
                </a:lnTo>
                <a:lnTo>
                  <a:pt x="2055" y="140"/>
                </a:lnTo>
                <a:lnTo>
                  <a:pt x="2033" y="162"/>
                </a:lnTo>
                <a:lnTo>
                  <a:pt x="2003" y="186"/>
                </a:lnTo>
                <a:lnTo>
                  <a:pt x="1965" y="212"/>
                </a:lnTo>
                <a:lnTo>
                  <a:pt x="1919" y="245"/>
                </a:lnTo>
                <a:lnTo>
                  <a:pt x="1907" y="252"/>
                </a:lnTo>
                <a:lnTo>
                  <a:pt x="1857" y="218"/>
                </a:lnTo>
                <a:lnTo>
                  <a:pt x="1817" y="191"/>
                </a:lnTo>
                <a:lnTo>
                  <a:pt x="1785" y="167"/>
                </a:lnTo>
                <a:lnTo>
                  <a:pt x="1761" y="143"/>
                </a:lnTo>
                <a:lnTo>
                  <a:pt x="1754" y="131"/>
                </a:lnTo>
                <a:lnTo>
                  <a:pt x="1745" y="120"/>
                </a:lnTo>
                <a:lnTo>
                  <a:pt x="1737" y="108"/>
                </a:lnTo>
                <a:lnTo>
                  <a:pt x="1733" y="96"/>
                </a:lnTo>
                <a:lnTo>
                  <a:pt x="1730" y="84"/>
                </a:lnTo>
                <a:lnTo>
                  <a:pt x="1727" y="72"/>
                </a:lnTo>
                <a:lnTo>
                  <a:pt x="1725" y="44"/>
                </a:lnTo>
                <a:lnTo>
                  <a:pt x="1725" y="20"/>
                </a:lnTo>
                <a:lnTo>
                  <a:pt x="1730" y="0"/>
                </a:lnTo>
                <a:lnTo>
                  <a:pt x="1656" y="0"/>
                </a:lnTo>
                <a:lnTo>
                  <a:pt x="1605" y="0"/>
                </a:lnTo>
                <a:lnTo>
                  <a:pt x="1610" y="20"/>
                </a:lnTo>
                <a:lnTo>
                  <a:pt x="1611" y="44"/>
                </a:lnTo>
                <a:lnTo>
                  <a:pt x="1610" y="72"/>
                </a:lnTo>
                <a:lnTo>
                  <a:pt x="1605" y="84"/>
                </a:lnTo>
                <a:lnTo>
                  <a:pt x="1604" y="96"/>
                </a:lnTo>
                <a:lnTo>
                  <a:pt x="1598" y="108"/>
                </a:lnTo>
                <a:lnTo>
                  <a:pt x="1592" y="120"/>
                </a:lnTo>
                <a:lnTo>
                  <a:pt x="1584" y="131"/>
                </a:lnTo>
                <a:lnTo>
                  <a:pt x="1574" y="143"/>
                </a:lnTo>
                <a:lnTo>
                  <a:pt x="1550" y="167"/>
                </a:lnTo>
                <a:lnTo>
                  <a:pt x="1518" y="191"/>
                </a:lnTo>
                <a:lnTo>
                  <a:pt x="1478" y="218"/>
                </a:lnTo>
                <a:lnTo>
                  <a:pt x="1428" y="252"/>
                </a:lnTo>
                <a:lnTo>
                  <a:pt x="1377" y="218"/>
                </a:lnTo>
                <a:lnTo>
                  <a:pt x="1338" y="191"/>
                </a:lnTo>
                <a:lnTo>
                  <a:pt x="1305" y="167"/>
                </a:lnTo>
                <a:lnTo>
                  <a:pt x="1281" y="143"/>
                </a:lnTo>
                <a:lnTo>
                  <a:pt x="1272" y="131"/>
                </a:lnTo>
                <a:lnTo>
                  <a:pt x="1263" y="120"/>
                </a:lnTo>
                <a:lnTo>
                  <a:pt x="1257" y="108"/>
                </a:lnTo>
                <a:lnTo>
                  <a:pt x="1254" y="96"/>
                </a:lnTo>
                <a:lnTo>
                  <a:pt x="1250" y="84"/>
                </a:lnTo>
                <a:lnTo>
                  <a:pt x="1245" y="72"/>
                </a:lnTo>
                <a:lnTo>
                  <a:pt x="1245" y="44"/>
                </a:lnTo>
                <a:lnTo>
                  <a:pt x="1245" y="20"/>
                </a:lnTo>
                <a:lnTo>
                  <a:pt x="1250" y="0"/>
                </a:lnTo>
                <a:lnTo>
                  <a:pt x="1176" y="0"/>
                </a:lnTo>
                <a:lnTo>
                  <a:pt x="1125" y="0"/>
                </a:lnTo>
                <a:lnTo>
                  <a:pt x="1130" y="20"/>
                </a:lnTo>
                <a:lnTo>
                  <a:pt x="1131" y="44"/>
                </a:lnTo>
                <a:lnTo>
                  <a:pt x="1130" y="71"/>
                </a:lnTo>
                <a:lnTo>
                  <a:pt x="1125" y="84"/>
                </a:lnTo>
                <a:lnTo>
                  <a:pt x="1124" y="96"/>
                </a:lnTo>
                <a:lnTo>
                  <a:pt x="1118" y="107"/>
                </a:lnTo>
                <a:lnTo>
                  <a:pt x="1112" y="119"/>
                </a:lnTo>
                <a:lnTo>
                  <a:pt x="1106" y="128"/>
                </a:lnTo>
                <a:lnTo>
                  <a:pt x="1095" y="140"/>
                </a:lnTo>
                <a:lnTo>
                  <a:pt x="1074" y="162"/>
                </a:lnTo>
                <a:lnTo>
                  <a:pt x="1044" y="186"/>
                </a:lnTo>
                <a:lnTo>
                  <a:pt x="1007" y="212"/>
                </a:lnTo>
                <a:lnTo>
                  <a:pt x="960" y="245"/>
                </a:lnTo>
                <a:lnTo>
                  <a:pt x="948" y="252"/>
                </a:lnTo>
                <a:lnTo>
                  <a:pt x="899" y="218"/>
                </a:lnTo>
                <a:lnTo>
                  <a:pt x="858" y="191"/>
                </a:lnTo>
                <a:lnTo>
                  <a:pt x="827" y="167"/>
                </a:lnTo>
                <a:lnTo>
                  <a:pt x="803" y="143"/>
                </a:lnTo>
                <a:lnTo>
                  <a:pt x="792" y="131"/>
                </a:lnTo>
                <a:lnTo>
                  <a:pt x="785" y="120"/>
                </a:lnTo>
                <a:lnTo>
                  <a:pt x="779" y="108"/>
                </a:lnTo>
                <a:lnTo>
                  <a:pt x="774" y="96"/>
                </a:lnTo>
                <a:lnTo>
                  <a:pt x="770" y="84"/>
                </a:lnTo>
                <a:lnTo>
                  <a:pt x="767" y="72"/>
                </a:lnTo>
                <a:lnTo>
                  <a:pt x="764" y="44"/>
                </a:lnTo>
                <a:lnTo>
                  <a:pt x="767" y="20"/>
                </a:lnTo>
                <a:lnTo>
                  <a:pt x="770" y="0"/>
                </a:lnTo>
                <a:lnTo>
                  <a:pt x="695" y="0"/>
                </a:lnTo>
                <a:lnTo>
                  <a:pt x="647" y="0"/>
                </a:lnTo>
                <a:lnTo>
                  <a:pt x="650" y="20"/>
                </a:lnTo>
                <a:lnTo>
                  <a:pt x="650" y="44"/>
                </a:lnTo>
                <a:lnTo>
                  <a:pt x="648" y="72"/>
                </a:lnTo>
                <a:lnTo>
                  <a:pt x="647" y="84"/>
                </a:lnTo>
                <a:lnTo>
                  <a:pt x="642" y="96"/>
                </a:lnTo>
                <a:lnTo>
                  <a:pt x="638" y="108"/>
                </a:lnTo>
                <a:lnTo>
                  <a:pt x="632" y="120"/>
                </a:lnTo>
                <a:lnTo>
                  <a:pt x="624" y="131"/>
                </a:lnTo>
                <a:lnTo>
                  <a:pt x="614" y="143"/>
                </a:lnTo>
                <a:lnTo>
                  <a:pt x="590" y="167"/>
                </a:lnTo>
                <a:lnTo>
                  <a:pt x="558" y="191"/>
                </a:lnTo>
                <a:lnTo>
                  <a:pt x="518" y="218"/>
                </a:lnTo>
                <a:lnTo>
                  <a:pt x="468" y="252"/>
                </a:lnTo>
                <a:lnTo>
                  <a:pt x="419" y="218"/>
                </a:lnTo>
                <a:lnTo>
                  <a:pt x="378" y="191"/>
                </a:lnTo>
                <a:lnTo>
                  <a:pt x="347" y="167"/>
                </a:lnTo>
                <a:lnTo>
                  <a:pt x="323" y="143"/>
                </a:lnTo>
                <a:lnTo>
                  <a:pt x="312" y="131"/>
                </a:lnTo>
                <a:lnTo>
                  <a:pt x="305" y="120"/>
                </a:lnTo>
                <a:lnTo>
                  <a:pt x="299" y="108"/>
                </a:lnTo>
                <a:lnTo>
                  <a:pt x="293" y="96"/>
                </a:lnTo>
                <a:lnTo>
                  <a:pt x="291" y="84"/>
                </a:lnTo>
                <a:lnTo>
                  <a:pt x="287" y="72"/>
                </a:lnTo>
                <a:lnTo>
                  <a:pt x="285" y="44"/>
                </a:lnTo>
                <a:lnTo>
                  <a:pt x="287" y="20"/>
                </a:lnTo>
                <a:lnTo>
                  <a:pt x="291" y="0"/>
                </a:lnTo>
                <a:lnTo>
                  <a:pt x="215" y="0"/>
                </a:lnTo>
                <a:lnTo>
                  <a:pt x="167" y="0"/>
                </a:lnTo>
                <a:lnTo>
                  <a:pt x="171" y="20"/>
                </a:lnTo>
                <a:lnTo>
                  <a:pt x="171" y="44"/>
                </a:lnTo>
                <a:close/>
                <a:moveTo>
                  <a:pt x="165" y="831"/>
                </a:moveTo>
                <a:lnTo>
                  <a:pt x="141" y="813"/>
                </a:lnTo>
                <a:lnTo>
                  <a:pt x="114" y="794"/>
                </a:lnTo>
                <a:lnTo>
                  <a:pt x="53" y="752"/>
                </a:lnTo>
                <a:lnTo>
                  <a:pt x="59" y="747"/>
                </a:lnTo>
                <a:lnTo>
                  <a:pt x="95" y="722"/>
                </a:lnTo>
                <a:lnTo>
                  <a:pt x="126" y="698"/>
                </a:lnTo>
                <a:lnTo>
                  <a:pt x="153" y="674"/>
                </a:lnTo>
                <a:lnTo>
                  <a:pt x="174" y="650"/>
                </a:lnTo>
                <a:lnTo>
                  <a:pt x="195" y="627"/>
                </a:lnTo>
                <a:lnTo>
                  <a:pt x="209" y="608"/>
                </a:lnTo>
                <a:lnTo>
                  <a:pt x="221" y="588"/>
                </a:lnTo>
                <a:lnTo>
                  <a:pt x="228" y="570"/>
                </a:lnTo>
                <a:lnTo>
                  <a:pt x="237" y="588"/>
                </a:lnTo>
                <a:lnTo>
                  <a:pt x="249" y="608"/>
                </a:lnTo>
                <a:lnTo>
                  <a:pt x="263" y="627"/>
                </a:lnTo>
                <a:lnTo>
                  <a:pt x="281" y="650"/>
                </a:lnTo>
                <a:lnTo>
                  <a:pt x="303" y="674"/>
                </a:lnTo>
                <a:lnTo>
                  <a:pt x="330" y="698"/>
                </a:lnTo>
                <a:lnTo>
                  <a:pt x="363" y="722"/>
                </a:lnTo>
                <a:lnTo>
                  <a:pt x="398" y="747"/>
                </a:lnTo>
                <a:lnTo>
                  <a:pt x="404" y="752"/>
                </a:lnTo>
                <a:lnTo>
                  <a:pt x="342" y="794"/>
                </a:lnTo>
                <a:lnTo>
                  <a:pt x="315" y="813"/>
                </a:lnTo>
                <a:lnTo>
                  <a:pt x="293" y="831"/>
                </a:lnTo>
                <a:lnTo>
                  <a:pt x="273" y="852"/>
                </a:lnTo>
                <a:lnTo>
                  <a:pt x="255" y="872"/>
                </a:lnTo>
                <a:lnTo>
                  <a:pt x="240" y="891"/>
                </a:lnTo>
                <a:lnTo>
                  <a:pt x="228" y="914"/>
                </a:lnTo>
                <a:lnTo>
                  <a:pt x="216" y="891"/>
                </a:lnTo>
                <a:lnTo>
                  <a:pt x="203" y="872"/>
                </a:lnTo>
                <a:lnTo>
                  <a:pt x="185" y="852"/>
                </a:lnTo>
                <a:lnTo>
                  <a:pt x="165" y="831"/>
                </a:lnTo>
                <a:close/>
                <a:moveTo>
                  <a:pt x="7734" y="849"/>
                </a:moveTo>
                <a:lnTo>
                  <a:pt x="7763" y="870"/>
                </a:lnTo>
                <a:lnTo>
                  <a:pt x="7785" y="888"/>
                </a:lnTo>
                <a:lnTo>
                  <a:pt x="7803" y="906"/>
                </a:lnTo>
                <a:lnTo>
                  <a:pt x="7815" y="921"/>
                </a:lnTo>
                <a:lnTo>
                  <a:pt x="7824" y="939"/>
                </a:lnTo>
                <a:lnTo>
                  <a:pt x="7833" y="960"/>
                </a:lnTo>
                <a:lnTo>
                  <a:pt x="7835" y="980"/>
                </a:lnTo>
                <a:lnTo>
                  <a:pt x="7836" y="1004"/>
                </a:lnTo>
                <a:lnTo>
                  <a:pt x="7835" y="1031"/>
                </a:lnTo>
                <a:lnTo>
                  <a:pt x="7833" y="1043"/>
                </a:lnTo>
                <a:lnTo>
                  <a:pt x="7829" y="1055"/>
                </a:lnTo>
                <a:lnTo>
                  <a:pt x="7824" y="1065"/>
                </a:lnTo>
                <a:lnTo>
                  <a:pt x="7817" y="1077"/>
                </a:lnTo>
                <a:lnTo>
                  <a:pt x="7811" y="1089"/>
                </a:lnTo>
                <a:lnTo>
                  <a:pt x="7800" y="1100"/>
                </a:lnTo>
                <a:lnTo>
                  <a:pt x="7779" y="1121"/>
                </a:lnTo>
                <a:lnTo>
                  <a:pt x="7749" y="1145"/>
                </a:lnTo>
                <a:lnTo>
                  <a:pt x="7710" y="1173"/>
                </a:lnTo>
                <a:lnTo>
                  <a:pt x="7665" y="1203"/>
                </a:lnTo>
                <a:lnTo>
                  <a:pt x="7665" y="1211"/>
                </a:lnTo>
                <a:lnTo>
                  <a:pt x="7617" y="1179"/>
                </a:lnTo>
                <a:lnTo>
                  <a:pt x="7577" y="1149"/>
                </a:lnTo>
                <a:lnTo>
                  <a:pt x="7545" y="1125"/>
                </a:lnTo>
                <a:lnTo>
                  <a:pt x="7520" y="1101"/>
                </a:lnTo>
                <a:lnTo>
                  <a:pt x="7511" y="1091"/>
                </a:lnTo>
                <a:lnTo>
                  <a:pt x="7503" y="1079"/>
                </a:lnTo>
                <a:lnTo>
                  <a:pt x="7496" y="1067"/>
                </a:lnTo>
                <a:lnTo>
                  <a:pt x="7491" y="1055"/>
                </a:lnTo>
                <a:lnTo>
                  <a:pt x="7487" y="1043"/>
                </a:lnTo>
                <a:lnTo>
                  <a:pt x="7485" y="1031"/>
                </a:lnTo>
                <a:lnTo>
                  <a:pt x="7484" y="1004"/>
                </a:lnTo>
                <a:lnTo>
                  <a:pt x="7484" y="980"/>
                </a:lnTo>
                <a:lnTo>
                  <a:pt x="7487" y="960"/>
                </a:lnTo>
                <a:lnTo>
                  <a:pt x="7493" y="939"/>
                </a:lnTo>
                <a:lnTo>
                  <a:pt x="7503" y="921"/>
                </a:lnTo>
                <a:lnTo>
                  <a:pt x="7520" y="903"/>
                </a:lnTo>
                <a:lnTo>
                  <a:pt x="7538" y="885"/>
                </a:lnTo>
                <a:lnTo>
                  <a:pt x="7562" y="866"/>
                </a:lnTo>
                <a:lnTo>
                  <a:pt x="7589" y="843"/>
                </a:lnTo>
                <a:lnTo>
                  <a:pt x="7665" y="794"/>
                </a:lnTo>
                <a:lnTo>
                  <a:pt x="7665" y="801"/>
                </a:lnTo>
                <a:lnTo>
                  <a:pt x="7734" y="849"/>
                </a:lnTo>
                <a:close/>
                <a:moveTo>
                  <a:pt x="7680" y="1316"/>
                </a:moveTo>
                <a:lnTo>
                  <a:pt x="7722" y="1343"/>
                </a:lnTo>
                <a:lnTo>
                  <a:pt x="7755" y="1371"/>
                </a:lnTo>
                <a:lnTo>
                  <a:pt x="7781" y="1395"/>
                </a:lnTo>
                <a:lnTo>
                  <a:pt x="7800" y="1419"/>
                </a:lnTo>
                <a:lnTo>
                  <a:pt x="7815" y="1439"/>
                </a:lnTo>
                <a:lnTo>
                  <a:pt x="7823" y="1457"/>
                </a:lnTo>
                <a:lnTo>
                  <a:pt x="7829" y="1472"/>
                </a:lnTo>
                <a:lnTo>
                  <a:pt x="7833" y="1484"/>
                </a:lnTo>
                <a:lnTo>
                  <a:pt x="7829" y="1496"/>
                </a:lnTo>
                <a:lnTo>
                  <a:pt x="7823" y="1509"/>
                </a:lnTo>
                <a:lnTo>
                  <a:pt x="7815" y="1527"/>
                </a:lnTo>
                <a:lnTo>
                  <a:pt x="7800" y="1547"/>
                </a:lnTo>
                <a:lnTo>
                  <a:pt x="7781" y="1569"/>
                </a:lnTo>
                <a:lnTo>
                  <a:pt x="7755" y="1595"/>
                </a:lnTo>
                <a:lnTo>
                  <a:pt x="7722" y="1622"/>
                </a:lnTo>
                <a:lnTo>
                  <a:pt x="7680" y="1650"/>
                </a:lnTo>
                <a:lnTo>
                  <a:pt x="7665" y="1661"/>
                </a:lnTo>
                <a:lnTo>
                  <a:pt x="7665" y="1668"/>
                </a:lnTo>
                <a:lnTo>
                  <a:pt x="7637" y="1650"/>
                </a:lnTo>
                <a:lnTo>
                  <a:pt x="7598" y="1622"/>
                </a:lnTo>
                <a:lnTo>
                  <a:pt x="7565" y="1595"/>
                </a:lnTo>
                <a:lnTo>
                  <a:pt x="7539" y="1569"/>
                </a:lnTo>
                <a:lnTo>
                  <a:pt x="7520" y="1547"/>
                </a:lnTo>
                <a:lnTo>
                  <a:pt x="7505" y="1527"/>
                </a:lnTo>
                <a:lnTo>
                  <a:pt x="7496" y="1509"/>
                </a:lnTo>
                <a:lnTo>
                  <a:pt x="7490" y="1496"/>
                </a:lnTo>
                <a:lnTo>
                  <a:pt x="7487" y="1484"/>
                </a:lnTo>
                <a:lnTo>
                  <a:pt x="7490" y="1472"/>
                </a:lnTo>
                <a:lnTo>
                  <a:pt x="7496" y="1457"/>
                </a:lnTo>
                <a:lnTo>
                  <a:pt x="7505" y="1439"/>
                </a:lnTo>
                <a:lnTo>
                  <a:pt x="7520" y="1419"/>
                </a:lnTo>
                <a:lnTo>
                  <a:pt x="7539" y="1395"/>
                </a:lnTo>
                <a:lnTo>
                  <a:pt x="7565" y="1371"/>
                </a:lnTo>
                <a:lnTo>
                  <a:pt x="7598" y="1343"/>
                </a:lnTo>
                <a:lnTo>
                  <a:pt x="7637" y="1316"/>
                </a:lnTo>
                <a:lnTo>
                  <a:pt x="7665" y="1298"/>
                </a:lnTo>
                <a:lnTo>
                  <a:pt x="7665" y="1305"/>
                </a:lnTo>
                <a:lnTo>
                  <a:pt x="7680" y="1316"/>
                </a:lnTo>
                <a:close/>
                <a:moveTo>
                  <a:pt x="7734" y="1809"/>
                </a:moveTo>
                <a:lnTo>
                  <a:pt x="7763" y="1829"/>
                </a:lnTo>
                <a:lnTo>
                  <a:pt x="7785" y="1847"/>
                </a:lnTo>
                <a:lnTo>
                  <a:pt x="7803" y="1865"/>
                </a:lnTo>
                <a:lnTo>
                  <a:pt x="7815" y="1883"/>
                </a:lnTo>
                <a:lnTo>
                  <a:pt x="7824" y="1901"/>
                </a:lnTo>
                <a:lnTo>
                  <a:pt x="7833" y="1919"/>
                </a:lnTo>
                <a:lnTo>
                  <a:pt x="7835" y="1941"/>
                </a:lnTo>
                <a:lnTo>
                  <a:pt x="7836" y="1962"/>
                </a:lnTo>
                <a:lnTo>
                  <a:pt x="7835" y="1991"/>
                </a:lnTo>
                <a:lnTo>
                  <a:pt x="7833" y="2003"/>
                </a:lnTo>
                <a:lnTo>
                  <a:pt x="7829" y="2015"/>
                </a:lnTo>
                <a:lnTo>
                  <a:pt x="7824" y="2027"/>
                </a:lnTo>
                <a:lnTo>
                  <a:pt x="7817" y="2037"/>
                </a:lnTo>
                <a:lnTo>
                  <a:pt x="7811" y="2049"/>
                </a:lnTo>
                <a:lnTo>
                  <a:pt x="7800" y="2058"/>
                </a:lnTo>
                <a:lnTo>
                  <a:pt x="7779" y="2081"/>
                </a:lnTo>
                <a:lnTo>
                  <a:pt x="7749" y="2105"/>
                </a:lnTo>
                <a:lnTo>
                  <a:pt x="7710" y="2133"/>
                </a:lnTo>
                <a:lnTo>
                  <a:pt x="7665" y="2163"/>
                </a:lnTo>
                <a:lnTo>
                  <a:pt x="7665" y="2171"/>
                </a:lnTo>
                <a:lnTo>
                  <a:pt x="7617" y="2139"/>
                </a:lnTo>
                <a:lnTo>
                  <a:pt x="7577" y="2111"/>
                </a:lnTo>
                <a:lnTo>
                  <a:pt x="7545" y="2085"/>
                </a:lnTo>
                <a:lnTo>
                  <a:pt x="7520" y="2061"/>
                </a:lnTo>
                <a:lnTo>
                  <a:pt x="7511" y="2051"/>
                </a:lnTo>
                <a:lnTo>
                  <a:pt x="7503" y="2039"/>
                </a:lnTo>
                <a:lnTo>
                  <a:pt x="7496" y="2028"/>
                </a:lnTo>
                <a:lnTo>
                  <a:pt x="7491" y="2016"/>
                </a:lnTo>
                <a:lnTo>
                  <a:pt x="7487" y="2004"/>
                </a:lnTo>
                <a:lnTo>
                  <a:pt x="7485" y="1991"/>
                </a:lnTo>
                <a:lnTo>
                  <a:pt x="7484" y="1962"/>
                </a:lnTo>
                <a:lnTo>
                  <a:pt x="7484" y="1941"/>
                </a:lnTo>
                <a:lnTo>
                  <a:pt x="7487" y="1919"/>
                </a:lnTo>
                <a:lnTo>
                  <a:pt x="7493" y="1899"/>
                </a:lnTo>
                <a:lnTo>
                  <a:pt x="7503" y="1881"/>
                </a:lnTo>
                <a:lnTo>
                  <a:pt x="7520" y="1863"/>
                </a:lnTo>
                <a:lnTo>
                  <a:pt x="7538" y="1845"/>
                </a:lnTo>
                <a:lnTo>
                  <a:pt x="7562" y="1824"/>
                </a:lnTo>
                <a:lnTo>
                  <a:pt x="7589" y="1805"/>
                </a:lnTo>
                <a:lnTo>
                  <a:pt x="7665" y="1752"/>
                </a:lnTo>
                <a:lnTo>
                  <a:pt x="7665" y="1761"/>
                </a:lnTo>
                <a:lnTo>
                  <a:pt x="7734" y="1809"/>
                </a:lnTo>
                <a:close/>
                <a:moveTo>
                  <a:pt x="7680" y="2274"/>
                </a:moveTo>
                <a:lnTo>
                  <a:pt x="7722" y="2304"/>
                </a:lnTo>
                <a:lnTo>
                  <a:pt x="7755" y="2330"/>
                </a:lnTo>
                <a:lnTo>
                  <a:pt x="7781" y="2357"/>
                </a:lnTo>
                <a:lnTo>
                  <a:pt x="7800" y="2378"/>
                </a:lnTo>
                <a:lnTo>
                  <a:pt x="7815" y="2399"/>
                </a:lnTo>
                <a:lnTo>
                  <a:pt x="7823" y="2417"/>
                </a:lnTo>
                <a:lnTo>
                  <a:pt x="7829" y="2430"/>
                </a:lnTo>
                <a:lnTo>
                  <a:pt x="7833" y="2442"/>
                </a:lnTo>
                <a:lnTo>
                  <a:pt x="7829" y="2454"/>
                </a:lnTo>
                <a:lnTo>
                  <a:pt x="7823" y="2468"/>
                </a:lnTo>
                <a:lnTo>
                  <a:pt x="7815" y="2486"/>
                </a:lnTo>
                <a:lnTo>
                  <a:pt x="7800" y="2507"/>
                </a:lnTo>
                <a:lnTo>
                  <a:pt x="7781" y="2528"/>
                </a:lnTo>
                <a:lnTo>
                  <a:pt x="7755" y="2555"/>
                </a:lnTo>
                <a:lnTo>
                  <a:pt x="7722" y="2580"/>
                </a:lnTo>
                <a:lnTo>
                  <a:pt x="7680" y="2610"/>
                </a:lnTo>
                <a:lnTo>
                  <a:pt x="7665" y="2621"/>
                </a:lnTo>
                <a:lnTo>
                  <a:pt x="7665" y="2628"/>
                </a:lnTo>
                <a:lnTo>
                  <a:pt x="7637" y="2610"/>
                </a:lnTo>
                <a:lnTo>
                  <a:pt x="7598" y="2580"/>
                </a:lnTo>
                <a:lnTo>
                  <a:pt x="7565" y="2555"/>
                </a:lnTo>
                <a:lnTo>
                  <a:pt x="7539" y="2528"/>
                </a:lnTo>
                <a:lnTo>
                  <a:pt x="7520" y="2507"/>
                </a:lnTo>
                <a:lnTo>
                  <a:pt x="7505" y="2486"/>
                </a:lnTo>
                <a:lnTo>
                  <a:pt x="7496" y="2468"/>
                </a:lnTo>
                <a:lnTo>
                  <a:pt x="7490" y="2454"/>
                </a:lnTo>
                <a:lnTo>
                  <a:pt x="7487" y="2442"/>
                </a:lnTo>
                <a:lnTo>
                  <a:pt x="7490" y="2430"/>
                </a:lnTo>
                <a:lnTo>
                  <a:pt x="7496" y="2417"/>
                </a:lnTo>
                <a:lnTo>
                  <a:pt x="7505" y="2399"/>
                </a:lnTo>
                <a:lnTo>
                  <a:pt x="7520" y="2378"/>
                </a:lnTo>
                <a:lnTo>
                  <a:pt x="7539" y="2357"/>
                </a:lnTo>
                <a:lnTo>
                  <a:pt x="7565" y="2330"/>
                </a:lnTo>
                <a:lnTo>
                  <a:pt x="7598" y="2304"/>
                </a:lnTo>
                <a:lnTo>
                  <a:pt x="7637" y="2274"/>
                </a:lnTo>
                <a:lnTo>
                  <a:pt x="7665" y="2256"/>
                </a:lnTo>
                <a:lnTo>
                  <a:pt x="7665" y="2265"/>
                </a:lnTo>
                <a:lnTo>
                  <a:pt x="7680" y="2274"/>
                </a:lnTo>
                <a:close/>
                <a:moveTo>
                  <a:pt x="7734" y="2768"/>
                </a:moveTo>
                <a:lnTo>
                  <a:pt x="7763" y="2789"/>
                </a:lnTo>
                <a:lnTo>
                  <a:pt x="7785" y="2807"/>
                </a:lnTo>
                <a:lnTo>
                  <a:pt x="7803" y="2825"/>
                </a:lnTo>
                <a:lnTo>
                  <a:pt x="7815" y="2843"/>
                </a:lnTo>
                <a:lnTo>
                  <a:pt x="7824" y="2861"/>
                </a:lnTo>
                <a:lnTo>
                  <a:pt x="7833" y="2880"/>
                </a:lnTo>
                <a:lnTo>
                  <a:pt x="7835" y="2900"/>
                </a:lnTo>
                <a:lnTo>
                  <a:pt x="7836" y="2922"/>
                </a:lnTo>
                <a:lnTo>
                  <a:pt x="7835" y="2951"/>
                </a:lnTo>
                <a:lnTo>
                  <a:pt x="7833" y="2963"/>
                </a:lnTo>
                <a:lnTo>
                  <a:pt x="7829" y="2973"/>
                </a:lnTo>
                <a:lnTo>
                  <a:pt x="7824" y="2985"/>
                </a:lnTo>
                <a:lnTo>
                  <a:pt x="7817" y="2996"/>
                </a:lnTo>
                <a:lnTo>
                  <a:pt x="7811" y="3008"/>
                </a:lnTo>
                <a:lnTo>
                  <a:pt x="7800" y="3018"/>
                </a:lnTo>
                <a:lnTo>
                  <a:pt x="7779" y="3039"/>
                </a:lnTo>
                <a:lnTo>
                  <a:pt x="7749" y="3066"/>
                </a:lnTo>
                <a:lnTo>
                  <a:pt x="7710" y="3092"/>
                </a:lnTo>
                <a:lnTo>
                  <a:pt x="7665" y="3123"/>
                </a:lnTo>
                <a:lnTo>
                  <a:pt x="7665" y="3132"/>
                </a:lnTo>
                <a:lnTo>
                  <a:pt x="7617" y="3098"/>
                </a:lnTo>
                <a:lnTo>
                  <a:pt x="7577" y="3069"/>
                </a:lnTo>
                <a:lnTo>
                  <a:pt x="7545" y="3044"/>
                </a:lnTo>
                <a:lnTo>
                  <a:pt x="7520" y="3021"/>
                </a:lnTo>
                <a:lnTo>
                  <a:pt x="7511" y="3009"/>
                </a:lnTo>
                <a:lnTo>
                  <a:pt x="7503" y="2997"/>
                </a:lnTo>
                <a:lnTo>
                  <a:pt x="7496" y="2988"/>
                </a:lnTo>
                <a:lnTo>
                  <a:pt x="7491" y="2976"/>
                </a:lnTo>
                <a:lnTo>
                  <a:pt x="7487" y="2964"/>
                </a:lnTo>
                <a:lnTo>
                  <a:pt x="7485" y="2951"/>
                </a:lnTo>
                <a:lnTo>
                  <a:pt x="7484" y="2922"/>
                </a:lnTo>
                <a:lnTo>
                  <a:pt x="7484" y="2900"/>
                </a:lnTo>
                <a:lnTo>
                  <a:pt x="7487" y="2880"/>
                </a:lnTo>
                <a:lnTo>
                  <a:pt x="7493" y="2861"/>
                </a:lnTo>
                <a:lnTo>
                  <a:pt x="7503" y="2840"/>
                </a:lnTo>
                <a:lnTo>
                  <a:pt x="7520" y="2822"/>
                </a:lnTo>
                <a:lnTo>
                  <a:pt x="7538" y="2804"/>
                </a:lnTo>
                <a:lnTo>
                  <a:pt x="7562" y="2784"/>
                </a:lnTo>
                <a:lnTo>
                  <a:pt x="7589" y="2765"/>
                </a:lnTo>
                <a:lnTo>
                  <a:pt x="7665" y="2712"/>
                </a:lnTo>
                <a:lnTo>
                  <a:pt x="7665" y="2720"/>
                </a:lnTo>
                <a:lnTo>
                  <a:pt x="7734" y="2768"/>
                </a:lnTo>
                <a:close/>
                <a:moveTo>
                  <a:pt x="7680" y="3234"/>
                </a:moveTo>
                <a:lnTo>
                  <a:pt x="7722" y="3264"/>
                </a:lnTo>
                <a:lnTo>
                  <a:pt x="7755" y="3290"/>
                </a:lnTo>
                <a:lnTo>
                  <a:pt x="7781" y="3315"/>
                </a:lnTo>
                <a:lnTo>
                  <a:pt x="7800" y="3338"/>
                </a:lnTo>
                <a:lnTo>
                  <a:pt x="7815" y="3357"/>
                </a:lnTo>
                <a:lnTo>
                  <a:pt x="7823" y="3375"/>
                </a:lnTo>
                <a:lnTo>
                  <a:pt x="7829" y="3390"/>
                </a:lnTo>
                <a:lnTo>
                  <a:pt x="7833" y="3402"/>
                </a:lnTo>
                <a:lnTo>
                  <a:pt x="7829" y="3414"/>
                </a:lnTo>
                <a:lnTo>
                  <a:pt x="7823" y="3428"/>
                </a:lnTo>
                <a:lnTo>
                  <a:pt x="7815" y="3446"/>
                </a:lnTo>
                <a:lnTo>
                  <a:pt x="7800" y="3465"/>
                </a:lnTo>
                <a:lnTo>
                  <a:pt x="7781" y="3488"/>
                </a:lnTo>
                <a:lnTo>
                  <a:pt x="7755" y="3513"/>
                </a:lnTo>
                <a:lnTo>
                  <a:pt x="7722" y="3542"/>
                </a:lnTo>
                <a:lnTo>
                  <a:pt x="7680" y="3570"/>
                </a:lnTo>
                <a:lnTo>
                  <a:pt x="7665" y="3579"/>
                </a:lnTo>
                <a:lnTo>
                  <a:pt x="7665" y="3588"/>
                </a:lnTo>
                <a:lnTo>
                  <a:pt x="7637" y="3570"/>
                </a:lnTo>
                <a:lnTo>
                  <a:pt x="7598" y="3542"/>
                </a:lnTo>
                <a:lnTo>
                  <a:pt x="7565" y="3513"/>
                </a:lnTo>
                <a:lnTo>
                  <a:pt x="7539" y="3488"/>
                </a:lnTo>
                <a:lnTo>
                  <a:pt x="7520" y="3465"/>
                </a:lnTo>
                <a:lnTo>
                  <a:pt x="7505" y="3446"/>
                </a:lnTo>
                <a:lnTo>
                  <a:pt x="7496" y="3428"/>
                </a:lnTo>
                <a:lnTo>
                  <a:pt x="7490" y="3414"/>
                </a:lnTo>
                <a:lnTo>
                  <a:pt x="7487" y="3402"/>
                </a:lnTo>
                <a:lnTo>
                  <a:pt x="7490" y="3390"/>
                </a:lnTo>
                <a:lnTo>
                  <a:pt x="7496" y="3375"/>
                </a:lnTo>
                <a:lnTo>
                  <a:pt x="7505" y="3357"/>
                </a:lnTo>
                <a:lnTo>
                  <a:pt x="7520" y="3338"/>
                </a:lnTo>
                <a:lnTo>
                  <a:pt x="7539" y="3315"/>
                </a:lnTo>
                <a:lnTo>
                  <a:pt x="7565" y="3290"/>
                </a:lnTo>
                <a:lnTo>
                  <a:pt x="7598" y="3264"/>
                </a:lnTo>
                <a:lnTo>
                  <a:pt x="7637" y="3234"/>
                </a:lnTo>
                <a:lnTo>
                  <a:pt x="7665" y="3216"/>
                </a:lnTo>
                <a:lnTo>
                  <a:pt x="7665" y="3224"/>
                </a:lnTo>
                <a:lnTo>
                  <a:pt x="7680" y="3234"/>
                </a:lnTo>
                <a:close/>
                <a:moveTo>
                  <a:pt x="9641" y="3264"/>
                </a:moveTo>
                <a:lnTo>
                  <a:pt x="9674" y="3290"/>
                </a:lnTo>
                <a:lnTo>
                  <a:pt x="9699" y="3315"/>
                </a:lnTo>
                <a:lnTo>
                  <a:pt x="9719" y="3338"/>
                </a:lnTo>
                <a:lnTo>
                  <a:pt x="9734" y="3357"/>
                </a:lnTo>
                <a:lnTo>
                  <a:pt x="9743" y="3375"/>
                </a:lnTo>
                <a:lnTo>
                  <a:pt x="9749" y="3390"/>
                </a:lnTo>
                <a:lnTo>
                  <a:pt x="9752" y="3402"/>
                </a:lnTo>
                <a:lnTo>
                  <a:pt x="9749" y="3414"/>
                </a:lnTo>
                <a:lnTo>
                  <a:pt x="9743" y="3428"/>
                </a:lnTo>
                <a:lnTo>
                  <a:pt x="9734" y="3446"/>
                </a:lnTo>
                <a:lnTo>
                  <a:pt x="9719" y="3465"/>
                </a:lnTo>
                <a:lnTo>
                  <a:pt x="9699" y="3488"/>
                </a:lnTo>
                <a:lnTo>
                  <a:pt x="9674" y="3513"/>
                </a:lnTo>
                <a:lnTo>
                  <a:pt x="9641" y="3542"/>
                </a:lnTo>
                <a:lnTo>
                  <a:pt x="9600" y="3570"/>
                </a:lnTo>
                <a:lnTo>
                  <a:pt x="9585" y="3579"/>
                </a:lnTo>
                <a:lnTo>
                  <a:pt x="9573" y="3588"/>
                </a:lnTo>
                <a:lnTo>
                  <a:pt x="9546" y="3570"/>
                </a:lnTo>
                <a:lnTo>
                  <a:pt x="9504" y="3542"/>
                </a:lnTo>
                <a:lnTo>
                  <a:pt x="9471" y="3513"/>
                </a:lnTo>
                <a:lnTo>
                  <a:pt x="9446" y="3488"/>
                </a:lnTo>
                <a:lnTo>
                  <a:pt x="9426" y="3465"/>
                </a:lnTo>
                <a:lnTo>
                  <a:pt x="9411" y="3446"/>
                </a:lnTo>
                <a:lnTo>
                  <a:pt x="9404" y="3428"/>
                </a:lnTo>
                <a:lnTo>
                  <a:pt x="9398" y="3414"/>
                </a:lnTo>
                <a:lnTo>
                  <a:pt x="9393" y="3402"/>
                </a:lnTo>
                <a:lnTo>
                  <a:pt x="9398" y="3390"/>
                </a:lnTo>
                <a:lnTo>
                  <a:pt x="9404" y="3375"/>
                </a:lnTo>
                <a:lnTo>
                  <a:pt x="9411" y="3357"/>
                </a:lnTo>
                <a:lnTo>
                  <a:pt x="9426" y="3338"/>
                </a:lnTo>
                <a:lnTo>
                  <a:pt x="9446" y="3315"/>
                </a:lnTo>
                <a:lnTo>
                  <a:pt x="9471" y="3290"/>
                </a:lnTo>
                <a:lnTo>
                  <a:pt x="9504" y="3264"/>
                </a:lnTo>
                <a:lnTo>
                  <a:pt x="9546" y="3234"/>
                </a:lnTo>
                <a:lnTo>
                  <a:pt x="9573" y="3216"/>
                </a:lnTo>
                <a:lnTo>
                  <a:pt x="9585" y="3224"/>
                </a:lnTo>
                <a:lnTo>
                  <a:pt x="9600" y="3234"/>
                </a:lnTo>
                <a:lnTo>
                  <a:pt x="9641" y="3264"/>
                </a:lnTo>
                <a:close/>
                <a:moveTo>
                  <a:pt x="9638" y="3174"/>
                </a:moveTo>
                <a:lnTo>
                  <a:pt x="9699" y="3129"/>
                </a:lnTo>
                <a:lnTo>
                  <a:pt x="9725" y="3110"/>
                </a:lnTo>
                <a:lnTo>
                  <a:pt x="9749" y="3090"/>
                </a:lnTo>
                <a:lnTo>
                  <a:pt x="9770" y="3069"/>
                </a:lnTo>
                <a:lnTo>
                  <a:pt x="9788" y="3050"/>
                </a:lnTo>
                <a:lnTo>
                  <a:pt x="9801" y="3030"/>
                </a:lnTo>
                <a:lnTo>
                  <a:pt x="9813" y="3008"/>
                </a:lnTo>
                <a:lnTo>
                  <a:pt x="9824" y="3030"/>
                </a:lnTo>
                <a:lnTo>
                  <a:pt x="9839" y="3050"/>
                </a:lnTo>
                <a:lnTo>
                  <a:pt x="9855" y="3069"/>
                </a:lnTo>
                <a:lnTo>
                  <a:pt x="9878" y="3090"/>
                </a:lnTo>
                <a:lnTo>
                  <a:pt x="9899" y="3110"/>
                </a:lnTo>
                <a:lnTo>
                  <a:pt x="9927" y="3129"/>
                </a:lnTo>
                <a:lnTo>
                  <a:pt x="9989" y="3174"/>
                </a:lnTo>
                <a:lnTo>
                  <a:pt x="9983" y="3177"/>
                </a:lnTo>
                <a:lnTo>
                  <a:pt x="9945" y="3204"/>
                </a:lnTo>
                <a:lnTo>
                  <a:pt x="9915" y="3228"/>
                </a:lnTo>
                <a:lnTo>
                  <a:pt x="9887" y="3252"/>
                </a:lnTo>
                <a:lnTo>
                  <a:pt x="9866" y="3276"/>
                </a:lnTo>
                <a:lnTo>
                  <a:pt x="9848" y="3297"/>
                </a:lnTo>
                <a:lnTo>
                  <a:pt x="9833" y="3318"/>
                </a:lnTo>
                <a:lnTo>
                  <a:pt x="9821" y="3338"/>
                </a:lnTo>
                <a:lnTo>
                  <a:pt x="9813" y="3354"/>
                </a:lnTo>
                <a:lnTo>
                  <a:pt x="9803" y="3338"/>
                </a:lnTo>
                <a:lnTo>
                  <a:pt x="9794" y="3318"/>
                </a:lnTo>
                <a:lnTo>
                  <a:pt x="9777" y="3297"/>
                </a:lnTo>
                <a:lnTo>
                  <a:pt x="9759" y="3276"/>
                </a:lnTo>
                <a:lnTo>
                  <a:pt x="9737" y="3252"/>
                </a:lnTo>
                <a:lnTo>
                  <a:pt x="9711" y="3228"/>
                </a:lnTo>
                <a:lnTo>
                  <a:pt x="9680" y="3204"/>
                </a:lnTo>
                <a:lnTo>
                  <a:pt x="9644" y="3177"/>
                </a:lnTo>
                <a:lnTo>
                  <a:pt x="9638" y="3174"/>
                </a:lnTo>
                <a:close/>
                <a:moveTo>
                  <a:pt x="9504" y="3177"/>
                </a:moveTo>
                <a:lnTo>
                  <a:pt x="9465" y="3204"/>
                </a:lnTo>
                <a:lnTo>
                  <a:pt x="9435" y="3228"/>
                </a:lnTo>
                <a:lnTo>
                  <a:pt x="9408" y="3252"/>
                </a:lnTo>
                <a:lnTo>
                  <a:pt x="9386" y="3276"/>
                </a:lnTo>
                <a:lnTo>
                  <a:pt x="9368" y="3297"/>
                </a:lnTo>
                <a:lnTo>
                  <a:pt x="9354" y="3318"/>
                </a:lnTo>
                <a:lnTo>
                  <a:pt x="9342" y="3338"/>
                </a:lnTo>
                <a:lnTo>
                  <a:pt x="9333" y="3354"/>
                </a:lnTo>
                <a:lnTo>
                  <a:pt x="9324" y="3338"/>
                </a:lnTo>
                <a:lnTo>
                  <a:pt x="9314" y="3318"/>
                </a:lnTo>
                <a:lnTo>
                  <a:pt x="9297" y="3297"/>
                </a:lnTo>
                <a:lnTo>
                  <a:pt x="9279" y="3276"/>
                </a:lnTo>
                <a:lnTo>
                  <a:pt x="9258" y="3252"/>
                </a:lnTo>
                <a:lnTo>
                  <a:pt x="9231" y="3228"/>
                </a:lnTo>
                <a:lnTo>
                  <a:pt x="9200" y="3204"/>
                </a:lnTo>
                <a:lnTo>
                  <a:pt x="9162" y="3177"/>
                </a:lnTo>
                <a:lnTo>
                  <a:pt x="9156" y="3174"/>
                </a:lnTo>
                <a:lnTo>
                  <a:pt x="9219" y="3129"/>
                </a:lnTo>
                <a:lnTo>
                  <a:pt x="9246" y="3110"/>
                </a:lnTo>
                <a:lnTo>
                  <a:pt x="9270" y="3090"/>
                </a:lnTo>
                <a:lnTo>
                  <a:pt x="9290" y="3069"/>
                </a:lnTo>
                <a:lnTo>
                  <a:pt x="9308" y="3050"/>
                </a:lnTo>
                <a:lnTo>
                  <a:pt x="9321" y="3030"/>
                </a:lnTo>
                <a:lnTo>
                  <a:pt x="9333" y="3008"/>
                </a:lnTo>
                <a:lnTo>
                  <a:pt x="9344" y="3030"/>
                </a:lnTo>
                <a:lnTo>
                  <a:pt x="9360" y="3050"/>
                </a:lnTo>
                <a:lnTo>
                  <a:pt x="9375" y="3069"/>
                </a:lnTo>
                <a:lnTo>
                  <a:pt x="9398" y="3090"/>
                </a:lnTo>
                <a:lnTo>
                  <a:pt x="9420" y="3110"/>
                </a:lnTo>
                <a:lnTo>
                  <a:pt x="9447" y="3129"/>
                </a:lnTo>
                <a:lnTo>
                  <a:pt x="9510" y="3174"/>
                </a:lnTo>
                <a:lnTo>
                  <a:pt x="9504" y="3177"/>
                </a:lnTo>
                <a:close/>
                <a:moveTo>
                  <a:pt x="9162" y="3264"/>
                </a:moveTo>
                <a:lnTo>
                  <a:pt x="9194" y="3290"/>
                </a:lnTo>
                <a:lnTo>
                  <a:pt x="9219" y="3315"/>
                </a:lnTo>
                <a:lnTo>
                  <a:pt x="9240" y="3338"/>
                </a:lnTo>
                <a:lnTo>
                  <a:pt x="9254" y="3357"/>
                </a:lnTo>
                <a:lnTo>
                  <a:pt x="9264" y="3375"/>
                </a:lnTo>
                <a:lnTo>
                  <a:pt x="9267" y="3390"/>
                </a:lnTo>
                <a:lnTo>
                  <a:pt x="9272" y="3402"/>
                </a:lnTo>
                <a:lnTo>
                  <a:pt x="9267" y="3414"/>
                </a:lnTo>
                <a:lnTo>
                  <a:pt x="9264" y="3428"/>
                </a:lnTo>
                <a:lnTo>
                  <a:pt x="9254" y="3446"/>
                </a:lnTo>
                <a:lnTo>
                  <a:pt x="9240" y="3465"/>
                </a:lnTo>
                <a:lnTo>
                  <a:pt x="9219" y="3488"/>
                </a:lnTo>
                <a:lnTo>
                  <a:pt x="9194" y="3513"/>
                </a:lnTo>
                <a:lnTo>
                  <a:pt x="9162" y="3542"/>
                </a:lnTo>
                <a:lnTo>
                  <a:pt x="9120" y="3570"/>
                </a:lnTo>
                <a:lnTo>
                  <a:pt x="9093" y="3588"/>
                </a:lnTo>
                <a:lnTo>
                  <a:pt x="9066" y="3570"/>
                </a:lnTo>
                <a:lnTo>
                  <a:pt x="9024" y="3542"/>
                </a:lnTo>
                <a:lnTo>
                  <a:pt x="8991" y="3513"/>
                </a:lnTo>
                <a:lnTo>
                  <a:pt x="8966" y="3488"/>
                </a:lnTo>
                <a:lnTo>
                  <a:pt x="8946" y="3465"/>
                </a:lnTo>
                <a:lnTo>
                  <a:pt x="8933" y="3446"/>
                </a:lnTo>
                <a:lnTo>
                  <a:pt x="8922" y="3428"/>
                </a:lnTo>
                <a:lnTo>
                  <a:pt x="8918" y="3414"/>
                </a:lnTo>
                <a:lnTo>
                  <a:pt x="8915" y="3402"/>
                </a:lnTo>
                <a:lnTo>
                  <a:pt x="8918" y="3390"/>
                </a:lnTo>
                <a:lnTo>
                  <a:pt x="8922" y="3375"/>
                </a:lnTo>
                <a:lnTo>
                  <a:pt x="8933" y="3357"/>
                </a:lnTo>
                <a:lnTo>
                  <a:pt x="8946" y="3338"/>
                </a:lnTo>
                <a:lnTo>
                  <a:pt x="8966" y="3315"/>
                </a:lnTo>
                <a:lnTo>
                  <a:pt x="8991" y="3290"/>
                </a:lnTo>
                <a:lnTo>
                  <a:pt x="9024" y="3264"/>
                </a:lnTo>
                <a:lnTo>
                  <a:pt x="9066" y="3234"/>
                </a:lnTo>
                <a:lnTo>
                  <a:pt x="9093" y="3216"/>
                </a:lnTo>
                <a:lnTo>
                  <a:pt x="9120" y="3234"/>
                </a:lnTo>
                <a:lnTo>
                  <a:pt x="9162" y="3264"/>
                </a:lnTo>
                <a:close/>
                <a:moveTo>
                  <a:pt x="9024" y="3177"/>
                </a:moveTo>
                <a:lnTo>
                  <a:pt x="8985" y="3204"/>
                </a:lnTo>
                <a:lnTo>
                  <a:pt x="8954" y="3228"/>
                </a:lnTo>
                <a:lnTo>
                  <a:pt x="8928" y="3252"/>
                </a:lnTo>
                <a:lnTo>
                  <a:pt x="8906" y="3276"/>
                </a:lnTo>
                <a:lnTo>
                  <a:pt x="8888" y="3297"/>
                </a:lnTo>
                <a:lnTo>
                  <a:pt x="8873" y="3318"/>
                </a:lnTo>
                <a:lnTo>
                  <a:pt x="8862" y="3338"/>
                </a:lnTo>
                <a:lnTo>
                  <a:pt x="8852" y="3354"/>
                </a:lnTo>
                <a:lnTo>
                  <a:pt x="8844" y="3338"/>
                </a:lnTo>
                <a:lnTo>
                  <a:pt x="8832" y="3318"/>
                </a:lnTo>
                <a:lnTo>
                  <a:pt x="8819" y="3297"/>
                </a:lnTo>
                <a:lnTo>
                  <a:pt x="8801" y="3276"/>
                </a:lnTo>
                <a:lnTo>
                  <a:pt x="8778" y="3252"/>
                </a:lnTo>
                <a:lnTo>
                  <a:pt x="8750" y="3228"/>
                </a:lnTo>
                <a:lnTo>
                  <a:pt x="8720" y="3204"/>
                </a:lnTo>
                <a:lnTo>
                  <a:pt x="8682" y="3177"/>
                </a:lnTo>
                <a:lnTo>
                  <a:pt x="8676" y="3174"/>
                </a:lnTo>
                <a:lnTo>
                  <a:pt x="8738" y="3129"/>
                </a:lnTo>
                <a:lnTo>
                  <a:pt x="8766" y="3110"/>
                </a:lnTo>
                <a:lnTo>
                  <a:pt x="8790" y="3090"/>
                </a:lnTo>
                <a:lnTo>
                  <a:pt x="8810" y="3069"/>
                </a:lnTo>
                <a:lnTo>
                  <a:pt x="8828" y="3050"/>
                </a:lnTo>
                <a:lnTo>
                  <a:pt x="8843" y="3030"/>
                </a:lnTo>
                <a:lnTo>
                  <a:pt x="8852" y="3008"/>
                </a:lnTo>
                <a:lnTo>
                  <a:pt x="8864" y="3030"/>
                </a:lnTo>
                <a:lnTo>
                  <a:pt x="8879" y="3050"/>
                </a:lnTo>
                <a:lnTo>
                  <a:pt x="8897" y="3069"/>
                </a:lnTo>
                <a:lnTo>
                  <a:pt x="8916" y="3090"/>
                </a:lnTo>
                <a:lnTo>
                  <a:pt x="8940" y="3110"/>
                </a:lnTo>
                <a:lnTo>
                  <a:pt x="8966" y="3129"/>
                </a:lnTo>
                <a:lnTo>
                  <a:pt x="9030" y="3174"/>
                </a:lnTo>
                <a:lnTo>
                  <a:pt x="9024" y="3177"/>
                </a:lnTo>
                <a:close/>
                <a:moveTo>
                  <a:pt x="8682" y="3264"/>
                </a:moveTo>
                <a:lnTo>
                  <a:pt x="8714" y="3290"/>
                </a:lnTo>
                <a:lnTo>
                  <a:pt x="8741" y="3315"/>
                </a:lnTo>
                <a:lnTo>
                  <a:pt x="8760" y="3338"/>
                </a:lnTo>
                <a:lnTo>
                  <a:pt x="8774" y="3357"/>
                </a:lnTo>
                <a:lnTo>
                  <a:pt x="8783" y="3375"/>
                </a:lnTo>
                <a:lnTo>
                  <a:pt x="8789" y="3390"/>
                </a:lnTo>
                <a:lnTo>
                  <a:pt x="8792" y="3402"/>
                </a:lnTo>
                <a:lnTo>
                  <a:pt x="8789" y="3414"/>
                </a:lnTo>
                <a:lnTo>
                  <a:pt x="8783" y="3428"/>
                </a:lnTo>
                <a:lnTo>
                  <a:pt x="8774" y="3446"/>
                </a:lnTo>
                <a:lnTo>
                  <a:pt x="8760" y="3465"/>
                </a:lnTo>
                <a:lnTo>
                  <a:pt x="8741" y="3488"/>
                </a:lnTo>
                <a:lnTo>
                  <a:pt x="8714" y="3513"/>
                </a:lnTo>
                <a:lnTo>
                  <a:pt x="8682" y="3542"/>
                </a:lnTo>
                <a:lnTo>
                  <a:pt x="8640" y="3570"/>
                </a:lnTo>
                <a:lnTo>
                  <a:pt x="8627" y="3579"/>
                </a:lnTo>
                <a:lnTo>
                  <a:pt x="8612" y="3588"/>
                </a:lnTo>
                <a:lnTo>
                  <a:pt x="8586" y="3570"/>
                </a:lnTo>
                <a:lnTo>
                  <a:pt x="8544" y="3542"/>
                </a:lnTo>
                <a:lnTo>
                  <a:pt x="8513" y="3513"/>
                </a:lnTo>
                <a:lnTo>
                  <a:pt x="8486" y="3488"/>
                </a:lnTo>
                <a:lnTo>
                  <a:pt x="8466" y="3465"/>
                </a:lnTo>
                <a:lnTo>
                  <a:pt x="8453" y="3446"/>
                </a:lnTo>
                <a:lnTo>
                  <a:pt x="8442" y="3428"/>
                </a:lnTo>
                <a:lnTo>
                  <a:pt x="8436" y="3414"/>
                </a:lnTo>
                <a:lnTo>
                  <a:pt x="8435" y="3402"/>
                </a:lnTo>
                <a:lnTo>
                  <a:pt x="8436" y="3390"/>
                </a:lnTo>
                <a:lnTo>
                  <a:pt x="8442" y="3375"/>
                </a:lnTo>
                <a:lnTo>
                  <a:pt x="8453" y="3357"/>
                </a:lnTo>
                <a:lnTo>
                  <a:pt x="8466" y="3338"/>
                </a:lnTo>
                <a:lnTo>
                  <a:pt x="8486" y="3315"/>
                </a:lnTo>
                <a:lnTo>
                  <a:pt x="8513" y="3290"/>
                </a:lnTo>
                <a:lnTo>
                  <a:pt x="8544" y="3264"/>
                </a:lnTo>
                <a:lnTo>
                  <a:pt x="8586" y="3234"/>
                </a:lnTo>
                <a:lnTo>
                  <a:pt x="8612" y="3216"/>
                </a:lnTo>
                <a:lnTo>
                  <a:pt x="8627" y="3224"/>
                </a:lnTo>
                <a:lnTo>
                  <a:pt x="8640" y="3234"/>
                </a:lnTo>
                <a:lnTo>
                  <a:pt x="8682" y="3264"/>
                </a:lnTo>
                <a:close/>
                <a:moveTo>
                  <a:pt x="8543" y="3177"/>
                </a:moveTo>
                <a:lnTo>
                  <a:pt x="8507" y="3204"/>
                </a:lnTo>
                <a:lnTo>
                  <a:pt x="8474" y="3228"/>
                </a:lnTo>
                <a:lnTo>
                  <a:pt x="8448" y="3252"/>
                </a:lnTo>
                <a:lnTo>
                  <a:pt x="8426" y="3276"/>
                </a:lnTo>
                <a:lnTo>
                  <a:pt x="8408" y="3297"/>
                </a:lnTo>
                <a:lnTo>
                  <a:pt x="8393" y="3318"/>
                </a:lnTo>
                <a:lnTo>
                  <a:pt x="8382" y="3338"/>
                </a:lnTo>
                <a:lnTo>
                  <a:pt x="8372" y="3354"/>
                </a:lnTo>
                <a:lnTo>
                  <a:pt x="8364" y="3338"/>
                </a:lnTo>
                <a:lnTo>
                  <a:pt x="8352" y="3318"/>
                </a:lnTo>
                <a:lnTo>
                  <a:pt x="8339" y="3297"/>
                </a:lnTo>
                <a:lnTo>
                  <a:pt x="8321" y="3276"/>
                </a:lnTo>
                <a:lnTo>
                  <a:pt x="8298" y="3252"/>
                </a:lnTo>
                <a:lnTo>
                  <a:pt x="8271" y="3228"/>
                </a:lnTo>
                <a:lnTo>
                  <a:pt x="8241" y="3204"/>
                </a:lnTo>
                <a:lnTo>
                  <a:pt x="8202" y="3177"/>
                </a:lnTo>
                <a:lnTo>
                  <a:pt x="8196" y="3174"/>
                </a:lnTo>
                <a:lnTo>
                  <a:pt x="8259" y="3129"/>
                </a:lnTo>
                <a:lnTo>
                  <a:pt x="8286" y="3110"/>
                </a:lnTo>
                <a:lnTo>
                  <a:pt x="8309" y="3090"/>
                </a:lnTo>
                <a:lnTo>
                  <a:pt x="8330" y="3069"/>
                </a:lnTo>
                <a:lnTo>
                  <a:pt x="8346" y="3050"/>
                </a:lnTo>
                <a:lnTo>
                  <a:pt x="8363" y="3030"/>
                </a:lnTo>
                <a:lnTo>
                  <a:pt x="8372" y="3008"/>
                </a:lnTo>
                <a:lnTo>
                  <a:pt x="8384" y="3030"/>
                </a:lnTo>
                <a:lnTo>
                  <a:pt x="8399" y="3050"/>
                </a:lnTo>
                <a:lnTo>
                  <a:pt x="8417" y="3069"/>
                </a:lnTo>
                <a:lnTo>
                  <a:pt x="8436" y="3090"/>
                </a:lnTo>
                <a:lnTo>
                  <a:pt x="8460" y="3110"/>
                </a:lnTo>
                <a:lnTo>
                  <a:pt x="8486" y="3129"/>
                </a:lnTo>
                <a:lnTo>
                  <a:pt x="8549" y="3174"/>
                </a:lnTo>
                <a:lnTo>
                  <a:pt x="8543" y="3177"/>
                </a:lnTo>
                <a:close/>
                <a:moveTo>
                  <a:pt x="8202" y="3264"/>
                </a:moveTo>
                <a:lnTo>
                  <a:pt x="8235" y="3290"/>
                </a:lnTo>
                <a:lnTo>
                  <a:pt x="8261" y="3315"/>
                </a:lnTo>
                <a:lnTo>
                  <a:pt x="8280" y="3338"/>
                </a:lnTo>
                <a:lnTo>
                  <a:pt x="8294" y="3357"/>
                </a:lnTo>
                <a:lnTo>
                  <a:pt x="8303" y="3375"/>
                </a:lnTo>
                <a:lnTo>
                  <a:pt x="8309" y="3390"/>
                </a:lnTo>
                <a:lnTo>
                  <a:pt x="8312" y="3402"/>
                </a:lnTo>
                <a:lnTo>
                  <a:pt x="8309" y="3414"/>
                </a:lnTo>
                <a:lnTo>
                  <a:pt x="8303" y="3428"/>
                </a:lnTo>
                <a:lnTo>
                  <a:pt x="8294" y="3446"/>
                </a:lnTo>
                <a:lnTo>
                  <a:pt x="8280" y="3465"/>
                </a:lnTo>
                <a:lnTo>
                  <a:pt x="8261" y="3488"/>
                </a:lnTo>
                <a:lnTo>
                  <a:pt x="8235" y="3513"/>
                </a:lnTo>
                <a:lnTo>
                  <a:pt x="8202" y="3542"/>
                </a:lnTo>
                <a:lnTo>
                  <a:pt x="8160" y="3570"/>
                </a:lnTo>
                <a:lnTo>
                  <a:pt x="8133" y="3588"/>
                </a:lnTo>
                <a:lnTo>
                  <a:pt x="8105" y="3570"/>
                </a:lnTo>
                <a:lnTo>
                  <a:pt x="8064" y="3542"/>
                </a:lnTo>
                <a:lnTo>
                  <a:pt x="8033" y="3513"/>
                </a:lnTo>
                <a:lnTo>
                  <a:pt x="8007" y="3488"/>
                </a:lnTo>
                <a:lnTo>
                  <a:pt x="7986" y="3465"/>
                </a:lnTo>
                <a:lnTo>
                  <a:pt x="7973" y="3446"/>
                </a:lnTo>
                <a:lnTo>
                  <a:pt x="7962" y="3428"/>
                </a:lnTo>
                <a:lnTo>
                  <a:pt x="7956" y="3414"/>
                </a:lnTo>
                <a:lnTo>
                  <a:pt x="7955" y="3402"/>
                </a:lnTo>
                <a:lnTo>
                  <a:pt x="7956" y="3390"/>
                </a:lnTo>
                <a:lnTo>
                  <a:pt x="7962" y="3375"/>
                </a:lnTo>
                <a:lnTo>
                  <a:pt x="7973" y="3357"/>
                </a:lnTo>
                <a:lnTo>
                  <a:pt x="7986" y="3338"/>
                </a:lnTo>
                <a:lnTo>
                  <a:pt x="8007" y="3315"/>
                </a:lnTo>
                <a:lnTo>
                  <a:pt x="8033" y="3290"/>
                </a:lnTo>
                <a:lnTo>
                  <a:pt x="8064" y="3264"/>
                </a:lnTo>
                <a:lnTo>
                  <a:pt x="8105" y="3234"/>
                </a:lnTo>
                <a:lnTo>
                  <a:pt x="8133" y="3216"/>
                </a:lnTo>
                <a:lnTo>
                  <a:pt x="8160" y="3234"/>
                </a:lnTo>
                <a:lnTo>
                  <a:pt x="8202" y="3264"/>
                </a:lnTo>
                <a:close/>
                <a:moveTo>
                  <a:pt x="8063" y="3177"/>
                </a:moveTo>
                <a:lnTo>
                  <a:pt x="8027" y="3204"/>
                </a:lnTo>
                <a:lnTo>
                  <a:pt x="7995" y="3228"/>
                </a:lnTo>
                <a:lnTo>
                  <a:pt x="7968" y="3252"/>
                </a:lnTo>
                <a:lnTo>
                  <a:pt x="7947" y="3276"/>
                </a:lnTo>
                <a:lnTo>
                  <a:pt x="7929" y="3297"/>
                </a:lnTo>
                <a:lnTo>
                  <a:pt x="7913" y="3318"/>
                </a:lnTo>
                <a:lnTo>
                  <a:pt x="7902" y="3338"/>
                </a:lnTo>
                <a:lnTo>
                  <a:pt x="7893" y="3354"/>
                </a:lnTo>
                <a:lnTo>
                  <a:pt x="7884" y="3338"/>
                </a:lnTo>
                <a:lnTo>
                  <a:pt x="7872" y="3318"/>
                </a:lnTo>
                <a:lnTo>
                  <a:pt x="7859" y="3297"/>
                </a:lnTo>
                <a:lnTo>
                  <a:pt x="7841" y="3276"/>
                </a:lnTo>
                <a:lnTo>
                  <a:pt x="7818" y="3252"/>
                </a:lnTo>
                <a:lnTo>
                  <a:pt x="7791" y="3228"/>
                </a:lnTo>
                <a:lnTo>
                  <a:pt x="7761" y="3204"/>
                </a:lnTo>
                <a:lnTo>
                  <a:pt x="7722" y="3177"/>
                </a:lnTo>
                <a:lnTo>
                  <a:pt x="7716" y="3174"/>
                </a:lnTo>
                <a:lnTo>
                  <a:pt x="7779" y="3129"/>
                </a:lnTo>
                <a:lnTo>
                  <a:pt x="7806" y="3110"/>
                </a:lnTo>
                <a:lnTo>
                  <a:pt x="7829" y="3090"/>
                </a:lnTo>
                <a:lnTo>
                  <a:pt x="7851" y="3069"/>
                </a:lnTo>
                <a:lnTo>
                  <a:pt x="7866" y="3050"/>
                </a:lnTo>
                <a:lnTo>
                  <a:pt x="7883" y="3030"/>
                </a:lnTo>
                <a:lnTo>
                  <a:pt x="7893" y="3008"/>
                </a:lnTo>
                <a:lnTo>
                  <a:pt x="7905" y="3030"/>
                </a:lnTo>
                <a:lnTo>
                  <a:pt x="7919" y="3050"/>
                </a:lnTo>
                <a:lnTo>
                  <a:pt x="7937" y="3069"/>
                </a:lnTo>
                <a:lnTo>
                  <a:pt x="7956" y="3090"/>
                </a:lnTo>
                <a:lnTo>
                  <a:pt x="7980" y="3110"/>
                </a:lnTo>
                <a:lnTo>
                  <a:pt x="8007" y="3129"/>
                </a:lnTo>
                <a:lnTo>
                  <a:pt x="8069" y="3174"/>
                </a:lnTo>
                <a:lnTo>
                  <a:pt x="8063" y="3177"/>
                </a:lnTo>
                <a:close/>
                <a:moveTo>
                  <a:pt x="7595" y="3177"/>
                </a:moveTo>
                <a:lnTo>
                  <a:pt x="7559" y="3204"/>
                </a:lnTo>
                <a:lnTo>
                  <a:pt x="7527" y="3228"/>
                </a:lnTo>
                <a:lnTo>
                  <a:pt x="7502" y="3252"/>
                </a:lnTo>
                <a:lnTo>
                  <a:pt x="7479" y="3276"/>
                </a:lnTo>
                <a:lnTo>
                  <a:pt x="7461" y="3297"/>
                </a:lnTo>
                <a:lnTo>
                  <a:pt x="7445" y="3318"/>
                </a:lnTo>
                <a:lnTo>
                  <a:pt x="7436" y="3338"/>
                </a:lnTo>
                <a:lnTo>
                  <a:pt x="7425" y="3354"/>
                </a:lnTo>
                <a:lnTo>
                  <a:pt x="7418" y="3338"/>
                </a:lnTo>
                <a:lnTo>
                  <a:pt x="7406" y="3318"/>
                </a:lnTo>
                <a:lnTo>
                  <a:pt x="7391" y="3297"/>
                </a:lnTo>
                <a:lnTo>
                  <a:pt x="7373" y="3276"/>
                </a:lnTo>
                <a:lnTo>
                  <a:pt x="7352" y="3252"/>
                </a:lnTo>
                <a:lnTo>
                  <a:pt x="7323" y="3228"/>
                </a:lnTo>
                <a:lnTo>
                  <a:pt x="7293" y="3204"/>
                </a:lnTo>
                <a:lnTo>
                  <a:pt x="7256" y="3177"/>
                </a:lnTo>
                <a:lnTo>
                  <a:pt x="7250" y="3174"/>
                </a:lnTo>
                <a:lnTo>
                  <a:pt x="7311" y="3129"/>
                </a:lnTo>
                <a:lnTo>
                  <a:pt x="7340" y="3110"/>
                </a:lnTo>
                <a:lnTo>
                  <a:pt x="7361" y="3090"/>
                </a:lnTo>
                <a:lnTo>
                  <a:pt x="7383" y="3069"/>
                </a:lnTo>
                <a:lnTo>
                  <a:pt x="7400" y="3050"/>
                </a:lnTo>
                <a:lnTo>
                  <a:pt x="7415" y="3030"/>
                </a:lnTo>
                <a:lnTo>
                  <a:pt x="7425" y="3008"/>
                </a:lnTo>
                <a:lnTo>
                  <a:pt x="7437" y="3030"/>
                </a:lnTo>
                <a:lnTo>
                  <a:pt x="7451" y="3050"/>
                </a:lnTo>
                <a:lnTo>
                  <a:pt x="7469" y="3069"/>
                </a:lnTo>
                <a:lnTo>
                  <a:pt x="7490" y="3090"/>
                </a:lnTo>
                <a:lnTo>
                  <a:pt x="7514" y="3110"/>
                </a:lnTo>
                <a:lnTo>
                  <a:pt x="7539" y="3129"/>
                </a:lnTo>
                <a:lnTo>
                  <a:pt x="7601" y="3174"/>
                </a:lnTo>
                <a:lnTo>
                  <a:pt x="7595" y="3177"/>
                </a:lnTo>
                <a:close/>
                <a:moveTo>
                  <a:pt x="7256" y="3264"/>
                </a:moveTo>
                <a:lnTo>
                  <a:pt x="7287" y="3290"/>
                </a:lnTo>
                <a:lnTo>
                  <a:pt x="7313" y="3315"/>
                </a:lnTo>
                <a:lnTo>
                  <a:pt x="7334" y="3338"/>
                </a:lnTo>
                <a:lnTo>
                  <a:pt x="7347" y="3357"/>
                </a:lnTo>
                <a:lnTo>
                  <a:pt x="7355" y="3375"/>
                </a:lnTo>
                <a:lnTo>
                  <a:pt x="7361" y="3390"/>
                </a:lnTo>
                <a:lnTo>
                  <a:pt x="7365" y="3402"/>
                </a:lnTo>
                <a:lnTo>
                  <a:pt x="7361" y="3414"/>
                </a:lnTo>
                <a:lnTo>
                  <a:pt x="7355" y="3428"/>
                </a:lnTo>
                <a:lnTo>
                  <a:pt x="7347" y="3446"/>
                </a:lnTo>
                <a:lnTo>
                  <a:pt x="7334" y="3465"/>
                </a:lnTo>
                <a:lnTo>
                  <a:pt x="7313" y="3488"/>
                </a:lnTo>
                <a:lnTo>
                  <a:pt x="7287" y="3513"/>
                </a:lnTo>
                <a:lnTo>
                  <a:pt x="7256" y="3542"/>
                </a:lnTo>
                <a:lnTo>
                  <a:pt x="7214" y="3570"/>
                </a:lnTo>
                <a:lnTo>
                  <a:pt x="7185" y="3588"/>
                </a:lnTo>
                <a:lnTo>
                  <a:pt x="7157" y="3570"/>
                </a:lnTo>
                <a:lnTo>
                  <a:pt x="7118" y="3542"/>
                </a:lnTo>
                <a:lnTo>
                  <a:pt x="7083" y="3513"/>
                </a:lnTo>
                <a:lnTo>
                  <a:pt x="7059" y="3488"/>
                </a:lnTo>
                <a:lnTo>
                  <a:pt x="7040" y="3465"/>
                </a:lnTo>
                <a:lnTo>
                  <a:pt x="7025" y="3446"/>
                </a:lnTo>
                <a:lnTo>
                  <a:pt x="7016" y="3428"/>
                </a:lnTo>
                <a:lnTo>
                  <a:pt x="7010" y="3414"/>
                </a:lnTo>
                <a:lnTo>
                  <a:pt x="7007" y="3402"/>
                </a:lnTo>
                <a:lnTo>
                  <a:pt x="7010" y="3390"/>
                </a:lnTo>
                <a:lnTo>
                  <a:pt x="7016" y="3375"/>
                </a:lnTo>
                <a:lnTo>
                  <a:pt x="7025" y="3357"/>
                </a:lnTo>
                <a:lnTo>
                  <a:pt x="7040" y="3338"/>
                </a:lnTo>
                <a:lnTo>
                  <a:pt x="7059" y="3315"/>
                </a:lnTo>
                <a:lnTo>
                  <a:pt x="7083" y="3290"/>
                </a:lnTo>
                <a:lnTo>
                  <a:pt x="7118" y="3264"/>
                </a:lnTo>
                <a:lnTo>
                  <a:pt x="7157" y="3234"/>
                </a:lnTo>
                <a:lnTo>
                  <a:pt x="7185" y="3216"/>
                </a:lnTo>
                <a:lnTo>
                  <a:pt x="7214" y="3234"/>
                </a:lnTo>
                <a:lnTo>
                  <a:pt x="7256" y="3264"/>
                </a:lnTo>
                <a:close/>
                <a:moveTo>
                  <a:pt x="7115" y="3177"/>
                </a:moveTo>
                <a:lnTo>
                  <a:pt x="7079" y="3204"/>
                </a:lnTo>
                <a:lnTo>
                  <a:pt x="7047" y="3228"/>
                </a:lnTo>
                <a:lnTo>
                  <a:pt x="7022" y="3252"/>
                </a:lnTo>
                <a:lnTo>
                  <a:pt x="6999" y="3276"/>
                </a:lnTo>
                <a:lnTo>
                  <a:pt x="6980" y="3297"/>
                </a:lnTo>
                <a:lnTo>
                  <a:pt x="6966" y="3318"/>
                </a:lnTo>
                <a:lnTo>
                  <a:pt x="6954" y="3338"/>
                </a:lnTo>
                <a:lnTo>
                  <a:pt x="6945" y="3354"/>
                </a:lnTo>
                <a:lnTo>
                  <a:pt x="6938" y="3338"/>
                </a:lnTo>
                <a:lnTo>
                  <a:pt x="6926" y="3318"/>
                </a:lnTo>
                <a:lnTo>
                  <a:pt x="6912" y="3297"/>
                </a:lnTo>
                <a:lnTo>
                  <a:pt x="6894" y="3276"/>
                </a:lnTo>
                <a:lnTo>
                  <a:pt x="6872" y="3252"/>
                </a:lnTo>
                <a:lnTo>
                  <a:pt x="6843" y="3228"/>
                </a:lnTo>
                <a:lnTo>
                  <a:pt x="6812" y="3204"/>
                </a:lnTo>
                <a:lnTo>
                  <a:pt x="6776" y="3177"/>
                </a:lnTo>
                <a:lnTo>
                  <a:pt x="6770" y="3174"/>
                </a:lnTo>
                <a:lnTo>
                  <a:pt x="6831" y="3129"/>
                </a:lnTo>
                <a:lnTo>
                  <a:pt x="6858" y="3110"/>
                </a:lnTo>
                <a:lnTo>
                  <a:pt x="6882" y="3090"/>
                </a:lnTo>
                <a:lnTo>
                  <a:pt x="6903" y="3069"/>
                </a:lnTo>
                <a:lnTo>
                  <a:pt x="6920" y="3050"/>
                </a:lnTo>
                <a:lnTo>
                  <a:pt x="6933" y="3030"/>
                </a:lnTo>
                <a:lnTo>
                  <a:pt x="6945" y="3008"/>
                </a:lnTo>
                <a:lnTo>
                  <a:pt x="6957" y="3030"/>
                </a:lnTo>
                <a:lnTo>
                  <a:pt x="6972" y="3050"/>
                </a:lnTo>
                <a:lnTo>
                  <a:pt x="6989" y="3069"/>
                </a:lnTo>
                <a:lnTo>
                  <a:pt x="7010" y="3090"/>
                </a:lnTo>
                <a:lnTo>
                  <a:pt x="7034" y="3110"/>
                </a:lnTo>
                <a:lnTo>
                  <a:pt x="7059" y="3129"/>
                </a:lnTo>
                <a:lnTo>
                  <a:pt x="7121" y="3174"/>
                </a:lnTo>
                <a:lnTo>
                  <a:pt x="7115" y="3177"/>
                </a:lnTo>
                <a:close/>
                <a:moveTo>
                  <a:pt x="6774" y="3264"/>
                </a:moveTo>
                <a:lnTo>
                  <a:pt x="6807" y="3290"/>
                </a:lnTo>
                <a:lnTo>
                  <a:pt x="6834" y="3315"/>
                </a:lnTo>
                <a:lnTo>
                  <a:pt x="6852" y="3338"/>
                </a:lnTo>
                <a:lnTo>
                  <a:pt x="6866" y="3357"/>
                </a:lnTo>
                <a:lnTo>
                  <a:pt x="6876" y="3375"/>
                </a:lnTo>
                <a:lnTo>
                  <a:pt x="6882" y="3390"/>
                </a:lnTo>
                <a:lnTo>
                  <a:pt x="6885" y="3402"/>
                </a:lnTo>
                <a:lnTo>
                  <a:pt x="6882" y="3414"/>
                </a:lnTo>
                <a:lnTo>
                  <a:pt x="6876" y="3428"/>
                </a:lnTo>
                <a:lnTo>
                  <a:pt x="6866" y="3446"/>
                </a:lnTo>
                <a:lnTo>
                  <a:pt x="6852" y="3465"/>
                </a:lnTo>
                <a:lnTo>
                  <a:pt x="6834" y="3488"/>
                </a:lnTo>
                <a:lnTo>
                  <a:pt x="6807" y="3513"/>
                </a:lnTo>
                <a:lnTo>
                  <a:pt x="6774" y="3542"/>
                </a:lnTo>
                <a:lnTo>
                  <a:pt x="6734" y="3570"/>
                </a:lnTo>
                <a:lnTo>
                  <a:pt x="6717" y="3579"/>
                </a:lnTo>
                <a:lnTo>
                  <a:pt x="6705" y="3588"/>
                </a:lnTo>
                <a:lnTo>
                  <a:pt x="6678" y="3570"/>
                </a:lnTo>
                <a:lnTo>
                  <a:pt x="6638" y="3542"/>
                </a:lnTo>
                <a:lnTo>
                  <a:pt x="6603" y="3513"/>
                </a:lnTo>
                <a:lnTo>
                  <a:pt x="6579" y="3488"/>
                </a:lnTo>
                <a:lnTo>
                  <a:pt x="6560" y="3465"/>
                </a:lnTo>
                <a:lnTo>
                  <a:pt x="6546" y="3446"/>
                </a:lnTo>
                <a:lnTo>
                  <a:pt x="6536" y="3428"/>
                </a:lnTo>
                <a:lnTo>
                  <a:pt x="6530" y="3414"/>
                </a:lnTo>
                <a:lnTo>
                  <a:pt x="6528" y="3402"/>
                </a:lnTo>
                <a:lnTo>
                  <a:pt x="6530" y="3390"/>
                </a:lnTo>
                <a:lnTo>
                  <a:pt x="6536" y="3375"/>
                </a:lnTo>
                <a:lnTo>
                  <a:pt x="6546" y="3357"/>
                </a:lnTo>
                <a:lnTo>
                  <a:pt x="6560" y="3338"/>
                </a:lnTo>
                <a:lnTo>
                  <a:pt x="6579" y="3315"/>
                </a:lnTo>
                <a:lnTo>
                  <a:pt x="6603" y="3290"/>
                </a:lnTo>
                <a:lnTo>
                  <a:pt x="6638" y="3264"/>
                </a:lnTo>
                <a:lnTo>
                  <a:pt x="6678" y="3234"/>
                </a:lnTo>
                <a:lnTo>
                  <a:pt x="6705" y="3216"/>
                </a:lnTo>
                <a:lnTo>
                  <a:pt x="6717" y="3224"/>
                </a:lnTo>
                <a:lnTo>
                  <a:pt x="6734" y="3234"/>
                </a:lnTo>
                <a:lnTo>
                  <a:pt x="6774" y="3264"/>
                </a:lnTo>
                <a:close/>
                <a:moveTo>
                  <a:pt x="6636" y="3177"/>
                </a:moveTo>
                <a:lnTo>
                  <a:pt x="6600" y="3204"/>
                </a:lnTo>
                <a:lnTo>
                  <a:pt x="6567" y="3228"/>
                </a:lnTo>
                <a:lnTo>
                  <a:pt x="6542" y="3252"/>
                </a:lnTo>
                <a:lnTo>
                  <a:pt x="6519" y="3276"/>
                </a:lnTo>
                <a:lnTo>
                  <a:pt x="6500" y="3297"/>
                </a:lnTo>
                <a:lnTo>
                  <a:pt x="6486" y="3318"/>
                </a:lnTo>
                <a:lnTo>
                  <a:pt x="6474" y="3338"/>
                </a:lnTo>
                <a:lnTo>
                  <a:pt x="6465" y="3354"/>
                </a:lnTo>
                <a:lnTo>
                  <a:pt x="6458" y="3338"/>
                </a:lnTo>
                <a:lnTo>
                  <a:pt x="6446" y="3318"/>
                </a:lnTo>
                <a:lnTo>
                  <a:pt x="6432" y="3297"/>
                </a:lnTo>
                <a:lnTo>
                  <a:pt x="6414" y="3276"/>
                </a:lnTo>
                <a:lnTo>
                  <a:pt x="6390" y="3252"/>
                </a:lnTo>
                <a:lnTo>
                  <a:pt x="6363" y="3228"/>
                </a:lnTo>
                <a:lnTo>
                  <a:pt x="6332" y="3204"/>
                </a:lnTo>
                <a:lnTo>
                  <a:pt x="6296" y="3177"/>
                </a:lnTo>
                <a:lnTo>
                  <a:pt x="6290" y="3174"/>
                </a:lnTo>
                <a:lnTo>
                  <a:pt x="6351" y="3129"/>
                </a:lnTo>
                <a:lnTo>
                  <a:pt x="6378" y="3110"/>
                </a:lnTo>
                <a:lnTo>
                  <a:pt x="6402" y="3090"/>
                </a:lnTo>
                <a:lnTo>
                  <a:pt x="6422" y="3069"/>
                </a:lnTo>
                <a:lnTo>
                  <a:pt x="6440" y="3050"/>
                </a:lnTo>
                <a:lnTo>
                  <a:pt x="6453" y="3030"/>
                </a:lnTo>
                <a:lnTo>
                  <a:pt x="6465" y="3008"/>
                </a:lnTo>
                <a:lnTo>
                  <a:pt x="6477" y="3030"/>
                </a:lnTo>
                <a:lnTo>
                  <a:pt x="6492" y="3050"/>
                </a:lnTo>
                <a:lnTo>
                  <a:pt x="6510" y="3069"/>
                </a:lnTo>
                <a:lnTo>
                  <a:pt x="6530" y="3090"/>
                </a:lnTo>
                <a:lnTo>
                  <a:pt x="6554" y="3110"/>
                </a:lnTo>
                <a:lnTo>
                  <a:pt x="6579" y="3129"/>
                </a:lnTo>
                <a:lnTo>
                  <a:pt x="6642" y="3174"/>
                </a:lnTo>
                <a:lnTo>
                  <a:pt x="6636" y="3177"/>
                </a:lnTo>
                <a:close/>
                <a:moveTo>
                  <a:pt x="6294" y="3264"/>
                </a:moveTo>
                <a:lnTo>
                  <a:pt x="6327" y="3290"/>
                </a:lnTo>
                <a:lnTo>
                  <a:pt x="6354" y="3315"/>
                </a:lnTo>
                <a:lnTo>
                  <a:pt x="6372" y="3338"/>
                </a:lnTo>
                <a:lnTo>
                  <a:pt x="6386" y="3357"/>
                </a:lnTo>
                <a:lnTo>
                  <a:pt x="6396" y="3375"/>
                </a:lnTo>
                <a:lnTo>
                  <a:pt x="6402" y="3390"/>
                </a:lnTo>
                <a:lnTo>
                  <a:pt x="6404" y="3402"/>
                </a:lnTo>
                <a:lnTo>
                  <a:pt x="6402" y="3414"/>
                </a:lnTo>
                <a:lnTo>
                  <a:pt x="6396" y="3428"/>
                </a:lnTo>
                <a:lnTo>
                  <a:pt x="6386" y="3446"/>
                </a:lnTo>
                <a:lnTo>
                  <a:pt x="6372" y="3465"/>
                </a:lnTo>
                <a:lnTo>
                  <a:pt x="6354" y="3488"/>
                </a:lnTo>
                <a:lnTo>
                  <a:pt x="6327" y="3513"/>
                </a:lnTo>
                <a:lnTo>
                  <a:pt x="6294" y="3542"/>
                </a:lnTo>
                <a:lnTo>
                  <a:pt x="6254" y="3570"/>
                </a:lnTo>
                <a:lnTo>
                  <a:pt x="6227" y="3588"/>
                </a:lnTo>
                <a:lnTo>
                  <a:pt x="6198" y="3570"/>
                </a:lnTo>
                <a:lnTo>
                  <a:pt x="6158" y="3542"/>
                </a:lnTo>
                <a:lnTo>
                  <a:pt x="6125" y="3513"/>
                </a:lnTo>
                <a:lnTo>
                  <a:pt x="6098" y="3488"/>
                </a:lnTo>
                <a:lnTo>
                  <a:pt x="6080" y="3465"/>
                </a:lnTo>
                <a:lnTo>
                  <a:pt x="6066" y="3446"/>
                </a:lnTo>
                <a:lnTo>
                  <a:pt x="6056" y="3428"/>
                </a:lnTo>
                <a:lnTo>
                  <a:pt x="6050" y="3414"/>
                </a:lnTo>
                <a:lnTo>
                  <a:pt x="6048" y="3402"/>
                </a:lnTo>
                <a:lnTo>
                  <a:pt x="6050" y="3390"/>
                </a:lnTo>
                <a:lnTo>
                  <a:pt x="6056" y="3375"/>
                </a:lnTo>
                <a:lnTo>
                  <a:pt x="6066" y="3357"/>
                </a:lnTo>
                <a:lnTo>
                  <a:pt x="6080" y="3338"/>
                </a:lnTo>
                <a:lnTo>
                  <a:pt x="6098" y="3315"/>
                </a:lnTo>
                <a:lnTo>
                  <a:pt x="6125" y="3290"/>
                </a:lnTo>
                <a:lnTo>
                  <a:pt x="6158" y="3264"/>
                </a:lnTo>
                <a:lnTo>
                  <a:pt x="6198" y="3234"/>
                </a:lnTo>
                <a:lnTo>
                  <a:pt x="6227" y="3216"/>
                </a:lnTo>
                <a:lnTo>
                  <a:pt x="6254" y="3234"/>
                </a:lnTo>
                <a:lnTo>
                  <a:pt x="6294" y="3264"/>
                </a:lnTo>
                <a:close/>
                <a:moveTo>
                  <a:pt x="6156" y="3177"/>
                </a:moveTo>
                <a:lnTo>
                  <a:pt x="6120" y="3204"/>
                </a:lnTo>
                <a:lnTo>
                  <a:pt x="6089" y="3228"/>
                </a:lnTo>
                <a:lnTo>
                  <a:pt x="6062" y="3252"/>
                </a:lnTo>
                <a:lnTo>
                  <a:pt x="6038" y="3276"/>
                </a:lnTo>
                <a:lnTo>
                  <a:pt x="6020" y="3297"/>
                </a:lnTo>
                <a:lnTo>
                  <a:pt x="6006" y="3318"/>
                </a:lnTo>
                <a:lnTo>
                  <a:pt x="5994" y="3338"/>
                </a:lnTo>
                <a:lnTo>
                  <a:pt x="5987" y="3354"/>
                </a:lnTo>
                <a:lnTo>
                  <a:pt x="5978" y="3338"/>
                </a:lnTo>
                <a:lnTo>
                  <a:pt x="5966" y="3318"/>
                </a:lnTo>
                <a:lnTo>
                  <a:pt x="5952" y="3297"/>
                </a:lnTo>
                <a:lnTo>
                  <a:pt x="5934" y="3276"/>
                </a:lnTo>
                <a:lnTo>
                  <a:pt x="5910" y="3252"/>
                </a:lnTo>
                <a:lnTo>
                  <a:pt x="5885" y="3228"/>
                </a:lnTo>
                <a:lnTo>
                  <a:pt x="5852" y="3204"/>
                </a:lnTo>
                <a:lnTo>
                  <a:pt x="5816" y="3177"/>
                </a:lnTo>
                <a:lnTo>
                  <a:pt x="5810" y="3174"/>
                </a:lnTo>
                <a:lnTo>
                  <a:pt x="5873" y="3129"/>
                </a:lnTo>
                <a:lnTo>
                  <a:pt x="5898" y="3110"/>
                </a:lnTo>
                <a:lnTo>
                  <a:pt x="5922" y="3090"/>
                </a:lnTo>
                <a:lnTo>
                  <a:pt x="5942" y="3069"/>
                </a:lnTo>
                <a:lnTo>
                  <a:pt x="5960" y="3050"/>
                </a:lnTo>
                <a:lnTo>
                  <a:pt x="5975" y="3030"/>
                </a:lnTo>
                <a:lnTo>
                  <a:pt x="5987" y="3008"/>
                </a:lnTo>
                <a:lnTo>
                  <a:pt x="5999" y="3030"/>
                </a:lnTo>
                <a:lnTo>
                  <a:pt x="6012" y="3050"/>
                </a:lnTo>
                <a:lnTo>
                  <a:pt x="6030" y="3069"/>
                </a:lnTo>
                <a:lnTo>
                  <a:pt x="6050" y="3090"/>
                </a:lnTo>
                <a:lnTo>
                  <a:pt x="6074" y="3110"/>
                </a:lnTo>
                <a:lnTo>
                  <a:pt x="6101" y="3129"/>
                </a:lnTo>
                <a:lnTo>
                  <a:pt x="6162" y="3174"/>
                </a:lnTo>
                <a:lnTo>
                  <a:pt x="6156" y="3177"/>
                </a:lnTo>
                <a:close/>
                <a:moveTo>
                  <a:pt x="5814" y="3264"/>
                </a:moveTo>
                <a:lnTo>
                  <a:pt x="5849" y="3290"/>
                </a:lnTo>
                <a:lnTo>
                  <a:pt x="5874" y="3315"/>
                </a:lnTo>
                <a:lnTo>
                  <a:pt x="5892" y="3338"/>
                </a:lnTo>
                <a:lnTo>
                  <a:pt x="5906" y="3357"/>
                </a:lnTo>
                <a:lnTo>
                  <a:pt x="5916" y="3375"/>
                </a:lnTo>
                <a:lnTo>
                  <a:pt x="5922" y="3390"/>
                </a:lnTo>
                <a:lnTo>
                  <a:pt x="5924" y="3402"/>
                </a:lnTo>
                <a:lnTo>
                  <a:pt x="5922" y="3414"/>
                </a:lnTo>
                <a:lnTo>
                  <a:pt x="5916" y="3428"/>
                </a:lnTo>
                <a:lnTo>
                  <a:pt x="5906" y="3446"/>
                </a:lnTo>
                <a:lnTo>
                  <a:pt x="5892" y="3465"/>
                </a:lnTo>
                <a:lnTo>
                  <a:pt x="5874" y="3488"/>
                </a:lnTo>
                <a:lnTo>
                  <a:pt x="5849" y="3513"/>
                </a:lnTo>
                <a:lnTo>
                  <a:pt x="5814" y="3542"/>
                </a:lnTo>
                <a:lnTo>
                  <a:pt x="5774" y="3570"/>
                </a:lnTo>
                <a:lnTo>
                  <a:pt x="5759" y="3579"/>
                </a:lnTo>
                <a:lnTo>
                  <a:pt x="5747" y="3588"/>
                </a:lnTo>
                <a:lnTo>
                  <a:pt x="5718" y="3570"/>
                </a:lnTo>
                <a:lnTo>
                  <a:pt x="5678" y="3542"/>
                </a:lnTo>
                <a:lnTo>
                  <a:pt x="5645" y="3513"/>
                </a:lnTo>
                <a:lnTo>
                  <a:pt x="5619" y="3488"/>
                </a:lnTo>
                <a:lnTo>
                  <a:pt x="5601" y="3465"/>
                </a:lnTo>
                <a:lnTo>
                  <a:pt x="5586" y="3446"/>
                </a:lnTo>
                <a:lnTo>
                  <a:pt x="5577" y="3428"/>
                </a:lnTo>
                <a:lnTo>
                  <a:pt x="5571" y="3414"/>
                </a:lnTo>
                <a:lnTo>
                  <a:pt x="5568" y="3402"/>
                </a:lnTo>
                <a:lnTo>
                  <a:pt x="5571" y="3390"/>
                </a:lnTo>
                <a:lnTo>
                  <a:pt x="5577" y="3375"/>
                </a:lnTo>
                <a:lnTo>
                  <a:pt x="5586" y="3357"/>
                </a:lnTo>
                <a:lnTo>
                  <a:pt x="5601" y="3338"/>
                </a:lnTo>
                <a:lnTo>
                  <a:pt x="5619" y="3315"/>
                </a:lnTo>
                <a:lnTo>
                  <a:pt x="5645" y="3290"/>
                </a:lnTo>
                <a:lnTo>
                  <a:pt x="5678" y="3264"/>
                </a:lnTo>
                <a:lnTo>
                  <a:pt x="5718" y="3234"/>
                </a:lnTo>
                <a:lnTo>
                  <a:pt x="5747" y="3216"/>
                </a:lnTo>
                <a:lnTo>
                  <a:pt x="5759" y="3224"/>
                </a:lnTo>
                <a:lnTo>
                  <a:pt x="5774" y="3234"/>
                </a:lnTo>
                <a:lnTo>
                  <a:pt x="5814" y="3264"/>
                </a:lnTo>
                <a:close/>
                <a:moveTo>
                  <a:pt x="5676" y="3177"/>
                </a:moveTo>
                <a:lnTo>
                  <a:pt x="5640" y="3204"/>
                </a:lnTo>
                <a:lnTo>
                  <a:pt x="5609" y="3228"/>
                </a:lnTo>
                <a:lnTo>
                  <a:pt x="5583" y="3252"/>
                </a:lnTo>
                <a:lnTo>
                  <a:pt x="5559" y="3276"/>
                </a:lnTo>
                <a:lnTo>
                  <a:pt x="5541" y="3297"/>
                </a:lnTo>
                <a:lnTo>
                  <a:pt x="5526" y="3318"/>
                </a:lnTo>
                <a:lnTo>
                  <a:pt x="5514" y="3338"/>
                </a:lnTo>
                <a:lnTo>
                  <a:pt x="5507" y="3354"/>
                </a:lnTo>
                <a:lnTo>
                  <a:pt x="5499" y="3338"/>
                </a:lnTo>
                <a:lnTo>
                  <a:pt x="5487" y="3318"/>
                </a:lnTo>
                <a:lnTo>
                  <a:pt x="5472" y="3297"/>
                </a:lnTo>
                <a:lnTo>
                  <a:pt x="5453" y="3276"/>
                </a:lnTo>
                <a:lnTo>
                  <a:pt x="5430" y="3252"/>
                </a:lnTo>
                <a:lnTo>
                  <a:pt x="5405" y="3228"/>
                </a:lnTo>
                <a:lnTo>
                  <a:pt x="5373" y="3204"/>
                </a:lnTo>
                <a:lnTo>
                  <a:pt x="5337" y="3177"/>
                </a:lnTo>
                <a:lnTo>
                  <a:pt x="5331" y="3174"/>
                </a:lnTo>
                <a:lnTo>
                  <a:pt x="5393" y="3129"/>
                </a:lnTo>
                <a:lnTo>
                  <a:pt x="5418" y="3110"/>
                </a:lnTo>
                <a:lnTo>
                  <a:pt x="5442" y="3090"/>
                </a:lnTo>
                <a:lnTo>
                  <a:pt x="5463" y="3069"/>
                </a:lnTo>
                <a:lnTo>
                  <a:pt x="5481" y="3050"/>
                </a:lnTo>
                <a:lnTo>
                  <a:pt x="5495" y="3030"/>
                </a:lnTo>
                <a:lnTo>
                  <a:pt x="5507" y="3008"/>
                </a:lnTo>
                <a:lnTo>
                  <a:pt x="5519" y="3030"/>
                </a:lnTo>
                <a:lnTo>
                  <a:pt x="5532" y="3050"/>
                </a:lnTo>
                <a:lnTo>
                  <a:pt x="5550" y="3069"/>
                </a:lnTo>
                <a:lnTo>
                  <a:pt x="5571" y="3090"/>
                </a:lnTo>
                <a:lnTo>
                  <a:pt x="5595" y="3110"/>
                </a:lnTo>
                <a:lnTo>
                  <a:pt x="5621" y="3129"/>
                </a:lnTo>
                <a:lnTo>
                  <a:pt x="5682" y="3174"/>
                </a:lnTo>
                <a:lnTo>
                  <a:pt x="5676" y="3177"/>
                </a:lnTo>
                <a:close/>
                <a:moveTo>
                  <a:pt x="5334" y="3264"/>
                </a:moveTo>
                <a:lnTo>
                  <a:pt x="5369" y="3290"/>
                </a:lnTo>
                <a:lnTo>
                  <a:pt x="5393" y="3315"/>
                </a:lnTo>
                <a:lnTo>
                  <a:pt x="5412" y="3338"/>
                </a:lnTo>
                <a:lnTo>
                  <a:pt x="5427" y="3357"/>
                </a:lnTo>
                <a:lnTo>
                  <a:pt x="5436" y="3375"/>
                </a:lnTo>
                <a:lnTo>
                  <a:pt x="5442" y="3390"/>
                </a:lnTo>
                <a:lnTo>
                  <a:pt x="5445" y="3402"/>
                </a:lnTo>
                <a:lnTo>
                  <a:pt x="5442" y="3414"/>
                </a:lnTo>
                <a:lnTo>
                  <a:pt x="5436" y="3428"/>
                </a:lnTo>
                <a:lnTo>
                  <a:pt x="5427" y="3446"/>
                </a:lnTo>
                <a:lnTo>
                  <a:pt x="5412" y="3465"/>
                </a:lnTo>
                <a:lnTo>
                  <a:pt x="5393" y="3488"/>
                </a:lnTo>
                <a:lnTo>
                  <a:pt x="5369" y="3513"/>
                </a:lnTo>
                <a:lnTo>
                  <a:pt x="5334" y="3542"/>
                </a:lnTo>
                <a:lnTo>
                  <a:pt x="5295" y="3570"/>
                </a:lnTo>
                <a:lnTo>
                  <a:pt x="5267" y="3588"/>
                </a:lnTo>
                <a:lnTo>
                  <a:pt x="5238" y="3570"/>
                </a:lnTo>
                <a:lnTo>
                  <a:pt x="5199" y="3542"/>
                </a:lnTo>
                <a:lnTo>
                  <a:pt x="5165" y="3513"/>
                </a:lnTo>
                <a:lnTo>
                  <a:pt x="5139" y="3488"/>
                </a:lnTo>
                <a:lnTo>
                  <a:pt x="5121" y="3465"/>
                </a:lnTo>
                <a:lnTo>
                  <a:pt x="5106" y="3446"/>
                </a:lnTo>
                <a:lnTo>
                  <a:pt x="5097" y="3428"/>
                </a:lnTo>
                <a:lnTo>
                  <a:pt x="5091" y="3414"/>
                </a:lnTo>
                <a:lnTo>
                  <a:pt x="5087" y="3402"/>
                </a:lnTo>
                <a:lnTo>
                  <a:pt x="5091" y="3390"/>
                </a:lnTo>
                <a:lnTo>
                  <a:pt x="5097" y="3375"/>
                </a:lnTo>
                <a:lnTo>
                  <a:pt x="5106" y="3357"/>
                </a:lnTo>
                <a:lnTo>
                  <a:pt x="5121" y="3338"/>
                </a:lnTo>
                <a:lnTo>
                  <a:pt x="5139" y="3315"/>
                </a:lnTo>
                <a:lnTo>
                  <a:pt x="5165" y="3290"/>
                </a:lnTo>
                <a:lnTo>
                  <a:pt x="5199" y="3264"/>
                </a:lnTo>
                <a:lnTo>
                  <a:pt x="5238" y="3234"/>
                </a:lnTo>
                <a:lnTo>
                  <a:pt x="5267" y="3216"/>
                </a:lnTo>
                <a:lnTo>
                  <a:pt x="5295" y="3234"/>
                </a:lnTo>
                <a:lnTo>
                  <a:pt x="5334" y="3264"/>
                </a:lnTo>
                <a:close/>
                <a:moveTo>
                  <a:pt x="5196" y="3177"/>
                </a:moveTo>
                <a:lnTo>
                  <a:pt x="5160" y="3204"/>
                </a:lnTo>
                <a:lnTo>
                  <a:pt x="5129" y="3228"/>
                </a:lnTo>
                <a:lnTo>
                  <a:pt x="5100" y="3252"/>
                </a:lnTo>
                <a:lnTo>
                  <a:pt x="5079" y="3276"/>
                </a:lnTo>
                <a:lnTo>
                  <a:pt x="5061" y="3297"/>
                </a:lnTo>
                <a:lnTo>
                  <a:pt x="5046" y="3318"/>
                </a:lnTo>
                <a:lnTo>
                  <a:pt x="5034" y="3338"/>
                </a:lnTo>
                <a:lnTo>
                  <a:pt x="5027" y="3354"/>
                </a:lnTo>
                <a:lnTo>
                  <a:pt x="5019" y="3338"/>
                </a:lnTo>
                <a:lnTo>
                  <a:pt x="5007" y="3318"/>
                </a:lnTo>
                <a:lnTo>
                  <a:pt x="4994" y="3297"/>
                </a:lnTo>
                <a:lnTo>
                  <a:pt x="4973" y="3276"/>
                </a:lnTo>
                <a:lnTo>
                  <a:pt x="4952" y="3252"/>
                </a:lnTo>
                <a:lnTo>
                  <a:pt x="4925" y="3228"/>
                </a:lnTo>
                <a:lnTo>
                  <a:pt x="4893" y="3204"/>
                </a:lnTo>
                <a:lnTo>
                  <a:pt x="4857" y="3177"/>
                </a:lnTo>
                <a:lnTo>
                  <a:pt x="4851" y="3174"/>
                </a:lnTo>
                <a:lnTo>
                  <a:pt x="4913" y="3129"/>
                </a:lnTo>
                <a:lnTo>
                  <a:pt x="4940" y="3110"/>
                </a:lnTo>
                <a:lnTo>
                  <a:pt x="4964" y="3090"/>
                </a:lnTo>
                <a:lnTo>
                  <a:pt x="4983" y="3069"/>
                </a:lnTo>
                <a:lnTo>
                  <a:pt x="5001" y="3050"/>
                </a:lnTo>
                <a:lnTo>
                  <a:pt x="5015" y="3030"/>
                </a:lnTo>
                <a:lnTo>
                  <a:pt x="5027" y="3008"/>
                </a:lnTo>
                <a:lnTo>
                  <a:pt x="5039" y="3030"/>
                </a:lnTo>
                <a:lnTo>
                  <a:pt x="5052" y="3050"/>
                </a:lnTo>
                <a:lnTo>
                  <a:pt x="5069" y="3069"/>
                </a:lnTo>
                <a:lnTo>
                  <a:pt x="5091" y="3090"/>
                </a:lnTo>
                <a:lnTo>
                  <a:pt x="5115" y="3110"/>
                </a:lnTo>
                <a:lnTo>
                  <a:pt x="5141" y="3129"/>
                </a:lnTo>
                <a:lnTo>
                  <a:pt x="5202" y="3174"/>
                </a:lnTo>
                <a:lnTo>
                  <a:pt x="5196" y="3177"/>
                </a:lnTo>
                <a:close/>
                <a:moveTo>
                  <a:pt x="4856" y="3264"/>
                </a:moveTo>
                <a:lnTo>
                  <a:pt x="4889" y="3290"/>
                </a:lnTo>
                <a:lnTo>
                  <a:pt x="4913" y="3315"/>
                </a:lnTo>
                <a:lnTo>
                  <a:pt x="4934" y="3338"/>
                </a:lnTo>
                <a:lnTo>
                  <a:pt x="4947" y="3357"/>
                </a:lnTo>
                <a:lnTo>
                  <a:pt x="4958" y="3375"/>
                </a:lnTo>
                <a:lnTo>
                  <a:pt x="4964" y="3390"/>
                </a:lnTo>
                <a:lnTo>
                  <a:pt x="4965" y="3402"/>
                </a:lnTo>
                <a:lnTo>
                  <a:pt x="4964" y="3414"/>
                </a:lnTo>
                <a:lnTo>
                  <a:pt x="4958" y="3428"/>
                </a:lnTo>
                <a:lnTo>
                  <a:pt x="4947" y="3446"/>
                </a:lnTo>
                <a:lnTo>
                  <a:pt x="4934" y="3465"/>
                </a:lnTo>
                <a:lnTo>
                  <a:pt x="4913" y="3488"/>
                </a:lnTo>
                <a:lnTo>
                  <a:pt x="4889" y="3513"/>
                </a:lnTo>
                <a:lnTo>
                  <a:pt x="4856" y="3542"/>
                </a:lnTo>
                <a:lnTo>
                  <a:pt x="4815" y="3570"/>
                </a:lnTo>
                <a:lnTo>
                  <a:pt x="4799" y="3579"/>
                </a:lnTo>
                <a:lnTo>
                  <a:pt x="4787" y="3588"/>
                </a:lnTo>
                <a:lnTo>
                  <a:pt x="4760" y="3570"/>
                </a:lnTo>
                <a:lnTo>
                  <a:pt x="4718" y="3542"/>
                </a:lnTo>
                <a:lnTo>
                  <a:pt x="4685" y="3513"/>
                </a:lnTo>
                <a:lnTo>
                  <a:pt x="4659" y="3488"/>
                </a:lnTo>
                <a:lnTo>
                  <a:pt x="4640" y="3465"/>
                </a:lnTo>
                <a:lnTo>
                  <a:pt x="4625" y="3446"/>
                </a:lnTo>
                <a:lnTo>
                  <a:pt x="4617" y="3428"/>
                </a:lnTo>
                <a:lnTo>
                  <a:pt x="4611" y="3414"/>
                </a:lnTo>
                <a:lnTo>
                  <a:pt x="4607" y="3402"/>
                </a:lnTo>
                <a:lnTo>
                  <a:pt x="4611" y="3390"/>
                </a:lnTo>
                <a:lnTo>
                  <a:pt x="4617" y="3375"/>
                </a:lnTo>
                <a:lnTo>
                  <a:pt x="4625" y="3357"/>
                </a:lnTo>
                <a:lnTo>
                  <a:pt x="4640" y="3338"/>
                </a:lnTo>
                <a:lnTo>
                  <a:pt x="4659" y="3315"/>
                </a:lnTo>
                <a:lnTo>
                  <a:pt x="4685" y="3290"/>
                </a:lnTo>
                <a:lnTo>
                  <a:pt x="4718" y="3264"/>
                </a:lnTo>
                <a:lnTo>
                  <a:pt x="4760" y="3234"/>
                </a:lnTo>
                <a:lnTo>
                  <a:pt x="4787" y="3216"/>
                </a:lnTo>
                <a:lnTo>
                  <a:pt x="4799" y="3224"/>
                </a:lnTo>
                <a:lnTo>
                  <a:pt x="4815" y="3234"/>
                </a:lnTo>
                <a:lnTo>
                  <a:pt x="4856" y="3264"/>
                </a:lnTo>
                <a:close/>
                <a:moveTo>
                  <a:pt x="4718" y="3177"/>
                </a:moveTo>
                <a:lnTo>
                  <a:pt x="4679" y="3204"/>
                </a:lnTo>
                <a:lnTo>
                  <a:pt x="4649" y="3228"/>
                </a:lnTo>
                <a:lnTo>
                  <a:pt x="4622" y="3252"/>
                </a:lnTo>
                <a:lnTo>
                  <a:pt x="4599" y="3276"/>
                </a:lnTo>
                <a:lnTo>
                  <a:pt x="4581" y="3297"/>
                </a:lnTo>
                <a:lnTo>
                  <a:pt x="4568" y="3318"/>
                </a:lnTo>
                <a:lnTo>
                  <a:pt x="4556" y="3338"/>
                </a:lnTo>
                <a:lnTo>
                  <a:pt x="4547" y="3354"/>
                </a:lnTo>
                <a:lnTo>
                  <a:pt x="4538" y="3338"/>
                </a:lnTo>
                <a:lnTo>
                  <a:pt x="4527" y="3318"/>
                </a:lnTo>
                <a:lnTo>
                  <a:pt x="4511" y="3297"/>
                </a:lnTo>
                <a:lnTo>
                  <a:pt x="4493" y="3276"/>
                </a:lnTo>
                <a:lnTo>
                  <a:pt x="4472" y="3252"/>
                </a:lnTo>
                <a:lnTo>
                  <a:pt x="4445" y="3228"/>
                </a:lnTo>
                <a:lnTo>
                  <a:pt x="4413" y="3204"/>
                </a:lnTo>
                <a:lnTo>
                  <a:pt x="4377" y="3177"/>
                </a:lnTo>
                <a:lnTo>
                  <a:pt x="4371" y="3174"/>
                </a:lnTo>
                <a:lnTo>
                  <a:pt x="4433" y="3129"/>
                </a:lnTo>
                <a:lnTo>
                  <a:pt x="4460" y="3110"/>
                </a:lnTo>
                <a:lnTo>
                  <a:pt x="4484" y="3090"/>
                </a:lnTo>
                <a:lnTo>
                  <a:pt x="4503" y="3069"/>
                </a:lnTo>
                <a:lnTo>
                  <a:pt x="4521" y="3050"/>
                </a:lnTo>
                <a:lnTo>
                  <a:pt x="4535" y="3030"/>
                </a:lnTo>
                <a:lnTo>
                  <a:pt x="4547" y="3008"/>
                </a:lnTo>
                <a:lnTo>
                  <a:pt x="4557" y="3030"/>
                </a:lnTo>
                <a:lnTo>
                  <a:pt x="4574" y="3050"/>
                </a:lnTo>
                <a:lnTo>
                  <a:pt x="4589" y="3069"/>
                </a:lnTo>
                <a:lnTo>
                  <a:pt x="4611" y="3090"/>
                </a:lnTo>
                <a:lnTo>
                  <a:pt x="4634" y="3110"/>
                </a:lnTo>
                <a:lnTo>
                  <a:pt x="4661" y="3129"/>
                </a:lnTo>
                <a:lnTo>
                  <a:pt x="4724" y="3174"/>
                </a:lnTo>
                <a:lnTo>
                  <a:pt x="4718" y="3177"/>
                </a:lnTo>
                <a:close/>
                <a:moveTo>
                  <a:pt x="4376" y="3264"/>
                </a:moveTo>
                <a:lnTo>
                  <a:pt x="4407" y="3290"/>
                </a:lnTo>
                <a:lnTo>
                  <a:pt x="4433" y="3315"/>
                </a:lnTo>
                <a:lnTo>
                  <a:pt x="4454" y="3338"/>
                </a:lnTo>
                <a:lnTo>
                  <a:pt x="4467" y="3357"/>
                </a:lnTo>
                <a:lnTo>
                  <a:pt x="4478" y="3375"/>
                </a:lnTo>
                <a:lnTo>
                  <a:pt x="4484" y="3390"/>
                </a:lnTo>
                <a:lnTo>
                  <a:pt x="4485" y="3402"/>
                </a:lnTo>
                <a:lnTo>
                  <a:pt x="4484" y="3414"/>
                </a:lnTo>
                <a:lnTo>
                  <a:pt x="4478" y="3428"/>
                </a:lnTo>
                <a:lnTo>
                  <a:pt x="4467" y="3446"/>
                </a:lnTo>
                <a:lnTo>
                  <a:pt x="4454" y="3465"/>
                </a:lnTo>
                <a:lnTo>
                  <a:pt x="4433" y="3488"/>
                </a:lnTo>
                <a:lnTo>
                  <a:pt x="4407" y="3513"/>
                </a:lnTo>
                <a:lnTo>
                  <a:pt x="4376" y="3542"/>
                </a:lnTo>
                <a:lnTo>
                  <a:pt x="4335" y="3570"/>
                </a:lnTo>
                <a:lnTo>
                  <a:pt x="4308" y="3588"/>
                </a:lnTo>
                <a:lnTo>
                  <a:pt x="4280" y="3570"/>
                </a:lnTo>
                <a:lnTo>
                  <a:pt x="4238" y="3542"/>
                </a:lnTo>
                <a:lnTo>
                  <a:pt x="4206" y="3513"/>
                </a:lnTo>
                <a:lnTo>
                  <a:pt x="4179" y="3488"/>
                </a:lnTo>
                <a:lnTo>
                  <a:pt x="4160" y="3465"/>
                </a:lnTo>
                <a:lnTo>
                  <a:pt x="4146" y="3446"/>
                </a:lnTo>
                <a:lnTo>
                  <a:pt x="4137" y="3428"/>
                </a:lnTo>
                <a:lnTo>
                  <a:pt x="4131" y="3414"/>
                </a:lnTo>
                <a:lnTo>
                  <a:pt x="4128" y="3402"/>
                </a:lnTo>
                <a:lnTo>
                  <a:pt x="4131" y="3390"/>
                </a:lnTo>
                <a:lnTo>
                  <a:pt x="4137" y="3375"/>
                </a:lnTo>
                <a:lnTo>
                  <a:pt x="4146" y="3357"/>
                </a:lnTo>
                <a:lnTo>
                  <a:pt x="4160" y="3338"/>
                </a:lnTo>
                <a:lnTo>
                  <a:pt x="4179" y="3315"/>
                </a:lnTo>
                <a:lnTo>
                  <a:pt x="4206" y="3290"/>
                </a:lnTo>
                <a:lnTo>
                  <a:pt x="4238" y="3264"/>
                </a:lnTo>
                <a:lnTo>
                  <a:pt x="4280" y="3234"/>
                </a:lnTo>
                <a:lnTo>
                  <a:pt x="4308" y="3216"/>
                </a:lnTo>
                <a:lnTo>
                  <a:pt x="4335" y="3234"/>
                </a:lnTo>
                <a:lnTo>
                  <a:pt x="4376" y="3264"/>
                </a:lnTo>
                <a:close/>
                <a:moveTo>
                  <a:pt x="4238" y="3177"/>
                </a:moveTo>
                <a:lnTo>
                  <a:pt x="4200" y="3204"/>
                </a:lnTo>
                <a:lnTo>
                  <a:pt x="4170" y="3228"/>
                </a:lnTo>
                <a:lnTo>
                  <a:pt x="4142" y="3252"/>
                </a:lnTo>
                <a:lnTo>
                  <a:pt x="4119" y="3276"/>
                </a:lnTo>
                <a:lnTo>
                  <a:pt x="4101" y="3297"/>
                </a:lnTo>
                <a:lnTo>
                  <a:pt x="4088" y="3318"/>
                </a:lnTo>
                <a:lnTo>
                  <a:pt x="4076" y="3338"/>
                </a:lnTo>
                <a:lnTo>
                  <a:pt x="4068" y="3354"/>
                </a:lnTo>
                <a:lnTo>
                  <a:pt x="4058" y="3338"/>
                </a:lnTo>
                <a:lnTo>
                  <a:pt x="4047" y="3318"/>
                </a:lnTo>
                <a:lnTo>
                  <a:pt x="4032" y="3297"/>
                </a:lnTo>
                <a:lnTo>
                  <a:pt x="4014" y="3276"/>
                </a:lnTo>
                <a:lnTo>
                  <a:pt x="3992" y="3252"/>
                </a:lnTo>
                <a:lnTo>
                  <a:pt x="3966" y="3228"/>
                </a:lnTo>
                <a:lnTo>
                  <a:pt x="3933" y="3204"/>
                </a:lnTo>
                <a:lnTo>
                  <a:pt x="3897" y="3177"/>
                </a:lnTo>
                <a:lnTo>
                  <a:pt x="3890" y="3174"/>
                </a:lnTo>
                <a:lnTo>
                  <a:pt x="3954" y="3129"/>
                </a:lnTo>
                <a:lnTo>
                  <a:pt x="3980" y="3110"/>
                </a:lnTo>
                <a:lnTo>
                  <a:pt x="4004" y="3090"/>
                </a:lnTo>
                <a:lnTo>
                  <a:pt x="4023" y="3069"/>
                </a:lnTo>
                <a:lnTo>
                  <a:pt x="4041" y="3050"/>
                </a:lnTo>
                <a:lnTo>
                  <a:pt x="4056" y="3030"/>
                </a:lnTo>
                <a:lnTo>
                  <a:pt x="4068" y="3008"/>
                </a:lnTo>
                <a:lnTo>
                  <a:pt x="4077" y="3030"/>
                </a:lnTo>
                <a:lnTo>
                  <a:pt x="4094" y="3050"/>
                </a:lnTo>
                <a:lnTo>
                  <a:pt x="4110" y="3069"/>
                </a:lnTo>
                <a:lnTo>
                  <a:pt x="4131" y="3090"/>
                </a:lnTo>
                <a:lnTo>
                  <a:pt x="4154" y="3110"/>
                </a:lnTo>
                <a:lnTo>
                  <a:pt x="4182" y="3129"/>
                </a:lnTo>
                <a:lnTo>
                  <a:pt x="4244" y="3174"/>
                </a:lnTo>
                <a:lnTo>
                  <a:pt x="4238" y="3177"/>
                </a:lnTo>
                <a:close/>
                <a:moveTo>
                  <a:pt x="3896" y="3264"/>
                </a:moveTo>
                <a:lnTo>
                  <a:pt x="3927" y="3290"/>
                </a:lnTo>
                <a:lnTo>
                  <a:pt x="3954" y="3315"/>
                </a:lnTo>
                <a:lnTo>
                  <a:pt x="3974" y="3338"/>
                </a:lnTo>
                <a:lnTo>
                  <a:pt x="3987" y="3357"/>
                </a:lnTo>
                <a:lnTo>
                  <a:pt x="3998" y="3375"/>
                </a:lnTo>
                <a:lnTo>
                  <a:pt x="4002" y="3390"/>
                </a:lnTo>
                <a:lnTo>
                  <a:pt x="4005" y="3402"/>
                </a:lnTo>
                <a:lnTo>
                  <a:pt x="4002" y="3414"/>
                </a:lnTo>
                <a:lnTo>
                  <a:pt x="3998" y="3428"/>
                </a:lnTo>
                <a:lnTo>
                  <a:pt x="3987" y="3446"/>
                </a:lnTo>
                <a:lnTo>
                  <a:pt x="3974" y="3465"/>
                </a:lnTo>
                <a:lnTo>
                  <a:pt x="3954" y="3488"/>
                </a:lnTo>
                <a:lnTo>
                  <a:pt x="3927" y="3513"/>
                </a:lnTo>
                <a:lnTo>
                  <a:pt x="3896" y="3542"/>
                </a:lnTo>
                <a:lnTo>
                  <a:pt x="3854" y="3570"/>
                </a:lnTo>
                <a:lnTo>
                  <a:pt x="3840" y="3579"/>
                </a:lnTo>
                <a:lnTo>
                  <a:pt x="3828" y="3588"/>
                </a:lnTo>
                <a:lnTo>
                  <a:pt x="3800" y="3570"/>
                </a:lnTo>
                <a:lnTo>
                  <a:pt x="3758" y="3542"/>
                </a:lnTo>
                <a:lnTo>
                  <a:pt x="3726" y="3513"/>
                </a:lnTo>
                <a:lnTo>
                  <a:pt x="3699" y="3488"/>
                </a:lnTo>
                <a:lnTo>
                  <a:pt x="3680" y="3465"/>
                </a:lnTo>
                <a:lnTo>
                  <a:pt x="3666" y="3446"/>
                </a:lnTo>
                <a:lnTo>
                  <a:pt x="3659" y="3428"/>
                </a:lnTo>
                <a:lnTo>
                  <a:pt x="3653" y="3414"/>
                </a:lnTo>
                <a:lnTo>
                  <a:pt x="3648" y="3402"/>
                </a:lnTo>
                <a:lnTo>
                  <a:pt x="3653" y="3390"/>
                </a:lnTo>
                <a:lnTo>
                  <a:pt x="3659" y="3375"/>
                </a:lnTo>
                <a:lnTo>
                  <a:pt x="3666" y="3357"/>
                </a:lnTo>
                <a:lnTo>
                  <a:pt x="3680" y="3338"/>
                </a:lnTo>
                <a:lnTo>
                  <a:pt x="3699" y="3315"/>
                </a:lnTo>
                <a:lnTo>
                  <a:pt x="3726" y="3290"/>
                </a:lnTo>
                <a:lnTo>
                  <a:pt x="3758" y="3264"/>
                </a:lnTo>
                <a:lnTo>
                  <a:pt x="3800" y="3234"/>
                </a:lnTo>
                <a:lnTo>
                  <a:pt x="3828" y="3216"/>
                </a:lnTo>
                <a:lnTo>
                  <a:pt x="3840" y="3224"/>
                </a:lnTo>
                <a:lnTo>
                  <a:pt x="3854" y="3234"/>
                </a:lnTo>
                <a:lnTo>
                  <a:pt x="3896" y="3264"/>
                </a:lnTo>
                <a:close/>
                <a:moveTo>
                  <a:pt x="3758" y="3177"/>
                </a:moveTo>
                <a:lnTo>
                  <a:pt x="3720" y="3204"/>
                </a:lnTo>
                <a:lnTo>
                  <a:pt x="3687" y="3228"/>
                </a:lnTo>
                <a:lnTo>
                  <a:pt x="3662" y="3252"/>
                </a:lnTo>
                <a:lnTo>
                  <a:pt x="3641" y="3276"/>
                </a:lnTo>
                <a:lnTo>
                  <a:pt x="3623" y="3297"/>
                </a:lnTo>
                <a:lnTo>
                  <a:pt x="3606" y="3318"/>
                </a:lnTo>
                <a:lnTo>
                  <a:pt x="3596" y="3338"/>
                </a:lnTo>
                <a:lnTo>
                  <a:pt x="3588" y="3354"/>
                </a:lnTo>
                <a:lnTo>
                  <a:pt x="3578" y="3338"/>
                </a:lnTo>
                <a:lnTo>
                  <a:pt x="3569" y="3318"/>
                </a:lnTo>
                <a:lnTo>
                  <a:pt x="3552" y="3297"/>
                </a:lnTo>
                <a:lnTo>
                  <a:pt x="3534" y="3276"/>
                </a:lnTo>
                <a:lnTo>
                  <a:pt x="3512" y="3252"/>
                </a:lnTo>
                <a:lnTo>
                  <a:pt x="3486" y="3228"/>
                </a:lnTo>
                <a:lnTo>
                  <a:pt x="3455" y="3204"/>
                </a:lnTo>
                <a:lnTo>
                  <a:pt x="3416" y="3177"/>
                </a:lnTo>
                <a:lnTo>
                  <a:pt x="3410" y="3174"/>
                </a:lnTo>
                <a:lnTo>
                  <a:pt x="3474" y="3129"/>
                </a:lnTo>
                <a:lnTo>
                  <a:pt x="3500" y="3110"/>
                </a:lnTo>
                <a:lnTo>
                  <a:pt x="3524" y="3090"/>
                </a:lnTo>
                <a:lnTo>
                  <a:pt x="3545" y="3069"/>
                </a:lnTo>
                <a:lnTo>
                  <a:pt x="3563" y="3050"/>
                </a:lnTo>
                <a:lnTo>
                  <a:pt x="3576" y="3030"/>
                </a:lnTo>
                <a:lnTo>
                  <a:pt x="3588" y="3008"/>
                </a:lnTo>
                <a:lnTo>
                  <a:pt x="3599" y="3030"/>
                </a:lnTo>
                <a:lnTo>
                  <a:pt x="3612" y="3050"/>
                </a:lnTo>
                <a:lnTo>
                  <a:pt x="3630" y="3069"/>
                </a:lnTo>
                <a:lnTo>
                  <a:pt x="3650" y="3090"/>
                </a:lnTo>
                <a:lnTo>
                  <a:pt x="3674" y="3110"/>
                </a:lnTo>
                <a:lnTo>
                  <a:pt x="3702" y="3129"/>
                </a:lnTo>
                <a:lnTo>
                  <a:pt x="3764" y="3174"/>
                </a:lnTo>
                <a:lnTo>
                  <a:pt x="3758" y="3177"/>
                </a:lnTo>
                <a:close/>
                <a:moveTo>
                  <a:pt x="3416" y="3264"/>
                </a:moveTo>
                <a:lnTo>
                  <a:pt x="3449" y="3290"/>
                </a:lnTo>
                <a:lnTo>
                  <a:pt x="3474" y="3315"/>
                </a:lnTo>
                <a:lnTo>
                  <a:pt x="3494" y="3338"/>
                </a:lnTo>
                <a:lnTo>
                  <a:pt x="3509" y="3357"/>
                </a:lnTo>
                <a:lnTo>
                  <a:pt x="3518" y="3375"/>
                </a:lnTo>
                <a:lnTo>
                  <a:pt x="3522" y="3390"/>
                </a:lnTo>
                <a:lnTo>
                  <a:pt x="3527" y="3402"/>
                </a:lnTo>
                <a:lnTo>
                  <a:pt x="3522" y="3414"/>
                </a:lnTo>
                <a:lnTo>
                  <a:pt x="3518" y="3428"/>
                </a:lnTo>
                <a:lnTo>
                  <a:pt x="3509" y="3446"/>
                </a:lnTo>
                <a:lnTo>
                  <a:pt x="3494" y="3465"/>
                </a:lnTo>
                <a:lnTo>
                  <a:pt x="3474" y="3488"/>
                </a:lnTo>
                <a:lnTo>
                  <a:pt x="3449" y="3513"/>
                </a:lnTo>
                <a:lnTo>
                  <a:pt x="3416" y="3542"/>
                </a:lnTo>
                <a:lnTo>
                  <a:pt x="3374" y="3570"/>
                </a:lnTo>
                <a:lnTo>
                  <a:pt x="3347" y="3588"/>
                </a:lnTo>
                <a:lnTo>
                  <a:pt x="3320" y="3570"/>
                </a:lnTo>
                <a:lnTo>
                  <a:pt x="3278" y="3542"/>
                </a:lnTo>
                <a:lnTo>
                  <a:pt x="3246" y="3513"/>
                </a:lnTo>
                <a:lnTo>
                  <a:pt x="3221" y="3488"/>
                </a:lnTo>
                <a:lnTo>
                  <a:pt x="3200" y="3465"/>
                </a:lnTo>
                <a:lnTo>
                  <a:pt x="3186" y="3446"/>
                </a:lnTo>
                <a:lnTo>
                  <a:pt x="3176" y="3428"/>
                </a:lnTo>
                <a:lnTo>
                  <a:pt x="3173" y="3414"/>
                </a:lnTo>
                <a:lnTo>
                  <a:pt x="3168" y="3402"/>
                </a:lnTo>
                <a:lnTo>
                  <a:pt x="3173" y="3390"/>
                </a:lnTo>
                <a:lnTo>
                  <a:pt x="3176" y="3375"/>
                </a:lnTo>
                <a:lnTo>
                  <a:pt x="3186" y="3357"/>
                </a:lnTo>
                <a:lnTo>
                  <a:pt x="3200" y="3338"/>
                </a:lnTo>
                <a:lnTo>
                  <a:pt x="3221" y="3315"/>
                </a:lnTo>
                <a:lnTo>
                  <a:pt x="3246" y="3290"/>
                </a:lnTo>
                <a:lnTo>
                  <a:pt x="3278" y="3264"/>
                </a:lnTo>
                <a:lnTo>
                  <a:pt x="3320" y="3234"/>
                </a:lnTo>
                <a:lnTo>
                  <a:pt x="3347" y="3216"/>
                </a:lnTo>
                <a:lnTo>
                  <a:pt x="3374" y="3234"/>
                </a:lnTo>
                <a:lnTo>
                  <a:pt x="3416" y="3264"/>
                </a:lnTo>
                <a:close/>
                <a:moveTo>
                  <a:pt x="3278" y="3177"/>
                </a:moveTo>
                <a:lnTo>
                  <a:pt x="3240" y="3204"/>
                </a:lnTo>
                <a:lnTo>
                  <a:pt x="3209" y="3228"/>
                </a:lnTo>
                <a:lnTo>
                  <a:pt x="3182" y="3252"/>
                </a:lnTo>
                <a:lnTo>
                  <a:pt x="3161" y="3276"/>
                </a:lnTo>
                <a:lnTo>
                  <a:pt x="3143" y="3297"/>
                </a:lnTo>
                <a:lnTo>
                  <a:pt x="3126" y="3318"/>
                </a:lnTo>
                <a:lnTo>
                  <a:pt x="3116" y="3338"/>
                </a:lnTo>
                <a:lnTo>
                  <a:pt x="3107" y="3354"/>
                </a:lnTo>
                <a:lnTo>
                  <a:pt x="3098" y="3338"/>
                </a:lnTo>
                <a:lnTo>
                  <a:pt x="3086" y="3318"/>
                </a:lnTo>
                <a:lnTo>
                  <a:pt x="3072" y="3297"/>
                </a:lnTo>
                <a:lnTo>
                  <a:pt x="3054" y="3276"/>
                </a:lnTo>
                <a:lnTo>
                  <a:pt x="3032" y="3252"/>
                </a:lnTo>
                <a:lnTo>
                  <a:pt x="3005" y="3228"/>
                </a:lnTo>
                <a:lnTo>
                  <a:pt x="2975" y="3204"/>
                </a:lnTo>
                <a:lnTo>
                  <a:pt x="2937" y="3177"/>
                </a:lnTo>
                <a:lnTo>
                  <a:pt x="2931" y="3174"/>
                </a:lnTo>
                <a:lnTo>
                  <a:pt x="2993" y="3129"/>
                </a:lnTo>
                <a:lnTo>
                  <a:pt x="3021" y="3110"/>
                </a:lnTo>
                <a:lnTo>
                  <a:pt x="3042" y="3090"/>
                </a:lnTo>
                <a:lnTo>
                  <a:pt x="3065" y="3069"/>
                </a:lnTo>
                <a:lnTo>
                  <a:pt x="3080" y="3050"/>
                </a:lnTo>
                <a:lnTo>
                  <a:pt x="3096" y="3030"/>
                </a:lnTo>
                <a:lnTo>
                  <a:pt x="3107" y="3008"/>
                </a:lnTo>
                <a:lnTo>
                  <a:pt x="3119" y="3030"/>
                </a:lnTo>
                <a:lnTo>
                  <a:pt x="3132" y="3050"/>
                </a:lnTo>
                <a:lnTo>
                  <a:pt x="3150" y="3069"/>
                </a:lnTo>
                <a:lnTo>
                  <a:pt x="3170" y="3090"/>
                </a:lnTo>
                <a:lnTo>
                  <a:pt x="3194" y="3110"/>
                </a:lnTo>
                <a:lnTo>
                  <a:pt x="3221" y="3129"/>
                </a:lnTo>
                <a:lnTo>
                  <a:pt x="3284" y="3174"/>
                </a:lnTo>
                <a:lnTo>
                  <a:pt x="3278" y="3177"/>
                </a:lnTo>
                <a:close/>
                <a:moveTo>
                  <a:pt x="2937" y="3264"/>
                </a:moveTo>
                <a:lnTo>
                  <a:pt x="2969" y="3290"/>
                </a:lnTo>
                <a:lnTo>
                  <a:pt x="2994" y="3315"/>
                </a:lnTo>
                <a:lnTo>
                  <a:pt x="3015" y="3338"/>
                </a:lnTo>
                <a:lnTo>
                  <a:pt x="3029" y="3357"/>
                </a:lnTo>
                <a:lnTo>
                  <a:pt x="3036" y="3375"/>
                </a:lnTo>
                <a:lnTo>
                  <a:pt x="3042" y="3390"/>
                </a:lnTo>
                <a:lnTo>
                  <a:pt x="3047" y="3402"/>
                </a:lnTo>
                <a:lnTo>
                  <a:pt x="3042" y="3414"/>
                </a:lnTo>
                <a:lnTo>
                  <a:pt x="3036" y="3428"/>
                </a:lnTo>
                <a:lnTo>
                  <a:pt x="3029" y="3446"/>
                </a:lnTo>
                <a:lnTo>
                  <a:pt x="3015" y="3465"/>
                </a:lnTo>
                <a:lnTo>
                  <a:pt x="2994" y="3488"/>
                </a:lnTo>
                <a:lnTo>
                  <a:pt x="2969" y="3513"/>
                </a:lnTo>
                <a:lnTo>
                  <a:pt x="2937" y="3542"/>
                </a:lnTo>
                <a:lnTo>
                  <a:pt x="2895" y="3570"/>
                </a:lnTo>
                <a:lnTo>
                  <a:pt x="2879" y="3579"/>
                </a:lnTo>
                <a:lnTo>
                  <a:pt x="2867" y="3588"/>
                </a:lnTo>
                <a:lnTo>
                  <a:pt x="2841" y="3570"/>
                </a:lnTo>
                <a:lnTo>
                  <a:pt x="2799" y="3542"/>
                </a:lnTo>
                <a:lnTo>
                  <a:pt x="2766" y="3513"/>
                </a:lnTo>
                <a:lnTo>
                  <a:pt x="2741" y="3488"/>
                </a:lnTo>
                <a:lnTo>
                  <a:pt x="2721" y="3465"/>
                </a:lnTo>
                <a:lnTo>
                  <a:pt x="2706" y="3446"/>
                </a:lnTo>
                <a:lnTo>
                  <a:pt x="2697" y="3428"/>
                </a:lnTo>
                <a:lnTo>
                  <a:pt x="2691" y="3414"/>
                </a:lnTo>
                <a:lnTo>
                  <a:pt x="2688" y="3402"/>
                </a:lnTo>
                <a:lnTo>
                  <a:pt x="2691" y="3390"/>
                </a:lnTo>
                <a:lnTo>
                  <a:pt x="2697" y="3375"/>
                </a:lnTo>
                <a:lnTo>
                  <a:pt x="2706" y="3357"/>
                </a:lnTo>
                <a:lnTo>
                  <a:pt x="2721" y="3338"/>
                </a:lnTo>
                <a:lnTo>
                  <a:pt x="2741" y="3315"/>
                </a:lnTo>
                <a:lnTo>
                  <a:pt x="2766" y="3290"/>
                </a:lnTo>
                <a:lnTo>
                  <a:pt x="2799" y="3264"/>
                </a:lnTo>
                <a:lnTo>
                  <a:pt x="2841" y="3234"/>
                </a:lnTo>
                <a:lnTo>
                  <a:pt x="2867" y="3216"/>
                </a:lnTo>
                <a:lnTo>
                  <a:pt x="2879" y="3224"/>
                </a:lnTo>
                <a:lnTo>
                  <a:pt x="2895" y="3234"/>
                </a:lnTo>
                <a:lnTo>
                  <a:pt x="2937" y="3264"/>
                </a:lnTo>
                <a:close/>
                <a:moveTo>
                  <a:pt x="2796" y="3177"/>
                </a:moveTo>
                <a:lnTo>
                  <a:pt x="2760" y="3204"/>
                </a:lnTo>
                <a:lnTo>
                  <a:pt x="2729" y="3228"/>
                </a:lnTo>
                <a:lnTo>
                  <a:pt x="2703" y="3252"/>
                </a:lnTo>
                <a:lnTo>
                  <a:pt x="2681" y="3276"/>
                </a:lnTo>
                <a:lnTo>
                  <a:pt x="2663" y="3297"/>
                </a:lnTo>
                <a:lnTo>
                  <a:pt x="2646" y="3318"/>
                </a:lnTo>
                <a:lnTo>
                  <a:pt x="2637" y="3338"/>
                </a:lnTo>
                <a:lnTo>
                  <a:pt x="2627" y="3354"/>
                </a:lnTo>
                <a:lnTo>
                  <a:pt x="2619" y="3338"/>
                </a:lnTo>
                <a:lnTo>
                  <a:pt x="2607" y="3318"/>
                </a:lnTo>
                <a:lnTo>
                  <a:pt x="2592" y="3297"/>
                </a:lnTo>
                <a:lnTo>
                  <a:pt x="2574" y="3276"/>
                </a:lnTo>
                <a:lnTo>
                  <a:pt x="2553" y="3252"/>
                </a:lnTo>
                <a:lnTo>
                  <a:pt x="2525" y="3228"/>
                </a:lnTo>
                <a:lnTo>
                  <a:pt x="2495" y="3204"/>
                </a:lnTo>
                <a:lnTo>
                  <a:pt x="2457" y="3177"/>
                </a:lnTo>
                <a:lnTo>
                  <a:pt x="2451" y="3174"/>
                </a:lnTo>
                <a:lnTo>
                  <a:pt x="2513" y="3129"/>
                </a:lnTo>
                <a:lnTo>
                  <a:pt x="2541" y="3110"/>
                </a:lnTo>
                <a:lnTo>
                  <a:pt x="2562" y="3090"/>
                </a:lnTo>
                <a:lnTo>
                  <a:pt x="2585" y="3069"/>
                </a:lnTo>
                <a:lnTo>
                  <a:pt x="2601" y="3050"/>
                </a:lnTo>
                <a:lnTo>
                  <a:pt x="2616" y="3030"/>
                </a:lnTo>
                <a:lnTo>
                  <a:pt x="2627" y="3008"/>
                </a:lnTo>
                <a:lnTo>
                  <a:pt x="2639" y="3030"/>
                </a:lnTo>
                <a:lnTo>
                  <a:pt x="2652" y="3050"/>
                </a:lnTo>
                <a:lnTo>
                  <a:pt x="2670" y="3069"/>
                </a:lnTo>
                <a:lnTo>
                  <a:pt x="2691" y="3090"/>
                </a:lnTo>
                <a:lnTo>
                  <a:pt x="2715" y="3110"/>
                </a:lnTo>
                <a:lnTo>
                  <a:pt x="2741" y="3129"/>
                </a:lnTo>
                <a:lnTo>
                  <a:pt x="2802" y="3174"/>
                </a:lnTo>
                <a:lnTo>
                  <a:pt x="2796" y="3177"/>
                </a:lnTo>
                <a:close/>
                <a:moveTo>
                  <a:pt x="2457" y="3264"/>
                </a:moveTo>
                <a:lnTo>
                  <a:pt x="2489" y="3290"/>
                </a:lnTo>
                <a:lnTo>
                  <a:pt x="2514" y="3315"/>
                </a:lnTo>
                <a:lnTo>
                  <a:pt x="2535" y="3338"/>
                </a:lnTo>
                <a:lnTo>
                  <a:pt x="2549" y="3357"/>
                </a:lnTo>
                <a:lnTo>
                  <a:pt x="2556" y="3375"/>
                </a:lnTo>
                <a:lnTo>
                  <a:pt x="2562" y="3390"/>
                </a:lnTo>
                <a:lnTo>
                  <a:pt x="2567" y="3402"/>
                </a:lnTo>
                <a:lnTo>
                  <a:pt x="2562" y="3414"/>
                </a:lnTo>
                <a:lnTo>
                  <a:pt x="2556" y="3428"/>
                </a:lnTo>
                <a:lnTo>
                  <a:pt x="2549" y="3446"/>
                </a:lnTo>
                <a:lnTo>
                  <a:pt x="2535" y="3465"/>
                </a:lnTo>
                <a:lnTo>
                  <a:pt x="2514" y="3488"/>
                </a:lnTo>
                <a:lnTo>
                  <a:pt x="2489" y="3513"/>
                </a:lnTo>
                <a:lnTo>
                  <a:pt x="2457" y="3542"/>
                </a:lnTo>
                <a:lnTo>
                  <a:pt x="2415" y="3570"/>
                </a:lnTo>
                <a:lnTo>
                  <a:pt x="2387" y="3588"/>
                </a:lnTo>
                <a:lnTo>
                  <a:pt x="2358" y="3570"/>
                </a:lnTo>
                <a:lnTo>
                  <a:pt x="2319" y="3542"/>
                </a:lnTo>
                <a:lnTo>
                  <a:pt x="2285" y="3513"/>
                </a:lnTo>
                <a:lnTo>
                  <a:pt x="2261" y="3488"/>
                </a:lnTo>
                <a:lnTo>
                  <a:pt x="2241" y="3465"/>
                </a:lnTo>
                <a:lnTo>
                  <a:pt x="2228" y="3446"/>
                </a:lnTo>
                <a:lnTo>
                  <a:pt x="2217" y="3428"/>
                </a:lnTo>
                <a:lnTo>
                  <a:pt x="2211" y="3414"/>
                </a:lnTo>
                <a:lnTo>
                  <a:pt x="2210" y="3402"/>
                </a:lnTo>
                <a:lnTo>
                  <a:pt x="2211" y="3390"/>
                </a:lnTo>
                <a:lnTo>
                  <a:pt x="2217" y="3375"/>
                </a:lnTo>
                <a:lnTo>
                  <a:pt x="2228" y="3357"/>
                </a:lnTo>
                <a:lnTo>
                  <a:pt x="2241" y="3338"/>
                </a:lnTo>
                <a:lnTo>
                  <a:pt x="2261" y="3315"/>
                </a:lnTo>
                <a:lnTo>
                  <a:pt x="2285" y="3290"/>
                </a:lnTo>
                <a:lnTo>
                  <a:pt x="2319" y="3264"/>
                </a:lnTo>
                <a:lnTo>
                  <a:pt x="2358" y="3234"/>
                </a:lnTo>
                <a:lnTo>
                  <a:pt x="2387" y="3216"/>
                </a:lnTo>
                <a:lnTo>
                  <a:pt x="2415" y="3234"/>
                </a:lnTo>
                <a:lnTo>
                  <a:pt x="2457" y="3264"/>
                </a:lnTo>
                <a:close/>
                <a:moveTo>
                  <a:pt x="2318" y="3177"/>
                </a:moveTo>
                <a:lnTo>
                  <a:pt x="2282" y="3204"/>
                </a:lnTo>
                <a:lnTo>
                  <a:pt x="2249" y="3228"/>
                </a:lnTo>
                <a:lnTo>
                  <a:pt x="2223" y="3252"/>
                </a:lnTo>
                <a:lnTo>
                  <a:pt x="2201" y="3276"/>
                </a:lnTo>
                <a:lnTo>
                  <a:pt x="2183" y="3297"/>
                </a:lnTo>
                <a:lnTo>
                  <a:pt x="2168" y="3318"/>
                </a:lnTo>
                <a:lnTo>
                  <a:pt x="2156" y="3338"/>
                </a:lnTo>
                <a:lnTo>
                  <a:pt x="2147" y="3354"/>
                </a:lnTo>
                <a:lnTo>
                  <a:pt x="2139" y="3338"/>
                </a:lnTo>
                <a:lnTo>
                  <a:pt x="2127" y="3318"/>
                </a:lnTo>
                <a:lnTo>
                  <a:pt x="2114" y="3297"/>
                </a:lnTo>
                <a:lnTo>
                  <a:pt x="2096" y="3276"/>
                </a:lnTo>
                <a:lnTo>
                  <a:pt x="2073" y="3252"/>
                </a:lnTo>
                <a:lnTo>
                  <a:pt x="2045" y="3228"/>
                </a:lnTo>
                <a:lnTo>
                  <a:pt x="2013" y="3204"/>
                </a:lnTo>
                <a:lnTo>
                  <a:pt x="1977" y="3177"/>
                </a:lnTo>
                <a:lnTo>
                  <a:pt x="1971" y="3174"/>
                </a:lnTo>
                <a:lnTo>
                  <a:pt x="2033" y="3129"/>
                </a:lnTo>
                <a:lnTo>
                  <a:pt x="2061" y="3110"/>
                </a:lnTo>
                <a:lnTo>
                  <a:pt x="2084" y="3090"/>
                </a:lnTo>
                <a:lnTo>
                  <a:pt x="2105" y="3069"/>
                </a:lnTo>
                <a:lnTo>
                  <a:pt x="2121" y="3050"/>
                </a:lnTo>
                <a:lnTo>
                  <a:pt x="2138" y="3030"/>
                </a:lnTo>
                <a:lnTo>
                  <a:pt x="2147" y="3008"/>
                </a:lnTo>
                <a:lnTo>
                  <a:pt x="2159" y="3030"/>
                </a:lnTo>
                <a:lnTo>
                  <a:pt x="2174" y="3050"/>
                </a:lnTo>
                <a:lnTo>
                  <a:pt x="2192" y="3069"/>
                </a:lnTo>
                <a:lnTo>
                  <a:pt x="2211" y="3090"/>
                </a:lnTo>
                <a:lnTo>
                  <a:pt x="2235" y="3110"/>
                </a:lnTo>
                <a:lnTo>
                  <a:pt x="2261" y="3129"/>
                </a:lnTo>
                <a:lnTo>
                  <a:pt x="2324" y="3174"/>
                </a:lnTo>
                <a:lnTo>
                  <a:pt x="2318" y="3177"/>
                </a:lnTo>
                <a:close/>
                <a:moveTo>
                  <a:pt x="1977" y="3264"/>
                </a:moveTo>
                <a:lnTo>
                  <a:pt x="2009" y="3290"/>
                </a:lnTo>
                <a:lnTo>
                  <a:pt x="2036" y="3315"/>
                </a:lnTo>
                <a:lnTo>
                  <a:pt x="2055" y="3338"/>
                </a:lnTo>
                <a:lnTo>
                  <a:pt x="2069" y="3357"/>
                </a:lnTo>
                <a:lnTo>
                  <a:pt x="2078" y="3375"/>
                </a:lnTo>
                <a:lnTo>
                  <a:pt x="2084" y="3390"/>
                </a:lnTo>
                <a:lnTo>
                  <a:pt x="2087" y="3402"/>
                </a:lnTo>
                <a:lnTo>
                  <a:pt x="2084" y="3414"/>
                </a:lnTo>
                <a:lnTo>
                  <a:pt x="2078" y="3428"/>
                </a:lnTo>
                <a:lnTo>
                  <a:pt x="2069" y="3446"/>
                </a:lnTo>
                <a:lnTo>
                  <a:pt x="2055" y="3465"/>
                </a:lnTo>
                <a:lnTo>
                  <a:pt x="2036" y="3488"/>
                </a:lnTo>
                <a:lnTo>
                  <a:pt x="2009" y="3513"/>
                </a:lnTo>
                <a:lnTo>
                  <a:pt x="1977" y="3542"/>
                </a:lnTo>
                <a:lnTo>
                  <a:pt x="1935" y="3570"/>
                </a:lnTo>
                <a:lnTo>
                  <a:pt x="1919" y="3579"/>
                </a:lnTo>
                <a:lnTo>
                  <a:pt x="1907" y="3588"/>
                </a:lnTo>
                <a:lnTo>
                  <a:pt x="1880" y="3570"/>
                </a:lnTo>
                <a:lnTo>
                  <a:pt x="1839" y="3542"/>
                </a:lnTo>
                <a:lnTo>
                  <a:pt x="1805" y="3513"/>
                </a:lnTo>
                <a:lnTo>
                  <a:pt x="1781" y="3488"/>
                </a:lnTo>
                <a:lnTo>
                  <a:pt x="1761" y="3465"/>
                </a:lnTo>
                <a:lnTo>
                  <a:pt x="1748" y="3446"/>
                </a:lnTo>
                <a:lnTo>
                  <a:pt x="1737" y="3428"/>
                </a:lnTo>
                <a:lnTo>
                  <a:pt x="1731" y="3414"/>
                </a:lnTo>
                <a:lnTo>
                  <a:pt x="1730" y="3402"/>
                </a:lnTo>
                <a:lnTo>
                  <a:pt x="1731" y="3390"/>
                </a:lnTo>
                <a:lnTo>
                  <a:pt x="1737" y="3375"/>
                </a:lnTo>
                <a:lnTo>
                  <a:pt x="1748" y="3357"/>
                </a:lnTo>
                <a:lnTo>
                  <a:pt x="1761" y="3338"/>
                </a:lnTo>
                <a:lnTo>
                  <a:pt x="1781" y="3315"/>
                </a:lnTo>
                <a:lnTo>
                  <a:pt x="1805" y="3290"/>
                </a:lnTo>
                <a:lnTo>
                  <a:pt x="1839" y="3264"/>
                </a:lnTo>
                <a:lnTo>
                  <a:pt x="1880" y="3234"/>
                </a:lnTo>
                <a:lnTo>
                  <a:pt x="1907" y="3216"/>
                </a:lnTo>
                <a:lnTo>
                  <a:pt x="1919" y="3224"/>
                </a:lnTo>
                <a:lnTo>
                  <a:pt x="1935" y="3234"/>
                </a:lnTo>
                <a:lnTo>
                  <a:pt x="1977" y="3264"/>
                </a:lnTo>
                <a:close/>
                <a:moveTo>
                  <a:pt x="1838" y="3177"/>
                </a:moveTo>
                <a:lnTo>
                  <a:pt x="1802" y="3204"/>
                </a:lnTo>
                <a:lnTo>
                  <a:pt x="1769" y="3228"/>
                </a:lnTo>
                <a:lnTo>
                  <a:pt x="1743" y="3252"/>
                </a:lnTo>
                <a:lnTo>
                  <a:pt x="1721" y="3276"/>
                </a:lnTo>
                <a:lnTo>
                  <a:pt x="1701" y="3297"/>
                </a:lnTo>
                <a:lnTo>
                  <a:pt x="1688" y="3318"/>
                </a:lnTo>
                <a:lnTo>
                  <a:pt x="1676" y="3338"/>
                </a:lnTo>
                <a:lnTo>
                  <a:pt x="1668" y="3354"/>
                </a:lnTo>
                <a:lnTo>
                  <a:pt x="1659" y="3338"/>
                </a:lnTo>
                <a:lnTo>
                  <a:pt x="1647" y="3318"/>
                </a:lnTo>
                <a:lnTo>
                  <a:pt x="1634" y="3297"/>
                </a:lnTo>
                <a:lnTo>
                  <a:pt x="1616" y="3276"/>
                </a:lnTo>
                <a:lnTo>
                  <a:pt x="1593" y="3252"/>
                </a:lnTo>
                <a:lnTo>
                  <a:pt x="1566" y="3228"/>
                </a:lnTo>
                <a:lnTo>
                  <a:pt x="1533" y="3204"/>
                </a:lnTo>
                <a:lnTo>
                  <a:pt x="1497" y="3177"/>
                </a:lnTo>
                <a:lnTo>
                  <a:pt x="1491" y="3174"/>
                </a:lnTo>
                <a:lnTo>
                  <a:pt x="1554" y="3129"/>
                </a:lnTo>
                <a:lnTo>
                  <a:pt x="1580" y="3110"/>
                </a:lnTo>
                <a:lnTo>
                  <a:pt x="1604" y="3090"/>
                </a:lnTo>
                <a:lnTo>
                  <a:pt x="1623" y="3069"/>
                </a:lnTo>
                <a:lnTo>
                  <a:pt x="1641" y="3050"/>
                </a:lnTo>
                <a:lnTo>
                  <a:pt x="1656" y="3030"/>
                </a:lnTo>
                <a:lnTo>
                  <a:pt x="1668" y="3008"/>
                </a:lnTo>
                <a:lnTo>
                  <a:pt x="1680" y="3030"/>
                </a:lnTo>
                <a:lnTo>
                  <a:pt x="1694" y="3050"/>
                </a:lnTo>
                <a:lnTo>
                  <a:pt x="1712" y="3069"/>
                </a:lnTo>
                <a:lnTo>
                  <a:pt x="1731" y="3090"/>
                </a:lnTo>
                <a:lnTo>
                  <a:pt x="1755" y="3110"/>
                </a:lnTo>
                <a:lnTo>
                  <a:pt x="1781" y="3129"/>
                </a:lnTo>
                <a:lnTo>
                  <a:pt x="1844" y="3174"/>
                </a:lnTo>
                <a:lnTo>
                  <a:pt x="1838" y="3177"/>
                </a:lnTo>
                <a:close/>
                <a:moveTo>
                  <a:pt x="1496" y="3264"/>
                </a:moveTo>
                <a:lnTo>
                  <a:pt x="1530" y="3290"/>
                </a:lnTo>
                <a:lnTo>
                  <a:pt x="1556" y="3315"/>
                </a:lnTo>
                <a:lnTo>
                  <a:pt x="1574" y="3338"/>
                </a:lnTo>
                <a:lnTo>
                  <a:pt x="1587" y="3357"/>
                </a:lnTo>
                <a:lnTo>
                  <a:pt x="1598" y="3375"/>
                </a:lnTo>
                <a:lnTo>
                  <a:pt x="1604" y="3390"/>
                </a:lnTo>
                <a:lnTo>
                  <a:pt x="1608" y="3402"/>
                </a:lnTo>
                <a:lnTo>
                  <a:pt x="1604" y="3414"/>
                </a:lnTo>
                <a:lnTo>
                  <a:pt x="1598" y="3428"/>
                </a:lnTo>
                <a:lnTo>
                  <a:pt x="1587" y="3446"/>
                </a:lnTo>
                <a:lnTo>
                  <a:pt x="1574" y="3465"/>
                </a:lnTo>
                <a:lnTo>
                  <a:pt x="1556" y="3488"/>
                </a:lnTo>
                <a:lnTo>
                  <a:pt x="1530" y="3513"/>
                </a:lnTo>
                <a:lnTo>
                  <a:pt x="1496" y="3542"/>
                </a:lnTo>
                <a:lnTo>
                  <a:pt x="1455" y="3570"/>
                </a:lnTo>
                <a:lnTo>
                  <a:pt x="1428" y="3588"/>
                </a:lnTo>
                <a:lnTo>
                  <a:pt x="1400" y="3570"/>
                </a:lnTo>
                <a:lnTo>
                  <a:pt x="1359" y="3542"/>
                </a:lnTo>
                <a:lnTo>
                  <a:pt x="1326" y="3513"/>
                </a:lnTo>
                <a:lnTo>
                  <a:pt x="1299" y="3488"/>
                </a:lnTo>
                <a:lnTo>
                  <a:pt x="1281" y="3465"/>
                </a:lnTo>
                <a:lnTo>
                  <a:pt x="1268" y="3446"/>
                </a:lnTo>
                <a:lnTo>
                  <a:pt x="1257" y="3428"/>
                </a:lnTo>
                <a:lnTo>
                  <a:pt x="1251" y="3414"/>
                </a:lnTo>
                <a:lnTo>
                  <a:pt x="1250" y="3402"/>
                </a:lnTo>
                <a:lnTo>
                  <a:pt x="1251" y="3390"/>
                </a:lnTo>
                <a:lnTo>
                  <a:pt x="1257" y="3375"/>
                </a:lnTo>
                <a:lnTo>
                  <a:pt x="1268" y="3357"/>
                </a:lnTo>
                <a:lnTo>
                  <a:pt x="1281" y="3338"/>
                </a:lnTo>
                <a:lnTo>
                  <a:pt x="1299" y="3315"/>
                </a:lnTo>
                <a:lnTo>
                  <a:pt x="1326" y="3290"/>
                </a:lnTo>
                <a:lnTo>
                  <a:pt x="1359" y="3264"/>
                </a:lnTo>
                <a:lnTo>
                  <a:pt x="1400" y="3234"/>
                </a:lnTo>
                <a:lnTo>
                  <a:pt x="1428" y="3216"/>
                </a:lnTo>
                <a:lnTo>
                  <a:pt x="1455" y="3234"/>
                </a:lnTo>
                <a:lnTo>
                  <a:pt x="1496" y="3264"/>
                </a:lnTo>
                <a:close/>
                <a:moveTo>
                  <a:pt x="1428" y="3674"/>
                </a:moveTo>
                <a:lnTo>
                  <a:pt x="1503" y="3723"/>
                </a:lnTo>
                <a:lnTo>
                  <a:pt x="1533" y="3743"/>
                </a:lnTo>
                <a:lnTo>
                  <a:pt x="1556" y="3764"/>
                </a:lnTo>
                <a:lnTo>
                  <a:pt x="1575" y="3782"/>
                </a:lnTo>
                <a:lnTo>
                  <a:pt x="1590" y="3800"/>
                </a:lnTo>
                <a:lnTo>
                  <a:pt x="1599" y="3819"/>
                </a:lnTo>
                <a:lnTo>
                  <a:pt x="1605" y="3839"/>
                </a:lnTo>
                <a:lnTo>
                  <a:pt x="1610" y="3860"/>
                </a:lnTo>
                <a:lnTo>
                  <a:pt x="1611" y="3881"/>
                </a:lnTo>
                <a:lnTo>
                  <a:pt x="1610" y="3909"/>
                </a:lnTo>
                <a:lnTo>
                  <a:pt x="1605" y="3923"/>
                </a:lnTo>
                <a:lnTo>
                  <a:pt x="1604" y="3935"/>
                </a:lnTo>
                <a:lnTo>
                  <a:pt x="1598" y="3947"/>
                </a:lnTo>
                <a:lnTo>
                  <a:pt x="1592" y="3959"/>
                </a:lnTo>
                <a:lnTo>
                  <a:pt x="1584" y="3969"/>
                </a:lnTo>
                <a:lnTo>
                  <a:pt x="1574" y="3981"/>
                </a:lnTo>
                <a:lnTo>
                  <a:pt x="1550" y="4004"/>
                </a:lnTo>
                <a:lnTo>
                  <a:pt x="1518" y="4029"/>
                </a:lnTo>
                <a:lnTo>
                  <a:pt x="1478" y="4058"/>
                </a:lnTo>
                <a:lnTo>
                  <a:pt x="1428" y="4091"/>
                </a:lnTo>
                <a:lnTo>
                  <a:pt x="1377" y="4058"/>
                </a:lnTo>
                <a:lnTo>
                  <a:pt x="1338" y="4029"/>
                </a:lnTo>
                <a:lnTo>
                  <a:pt x="1305" y="4004"/>
                </a:lnTo>
                <a:lnTo>
                  <a:pt x="1281" y="3981"/>
                </a:lnTo>
                <a:lnTo>
                  <a:pt x="1272" y="3969"/>
                </a:lnTo>
                <a:lnTo>
                  <a:pt x="1263" y="3959"/>
                </a:lnTo>
                <a:lnTo>
                  <a:pt x="1257" y="3947"/>
                </a:lnTo>
                <a:lnTo>
                  <a:pt x="1254" y="3935"/>
                </a:lnTo>
                <a:lnTo>
                  <a:pt x="1250" y="3923"/>
                </a:lnTo>
                <a:lnTo>
                  <a:pt x="1245" y="3909"/>
                </a:lnTo>
                <a:lnTo>
                  <a:pt x="1245" y="3881"/>
                </a:lnTo>
                <a:lnTo>
                  <a:pt x="1245" y="3860"/>
                </a:lnTo>
                <a:lnTo>
                  <a:pt x="1250" y="3839"/>
                </a:lnTo>
                <a:lnTo>
                  <a:pt x="1256" y="3819"/>
                </a:lnTo>
                <a:lnTo>
                  <a:pt x="1266" y="3800"/>
                </a:lnTo>
                <a:lnTo>
                  <a:pt x="1280" y="3782"/>
                </a:lnTo>
                <a:lnTo>
                  <a:pt x="1299" y="3764"/>
                </a:lnTo>
                <a:lnTo>
                  <a:pt x="1323" y="3743"/>
                </a:lnTo>
                <a:lnTo>
                  <a:pt x="1352" y="3723"/>
                </a:lnTo>
                <a:lnTo>
                  <a:pt x="1428" y="3674"/>
                </a:lnTo>
                <a:close/>
                <a:moveTo>
                  <a:pt x="1604" y="3711"/>
                </a:moveTo>
                <a:lnTo>
                  <a:pt x="1580" y="3692"/>
                </a:lnTo>
                <a:lnTo>
                  <a:pt x="1554" y="3671"/>
                </a:lnTo>
                <a:lnTo>
                  <a:pt x="1491" y="3629"/>
                </a:lnTo>
                <a:lnTo>
                  <a:pt x="1497" y="3627"/>
                </a:lnTo>
                <a:lnTo>
                  <a:pt x="1533" y="3602"/>
                </a:lnTo>
                <a:lnTo>
                  <a:pt x="1566" y="3576"/>
                </a:lnTo>
                <a:lnTo>
                  <a:pt x="1593" y="3552"/>
                </a:lnTo>
                <a:lnTo>
                  <a:pt x="1616" y="3530"/>
                </a:lnTo>
                <a:lnTo>
                  <a:pt x="1634" y="3507"/>
                </a:lnTo>
                <a:lnTo>
                  <a:pt x="1647" y="3486"/>
                </a:lnTo>
                <a:lnTo>
                  <a:pt x="1659" y="3468"/>
                </a:lnTo>
                <a:lnTo>
                  <a:pt x="1668" y="3450"/>
                </a:lnTo>
                <a:lnTo>
                  <a:pt x="1676" y="3468"/>
                </a:lnTo>
                <a:lnTo>
                  <a:pt x="1688" y="3486"/>
                </a:lnTo>
                <a:lnTo>
                  <a:pt x="1701" y="3507"/>
                </a:lnTo>
                <a:lnTo>
                  <a:pt x="1721" y="3530"/>
                </a:lnTo>
                <a:lnTo>
                  <a:pt x="1743" y="3552"/>
                </a:lnTo>
                <a:lnTo>
                  <a:pt x="1769" y="3576"/>
                </a:lnTo>
                <a:lnTo>
                  <a:pt x="1802" y="3602"/>
                </a:lnTo>
                <a:lnTo>
                  <a:pt x="1838" y="3627"/>
                </a:lnTo>
                <a:lnTo>
                  <a:pt x="1844" y="3629"/>
                </a:lnTo>
                <a:lnTo>
                  <a:pt x="1781" y="3671"/>
                </a:lnTo>
                <a:lnTo>
                  <a:pt x="1755" y="3692"/>
                </a:lnTo>
                <a:lnTo>
                  <a:pt x="1731" y="3711"/>
                </a:lnTo>
                <a:lnTo>
                  <a:pt x="1712" y="3729"/>
                </a:lnTo>
                <a:lnTo>
                  <a:pt x="1694" y="3749"/>
                </a:lnTo>
                <a:lnTo>
                  <a:pt x="1680" y="3771"/>
                </a:lnTo>
                <a:lnTo>
                  <a:pt x="1668" y="3794"/>
                </a:lnTo>
                <a:lnTo>
                  <a:pt x="1656" y="3771"/>
                </a:lnTo>
                <a:lnTo>
                  <a:pt x="1641" y="3749"/>
                </a:lnTo>
                <a:lnTo>
                  <a:pt x="1623" y="3729"/>
                </a:lnTo>
                <a:lnTo>
                  <a:pt x="1604" y="3711"/>
                </a:lnTo>
                <a:close/>
                <a:moveTo>
                  <a:pt x="1725" y="3860"/>
                </a:moveTo>
                <a:lnTo>
                  <a:pt x="1730" y="3839"/>
                </a:lnTo>
                <a:lnTo>
                  <a:pt x="1736" y="3819"/>
                </a:lnTo>
                <a:lnTo>
                  <a:pt x="1745" y="3800"/>
                </a:lnTo>
                <a:lnTo>
                  <a:pt x="1761" y="3782"/>
                </a:lnTo>
                <a:lnTo>
                  <a:pt x="1779" y="3764"/>
                </a:lnTo>
                <a:lnTo>
                  <a:pt x="1803" y="3743"/>
                </a:lnTo>
                <a:lnTo>
                  <a:pt x="1832" y="3723"/>
                </a:lnTo>
                <a:lnTo>
                  <a:pt x="1907" y="3674"/>
                </a:lnTo>
                <a:lnTo>
                  <a:pt x="1919" y="3681"/>
                </a:lnTo>
                <a:lnTo>
                  <a:pt x="1989" y="3728"/>
                </a:lnTo>
                <a:lnTo>
                  <a:pt x="2018" y="3747"/>
                </a:lnTo>
                <a:lnTo>
                  <a:pt x="2039" y="3765"/>
                </a:lnTo>
                <a:lnTo>
                  <a:pt x="2057" y="3783"/>
                </a:lnTo>
                <a:lnTo>
                  <a:pt x="2069" y="3801"/>
                </a:lnTo>
                <a:lnTo>
                  <a:pt x="2079" y="3819"/>
                </a:lnTo>
                <a:lnTo>
                  <a:pt x="2087" y="3839"/>
                </a:lnTo>
                <a:lnTo>
                  <a:pt x="2090" y="3860"/>
                </a:lnTo>
                <a:lnTo>
                  <a:pt x="2091" y="3881"/>
                </a:lnTo>
                <a:lnTo>
                  <a:pt x="2090" y="3909"/>
                </a:lnTo>
                <a:lnTo>
                  <a:pt x="2087" y="3921"/>
                </a:lnTo>
                <a:lnTo>
                  <a:pt x="2084" y="3933"/>
                </a:lnTo>
                <a:lnTo>
                  <a:pt x="2078" y="3945"/>
                </a:lnTo>
                <a:lnTo>
                  <a:pt x="2072" y="3957"/>
                </a:lnTo>
                <a:lnTo>
                  <a:pt x="2066" y="3968"/>
                </a:lnTo>
                <a:lnTo>
                  <a:pt x="2055" y="3980"/>
                </a:lnTo>
                <a:lnTo>
                  <a:pt x="2033" y="4001"/>
                </a:lnTo>
                <a:lnTo>
                  <a:pt x="2003" y="4025"/>
                </a:lnTo>
                <a:lnTo>
                  <a:pt x="1965" y="4052"/>
                </a:lnTo>
                <a:lnTo>
                  <a:pt x="1919" y="4083"/>
                </a:lnTo>
                <a:lnTo>
                  <a:pt x="1907" y="4091"/>
                </a:lnTo>
                <a:lnTo>
                  <a:pt x="1857" y="4058"/>
                </a:lnTo>
                <a:lnTo>
                  <a:pt x="1817" y="4029"/>
                </a:lnTo>
                <a:lnTo>
                  <a:pt x="1785" y="4004"/>
                </a:lnTo>
                <a:lnTo>
                  <a:pt x="1761" y="3981"/>
                </a:lnTo>
                <a:lnTo>
                  <a:pt x="1754" y="3969"/>
                </a:lnTo>
                <a:lnTo>
                  <a:pt x="1745" y="3959"/>
                </a:lnTo>
                <a:lnTo>
                  <a:pt x="1737" y="3947"/>
                </a:lnTo>
                <a:lnTo>
                  <a:pt x="1733" y="3935"/>
                </a:lnTo>
                <a:lnTo>
                  <a:pt x="1730" y="3923"/>
                </a:lnTo>
                <a:lnTo>
                  <a:pt x="1727" y="3909"/>
                </a:lnTo>
                <a:lnTo>
                  <a:pt x="1725" y="3881"/>
                </a:lnTo>
                <a:lnTo>
                  <a:pt x="1725" y="3860"/>
                </a:lnTo>
                <a:close/>
                <a:moveTo>
                  <a:pt x="2084" y="3711"/>
                </a:moveTo>
                <a:lnTo>
                  <a:pt x="2061" y="3692"/>
                </a:lnTo>
                <a:lnTo>
                  <a:pt x="2033" y="3671"/>
                </a:lnTo>
                <a:lnTo>
                  <a:pt x="1971" y="3629"/>
                </a:lnTo>
                <a:lnTo>
                  <a:pt x="1977" y="3627"/>
                </a:lnTo>
                <a:lnTo>
                  <a:pt x="2013" y="3602"/>
                </a:lnTo>
                <a:lnTo>
                  <a:pt x="2045" y="3576"/>
                </a:lnTo>
                <a:lnTo>
                  <a:pt x="2073" y="3552"/>
                </a:lnTo>
                <a:lnTo>
                  <a:pt x="2096" y="3530"/>
                </a:lnTo>
                <a:lnTo>
                  <a:pt x="2114" y="3507"/>
                </a:lnTo>
                <a:lnTo>
                  <a:pt x="2127" y="3486"/>
                </a:lnTo>
                <a:lnTo>
                  <a:pt x="2139" y="3468"/>
                </a:lnTo>
                <a:lnTo>
                  <a:pt x="2147" y="3450"/>
                </a:lnTo>
                <a:lnTo>
                  <a:pt x="2156" y="3468"/>
                </a:lnTo>
                <a:lnTo>
                  <a:pt x="2168" y="3486"/>
                </a:lnTo>
                <a:lnTo>
                  <a:pt x="2183" y="3507"/>
                </a:lnTo>
                <a:lnTo>
                  <a:pt x="2201" y="3530"/>
                </a:lnTo>
                <a:lnTo>
                  <a:pt x="2223" y="3552"/>
                </a:lnTo>
                <a:lnTo>
                  <a:pt x="2249" y="3576"/>
                </a:lnTo>
                <a:lnTo>
                  <a:pt x="2282" y="3602"/>
                </a:lnTo>
                <a:lnTo>
                  <a:pt x="2318" y="3627"/>
                </a:lnTo>
                <a:lnTo>
                  <a:pt x="2324" y="3629"/>
                </a:lnTo>
                <a:lnTo>
                  <a:pt x="2261" y="3671"/>
                </a:lnTo>
                <a:lnTo>
                  <a:pt x="2235" y="3692"/>
                </a:lnTo>
                <a:lnTo>
                  <a:pt x="2211" y="3711"/>
                </a:lnTo>
                <a:lnTo>
                  <a:pt x="2192" y="3729"/>
                </a:lnTo>
                <a:lnTo>
                  <a:pt x="2174" y="3749"/>
                </a:lnTo>
                <a:lnTo>
                  <a:pt x="2159" y="3771"/>
                </a:lnTo>
                <a:lnTo>
                  <a:pt x="2147" y="3794"/>
                </a:lnTo>
                <a:lnTo>
                  <a:pt x="2138" y="3771"/>
                </a:lnTo>
                <a:lnTo>
                  <a:pt x="2121" y="3749"/>
                </a:lnTo>
                <a:lnTo>
                  <a:pt x="2105" y="3729"/>
                </a:lnTo>
                <a:lnTo>
                  <a:pt x="2084" y="3711"/>
                </a:lnTo>
                <a:close/>
                <a:moveTo>
                  <a:pt x="2205" y="3860"/>
                </a:moveTo>
                <a:lnTo>
                  <a:pt x="2210" y="3839"/>
                </a:lnTo>
                <a:lnTo>
                  <a:pt x="2216" y="3819"/>
                </a:lnTo>
                <a:lnTo>
                  <a:pt x="2225" y="3800"/>
                </a:lnTo>
                <a:lnTo>
                  <a:pt x="2241" y="3782"/>
                </a:lnTo>
                <a:lnTo>
                  <a:pt x="2259" y="3764"/>
                </a:lnTo>
                <a:lnTo>
                  <a:pt x="2283" y="3743"/>
                </a:lnTo>
                <a:lnTo>
                  <a:pt x="2312" y="3723"/>
                </a:lnTo>
                <a:lnTo>
                  <a:pt x="2387" y="3674"/>
                </a:lnTo>
                <a:lnTo>
                  <a:pt x="2463" y="3723"/>
                </a:lnTo>
                <a:lnTo>
                  <a:pt x="2493" y="3743"/>
                </a:lnTo>
                <a:lnTo>
                  <a:pt x="2517" y="3764"/>
                </a:lnTo>
                <a:lnTo>
                  <a:pt x="2535" y="3782"/>
                </a:lnTo>
                <a:lnTo>
                  <a:pt x="2549" y="3800"/>
                </a:lnTo>
                <a:lnTo>
                  <a:pt x="2559" y="3819"/>
                </a:lnTo>
                <a:lnTo>
                  <a:pt x="2567" y="3839"/>
                </a:lnTo>
                <a:lnTo>
                  <a:pt x="2568" y="3860"/>
                </a:lnTo>
                <a:lnTo>
                  <a:pt x="2571" y="3881"/>
                </a:lnTo>
                <a:lnTo>
                  <a:pt x="2568" y="3909"/>
                </a:lnTo>
                <a:lnTo>
                  <a:pt x="2567" y="3923"/>
                </a:lnTo>
                <a:lnTo>
                  <a:pt x="2562" y="3935"/>
                </a:lnTo>
                <a:lnTo>
                  <a:pt x="2556" y="3947"/>
                </a:lnTo>
                <a:lnTo>
                  <a:pt x="2550" y="3959"/>
                </a:lnTo>
                <a:lnTo>
                  <a:pt x="2543" y="3969"/>
                </a:lnTo>
                <a:lnTo>
                  <a:pt x="2532" y="3981"/>
                </a:lnTo>
                <a:lnTo>
                  <a:pt x="2508" y="4004"/>
                </a:lnTo>
                <a:lnTo>
                  <a:pt x="2477" y="4029"/>
                </a:lnTo>
                <a:lnTo>
                  <a:pt x="2436" y="4058"/>
                </a:lnTo>
                <a:lnTo>
                  <a:pt x="2387" y="4091"/>
                </a:lnTo>
                <a:lnTo>
                  <a:pt x="2339" y="4058"/>
                </a:lnTo>
                <a:lnTo>
                  <a:pt x="2297" y="4029"/>
                </a:lnTo>
                <a:lnTo>
                  <a:pt x="2267" y="4004"/>
                </a:lnTo>
                <a:lnTo>
                  <a:pt x="2241" y="3981"/>
                </a:lnTo>
                <a:lnTo>
                  <a:pt x="2234" y="3969"/>
                </a:lnTo>
                <a:lnTo>
                  <a:pt x="2225" y="3959"/>
                </a:lnTo>
                <a:lnTo>
                  <a:pt x="2217" y="3947"/>
                </a:lnTo>
                <a:lnTo>
                  <a:pt x="2213" y="3935"/>
                </a:lnTo>
                <a:lnTo>
                  <a:pt x="2210" y="3923"/>
                </a:lnTo>
                <a:lnTo>
                  <a:pt x="2207" y="3909"/>
                </a:lnTo>
                <a:lnTo>
                  <a:pt x="2205" y="3881"/>
                </a:lnTo>
                <a:lnTo>
                  <a:pt x="2205" y="3860"/>
                </a:lnTo>
                <a:close/>
                <a:moveTo>
                  <a:pt x="2562" y="3711"/>
                </a:moveTo>
                <a:lnTo>
                  <a:pt x="2541" y="3692"/>
                </a:lnTo>
                <a:lnTo>
                  <a:pt x="2513" y="3671"/>
                </a:lnTo>
                <a:lnTo>
                  <a:pt x="2451" y="3629"/>
                </a:lnTo>
                <a:lnTo>
                  <a:pt x="2457" y="3627"/>
                </a:lnTo>
                <a:lnTo>
                  <a:pt x="2495" y="3602"/>
                </a:lnTo>
                <a:lnTo>
                  <a:pt x="2525" y="3576"/>
                </a:lnTo>
                <a:lnTo>
                  <a:pt x="2553" y="3552"/>
                </a:lnTo>
                <a:lnTo>
                  <a:pt x="2574" y="3530"/>
                </a:lnTo>
                <a:lnTo>
                  <a:pt x="2592" y="3507"/>
                </a:lnTo>
                <a:lnTo>
                  <a:pt x="2607" y="3486"/>
                </a:lnTo>
                <a:lnTo>
                  <a:pt x="2619" y="3468"/>
                </a:lnTo>
                <a:lnTo>
                  <a:pt x="2627" y="3450"/>
                </a:lnTo>
                <a:lnTo>
                  <a:pt x="2637" y="3468"/>
                </a:lnTo>
                <a:lnTo>
                  <a:pt x="2646" y="3486"/>
                </a:lnTo>
                <a:lnTo>
                  <a:pt x="2663" y="3507"/>
                </a:lnTo>
                <a:lnTo>
                  <a:pt x="2681" y="3530"/>
                </a:lnTo>
                <a:lnTo>
                  <a:pt x="2703" y="3552"/>
                </a:lnTo>
                <a:lnTo>
                  <a:pt x="2729" y="3576"/>
                </a:lnTo>
                <a:lnTo>
                  <a:pt x="2760" y="3602"/>
                </a:lnTo>
                <a:lnTo>
                  <a:pt x="2796" y="3627"/>
                </a:lnTo>
                <a:lnTo>
                  <a:pt x="2802" y="3629"/>
                </a:lnTo>
                <a:lnTo>
                  <a:pt x="2741" y="3671"/>
                </a:lnTo>
                <a:lnTo>
                  <a:pt x="2715" y="3692"/>
                </a:lnTo>
                <a:lnTo>
                  <a:pt x="2691" y="3711"/>
                </a:lnTo>
                <a:lnTo>
                  <a:pt x="2670" y="3729"/>
                </a:lnTo>
                <a:lnTo>
                  <a:pt x="2652" y="3749"/>
                </a:lnTo>
                <a:lnTo>
                  <a:pt x="2639" y="3771"/>
                </a:lnTo>
                <a:lnTo>
                  <a:pt x="2627" y="3794"/>
                </a:lnTo>
                <a:lnTo>
                  <a:pt x="2616" y="3771"/>
                </a:lnTo>
                <a:lnTo>
                  <a:pt x="2601" y="3749"/>
                </a:lnTo>
                <a:lnTo>
                  <a:pt x="2585" y="3729"/>
                </a:lnTo>
                <a:lnTo>
                  <a:pt x="2562" y="3711"/>
                </a:lnTo>
                <a:close/>
                <a:moveTo>
                  <a:pt x="2685" y="3860"/>
                </a:moveTo>
                <a:lnTo>
                  <a:pt x="2688" y="3839"/>
                </a:lnTo>
                <a:lnTo>
                  <a:pt x="2694" y="3819"/>
                </a:lnTo>
                <a:lnTo>
                  <a:pt x="2706" y="3800"/>
                </a:lnTo>
                <a:lnTo>
                  <a:pt x="2721" y="3782"/>
                </a:lnTo>
                <a:lnTo>
                  <a:pt x="2739" y="3764"/>
                </a:lnTo>
                <a:lnTo>
                  <a:pt x="2763" y="3743"/>
                </a:lnTo>
                <a:lnTo>
                  <a:pt x="2790" y="3723"/>
                </a:lnTo>
                <a:lnTo>
                  <a:pt x="2867" y="3674"/>
                </a:lnTo>
                <a:lnTo>
                  <a:pt x="2879" y="3681"/>
                </a:lnTo>
                <a:lnTo>
                  <a:pt x="2951" y="3728"/>
                </a:lnTo>
                <a:lnTo>
                  <a:pt x="2976" y="3747"/>
                </a:lnTo>
                <a:lnTo>
                  <a:pt x="2999" y="3765"/>
                </a:lnTo>
                <a:lnTo>
                  <a:pt x="3017" y="3783"/>
                </a:lnTo>
                <a:lnTo>
                  <a:pt x="3030" y="3801"/>
                </a:lnTo>
                <a:lnTo>
                  <a:pt x="3041" y="3819"/>
                </a:lnTo>
                <a:lnTo>
                  <a:pt x="3047" y="3839"/>
                </a:lnTo>
                <a:lnTo>
                  <a:pt x="3048" y="3860"/>
                </a:lnTo>
                <a:lnTo>
                  <a:pt x="3050" y="3881"/>
                </a:lnTo>
                <a:lnTo>
                  <a:pt x="3048" y="3909"/>
                </a:lnTo>
                <a:lnTo>
                  <a:pt x="3047" y="3921"/>
                </a:lnTo>
                <a:lnTo>
                  <a:pt x="3042" y="3933"/>
                </a:lnTo>
                <a:lnTo>
                  <a:pt x="3038" y="3945"/>
                </a:lnTo>
                <a:lnTo>
                  <a:pt x="3032" y="3957"/>
                </a:lnTo>
                <a:lnTo>
                  <a:pt x="3024" y="3968"/>
                </a:lnTo>
                <a:lnTo>
                  <a:pt x="3015" y="3980"/>
                </a:lnTo>
                <a:lnTo>
                  <a:pt x="2993" y="4001"/>
                </a:lnTo>
                <a:lnTo>
                  <a:pt x="2963" y="4025"/>
                </a:lnTo>
                <a:lnTo>
                  <a:pt x="2925" y="4052"/>
                </a:lnTo>
                <a:lnTo>
                  <a:pt x="2879" y="4083"/>
                </a:lnTo>
                <a:lnTo>
                  <a:pt x="2867" y="4091"/>
                </a:lnTo>
                <a:lnTo>
                  <a:pt x="2819" y="4058"/>
                </a:lnTo>
                <a:lnTo>
                  <a:pt x="2778" y="4029"/>
                </a:lnTo>
                <a:lnTo>
                  <a:pt x="2747" y="4004"/>
                </a:lnTo>
                <a:lnTo>
                  <a:pt x="2721" y="3981"/>
                </a:lnTo>
                <a:lnTo>
                  <a:pt x="2712" y="3969"/>
                </a:lnTo>
                <a:lnTo>
                  <a:pt x="2705" y="3959"/>
                </a:lnTo>
                <a:lnTo>
                  <a:pt x="2697" y="3947"/>
                </a:lnTo>
                <a:lnTo>
                  <a:pt x="2693" y="3935"/>
                </a:lnTo>
                <a:lnTo>
                  <a:pt x="2688" y="3923"/>
                </a:lnTo>
                <a:lnTo>
                  <a:pt x="2687" y="3909"/>
                </a:lnTo>
                <a:lnTo>
                  <a:pt x="2685" y="3881"/>
                </a:lnTo>
                <a:lnTo>
                  <a:pt x="2685" y="3860"/>
                </a:lnTo>
                <a:close/>
                <a:moveTo>
                  <a:pt x="3044" y="3711"/>
                </a:moveTo>
                <a:lnTo>
                  <a:pt x="3021" y="3692"/>
                </a:lnTo>
                <a:lnTo>
                  <a:pt x="2994" y="3671"/>
                </a:lnTo>
                <a:lnTo>
                  <a:pt x="2933" y="3629"/>
                </a:lnTo>
                <a:lnTo>
                  <a:pt x="2937" y="3627"/>
                </a:lnTo>
                <a:lnTo>
                  <a:pt x="2975" y="3602"/>
                </a:lnTo>
                <a:lnTo>
                  <a:pt x="3005" y="3576"/>
                </a:lnTo>
                <a:lnTo>
                  <a:pt x="3032" y="3552"/>
                </a:lnTo>
                <a:lnTo>
                  <a:pt x="3054" y="3530"/>
                </a:lnTo>
                <a:lnTo>
                  <a:pt x="3072" y="3507"/>
                </a:lnTo>
                <a:lnTo>
                  <a:pt x="3086" y="3486"/>
                </a:lnTo>
                <a:lnTo>
                  <a:pt x="3098" y="3468"/>
                </a:lnTo>
                <a:lnTo>
                  <a:pt x="3107" y="3450"/>
                </a:lnTo>
                <a:lnTo>
                  <a:pt x="3116" y="3468"/>
                </a:lnTo>
                <a:lnTo>
                  <a:pt x="3126" y="3486"/>
                </a:lnTo>
                <a:lnTo>
                  <a:pt x="3143" y="3507"/>
                </a:lnTo>
                <a:lnTo>
                  <a:pt x="3161" y="3530"/>
                </a:lnTo>
                <a:lnTo>
                  <a:pt x="3182" y="3552"/>
                </a:lnTo>
                <a:lnTo>
                  <a:pt x="3209" y="3576"/>
                </a:lnTo>
                <a:lnTo>
                  <a:pt x="3240" y="3602"/>
                </a:lnTo>
                <a:lnTo>
                  <a:pt x="3278" y="3627"/>
                </a:lnTo>
                <a:lnTo>
                  <a:pt x="3282" y="3629"/>
                </a:lnTo>
                <a:lnTo>
                  <a:pt x="3221" y="3671"/>
                </a:lnTo>
                <a:lnTo>
                  <a:pt x="3194" y="3692"/>
                </a:lnTo>
                <a:lnTo>
                  <a:pt x="3170" y="3711"/>
                </a:lnTo>
                <a:lnTo>
                  <a:pt x="3150" y="3729"/>
                </a:lnTo>
                <a:lnTo>
                  <a:pt x="3132" y="3749"/>
                </a:lnTo>
                <a:lnTo>
                  <a:pt x="3119" y="3771"/>
                </a:lnTo>
                <a:lnTo>
                  <a:pt x="3107" y="3794"/>
                </a:lnTo>
                <a:lnTo>
                  <a:pt x="3096" y="3771"/>
                </a:lnTo>
                <a:lnTo>
                  <a:pt x="3080" y="3749"/>
                </a:lnTo>
                <a:lnTo>
                  <a:pt x="3065" y="3729"/>
                </a:lnTo>
                <a:lnTo>
                  <a:pt x="3044" y="3711"/>
                </a:lnTo>
                <a:close/>
                <a:moveTo>
                  <a:pt x="3164" y="3860"/>
                </a:moveTo>
                <a:lnTo>
                  <a:pt x="3168" y="3839"/>
                </a:lnTo>
                <a:lnTo>
                  <a:pt x="3174" y="3819"/>
                </a:lnTo>
                <a:lnTo>
                  <a:pt x="3186" y="3800"/>
                </a:lnTo>
                <a:lnTo>
                  <a:pt x="3200" y="3782"/>
                </a:lnTo>
                <a:lnTo>
                  <a:pt x="3218" y="3764"/>
                </a:lnTo>
                <a:lnTo>
                  <a:pt x="3242" y="3743"/>
                </a:lnTo>
                <a:lnTo>
                  <a:pt x="3272" y="3723"/>
                </a:lnTo>
                <a:lnTo>
                  <a:pt x="3347" y="3674"/>
                </a:lnTo>
                <a:lnTo>
                  <a:pt x="3422" y="3723"/>
                </a:lnTo>
                <a:lnTo>
                  <a:pt x="3452" y="3743"/>
                </a:lnTo>
                <a:lnTo>
                  <a:pt x="3476" y="3764"/>
                </a:lnTo>
                <a:lnTo>
                  <a:pt x="3494" y="3782"/>
                </a:lnTo>
                <a:lnTo>
                  <a:pt x="3509" y="3800"/>
                </a:lnTo>
                <a:lnTo>
                  <a:pt x="3518" y="3819"/>
                </a:lnTo>
                <a:lnTo>
                  <a:pt x="3527" y="3839"/>
                </a:lnTo>
                <a:lnTo>
                  <a:pt x="3530" y="3860"/>
                </a:lnTo>
                <a:lnTo>
                  <a:pt x="3530" y="3881"/>
                </a:lnTo>
                <a:lnTo>
                  <a:pt x="3528" y="3909"/>
                </a:lnTo>
                <a:lnTo>
                  <a:pt x="3527" y="3923"/>
                </a:lnTo>
                <a:lnTo>
                  <a:pt x="3522" y="3935"/>
                </a:lnTo>
                <a:lnTo>
                  <a:pt x="3516" y="3947"/>
                </a:lnTo>
                <a:lnTo>
                  <a:pt x="3510" y="3959"/>
                </a:lnTo>
                <a:lnTo>
                  <a:pt x="3503" y="3969"/>
                </a:lnTo>
                <a:lnTo>
                  <a:pt x="3492" y="3981"/>
                </a:lnTo>
                <a:lnTo>
                  <a:pt x="3468" y="4004"/>
                </a:lnTo>
                <a:lnTo>
                  <a:pt x="3437" y="4029"/>
                </a:lnTo>
                <a:lnTo>
                  <a:pt x="3396" y="4058"/>
                </a:lnTo>
                <a:lnTo>
                  <a:pt x="3347" y="4091"/>
                </a:lnTo>
                <a:lnTo>
                  <a:pt x="3299" y="4058"/>
                </a:lnTo>
                <a:lnTo>
                  <a:pt x="3258" y="4029"/>
                </a:lnTo>
                <a:lnTo>
                  <a:pt x="3227" y="4004"/>
                </a:lnTo>
                <a:lnTo>
                  <a:pt x="3203" y="3981"/>
                </a:lnTo>
                <a:lnTo>
                  <a:pt x="3192" y="3969"/>
                </a:lnTo>
                <a:lnTo>
                  <a:pt x="3185" y="3959"/>
                </a:lnTo>
                <a:lnTo>
                  <a:pt x="3179" y="3947"/>
                </a:lnTo>
                <a:lnTo>
                  <a:pt x="3173" y="3935"/>
                </a:lnTo>
                <a:lnTo>
                  <a:pt x="3168" y="3923"/>
                </a:lnTo>
                <a:lnTo>
                  <a:pt x="3167" y="3909"/>
                </a:lnTo>
                <a:lnTo>
                  <a:pt x="3164" y="3881"/>
                </a:lnTo>
                <a:lnTo>
                  <a:pt x="3164" y="3860"/>
                </a:lnTo>
                <a:close/>
                <a:moveTo>
                  <a:pt x="3524" y="3711"/>
                </a:moveTo>
                <a:lnTo>
                  <a:pt x="3500" y="3692"/>
                </a:lnTo>
                <a:lnTo>
                  <a:pt x="3474" y="3671"/>
                </a:lnTo>
                <a:lnTo>
                  <a:pt x="3413" y="3629"/>
                </a:lnTo>
                <a:lnTo>
                  <a:pt x="3416" y="3627"/>
                </a:lnTo>
                <a:lnTo>
                  <a:pt x="3455" y="3602"/>
                </a:lnTo>
                <a:lnTo>
                  <a:pt x="3486" y="3576"/>
                </a:lnTo>
                <a:lnTo>
                  <a:pt x="3512" y="3552"/>
                </a:lnTo>
                <a:lnTo>
                  <a:pt x="3534" y="3530"/>
                </a:lnTo>
                <a:lnTo>
                  <a:pt x="3552" y="3507"/>
                </a:lnTo>
                <a:lnTo>
                  <a:pt x="3569" y="3486"/>
                </a:lnTo>
                <a:lnTo>
                  <a:pt x="3578" y="3468"/>
                </a:lnTo>
                <a:lnTo>
                  <a:pt x="3588" y="3450"/>
                </a:lnTo>
                <a:lnTo>
                  <a:pt x="3596" y="3468"/>
                </a:lnTo>
                <a:lnTo>
                  <a:pt x="3606" y="3486"/>
                </a:lnTo>
                <a:lnTo>
                  <a:pt x="3623" y="3507"/>
                </a:lnTo>
                <a:lnTo>
                  <a:pt x="3641" y="3530"/>
                </a:lnTo>
                <a:lnTo>
                  <a:pt x="3662" y="3552"/>
                </a:lnTo>
                <a:lnTo>
                  <a:pt x="3687" y="3576"/>
                </a:lnTo>
                <a:lnTo>
                  <a:pt x="3720" y="3602"/>
                </a:lnTo>
                <a:lnTo>
                  <a:pt x="3758" y="3627"/>
                </a:lnTo>
                <a:lnTo>
                  <a:pt x="3762" y="3629"/>
                </a:lnTo>
                <a:lnTo>
                  <a:pt x="3699" y="3671"/>
                </a:lnTo>
                <a:lnTo>
                  <a:pt x="3674" y="3692"/>
                </a:lnTo>
                <a:lnTo>
                  <a:pt x="3650" y="3711"/>
                </a:lnTo>
                <a:lnTo>
                  <a:pt x="3630" y="3729"/>
                </a:lnTo>
                <a:lnTo>
                  <a:pt x="3612" y="3749"/>
                </a:lnTo>
                <a:lnTo>
                  <a:pt x="3599" y="3771"/>
                </a:lnTo>
                <a:lnTo>
                  <a:pt x="3588" y="3794"/>
                </a:lnTo>
                <a:lnTo>
                  <a:pt x="3576" y="3771"/>
                </a:lnTo>
                <a:lnTo>
                  <a:pt x="3563" y="3749"/>
                </a:lnTo>
                <a:lnTo>
                  <a:pt x="3545" y="3729"/>
                </a:lnTo>
                <a:lnTo>
                  <a:pt x="3524" y="3711"/>
                </a:lnTo>
                <a:close/>
                <a:moveTo>
                  <a:pt x="3647" y="3860"/>
                </a:moveTo>
                <a:lnTo>
                  <a:pt x="3648" y="3839"/>
                </a:lnTo>
                <a:lnTo>
                  <a:pt x="3656" y="3819"/>
                </a:lnTo>
                <a:lnTo>
                  <a:pt x="3666" y="3800"/>
                </a:lnTo>
                <a:lnTo>
                  <a:pt x="3680" y="3782"/>
                </a:lnTo>
                <a:lnTo>
                  <a:pt x="3698" y="3764"/>
                </a:lnTo>
                <a:lnTo>
                  <a:pt x="3722" y="3743"/>
                </a:lnTo>
                <a:lnTo>
                  <a:pt x="3752" y="3723"/>
                </a:lnTo>
                <a:lnTo>
                  <a:pt x="3828" y="3674"/>
                </a:lnTo>
                <a:lnTo>
                  <a:pt x="3840" y="3681"/>
                </a:lnTo>
                <a:lnTo>
                  <a:pt x="3909" y="3728"/>
                </a:lnTo>
                <a:lnTo>
                  <a:pt x="3936" y="3747"/>
                </a:lnTo>
                <a:lnTo>
                  <a:pt x="3957" y="3765"/>
                </a:lnTo>
                <a:lnTo>
                  <a:pt x="3975" y="3783"/>
                </a:lnTo>
                <a:lnTo>
                  <a:pt x="3990" y="3801"/>
                </a:lnTo>
                <a:lnTo>
                  <a:pt x="3999" y="3819"/>
                </a:lnTo>
                <a:lnTo>
                  <a:pt x="4005" y="3839"/>
                </a:lnTo>
                <a:lnTo>
                  <a:pt x="4010" y="3860"/>
                </a:lnTo>
                <a:lnTo>
                  <a:pt x="4010" y="3881"/>
                </a:lnTo>
                <a:lnTo>
                  <a:pt x="4008" y="3909"/>
                </a:lnTo>
                <a:lnTo>
                  <a:pt x="4005" y="3921"/>
                </a:lnTo>
                <a:lnTo>
                  <a:pt x="4002" y="3933"/>
                </a:lnTo>
                <a:lnTo>
                  <a:pt x="3998" y="3945"/>
                </a:lnTo>
                <a:lnTo>
                  <a:pt x="3992" y="3957"/>
                </a:lnTo>
                <a:lnTo>
                  <a:pt x="3984" y="3968"/>
                </a:lnTo>
                <a:lnTo>
                  <a:pt x="3975" y="3980"/>
                </a:lnTo>
                <a:lnTo>
                  <a:pt x="3951" y="4001"/>
                </a:lnTo>
                <a:lnTo>
                  <a:pt x="3921" y="4025"/>
                </a:lnTo>
                <a:lnTo>
                  <a:pt x="3885" y="4052"/>
                </a:lnTo>
                <a:lnTo>
                  <a:pt x="3840" y="4083"/>
                </a:lnTo>
                <a:lnTo>
                  <a:pt x="3828" y="4091"/>
                </a:lnTo>
                <a:lnTo>
                  <a:pt x="3777" y="4058"/>
                </a:lnTo>
                <a:lnTo>
                  <a:pt x="3738" y="4029"/>
                </a:lnTo>
                <a:lnTo>
                  <a:pt x="3705" y="4004"/>
                </a:lnTo>
                <a:lnTo>
                  <a:pt x="3681" y="3981"/>
                </a:lnTo>
                <a:lnTo>
                  <a:pt x="3672" y="3969"/>
                </a:lnTo>
                <a:lnTo>
                  <a:pt x="3665" y="3959"/>
                </a:lnTo>
                <a:lnTo>
                  <a:pt x="3659" y="3947"/>
                </a:lnTo>
                <a:lnTo>
                  <a:pt x="3653" y="3935"/>
                </a:lnTo>
                <a:lnTo>
                  <a:pt x="3648" y="3923"/>
                </a:lnTo>
                <a:lnTo>
                  <a:pt x="3647" y="3909"/>
                </a:lnTo>
                <a:lnTo>
                  <a:pt x="3644" y="3881"/>
                </a:lnTo>
                <a:lnTo>
                  <a:pt x="3647" y="3860"/>
                </a:lnTo>
                <a:close/>
                <a:moveTo>
                  <a:pt x="4004" y="3711"/>
                </a:moveTo>
                <a:lnTo>
                  <a:pt x="3980" y="3692"/>
                </a:lnTo>
                <a:lnTo>
                  <a:pt x="3954" y="3671"/>
                </a:lnTo>
                <a:lnTo>
                  <a:pt x="3891" y="3629"/>
                </a:lnTo>
                <a:lnTo>
                  <a:pt x="3897" y="3627"/>
                </a:lnTo>
                <a:lnTo>
                  <a:pt x="3933" y="3602"/>
                </a:lnTo>
                <a:lnTo>
                  <a:pt x="3966" y="3576"/>
                </a:lnTo>
                <a:lnTo>
                  <a:pt x="3992" y="3552"/>
                </a:lnTo>
                <a:lnTo>
                  <a:pt x="4014" y="3530"/>
                </a:lnTo>
                <a:lnTo>
                  <a:pt x="4032" y="3507"/>
                </a:lnTo>
                <a:lnTo>
                  <a:pt x="4047" y="3486"/>
                </a:lnTo>
                <a:lnTo>
                  <a:pt x="4058" y="3468"/>
                </a:lnTo>
                <a:lnTo>
                  <a:pt x="4068" y="3450"/>
                </a:lnTo>
                <a:lnTo>
                  <a:pt x="4076" y="3468"/>
                </a:lnTo>
                <a:lnTo>
                  <a:pt x="4088" y="3486"/>
                </a:lnTo>
                <a:lnTo>
                  <a:pt x="4101" y="3507"/>
                </a:lnTo>
                <a:lnTo>
                  <a:pt x="4119" y="3530"/>
                </a:lnTo>
                <a:lnTo>
                  <a:pt x="4142" y="3552"/>
                </a:lnTo>
                <a:lnTo>
                  <a:pt x="4170" y="3576"/>
                </a:lnTo>
                <a:lnTo>
                  <a:pt x="4200" y="3602"/>
                </a:lnTo>
                <a:lnTo>
                  <a:pt x="4238" y="3627"/>
                </a:lnTo>
                <a:lnTo>
                  <a:pt x="4244" y="3629"/>
                </a:lnTo>
                <a:lnTo>
                  <a:pt x="4182" y="3671"/>
                </a:lnTo>
                <a:lnTo>
                  <a:pt x="4154" y="3692"/>
                </a:lnTo>
                <a:lnTo>
                  <a:pt x="4131" y="3711"/>
                </a:lnTo>
                <a:lnTo>
                  <a:pt x="4110" y="3729"/>
                </a:lnTo>
                <a:lnTo>
                  <a:pt x="4094" y="3749"/>
                </a:lnTo>
                <a:lnTo>
                  <a:pt x="4077" y="3771"/>
                </a:lnTo>
                <a:lnTo>
                  <a:pt x="4068" y="3794"/>
                </a:lnTo>
                <a:lnTo>
                  <a:pt x="4056" y="3771"/>
                </a:lnTo>
                <a:lnTo>
                  <a:pt x="4041" y="3749"/>
                </a:lnTo>
                <a:lnTo>
                  <a:pt x="4023" y="3729"/>
                </a:lnTo>
                <a:lnTo>
                  <a:pt x="4004" y="3711"/>
                </a:lnTo>
                <a:close/>
                <a:moveTo>
                  <a:pt x="4125" y="3860"/>
                </a:moveTo>
                <a:lnTo>
                  <a:pt x="4128" y="3839"/>
                </a:lnTo>
                <a:lnTo>
                  <a:pt x="4136" y="3819"/>
                </a:lnTo>
                <a:lnTo>
                  <a:pt x="4146" y="3800"/>
                </a:lnTo>
                <a:lnTo>
                  <a:pt x="4160" y="3782"/>
                </a:lnTo>
                <a:lnTo>
                  <a:pt x="4178" y="3764"/>
                </a:lnTo>
                <a:lnTo>
                  <a:pt x="4202" y="3743"/>
                </a:lnTo>
                <a:lnTo>
                  <a:pt x="4232" y="3723"/>
                </a:lnTo>
                <a:lnTo>
                  <a:pt x="4308" y="3674"/>
                </a:lnTo>
                <a:lnTo>
                  <a:pt x="4383" y="3723"/>
                </a:lnTo>
                <a:lnTo>
                  <a:pt x="4412" y="3743"/>
                </a:lnTo>
                <a:lnTo>
                  <a:pt x="4436" y="3764"/>
                </a:lnTo>
                <a:lnTo>
                  <a:pt x="4454" y="3782"/>
                </a:lnTo>
                <a:lnTo>
                  <a:pt x="4469" y="3800"/>
                </a:lnTo>
                <a:lnTo>
                  <a:pt x="4479" y="3819"/>
                </a:lnTo>
                <a:lnTo>
                  <a:pt x="4485" y="3839"/>
                </a:lnTo>
                <a:lnTo>
                  <a:pt x="4490" y="3860"/>
                </a:lnTo>
                <a:lnTo>
                  <a:pt x="4490" y="3881"/>
                </a:lnTo>
                <a:lnTo>
                  <a:pt x="4487" y="3909"/>
                </a:lnTo>
                <a:lnTo>
                  <a:pt x="4485" y="3923"/>
                </a:lnTo>
                <a:lnTo>
                  <a:pt x="4481" y="3935"/>
                </a:lnTo>
                <a:lnTo>
                  <a:pt x="4478" y="3947"/>
                </a:lnTo>
                <a:lnTo>
                  <a:pt x="4469" y="3959"/>
                </a:lnTo>
                <a:lnTo>
                  <a:pt x="4461" y="3969"/>
                </a:lnTo>
                <a:lnTo>
                  <a:pt x="4454" y="3981"/>
                </a:lnTo>
                <a:lnTo>
                  <a:pt x="4427" y="4004"/>
                </a:lnTo>
                <a:lnTo>
                  <a:pt x="4395" y="4029"/>
                </a:lnTo>
                <a:lnTo>
                  <a:pt x="4355" y="4058"/>
                </a:lnTo>
                <a:lnTo>
                  <a:pt x="4308" y="4091"/>
                </a:lnTo>
                <a:lnTo>
                  <a:pt x="4257" y="4058"/>
                </a:lnTo>
                <a:lnTo>
                  <a:pt x="4218" y="4029"/>
                </a:lnTo>
                <a:lnTo>
                  <a:pt x="4185" y="4004"/>
                </a:lnTo>
                <a:lnTo>
                  <a:pt x="4161" y="3981"/>
                </a:lnTo>
                <a:lnTo>
                  <a:pt x="4152" y="3969"/>
                </a:lnTo>
                <a:lnTo>
                  <a:pt x="4143" y="3959"/>
                </a:lnTo>
                <a:lnTo>
                  <a:pt x="4137" y="3947"/>
                </a:lnTo>
                <a:lnTo>
                  <a:pt x="4131" y="3935"/>
                </a:lnTo>
                <a:lnTo>
                  <a:pt x="4128" y="3923"/>
                </a:lnTo>
                <a:lnTo>
                  <a:pt x="4125" y="3909"/>
                </a:lnTo>
                <a:lnTo>
                  <a:pt x="4124" y="3881"/>
                </a:lnTo>
                <a:lnTo>
                  <a:pt x="4125" y="3860"/>
                </a:lnTo>
                <a:close/>
                <a:moveTo>
                  <a:pt x="4484" y="3711"/>
                </a:moveTo>
                <a:lnTo>
                  <a:pt x="4460" y="3692"/>
                </a:lnTo>
                <a:lnTo>
                  <a:pt x="4433" y="3671"/>
                </a:lnTo>
                <a:lnTo>
                  <a:pt x="4371" y="3629"/>
                </a:lnTo>
                <a:lnTo>
                  <a:pt x="4377" y="3627"/>
                </a:lnTo>
                <a:lnTo>
                  <a:pt x="4413" y="3602"/>
                </a:lnTo>
                <a:lnTo>
                  <a:pt x="4445" y="3576"/>
                </a:lnTo>
                <a:lnTo>
                  <a:pt x="4472" y="3552"/>
                </a:lnTo>
                <a:lnTo>
                  <a:pt x="4493" y="3530"/>
                </a:lnTo>
                <a:lnTo>
                  <a:pt x="4511" y="3507"/>
                </a:lnTo>
                <a:lnTo>
                  <a:pt x="4527" y="3486"/>
                </a:lnTo>
                <a:lnTo>
                  <a:pt x="4538" y="3468"/>
                </a:lnTo>
                <a:lnTo>
                  <a:pt x="4547" y="3450"/>
                </a:lnTo>
                <a:lnTo>
                  <a:pt x="4556" y="3468"/>
                </a:lnTo>
                <a:lnTo>
                  <a:pt x="4568" y="3486"/>
                </a:lnTo>
                <a:lnTo>
                  <a:pt x="4581" y="3507"/>
                </a:lnTo>
                <a:lnTo>
                  <a:pt x="4599" y="3530"/>
                </a:lnTo>
                <a:lnTo>
                  <a:pt x="4622" y="3552"/>
                </a:lnTo>
                <a:lnTo>
                  <a:pt x="4649" y="3576"/>
                </a:lnTo>
                <a:lnTo>
                  <a:pt x="4679" y="3602"/>
                </a:lnTo>
                <a:lnTo>
                  <a:pt x="4718" y="3627"/>
                </a:lnTo>
                <a:lnTo>
                  <a:pt x="4724" y="3629"/>
                </a:lnTo>
                <a:lnTo>
                  <a:pt x="4661" y="3671"/>
                </a:lnTo>
                <a:lnTo>
                  <a:pt x="4634" y="3692"/>
                </a:lnTo>
                <a:lnTo>
                  <a:pt x="4611" y="3711"/>
                </a:lnTo>
                <a:lnTo>
                  <a:pt x="4589" y="3729"/>
                </a:lnTo>
                <a:lnTo>
                  <a:pt x="4574" y="3749"/>
                </a:lnTo>
                <a:lnTo>
                  <a:pt x="4557" y="3771"/>
                </a:lnTo>
                <a:lnTo>
                  <a:pt x="4547" y="3794"/>
                </a:lnTo>
                <a:lnTo>
                  <a:pt x="4535" y="3771"/>
                </a:lnTo>
                <a:lnTo>
                  <a:pt x="4521" y="3749"/>
                </a:lnTo>
                <a:lnTo>
                  <a:pt x="4503" y="3729"/>
                </a:lnTo>
                <a:lnTo>
                  <a:pt x="4484" y="3711"/>
                </a:lnTo>
                <a:close/>
                <a:moveTo>
                  <a:pt x="4605" y="3860"/>
                </a:moveTo>
                <a:lnTo>
                  <a:pt x="4607" y="3839"/>
                </a:lnTo>
                <a:lnTo>
                  <a:pt x="4616" y="3819"/>
                </a:lnTo>
                <a:lnTo>
                  <a:pt x="4625" y="3800"/>
                </a:lnTo>
                <a:lnTo>
                  <a:pt x="4640" y="3782"/>
                </a:lnTo>
                <a:lnTo>
                  <a:pt x="4658" y="3764"/>
                </a:lnTo>
                <a:lnTo>
                  <a:pt x="4682" y="3743"/>
                </a:lnTo>
                <a:lnTo>
                  <a:pt x="4712" y="3723"/>
                </a:lnTo>
                <a:lnTo>
                  <a:pt x="4787" y="3674"/>
                </a:lnTo>
                <a:lnTo>
                  <a:pt x="4799" y="3681"/>
                </a:lnTo>
                <a:lnTo>
                  <a:pt x="4869" y="3728"/>
                </a:lnTo>
                <a:lnTo>
                  <a:pt x="4895" y="3747"/>
                </a:lnTo>
                <a:lnTo>
                  <a:pt x="4917" y="3765"/>
                </a:lnTo>
                <a:lnTo>
                  <a:pt x="4935" y="3783"/>
                </a:lnTo>
                <a:lnTo>
                  <a:pt x="4949" y="3801"/>
                </a:lnTo>
                <a:lnTo>
                  <a:pt x="4959" y="3819"/>
                </a:lnTo>
                <a:lnTo>
                  <a:pt x="4965" y="3839"/>
                </a:lnTo>
                <a:lnTo>
                  <a:pt x="4970" y="3860"/>
                </a:lnTo>
                <a:lnTo>
                  <a:pt x="4970" y="3881"/>
                </a:lnTo>
                <a:lnTo>
                  <a:pt x="4967" y="3909"/>
                </a:lnTo>
                <a:lnTo>
                  <a:pt x="4965" y="3921"/>
                </a:lnTo>
                <a:lnTo>
                  <a:pt x="4961" y="3933"/>
                </a:lnTo>
                <a:lnTo>
                  <a:pt x="4958" y="3945"/>
                </a:lnTo>
                <a:lnTo>
                  <a:pt x="4952" y="3957"/>
                </a:lnTo>
                <a:lnTo>
                  <a:pt x="4943" y="3968"/>
                </a:lnTo>
                <a:lnTo>
                  <a:pt x="4935" y="3980"/>
                </a:lnTo>
                <a:lnTo>
                  <a:pt x="4911" y="4001"/>
                </a:lnTo>
                <a:lnTo>
                  <a:pt x="4883" y="4025"/>
                </a:lnTo>
                <a:lnTo>
                  <a:pt x="4845" y="4052"/>
                </a:lnTo>
                <a:lnTo>
                  <a:pt x="4799" y="4083"/>
                </a:lnTo>
                <a:lnTo>
                  <a:pt x="4787" y="4091"/>
                </a:lnTo>
                <a:lnTo>
                  <a:pt x="4737" y="4058"/>
                </a:lnTo>
                <a:lnTo>
                  <a:pt x="4697" y="4029"/>
                </a:lnTo>
                <a:lnTo>
                  <a:pt x="4665" y="4004"/>
                </a:lnTo>
                <a:lnTo>
                  <a:pt x="4641" y="3981"/>
                </a:lnTo>
                <a:lnTo>
                  <a:pt x="4631" y="3969"/>
                </a:lnTo>
                <a:lnTo>
                  <a:pt x="4623" y="3959"/>
                </a:lnTo>
                <a:lnTo>
                  <a:pt x="4617" y="3947"/>
                </a:lnTo>
                <a:lnTo>
                  <a:pt x="4611" y="3935"/>
                </a:lnTo>
                <a:lnTo>
                  <a:pt x="4607" y="3923"/>
                </a:lnTo>
                <a:lnTo>
                  <a:pt x="4605" y="3909"/>
                </a:lnTo>
                <a:lnTo>
                  <a:pt x="4604" y="3881"/>
                </a:lnTo>
                <a:lnTo>
                  <a:pt x="4605" y="3860"/>
                </a:lnTo>
                <a:close/>
                <a:moveTo>
                  <a:pt x="4964" y="3711"/>
                </a:moveTo>
                <a:lnTo>
                  <a:pt x="4940" y="3692"/>
                </a:lnTo>
                <a:lnTo>
                  <a:pt x="4913" y="3671"/>
                </a:lnTo>
                <a:lnTo>
                  <a:pt x="4851" y="3629"/>
                </a:lnTo>
                <a:lnTo>
                  <a:pt x="4857" y="3627"/>
                </a:lnTo>
                <a:lnTo>
                  <a:pt x="4893" y="3602"/>
                </a:lnTo>
                <a:lnTo>
                  <a:pt x="4925" y="3576"/>
                </a:lnTo>
                <a:lnTo>
                  <a:pt x="4952" y="3552"/>
                </a:lnTo>
                <a:lnTo>
                  <a:pt x="4973" y="3530"/>
                </a:lnTo>
                <a:lnTo>
                  <a:pt x="4994" y="3507"/>
                </a:lnTo>
                <a:lnTo>
                  <a:pt x="5007" y="3486"/>
                </a:lnTo>
                <a:lnTo>
                  <a:pt x="5019" y="3468"/>
                </a:lnTo>
                <a:lnTo>
                  <a:pt x="5027" y="3450"/>
                </a:lnTo>
                <a:lnTo>
                  <a:pt x="5034" y="3468"/>
                </a:lnTo>
                <a:lnTo>
                  <a:pt x="5046" y="3486"/>
                </a:lnTo>
                <a:lnTo>
                  <a:pt x="5061" y="3507"/>
                </a:lnTo>
                <a:lnTo>
                  <a:pt x="5079" y="3530"/>
                </a:lnTo>
                <a:lnTo>
                  <a:pt x="5100" y="3552"/>
                </a:lnTo>
                <a:lnTo>
                  <a:pt x="5129" y="3576"/>
                </a:lnTo>
                <a:lnTo>
                  <a:pt x="5160" y="3602"/>
                </a:lnTo>
                <a:lnTo>
                  <a:pt x="5196" y="3627"/>
                </a:lnTo>
                <a:lnTo>
                  <a:pt x="5202" y="3629"/>
                </a:lnTo>
                <a:lnTo>
                  <a:pt x="5141" y="3671"/>
                </a:lnTo>
                <a:lnTo>
                  <a:pt x="5112" y="3692"/>
                </a:lnTo>
                <a:lnTo>
                  <a:pt x="5091" y="3711"/>
                </a:lnTo>
                <a:lnTo>
                  <a:pt x="5069" y="3729"/>
                </a:lnTo>
                <a:lnTo>
                  <a:pt x="5052" y="3749"/>
                </a:lnTo>
                <a:lnTo>
                  <a:pt x="5039" y="3771"/>
                </a:lnTo>
                <a:lnTo>
                  <a:pt x="5027" y="3794"/>
                </a:lnTo>
                <a:lnTo>
                  <a:pt x="5015" y="3771"/>
                </a:lnTo>
                <a:lnTo>
                  <a:pt x="5001" y="3749"/>
                </a:lnTo>
                <a:lnTo>
                  <a:pt x="4983" y="3729"/>
                </a:lnTo>
                <a:lnTo>
                  <a:pt x="4964" y="3711"/>
                </a:lnTo>
                <a:close/>
                <a:moveTo>
                  <a:pt x="5085" y="3860"/>
                </a:moveTo>
                <a:lnTo>
                  <a:pt x="5088" y="3839"/>
                </a:lnTo>
                <a:lnTo>
                  <a:pt x="5094" y="3819"/>
                </a:lnTo>
                <a:lnTo>
                  <a:pt x="5105" y="3800"/>
                </a:lnTo>
                <a:lnTo>
                  <a:pt x="5118" y="3782"/>
                </a:lnTo>
                <a:lnTo>
                  <a:pt x="5139" y="3764"/>
                </a:lnTo>
                <a:lnTo>
                  <a:pt x="5160" y="3743"/>
                </a:lnTo>
                <a:lnTo>
                  <a:pt x="5190" y="3723"/>
                </a:lnTo>
                <a:lnTo>
                  <a:pt x="5267" y="3674"/>
                </a:lnTo>
                <a:lnTo>
                  <a:pt x="5343" y="3723"/>
                </a:lnTo>
                <a:lnTo>
                  <a:pt x="5370" y="3743"/>
                </a:lnTo>
                <a:lnTo>
                  <a:pt x="5394" y="3764"/>
                </a:lnTo>
                <a:lnTo>
                  <a:pt x="5415" y="3782"/>
                </a:lnTo>
                <a:lnTo>
                  <a:pt x="5429" y="3800"/>
                </a:lnTo>
                <a:lnTo>
                  <a:pt x="5439" y="3819"/>
                </a:lnTo>
                <a:lnTo>
                  <a:pt x="5445" y="3839"/>
                </a:lnTo>
                <a:lnTo>
                  <a:pt x="5448" y="3860"/>
                </a:lnTo>
                <a:lnTo>
                  <a:pt x="5448" y="3881"/>
                </a:lnTo>
                <a:lnTo>
                  <a:pt x="5447" y="3909"/>
                </a:lnTo>
                <a:lnTo>
                  <a:pt x="5445" y="3923"/>
                </a:lnTo>
                <a:lnTo>
                  <a:pt x="5441" y="3935"/>
                </a:lnTo>
                <a:lnTo>
                  <a:pt x="5436" y="3947"/>
                </a:lnTo>
                <a:lnTo>
                  <a:pt x="5429" y="3959"/>
                </a:lnTo>
                <a:lnTo>
                  <a:pt x="5423" y="3969"/>
                </a:lnTo>
                <a:lnTo>
                  <a:pt x="5412" y="3981"/>
                </a:lnTo>
                <a:lnTo>
                  <a:pt x="5388" y="4004"/>
                </a:lnTo>
                <a:lnTo>
                  <a:pt x="5357" y="4029"/>
                </a:lnTo>
                <a:lnTo>
                  <a:pt x="5316" y="4058"/>
                </a:lnTo>
                <a:lnTo>
                  <a:pt x="5267" y="4091"/>
                </a:lnTo>
                <a:lnTo>
                  <a:pt x="5217" y="4058"/>
                </a:lnTo>
                <a:lnTo>
                  <a:pt x="5177" y="4029"/>
                </a:lnTo>
                <a:lnTo>
                  <a:pt x="5145" y="4004"/>
                </a:lnTo>
                <a:lnTo>
                  <a:pt x="5121" y="3981"/>
                </a:lnTo>
                <a:lnTo>
                  <a:pt x="5111" y="3969"/>
                </a:lnTo>
                <a:lnTo>
                  <a:pt x="5103" y="3959"/>
                </a:lnTo>
                <a:lnTo>
                  <a:pt x="5097" y="3947"/>
                </a:lnTo>
                <a:lnTo>
                  <a:pt x="5091" y="3935"/>
                </a:lnTo>
                <a:lnTo>
                  <a:pt x="5088" y="3923"/>
                </a:lnTo>
                <a:lnTo>
                  <a:pt x="5085" y="3909"/>
                </a:lnTo>
                <a:lnTo>
                  <a:pt x="5082" y="3881"/>
                </a:lnTo>
                <a:lnTo>
                  <a:pt x="5085" y="3860"/>
                </a:lnTo>
                <a:close/>
                <a:moveTo>
                  <a:pt x="5442" y="3711"/>
                </a:moveTo>
                <a:lnTo>
                  <a:pt x="5418" y="3692"/>
                </a:lnTo>
                <a:lnTo>
                  <a:pt x="5393" y="3671"/>
                </a:lnTo>
                <a:lnTo>
                  <a:pt x="5331" y="3629"/>
                </a:lnTo>
                <a:lnTo>
                  <a:pt x="5337" y="3627"/>
                </a:lnTo>
                <a:lnTo>
                  <a:pt x="5373" y="3602"/>
                </a:lnTo>
                <a:lnTo>
                  <a:pt x="5405" y="3576"/>
                </a:lnTo>
                <a:lnTo>
                  <a:pt x="5430" y="3552"/>
                </a:lnTo>
                <a:lnTo>
                  <a:pt x="5453" y="3530"/>
                </a:lnTo>
                <a:lnTo>
                  <a:pt x="5472" y="3507"/>
                </a:lnTo>
                <a:lnTo>
                  <a:pt x="5487" y="3486"/>
                </a:lnTo>
                <a:lnTo>
                  <a:pt x="5499" y="3468"/>
                </a:lnTo>
                <a:lnTo>
                  <a:pt x="5507" y="3450"/>
                </a:lnTo>
                <a:lnTo>
                  <a:pt x="5514" y="3468"/>
                </a:lnTo>
                <a:lnTo>
                  <a:pt x="5526" y="3486"/>
                </a:lnTo>
                <a:lnTo>
                  <a:pt x="5541" y="3507"/>
                </a:lnTo>
                <a:lnTo>
                  <a:pt x="5559" y="3530"/>
                </a:lnTo>
                <a:lnTo>
                  <a:pt x="5583" y="3552"/>
                </a:lnTo>
                <a:lnTo>
                  <a:pt x="5609" y="3576"/>
                </a:lnTo>
                <a:lnTo>
                  <a:pt x="5640" y="3602"/>
                </a:lnTo>
                <a:lnTo>
                  <a:pt x="5676" y="3627"/>
                </a:lnTo>
                <a:lnTo>
                  <a:pt x="5682" y="3629"/>
                </a:lnTo>
                <a:lnTo>
                  <a:pt x="5621" y="3671"/>
                </a:lnTo>
                <a:lnTo>
                  <a:pt x="5595" y="3692"/>
                </a:lnTo>
                <a:lnTo>
                  <a:pt x="5571" y="3711"/>
                </a:lnTo>
                <a:lnTo>
                  <a:pt x="5550" y="3729"/>
                </a:lnTo>
                <a:lnTo>
                  <a:pt x="5532" y="3749"/>
                </a:lnTo>
                <a:lnTo>
                  <a:pt x="5519" y="3771"/>
                </a:lnTo>
                <a:lnTo>
                  <a:pt x="5507" y="3794"/>
                </a:lnTo>
                <a:lnTo>
                  <a:pt x="5495" y="3771"/>
                </a:lnTo>
                <a:lnTo>
                  <a:pt x="5481" y="3749"/>
                </a:lnTo>
                <a:lnTo>
                  <a:pt x="5463" y="3729"/>
                </a:lnTo>
                <a:lnTo>
                  <a:pt x="5442" y="3711"/>
                </a:lnTo>
                <a:close/>
                <a:moveTo>
                  <a:pt x="5565" y="3860"/>
                </a:moveTo>
                <a:lnTo>
                  <a:pt x="5568" y="3839"/>
                </a:lnTo>
                <a:lnTo>
                  <a:pt x="5574" y="3819"/>
                </a:lnTo>
                <a:lnTo>
                  <a:pt x="5585" y="3800"/>
                </a:lnTo>
                <a:lnTo>
                  <a:pt x="5598" y="3782"/>
                </a:lnTo>
                <a:lnTo>
                  <a:pt x="5619" y="3764"/>
                </a:lnTo>
                <a:lnTo>
                  <a:pt x="5643" y="3743"/>
                </a:lnTo>
                <a:lnTo>
                  <a:pt x="5670" y="3723"/>
                </a:lnTo>
                <a:lnTo>
                  <a:pt x="5747" y="3674"/>
                </a:lnTo>
                <a:lnTo>
                  <a:pt x="5759" y="3681"/>
                </a:lnTo>
                <a:lnTo>
                  <a:pt x="5828" y="3728"/>
                </a:lnTo>
                <a:lnTo>
                  <a:pt x="5856" y="3747"/>
                </a:lnTo>
                <a:lnTo>
                  <a:pt x="5879" y="3765"/>
                </a:lnTo>
                <a:lnTo>
                  <a:pt x="5894" y="3783"/>
                </a:lnTo>
                <a:lnTo>
                  <a:pt x="5909" y="3801"/>
                </a:lnTo>
                <a:lnTo>
                  <a:pt x="5918" y="3819"/>
                </a:lnTo>
                <a:lnTo>
                  <a:pt x="5924" y="3839"/>
                </a:lnTo>
                <a:lnTo>
                  <a:pt x="5928" y="3860"/>
                </a:lnTo>
                <a:lnTo>
                  <a:pt x="5930" y="3881"/>
                </a:lnTo>
                <a:lnTo>
                  <a:pt x="5928" y="3909"/>
                </a:lnTo>
                <a:lnTo>
                  <a:pt x="5924" y="3921"/>
                </a:lnTo>
                <a:lnTo>
                  <a:pt x="5922" y="3933"/>
                </a:lnTo>
                <a:lnTo>
                  <a:pt x="5916" y="3945"/>
                </a:lnTo>
                <a:lnTo>
                  <a:pt x="5910" y="3957"/>
                </a:lnTo>
                <a:lnTo>
                  <a:pt x="5903" y="3968"/>
                </a:lnTo>
                <a:lnTo>
                  <a:pt x="5894" y="3980"/>
                </a:lnTo>
                <a:lnTo>
                  <a:pt x="5873" y="4001"/>
                </a:lnTo>
                <a:lnTo>
                  <a:pt x="5843" y="4025"/>
                </a:lnTo>
                <a:lnTo>
                  <a:pt x="5804" y="4052"/>
                </a:lnTo>
                <a:lnTo>
                  <a:pt x="5759" y="4083"/>
                </a:lnTo>
                <a:lnTo>
                  <a:pt x="5747" y="4091"/>
                </a:lnTo>
                <a:lnTo>
                  <a:pt x="5696" y="4058"/>
                </a:lnTo>
                <a:lnTo>
                  <a:pt x="5657" y="4029"/>
                </a:lnTo>
                <a:lnTo>
                  <a:pt x="5625" y="4004"/>
                </a:lnTo>
                <a:lnTo>
                  <a:pt x="5601" y="3981"/>
                </a:lnTo>
                <a:lnTo>
                  <a:pt x="5591" y="3969"/>
                </a:lnTo>
                <a:lnTo>
                  <a:pt x="5583" y="3959"/>
                </a:lnTo>
                <a:lnTo>
                  <a:pt x="5577" y="3947"/>
                </a:lnTo>
                <a:lnTo>
                  <a:pt x="5573" y="3935"/>
                </a:lnTo>
                <a:lnTo>
                  <a:pt x="5568" y="3923"/>
                </a:lnTo>
                <a:lnTo>
                  <a:pt x="5565" y="3909"/>
                </a:lnTo>
                <a:lnTo>
                  <a:pt x="5562" y="3881"/>
                </a:lnTo>
                <a:lnTo>
                  <a:pt x="5565" y="3860"/>
                </a:lnTo>
                <a:close/>
                <a:moveTo>
                  <a:pt x="5922" y="3711"/>
                </a:moveTo>
                <a:lnTo>
                  <a:pt x="5898" y="3692"/>
                </a:lnTo>
                <a:lnTo>
                  <a:pt x="5873" y="3671"/>
                </a:lnTo>
                <a:lnTo>
                  <a:pt x="5810" y="3629"/>
                </a:lnTo>
                <a:lnTo>
                  <a:pt x="5816" y="3627"/>
                </a:lnTo>
                <a:lnTo>
                  <a:pt x="5852" y="3602"/>
                </a:lnTo>
                <a:lnTo>
                  <a:pt x="5885" y="3576"/>
                </a:lnTo>
                <a:lnTo>
                  <a:pt x="5910" y="3552"/>
                </a:lnTo>
                <a:lnTo>
                  <a:pt x="5934" y="3530"/>
                </a:lnTo>
                <a:lnTo>
                  <a:pt x="5952" y="3507"/>
                </a:lnTo>
                <a:lnTo>
                  <a:pt x="5966" y="3486"/>
                </a:lnTo>
                <a:lnTo>
                  <a:pt x="5978" y="3468"/>
                </a:lnTo>
                <a:lnTo>
                  <a:pt x="5987" y="3450"/>
                </a:lnTo>
                <a:lnTo>
                  <a:pt x="5994" y="3468"/>
                </a:lnTo>
                <a:lnTo>
                  <a:pt x="6006" y="3486"/>
                </a:lnTo>
                <a:lnTo>
                  <a:pt x="6020" y="3507"/>
                </a:lnTo>
                <a:lnTo>
                  <a:pt x="6038" y="3530"/>
                </a:lnTo>
                <a:lnTo>
                  <a:pt x="6062" y="3552"/>
                </a:lnTo>
                <a:lnTo>
                  <a:pt x="6089" y="3576"/>
                </a:lnTo>
                <a:lnTo>
                  <a:pt x="6120" y="3602"/>
                </a:lnTo>
                <a:lnTo>
                  <a:pt x="6156" y="3627"/>
                </a:lnTo>
                <a:lnTo>
                  <a:pt x="6162" y="3629"/>
                </a:lnTo>
                <a:lnTo>
                  <a:pt x="6101" y="3671"/>
                </a:lnTo>
                <a:lnTo>
                  <a:pt x="6074" y="3692"/>
                </a:lnTo>
                <a:lnTo>
                  <a:pt x="6050" y="3711"/>
                </a:lnTo>
                <a:lnTo>
                  <a:pt x="6030" y="3729"/>
                </a:lnTo>
                <a:lnTo>
                  <a:pt x="6012" y="3749"/>
                </a:lnTo>
                <a:lnTo>
                  <a:pt x="5999" y="3771"/>
                </a:lnTo>
                <a:lnTo>
                  <a:pt x="5987" y="3794"/>
                </a:lnTo>
                <a:lnTo>
                  <a:pt x="5975" y="3771"/>
                </a:lnTo>
                <a:lnTo>
                  <a:pt x="5960" y="3749"/>
                </a:lnTo>
                <a:lnTo>
                  <a:pt x="5942" y="3729"/>
                </a:lnTo>
                <a:lnTo>
                  <a:pt x="5922" y="3711"/>
                </a:lnTo>
                <a:close/>
                <a:moveTo>
                  <a:pt x="6044" y="3860"/>
                </a:moveTo>
                <a:lnTo>
                  <a:pt x="6048" y="3839"/>
                </a:lnTo>
                <a:lnTo>
                  <a:pt x="6054" y="3819"/>
                </a:lnTo>
                <a:lnTo>
                  <a:pt x="6065" y="3800"/>
                </a:lnTo>
                <a:lnTo>
                  <a:pt x="6078" y="3782"/>
                </a:lnTo>
                <a:lnTo>
                  <a:pt x="6098" y="3764"/>
                </a:lnTo>
                <a:lnTo>
                  <a:pt x="6122" y="3743"/>
                </a:lnTo>
                <a:lnTo>
                  <a:pt x="6150" y="3723"/>
                </a:lnTo>
                <a:lnTo>
                  <a:pt x="6227" y="3674"/>
                </a:lnTo>
                <a:lnTo>
                  <a:pt x="6302" y="3723"/>
                </a:lnTo>
                <a:lnTo>
                  <a:pt x="6330" y="3743"/>
                </a:lnTo>
                <a:lnTo>
                  <a:pt x="6354" y="3764"/>
                </a:lnTo>
                <a:lnTo>
                  <a:pt x="6374" y="3782"/>
                </a:lnTo>
                <a:lnTo>
                  <a:pt x="6387" y="3800"/>
                </a:lnTo>
                <a:lnTo>
                  <a:pt x="6398" y="3819"/>
                </a:lnTo>
                <a:lnTo>
                  <a:pt x="6404" y="3839"/>
                </a:lnTo>
                <a:lnTo>
                  <a:pt x="6408" y="3860"/>
                </a:lnTo>
                <a:lnTo>
                  <a:pt x="6410" y="3881"/>
                </a:lnTo>
                <a:lnTo>
                  <a:pt x="6408" y="3909"/>
                </a:lnTo>
                <a:lnTo>
                  <a:pt x="6404" y="3923"/>
                </a:lnTo>
                <a:lnTo>
                  <a:pt x="6399" y="3935"/>
                </a:lnTo>
                <a:lnTo>
                  <a:pt x="6396" y="3947"/>
                </a:lnTo>
                <a:lnTo>
                  <a:pt x="6390" y="3959"/>
                </a:lnTo>
                <a:lnTo>
                  <a:pt x="6381" y="3969"/>
                </a:lnTo>
                <a:lnTo>
                  <a:pt x="6372" y="3981"/>
                </a:lnTo>
                <a:lnTo>
                  <a:pt x="6348" y="4004"/>
                </a:lnTo>
                <a:lnTo>
                  <a:pt x="6315" y="4029"/>
                </a:lnTo>
                <a:lnTo>
                  <a:pt x="6276" y="4058"/>
                </a:lnTo>
                <a:lnTo>
                  <a:pt x="6227" y="4091"/>
                </a:lnTo>
                <a:lnTo>
                  <a:pt x="6176" y="4058"/>
                </a:lnTo>
                <a:lnTo>
                  <a:pt x="6137" y="4029"/>
                </a:lnTo>
                <a:lnTo>
                  <a:pt x="6104" y="4004"/>
                </a:lnTo>
                <a:lnTo>
                  <a:pt x="6080" y="3981"/>
                </a:lnTo>
                <a:lnTo>
                  <a:pt x="6071" y="3969"/>
                </a:lnTo>
                <a:lnTo>
                  <a:pt x="6062" y="3959"/>
                </a:lnTo>
                <a:lnTo>
                  <a:pt x="6056" y="3947"/>
                </a:lnTo>
                <a:lnTo>
                  <a:pt x="6053" y="3935"/>
                </a:lnTo>
                <a:lnTo>
                  <a:pt x="6048" y="3923"/>
                </a:lnTo>
                <a:lnTo>
                  <a:pt x="6044" y="3909"/>
                </a:lnTo>
                <a:lnTo>
                  <a:pt x="6042" y="3881"/>
                </a:lnTo>
                <a:lnTo>
                  <a:pt x="6044" y="3860"/>
                </a:lnTo>
                <a:close/>
                <a:moveTo>
                  <a:pt x="6402" y="3711"/>
                </a:moveTo>
                <a:lnTo>
                  <a:pt x="6378" y="3692"/>
                </a:lnTo>
                <a:lnTo>
                  <a:pt x="6351" y="3671"/>
                </a:lnTo>
                <a:lnTo>
                  <a:pt x="6290" y="3629"/>
                </a:lnTo>
                <a:lnTo>
                  <a:pt x="6296" y="3627"/>
                </a:lnTo>
                <a:lnTo>
                  <a:pt x="6332" y="3602"/>
                </a:lnTo>
                <a:lnTo>
                  <a:pt x="6363" y="3576"/>
                </a:lnTo>
                <a:lnTo>
                  <a:pt x="6390" y="3552"/>
                </a:lnTo>
                <a:lnTo>
                  <a:pt x="6414" y="3530"/>
                </a:lnTo>
                <a:lnTo>
                  <a:pt x="6432" y="3507"/>
                </a:lnTo>
                <a:lnTo>
                  <a:pt x="6446" y="3486"/>
                </a:lnTo>
                <a:lnTo>
                  <a:pt x="6458" y="3468"/>
                </a:lnTo>
                <a:lnTo>
                  <a:pt x="6465" y="3450"/>
                </a:lnTo>
                <a:lnTo>
                  <a:pt x="6474" y="3468"/>
                </a:lnTo>
                <a:lnTo>
                  <a:pt x="6486" y="3486"/>
                </a:lnTo>
                <a:lnTo>
                  <a:pt x="6500" y="3507"/>
                </a:lnTo>
                <a:lnTo>
                  <a:pt x="6519" y="3530"/>
                </a:lnTo>
                <a:lnTo>
                  <a:pt x="6542" y="3552"/>
                </a:lnTo>
                <a:lnTo>
                  <a:pt x="6567" y="3576"/>
                </a:lnTo>
                <a:lnTo>
                  <a:pt x="6600" y="3602"/>
                </a:lnTo>
                <a:lnTo>
                  <a:pt x="6636" y="3627"/>
                </a:lnTo>
                <a:lnTo>
                  <a:pt x="6642" y="3629"/>
                </a:lnTo>
                <a:lnTo>
                  <a:pt x="6579" y="3671"/>
                </a:lnTo>
                <a:lnTo>
                  <a:pt x="6554" y="3692"/>
                </a:lnTo>
                <a:lnTo>
                  <a:pt x="6530" y="3711"/>
                </a:lnTo>
                <a:lnTo>
                  <a:pt x="6510" y="3729"/>
                </a:lnTo>
                <a:lnTo>
                  <a:pt x="6492" y="3749"/>
                </a:lnTo>
                <a:lnTo>
                  <a:pt x="6477" y="3771"/>
                </a:lnTo>
                <a:lnTo>
                  <a:pt x="6465" y="3794"/>
                </a:lnTo>
                <a:lnTo>
                  <a:pt x="6453" y="3771"/>
                </a:lnTo>
                <a:lnTo>
                  <a:pt x="6440" y="3749"/>
                </a:lnTo>
                <a:lnTo>
                  <a:pt x="6422" y="3729"/>
                </a:lnTo>
                <a:lnTo>
                  <a:pt x="6402" y="3711"/>
                </a:lnTo>
                <a:close/>
                <a:moveTo>
                  <a:pt x="6524" y="3860"/>
                </a:moveTo>
                <a:lnTo>
                  <a:pt x="6528" y="3839"/>
                </a:lnTo>
                <a:lnTo>
                  <a:pt x="6534" y="3819"/>
                </a:lnTo>
                <a:lnTo>
                  <a:pt x="6543" y="3800"/>
                </a:lnTo>
                <a:lnTo>
                  <a:pt x="6558" y="3782"/>
                </a:lnTo>
                <a:lnTo>
                  <a:pt x="6578" y="3764"/>
                </a:lnTo>
                <a:lnTo>
                  <a:pt x="6602" y="3743"/>
                </a:lnTo>
                <a:lnTo>
                  <a:pt x="6630" y="3723"/>
                </a:lnTo>
                <a:lnTo>
                  <a:pt x="6705" y="3674"/>
                </a:lnTo>
                <a:lnTo>
                  <a:pt x="6717" y="3681"/>
                </a:lnTo>
                <a:lnTo>
                  <a:pt x="6788" y="3728"/>
                </a:lnTo>
                <a:lnTo>
                  <a:pt x="6816" y="3747"/>
                </a:lnTo>
                <a:lnTo>
                  <a:pt x="6837" y="3765"/>
                </a:lnTo>
                <a:lnTo>
                  <a:pt x="6855" y="3783"/>
                </a:lnTo>
                <a:lnTo>
                  <a:pt x="6867" y="3801"/>
                </a:lnTo>
                <a:lnTo>
                  <a:pt x="6878" y="3819"/>
                </a:lnTo>
                <a:lnTo>
                  <a:pt x="6884" y="3839"/>
                </a:lnTo>
                <a:lnTo>
                  <a:pt x="6888" y="3860"/>
                </a:lnTo>
                <a:lnTo>
                  <a:pt x="6890" y="3881"/>
                </a:lnTo>
                <a:lnTo>
                  <a:pt x="6888" y="3909"/>
                </a:lnTo>
                <a:lnTo>
                  <a:pt x="6885" y="3921"/>
                </a:lnTo>
                <a:lnTo>
                  <a:pt x="6882" y="3933"/>
                </a:lnTo>
                <a:lnTo>
                  <a:pt x="6876" y="3945"/>
                </a:lnTo>
                <a:lnTo>
                  <a:pt x="6870" y="3957"/>
                </a:lnTo>
                <a:lnTo>
                  <a:pt x="6864" y="3968"/>
                </a:lnTo>
                <a:lnTo>
                  <a:pt x="6854" y="3980"/>
                </a:lnTo>
                <a:lnTo>
                  <a:pt x="6831" y="4001"/>
                </a:lnTo>
                <a:lnTo>
                  <a:pt x="6801" y="4025"/>
                </a:lnTo>
                <a:lnTo>
                  <a:pt x="6764" y="4052"/>
                </a:lnTo>
                <a:lnTo>
                  <a:pt x="6717" y="4083"/>
                </a:lnTo>
                <a:lnTo>
                  <a:pt x="6705" y="4091"/>
                </a:lnTo>
                <a:lnTo>
                  <a:pt x="6656" y="4058"/>
                </a:lnTo>
                <a:lnTo>
                  <a:pt x="6615" y="4029"/>
                </a:lnTo>
                <a:lnTo>
                  <a:pt x="6584" y="4004"/>
                </a:lnTo>
                <a:lnTo>
                  <a:pt x="6560" y="3981"/>
                </a:lnTo>
                <a:lnTo>
                  <a:pt x="6549" y="3969"/>
                </a:lnTo>
                <a:lnTo>
                  <a:pt x="6542" y="3959"/>
                </a:lnTo>
                <a:lnTo>
                  <a:pt x="6536" y="3947"/>
                </a:lnTo>
                <a:lnTo>
                  <a:pt x="6531" y="3935"/>
                </a:lnTo>
                <a:lnTo>
                  <a:pt x="6528" y="3923"/>
                </a:lnTo>
                <a:lnTo>
                  <a:pt x="6525" y="3909"/>
                </a:lnTo>
                <a:lnTo>
                  <a:pt x="6524" y="3881"/>
                </a:lnTo>
                <a:lnTo>
                  <a:pt x="6524" y="3860"/>
                </a:lnTo>
                <a:close/>
                <a:moveTo>
                  <a:pt x="6882" y="3711"/>
                </a:moveTo>
                <a:lnTo>
                  <a:pt x="6860" y="3692"/>
                </a:lnTo>
                <a:lnTo>
                  <a:pt x="6831" y="3671"/>
                </a:lnTo>
                <a:lnTo>
                  <a:pt x="6770" y="3629"/>
                </a:lnTo>
                <a:lnTo>
                  <a:pt x="6776" y="3627"/>
                </a:lnTo>
                <a:lnTo>
                  <a:pt x="6812" y="3602"/>
                </a:lnTo>
                <a:lnTo>
                  <a:pt x="6843" y="3576"/>
                </a:lnTo>
                <a:lnTo>
                  <a:pt x="6872" y="3552"/>
                </a:lnTo>
                <a:lnTo>
                  <a:pt x="6894" y="3530"/>
                </a:lnTo>
                <a:lnTo>
                  <a:pt x="6912" y="3507"/>
                </a:lnTo>
                <a:lnTo>
                  <a:pt x="6926" y="3486"/>
                </a:lnTo>
                <a:lnTo>
                  <a:pt x="6938" y="3468"/>
                </a:lnTo>
                <a:lnTo>
                  <a:pt x="6945" y="3450"/>
                </a:lnTo>
                <a:lnTo>
                  <a:pt x="6954" y="3468"/>
                </a:lnTo>
                <a:lnTo>
                  <a:pt x="6966" y="3486"/>
                </a:lnTo>
                <a:lnTo>
                  <a:pt x="6980" y="3507"/>
                </a:lnTo>
                <a:lnTo>
                  <a:pt x="6999" y="3530"/>
                </a:lnTo>
                <a:lnTo>
                  <a:pt x="7022" y="3552"/>
                </a:lnTo>
                <a:lnTo>
                  <a:pt x="7047" y="3576"/>
                </a:lnTo>
                <a:lnTo>
                  <a:pt x="7079" y="3602"/>
                </a:lnTo>
                <a:lnTo>
                  <a:pt x="7115" y="3627"/>
                </a:lnTo>
                <a:lnTo>
                  <a:pt x="7121" y="3629"/>
                </a:lnTo>
                <a:lnTo>
                  <a:pt x="7059" y="3671"/>
                </a:lnTo>
                <a:lnTo>
                  <a:pt x="7034" y="3692"/>
                </a:lnTo>
                <a:lnTo>
                  <a:pt x="7010" y="3711"/>
                </a:lnTo>
                <a:lnTo>
                  <a:pt x="6989" y="3729"/>
                </a:lnTo>
                <a:lnTo>
                  <a:pt x="6972" y="3749"/>
                </a:lnTo>
                <a:lnTo>
                  <a:pt x="6957" y="3771"/>
                </a:lnTo>
                <a:lnTo>
                  <a:pt x="6945" y="3794"/>
                </a:lnTo>
                <a:lnTo>
                  <a:pt x="6933" y="3771"/>
                </a:lnTo>
                <a:lnTo>
                  <a:pt x="6920" y="3749"/>
                </a:lnTo>
                <a:lnTo>
                  <a:pt x="6903" y="3729"/>
                </a:lnTo>
                <a:lnTo>
                  <a:pt x="6882" y="3711"/>
                </a:lnTo>
                <a:close/>
                <a:moveTo>
                  <a:pt x="7004" y="3860"/>
                </a:moveTo>
                <a:lnTo>
                  <a:pt x="7007" y="3839"/>
                </a:lnTo>
                <a:lnTo>
                  <a:pt x="7013" y="3819"/>
                </a:lnTo>
                <a:lnTo>
                  <a:pt x="7023" y="3800"/>
                </a:lnTo>
                <a:lnTo>
                  <a:pt x="7040" y="3782"/>
                </a:lnTo>
                <a:lnTo>
                  <a:pt x="7058" y="3764"/>
                </a:lnTo>
                <a:lnTo>
                  <a:pt x="7082" y="3743"/>
                </a:lnTo>
                <a:lnTo>
                  <a:pt x="7109" y="3723"/>
                </a:lnTo>
                <a:lnTo>
                  <a:pt x="7185" y="3674"/>
                </a:lnTo>
                <a:lnTo>
                  <a:pt x="7262" y="3723"/>
                </a:lnTo>
                <a:lnTo>
                  <a:pt x="7292" y="3743"/>
                </a:lnTo>
                <a:lnTo>
                  <a:pt x="7316" y="3764"/>
                </a:lnTo>
                <a:lnTo>
                  <a:pt x="7334" y="3782"/>
                </a:lnTo>
                <a:lnTo>
                  <a:pt x="7347" y="3800"/>
                </a:lnTo>
                <a:lnTo>
                  <a:pt x="7358" y="3819"/>
                </a:lnTo>
                <a:lnTo>
                  <a:pt x="7365" y="3839"/>
                </a:lnTo>
                <a:lnTo>
                  <a:pt x="7367" y="3860"/>
                </a:lnTo>
                <a:lnTo>
                  <a:pt x="7370" y="3881"/>
                </a:lnTo>
                <a:lnTo>
                  <a:pt x="7367" y="3909"/>
                </a:lnTo>
                <a:lnTo>
                  <a:pt x="7365" y="3923"/>
                </a:lnTo>
                <a:lnTo>
                  <a:pt x="7361" y="3935"/>
                </a:lnTo>
                <a:lnTo>
                  <a:pt x="7355" y="3947"/>
                </a:lnTo>
                <a:lnTo>
                  <a:pt x="7349" y="3959"/>
                </a:lnTo>
                <a:lnTo>
                  <a:pt x="7341" y="3969"/>
                </a:lnTo>
                <a:lnTo>
                  <a:pt x="7331" y="3981"/>
                </a:lnTo>
                <a:lnTo>
                  <a:pt x="7307" y="4004"/>
                </a:lnTo>
                <a:lnTo>
                  <a:pt x="7275" y="4029"/>
                </a:lnTo>
                <a:lnTo>
                  <a:pt x="7235" y="4058"/>
                </a:lnTo>
                <a:lnTo>
                  <a:pt x="7185" y="4091"/>
                </a:lnTo>
                <a:lnTo>
                  <a:pt x="7137" y="4058"/>
                </a:lnTo>
                <a:lnTo>
                  <a:pt x="7095" y="4029"/>
                </a:lnTo>
                <a:lnTo>
                  <a:pt x="7065" y="4004"/>
                </a:lnTo>
                <a:lnTo>
                  <a:pt x="7040" y="3981"/>
                </a:lnTo>
                <a:lnTo>
                  <a:pt x="7031" y="3969"/>
                </a:lnTo>
                <a:lnTo>
                  <a:pt x="7023" y="3959"/>
                </a:lnTo>
                <a:lnTo>
                  <a:pt x="7016" y="3947"/>
                </a:lnTo>
                <a:lnTo>
                  <a:pt x="7011" y="3935"/>
                </a:lnTo>
                <a:lnTo>
                  <a:pt x="7007" y="3923"/>
                </a:lnTo>
                <a:lnTo>
                  <a:pt x="7005" y="3909"/>
                </a:lnTo>
                <a:lnTo>
                  <a:pt x="7004" y="3881"/>
                </a:lnTo>
                <a:lnTo>
                  <a:pt x="7004" y="3860"/>
                </a:lnTo>
                <a:close/>
                <a:moveTo>
                  <a:pt x="7361" y="3711"/>
                </a:moveTo>
                <a:lnTo>
                  <a:pt x="7340" y="3692"/>
                </a:lnTo>
                <a:lnTo>
                  <a:pt x="7311" y="3671"/>
                </a:lnTo>
                <a:lnTo>
                  <a:pt x="7250" y="3629"/>
                </a:lnTo>
                <a:lnTo>
                  <a:pt x="7256" y="3627"/>
                </a:lnTo>
                <a:lnTo>
                  <a:pt x="7293" y="3602"/>
                </a:lnTo>
                <a:lnTo>
                  <a:pt x="7323" y="3576"/>
                </a:lnTo>
                <a:lnTo>
                  <a:pt x="7352" y="3552"/>
                </a:lnTo>
                <a:lnTo>
                  <a:pt x="7373" y="3530"/>
                </a:lnTo>
                <a:lnTo>
                  <a:pt x="7391" y="3507"/>
                </a:lnTo>
                <a:lnTo>
                  <a:pt x="7406" y="3486"/>
                </a:lnTo>
                <a:lnTo>
                  <a:pt x="7418" y="3468"/>
                </a:lnTo>
                <a:lnTo>
                  <a:pt x="7425" y="3450"/>
                </a:lnTo>
                <a:lnTo>
                  <a:pt x="7436" y="3468"/>
                </a:lnTo>
                <a:lnTo>
                  <a:pt x="7445" y="3486"/>
                </a:lnTo>
                <a:lnTo>
                  <a:pt x="7461" y="3507"/>
                </a:lnTo>
                <a:lnTo>
                  <a:pt x="7479" y="3530"/>
                </a:lnTo>
                <a:lnTo>
                  <a:pt x="7502" y="3552"/>
                </a:lnTo>
                <a:lnTo>
                  <a:pt x="7527" y="3576"/>
                </a:lnTo>
                <a:lnTo>
                  <a:pt x="7559" y="3602"/>
                </a:lnTo>
                <a:lnTo>
                  <a:pt x="7595" y="3627"/>
                </a:lnTo>
                <a:lnTo>
                  <a:pt x="7601" y="3629"/>
                </a:lnTo>
                <a:lnTo>
                  <a:pt x="7539" y="3671"/>
                </a:lnTo>
                <a:lnTo>
                  <a:pt x="7514" y="3692"/>
                </a:lnTo>
                <a:lnTo>
                  <a:pt x="7490" y="3711"/>
                </a:lnTo>
                <a:lnTo>
                  <a:pt x="7469" y="3729"/>
                </a:lnTo>
                <a:lnTo>
                  <a:pt x="7451" y="3749"/>
                </a:lnTo>
                <a:lnTo>
                  <a:pt x="7437" y="3771"/>
                </a:lnTo>
                <a:lnTo>
                  <a:pt x="7425" y="3794"/>
                </a:lnTo>
                <a:lnTo>
                  <a:pt x="7415" y="3771"/>
                </a:lnTo>
                <a:lnTo>
                  <a:pt x="7400" y="3749"/>
                </a:lnTo>
                <a:lnTo>
                  <a:pt x="7383" y="3729"/>
                </a:lnTo>
                <a:lnTo>
                  <a:pt x="7361" y="3711"/>
                </a:lnTo>
                <a:close/>
                <a:moveTo>
                  <a:pt x="7484" y="3860"/>
                </a:moveTo>
                <a:lnTo>
                  <a:pt x="7487" y="3839"/>
                </a:lnTo>
                <a:lnTo>
                  <a:pt x="7493" y="3819"/>
                </a:lnTo>
                <a:lnTo>
                  <a:pt x="7503" y="3800"/>
                </a:lnTo>
                <a:lnTo>
                  <a:pt x="7520" y="3782"/>
                </a:lnTo>
                <a:lnTo>
                  <a:pt x="7538" y="3764"/>
                </a:lnTo>
                <a:lnTo>
                  <a:pt x="7562" y="3743"/>
                </a:lnTo>
                <a:lnTo>
                  <a:pt x="7589" y="3723"/>
                </a:lnTo>
                <a:lnTo>
                  <a:pt x="7665" y="3674"/>
                </a:lnTo>
                <a:lnTo>
                  <a:pt x="7665" y="3681"/>
                </a:lnTo>
                <a:lnTo>
                  <a:pt x="7734" y="3728"/>
                </a:lnTo>
                <a:lnTo>
                  <a:pt x="7763" y="3747"/>
                </a:lnTo>
                <a:lnTo>
                  <a:pt x="7785" y="3765"/>
                </a:lnTo>
                <a:lnTo>
                  <a:pt x="7803" y="3783"/>
                </a:lnTo>
                <a:lnTo>
                  <a:pt x="7815" y="3801"/>
                </a:lnTo>
                <a:lnTo>
                  <a:pt x="7824" y="3819"/>
                </a:lnTo>
                <a:lnTo>
                  <a:pt x="7833" y="3839"/>
                </a:lnTo>
                <a:lnTo>
                  <a:pt x="7835" y="3860"/>
                </a:lnTo>
                <a:lnTo>
                  <a:pt x="7836" y="3881"/>
                </a:lnTo>
                <a:lnTo>
                  <a:pt x="7835" y="3909"/>
                </a:lnTo>
                <a:lnTo>
                  <a:pt x="7833" y="3921"/>
                </a:lnTo>
                <a:lnTo>
                  <a:pt x="7829" y="3933"/>
                </a:lnTo>
                <a:lnTo>
                  <a:pt x="7824" y="3945"/>
                </a:lnTo>
                <a:lnTo>
                  <a:pt x="7817" y="3957"/>
                </a:lnTo>
                <a:lnTo>
                  <a:pt x="7811" y="3968"/>
                </a:lnTo>
                <a:lnTo>
                  <a:pt x="7800" y="3980"/>
                </a:lnTo>
                <a:lnTo>
                  <a:pt x="7779" y="4001"/>
                </a:lnTo>
                <a:lnTo>
                  <a:pt x="7749" y="4025"/>
                </a:lnTo>
                <a:lnTo>
                  <a:pt x="7710" y="4052"/>
                </a:lnTo>
                <a:lnTo>
                  <a:pt x="7665" y="4083"/>
                </a:lnTo>
                <a:lnTo>
                  <a:pt x="7665" y="4091"/>
                </a:lnTo>
                <a:lnTo>
                  <a:pt x="7617" y="4058"/>
                </a:lnTo>
                <a:lnTo>
                  <a:pt x="7577" y="4029"/>
                </a:lnTo>
                <a:lnTo>
                  <a:pt x="7545" y="4004"/>
                </a:lnTo>
                <a:lnTo>
                  <a:pt x="7520" y="3981"/>
                </a:lnTo>
                <a:lnTo>
                  <a:pt x="7511" y="3969"/>
                </a:lnTo>
                <a:lnTo>
                  <a:pt x="7503" y="3959"/>
                </a:lnTo>
                <a:lnTo>
                  <a:pt x="7496" y="3947"/>
                </a:lnTo>
                <a:lnTo>
                  <a:pt x="7491" y="3935"/>
                </a:lnTo>
                <a:lnTo>
                  <a:pt x="7487" y="3923"/>
                </a:lnTo>
                <a:lnTo>
                  <a:pt x="7485" y="3909"/>
                </a:lnTo>
                <a:lnTo>
                  <a:pt x="7484" y="3881"/>
                </a:lnTo>
                <a:lnTo>
                  <a:pt x="7484" y="3860"/>
                </a:lnTo>
                <a:close/>
                <a:moveTo>
                  <a:pt x="7829" y="3711"/>
                </a:moveTo>
                <a:lnTo>
                  <a:pt x="7806" y="3692"/>
                </a:lnTo>
                <a:lnTo>
                  <a:pt x="7779" y="3671"/>
                </a:lnTo>
                <a:lnTo>
                  <a:pt x="7716" y="3629"/>
                </a:lnTo>
                <a:lnTo>
                  <a:pt x="7722" y="3627"/>
                </a:lnTo>
                <a:lnTo>
                  <a:pt x="7761" y="3602"/>
                </a:lnTo>
                <a:lnTo>
                  <a:pt x="7791" y="3576"/>
                </a:lnTo>
                <a:lnTo>
                  <a:pt x="7818" y="3552"/>
                </a:lnTo>
                <a:lnTo>
                  <a:pt x="7841" y="3530"/>
                </a:lnTo>
                <a:lnTo>
                  <a:pt x="7859" y="3507"/>
                </a:lnTo>
                <a:lnTo>
                  <a:pt x="7872" y="3486"/>
                </a:lnTo>
                <a:lnTo>
                  <a:pt x="7884" y="3468"/>
                </a:lnTo>
                <a:lnTo>
                  <a:pt x="7893" y="3450"/>
                </a:lnTo>
                <a:lnTo>
                  <a:pt x="7902" y="3468"/>
                </a:lnTo>
                <a:lnTo>
                  <a:pt x="7913" y="3486"/>
                </a:lnTo>
                <a:lnTo>
                  <a:pt x="7929" y="3507"/>
                </a:lnTo>
                <a:lnTo>
                  <a:pt x="7947" y="3530"/>
                </a:lnTo>
                <a:lnTo>
                  <a:pt x="7968" y="3552"/>
                </a:lnTo>
                <a:lnTo>
                  <a:pt x="7995" y="3576"/>
                </a:lnTo>
                <a:lnTo>
                  <a:pt x="8027" y="3602"/>
                </a:lnTo>
                <a:lnTo>
                  <a:pt x="8063" y="3627"/>
                </a:lnTo>
                <a:lnTo>
                  <a:pt x="8069" y="3629"/>
                </a:lnTo>
                <a:lnTo>
                  <a:pt x="8007" y="3671"/>
                </a:lnTo>
                <a:lnTo>
                  <a:pt x="7980" y="3692"/>
                </a:lnTo>
                <a:lnTo>
                  <a:pt x="7956" y="3711"/>
                </a:lnTo>
                <a:lnTo>
                  <a:pt x="7937" y="3729"/>
                </a:lnTo>
                <a:lnTo>
                  <a:pt x="7919" y="3749"/>
                </a:lnTo>
                <a:lnTo>
                  <a:pt x="7905" y="3771"/>
                </a:lnTo>
                <a:lnTo>
                  <a:pt x="7893" y="3794"/>
                </a:lnTo>
                <a:lnTo>
                  <a:pt x="7883" y="3771"/>
                </a:lnTo>
                <a:lnTo>
                  <a:pt x="7866" y="3749"/>
                </a:lnTo>
                <a:lnTo>
                  <a:pt x="7851" y="3729"/>
                </a:lnTo>
                <a:lnTo>
                  <a:pt x="7829" y="3711"/>
                </a:lnTo>
                <a:close/>
                <a:moveTo>
                  <a:pt x="7950" y="3860"/>
                </a:moveTo>
                <a:lnTo>
                  <a:pt x="7955" y="3839"/>
                </a:lnTo>
                <a:lnTo>
                  <a:pt x="7961" y="3819"/>
                </a:lnTo>
                <a:lnTo>
                  <a:pt x="7971" y="3800"/>
                </a:lnTo>
                <a:lnTo>
                  <a:pt x="7986" y="3782"/>
                </a:lnTo>
                <a:lnTo>
                  <a:pt x="8004" y="3764"/>
                </a:lnTo>
                <a:lnTo>
                  <a:pt x="8028" y="3743"/>
                </a:lnTo>
                <a:lnTo>
                  <a:pt x="8057" y="3723"/>
                </a:lnTo>
                <a:lnTo>
                  <a:pt x="8133" y="3674"/>
                </a:lnTo>
                <a:lnTo>
                  <a:pt x="8208" y="3723"/>
                </a:lnTo>
                <a:lnTo>
                  <a:pt x="8238" y="3743"/>
                </a:lnTo>
                <a:lnTo>
                  <a:pt x="8262" y="3764"/>
                </a:lnTo>
                <a:lnTo>
                  <a:pt x="8280" y="3782"/>
                </a:lnTo>
                <a:lnTo>
                  <a:pt x="8294" y="3800"/>
                </a:lnTo>
                <a:lnTo>
                  <a:pt x="8304" y="3819"/>
                </a:lnTo>
                <a:lnTo>
                  <a:pt x="8312" y="3839"/>
                </a:lnTo>
                <a:lnTo>
                  <a:pt x="8315" y="3860"/>
                </a:lnTo>
                <a:lnTo>
                  <a:pt x="8316" y="3881"/>
                </a:lnTo>
                <a:lnTo>
                  <a:pt x="8315" y="3909"/>
                </a:lnTo>
                <a:lnTo>
                  <a:pt x="8312" y="3923"/>
                </a:lnTo>
                <a:lnTo>
                  <a:pt x="8309" y="3935"/>
                </a:lnTo>
                <a:lnTo>
                  <a:pt x="8303" y="3947"/>
                </a:lnTo>
                <a:lnTo>
                  <a:pt x="8297" y="3959"/>
                </a:lnTo>
                <a:lnTo>
                  <a:pt x="8289" y="3969"/>
                </a:lnTo>
                <a:lnTo>
                  <a:pt x="8279" y="3981"/>
                </a:lnTo>
                <a:lnTo>
                  <a:pt x="8255" y="4004"/>
                </a:lnTo>
                <a:lnTo>
                  <a:pt x="8223" y="4029"/>
                </a:lnTo>
                <a:lnTo>
                  <a:pt x="8183" y="4058"/>
                </a:lnTo>
                <a:lnTo>
                  <a:pt x="8133" y="4091"/>
                </a:lnTo>
                <a:lnTo>
                  <a:pt x="8085" y="4058"/>
                </a:lnTo>
                <a:lnTo>
                  <a:pt x="8045" y="4029"/>
                </a:lnTo>
                <a:lnTo>
                  <a:pt x="8013" y="4004"/>
                </a:lnTo>
                <a:lnTo>
                  <a:pt x="7986" y="3981"/>
                </a:lnTo>
                <a:lnTo>
                  <a:pt x="7979" y="3969"/>
                </a:lnTo>
                <a:lnTo>
                  <a:pt x="7971" y="3959"/>
                </a:lnTo>
                <a:lnTo>
                  <a:pt x="7962" y="3947"/>
                </a:lnTo>
                <a:lnTo>
                  <a:pt x="7959" y="3935"/>
                </a:lnTo>
                <a:lnTo>
                  <a:pt x="7955" y="3923"/>
                </a:lnTo>
                <a:lnTo>
                  <a:pt x="7953" y="3909"/>
                </a:lnTo>
                <a:lnTo>
                  <a:pt x="7950" y="3881"/>
                </a:lnTo>
                <a:lnTo>
                  <a:pt x="7950" y="3860"/>
                </a:lnTo>
                <a:close/>
                <a:moveTo>
                  <a:pt x="8309" y="3711"/>
                </a:moveTo>
                <a:lnTo>
                  <a:pt x="8286" y="3692"/>
                </a:lnTo>
                <a:lnTo>
                  <a:pt x="8259" y="3671"/>
                </a:lnTo>
                <a:lnTo>
                  <a:pt x="8196" y="3629"/>
                </a:lnTo>
                <a:lnTo>
                  <a:pt x="8202" y="3627"/>
                </a:lnTo>
                <a:lnTo>
                  <a:pt x="8241" y="3602"/>
                </a:lnTo>
                <a:lnTo>
                  <a:pt x="8271" y="3576"/>
                </a:lnTo>
                <a:lnTo>
                  <a:pt x="8298" y="3552"/>
                </a:lnTo>
                <a:lnTo>
                  <a:pt x="8321" y="3530"/>
                </a:lnTo>
                <a:lnTo>
                  <a:pt x="8339" y="3507"/>
                </a:lnTo>
                <a:lnTo>
                  <a:pt x="8352" y="3486"/>
                </a:lnTo>
                <a:lnTo>
                  <a:pt x="8364" y="3468"/>
                </a:lnTo>
                <a:lnTo>
                  <a:pt x="8372" y="3450"/>
                </a:lnTo>
                <a:lnTo>
                  <a:pt x="8382" y="3468"/>
                </a:lnTo>
                <a:lnTo>
                  <a:pt x="8393" y="3486"/>
                </a:lnTo>
                <a:lnTo>
                  <a:pt x="8408" y="3507"/>
                </a:lnTo>
                <a:lnTo>
                  <a:pt x="8426" y="3530"/>
                </a:lnTo>
                <a:lnTo>
                  <a:pt x="8448" y="3552"/>
                </a:lnTo>
                <a:lnTo>
                  <a:pt x="8474" y="3576"/>
                </a:lnTo>
                <a:lnTo>
                  <a:pt x="8507" y="3602"/>
                </a:lnTo>
                <a:lnTo>
                  <a:pt x="8543" y="3627"/>
                </a:lnTo>
                <a:lnTo>
                  <a:pt x="8549" y="3629"/>
                </a:lnTo>
                <a:lnTo>
                  <a:pt x="8486" y="3671"/>
                </a:lnTo>
                <a:lnTo>
                  <a:pt x="8460" y="3692"/>
                </a:lnTo>
                <a:lnTo>
                  <a:pt x="8436" y="3711"/>
                </a:lnTo>
                <a:lnTo>
                  <a:pt x="8417" y="3729"/>
                </a:lnTo>
                <a:lnTo>
                  <a:pt x="8399" y="3749"/>
                </a:lnTo>
                <a:lnTo>
                  <a:pt x="8384" y="3771"/>
                </a:lnTo>
                <a:lnTo>
                  <a:pt x="8372" y="3794"/>
                </a:lnTo>
                <a:lnTo>
                  <a:pt x="8363" y="3771"/>
                </a:lnTo>
                <a:lnTo>
                  <a:pt x="8346" y="3749"/>
                </a:lnTo>
                <a:lnTo>
                  <a:pt x="8330" y="3729"/>
                </a:lnTo>
                <a:lnTo>
                  <a:pt x="8309" y="3711"/>
                </a:lnTo>
                <a:close/>
                <a:moveTo>
                  <a:pt x="8430" y="3860"/>
                </a:moveTo>
                <a:lnTo>
                  <a:pt x="8435" y="3839"/>
                </a:lnTo>
                <a:lnTo>
                  <a:pt x="8441" y="3819"/>
                </a:lnTo>
                <a:lnTo>
                  <a:pt x="8453" y="3800"/>
                </a:lnTo>
                <a:lnTo>
                  <a:pt x="8466" y="3782"/>
                </a:lnTo>
                <a:lnTo>
                  <a:pt x="8484" y="3764"/>
                </a:lnTo>
                <a:lnTo>
                  <a:pt x="8508" y="3743"/>
                </a:lnTo>
                <a:lnTo>
                  <a:pt x="8538" y="3723"/>
                </a:lnTo>
                <a:lnTo>
                  <a:pt x="8612" y="3674"/>
                </a:lnTo>
                <a:lnTo>
                  <a:pt x="8627" y="3681"/>
                </a:lnTo>
                <a:lnTo>
                  <a:pt x="8696" y="3728"/>
                </a:lnTo>
                <a:lnTo>
                  <a:pt x="8723" y="3747"/>
                </a:lnTo>
                <a:lnTo>
                  <a:pt x="8744" y="3765"/>
                </a:lnTo>
                <a:lnTo>
                  <a:pt x="8762" y="3783"/>
                </a:lnTo>
                <a:lnTo>
                  <a:pt x="8777" y="3801"/>
                </a:lnTo>
                <a:lnTo>
                  <a:pt x="8786" y="3819"/>
                </a:lnTo>
                <a:lnTo>
                  <a:pt x="8792" y="3839"/>
                </a:lnTo>
                <a:lnTo>
                  <a:pt x="8795" y="3860"/>
                </a:lnTo>
                <a:lnTo>
                  <a:pt x="8796" y="3881"/>
                </a:lnTo>
                <a:lnTo>
                  <a:pt x="8795" y="3909"/>
                </a:lnTo>
                <a:lnTo>
                  <a:pt x="8792" y="3921"/>
                </a:lnTo>
                <a:lnTo>
                  <a:pt x="8789" y="3933"/>
                </a:lnTo>
                <a:lnTo>
                  <a:pt x="8784" y="3945"/>
                </a:lnTo>
                <a:lnTo>
                  <a:pt x="8778" y="3957"/>
                </a:lnTo>
                <a:lnTo>
                  <a:pt x="8771" y="3968"/>
                </a:lnTo>
                <a:lnTo>
                  <a:pt x="8760" y="3980"/>
                </a:lnTo>
                <a:lnTo>
                  <a:pt x="8738" y="4001"/>
                </a:lnTo>
                <a:lnTo>
                  <a:pt x="8708" y="4025"/>
                </a:lnTo>
                <a:lnTo>
                  <a:pt x="8672" y="4052"/>
                </a:lnTo>
                <a:lnTo>
                  <a:pt x="8627" y="4083"/>
                </a:lnTo>
                <a:lnTo>
                  <a:pt x="8612" y="4091"/>
                </a:lnTo>
                <a:lnTo>
                  <a:pt x="8564" y="4058"/>
                </a:lnTo>
                <a:lnTo>
                  <a:pt x="8525" y="4029"/>
                </a:lnTo>
                <a:lnTo>
                  <a:pt x="8492" y="4004"/>
                </a:lnTo>
                <a:lnTo>
                  <a:pt x="8468" y="3981"/>
                </a:lnTo>
                <a:lnTo>
                  <a:pt x="8459" y="3969"/>
                </a:lnTo>
                <a:lnTo>
                  <a:pt x="8450" y="3959"/>
                </a:lnTo>
                <a:lnTo>
                  <a:pt x="8444" y="3947"/>
                </a:lnTo>
                <a:lnTo>
                  <a:pt x="8438" y="3935"/>
                </a:lnTo>
                <a:lnTo>
                  <a:pt x="8435" y="3923"/>
                </a:lnTo>
                <a:lnTo>
                  <a:pt x="8432" y="3909"/>
                </a:lnTo>
                <a:lnTo>
                  <a:pt x="8430" y="3881"/>
                </a:lnTo>
                <a:lnTo>
                  <a:pt x="8430" y="3860"/>
                </a:lnTo>
                <a:close/>
                <a:moveTo>
                  <a:pt x="8790" y="3711"/>
                </a:moveTo>
                <a:lnTo>
                  <a:pt x="8766" y="3692"/>
                </a:lnTo>
                <a:lnTo>
                  <a:pt x="8741" y="3671"/>
                </a:lnTo>
                <a:lnTo>
                  <a:pt x="8678" y="3629"/>
                </a:lnTo>
                <a:lnTo>
                  <a:pt x="8682" y="3627"/>
                </a:lnTo>
                <a:lnTo>
                  <a:pt x="8720" y="3602"/>
                </a:lnTo>
                <a:lnTo>
                  <a:pt x="8750" y="3576"/>
                </a:lnTo>
                <a:lnTo>
                  <a:pt x="8778" y="3552"/>
                </a:lnTo>
                <a:lnTo>
                  <a:pt x="8801" y="3530"/>
                </a:lnTo>
                <a:lnTo>
                  <a:pt x="8819" y="3507"/>
                </a:lnTo>
                <a:lnTo>
                  <a:pt x="8832" y="3486"/>
                </a:lnTo>
                <a:lnTo>
                  <a:pt x="8844" y="3468"/>
                </a:lnTo>
                <a:lnTo>
                  <a:pt x="8852" y="3450"/>
                </a:lnTo>
                <a:lnTo>
                  <a:pt x="8862" y="3468"/>
                </a:lnTo>
                <a:lnTo>
                  <a:pt x="8873" y="3486"/>
                </a:lnTo>
                <a:lnTo>
                  <a:pt x="8888" y="3507"/>
                </a:lnTo>
                <a:lnTo>
                  <a:pt x="8906" y="3530"/>
                </a:lnTo>
                <a:lnTo>
                  <a:pt x="8928" y="3552"/>
                </a:lnTo>
                <a:lnTo>
                  <a:pt x="8954" y="3576"/>
                </a:lnTo>
                <a:lnTo>
                  <a:pt x="8985" y="3602"/>
                </a:lnTo>
                <a:lnTo>
                  <a:pt x="9024" y="3627"/>
                </a:lnTo>
                <a:lnTo>
                  <a:pt x="9027" y="3629"/>
                </a:lnTo>
                <a:lnTo>
                  <a:pt x="8966" y="3671"/>
                </a:lnTo>
                <a:lnTo>
                  <a:pt x="8940" y="3692"/>
                </a:lnTo>
                <a:lnTo>
                  <a:pt x="8916" y="3711"/>
                </a:lnTo>
                <a:lnTo>
                  <a:pt x="8897" y="3729"/>
                </a:lnTo>
                <a:lnTo>
                  <a:pt x="8879" y="3749"/>
                </a:lnTo>
                <a:lnTo>
                  <a:pt x="8864" y="3771"/>
                </a:lnTo>
                <a:lnTo>
                  <a:pt x="8852" y="3794"/>
                </a:lnTo>
                <a:lnTo>
                  <a:pt x="8843" y="3771"/>
                </a:lnTo>
                <a:lnTo>
                  <a:pt x="8828" y="3749"/>
                </a:lnTo>
                <a:lnTo>
                  <a:pt x="8810" y="3729"/>
                </a:lnTo>
                <a:lnTo>
                  <a:pt x="8790" y="3711"/>
                </a:lnTo>
                <a:close/>
                <a:moveTo>
                  <a:pt x="8910" y="3860"/>
                </a:moveTo>
                <a:lnTo>
                  <a:pt x="8915" y="3839"/>
                </a:lnTo>
                <a:lnTo>
                  <a:pt x="8922" y="3819"/>
                </a:lnTo>
                <a:lnTo>
                  <a:pt x="8933" y="3800"/>
                </a:lnTo>
                <a:lnTo>
                  <a:pt x="8946" y="3782"/>
                </a:lnTo>
                <a:lnTo>
                  <a:pt x="8964" y="3764"/>
                </a:lnTo>
                <a:lnTo>
                  <a:pt x="8988" y="3743"/>
                </a:lnTo>
                <a:lnTo>
                  <a:pt x="9018" y="3723"/>
                </a:lnTo>
                <a:lnTo>
                  <a:pt x="9093" y="3674"/>
                </a:lnTo>
                <a:lnTo>
                  <a:pt x="9168" y="3723"/>
                </a:lnTo>
                <a:lnTo>
                  <a:pt x="9198" y="3743"/>
                </a:lnTo>
                <a:lnTo>
                  <a:pt x="9222" y="3764"/>
                </a:lnTo>
                <a:lnTo>
                  <a:pt x="9240" y="3782"/>
                </a:lnTo>
                <a:lnTo>
                  <a:pt x="9254" y="3800"/>
                </a:lnTo>
                <a:lnTo>
                  <a:pt x="9266" y="3819"/>
                </a:lnTo>
                <a:lnTo>
                  <a:pt x="9272" y="3839"/>
                </a:lnTo>
                <a:lnTo>
                  <a:pt x="9276" y="3860"/>
                </a:lnTo>
                <a:lnTo>
                  <a:pt x="9276" y="3881"/>
                </a:lnTo>
                <a:lnTo>
                  <a:pt x="9273" y="3909"/>
                </a:lnTo>
                <a:lnTo>
                  <a:pt x="9272" y="3923"/>
                </a:lnTo>
                <a:lnTo>
                  <a:pt x="9267" y="3935"/>
                </a:lnTo>
                <a:lnTo>
                  <a:pt x="9261" y="3947"/>
                </a:lnTo>
                <a:lnTo>
                  <a:pt x="9255" y="3959"/>
                </a:lnTo>
                <a:lnTo>
                  <a:pt x="9248" y="3969"/>
                </a:lnTo>
                <a:lnTo>
                  <a:pt x="9237" y="3981"/>
                </a:lnTo>
                <a:lnTo>
                  <a:pt x="9213" y="4004"/>
                </a:lnTo>
                <a:lnTo>
                  <a:pt x="9182" y="4029"/>
                </a:lnTo>
                <a:lnTo>
                  <a:pt x="9141" y="4058"/>
                </a:lnTo>
                <a:lnTo>
                  <a:pt x="9093" y="4091"/>
                </a:lnTo>
                <a:lnTo>
                  <a:pt x="9044" y="4058"/>
                </a:lnTo>
                <a:lnTo>
                  <a:pt x="9003" y="4029"/>
                </a:lnTo>
                <a:lnTo>
                  <a:pt x="8972" y="4004"/>
                </a:lnTo>
                <a:lnTo>
                  <a:pt x="8948" y="3981"/>
                </a:lnTo>
                <a:lnTo>
                  <a:pt x="8939" y="3969"/>
                </a:lnTo>
                <a:lnTo>
                  <a:pt x="8930" y="3959"/>
                </a:lnTo>
                <a:lnTo>
                  <a:pt x="8924" y="3947"/>
                </a:lnTo>
                <a:lnTo>
                  <a:pt x="8918" y="3935"/>
                </a:lnTo>
                <a:lnTo>
                  <a:pt x="8915" y="3923"/>
                </a:lnTo>
                <a:lnTo>
                  <a:pt x="8912" y="3909"/>
                </a:lnTo>
                <a:lnTo>
                  <a:pt x="8910" y="3881"/>
                </a:lnTo>
                <a:lnTo>
                  <a:pt x="8910" y="3860"/>
                </a:lnTo>
                <a:close/>
                <a:moveTo>
                  <a:pt x="9270" y="3711"/>
                </a:moveTo>
                <a:lnTo>
                  <a:pt x="9246" y="3692"/>
                </a:lnTo>
                <a:lnTo>
                  <a:pt x="9219" y="3671"/>
                </a:lnTo>
                <a:lnTo>
                  <a:pt x="9158" y="3629"/>
                </a:lnTo>
                <a:lnTo>
                  <a:pt x="9162" y="3627"/>
                </a:lnTo>
                <a:lnTo>
                  <a:pt x="9200" y="3602"/>
                </a:lnTo>
                <a:lnTo>
                  <a:pt x="9231" y="3576"/>
                </a:lnTo>
                <a:lnTo>
                  <a:pt x="9258" y="3552"/>
                </a:lnTo>
                <a:lnTo>
                  <a:pt x="9279" y="3530"/>
                </a:lnTo>
                <a:lnTo>
                  <a:pt x="9297" y="3507"/>
                </a:lnTo>
                <a:lnTo>
                  <a:pt x="9314" y="3486"/>
                </a:lnTo>
                <a:lnTo>
                  <a:pt x="9324" y="3468"/>
                </a:lnTo>
                <a:lnTo>
                  <a:pt x="9333" y="3450"/>
                </a:lnTo>
                <a:lnTo>
                  <a:pt x="9342" y="3468"/>
                </a:lnTo>
                <a:lnTo>
                  <a:pt x="9354" y="3486"/>
                </a:lnTo>
                <a:lnTo>
                  <a:pt x="9368" y="3507"/>
                </a:lnTo>
                <a:lnTo>
                  <a:pt x="9386" y="3530"/>
                </a:lnTo>
                <a:lnTo>
                  <a:pt x="9408" y="3552"/>
                </a:lnTo>
                <a:lnTo>
                  <a:pt x="9435" y="3576"/>
                </a:lnTo>
                <a:lnTo>
                  <a:pt x="9465" y="3602"/>
                </a:lnTo>
                <a:lnTo>
                  <a:pt x="9504" y="3627"/>
                </a:lnTo>
                <a:lnTo>
                  <a:pt x="9507" y="3629"/>
                </a:lnTo>
                <a:lnTo>
                  <a:pt x="9446" y="3671"/>
                </a:lnTo>
                <a:lnTo>
                  <a:pt x="9420" y="3692"/>
                </a:lnTo>
                <a:lnTo>
                  <a:pt x="9396" y="3711"/>
                </a:lnTo>
                <a:lnTo>
                  <a:pt x="9375" y="3729"/>
                </a:lnTo>
                <a:lnTo>
                  <a:pt x="9360" y="3749"/>
                </a:lnTo>
                <a:lnTo>
                  <a:pt x="9344" y="3771"/>
                </a:lnTo>
                <a:lnTo>
                  <a:pt x="9333" y="3794"/>
                </a:lnTo>
                <a:lnTo>
                  <a:pt x="9321" y="3771"/>
                </a:lnTo>
                <a:lnTo>
                  <a:pt x="9308" y="3749"/>
                </a:lnTo>
                <a:lnTo>
                  <a:pt x="9290" y="3729"/>
                </a:lnTo>
                <a:lnTo>
                  <a:pt x="9270" y="3711"/>
                </a:lnTo>
                <a:close/>
                <a:moveTo>
                  <a:pt x="9392" y="3860"/>
                </a:moveTo>
                <a:lnTo>
                  <a:pt x="9393" y="3839"/>
                </a:lnTo>
                <a:lnTo>
                  <a:pt x="9402" y="3819"/>
                </a:lnTo>
                <a:lnTo>
                  <a:pt x="9411" y="3800"/>
                </a:lnTo>
                <a:lnTo>
                  <a:pt x="9426" y="3782"/>
                </a:lnTo>
                <a:lnTo>
                  <a:pt x="9444" y="3764"/>
                </a:lnTo>
                <a:lnTo>
                  <a:pt x="9468" y="3743"/>
                </a:lnTo>
                <a:lnTo>
                  <a:pt x="9498" y="3723"/>
                </a:lnTo>
                <a:lnTo>
                  <a:pt x="9573" y="3674"/>
                </a:lnTo>
                <a:lnTo>
                  <a:pt x="9585" y="3681"/>
                </a:lnTo>
                <a:lnTo>
                  <a:pt x="9656" y="3728"/>
                </a:lnTo>
                <a:lnTo>
                  <a:pt x="9681" y="3747"/>
                </a:lnTo>
                <a:lnTo>
                  <a:pt x="9704" y="3765"/>
                </a:lnTo>
                <a:lnTo>
                  <a:pt x="9722" y="3783"/>
                </a:lnTo>
                <a:lnTo>
                  <a:pt x="9735" y="3801"/>
                </a:lnTo>
                <a:lnTo>
                  <a:pt x="9746" y="3819"/>
                </a:lnTo>
                <a:lnTo>
                  <a:pt x="9752" y="3839"/>
                </a:lnTo>
                <a:lnTo>
                  <a:pt x="9755" y="3860"/>
                </a:lnTo>
                <a:lnTo>
                  <a:pt x="9755" y="3881"/>
                </a:lnTo>
                <a:lnTo>
                  <a:pt x="9753" y="3909"/>
                </a:lnTo>
                <a:lnTo>
                  <a:pt x="9752" y="3921"/>
                </a:lnTo>
                <a:lnTo>
                  <a:pt x="9747" y="3933"/>
                </a:lnTo>
                <a:lnTo>
                  <a:pt x="9743" y="3945"/>
                </a:lnTo>
                <a:lnTo>
                  <a:pt x="9737" y="3957"/>
                </a:lnTo>
                <a:lnTo>
                  <a:pt x="9729" y="3968"/>
                </a:lnTo>
                <a:lnTo>
                  <a:pt x="9722" y="3980"/>
                </a:lnTo>
                <a:lnTo>
                  <a:pt x="9698" y="4001"/>
                </a:lnTo>
                <a:lnTo>
                  <a:pt x="9668" y="4025"/>
                </a:lnTo>
                <a:lnTo>
                  <a:pt x="9632" y="4052"/>
                </a:lnTo>
                <a:lnTo>
                  <a:pt x="9585" y="4083"/>
                </a:lnTo>
                <a:lnTo>
                  <a:pt x="9573" y="4091"/>
                </a:lnTo>
                <a:lnTo>
                  <a:pt x="9524" y="4058"/>
                </a:lnTo>
                <a:lnTo>
                  <a:pt x="9483" y="4029"/>
                </a:lnTo>
                <a:lnTo>
                  <a:pt x="9452" y="4004"/>
                </a:lnTo>
                <a:lnTo>
                  <a:pt x="9428" y="3981"/>
                </a:lnTo>
                <a:lnTo>
                  <a:pt x="9417" y="3969"/>
                </a:lnTo>
                <a:lnTo>
                  <a:pt x="9410" y="3959"/>
                </a:lnTo>
                <a:lnTo>
                  <a:pt x="9404" y="3947"/>
                </a:lnTo>
                <a:lnTo>
                  <a:pt x="9398" y="3935"/>
                </a:lnTo>
                <a:lnTo>
                  <a:pt x="9393" y="3923"/>
                </a:lnTo>
                <a:lnTo>
                  <a:pt x="9392" y="3909"/>
                </a:lnTo>
                <a:lnTo>
                  <a:pt x="9390" y="3881"/>
                </a:lnTo>
                <a:lnTo>
                  <a:pt x="9392" y="3860"/>
                </a:lnTo>
                <a:close/>
                <a:moveTo>
                  <a:pt x="9749" y="3711"/>
                </a:moveTo>
                <a:lnTo>
                  <a:pt x="9725" y="3692"/>
                </a:lnTo>
                <a:lnTo>
                  <a:pt x="9699" y="3671"/>
                </a:lnTo>
                <a:lnTo>
                  <a:pt x="9638" y="3629"/>
                </a:lnTo>
                <a:lnTo>
                  <a:pt x="9644" y="3627"/>
                </a:lnTo>
                <a:lnTo>
                  <a:pt x="9680" y="3602"/>
                </a:lnTo>
                <a:lnTo>
                  <a:pt x="9711" y="3576"/>
                </a:lnTo>
                <a:lnTo>
                  <a:pt x="9737" y="3552"/>
                </a:lnTo>
                <a:lnTo>
                  <a:pt x="9759" y="3530"/>
                </a:lnTo>
                <a:lnTo>
                  <a:pt x="9777" y="3507"/>
                </a:lnTo>
                <a:lnTo>
                  <a:pt x="9794" y="3486"/>
                </a:lnTo>
                <a:lnTo>
                  <a:pt x="9803" y="3468"/>
                </a:lnTo>
                <a:lnTo>
                  <a:pt x="9813" y="3450"/>
                </a:lnTo>
                <a:lnTo>
                  <a:pt x="9821" y="3468"/>
                </a:lnTo>
                <a:lnTo>
                  <a:pt x="9833" y="3486"/>
                </a:lnTo>
                <a:lnTo>
                  <a:pt x="9848" y="3507"/>
                </a:lnTo>
                <a:lnTo>
                  <a:pt x="9866" y="3530"/>
                </a:lnTo>
                <a:lnTo>
                  <a:pt x="9887" y="3552"/>
                </a:lnTo>
                <a:lnTo>
                  <a:pt x="9915" y="3576"/>
                </a:lnTo>
                <a:lnTo>
                  <a:pt x="9945" y="3602"/>
                </a:lnTo>
                <a:lnTo>
                  <a:pt x="9983" y="3627"/>
                </a:lnTo>
                <a:lnTo>
                  <a:pt x="9989" y="3629"/>
                </a:lnTo>
                <a:lnTo>
                  <a:pt x="9927" y="3671"/>
                </a:lnTo>
                <a:lnTo>
                  <a:pt x="9899" y="3692"/>
                </a:lnTo>
                <a:lnTo>
                  <a:pt x="9878" y="3711"/>
                </a:lnTo>
                <a:lnTo>
                  <a:pt x="9855" y="3729"/>
                </a:lnTo>
                <a:lnTo>
                  <a:pt x="9839" y="3749"/>
                </a:lnTo>
                <a:lnTo>
                  <a:pt x="9824" y="3771"/>
                </a:lnTo>
                <a:lnTo>
                  <a:pt x="9813" y="3794"/>
                </a:lnTo>
                <a:lnTo>
                  <a:pt x="9801" y="3771"/>
                </a:lnTo>
                <a:lnTo>
                  <a:pt x="9788" y="3749"/>
                </a:lnTo>
                <a:lnTo>
                  <a:pt x="9770" y="3729"/>
                </a:lnTo>
                <a:lnTo>
                  <a:pt x="9749" y="3711"/>
                </a:lnTo>
                <a:close/>
                <a:moveTo>
                  <a:pt x="9872" y="3860"/>
                </a:moveTo>
                <a:lnTo>
                  <a:pt x="9873" y="3839"/>
                </a:lnTo>
                <a:lnTo>
                  <a:pt x="9881" y="3819"/>
                </a:lnTo>
                <a:lnTo>
                  <a:pt x="9891" y="3800"/>
                </a:lnTo>
                <a:lnTo>
                  <a:pt x="9905" y="3782"/>
                </a:lnTo>
                <a:lnTo>
                  <a:pt x="9923" y="3764"/>
                </a:lnTo>
                <a:lnTo>
                  <a:pt x="9947" y="3743"/>
                </a:lnTo>
                <a:lnTo>
                  <a:pt x="9977" y="3723"/>
                </a:lnTo>
                <a:lnTo>
                  <a:pt x="10053" y="3674"/>
                </a:lnTo>
                <a:lnTo>
                  <a:pt x="10130" y="3723"/>
                </a:lnTo>
                <a:lnTo>
                  <a:pt x="10157" y="3743"/>
                </a:lnTo>
                <a:lnTo>
                  <a:pt x="10181" y="3764"/>
                </a:lnTo>
                <a:lnTo>
                  <a:pt x="10199" y="3782"/>
                </a:lnTo>
                <a:lnTo>
                  <a:pt x="10215" y="3800"/>
                </a:lnTo>
                <a:lnTo>
                  <a:pt x="10226" y="3819"/>
                </a:lnTo>
                <a:lnTo>
                  <a:pt x="10232" y="3839"/>
                </a:lnTo>
                <a:lnTo>
                  <a:pt x="10235" y="3860"/>
                </a:lnTo>
                <a:lnTo>
                  <a:pt x="10235" y="3881"/>
                </a:lnTo>
                <a:lnTo>
                  <a:pt x="10233" y="3909"/>
                </a:lnTo>
                <a:lnTo>
                  <a:pt x="10232" y="3923"/>
                </a:lnTo>
                <a:lnTo>
                  <a:pt x="10227" y="3935"/>
                </a:lnTo>
                <a:lnTo>
                  <a:pt x="10223" y="3947"/>
                </a:lnTo>
                <a:lnTo>
                  <a:pt x="10215" y="3959"/>
                </a:lnTo>
                <a:lnTo>
                  <a:pt x="10208" y="3969"/>
                </a:lnTo>
                <a:lnTo>
                  <a:pt x="10199" y="3981"/>
                </a:lnTo>
                <a:lnTo>
                  <a:pt x="10173" y="4004"/>
                </a:lnTo>
                <a:lnTo>
                  <a:pt x="10143" y="4029"/>
                </a:lnTo>
                <a:lnTo>
                  <a:pt x="10101" y="4058"/>
                </a:lnTo>
                <a:lnTo>
                  <a:pt x="10053" y="4091"/>
                </a:lnTo>
                <a:lnTo>
                  <a:pt x="10004" y="4058"/>
                </a:lnTo>
                <a:lnTo>
                  <a:pt x="9963" y="4029"/>
                </a:lnTo>
                <a:lnTo>
                  <a:pt x="9932" y="4004"/>
                </a:lnTo>
                <a:lnTo>
                  <a:pt x="9908" y="3981"/>
                </a:lnTo>
                <a:lnTo>
                  <a:pt x="9897" y="3969"/>
                </a:lnTo>
                <a:lnTo>
                  <a:pt x="9890" y="3959"/>
                </a:lnTo>
                <a:lnTo>
                  <a:pt x="9884" y="3947"/>
                </a:lnTo>
                <a:lnTo>
                  <a:pt x="9878" y="3935"/>
                </a:lnTo>
                <a:lnTo>
                  <a:pt x="9873" y="3923"/>
                </a:lnTo>
                <a:lnTo>
                  <a:pt x="9872" y="3909"/>
                </a:lnTo>
                <a:lnTo>
                  <a:pt x="9869" y="3881"/>
                </a:lnTo>
                <a:lnTo>
                  <a:pt x="9872" y="3860"/>
                </a:lnTo>
                <a:close/>
                <a:moveTo>
                  <a:pt x="10053" y="3588"/>
                </a:moveTo>
                <a:lnTo>
                  <a:pt x="10025" y="3570"/>
                </a:lnTo>
                <a:lnTo>
                  <a:pt x="9983" y="3542"/>
                </a:lnTo>
                <a:lnTo>
                  <a:pt x="9951" y="3513"/>
                </a:lnTo>
                <a:lnTo>
                  <a:pt x="9926" y="3488"/>
                </a:lnTo>
                <a:lnTo>
                  <a:pt x="9905" y="3465"/>
                </a:lnTo>
                <a:lnTo>
                  <a:pt x="9891" y="3446"/>
                </a:lnTo>
                <a:lnTo>
                  <a:pt x="9884" y="3428"/>
                </a:lnTo>
                <a:lnTo>
                  <a:pt x="9878" y="3414"/>
                </a:lnTo>
                <a:lnTo>
                  <a:pt x="9873" y="3402"/>
                </a:lnTo>
                <a:lnTo>
                  <a:pt x="9878" y="3390"/>
                </a:lnTo>
                <a:lnTo>
                  <a:pt x="9884" y="3375"/>
                </a:lnTo>
                <a:lnTo>
                  <a:pt x="9891" y="3357"/>
                </a:lnTo>
                <a:lnTo>
                  <a:pt x="9905" y="3338"/>
                </a:lnTo>
                <a:lnTo>
                  <a:pt x="9926" y="3315"/>
                </a:lnTo>
                <a:lnTo>
                  <a:pt x="9951" y="3290"/>
                </a:lnTo>
                <a:lnTo>
                  <a:pt x="9983" y="3264"/>
                </a:lnTo>
                <a:lnTo>
                  <a:pt x="10025" y="3234"/>
                </a:lnTo>
                <a:lnTo>
                  <a:pt x="10053" y="3216"/>
                </a:lnTo>
                <a:lnTo>
                  <a:pt x="10082" y="3234"/>
                </a:lnTo>
                <a:lnTo>
                  <a:pt x="10121" y="3264"/>
                </a:lnTo>
                <a:lnTo>
                  <a:pt x="10154" y="3290"/>
                </a:lnTo>
                <a:lnTo>
                  <a:pt x="10179" y="3315"/>
                </a:lnTo>
                <a:lnTo>
                  <a:pt x="10199" y="3338"/>
                </a:lnTo>
                <a:lnTo>
                  <a:pt x="10214" y="3357"/>
                </a:lnTo>
                <a:lnTo>
                  <a:pt x="10223" y="3375"/>
                </a:lnTo>
                <a:lnTo>
                  <a:pt x="10229" y="3390"/>
                </a:lnTo>
                <a:lnTo>
                  <a:pt x="10232" y="3402"/>
                </a:lnTo>
                <a:lnTo>
                  <a:pt x="10229" y="3414"/>
                </a:lnTo>
                <a:lnTo>
                  <a:pt x="10223" y="3428"/>
                </a:lnTo>
                <a:lnTo>
                  <a:pt x="10214" y="3446"/>
                </a:lnTo>
                <a:lnTo>
                  <a:pt x="10199" y="3465"/>
                </a:lnTo>
                <a:lnTo>
                  <a:pt x="10179" y="3488"/>
                </a:lnTo>
                <a:lnTo>
                  <a:pt x="10154" y="3513"/>
                </a:lnTo>
                <a:lnTo>
                  <a:pt x="10121" y="3542"/>
                </a:lnTo>
                <a:lnTo>
                  <a:pt x="10082" y="3570"/>
                </a:lnTo>
                <a:lnTo>
                  <a:pt x="10053" y="3588"/>
                </a:lnTo>
                <a:close/>
                <a:moveTo>
                  <a:pt x="10053" y="3132"/>
                </a:moveTo>
                <a:lnTo>
                  <a:pt x="10004" y="3098"/>
                </a:lnTo>
                <a:lnTo>
                  <a:pt x="9963" y="3069"/>
                </a:lnTo>
                <a:lnTo>
                  <a:pt x="9932" y="3044"/>
                </a:lnTo>
                <a:lnTo>
                  <a:pt x="9908" y="3021"/>
                </a:lnTo>
                <a:lnTo>
                  <a:pt x="9897" y="3009"/>
                </a:lnTo>
                <a:lnTo>
                  <a:pt x="9890" y="2997"/>
                </a:lnTo>
                <a:lnTo>
                  <a:pt x="9884" y="2988"/>
                </a:lnTo>
                <a:lnTo>
                  <a:pt x="9878" y="2976"/>
                </a:lnTo>
                <a:lnTo>
                  <a:pt x="9873" y="2964"/>
                </a:lnTo>
                <a:lnTo>
                  <a:pt x="9872" y="2951"/>
                </a:lnTo>
                <a:lnTo>
                  <a:pt x="9869" y="2922"/>
                </a:lnTo>
                <a:lnTo>
                  <a:pt x="9872" y="2900"/>
                </a:lnTo>
                <a:lnTo>
                  <a:pt x="9873" y="2880"/>
                </a:lnTo>
                <a:lnTo>
                  <a:pt x="9881" y="2861"/>
                </a:lnTo>
                <a:lnTo>
                  <a:pt x="9891" y="2840"/>
                </a:lnTo>
                <a:lnTo>
                  <a:pt x="9905" y="2822"/>
                </a:lnTo>
                <a:lnTo>
                  <a:pt x="9923" y="2804"/>
                </a:lnTo>
                <a:lnTo>
                  <a:pt x="9947" y="2784"/>
                </a:lnTo>
                <a:lnTo>
                  <a:pt x="9977" y="2765"/>
                </a:lnTo>
                <a:lnTo>
                  <a:pt x="10053" y="2712"/>
                </a:lnTo>
                <a:lnTo>
                  <a:pt x="10130" y="2765"/>
                </a:lnTo>
                <a:lnTo>
                  <a:pt x="10157" y="2784"/>
                </a:lnTo>
                <a:lnTo>
                  <a:pt x="10181" y="2804"/>
                </a:lnTo>
                <a:lnTo>
                  <a:pt x="10199" y="2822"/>
                </a:lnTo>
                <a:lnTo>
                  <a:pt x="10215" y="2840"/>
                </a:lnTo>
                <a:lnTo>
                  <a:pt x="10226" y="2861"/>
                </a:lnTo>
                <a:lnTo>
                  <a:pt x="10232" y="2880"/>
                </a:lnTo>
                <a:lnTo>
                  <a:pt x="10235" y="2900"/>
                </a:lnTo>
                <a:lnTo>
                  <a:pt x="10235" y="2922"/>
                </a:lnTo>
                <a:lnTo>
                  <a:pt x="10233" y="2951"/>
                </a:lnTo>
                <a:lnTo>
                  <a:pt x="10232" y="2964"/>
                </a:lnTo>
                <a:lnTo>
                  <a:pt x="10227" y="2976"/>
                </a:lnTo>
                <a:lnTo>
                  <a:pt x="10223" y="2988"/>
                </a:lnTo>
                <a:lnTo>
                  <a:pt x="10215" y="2997"/>
                </a:lnTo>
                <a:lnTo>
                  <a:pt x="10208" y="3009"/>
                </a:lnTo>
                <a:lnTo>
                  <a:pt x="10199" y="3021"/>
                </a:lnTo>
                <a:lnTo>
                  <a:pt x="10173" y="3044"/>
                </a:lnTo>
                <a:lnTo>
                  <a:pt x="10143" y="3069"/>
                </a:lnTo>
                <a:lnTo>
                  <a:pt x="10101" y="3098"/>
                </a:lnTo>
                <a:lnTo>
                  <a:pt x="10053" y="3132"/>
                </a:lnTo>
                <a:close/>
                <a:moveTo>
                  <a:pt x="9927" y="2712"/>
                </a:moveTo>
                <a:lnTo>
                  <a:pt x="9899" y="2732"/>
                </a:lnTo>
                <a:lnTo>
                  <a:pt x="9878" y="2753"/>
                </a:lnTo>
                <a:lnTo>
                  <a:pt x="9855" y="2771"/>
                </a:lnTo>
                <a:lnTo>
                  <a:pt x="9839" y="2790"/>
                </a:lnTo>
                <a:lnTo>
                  <a:pt x="9824" y="2813"/>
                </a:lnTo>
                <a:lnTo>
                  <a:pt x="9813" y="2834"/>
                </a:lnTo>
                <a:lnTo>
                  <a:pt x="9801" y="2813"/>
                </a:lnTo>
                <a:lnTo>
                  <a:pt x="9788" y="2790"/>
                </a:lnTo>
                <a:lnTo>
                  <a:pt x="9770" y="2771"/>
                </a:lnTo>
                <a:lnTo>
                  <a:pt x="9749" y="2753"/>
                </a:lnTo>
                <a:lnTo>
                  <a:pt x="9725" y="2732"/>
                </a:lnTo>
                <a:lnTo>
                  <a:pt x="9699" y="2712"/>
                </a:lnTo>
                <a:lnTo>
                  <a:pt x="9638" y="2670"/>
                </a:lnTo>
                <a:lnTo>
                  <a:pt x="9644" y="2666"/>
                </a:lnTo>
                <a:lnTo>
                  <a:pt x="9680" y="2640"/>
                </a:lnTo>
                <a:lnTo>
                  <a:pt x="9711" y="2616"/>
                </a:lnTo>
                <a:lnTo>
                  <a:pt x="9737" y="2592"/>
                </a:lnTo>
                <a:lnTo>
                  <a:pt x="9759" y="2568"/>
                </a:lnTo>
                <a:lnTo>
                  <a:pt x="9777" y="2549"/>
                </a:lnTo>
                <a:lnTo>
                  <a:pt x="9794" y="2526"/>
                </a:lnTo>
                <a:lnTo>
                  <a:pt x="9803" y="2508"/>
                </a:lnTo>
                <a:lnTo>
                  <a:pt x="9813" y="2490"/>
                </a:lnTo>
                <a:lnTo>
                  <a:pt x="9821" y="2508"/>
                </a:lnTo>
                <a:lnTo>
                  <a:pt x="9833" y="2526"/>
                </a:lnTo>
                <a:lnTo>
                  <a:pt x="9848" y="2549"/>
                </a:lnTo>
                <a:lnTo>
                  <a:pt x="9866" y="2568"/>
                </a:lnTo>
                <a:lnTo>
                  <a:pt x="9887" y="2592"/>
                </a:lnTo>
                <a:lnTo>
                  <a:pt x="9915" y="2616"/>
                </a:lnTo>
                <a:lnTo>
                  <a:pt x="9945" y="2640"/>
                </a:lnTo>
                <a:lnTo>
                  <a:pt x="9983" y="2666"/>
                </a:lnTo>
                <a:lnTo>
                  <a:pt x="9989" y="2670"/>
                </a:lnTo>
                <a:lnTo>
                  <a:pt x="9927" y="2712"/>
                </a:lnTo>
                <a:close/>
                <a:moveTo>
                  <a:pt x="9656" y="2768"/>
                </a:moveTo>
                <a:lnTo>
                  <a:pt x="9681" y="2789"/>
                </a:lnTo>
                <a:lnTo>
                  <a:pt x="9704" y="2807"/>
                </a:lnTo>
                <a:lnTo>
                  <a:pt x="9722" y="2825"/>
                </a:lnTo>
                <a:lnTo>
                  <a:pt x="9735" y="2843"/>
                </a:lnTo>
                <a:lnTo>
                  <a:pt x="9746" y="2861"/>
                </a:lnTo>
                <a:lnTo>
                  <a:pt x="9752" y="2880"/>
                </a:lnTo>
                <a:lnTo>
                  <a:pt x="9755" y="2900"/>
                </a:lnTo>
                <a:lnTo>
                  <a:pt x="9755" y="2922"/>
                </a:lnTo>
                <a:lnTo>
                  <a:pt x="9753" y="2951"/>
                </a:lnTo>
                <a:lnTo>
                  <a:pt x="9752" y="2963"/>
                </a:lnTo>
                <a:lnTo>
                  <a:pt x="9747" y="2973"/>
                </a:lnTo>
                <a:lnTo>
                  <a:pt x="9743" y="2985"/>
                </a:lnTo>
                <a:lnTo>
                  <a:pt x="9737" y="2996"/>
                </a:lnTo>
                <a:lnTo>
                  <a:pt x="9729" y="3008"/>
                </a:lnTo>
                <a:lnTo>
                  <a:pt x="9722" y="3018"/>
                </a:lnTo>
                <a:lnTo>
                  <a:pt x="9698" y="3039"/>
                </a:lnTo>
                <a:lnTo>
                  <a:pt x="9668" y="3066"/>
                </a:lnTo>
                <a:lnTo>
                  <a:pt x="9632" y="3092"/>
                </a:lnTo>
                <a:lnTo>
                  <a:pt x="9585" y="3123"/>
                </a:lnTo>
                <a:lnTo>
                  <a:pt x="9573" y="3132"/>
                </a:lnTo>
                <a:lnTo>
                  <a:pt x="9524" y="3098"/>
                </a:lnTo>
                <a:lnTo>
                  <a:pt x="9483" y="3069"/>
                </a:lnTo>
                <a:lnTo>
                  <a:pt x="9452" y="3044"/>
                </a:lnTo>
                <a:lnTo>
                  <a:pt x="9428" y="3021"/>
                </a:lnTo>
                <a:lnTo>
                  <a:pt x="9417" y="3009"/>
                </a:lnTo>
                <a:lnTo>
                  <a:pt x="9410" y="2997"/>
                </a:lnTo>
                <a:lnTo>
                  <a:pt x="9404" y="2988"/>
                </a:lnTo>
                <a:lnTo>
                  <a:pt x="9398" y="2976"/>
                </a:lnTo>
                <a:lnTo>
                  <a:pt x="9393" y="2964"/>
                </a:lnTo>
                <a:lnTo>
                  <a:pt x="9392" y="2951"/>
                </a:lnTo>
                <a:lnTo>
                  <a:pt x="9390" y="2922"/>
                </a:lnTo>
                <a:lnTo>
                  <a:pt x="9392" y="2900"/>
                </a:lnTo>
                <a:lnTo>
                  <a:pt x="9393" y="2880"/>
                </a:lnTo>
                <a:lnTo>
                  <a:pt x="9402" y="2861"/>
                </a:lnTo>
                <a:lnTo>
                  <a:pt x="9411" y="2840"/>
                </a:lnTo>
                <a:lnTo>
                  <a:pt x="9426" y="2822"/>
                </a:lnTo>
                <a:lnTo>
                  <a:pt x="9444" y="2804"/>
                </a:lnTo>
                <a:lnTo>
                  <a:pt x="9468" y="2784"/>
                </a:lnTo>
                <a:lnTo>
                  <a:pt x="9498" y="2765"/>
                </a:lnTo>
                <a:lnTo>
                  <a:pt x="9573" y="2712"/>
                </a:lnTo>
                <a:lnTo>
                  <a:pt x="9585" y="2720"/>
                </a:lnTo>
                <a:lnTo>
                  <a:pt x="9656" y="2768"/>
                </a:lnTo>
                <a:close/>
                <a:moveTo>
                  <a:pt x="9446" y="2712"/>
                </a:moveTo>
                <a:lnTo>
                  <a:pt x="9420" y="2732"/>
                </a:lnTo>
                <a:lnTo>
                  <a:pt x="9396" y="2753"/>
                </a:lnTo>
                <a:lnTo>
                  <a:pt x="9375" y="2771"/>
                </a:lnTo>
                <a:lnTo>
                  <a:pt x="9360" y="2790"/>
                </a:lnTo>
                <a:lnTo>
                  <a:pt x="9344" y="2813"/>
                </a:lnTo>
                <a:lnTo>
                  <a:pt x="9333" y="2834"/>
                </a:lnTo>
                <a:lnTo>
                  <a:pt x="9321" y="2813"/>
                </a:lnTo>
                <a:lnTo>
                  <a:pt x="9308" y="2790"/>
                </a:lnTo>
                <a:lnTo>
                  <a:pt x="9290" y="2771"/>
                </a:lnTo>
                <a:lnTo>
                  <a:pt x="9270" y="2753"/>
                </a:lnTo>
                <a:lnTo>
                  <a:pt x="9246" y="2732"/>
                </a:lnTo>
                <a:lnTo>
                  <a:pt x="9219" y="2712"/>
                </a:lnTo>
                <a:lnTo>
                  <a:pt x="9158" y="2670"/>
                </a:lnTo>
                <a:lnTo>
                  <a:pt x="9162" y="2666"/>
                </a:lnTo>
                <a:lnTo>
                  <a:pt x="9200" y="2640"/>
                </a:lnTo>
                <a:lnTo>
                  <a:pt x="9231" y="2616"/>
                </a:lnTo>
                <a:lnTo>
                  <a:pt x="9258" y="2592"/>
                </a:lnTo>
                <a:lnTo>
                  <a:pt x="9279" y="2568"/>
                </a:lnTo>
                <a:lnTo>
                  <a:pt x="9297" y="2549"/>
                </a:lnTo>
                <a:lnTo>
                  <a:pt x="9314" y="2526"/>
                </a:lnTo>
                <a:lnTo>
                  <a:pt x="9324" y="2508"/>
                </a:lnTo>
                <a:lnTo>
                  <a:pt x="9333" y="2490"/>
                </a:lnTo>
                <a:lnTo>
                  <a:pt x="9342" y="2508"/>
                </a:lnTo>
                <a:lnTo>
                  <a:pt x="9354" y="2526"/>
                </a:lnTo>
                <a:lnTo>
                  <a:pt x="9368" y="2549"/>
                </a:lnTo>
                <a:lnTo>
                  <a:pt x="9386" y="2568"/>
                </a:lnTo>
                <a:lnTo>
                  <a:pt x="9408" y="2592"/>
                </a:lnTo>
                <a:lnTo>
                  <a:pt x="9435" y="2616"/>
                </a:lnTo>
                <a:lnTo>
                  <a:pt x="9465" y="2640"/>
                </a:lnTo>
                <a:lnTo>
                  <a:pt x="9504" y="2666"/>
                </a:lnTo>
                <a:lnTo>
                  <a:pt x="9507" y="2670"/>
                </a:lnTo>
                <a:lnTo>
                  <a:pt x="9446" y="2712"/>
                </a:lnTo>
                <a:close/>
                <a:moveTo>
                  <a:pt x="9168" y="2765"/>
                </a:moveTo>
                <a:lnTo>
                  <a:pt x="9198" y="2784"/>
                </a:lnTo>
                <a:lnTo>
                  <a:pt x="9222" y="2804"/>
                </a:lnTo>
                <a:lnTo>
                  <a:pt x="9240" y="2822"/>
                </a:lnTo>
                <a:lnTo>
                  <a:pt x="9254" y="2840"/>
                </a:lnTo>
                <a:lnTo>
                  <a:pt x="9266" y="2861"/>
                </a:lnTo>
                <a:lnTo>
                  <a:pt x="9272" y="2880"/>
                </a:lnTo>
                <a:lnTo>
                  <a:pt x="9276" y="2900"/>
                </a:lnTo>
                <a:lnTo>
                  <a:pt x="9276" y="2922"/>
                </a:lnTo>
                <a:lnTo>
                  <a:pt x="9273" y="2951"/>
                </a:lnTo>
                <a:lnTo>
                  <a:pt x="9272" y="2964"/>
                </a:lnTo>
                <a:lnTo>
                  <a:pt x="9267" y="2976"/>
                </a:lnTo>
                <a:lnTo>
                  <a:pt x="9261" y="2988"/>
                </a:lnTo>
                <a:lnTo>
                  <a:pt x="9255" y="2997"/>
                </a:lnTo>
                <a:lnTo>
                  <a:pt x="9248" y="3009"/>
                </a:lnTo>
                <a:lnTo>
                  <a:pt x="9237" y="3021"/>
                </a:lnTo>
                <a:lnTo>
                  <a:pt x="9213" y="3044"/>
                </a:lnTo>
                <a:lnTo>
                  <a:pt x="9182" y="3069"/>
                </a:lnTo>
                <a:lnTo>
                  <a:pt x="9141" y="3098"/>
                </a:lnTo>
                <a:lnTo>
                  <a:pt x="9093" y="3132"/>
                </a:lnTo>
                <a:lnTo>
                  <a:pt x="9044" y="3098"/>
                </a:lnTo>
                <a:lnTo>
                  <a:pt x="9003" y="3069"/>
                </a:lnTo>
                <a:lnTo>
                  <a:pt x="8972" y="3044"/>
                </a:lnTo>
                <a:lnTo>
                  <a:pt x="8948" y="3021"/>
                </a:lnTo>
                <a:lnTo>
                  <a:pt x="8939" y="3009"/>
                </a:lnTo>
                <a:lnTo>
                  <a:pt x="8930" y="2997"/>
                </a:lnTo>
                <a:lnTo>
                  <a:pt x="8924" y="2988"/>
                </a:lnTo>
                <a:lnTo>
                  <a:pt x="8918" y="2976"/>
                </a:lnTo>
                <a:lnTo>
                  <a:pt x="8915" y="2964"/>
                </a:lnTo>
                <a:lnTo>
                  <a:pt x="8912" y="2951"/>
                </a:lnTo>
                <a:lnTo>
                  <a:pt x="8910" y="2922"/>
                </a:lnTo>
                <a:lnTo>
                  <a:pt x="8910" y="2900"/>
                </a:lnTo>
                <a:lnTo>
                  <a:pt x="8915" y="2880"/>
                </a:lnTo>
                <a:lnTo>
                  <a:pt x="8922" y="2861"/>
                </a:lnTo>
                <a:lnTo>
                  <a:pt x="8933" y="2840"/>
                </a:lnTo>
                <a:lnTo>
                  <a:pt x="8946" y="2822"/>
                </a:lnTo>
                <a:lnTo>
                  <a:pt x="8964" y="2804"/>
                </a:lnTo>
                <a:lnTo>
                  <a:pt x="8988" y="2784"/>
                </a:lnTo>
                <a:lnTo>
                  <a:pt x="9018" y="2765"/>
                </a:lnTo>
                <a:lnTo>
                  <a:pt x="9093" y="2712"/>
                </a:lnTo>
                <a:lnTo>
                  <a:pt x="9168" y="2765"/>
                </a:lnTo>
                <a:close/>
                <a:moveTo>
                  <a:pt x="8966" y="2712"/>
                </a:moveTo>
                <a:lnTo>
                  <a:pt x="8940" y="2732"/>
                </a:lnTo>
                <a:lnTo>
                  <a:pt x="8916" y="2753"/>
                </a:lnTo>
                <a:lnTo>
                  <a:pt x="8897" y="2771"/>
                </a:lnTo>
                <a:lnTo>
                  <a:pt x="8879" y="2790"/>
                </a:lnTo>
                <a:lnTo>
                  <a:pt x="8864" y="2813"/>
                </a:lnTo>
                <a:lnTo>
                  <a:pt x="8852" y="2834"/>
                </a:lnTo>
                <a:lnTo>
                  <a:pt x="8843" y="2813"/>
                </a:lnTo>
                <a:lnTo>
                  <a:pt x="8828" y="2790"/>
                </a:lnTo>
                <a:lnTo>
                  <a:pt x="8810" y="2771"/>
                </a:lnTo>
                <a:lnTo>
                  <a:pt x="8790" y="2753"/>
                </a:lnTo>
                <a:lnTo>
                  <a:pt x="8766" y="2732"/>
                </a:lnTo>
                <a:lnTo>
                  <a:pt x="8741" y="2712"/>
                </a:lnTo>
                <a:lnTo>
                  <a:pt x="8678" y="2670"/>
                </a:lnTo>
                <a:lnTo>
                  <a:pt x="8682" y="2666"/>
                </a:lnTo>
                <a:lnTo>
                  <a:pt x="8720" y="2640"/>
                </a:lnTo>
                <a:lnTo>
                  <a:pt x="8750" y="2616"/>
                </a:lnTo>
                <a:lnTo>
                  <a:pt x="8778" y="2592"/>
                </a:lnTo>
                <a:lnTo>
                  <a:pt x="8801" y="2568"/>
                </a:lnTo>
                <a:lnTo>
                  <a:pt x="8819" y="2549"/>
                </a:lnTo>
                <a:lnTo>
                  <a:pt x="8832" y="2526"/>
                </a:lnTo>
                <a:lnTo>
                  <a:pt x="8844" y="2508"/>
                </a:lnTo>
                <a:lnTo>
                  <a:pt x="8852" y="2490"/>
                </a:lnTo>
                <a:lnTo>
                  <a:pt x="8862" y="2508"/>
                </a:lnTo>
                <a:lnTo>
                  <a:pt x="8873" y="2526"/>
                </a:lnTo>
                <a:lnTo>
                  <a:pt x="8888" y="2549"/>
                </a:lnTo>
                <a:lnTo>
                  <a:pt x="8906" y="2568"/>
                </a:lnTo>
                <a:lnTo>
                  <a:pt x="8928" y="2592"/>
                </a:lnTo>
                <a:lnTo>
                  <a:pt x="8954" y="2616"/>
                </a:lnTo>
                <a:lnTo>
                  <a:pt x="8985" y="2640"/>
                </a:lnTo>
                <a:lnTo>
                  <a:pt x="9024" y="2666"/>
                </a:lnTo>
                <a:lnTo>
                  <a:pt x="9027" y="2670"/>
                </a:lnTo>
                <a:lnTo>
                  <a:pt x="8966" y="2712"/>
                </a:lnTo>
                <a:close/>
                <a:moveTo>
                  <a:pt x="8696" y="2768"/>
                </a:moveTo>
                <a:lnTo>
                  <a:pt x="8723" y="2789"/>
                </a:lnTo>
                <a:lnTo>
                  <a:pt x="8744" y="2807"/>
                </a:lnTo>
                <a:lnTo>
                  <a:pt x="8762" y="2825"/>
                </a:lnTo>
                <a:lnTo>
                  <a:pt x="8777" y="2843"/>
                </a:lnTo>
                <a:lnTo>
                  <a:pt x="8786" y="2861"/>
                </a:lnTo>
                <a:lnTo>
                  <a:pt x="8792" y="2880"/>
                </a:lnTo>
                <a:lnTo>
                  <a:pt x="8795" y="2900"/>
                </a:lnTo>
                <a:lnTo>
                  <a:pt x="8796" y="2922"/>
                </a:lnTo>
                <a:lnTo>
                  <a:pt x="8795" y="2951"/>
                </a:lnTo>
                <a:lnTo>
                  <a:pt x="8792" y="2963"/>
                </a:lnTo>
                <a:lnTo>
                  <a:pt x="8789" y="2973"/>
                </a:lnTo>
                <a:lnTo>
                  <a:pt x="8784" y="2985"/>
                </a:lnTo>
                <a:lnTo>
                  <a:pt x="8778" y="2996"/>
                </a:lnTo>
                <a:lnTo>
                  <a:pt x="8771" y="3008"/>
                </a:lnTo>
                <a:lnTo>
                  <a:pt x="8760" y="3018"/>
                </a:lnTo>
                <a:lnTo>
                  <a:pt x="8738" y="3039"/>
                </a:lnTo>
                <a:lnTo>
                  <a:pt x="8708" y="3066"/>
                </a:lnTo>
                <a:lnTo>
                  <a:pt x="8672" y="3092"/>
                </a:lnTo>
                <a:lnTo>
                  <a:pt x="8627" y="3123"/>
                </a:lnTo>
                <a:lnTo>
                  <a:pt x="8612" y="3132"/>
                </a:lnTo>
                <a:lnTo>
                  <a:pt x="8564" y="3098"/>
                </a:lnTo>
                <a:lnTo>
                  <a:pt x="8525" y="3069"/>
                </a:lnTo>
                <a:lnTo>
                  <a:pt x="8492" y="3044"/>
                </a:lnTo>
                <a:lnTo>
                  <a:pt x="8468" y="3021"/>
                </a:lnTo>
                <a:lnTo>
                  <a:pt x="8459" y="3009"/>
                </a:lnTo>
                <a:lnTo>
                  <a:pt x="8450" y="2997"/>
                </a:lnTo>
                <a:lnTo>
                  <a:pt x="8444" y="2988"/>
                </a:lnTo>
                <a:lnTo>
                  <a:pt x="8438" y="2976"/>
                </a:lnTo>
                <a:lnTo>
                  <a:pt x="8435" y="2964"/>
                </a:lnTo>
                <a:lnTo>
                  <a:pt x="8432" y="2951"/>
                </a:lnTo>
                <a:lnTo>
                  <a:pt x="8430" y="2922"/>
                </a:lnTo>
                <a:lnTo>
                  <a:pt x="8430" y="2900"/>
                </a:lnTo>
                <a:lnTo>
                  <a:pt x="8435" y="2880"/>
                </a:lnTo>
                <a:lnTo>
                  <a:pt x="8441" y="2861"/>
                </a:lnTo>
                <a:lnTo>
                  <a:pt x="8453" y="2840"/>
                </a:lnTo>
                <a:lnTo>
                  <a:pt x="8466" y="2822"/>
                </a:lnTo>
                <a:lnTo>
                  <a:pt x="8484" y="2804"/>
                </a:lnTo>
                <a:lnTo>
                  <a:pt x="8508" y="2784"/>
                </a:lnTo>
                <a:lnTo>
                  <a:pt x="8538" y="2765"/>
                </a:lnTo>
                <a:lnTo>
                  <a:pt x="8612" y="2712"/>
                </a:lnTo>
                <a:lnTo>
                  <a:pt x="8627" y="2720"/>
                </a:lnTo>
                <a:lnTo>
                  <a:pt x="8696" y="2768"/>
                </a:lnTo>
                <a:close/>
                <a:moveTo>
                  <a:pt x="8486" y="2712"/>
                </a:moveTo>
                <a:lnTo>
                  <a:pt x="8460" y="2732"/>
                </a:lnTo>
                <a:lnTo>
                  <a:pt x="8436" y="2753"/>
                </a:lnTo>
                <a:lnTo>
                  <a:pt x="8417" y="2771"/>
                </a:lnTo>
                <a:lnTo>
                  <a:pt x="8399" y="2790"/>
                </a:lnTo>
                <a:lnTo>
                  <a:pt x="8384" y="2813"/>
                </a:lnTo>
                <a:lnTo>
                  <a:pt x="8372" y="2834"/>
                </a:lnTo>
                <a:lnTo>
                  <a:pt x="8363" y="2813"/>
                </a:lnTo>
                <a:lnTo>
                  <a:pt x="8346" y="2790"/>
                </a:lnTo>
                <a:lnTo>
                  <a:pt x="8330" y="2771"/>
                </a:lnTo>
                <a:lnTo>
                  <a:pt x="8309" y="2753"/>
                </a:lnTo>
                <a:lnTo>
                  <a:pt x="8286" y="2732"/>
                </a:lnTo>
                <a:lnTo>
                  <a:pt x="8259" y="2712"/>
                </a:lnTo>
                <a:lnTo>
                  <a:pt x="8196" y="2670"/>
                </a:lnTo>
                <a:lnTo>
                  <a:pt x="8202" y="2666"/>
                </a:lnTo>
                <a:lnTo>
                  <a:pt x="8241" y="2640"/>
                </a:lnTo>
                <a:lnTo>
                  <a:pt x="8271" y="2616"/>
                </a:lnTo>
                <a:lnTo>
                  <a:pt x="8298" y="2592"/>
                </a:lnTo>
                <a:lnTo>
                  <a:pt x="8321" y="2568"/>
                </a:lnTo>
                <a:lnTo>
                  <a:pt x="8339" y="2549"/>
                </a:lnTo>
                <a:lnTo>
                  <a:pt x="8352" y="2526"/>
                </a:lnTo>
                <a:lnTo>
                  <a:pt x="8364" y="2508"/>
                </a:lnTo>
                <a:lnTo>
                  <a:pt x="8372" y="2490"/>
                </a:lnTo>
                <a:lnTo>
                  <a:pt x="8382" y="2508"/>
                </a:lnTo>
                <a:lnTo>
                  <a:pt x="8393" y="2526"/>
                </a:lnTo>
                <a:lnTo>
                  <a:pt x="8408" y="2549"/>
                </a:lnTo>
                <a:lnTo>
                  <a:pt x="8426" y="2568"/>
                </a:lnTo>
                <a:lnTo>
                  <a:pt x="8448" y="2592"/>
                </a:lnTo>
                <a:lnTo>
                  <a:pt x="8474" y="2616"/>
                </a:lnTo>
                <a:lnTo>
                  <a:pt x="8507" y="2640"/>
                </a:lnTo>
                <a:lnTo>
                  <a:pt x="8543" y="2666"/>
                </a:lnTo>
                <a:lnTo>
                  <a:pt x="8549" y="2670"/>
                </a:lnTo>
                <a:lnTo>
                  <a:pt x="8486" y="2712"/>
                </a:lnTo>
                <a:close/>
                <a:moveTo>
                  <a:pt x="8208" y="2765"/>
                </a:moveTo>
                <a:lnTo>
                  <a:pt x="8238" y="2784"/>
                </a:lnTo>
                <a:lnTo>
                  <a:pt x="8262" y="2804"/>
                </a:lnTo>
                <a:lnTo>
                  <a:pt x="8280" y="2822"/>
                </a:lnTo>
                <a:lnTo>
                  <a:pt x="8294" y="2840"/>
                </a:lnTo>
                <a:lnTo>
                  <a:pt x="8304" y="2861"/>
                </a:lnTo>
                <a:lnTo>
                  <a:pt x="8312" y="2880"/>
                </a:lnTo>
                <a:lnTo>
                  <a:pt x="8315" y="2900"/>
                </a:lnTo>
                <a:lnTo>
                  <a:pt x="8316" y="2922"/>
                </a:lnTo>
                <a:lnTo>
                  <a:pt x="8315" y="2951"/>
                </a:lnTo>
                <a:lnTo>
                  <a:pt x="8312" y="2964"/>
                </a:lnTo>
                <a:lnTo>
                  <a:pt x="8309" y="2976"/>
                </a:lnTo>
                <a:lnTo>
                  <a:pt x="8303" y="2988"/>
                </a:lnTo>
                <a:lnTo>
                  <a:pt x="8297" y="2997"/>
                </a:lnTo>
                <a:lnTo>
                  <a:pt x="8289" y="3009"/>
                </a:lnTo>
                <a:lnTo>
                  <a:pt x="8279" y="3021"/>
                </a:lnTo>
                <a:lnTo>
                  <a:pt x="8255" y="3044"/>
                </a:lnTo>
                <a:lnTo>
                  <a:pt x="8223" y="3069"/>
                </a:lnTo>
                <a:lnTo>
                  <a:pt x="8183" y="3098"/>
                </a:lnTo>
                <a:lnTo>
                  <a:pt x="8133" y="3132"/>
                </a:lnTo>
                <a:lnTo>
                  <a:pt x="8085" y="3098"/>
                </a:lnTo>
                <a:lnTo>
                  <a:pt x="8045" y="3069"/>
                </a:lnTo>
                <a:lnTo>
                  <a:pt x="8013" y="3044"/>
                </a:lnTo>
                <a:lnTo>
                  <a:pt x="7986" y="3021"/>
                </a:lnTo>
                <a:lnTo>
                  <a:pt x="7979" y="3009"/>
                </a:lnTo>
                <a:lnTo>
                  <a:pt x="7971" y="2997"/>
                </a:lnTo>
                <a:lnTo>
                  <a:pt x="7962" y="2988"/>
                </a:lnTo>
                <a:lnTo>
                  <a:pt x="7959" y="2976"/>
                </a:lnTo>
                <a:lnTo>
                  <a:pt x="7955" y="2964"/>
                </a:lnTo>
                <a:lnTo>
                  <a:pt x="7953" y="2951"/>
                </a:lnTo>
                <a:lnTo>
                  <a:pt x="7950" y="2922"/>
                </a:lnTo>
                <a:lnTo>
                  <a:pt x="7950" y="2900"/>
                </a:lnTo>
                <a:lnTo>
                  <a:pt x="7955" y="2880"/>
                </a:lnTo>
                <a:lnTo>
                  <a:pt x="7961" y="2861"/>
                </a:lnTo>
                <a:lnTo>
                  <a:pt x="7971" y="2840"/>
                </a:lnTo>
                <a:lnTo>
                  <a:pt x="7986" y="2822"/>
                </a:lnTo>
                <a:lnTo>
                  <a:pt x="8004" y="2804"/>
                </a:lnTo>
                <a:lnTo>
                  <a:pt x="8028" y="2784"/>
                </a:lnTo>
                <a:lnTo>
                  <a:pt x="8057" y="2765"/>
                </a:lnTo>
                <a:lnTo>
                  <a:pt x="8133" y="2712"/>
                </a:lnTo>
                <a:lnTo>
                  <a:pt x="8208" y="2765"/>
                </a:lnTo>
                <a:close/>
                <a:moveTo>
                  <a:pt x="8007" y="2712"/>
                </a:moveTo>
                <a:lnTo>
                  <a:pt x="7980" y="2732"/>
                </a:lnTo>
                <a:lnTo>
                  <a:pt x="7956" y="2753"/>
                </a:lnTo>
                <a:lnTo>
                  <a:pt x="7937" y="2771"/>
                </a:lnTo>
                <a:lnTo>
                  <a:pt x="7919" y="2790"/>
                </a:lnTo>
                <a:lnTo>
                  <a:pt x="7905" y="2813"/>
                </a:lnTo>
                <a:lnTo>
                  <a:pt x="7893" y="2834"/>
                </a:lnTo>
                <a:lnTo>
                  <a:pt x="7883" y="2813"/>
                </a:lnTo>
                <a:lnTo>
                  <a:pt x="7866" y="2790"/>
                </a:lnTo>
                <a:lnTo>
                  <a:pt x="7851" y="2771"/>
                </a:lnTo>
                <a:lnTo>
                  <a:pt x="7829" y="2753"/>
                </a:lnTo>
                <a:lnTo>
                  <a:pt x="7806" y="2732"/>
                </a:lnTo>
                <a:lnTo>
                  <a:pt x="7779" y="2712"/>
                </a:lnTo>
                <a:lnTo>
                  <a:pt x="7716" y="2670"/>
                </a:lnTo>
                <a:lnTo>
                  <a:pt x="7722" y="2666"/>
                </a:lnTo>
                <a:lnTo>
                  <a:pt x="7761" y="2640"/>
                </a:lnTo>
                <a:lnTo>
                  <a:pt x="7791" y="2616"/>
                </a:lnTo>
                <a:lnTo>
                  <a:pt x="7818" y="2592"/>
                </a:lnTo>
                <a:lnTo>
                  <a:pt x="7841" y="2568"/>
                </a:lnTo>
                <a:lnTo>
                  <a:pt x="7859" y="2549"/>
                </a:lnTo>
                <a:lnTo>
                  <a:pt x="7872" y="2526"/>
                </a:lnTo>
                <a:lnTo>
                  <a:pt x="7884" y="2508"/>
                </a:lnTo>
                <a:lnTo>
                  <a:pt x="7893" y="2490"/>
                </a:lnTo>
                <a:lnTo>
                  <a:pt x="7902" y="2508"/>
                </a:lnTo>
                <a:lnTo>
                  <a:pt x="7913" y="2526"/>
                </a:lnTo>
                <a:lnTo>
                  <a:pt x="7929" y="2549"/>
                </a:lnTo>
                <a:lnTo>
                  <a:pt x="7947" y="2568"/>
                </a:lnTo>
                <a:lnTo>
                  <a:pt x="7968" y="2592"/>
                </a:lnTo>
                <a:lnTo>
                  <a:pt x="7995" y="2616"/>
                </a:lnTo>
                <a:lnTo>
                  <a:pt x="8027" y="2640"/>
                </a:lnTo>
                <a:lnTo>
                  <a:pt x="8063" y="2666"/>
                </a:lnTo>
                <a:lnTo>
                  <a:pt x="8069" y="2670"/>
                </a:lnTo>
                <a:lnTo>
                  <a:pt x="8007" y="2712"/>
                </a:lnTo>
                <a:close/>
                <a:moveTo>
                  <a:pt x="7539" y="2712"/>
                </a:moveTo>
                <a:lnTo>
                  <a:pt x="7514" y="2732"/>
                </a:lnTo>
                <a:lnTo>
                  <a:pt x="7490" y="2753"/>
                </a:lnTo>
                <a:lnTo>
                  <a:pt x="7469" y="2771"/>
                </a:lnTo>
                <a:lnTo>
                  <a:pt x="7451" y="2790"/>
                </a:lnTo>
                <a:lnTo>
                  <a:pt x="7437" y="2813"/>
                </a:lnTo>
                <a:lnTo>
                  <a:pt x="7425" y="2834"/>
                </a:lnTo>
                <a:lnTo>
                  <a:pt x="7415" y="2813"/>
                </a:lnTo>
                <a:lnTo>
                  <a:pt x="7400" y="2790"/>
                </a:lnTo>
                <a:lnTo>
                  <a:pt x="7383" y="2771"/>
                </a:lnTo>
                <a:lnTo>
                  <a:pt x="7361" y="2753"/>
                </a:lnTo>
                <a:lnTo>
                  <a:pt x="7340" y="2732"/>
                </a:lnTo>
                <a:lnTo>
                  <a:pt x="7311" y="2712"/>
                </a:lnTo>
                <a:lnTo>
                  <a:pt x="7250" y="2670"/>
                </a:lnTo>
                <a:lnTo>
                  <a:pt x="7256" y="2666"/>
                </a:lnTo>
                <a:lnTo>
                  <a:pt x="7293" y="2640"/>
                </a:lnTo>
                <a:lnTo>
                  <a:pt x="7323" y="2616"/>
                </a:lnTo>
                <a:lnTo>
                  <a:pt x="7352" y="2592"/>
                </a:lnTo>
                <a:lnTo>
                  <a:pt x="7373" y="2568"/>
                </a:lnTo>
                <a:lnTo>
                  <a:pt x="7391" y="2549"/>
                </a:lnTo>
                <a:lnTo>
                  <a:pt x="7406" y="2526"/>
                </a:lnTo>
                <a:lnTo>
                  <a:pt x="7418" y="2508"/>
                </a:lnTo>
                <a:lnTo>
                  <a:pt x="7425" y="2490"/>
                </a:lnTo>
                <a:lnTo>
                  <a:pt x="7436" y="2508"/>
                </a:lnTo>
                <a:lnTo>
                  <a:pt x="7445" y="2526"/>
                </a:lnTo>
                <a:lnTo>
                  <a:pt x="7461" y="2549"/>
                </a:lnTo>
                <a:lnTo>
                  <a:pt x="7479" y="2568"/>
                </a:lnTo>
                <a:lnTo>
                  <a:pt x="7502" y="2592"/>
                </a:lnTo>
                <a:lnTo>
                  <a:pt x="7527" y="2616"/>
                </a:lnTo>
                <a:lnTo>
                  <a:pt x="7559" y="2640"/>
                </a:lnTo>
                <a:lnTo>
                  <a:pt x="7595" y="2666"/>
                </a:lnTo>
                <a:lnTo>
                  <a:pt x="7601" y="2670"/>
                </a:lnTo>
                <a:lnTo>
                  <a:pt x="7539" y="2712"/>
                </a:lnTo>
                <a:close/>
                <a:moveTo>
                  <a:pt x="7262" y="2765"/>
                </a:moveTo>
                <a:lnTo>
                  <a:pt x="7292" y="2784"/>
                </a:lnTo>
                <a:lnTo>
                  <a:pt x="7316" y="2804"/>
                </a:lnTo>
                <a:lnTo>
                  <a:pt x="7334" y="2822"/>
                </a:lnTo>
                <a:lnTo>
                  <a:pt x="7347" y="2840"/>
                </a:lnTo>
                <a:lnTo>
                  <a:pt x="7358" y="2861"/>
                </a:lnTo>
                <a:lnTo>
                  <a:pt x="7365" y="2880"/>
                </a:lnTo>
                <a:lnTo>
                  <a:pt x="7367" y="2900"/>
                </a:lnTo>
                <a:lnTo>
                  <a:pt x="7370" y="2922"/>
                </a:lnTo>
                <a:lnTo>
                  <a:pt x="7367" y="2951"/>
                </a:lnTo>
                <a:lnTo>
                  <a:pt x="7365" y="2964"/>
                </a:lnTo>
                <a:lnTo>
                  <a:pt x="7361" y="2976"/>
                </a:lnTo>
                <a:lnTo>
                  <a:pt x="7355" y="2988"/>
                </a:lnTo>
                <a:lnTo>
                  <a:pt x="7349" y="2997"/>
                </a:lnTo>
                <a:lnTo>
                  <a:pt x="7341" y="3009"/>
                </a:lnTo>
                <a:lnTo>
                  <a:pt x="7331" y="3021"/>
                </a:lnTo>
                <a:lnTo>
                  <a:pt x="7307" y="3044"/>
                </a:lnTo>
                <a:lnTo>
                  <a:pt x="7275" y="3069"/>
                </a:lnTo>
                <a:lnTo>
                  <a:pt x="7235" y="3098"/>
                </a:lnTo>
                <a:lnTo>
                  <a:pt x="7185" y="3132"/>
                </a:lnTo>
                <a:lnTo>
                  <a:pt x="7137" y="3098"/>
                </a:lnTo>
                <a:lnTo>
                  <a:pt x="7095" y="3069"/>
                </a:lnTo>
                <a:lnTo>
                  <a:pt x="7065" y="3044"/>
                </a:lnTo>
                <a:lnTo>
                  <a:pt x="7040" y="3021"/>
                </a:lnTo>
                <a:lnTo>
                  <a:pt x="7031" y="3009"/>
                </a:lnTo>
                <a:lnTo>
                  <a:pt x="7023" y="2997"/>
                </a:lnTo>
                <a:lnTo>
                  <a:pt x="7016" y="2988"/>
                </a:lnTo>
                <a:lnTo>
                  <a:pt x="7011" y="2976"/>
                </a:lnTo>
                <a:lnTo>
                  <a:pt x="7007" y="2964"/>
                </a:lnTo>
                <a:lnTo>
                  <a:pt x="7005" y="2951"/>
                </a:lnTo>
                <a:lnTo>
                  <a:pt x="7004" y="2922"/>
                </a:lnTo>
                <a:lnTo>
                  <a:pt x="7004" y="2900"/>
                </a:lnTo>
                <a:lnTo>
                  <a:pt x="7007" y="2880"/>
                </a:lnTo>
                <a:lnTo>
                  <a:pt x="7013" y="2861"/>
                </a:lnTo>
                <a:lnTo>
                  <a:pt x="7023" y="2840"/>
                </a:lnTo>
                <a:lnTo>
                  <a:pt x="7040" y="2822"/>
                </a:lnTo>
                <a:lnTo>
                  <a:pt x="7058" y="2804"/>
                </a:lnTo>
                <a:lnTo>
                  <a:pt x="7082" y="2784"/>
                </a:lnTo>
                <a:lnTo>
                  <a:pt x="7109" y="2765"/>
                </a:lnTo>
                <a:lnTo>
                  <a:pt x="7185" y="2712"/>
                </a:lnTo>
                <a:lnTo>
                  <a:pt x="7262" y="2765"/>
                </a:lnTo>
                <a:close/>
                <a:moveTo>
                  <a:pt x="7059" y="2712"/>
                </a:moveTo>
                <a:lnTo>
                  <a:pt x="7034" y="2732"/>
                </a:lnTo>
                <a:lnTo>
                  <a:pt x="7010" y="2753"/>
                </a:lnTo>
                <a:lnTo>
                  <a:pt x="6989" y="2771"/>
                </a:lnTo>
                <a:lnTo>
                  <a:pt x="6972" y="2790"/>
                </a:lnTo>
                <a:lnTo>
                  <a:pt x="6957" y="2813"/>
                </a:lnTo>
                <a:lnTo>
                  <a:pt x="6945" y="2834"/>
                </a:lnTo>
                <a:lnTo>
                  <a:pt x="6933" y="2813"/>
                </a:lnTo>
                <a:lnTo>
                  <a:pt x="6920" y="2790"/>
                </a:lnTo>
                <a:lnTo>
                  <a:pt x="6903" y="2771"/>
                </a:lnTo>
                <a:lnTo>
                  <a:pt x="6882" y="2753"/>
                </a:lnTo>
                <a:lnTo>
                  <a:pt x="6860" y="2732"/>
                </a:lnTo>
                <a:lnTo>
                  <a:pt x="6831" y="2712"/>
                </a:lnTo>
                <a:lnTo>
                  <a:pt x="6770" y="2670"/>
                </a:lnTo>
                <a:lnTo>
                  <a:pt x="6776" y="2666"/>
                </a:lnTo>
                <a:lnTo>
                  <a:pt x="6812" y="2640"/>
                </a:lnTo>
                <a:lnTo>
                  <a:pt x="6843" y="2616"/>
                </a:lnTo>
                <a:lnTo>
                  <a:pt x="6872" y="2592"/>
                </a:lnTo>
                <a:lnTo>
                  <a:pt x="6894" y="2568"/>
                </a:lnTo>
                <a:lnTo>
                  <a:pt x="6912" y="2549"/>
                </a:lnTo>
                <a:lnTo>
                  <a:pt x="6926" y="2526"/>
                </a:lnTo>
                <a:lnTo>
                  <a:pt x="6938" y="2508"/>
                </a:lnTo>
                <a:lnTo>
                  <a:pt x="6945" y="2490"/>
                </a:lnTo>
                <a:lnTo>
                  <a:pt x="6954" y="2508"/>
                </a:lnTo>
                <a:lnTo>
                  <a:pt x="6966" y="2526"/>
                </a:lnTo>
                <a:lnTo>
                  <a:pt x="6980" y="2549"/>
                </a:lnTo>
                <a:lnTo>
                  <a:pt x="6999" y="2568"/>
                </a:lnTo>
                <a:lnTo>
                  <a:pt x="7022" y="2592"/>
                </a:lnTo>
                <a:lnTo>
                  <a:pt x="7047" y="2616"/>
                </a:lnTo>
                <a:lnTo>
                  <a:pt x="7079" y="2640"/>
                </a:lnTo>
                <a:lnTo>
                  <a:pt x="7115" y="2666"/>
                </a:lnTo>
                <a:lnTo>
                  <a:pt x="7121" y="2670"/>
                </a:lnTo>
                <a:lnTo>
                  <a:pt x="7059" y="2712"/>
                </a:lnTo>
                <a:close/>
                <a:moveTo>
                  <a:pt x="6788" y="2768"/>
                </a:moveTo>
                <a:lnTo>
                  <a:pt x="6816" y="2789"/>
                </a:lnTo>
                <a:lnTo>
                  <a:pt x="6837" y="2807"/>
                </a:lnTo>
                <a:lnTo>
                  <a:pt x="6855" y="2825"/>
                </a:lnTo>
                <a:lnTo>
                  <a:pt x="6867" y="2843"/>
                </a:lnTo>
                <a:lnTo>
                  <a:pt x="6878" y="2861"/>
                </a:lnTo>
                <a:lnTo>
                  <a:pt x="6884" y="2880"/>
                </a:lnTo>
                <a:lnTo>
                  <a:pt x="6888" y="2900"/>
                </a:lnTo>
                <a:lnTo>
                  <a:pt x="6890" y="2922"/>
                </a:lnTo>
                <a:lnTo>
                  <a:pt x="6888" y="2951"/>
                </a:lnTo>
                <a:lnTo>
                  <a:pt x="6885" y="2963"/>
                </a:lnTo>
                <a:lnTo>
                  <a:pt x="6882" y="2973"/>
                </a:lnTo>
                <a:lnTo>
                  <a:pt x="6876" y="2985"/>
                </a:lnTo>
                <a:lnTo>
                  <a:pt x="6870" y="2996"/>
                </a:lnTo>
                <a:lnTo>
                  <a:pt x="6864" y="3008"/>
                </a:lnTo>
                <a:lnTo>
                  <a:pt x="6854" y="3018"/>
                </a:lnTo>
                <a:lnTo>
                  <a:pt x="6831" y="3039"/>
                </a:lnTo>
                <a:lnTo>
                  <a:pt x="6801" y="3066"/>
                </a:lnTo>
                <a:lnTo>
                  <a:pt x="6764" y="3092"/>
                </a:lnTo>
                <a:lnTo>
                  <a:pt x="6717" y="3123"/>
                </a:lnTo>
                <a:lnTo>
                  <a:pt x="6705" y="3132"/>
                </a:lnTo>
                <a:lnTo>
                  <a:pt x="6656" y="3098"/>
                </a:lnTo>
                <a:lnTo>
                  <a:pt x="6615" y="3069"/>
                </a:lnTo>
                <a:lnTo>
                  <a:pt x="6584" y="3044"/>
                </a:lnTo>
                <a:lnTo>
                  <a:pt x="6560" y="3021"/>
                </a:lnTo>
                <a:lnTo>
                  <a:pt x="6549" y="3009"/>
                </a:lnTo>
                <a:lnTo>
                  <a:pt x="6542" y="2997"/>
                </a:lnTo>
                <a:lnTo>
                  <a:pt x="6536" y="2988"/>
                </a:lnTo>
                <a:lnTo>
                  <a:pt x="6531" y="2976"/>
                </a:lnTo>
                <a:lnTo>
                  <a:pt x="6528" y="2964"/>
                </a:lnTo>
                <a:lnTo>
                  <a:pt x="6525" y="2951"/>
                </a:lnTo>
                <a:lnTo>
                  <a:pt x="6524" y="2922"/>
                </a:lnTo>
                <a:lnTo>
                  <a:pt x="6524" y="2900"/>
                </a:lnTo>
                <a:lnTo>
                  <a:pt x="6528" y="2880"/>
                </a:lnTo>
                <a:lnTo>
                  <a:pt x="6534" y="2861"/>
                </a:lnTo>
                <a:lnTo>
                  <a:pt x="6543" y="2840"/>
                </a:lnTo>
                <a:lnTo>
                  <a:pt x="6558" y="2822"/>
                </a:lnTo>
                <a:lnTo>
                  <a:pt x="6578" y="2804"/>
                </a:lnTo>
                <a:lnTo>
                  <a:pt x="6602" y="2784"/>
                </a:lnTo>
                <a:lnTo>
                  <a:pt x="6630" y="2765"/>
                </a:lnTo>
                <a:lnTo>
                  <a:pt x="6705" y="2712"/>
                </a:lnTo>
                <a:lnTo>
                  <a:pt x="6717" y="2720"/>
                </a:lnTo>
                <a:lnTo>
                  <a:pt x="6788" y="2768"/>
                </a:lnTo>
                <a:close/>
                <a:moveTo>
                  <a:pt x="6579" y="2712"/>
                </a:moveTo>
                <a:lnTo>
                  <a:pt x="6554" y="2732"/>
                </a:lnTo>
                <a:lnTo>
                  <a:pt x="6530" y="2753"/>
                </a:lnTo>
                <a:lnTo>
                  <a:pt x="6510" y="2771"/>
                </a:lnTo>
                <a:lnTo>
                  <a:pt x="6492" y="2790"/>
                </a:lnTo>
                <a:lnTo>
                  <a:pt x="6477" y="2813"/>
                </a:lnTo>
                <a:lnTo>
                  <a:pt x="6465" y="2834"/>
                </a:lnTo>
                <a:lnTo>
                  <a:pt x="6453" y="2813"/>
                </a:lnTo>
                <a:lnTo>
                  <a:pt x="6440" y="2790"/>
                </a:lnTo>
                <a:lnTo>
                  <a:pt x="6422" y="2771"/>
                </a:lnTo>
                <a:lnTo>
                  <a:pt x="6402" y="2753"/>
                </a:lnTo>
                <a:lnTo>
                  <a:pt x="6378" y="2732"/>
                </a:lnTo>
                <a:lnTo>
                  <a:pt x="6351" y="2712"/>
                </a:lnTo>
                <a:lnTo>
                  <a:pt x="6290" y="2670"/>
                </a:lnTo>
                <a:lnTo>
                  <a:pt x="6296" y="2666"/>
                </a:lnTo>
                <a:lnTo>
                  <a:pt x="6332" y="2640"/>
                </a:lnTo>
                <a:lnTo>
                  <a:pt x="6363" y="2616"/>
                </a:lnTo>
                <a:lnTo>
                  <a:pt x="6390" y="2592"/>
                </a:lnTo>
                <a:lnTo>
                  <a:pt x="6414" y="2568"/>
                </a:lnTo>
                <a:lnTo>
                  <a:pt x="6432" y="2549"/>
                </a:lnTo>
                <a:lnTo>
                  <a:pt x="6446" y="2526"/>
                </a:lnTo>
                <a:lnTo>
                  <a:pt x="6458" y="2508"/>
                </a:lnTo>
                <a:lnTo>
                  <a:pt x="6465" y="2490"/>
                </a:lnTo>
                <a:lnTo>
                  <a:pt x="6474" y="2508"/>
                </a:lnTo>
                <a:lnTo>
                  <a:pt x="6486" y="2526"/>
                </a:lnTo>
                <a:lnTo>
                  <a:pt x="6500" y="2549"/>
                </a:lnTo>
                <a:lnTo>
                  <a:pt x="6519" y="2568"/>
                </a:lnTo>
                <a:lnTo>
                  <a:pt x="6542" y="2592"/>
                </a:lnTo>
                <a:lnTo>
                  <a:pt x="6567" y="2616"/>
                </a:lnTo>
                <a:lnTo>
                  <a:pt x="6600" y="2640"/>
                </a:lnTo>
                <a:lnTo>
                  <a:pt x="6636" y="2666"/>
                </a:lnTo>
                <a:lnTo>
                  <a:pt x="6642" y="2670"/>
                </a:lnTo>
                <a:lnTo>
                  <a:pt x="6579" y="2712"/>
                </a:lnTo>
                <a:close/>
                <a:moveTo>
                  <a:pt x="6302" y="2765"/>
                </a:moveTo>
                <a:lnTo>
                  <a:pt x="6330" y="2784"/>
                </a:lnTo>
                <a:lnTo>
                  <a:pt x="6354" y="2804"/>
                </a:lnTo>
                <a:lnTo>
                  <a:pt x="6374" y="2822"/>
                </a:lnTo>
                <a:lnTo>
                  <a:pt x="6387" y="2840"/>
                </a:lnTo>
                <a:lnTo>
                  <a:pt x="6398" y="2861"/>
                </a:lnTo>
                <a:lnTo>
                  <a:pt x="6404" y="2880"/>
                </a:lnTo>
                <a:lnTo>
                  <a:pt x="6408" y="2900"/>
                </a:lnTo>
                <a:lnTo>
                  <a:pt x="6410" y="2922"/>
                </a:lnTo>
                <a:lnTo>
                  <a:pt x="6408" y="2951"/>
                </a:lnTo>
                <a:lnTo>
                  <a:pt x="6404" y="2964"/>
                </a:lnTo>
                <a:lnTo>
                  <a:pt x="6399" y="2976"/>
                </a:lnTo>
                <a:lnTo>
                  <a:pt x="6396" y="2988"/>
                </a:lnTo>
                <a:lnTo>
                  <a:pt x="6390" y="2997"/>
                </a:lnTo>
                <a:lnTo>
                  <a:pt x="6381" y="3009"/>
                </a:lnTo>
                <a:lnTo>
                  <a:pt x="6372" y="3021"/>
                </a:lnTo>
                <a:lnTo>
                  <a:pt x="6348" y="3044"/>
                </a:lnTo>
                <a:lnTo>
                  <a:pt x="6315" y="3069"/>
                </a:lnTo>
                <a:lnTo>
                  <a:pt x="6276" y="3098"/>
                </a:lnTo>
                <a:lnTo>
                  <a:pt x="6227" y="3132"/>
                </a:lnTo>
                <a:lnTo>
                  <a:pt x="6176" y="3098"/>
                </a:lnTo>
                <a:lnTo>
                  <a:pt x="6137" y="3069"/>
                </a:lnTo>
                <a:lnTo>
                  <a:pt x="6104" y="3044"/>
                </a:lnTo>
                <a:lnTo>
                  <a:pt x="6080" y="3021"/>
                </a:lnTo>
                <a:lnTo>
                  <a:pt x="6071" y="3009"/>
                </a:lnTo>
                <a:lnTo>
                  <a:pt x="6062" y="2997"/>
                </a:lnTo>
                <a:lnTo>
                  <a:pt x="6056" y="2988"/>
                </a:lnTo>
                <a:lnTo>
                  <a:pt x="6053" y="2976"/>
                </a:lnTo>
                <a:lnTo>
                  <a:pt x="6048" y="2964"/>
                </a:lnTo>
                <a:lnTo>
                  <a:pt x="6044" y="2951"/>
                </a:lnTo>
                <a:lnTo>
                  <a:pt x="6042" y="2922"/>
                </a:lnTo>
                <a:lnTo>
                  <a:pt x="6044" y="2900"/>
                </a:lnTo>
                <a:lnTo>
                  <a:pt x="6048" y="2880"/>
                </a:lnTo>
                <a:lnTo>
                  <a:pt x="6054" y="2861"/>
                </a:lnTo>
                <a:lnTo>
                  <a:pt x="6065" y="2840"/>
                </a:lnTo>
                <a:lnTo>
                  <a:pt x="6078" y="2822"/>
                </a:lnTo>
                <a:lnTo>
                  <a:pt x="6098" y="2804"/>
                </a:lnTo>
                <a:lnTo>
                  <a:pt x="6122" y="2784"/>
                </a:lnTo>
                <a:lnTo>
                  <a:pt x="6150" y="2765"/>
                </a:lnTo>
                <a:lnTo>
                  <a:pt x="6227" y="2712"/>
                </a:lnTo>
                <a:lnTo>
                  <a:pt x="6302" y="2765"/>
                </a:lnTo>
                <a:close/>
                <a:moveTo>
                  <a:pt x="6101" y="2712"/>
                </a:moveTo>
                <a:lnTo>
                  <a:pt x="6074" y="2732"/>
                </a:lnTo>
                <a:lnTo>
                  <a:pt x="6050" y="2753"/>
                </a:lnTo>
                <a:lnTo>
                  <a:pt x="6030" y="2771"/>
                </a:lnTo>
                <a:lnTo>
                  <a:pt x="6012" y="2790"/>
                </a:lnTo>
                <a:lnTo>
                  <a:pt x="5999" y="2813"/>
                </a:lnTo>
                <a:lnTo>
                  <a:pt x="5987" y="2834"/>
                </a:lnTo>
                <a:lnTo>
                  <a:pt x="5975" y="2813"/>
                </a:lnTo>
                <a:lnTo>
                  <a:pt x="5960" y="2790"/>
                </a:lnTo>
                <a:lnTo>
                  <a:pt x="5942" y="2771"/>
                </a:lnTo>
                <a:lnTo>
                  <a:pt x="5922" y="2753"/>
                </a:lnTo>
                <a:lnTo>
                  <a:pt x="5898" y="2732"/>
                </a:lnTo>
                <a:lnTo>
                  <a:pt x="5873" y="2712"/>
                </a:lnTo>
                <a:lnTo>
                  <a:pt x="5810" y="2670"/>
                </a:lnTo>
                <a:lnTo>
                  <a:pt x="5816" y="2666"/>
                </a:lnTo>
                <a:lnTo>
                  <a:pt x="5852" y="2640"/>
                </a:lnTo>
                <a:lnTo>
                  <a:pt x="5885" y="2616"/>
                </a:lnTo>
                <a:lnTo>
                  <a:pt x="5910" y="2592"/>
                </a:lnTo>
                <a:lnTo>
                  <a:pt x="5934" y="2568"/>
                </a:lnTo>
                <a:lnTo>
                  <a:pt x="5952" y="2549"/>
                </a:lnTo>
                <a:lnTo>
                  <a:pt x="5966" y="2526"/>
                </a:lnTo>
                <a:lnTo>
                  <a:pt x="5978" y="2508"/>
                </a:lnTo>
                <a:lnTo>
                  <a:pt x="5987" y="2490"/>
                </a:lnTo>
                <a:lnTo>
                  <a:pt x="5994" y="2508"/>
                </a:lnTo>
                <a:lnTo>
                  <a:pt x="6006" y="2526"/>
                </a:lnTo>
                <a:lnTo>
                  <a:pt x="6020" y="2549"/>
                </a:lnTo>
                <a:lnTo>
                  <a:pt x="6038" y="2568"/>
                </a:lnTo>
                <a:lnTo>
                  <a:pt x="6062" y="2592"/>
                </a:lnTo>
                <a:lnTo>
                  <a:pt x="6089" y="2616"/>
                </a:lnTo>
                <a:lnTo>
                  <a:pt x="6120" y="2640"/>
                </a:lnTo>
                <a:lnTo>
                  <a:pt x="6156" y="2666"/>
                </a:lnTo>
                <a:lnTo>
                  <a:pt x="6162" y="2670"/>
                </a:lnTo>
                <a:lnTo>
                  <a:pt x="6101" y="2712"/>
                </a:lnTo>
                <a:close/>
                <a:moveTo>
                  <a:pt x="5828" y="2768"/>
                </a:moveTo>
                <a:lnTo>
                  <a:pt x="5856" y="2789"/>
                </a:lnTo>
                <a:lnTo>
                  <a:pt x="5879" y="2807"/>
                </a:lnTo>
                <a:lnTo>
                  <a:pt x="5894" y="2825"/>
                </a:lnTo>
                <a:lnTo>
                  <a:pt x="5909" y="2843"/>
                </a:lnTo>
                <a:lnTo>
                  <a:pt x="5918" y="2861"/>
                </a:lnTo>
                <a:lnTo>
                  <a:pt x="5924" y="2880"/>
                </a:lnTo>
                <a:lnTo>
                  <a:pt x="5928" y="2900"/>
                </a:lnTo>
                <a:lnTo>
                  <a:pt x="5930" y="2922"/>
                </a:lnTo>
                <a:lnTo>
                  <a:pt x="5928" y="2951"/>
                </a:lnTo>
                <a:lnTo>
                  <a:pt x="5924" y="2963"/>
                </a:lnTo>
                <a:lnTo>
                  <a:pt x="5922" y="2973"/>
                </a:lnTo>
                <a:lnTo>
                  <a:pt x="5916" y="2985"/>
                </a:lnTo>
                <a:lnTo>
                  <a:pt x="5910" y="2996"/>
                </a:lnTo>
                <a:lnTo>
                  <a:pt x="5903" y="3008"/>
                </a:lnTo>
                <a:lnTo>
                  <a:pt x="5894" y="3018"/>
                </a:lnTo>
                <a:lnTo>
                  <a:pt x="5873" y="3039"/>
                </a:lnTo>
                <a:lnTo>
                  <a:pt x="5843" y="3066"/>
                </a:lnTo>
                <a:lnTo>
                  <a:pt x="5804" y="3092"/>
                </a:lnTo>
                <a:lnTo>
                  <a:pt x="5759" y="3123"/>
                </a:lnTo>
                <a:lnTo>
                  <a:pt x="5747" y="3132"/>
                </a:lnTo>
                <a:lnTo>
                  <a:pt x="5696" y="3098"/>
                </a:lnTo>
                <a:lnTo>
                  <a:pt x="5657" y="3069"/>
                </a:lnTo>
                <a:lnTo>
                  <a:pt x="5625" y="3044"/>
                </a:lnTo>
                <a:lnTo>
                  <a:pt x="5601" y="3021"/>
                </a:lnTo>
                <a:lnTo>
                  <a:pt x="5591" y="3009"/>
                </a:lnTo>
                <a:lnTo>
                  <a:pt x="5583" y="2997"/>
                </a:lnTo>
                <a:lnTo>
                  <a:pt x="5577" y="2988"/>
                </a:lnTo>
                <a:lnTo>
                  <a:pt x="5573" y="2976"/>
                </a:lnTo>
                <a:lnTo>
                  <a:pt x="5568" y="2964"/>
                </a:lnTo>
                <a:lnTo>
                  <a:pt x="5565" y="2951"/>
                </a:lnTo>
                <a:lnTo>
                  <a:pt x="5562" y="2922"/>
                </a:lnTo>
                <a:lnTo>
                  <a:pt x="5565" y="2900"/>
                </a:lnTo>
                <a:lnTo>
                  <a:pt x="5568" y="2880"/>
                </a:lnTo>
                <a:lnTo>
                  <a:pt x="5574" y="2861"/>
                </a:lnTo>
                <a:lnTo>
                  <a:pt x="5585" y="2840"/>
                </a:lnTo>
                <a:lnTo>
                  <a:pt x="5598" y="2822"/>
                </a:lnTo>
                <a:lnTo>
                  <a:pt x="5619" y="2804"/>
                </a:lnTo>
                <a:lnTo>
                  <a:pt x="5643" y="2784"/>
                </a:lnTo>
                <a:lnTo>
                  <a:pt x="5670" y="2765"/>
                </a:lnTo>
                <a:lnTo>
                  <a:pt x="5747" y="2712"/>
                </a:lnTo>
                <a:lnTo>
                  <a:pt x="5759" y="2720"/>
                </a:lnTo>
                <a:lnTo>
                  <a:pt x="5828" y="2768"/>
                </a:lnTo>
                <a:close/>
                <a:moveTo>
                  <a:pt x="5621" y="2712"/>
                </a:moveTo>
                <a:lnTo>
                  <a:pt x="5595" y="2732"/>
                </a:lnTo>
                <a:lnTo>
                  <a:pt x="5571" y="2753"/>
                </a:lnTo>
                <a:lnTo>
                  <a:pt x="5550" y="2771"/>
                </a:lnTo>
                <a:lnTo>
                  <a:pt x="5532" y="2790"/>
                </a:lnTo>
                <a:lnTo>
                  <a:pt x="5519" y="2813"/>
                </a:lnTo>
                <a:lnTo>
                  <a:pt x="5507" y="2834"/>
                </a:lnTo>
                <a:lnTo>
                  <a:pt x="5495" y="2813"/>
                </a:lnTo>
                <a:lnTo>
                  <a:pt x="5481" y="2790"/>
                </a:lnTo>
                <a:lnTo>
                  <a:pt x="5463" y="2771"/>
                </a:lnTo>
                <a:lnTo>
                  <a:pt x="5442" y="2753"/>
                </a:lnTo>
                <a:lnTo>
                  <a:pt x="5418" y="2732"/>
                </a:lnTo>
                <a:lnTo>
                  <a:pt x="5393" y="2712"/>
                </a:lnTo>
                <a:lnTo>
                  <a:pt x="5331" y="2670"/>
                </a:lnTo>
                <a:lnTo>
                  <a:pt x="5337" y="2666"/>
                </a:lnTo>
                <a:lnTo>
                  <a:pt x="5373" y="2640"/>
                </a:lnTo>
                <a:lnTo>
                  <a:pt x="5405" y="2616"/>
                </a:lnTo>
                <a:lnTo>
                  <a:pt x="5430" y="2592"/>
                </a:lnTo>
                <a:lnTo>
                  <a:pt x="5453" y="2568"/>
                </a:lnTo>
                <a:lnTo>
                  <a:pt x="5472" y="2549"/>
                </a:lnTo>
                <a:lnTo>
                  <a:pt x="5487" y="2526"/>
                </a:lnTo>
                <a:lnTo>
                  <a:pt x="5499" y="2508"/>
                </a:lnTo>
                <a:lnTo>
                  <a:pt x="5507" y="2490"/>
                </a:lnTo>
                <a:lnTo>
                  <a:pt x="5514" y="2508"/>
                </a:lnTo>
                <a:lnTo>
                  <a:pt x="5526" y="2526"/>
                </a:lnTo>
                <a:lnTo>
                  <a:pt x="5541" y="2549"/>
                </a:lnTo>
                <a:lnTo>
                  <a:pt x="5559" y="2568"/>
                </a:lnTo>
                <a:lnTo>
                  <a:pt x="5583" y="2592"/>
                </a:lnTo>
                <a:lnTo>
                  <a:pt x="5609" y="2616"/>
                </a:lnTo>
                <a:lnTo>
                  <a:pt x="5640" y="2640"/>
                </a:lnTo>
                <a:lnTo>
                  <a:pt x="5676" y="2666"/>
                </a:lnTo>
                <a:lnTo>
                  <a:pt x="5682" y="2670"/>
                </a:lnTo>
                <a:lnTo>
                  <a:pt x="5621" y="2712"/>
                </a:lnTo>
                <a:close/>
                <a:moveTo>
                  <a:pt x="5343" y="2765"/>
                </a:moveTo>
                <a:lnTo>
                  <a:pt x="5370" y="2784"/>
                </a:lnTo>
                <a:lnTo>
                  <a:pt x="5394" y="2804"/>
                </a:lnTo>
                <a:lnTo>
                  <a:pt x="5415" y="2822"/>
                </a:lnTo>
                <a:lnTo>
                  <a:pt x="5429" y="2840"/>
                </a:lnTo>
                <a:lnTo>
                  <a:pt x="5439" y="2861"/>
                </a:lnTo>
                <a:lnTo>
                  <a:pt x="5445" y="2880"/>
                </a:lnTo>
                <a:lnTo>
                  <a:pt x="5448" y="2900"/>
                </a:lnTo>
                <a:lnTo>
                  <a:pt x="5448" y="2922"/>
                </a:lnTo>
                <a:lnTo>
                  <a:pt x="5447" y="2951"/>
                </a:lnTo>
                <a:lnTo>
                  <a:pt x="5445" y="2964"/>
                </a:lnTo>
                <a:lnTo>
                  <a:pt x="5441" y="2976"/>
                </a:lnTo>
                <a:lnTo>
                  <a:pt x="5436" y="2988"/>
                </a:lnTo>
                <a:lnTo>
                  <a:pt x="5429" y="2997"/>
                </a:lnTo>
                <a:lnTo>
                  <a:pt x="5423" y="3009"/>
                </a:lnTo>
                <a:lnTo>
                  <a:pt x="5412" y="3021"/>
                </a:lnTo>
                <a:lnTo>
                  <a:pt x="5388" y="3044"/>
                </a:lnTo>
                <a:lnTo>
                  <a:pt x="5357" y="3069"/>
                </a:lnTo>
                <a:lnTo>
                  <a:pt x="5316" y="3098"/>
                </a:lnTo>
                <a:lnTo>
                  <a:pt x="5267" y="3132"/>
                </a:lnTo>
                <a:lnTo>
                  <a:pt x="5217" y="3098"/>
                </a:lnTo>
                <a:lnTo>
                  <a:pt x="5177" y="3069"/>
                </a:lnTo>
                <a:lnTo>
                  <a:pt x="5145" y="3044"/>
                </a:lnTo>
                <a:lnTo>
                  <a:pt x="5121" y="3021"/>
                </a:lnTo>
                <a:lnTo>
                  <a:pt x="5111" y="3009"/>
                </a:lnTo>
                <a:lnTo>
                  <a:pt x="5103" y="2997"/>
                </a:lnTo>
                <a:lnTo>
                  <a:pt x="5097" y="2988"/>
                </a:lnTo>
                <a:lnTo>
                  <a:pt x="5091" y="2976"/>
                </a:lnTo>
                <a:lnTo>
                  <a:pt x="5088" y="2964"/>
                </a:lnTo>
                <a:lnTo>
                  <a:pt x="5085" y="2951"/>
                </a:lnTo>
                <a:lnTo>
                  <a:pt x="5082" y="2922"/>
                </a:lnTo>
                <a:lnTo>
                  <a:pt x="5085" y="2900"/>
                </a:lnTo>
                <a:lnTo>
                  <a:pt x="5088" y="2880"/>
                </a:lnTo>
                <a:lnTo>
                  <a:pt x="5094" y="2861"/>
                </a:lnTo>
                <a:lnTo>
                  <a:pt x="5105" y="2840"/>
                </a:lnTo>
                <a:lnTo>
                  <a:pt x="5118" y="2822"/>
                </a:lnTo>
                <a:lnTo>
                  <a:pt x="5139" y="2804"/>
                </a:lnTo>
                <a:lnTo>
                  <a:pt x="5160" y="2784"/>
                </a:lnTo>
                <a:lnTo>
                  <a:pt x="5190" y="2765"/>
                </a:lnTo>
                <a:lnTo>
                  <a:pt x="5267" y="2712"/>
                </a:lnTo>
                <a:lnTo>
                  <a:pt x="5343" y="2765"/>
                </a:lnTo>
                <a:close/>
                <a:moveTo>
                  <a:pt x="5141" y="2712"/>
                </a:moveTo>
                <a:lnTo>
                  <a:pt x="5112" y="2732"/>
                </a:lnTo>
                <a:lnTo>
                  <a:pt x="5091" y="2753"/>
                </a:lnTo>
                <a:lnTo>
                  <a:pt x="5069" y="2771"/>
                </a:lnTo>
                <a:lnTo>
                  <a:pt x="5052" y="2790"/>
                </a:lnTo>
                <a:lnTo>
                  <a:pt x="5039" y="2813"/>
                </a:lnTo>
                <a:lnTo>
                  <a:pt x="5027" y="2834"/>
                </a:lnTo>
                <a:lnTo>
                  <a:pt x="5015" y="2813"/>
                </a:lnTo>
                <a:lnTo>
                  <a:pt x="5001" y="2790"/>
                </a:lnTo>
                <a:lnTo>
                  <a:pt x="4983" y="2771"/>
                </a:lnTo>
                <a:lnTo>
                  <a:pt x="4964" y="2753"/>
                </a:lnTo>
                <a:lnTo>
                  <a:pt x="4940" y="2732"/>
                </a:lnTo>
                <a:lnTo>
                  <a:pt x="4913" y="2712"/>
                </a:lnTo>
                <a:lnTo>
                  <a:pt x="4851" y="2670"/>
                </a:lnTo>
                <a:lnTo>
                  <a:pt x="4857" y="2666"/>
                </a:lnTo>
                <a:lnTo>
                  <a:pt x="4893" y="2640"/>
                </a:lnTo>
                <a:lnTo>
                  <a:pt x="4925" y="2616"/>
                </a:lnTo>
                <a:lnTo>
                  <a:pt x="4952" y="2592"/>
                </a:lnTo>
                <a:lnTo>
                  <a:pt x="4973" y="2568"/>
                </a:lnTo>
                <a:lnTo>
                  <a:pt x="4994" y="2549"/>
                </a:lnTo>
                <a:lnTo>
                  <a:pt x="5007" y="2526"/>
                </a:lnTo>
                <a:lnTo>
                  <a:pt x="5019" y="2508"/>
                </a:lnTo>
                <a:lnTo>
                  <a:pt x="5027" y="2490"/>
                </a:lnTo>
                <a:lnTo>
                  <a:pt x="5034" y="2508"/>
                </a:lnTo>
                <a:lnTo>
                  <a:pt x="5046" y="2526"/>
                </a:lnTo>
                <a:lnTo>
                  <a:pt x="5061" y="2549"/>
                </a:lnTo>
                <a:lnTo>
                  <a:pt x="5079" y="2568"/>
                </a:lnTo>
                <a:lnTo>
                  <a:pt x="5100" y="2592"/>
                </a:lnTo>
                <a:lnTo>
                  <a:pt x="5129" y="2616"/>
                </a:lnTo>
                <a:lnTo>
                  <a:pt x="5160" y="2640"/>
                </a:lnTo>
                <a:lnTo>
                  <a:pt x="5196" y="2666"/>
                </a:lnTo>
                <a:lnTo>
                  <a:pt x="5202" y="2670"/>
                </a:lnTo>
                <a:lnTo>
                  <a:pt x="5141" y="2712"/>
                </a:lnTo>
                <a:close/>
                <a:moveTo>
                  <a:pt x="4869" y="2768"/>
                </a:moveTo>
                <a:lnTo>
                  <a:pt x="4895" y="2789"/>
                </a:lnTo>
                <a:lnTo>
                  <a:pt x="4917" y="2807"/>
                </a:lnTo>
                <a:lnTo>
                  <a:pt x="4935" y="2825"/>
                </a:lnTo>
                <a:lnTo>
                  <a:pt x="4949" y="2843"/>
                </a:lnTo>
                <a:lnTo>
                  <a:pt x="4959" y="2861"/>
                </a:lnTo>
                <a:lnTo>
                  <a:pt x="4965" y="2880"/>
                </a:lnTo>
                <a:lnTo>
                  <a:pt x="4970" y="2900"/>
                </a:lnTo>
                <a:lnTo>
                  <a:pt x="4970" y="2922"/>
                </a:lnTo>
                <a:lnTo>
                  <a:pt x="4967" y="2951"/>
                </a:lnTo>
                <a:lnTo>
                  <a:pt x="4965" y="2963"/>
                </a:lnTo>
                <a:lnTo>
                  <a:pt x="4961" y="2973"/>
                </a:lnTo>
                <a:lnTo>
                  <a:pt x="4958" y="2985"/>
                </a:lnTo>
                <a:lnTo>
                  <a:pt x="4952" y="2996"/>
                </a:lnTo>
                <a:lnTo>
                  <a:pt x="4943" y="3008"/>
                </a:lnTo>
                <a:lnTo>
                  <a:pt x="4935" y="3018"/>
                </a:lnTo>
                <a:lnTo>
                  <a:pt x="4911" y="3039"/>
                </a:lnTo>
                <a:lnTo>
                  <a:pt x="4883" y="3066"/>
                </a:lnTo>
                <a:lnTo>
                  <a:pt x="4845" y="3092"/>
                </a:lnTo>
                <a:lnTo>
                  <a:pt x="4799" y="3123"/>
                </a:lnTo>
                <a:lnTo>
                  <a:pt x="4787" y="3132"/>
                </a:lnTo>
                <a:lnTo>
                  <a:pt x="4737" y="3098"/>
                </a:lnTo>
                <a:lnTo>
                  <a:pt x="4697" y="3069"/>
                </a:lnTo>
                <a:lnTo>
                  <a:pt x="4665" y="3044"/>
                </a:lnTo>
                <a:lnTo>
                  <a:pt x="4641" y="3021"/>
                </a:lnTo>
                <a:lnTo>
                  <a:pt x="4631" y="3009"/>
                </a:lnTo>
                <a:lnTo>
                  <a:pt x="4623" y="2997"/>
                </a:lnTo>
                <a:lnTo>
                  <a:pt x="4617" y="2988"/>
                </a:lnTo>
                <a:lnTo>
                  <a:pt x="4611" y="2976"/>
                </a:lnTo>
                <a:lnTo>
                  <a:pt x="4607" y="2964"/>
                </a:lnTo>
                <a:lnTo>
                  <a:pt x="4605" y="2951"/>
                </a:lnTo>
                <a:lnTo>
                  <a:pt x="4604" y="2922"/>
                </a:lnTo>
                <a:lnTo>
                  <a:pt x="4605" y="2900"/>
                </a:lnTo>
                <a:lnTo>
                  <a:pt x="4607" y="2880"/>
                </a:lnTo>
                <a:lnTo>
                  <a:pt x="4616" y="2861"/>
                </a:lnTo>
                <a:lnTo>
                  <a:pt x="4625" y="2840"/>
                </a:lnTo>
                <a:lnTo>
                  <a:pt x="4640" y="2822"/>
                </a:lnTo>
                <a:lnTo>
                  <a:pt x="4658" y="2804"/>
                </a:lnTo>
                <a:lnTo>
                  <a:pt x="4682" y="2784"/>
                </a:lnTo>
                <a:lnTo>
                  <a:pt x="4712" y="2765"/>
                </a:lnTo>
                <a:lnTo>
                  <a:pt x="4787" y="2712"/>
                </a:lnTo>
                <a:lnTo>
                  <a:pt x="4799" y="2720"/>
                </a:lnTo>
                <a:lnTo>
                  <a:pt x="4869" y="2768"/>
                </a:lnTo>
                <a:close/>
                <a:moveTo>
                  <a:pt x="4661" y="2712"/>
                </a:moveTo>
                <a:lnTo>
                  <a:pt x="4634" y="2732"/>
                </a:lnTo>
                <a:lnTo>
                  <a:pt x="4611" y="2753"/>
                </a:lnTo>
                <a:lnTo>
                  <a:pt x="4589" y="2771"/>
                </a:lnTo>
                <a:lnTo>
                  <a:pt x="4574" y="2790"/>
                </a:lnTo>
                <a:lnTo>
                  <a:pt x="4557" y="2813"/>
                </a:lnTo>
                <a:lnTo>
                  <a:pt x="4547" y="2834"/>
                </a:lnTo>
                <a:lnTo>
                  <a:pt x="4535" y="2813"/>
                </a:lnTo>
                <a:lnTo>
                  <a:pt x="4521" y="2790"/>
                </a:lnTo>
                <a:lnTo>
                  <a:pt x="4503" y="2771"/>
                </a:lnTo>
                <a:lnTo>
                  <a:pt x="4484" y="2753"/>
                </a:lnTo>
                <a:lnTo>
                  <a:pt x="4460" y="2732"/>
                </a:lnTo>
                <a:lnTo>
                  <a:pt x="4433" y="2712"/>
                </a:lnTo>
                <a:lnTo>
                  <a:pt x="4371" y="2670"/>
                </a:lnTo>
                <a:lnTo>
                  <a:pt x="4377" y="2666"/>
                </a:lnTo>
                <a:lnTo>
                  <a:pt x="4413" y="2640"/>
                </a:lnTo>
                <a:lnTo>
                  <a:pt x="4445" y="2616"/>
                </a:lnTo>
                <a:lnTo>
                  <a:pt x="4472" y="2592"/>
                </a:lnTo>
                <a:lnTo>
                  <a:pt x="4493" y="2568"/>
                </a:lnTo>
                <a:lnTo>
                  <a:pt x="4511" y="2549"/>
                </a:lnTo>
                <a:lnTo>
                  <a:pt x="4527" y="2526"/>
                </a:lnTo>
                <a:lnTo>
                  <a:pt x="4538" y="2508"/>
                </a:lnTo>
                <a:lnTo>
                  <a:pt x="4547" y="2490"/>
                </a:lnTo>
                <a:lnTo>
                  <a:pt x="4556" y="2508"/>
                </a:lnTo>
                <a:lnTo>
                  <a:pt x="4568" y="2526"/>
                </a:lnTo>
                <a:lnTo>
                  <a:pt x="4581" y="2549"/>
                </a:lnTo>
                <a:lnTo>
                  <a:pt x="4599" y="2568"/>
                </a:lnTo>
                <a:lnTo>
                  <a:pt x="4622" y="2592"/>
                </a:lnTo>
                <a:lnTo>
                  <a:pt x="4649" y="2616"/>
                </a:lnTo>
                <a:lnTo>
                  <a:pt x="4679" y="2640"/>
                </a:lnTo>
                <a:lnTo>
                  <a:pt x="4718" y="2666"/>
                </a:lnTo>
                <a:lnTo>
                  <a:pt x="4724" y="2670"/>
                </a:lnTo>
                <a:lnTo>
                  <a:pt x="4661" y="2712"/>
                </a:lnTo>
                <a:close/>
                <a:moveTo>
                  <a:pt x="4383" y="2765"/>
                </a:moveTo>
                <a:lnTo>
                  <a:pt x="4412" y="2784"/>
                </a:lnTo>
                <a:lnTo>
                  <a:pt x="4436" y="2804"/>
                </a:lnTo>
                <a:lnTo>
                  <a:pt x="4454" y="2822"/>
                </a:lnTo>
                <a:lnTo>
                  <a:pt x="4469" y="2840"/>
                </a:lnTo>
                <a:lnTo>
                  <a:pt x="4479" y="2861"/>
                </a:lnTo>
                <a:lnTo>
                  <a:pt x="4485" y="2880"/>
                </a:lnTo>
                <a:lnTo>
                  <a:pt x="4490" y="2900"/>
                </a:lnTo>
                <a:lnTo>
                  <a:pt x="4490" y="2922"/>
                </a:lnTo>
                <a:lnTo>
                  <a:pt x="4487" y="2951"/>
                </a:lnTo>
                <a:lnTo>
                  <a:pt x="4485" y="2964"/>
                </a:lnTo>
                <a:lnTo>
                  <a:pt x="4481" y="2976"/>
                </a:lnTo>
                <a:lnTo>
                  <a:pt x="4478" y="2988"/>
                </a:lnTo>
                <a:lnTo>
                  <a:pt x="4469" y="2997"/>
                </a:lnTo>
                <a:lnTo>
                  <a:pt x="4461" y="3009"/>
                </a:lnTo>
                <a:lnTo>
                  <a:pt x="4454" y="3021"/>
                </a:lnTo>
                <a:lnTo>
                  <a:pt x="4427" y="3044"/>
                </a:lnTo>
                <a:lnTo>
                  <a:pt x="4395" y="3069"/>
                </a:lnTo>
                <a:lnTo>
                  <a:pt x="4355" y="3098"/>
                </a:lnTo>
                <a:lnTo>
                  <a:pt x="4308" y="3132"/>
                </a:lnTo>
                <a:lnTo>
                  <a:pt x="4257" y="3098"/>
                </a:lnTo>
                <a:lnTo>
                  <a:pt x="4218" y="3069"/>
                </a:lnTo>
                <a:lnTo>
                  <a:pt x="4185" y="3044"/>
                </a:lnTo>
                <a:lnTo>
                  <a:pt x="4161" y="3021"/>
                </a:lnTo>
                <a:lnTo>
                  <a:pt x="4152" y="3009"/>
                </a:lnTo>
                <a:lnTo>
                  <a:pt x="4143" y="2997"/>
                </a:lnTo>
                <a:lnTo>
                  <a:pt x="4137" y="2988"/>
                </a:lnTo>
                <a:lnTo>
                  <a:pt x="4131" y="2976"/>
                </a:lnTo>
                <a:lnTo>
                  <a:pt x="4128" y="2964"/>
                </a:lnTo>
                <a:lnTo>
                  <a:pt x="4125" y="2951"/>
                </a:lnTo>
                <a:lnTo>
                  <a:pt x="4124" y="2922"/>
                </a:lnTo>
                <a:lnTo>
                  <a:pt x="4125" y="2900"/>
                </a:lnTo>
                <a:lnTo>
                  <a:pt x="4128" y="2880"/>
                </a:lnTo>
                <a:lnTo>
                  <a:pt x="4136" y="2861"/>
                </a:lnTo>
                <a:lnTo>
                  <a:pt x="4146" y="2840"/>
                </a:lnTo>
                <a:lnTo>
                  <a:pt x="4160" y="2822"/>
                </a:lnTo>
                <a:lnTo>
                  <a:pt x="4178" y="2804"/>
                </a:lnTo>
                <a:lnTo>
                  <a:pt x="4202" y="2784"/>
                </a:lnTo>
                <a:lnTo>
                  <a:pt x="4232" y="2765"/>
                </a:lnTo>
                <a:lnTo>
                  <a:pt x="4308" y="2712"/>
                </a:lnTo>
                <a:lnTo>
                  <a:pt x="4383" y="2765"/>
                </a:lnTo>
                <a:close/>
                <a:moveTo>
                  <a:pt x="4182" y="2712"/>
                </a:moveTo>
                <a:lnTo>
                  <a:pt x="4154" y="2732"/>
                </a:lnTo>
                <a:lnTo>
                  <a:pt x="4131" y="2753"/>
                </a:lnTo>
                <a:lnTo>
                  <a:pt x="4110" y="2771"/>
                </a:lnTo>
                <a:lnTo>
                  <a:pt x="4094" y="2790"/>
                </a:lnTo>
                <a:lnTo>
                  <a:pt x="4077" y="2813"/>
                </a:lnTo>
                <a:lnTo>
                  <a:pt x="4068" y="2834"/>
                </a:lnTo>
                <a:lnTo>
                  <a:pt x="4056" y="2813"/>
                </a:lnTo>
                <a:lnTo>
                  <a:pt x="4041" y="2790"/>
                </a:lnTo>
                <a:lnTo>
                  <a:pt x="4023" y="2771"/>
                </a:lnTo>
                <a:lnTo>
                  <a:pt x="4004" y="2753"/>
                </a:lnTo>
                <a:lnTo>
                  <a:pt x="3980" y="2732"/>
                </a:lnTo>
                <a:lnTo>
                  <a:pt x="3954" y="2712"/>
                </a:lnTo>
                <a:lnTo>
                  <a:pt x="3891" y="2670"/>
                </a:lnTo>
                <a:lnTo>
                  <a:pt x="3897" y="2666"/>
                </a:lnTo>
                <a:lnTo>
                  <a:pt x="3933" y="2640"/>
                </a:lnTo>
                <a:lnTo>
                  <a:pt x="3966" y="2616"/>
                </a:lnTo>
                <a:lnTo>
                  <a:pt x="3992" y="2592"/>
                </a:lnTo>
                <a:lnTo>
                  <a:pt x="4014" y="2568"/>
                </a:lnTo>
                <a:lnTo>
                  <a:pt x="4032" y="2549"/>
                </a:lnTo>
                <a:lnTo>
                  <a:pt x="4047" y="2526"/>
                </a:lnTo>
                <a:lnTo>
                  <a:pt x="4058" y="2508"/>
                </a:lnTo>
                <a:lnTo>
                  <a:pt x="4068" y="2490"/>
                </a:lnTo>
                <a:lnTo>
                  <a:pt x="4076" y="2508"/>
                </a:lnTo>
                <a:lnTo>
                  <a:pt x="4088" y="2526"/>
                </a:lnTo>
                <a:lnTo>
                  <a:pt x="4101" y="2549"/>
                </a:lnTo>
                <a:lnTo>
                  <a:pt x="4119" y="2568"/>
                </a:lnTo>
                <a:lnTo>
                  <a:pt x="4142" y="2592"/>
                </a:lnTo>
                <a:lnTo>
                  <a:pt x="4170" y="2616"/>
                </a:lnTo>
                <a:lnTo>
                  <a:pt x="4200" y="2640"/>
                </a:lnTo>
                <a:lnTo>
                  <a:pt x="4238" y="2666"/>
                </a:lnTo>
                <a:lnTo>
                  <a:pt x="4244" y="2670"/>
                </a:lnTo>
                <a:lnTo>
                  <a:pt x="4182" y="2712"/>
                </a:lnTo>
                <a:close/>
                <a:moveTo>
                  <a:pt x="3909" y="2768"/>
                </a:moveTo>
                <a:lnTo>
                  <a:pt x="3936" y="2789"/>
                </a:lnTo>
                <a:lnTo>
                  <a:pt x="3957" y="2807"/>
                </a:lnTo>
                <a:lnTo>
                  <a:pt x="3975" y="2825"/>
                </a:lnTo>
                <a:lnTo>
                  <a:pt x="3990" y="2843"/>
                </a:lnTo>
                <a:lnTo>
                  <a:pt x="3999" y="2861"/>
                </a:lnTo>
                <a:lnTo>
                  <a:pt x="4005" y="2880"/>
                </a:lnTo>
                <a:lnTo>
                  <a:pt x="4010" y="2900"/>
                </a:lnTo>
                <a:lnTo>
                  <a:pt x="4010" y="2922"/>
                </a:lnTo>
                <a:lnTo>
                  <a:pt x="4008" y="2951"/>
                </a:lnTo>
                <a:lnTo>
                  <a:pt x="4005" y="2963"/>
                </a:lnTo>
                <a:lnTo>
                  <a:pt x="4002" y="2973"/>
                </a:lnTo>
                <a:lnTo>
                  <a:pt x="3998" y="2985"/>
                </a:lnTo>
                <a:lnTo>
                  <a:pt x="3992" y="2996"/>
                </a:lnTo>
                <a:lnTo>
                  <a:pt x="3984" y="3008"/>
                </a:lnTo>
                <a:lnTo>
                  <a:pt x="3975" y="3018"/>
                </a:lnTo>
                <a:lnTo>
                  <a:pt x="3951" y="3039"/>
                </a:lnTo>
                <a:lnTo>
                  <a:pt x="3921" y="3066"/>
                </a:lnTo>
                <a:lnTo>
                  <a:pt x="3885" y="3092"/>
                </a:lnTo>
                <a:lnTo>
                  <a:pt x="3840" y="3123"/>
                </a:lnTo>
                <a:lnTo>
                  <a:pt x="3828" y="3132"/>
                </a:lnTo>
                <a:lnTo>
                  <a:pt x="3777" y="3098"/>
                </a:lnTo>
                <a:lnTo>
                  <a:pt x="3738" y="3069"/>
                </a:lnTo>
                <a:lnTo>
                  <a:pt x="3705" y="3044"/>
                </a:lnTo>
                <a:lnTo>
                  <a:pt x="3681" y="3021"/>
                </a:lnTo>
                <a:lnTo>
                  <a:pt x="3672" y="3009"/>
                </a:lnTo>
                <a:lnTo>
                  <a:pt x="3665" y="2997"/>
                </a:lnTo>
                <a:lnTo>
                  <a:pt x="3659" y="2988"/>
                </a:lnTo>
                <a:lnTo>
                  <a:pt x="3653" y="2976"/>
                </a:lnTo>
                <a:lnTo>
                  <a:pt x="3648" y="2964"/>
                </a:lnTo>
                <a:lnTo>
                  <a:pt x="3647" y="2951"/>
                </a:lnTo>
                <a:lnTo>
                  <a:pt x="3644" y="2922"/>
                </a:lnTo>
                <a:lnTo>
                  <a:pt x="3647" y="2900"/>
                </a:lnTo>
                <a:lnTo>
                  <a:pt x="3648" y="2880"/>
                </a:lnTo>
                <a:lnTo>
                  <a:pt x="3656" y="2861"/>
                </a:lnTo>
                <a:lnTo>
                  <a:pt x="3666" y="2840"/>
                </a:lnTo>
                <a:lnTo>
                  <a:pt x="3680" y="2822"/>
                </a:lnTo>
                <a:lnTo>
                  <a:pt x="3698" y="2804"/>
                </a:lnTo>
                <a:lnTo>
                  <a:pt x="3722" y="2784"/>
                </a:lnTo>
                <a:lnTo>
                  <a:pt x="3752" y="2765"/>
                </a:lnTo>
                <a:lnTo>
                  <a:pt x="3828" y="2712"/>
                </a:lnTo>
                <a:lnTo>
                  <a:pt x="3840" y="2720"/>
                </a:lnTo>
                <a:lnTo>
                  <a:pt x="3909" y="2768"/>
                </a:lnTo>
                <a:close/>
                <a:moveTo>
                  <a:pt x="3699" y="2712"/>
                </a:moveTo>
                <a:lnTo>
                  <a:pt x="3674" y="2732"/>
                </a:lnTo>
                <a:lnTo>
                  <a:pt x="3650" y="2753"/>
                </a:lnTo>
                <a:lnTo>
                  <a:pt x="3630" y="2771"/>
                </a:lnTo>
                <a:lnTo>
                  <a:pt x="3612" y="2790"/>
                </a:lnTo>
                <a:lnTo>
                  <a:pt x="3599" y="2813"/>
                </a:lnTo>
                <a:lnTo>
                  <a:pt x="3588" y="2834"/>
                </a:lnTo>
                <a:lnTo>
                  <a:pt x="3576" y="2813"/>
                </a:lnTo>
                <a:lnTo>
                  <a:pt x="3563" y="2790"/>
                </a:lnTo>
                <a:lnTo>
                  <a:pt x="3545" y="2771"/>
                </a:lnTo>
                <a:lnTo>
                  <a:pt x="3524" y="2753"/>
                </a:lnTo>
                <a:lnTo>
                  <a:pt x="3500" y="2732"/>
                </a:lnTo>
                <a:lnTo>
                  <a:pt x="3474" y="2712"/>
                </a:lnTo>
                <a:lnTo>
                  <a:pt x="3413" y="2670"/>
                </a:lnTo>
                <a:lnTo>
                  <a:pt x="3416" y="2666"/>
                </a:lnTo>
                <a:lnTo>
                  <a:pt x="3455" y="2640"/>
                </a:lnTo>
                <a:lnTo>
                  <a:pt x="3486" y="2616"/>
                </a:lnTo>
                <a:lnTo>
                  <a:pt x="3512" y="2592"/>
                </a:lnTo>
                <a:lnTo>
                  <a:pt x="3534" y="2568"/>
                </a:lnTo>
                <a:lnTo>
                  <a:pt x="3552" y="2549"/>
                </a:lnTo>
                <a:lnTo>
                  <a:pt x="3569" y="2526"/>
                </a:lnTo>
                <a:lnTo>
                  <a:pt x="3578" y="2508"/>
                </a:lnTo>
                <a:lnTo>
                  <a:pt x="3588" y="2490"/>
                </a:lnTo>
                <a:lnTo>
                  <a:pt x="3596" y="2508"/>
                </a:lnTo>
                <a:lnTo>
                  <a:pt x="3606" y="2526"/>
                </a:lnTo>
                <a:lnTo>
                  <a:pt x="3623" y="2549"/>
                </a:lnTo>
                <a:lnTo>
                  <a:pt x="3641" y="2568"/>
                </a:lnTo>
                <a:lnTo>
                  <a:pt x="3662" y="2592"/>
                </a:lnTo>
                <a:lnTo>
                  <a:pt x="3687" y="2616"/>
                </a:lnTo>
                <a:lnTo>
                  <a:pt x="3720" y="2640"/>
                </a:lnTo>
                <a:lnTo>
                  <a:pt x="3758" y="2666"/>
                </a:lnTo>
                <a:lnTo>
                  <a:pt x="3762" y="2670"/>
                </a:lnTo>
                <a:lnTo>
                  <a:pt x="3699" y="2712"/>
                </a:lnTo>
                <a:close/>
                <a:moveTo>
                  <a:pt x="3422" y="2765"/>
                </a:moveTo>
                <a:lnTo>
                  <a:pt x="3452" y="2784"/>
                </a:lnTo>
                <a:lnTo>
                  <a:pt x="3476" y="2804"/>
                </a:lnTo>
                <a:lnTo>
                  <a:pt x="3494" y="2822"/>
                </a:lnTo>
                <a:lnTo>
                  <a:pt x="3509" y="2840"/>
                </a:lnTo>
                <a:lnTo>
                  <a:pt x="3518" y="2861"/>
                </a:lnTo>
                <a:lnTo>
                  <a:pt x="3527" y="2880"/>
                </a:lnTo>
                <a:lnTo>
                  <a:pt x="3530" y="2900"/>
                </a:lnTo>
                <a:lnTo>
                  <a:pt x="3530" y="2922"/>
                </a:lnTo>
                <a:lnTo>
                  <a:pt x="3528" y="2951"/>
                </a:lnTo>
                <a:lnTo>
                  <a:pt x="3527" y="2964"/>
                </a:lnTo>
                <a:lnTo>
                  <a:pt x="3522" y="2976"/>
                </a:lnTo>
                <a:lnTo>
                  <a:pt x="3516" y="2988"/>
                </a:lnTo>
                <a:lnTo>
                  <a:pt x="3510" y="2997"/>
                </a:lnTo>
                <a:lnTo>
                  <a:pt x="3503" y="3009"/>
                </a:lnTo>
                <a:lnTo>
                  <a:pt x="3492" y="3021"/>
                </a:lnTo>
                <a:lnTo>
                  <a:pt x="3468" y="3044"/>
                </a:lnTo>
                <a:lnTo>
                  <a:pt x="3437" y="3069"/>
                </a:lnTo>
                <a:lnTo>
                  <a:pt x="3396" y="3098"/>
                </a:lnTo>
                <a:lnTo>
                  <a:pt x="3347" y="3132"/>
                </a:lnTo>
                <a:lnTo>
                  <a:pt x="3299" y="3098"/>
                </a:lnTo>
                <a:lnTo>
                  <a:pt x="3258" y="3069"/>
                </a:lnTo>
                <a:lnTo>
                  <a:pt x="3227" y="3044"/>
                </a:lnTo>
                <a:lnTo>
                  <a:pt x="3203" y="3021"/>
                </a:lnTo>
                <a:lnTo>
                  <a:pt x="3192" y="3009"/>
                </a:lnTo>
                <a:lnTo>
                  <a:pt x="3185" y="2997"/>
                </a:lnTo>
                <a:lnTo>
                  <a:pt x="3179" y="2988"/>
                </a:lnTo>
                <a:lnTo>
                  <a:pt x="3173" y="2976"/>
                </a:lnTo>
                <a:lnTo>
                  <a:pt x="3168" y="2964"/>
                </a:lnTo>
                <a:lnTo>
                  <a:pt x="3167" y="2951"/>
                </a:lnTo>
                <a:lnTo>
                  <a:pt x="3164" y="2922"/>
                </a:lnTo>
                <a:lnTo>
                  <a:pt x="3164" y="2900"/>
                </a:lnTo>
                <a:lnTo>
                  <a:pt x="3168" y="2880"/>
                </a:lnTo>
                <a:lnTo>
                  <a:pt x="3174" y="2861"/>
                </a:lnTo>
                <a:lnTo>
                  <a:pt x="3186" y="2840"/>
                </a:lnTo>
                <a:lnTo>
                  <a:pt x="3200" y="2822"/>
                </a:lnTo>
                <a:lnTo>
                  <a:pt x="3218" y="2804"/>
                </a:lnTo>
                <a:lnTo>
                  <a:pt x="3242" y="2784"/>
                </a:lnTo>
                <a:lnTo>
                  <a:pt x="3272" y="2765"/>
                </a:lnTo>
                <a:lnTo>
                  <a:pt x="3347" y="2712"/>
                </a:lnTo>
                <a:lnTo>
                  <a:pt x="3422" y="2765"/>
                </a:lnTo>
                <a:close/>
                <a:moveTo>
                  <a:pt x="3221" y="2712"/>
                </a:moveTo>
                <a:lnTo>
                  <a:pt x="3194" y="2732"/>
                </a:lnTo>
                <a:lnTo>
                  <a:pt x="3170" y="2753"/>
                </a:lnTo>
                <a:lnTo>
                  <a:pt x="3150" y="2771"/>
                </a:lnTo>
                <a:lnTo>
                  <a:pt x="3132" y="2790"/>
                </a:lnTo>
                <a:lnTo>
                  <a:pt x="3119" y="2813"/>
                </a:lnTo>
                <a:lnTo>
                  <a:pt x="3107" y="2834"/>
                </a:lnTo>
                <a:lnTo>
                  <a:pt x="3096" y="2813"/>
                </a:lnTo>
                <a:lnTo>
                  <a:pt x="3080" y="2790"/>
                </a:lnTo>
                <a:lnTo>
                  <a:pt x="3065" y="2771"/>
                </a:lnTo>
                <a:lnTo>
                  <a:pt x="3044" y="2753"/>
                </a:lnTo>
                <a:lnTo>
                  <a:pt x="3021" y="2732"/>
                </a:lnTo>
                <a:lnTo>
                  <a:pt x="2994" y="2712"/>
                </a:lnTo>
                <a:lnTo>
                  <a:pt x="2933" y="2670"/>
                </a:lnTo>
                <a:lnTo>
                  <a:pt x="2937" y="2666"/>
                </a:lnTo>
                <a:lnTo>
                  <a:pt x="2975" y="2640"/>
                </a:lnTo>
                <a:lnTo>
                  <a:pt x="3005" y="2616"/>
                </a:lnTo>
                <a:lnTo>
                  <a:pt x="3032" y="2592"/>
                </a:lnTo>
                <a:lnTo>
                  <a:pt x="3054" y="2568"/>
                </a:lnTo>
                <a:lnTo>
                  <a:pt x="3072" y="2549"/>
                </a:lnTo>
                <a:lnTo>
                  <a:pt x="3086" y="2526"/>
                </a:lnTo>
                <a:lnTo>
                  <a:pt x="3098" y="2508"/>
                </a:lnTo>
                <a:lnTo>
                  <a:pt x="3107" y="2490"/>
                </a:lnTo>
                <a:lnTo>
                  <a:pt x="3116" y="2508"/>
                </a:lnTo>
                <a:lnTo>
                  <a:pt x="3126" y="2526"/>
                </a:lnTo>
                <a:lnTo>
                  <a:pt x="3143" y="2549"/>
                </a:lnTo>
                <a:lnTo>
                  <a:pt x="3161" y="2568"/>
                </a:lnTo>
                <a:lnTo>
                  <a:pt x="3182" y="2592"/>
                </a:lnTo>
                <a:lnTo>
                  <a:pt x="3209" y="2616"/>
                </a:lnTo>
                <a:lnTo>
                  <a:pt x="3240" y="2640"/>
                </a:lnTo>
                <a:lnTo>
                  <a:pt x="3278" y="2666"/>
                </a:lnTo>
                <a:lnTo>
                  <a:pt x="3282" y="2670"/>
                </a:lnTo>
                <a:lnTo>
                  <a:pt x="3221" y="2712"/>
                </a:lnTo>
                <a:close/>
                <a:moveTo>
                  <a:pt x="2951" y="2768"/>
                </a:moveTo>
                <a:lnTo>
                  <a:pt x="2976" y="2789"/>
                </a:lnTo>
                <a:lnTo>
                  <a:pt x="2999" y="2807"/>
                </a:lnTo>
                <a:lnTo>
                  <a:pt x="3017" y="2825"/>
                </a:lnTo>
                <a:lnTo>
                  <a:pt x="3030" y="2843"/>
                </a:lnTo>
                <a:lnTo>
                  <a:pt x="3041" y="2861"/>
                </a:lnTo>
                <a:lnTo>
                  <a:pt x="3047" y="2880"/>
                </a:lnTo>
                <a:lnTo>
                  <a:pt x="3048" y="2900"/>
                </a:lnTo>
                <a:lnTo>
                  <a:pt x="3050" y="2922"/>
                </a:lnTo>
                <a:lnTo>
                  <a:pt x="3048" y="2951"/>
                </a:lnTo>
                <a:lnTo>
                  <a:pt x="3047" y="2963"/>
                </a:lnTo>
                <a:lnTo>
                  <a:pt x="3042" y="2973"/>
                </a:lnTo>
                <a:lnTo>
                  <a:pt x="3038" y="2985"/>
                </a:lnTo>
                <a:lnTo>
                  <a:pt x="3032" y="2996"/>
                </a:lnTo>
                <a:lnTo>
                  <a:pt x="3024" y="3008"/>
                </a:lnTo>
                <a:lnTo>
                  <a:pt x="3015" y="3018"/>
                </a:lnTo>
                <a:lnTo>
                  <a:pt x="2993" y="3039"/>
                </a:lnTo>
                <a:lnTo>
                  <a:pt x="2963" y="3066"/>
                </a:lnTo>
                <a:lnTo>
                  <a:pt x="2925" y="3092"/>
                </a:lnTo>
                <a:lnTo>
                  <a:pt x="2879" y="3123"/>
                </a:lnTo>
                <a:lnTo>
                  <a:pt x="2867" y="3132"/>
                </a:lnTo>
                <a:lnTo>
                  <a:pt x="2819" y="3098"/>
                </a:lnTo>
                <a:lnTo>
                  <a:pt x="2778" y="3069"/>
                </a:lnTo>
                <a:lnTo>
                  <a:pt x="2747" y="3044"/>
                </a:lnTo>
                <a:lnTo>
                  <a:pt x="2721" y="3021"/>
                </a:lnTo>
                <a:lnTo>
                  <a:pt x="2712" y="3009"/>
                </a:lnTo>
                <a:lnTo>
                  <a:pt x="2705" y="2997"/>
                </a:lnTo>
                <a:lnTo>
                  <a:pt x="2697" y="2988"/>
                </a:lnTo>
                <a:lnTo>
                  <a:pt x="2693" y="2976"/>
                </a:lnTo>
                <a:lnTo>
                  <a:pt x="2688" y="2964"/>
                </a:lnTo>
                <a:lnTo>
                  <a:pt x="2687" y="2951"/>
                </a:lnTo>
                <a:lnTo>
                  <a:pt x="2685" y="2922"/>
                </a:lnTo>
                <a:lnTo>
                  <a:pt x="2685" y="2900"/>
                </a:lnTo>
                <a:lnTo>
                  <a:pt x="2688" y="2880"/>
                </a:lnTo>
                <a:lnTo>
                  <a:pt x="2694" y="2861"/>
                </a:lnTo>
                <a:lnTo>
                  <a:pt x="2706" y="2840"/>
                </a:lnTo>
                <a:lnTo>
                  <a:pt x="2721" y="2822"/>
                </a:lnTo>
                <a:lnTo>
                  <a:pt x="2739" y="2804"/>
                </a:lnTo>
                <a:lnTo>
                  <a:pt x="2763" y="2784"/>
                </a:lnTo>
                <a:lnTo>
                  <a:pt x="2790" y="2765"/>
                </a:lnTo>
                <a:lnTo>
                  <a:pt x="2867" y="2712"/>
                </a:lnTo>
                <a:lnTo>
                  <a:pt x="2879" y="2720"/>
                </a:lnTo>
                <a:lnTo>
                  <a:pt x="2951" y="2768"/>
                </a:lnTo>
                <a:close/>
                <a:moveTo>
                  <a:pt x="2741" y="2712"/>
                </a:moveTo>
                <a:lnTo>
                  <a:pt x="2715" y="2732"/>
                </a:lnTo>
                <a:lnTo>
                  <a:pt x="2691" y="2753"/>
                </a:lnTo>
                <a:lnTo>
                  <a:pt x="2670" y="2771"/>
                </a:lnTo>
                <a:lnTo>
                  <a:pt x="2652" y="2790"/>
                </a:lnTo>
                <a:lnTo>
                  <a:pt x="2639" y="2813"/>
                </a:lnTo>
                <a:lnTo>
                  <a:pt x="2627" y="2834"/>
                </a:lnTo>
                <a:lnTo>
                  <a:pt x="2616" y="2813"/>
                </a:lnTo>
                <a:lnTo>
                  <a:pt x="2601" y="2790"/>
                </a:lnTo>
                <a:lnTo>
                  <a:pt x="2585" y="2771"/>
                </a:lnTo>
                <a:lnTo>
                  <a:pt x="2562" y="2753"/>
                </a:lnTo>
                <a:lnTo>
                  <a:pt x="2541" y="2732"/>
                </a:lnTo>
                <a:lnTo>
                  <a:pt x="2513" y="2712"/>
                </a:lnTo>
                <a:lnTo>
                  <a:pt x="2451" y="2670"/>
                </a:lnTo>
                <a:lnTo>
                  <a:pt x="2457" y="2666"/>
                </a:lnTo>
                <a:lnTo>
                  <a:pt x="2495" y="2640"/>
                </a:lnTo>
                <a:lnTo>
                  <a:pt x="2525" y="2616"/>
                </a:lnTo>
                <a:lnTo>
                  <a:pt x="2553" y="2592"/>
                </a:lnTo>
                <a:lnTo>
                  <a:pt x="2574" y="2568"/>
                </a:lnTo>
                <a:lnTo>
                  <a:pt x="2592" y="2549"/>
                </a:lnTo>
                <a:lnTo>
                  <a:pt x="2607" y="2526"/>
                </a:lnTo>
                <a:lnTo>
                  <a:pt x="2619" y="2508"/>
                </a:lnTo>
                <a:lnTo>
                  <a:pt x="2627" y="2490"/>
                </a:lnTo>
                <a:lnTo>
                  <a:pt x="2637" y="2508"/>
                </a:lnTo>
                <a:lnTo>
                  <a:pt x="2646" y="2526"/>
                </a:lnTo>
                <a:lnTo>
                  <a:pt x="2663" y="2549"/>
                </a:lnTo>
                <a:lnTo>
                  <a:pt x="2681" y="2568"/>
                </a:lnTo>
                <a:lnTo>
                  <a:pt x="2703" y="2592"/>
                </a:lnTo>
                <a:lnTo>
                  <a:pt x="2729" y="2616"/>
                </a:lnTo>
                <a:lnTo>
                  <a:pt x="2760" y="2640"/>
                </a:lnTo>
                <a:lnTo>
                  <a:pt x="2796" y="2666"/>
                </a:lnTo>
                <a:lnTo>
                  <a:pt x="2802" y="2670"/>
                </a:lnTo>
                <a:lnTo>
                  <a:pt x="2741" y="2712"/>
                </a:lnTo>
                <a:close/>
                <a:moveTo>
                  <a:pt x="2463" y="2765"/>
                </a:moveTo>
                <a:lnTo>
                  <a:pt x="2493" y="2784"/>
                </a:lnTo>
                <a:lnTo>
                  <a:pt x="2517" y="2804"/>
                </a:lnTo>
                <a:lnTo>
                  <a:pt x="2535" y="2822"/>
                </a:lnTo>
                <a:lnTo>
                  <a:pt x="2549" y="2840"/>
                </a:lnTo>
                <a:lnTo>
                  <a:pt x="2559" y="2861"/>
                </a:lnTo>
                <a:lnTo>
                  <a:pt x="2567" y="2880"/>
                </a:lnTo>
                <a:lnTo>
                  <a:pt x="2568" y="2900"/>
                </a:lnTo>
                <a:lnTo>
                  <a:pt x="2571" y="2922"/>
                </a:lnTo>
                <a:lnTo>
                  <a:pt x="2568" y="2951"/>
                </a:lnTo>
                <a:lnTo>
                  <a:pt x="2567" y="2964"/>
                </a:lnTo>
                <a:lnTo>
                  <a:pt x="2562" y="2976"/>
                </a:lnTo>
                <a:lnTo>
                  <a:pt x="2556" y="2988"/>
                </a:lnTo>
                <a:lnTo>
                  <a:pt x="2550" y="2997"/>
                </a:lnTo>
                <a:lnTo>
                  <a:pt x="2543" y="3009"/>
                </a:lnTo>
                <a:lnTo>
                  <a:pt x="2532" y="3021"/>
                </a:lnTo>
                <a:lnTo>
                  <a:pt x="2508" y="3044"/>
                </a:lnTo>
                <a:lnTo>
                  <a:pt x="2477" y="3069"/>
                </a:lnTo>
                <a:lnTo>
                  <a:pt x="2436" y="3098"/>
                </a:lnTo>
                <a:lnTo>
                  <a:pt x="2387" y="3132"/>
                </a:lnTo>
                <a:lnTo>
                  <a:pt x="2339" y="3098"/>
                </a:lnTo>
                <a:lnTo>
                  <a:pt x="2297" y="3069"/>
                </a:lnTo>
                <a:lnTo>
                  <a:pt x="2267" y="3044"/>
                </a:lnTo>
                <a:lnTo>
                  <a:pt x="2241" y="3021"/>
                </a:lnTo>
                <a:lnTo>
                  <a:pt x="2234" y="3009"/>
                </a:lnTo>
                <a:lnTo>
                  <a:pt x="2225" y="2997"/>
                </a:lnTo>
                <a:lnTo>
                  <a:pt x="2217" y="2988"/>
                </a:lnTo>
                <a:lnTo>
                  <a:pt x="2213" y="2976"/>
                </a:lnTo>
                <a:lnTo>
                  <a:pt x="2210" y="2964"/>
                </a:lnTo>
                <a:lnTo>
                  <a:pt x="2207" y="2951"/>
                </a:lnTo>
                <a:lnTo>
                  <a:pt x="2205" y="2922"/>
                </a:lnTo>
                <a:lnTo>
                  <a:pt x="2205" y="2900"/>
                </a:lnTo>
                <a:lnTo>
                  <a:pt x="2210" y="2880"/>
                </a:lnTo>
                <a:lnTo>
                  <a:pt x="2216" y="2861"/>
                </a:lnTo>
                <a:lnTo>
                  <a:pt x="2225" y="2840"/>
                </a:lnTo>
                <a:lnTo>
                  <a:pt x="2241" y="2822"/>
                </a:lnTo>
                <a:lnTo>
                  <a:pt x="2259" y="2804"/>
                </a:lnTo>
                <a:lnTo>
                  <a:pt x="2283" y="2784"/>
                </a:lnTo>
                <a:lnTo>
                  <a:pt x="2312" y="2765"/>
                </a:lnTo>
                <a:lnTo>
                  <a:pt x="2387" y="2712"/>
                </a:lnTo>
                <a:lnTo>
                  <a:pt x="2463" y="2765"/>
                </a:lnTo>
                <a:close/>
                <a:moveTo>
                  <a:pt x="2261" y="2712"/>
                </a:moveTo>
                <a:lnTo>
                  <a:pt x="2235" y="2732"/>
                </a:lnTo>
                <a:lnTo>
                  <a:pt x="2211" y="2753"/>
                </a:lnTo>
                <a:lnTo>
                  <a:pt x="2192" y="2771"/>
                </a:lnTo>
                <a:lnTo>
                  <a:pt x="2174" y="2790"/>
                </a:lnTo>
                <a:lnTo>
                  <a:pt x="2159" y="2813"/>
                </a:lnTo>
                <a:lnTo>
                  <a:pt x="2147" y="2834"/>
                </a:lnTo>
                <a:lnTo>
                  <a:pt x="2138" y="2813"/>
                </a:lnTo>
                <a:lnTo>
                  <a:pt x="2121" y="2790"/>
                </a:lnTo>
                <a:lnTo>
                  <a:pt x="2105" y="2771"/>
                </a:lnTo>
                <a:lnTo>
                  <a:pt x="2084" y="2753"/>
                </a:lnTo>
                <a:lnTo>
                  <a:pt x="2061" y="2732"/>
                </a:lnTo>
                <a:lnTo>
                  <a:pt x="2033" y="2712"/>
                </a:lnTo>
                <a:lnTo>
                  <a:pt x="1971" y="2670"/>
                </a:lnTo>
                <a:lnTo>
                  <a:pt x="1977" y="2666"/>
                </a:lnTo>
                <a:lnTo>
                  <a:pt x="2013" y="2640"/>
                </a:lnTo>
                <a:lnTo>
                  <a:pt x="2045" y="2616"/>
                </a:lnTo>
                <a:lnTo>
                  <a:pt x="2073" y="2592"/>
                </a:lnTo>
                <a:lnTo>
                  <a:pt x="2096" y="2568"/>
                </a:lnTo>
                <a:lnTo>
                  <a:pt x="2114" y="2549"/>
                </a:lnTo>
                <a:lnTo>
                  <a:pt x="2127" y="2526"/>
                </a:lnTo>
                <a:lnTo>
                  <a:pt x="2139" y="2508"/>
                </a:lnTo>
                <a:lnTo>
                  <a:pt x="2147" y="2490"/>
                </a:lnTo>
                <a:lnTo>
                  <a:pt x="2156" y="2508"/>
                </a:lnTo>
                <a:lnTo>
                  <a:pt x="2168" y="2526"/>
                </a:lnTo>
                <a:lnTo>
                  <a:pt x="2183" y="2549"/>
                </a:lnTo>
                <a:lnTo>
                  <a:pt x="2201" y="2568"/>
                </a:lnTo>
                <a:lnTo>
                  <a:pt x="2223" y="2592"/>
                </a:lnTo>
                <a:lnTo>
                  <a:pt x="2249" y="2616"/>
                </a:lnTo>
                <a:lnTo>
                  <a:pt x="2282" y="2640"/>
                </a:lnTo>
                <a:lnTo>
                  <a:pt x="2318" y="2666"/>
                </a:lnTo>
                <a:lnTo>
                  <a:pt x="2324" y="2670"/>
                </a:lnTo>
                <a:lnTo>
                  <a:pt x="2261" y="2712"/>
                </a:lnTo>
                <a:close/>
                <a:moveTo>
                  <a:pt x="1989" y="2768"/>
                </a:moveTo>
                <a:lnTo>
                  <a:pt x="2018" y="2789"/>
                </a:lnTo>
                <a:lnTo>
                  <a:pt x="2039" y="2807"/>
                </a:lnTo>
                <a:lnTo>
                  <a:pt x="2057" y="2825"/>
                </a:lnTo>
                <a:lnTo>
                  <a:pt x="2069" y="2843"/>
                </a:lnTo>
                <a:lnTo>
                  <a:pt x="2079" y="2861"/>
                </a:lnTo>
                <a:lnTo>
                  <a:pt x="2087" y="2880"/>
                </a:lnTo>
                <a:lnTo>
                  <a:pt x="2090" y="2900"/>
                </a:lnTo>
                <a:lnTo>
                  <a:pt x="2091" y="2922"/>
                </a:lnTo>
                <a:lnTo>
                  <a:pt x="2090" y="2951"/>
                </a:lnTo>
                <a:lnTo>
                  <a:pt x="2087" y="2963"/>
                </a:lnTo>
                <a:lnTo>
                  <a:pt x="2084" y="2973"/>
                </a:lnTo>
                <a:lnTo>
                  <a:pt x="2078" y="2985"/>
                </a:lnTo>
                <a:lnTo>
                  <a:pt x="2072" y="2996"/>
                </a:lnTo>
                <a:lnTo>
                  <a:pt x="2066" y="3008"/>
                </a:lnTo>
                <a:lnTo>
                  <a:pt x="2055" y="3018"/>
                </a:lnTo>
                <a:lnTo>
                  <a:pt x="2033" y="3039"/>
                </a:lnTo>
                <a:lnTo>
                  <a:pt x="2003" y="3066"/>
                </a:lnTo>
                <a:lnTo>
                  <a:pt x="1965" y="3092"/>
                </a:lnTo>
                <a:lnTo>
                  <a:pt x="1919" y="3123"/>
                </a:lnTo>
                <a:lnTo>
                  <a:pt x="1907" y="3132"/>
                </a:lnTo>
                <a:lnTo>
                  <a:pt x="1857" y="3098"/>
                </a:lnTo>
                <a:lnTo>
                  <a:pt x="1817" y="3069"/>
                </a:lnTo>
                <a:lnTo>
                  <a:pt x="1785" y="3044"/>
                </a:lnTo>
                <a:lnTo>
                  <a:pt x="1761" y="3021"/>
                </a:lnTo>
                <a:lnTo>
                  <a:pt x="1754" y="3009"/>
                </a:lnTo>
                <a:lnTo>
                  <a:pt x="1745" y="2997"/>
                </a:lnTo>
                <a:lnTo>
                  <a:pt x="1737" y="2988"/>
                </a:lnTo>
                <a:lnTo>
                  <a:pt x="1733" y="2976"/>
                </a:lnTo>
                <a:lnTo>
                  <a:pt x="1730" y="2964"/>
                </a:lnTo>
                <a:lnTo>
                  <a:pt x="1727" y="2951"/>
                </a:lnTo>
                <a:lnTo>
                  <a:pt x="1725" y="2922"/>
                </a:lnTo>
                <a:lnTo>
                  <a:pt x="1725" y="2900"/>
                </a:lnTo>
                <a:lnTo>
                  <a:pt x="1730" y="2880"/>
                </a:lnTo>
                <a:lnTo>
                  <a:pt x="1736" y="2861"/>
                </a:lnTo>
                <a:lnTo>
                  <a:pt x="1745" y="2840"/>
                </a:lnTo>
                <a:lnTo>
                  <a:pt x="1761" y="2822"/>
                </a:lnTo>
                <a:lnTo>
                  <a:pt x="1779" y="2804"/>
                </a:lnTo>
                <a:lnTo>
                  <a:pt x="1803" y="2784"/>
                </a:lnTo>
                <a:lnTo>
                  <a:pt x="1832" y="2765"/>
                </a:lnTo>
                <a:lnTo>
                  <a:pt x="1907" y="2712"/>
                </a:lnTo>
                <a:lnTo>
                  <a:pt x="1919" y="2720"/>
                </a:lnTo>
                <a:lnTo>
                  <a:pt x="1989" y="2768"/>
                </a:lnTo>
                <a:close/>
                <a:moveTo>
                  <a:pt x="1781" y="2712"/>
                </a:moveTo>
                <a:lnTo>
                  <a:pt x="1755" y="2732"/>
                </a:lnTo>
                <a:lnTo>
                  <a:pt x="1731" y="2753"/>
                </a:lnTo>
                <a:lnTo>
                  <a:pt x="1712" y="2771"/>
                </a:lnTo>
                <a:lnTo>
                  <a:pt x="1694" y="2790"/>
                </a:lnTo>
                <a:lnTo>
                  <a:pt x="1680" y="2813"/>
                </a:lnTo>
                <a:lnTo>
                  <a:pt x="1668" y="2834"/>
                </a:lnTo>
                <a:lnTo>
                  <a:pt x="1656" y="2813"/>
                </a:lnTo>
                <a:lnTo>
                  <a:pt x="1641" y="2790"/>
                </a:lnTo>
                <a:lnTo>
                  <a:pt x="1623" y="2771"/>
                </a:lnTo>
                <a:lnTo>
                  <a:pt x="1604" y="2753"/>
                </a:lnTo>
                <a:lnTo>
                  <a:pt x="1580" y="2732"/>
                </a:lnTo>
                <a:lnTo>
                  <a:pt x="1554" y="2712"/>
                </a:lnTo>
                <a:lnTo>
                  <a:pt x="1491" y="2670"/>
                </a:lnTo>
                <a:lnTo>
                  <a:pt x="1497" y="2666"/>
                </a:lnTo>
                <a:lnTo>
                  <a:pt x="1533" y="2640"/>
                </a:lnTo>
                <a:lnTo>
                  <a:pt x="1566" y="2616"/>
                </a:lnTo>
                <a:lnTo>
                  <a:pt x="1593" y="2592"/>
                </a:lnTo>
                <a:lnTo>
                  <a:pt x="1616" y="2568"/>
                </a:lnTo>
                <a:lnTo>
                  <a:pt x="1634" y="2549"/>
                </a:lnTo>
                <a:lnTo>
                  <a:pt x="1647" y="2526"/>
                </a:lnTo>
                <a:lnTo>
                  <a:pt x="1659" y="2508"/>
                </a:lnTo>
                <a:lnTo>
                  <a:pt x="1668" y="2490"/>
                </a:lnTo>
                <a:lnTo>
                  <a:pt x="1676" y="2508"/>
                </a:lnTo>
                <a:lnTo>
                  <a:pt x="1688" y="2526"/>
                </a:lnTo>
                <a:lnTo>
                  <a:pt x="1701" y="2549"/>
                </a:lnTo>
                <a:lnTo>
                  <a:pt x="1721" y="2568"/>
                </a:lnTo>
                <a:lnTo>
                  <a:pt x="1743" y="2592"/>
                </a:lnTo>
                <a:lnTo>
                  <a:pt x="1769" y="2616"/>
                </a:lnTo>
                <a:lnTo>
                  <a:pt x="1802" y="2640"/>
                </a:lnTo>
                <a:lnTo>
                  <a:pt x="1838" y="2666"/>
                </a:lnTo>
                <a:lnTo>
                  <a:pt x="1844" y="2670"/>
                </a:lnTo>
                <a:lnTo>
                  <a:pt x="1781" y="2712"/>
                </a:lnTo>
                <a:close/>
                <a:moveTo>
                  <a:pt x="1503" y="2765"/>
                </a:moveTo>
                <a:lnTo>
                  <a:pt x="1533" y="2784"/>
                </a:lnTo>
                <a:lnTo>
                  <a:pt x="1556" y="2804"/>
                </a:lnTo>
                <a:lnTo>
                  <a:pt x="1575" y="2822"/>
                </a:lnTo>
                <a:lnTo>
                  <a:pt x="1590" y="2840"/>
                </a:lnTo>
                <a:lnTo>
                  <a:pt x="1599" y="2861"/>
                </a:lnTo>
                <a:lnTo>
                  <a:pt x="1605" y="2880"/>
                </a:lnTo>
                <a:lnTo>
                  <a:pt x="1610" y="2900"/>
                </a:lnTo>
                <a:lnTo>
                  <a:pt x="1611" y="2922"/>
                </a:lnTo>
                <a:lnTo>
                  <a:pt x="1610" y="2951"/>
                </a:lnTo>
                <a:lnTo>
                  <a:pt x="1605" y="2964"/>
                </a:lnTo>
                <a:lnTo>
                  <a:pt x="1604" y="2976"/>
                </a:lnTo>
                <a:lnTo>
                  <a:pt x="1598" y="2988"/>
                </a:lnTo>
                <a:lnTo>
                  <a:pt x="1592" y="2997"/>
                </a:lnTo>
                <a:lnTo>
                  <a:pt x="1584" y="3009"/>
                </a:lnTo>
                <a:lnTo>
                  <a:pt x="1574" y="3021"/>
                </a:lnTo>
                <a:lnTo>
                  <a:pt x="1550" y="3044"/>
                </a:lnTo>
                <a:lnTo>
                  <a:pt x="1518" y="3069"/>
                </a:lnTo>
                <a:lnTo>
                  <a:pt x="1478" y="3098"/>
                </a:lnTo>
                <a:lnTo>
                  <a:pt x="1428" y="3132"/>
                </a:lnTo>
                <a:lnTo>
                  <a:pt x="1377" y="3098"/>
                </a:lnTo>
                <a:lnTo>
                  <a:pt x="1338" y="3069"/>
                </a:lnTo>
                <a:lnTo>
                  <a:pt x="1305" y="3044"/>
                </a:lnTo>
                <a:lnTo>
                  <a:pt x="1281" y="3021"/>
                </a:lnTo>
                <a:lnTo>
                  <a:pt x="1272" y="3009"/>
                </a:lnTo>
                <a:lnTo>
                  <a:pt x="1263" y="2997"/>
                </a:lnTo>
                <a:lnTo>
                  <a:pt x="1257" y="2988"/>
                </a:lnTo>
                <a:lnTo>
                  <a:pt x="1254" y="2976"/>
                </a:lnTo>
                <a:lnTo>
                  <a:pt x="1250" y="2964"/>
                </a:lnTo>
                <a:lnTo>
                  <a:pt x="1245" y="2951"/>
                </a:lnTo>
                <a:lnTo>
                  <a:pt x="1245" y="2922"/>
                </a:lnTo>
                <a:lnTo>
                  <a:pt x="1245" y="2900"/>
                </a:lnTo>
                <a:lnTo>
                  <a:pt x="1250" y="2880"/>
                </a:lnTo>
                <a:lnTo>
                  <a:pt x="1256" y="2861"/>
                </a:lnTo>
                <a:lnTo>
                  <a:pt x="1266" y="2840"/>
                </a:lnTo>
                <a:lnTo>
                  <a:pt x="1280" y="2822"/>
                </a:lnTo>
                <a:lnTo>
                  <a:pt x="1299" y="2804"/>
                </a:lnTo>
                <a:lnTo>
                  <a:pt x="1323" y="2784"/>
                </a:lnTo>
                <a:lnTo>
                  <a:pt x="1352" y="2765"/>
                </a:lnTo>
                <a:lnTo>
                  <a:pt x="1428" y="2712"/>
                </a:lnTo>
                <a:lnTo>
                  <a:pt x="1503" y="2765"/>
                </a:lnTo>
                <a:close/>
                <a:moveTo>
                  <a:pt x="1302" y="2712"/>
                </a:moveTo>
                <a:lnTo>
                  <a:pt x="1275" y="2732"/>
                </a:lnTo>
                <a:lnTo>
                  <a:pt x="1251" y="2753"/>
                </a:lnTo>
                <a:lnTo>
                  <a:pt x="1232" y="2771"/>
                </a:lnTo>
                <a:lnTo>
                  <a:pt x="1214" y="2790"/>
                </a:lnTo>
                <a:lnTo>
                  <a:pt x="1200" y="2813"/>
                </a:lnTo>
                <a:lnTo>
                  <a:pt x="1188" y="2834"/>
                </a:lnTo>
                <a:lnTo>
                  <a:pt x="1176" y="2813"/>
                </a:lnTo>
                <a:lnTo>
                  <a:pt x="1161" y="2790"/>
                </a:lnTo>
                <a:lnTo>
                  <a:pt x="1143" y="2771"/>
                </a:lnTo>
                <a:lnTo>
                  <a:pt x="1124" y="2753"/>
                </a:lnTo>
                <a:lnTo>
                  <a:pt x="1100" y="2732"/>
                </a:lnTo>
                <a:lnTo>
                  <a:pt x="1074" y="2712"/>
                </a:lnTo>
                <a:lnTo>
                  <a:pt x="1013" y="2670"/>
                </a:lnTo>
                <a:lnTo>
                  <a:pt x="1019" y="2666"/>
                </a:lnTo>
                <a:lnTo>
                  <a:pt x="1053" y="2640"/>
                </a:lnTo>
                <a:lnTo>
                  <a:pt x="1086" y="2616"/>
                </a:lnTo>
                <a:lnTo>
                  <a:pt x="1112" y="2592"/>
                </a:lnTo>
                <a:lnTo>
                  <a:pt x="1136" y="2568"/>
                </a:lnTo>
                <a:lnTo>
                  <a:pt x="1154" y="2549"/>
                </a:lnTo>
                <a:lnTo>
                  <a:pt x="1167" y="2526"/>
                </a:lnTo>
                <a:lnTo>
                  <a:pt x="1179" y="2508"/>
                </a:lnTo>
                <a:lnTo>
                  <a:pt x="1188" y="2490"/>
                </a:lnTo>
                <a:lnTo>
                  <a:pt x="1196" y="2508"/>
                </a:lnTo>
                <a:lnTo>
                  <a:pt x="1208" y="2526"/>
                </a:lnTo>
                <a:lnTo>
                  <a:pt x="1221" y="2549"/>
                </a:lnTo>
                <a:lnTo>
                  <a:pt x="1239" y="2568"/>
                </a:lnTo>
                <a:lnTo>
                  <a:pt x="1263" y="2592"/>
                </a:lnTo>
                <a:lnTo>
                  <a:pt x="1290" y="2616"/>
                </a:lnTo>
                <a:lnTo>
                  <a:pt x="1322" y="2640"/>
                </a:lnTo>
                <a:lnTo>
                  <a:pt x="1358" y="2666"/>
                </a:lnTo>
                <a:lnTo>
                  <a:pt x="1364" y="2670"/>
                </a:lnTo>
                <a:lnTo>
                  <a:pt x="1302" y="2712"/>
                </a:lnTo>
                <a:close/>
                <a:moveTo>
                  <a:pt x="1161" y="3050"/>
                </a:moveTo>
                <a:lnTo>
                  <a:pt x="1176" y="3030"/>
                </a:lnTo>
                <a:lnTo>
                  <a:pt x="1188" y="3008"/>
                </a:lnTo>
                <a:lnTo>
                  <a:pt x="1200" y="3030"/>
                </a:lnTo>
                <a:lnTo>
                  <a:pt x="1214" y="3050"/>
                </a:lnTo>
                <a:lnTo>
                  <a:pt x="1232" y="3069"/>
                </a:lnTo>
                <a:lnTo>
                  <a:pt x="1251" y="3090"/>
                </a:lnTo>
                <a:lnTo>
                  <a:pt x="1275" y="3110"/>
                </a:lnTo>
                <a:lnTo>
                  <a:pt x="1302" y="3129"/>
                </a:lnTo>
                <a:lnTo>
                  <a:pt x="1364" y="3174"/>
                </a:lnTo>
                <a:lnTo>
                  <a:pt x="1358" y="3177"/>
                </a:lnTo>
                <a:lnTo>
                  <a:pt x="1322" y="3204"/>
                </a:lnTo>
                <a:lnTo>
                  <a:pt x="1290" y="3228"/>
                </a:lnTo>
                <a:lnTo>
                  <a:pt x="1263" y="3252"/>
                </a:lnTo>
                <a:lnTo>
                  <a:pt x="1239" y="3276"/>
                </a:lnTo>
                <a:lnTo>
                  <a:pt x="1221" y="3297"/>
                </a:lnTo>
                <a:lnTo>
                  <a:pt x="1208" y="3318"/>
                </a:lnTo>
                <a:lnTo>
                  <a:pt x="1196" y="3338"/>
                </a:lnTo>
                <a:lnTo>
                  <a:pt x="1188" y="3354"/>
                </a:lnTo>
                <a:lnTo>
                  <a:pt x="1179" y="3338"/>
                </a:lnTo>
                <a:lnTo>
                  <a:pt x="1167" y="3318"/>
                </a:lnTo>
                <a:lnTo>
                  <a:pt x="1154" y="3297"/>
                </a:lnTo>
                <a:lnTo>
                  <a:pt x="1136" y="3276"/>
                </a:lnTo>
                <a:lnTo>
                  <a:pt x="1112" y="3252"/>
                </a:lnTo>
                <a:lnTo>
                  <a:pt x="1086" y="3228"/>
                </a:lnTo>
                <a:lnTo>
                  <a:pt x="1053" y="3204"/>
                </a:lnTo>
                <a:lnTo>
                  <a:pt x="1019" y="3177"/>
                </a:lnTo>
                <a:lnTo>
                  <a:pt x="1013" y="3174"/>
                </a:lnTo>
                <a:lnTo>
                  <a:pt x="1074" y="3129"/>
                </a:lnTo>
                <a:lnTo>
                  <a:pt x="1100" y="3110"/>
                </a:lnTo>
                <a:lnTo>
                  <a:pt x="1124" y="3090"/>
                </a:lnTo>
                <a:lnTo>
                  <a:pt x="1143" y="3069"/>
                </a:lnTo>
                <a:lnTo>
                  <a:pt x="1161" y="3050"/>
                </a:lnTo>
                <a:close/>
                <a:moveTo>
                  <a:pt x="1154" y="3507"/>
                </a:moveTo>
                <a:lnTo>
                  <a:pt x="1167" y="3486"/>
                </a:lnTo>
                <a:lnTo>
                  <a:pt x="1179" y="3468"/>
                </a:lnTo>
                <a:lnTo>
                  <a:pt x="1188" y="3450"/>
                </a:lnTo>
                <a:lnTo>
                  <a:pt x="1196" y="3468"/>
                </a:lnTo>
                <a:lnTo>
                  <a:pt x="1208" y="3486"/>
                </a:lnTo>
                <a:lnTo>
                  <a:pt x="1221" y="3507"/>
                </a:lnTo>
                <a:lnTo>
                  <a:pt x="1239" y="3530"/>
                </a:lnTo>
                <a:lnTo>
                  <a:pt x="1263" y="3552"/>
                </a:lnTo>
                <a:lnTo>
                  <a:pt x="1290" y="3576"/>
                </a:lnTo>
                <a:lnTo>
                  <a:pt x="1322" y="3602"/>
                </a:lnTo>
                <a:lnTo>
                  <a:pt x="1358" y="3627"/>
                </a:lnTo>
                <a:lnTo>
                  <a:pt x="1364" y="3629"/>
                </a:lnTo>
                <a:lnTo>
                  <a:pt x="1302" y="3671"/>
                </a:lnTo>
                <a:lnTo>
                  <a:pt x="1275" y="3692"/>
                </a:lnTo>
                <a:lnTo>
                  <a:pt x="1251" y="3711"/>
                </a:lnTo>
                <a:lnTo>
                  <a:pt x="1232" y="3729"/>
                </a:lnTo>
                <a:lnTo>
                  <a:pt x="1214" y="3749"/>
                </a:lnTo>
                <a:lnTo>
                  <a:pt x="1200" y="3771"/>
                </a:lnTo>
                <a:lnTo>
                  <a:pt x="1188" y="3794"/>
                </a:lnTo>
                <a:lnTo>
                  <a:pt x="1176" y="3771"/>
                </a:lnTo>
                <a:lnTo>
                  <a:pt x="1161" y="3749"/>
                </a:lnTo>
                <a:lnTo>
                  <a:pt x="1143" y="3729"/>
                </a:lnTo>
                <a:lnTo>
                  <a:pt x="1124" y="3711"/>
                </a:lnTo>
                <a:lnTo>
                  <a:pt x="1100" y="3692"/>
                </a:lnTo>
                <a:lnTo>
                  <a:pt x="1074" y="3671"/>
                </a:lnTo>
                <a:lnTo>
                  <a:pt x="1013" y="3629"/>
                </a:lnTo>
                <a:lnTo>
                  <a:pt x="1019" y="3627"/>
                </a:lnTo>
                <a:lnTo>
                  <a:pt x="1053" y="3602"/>
                </a:lnTo>
                <a:lnTo>
                  <a:pt x="1086" y="3576"/>
                </a:lnTo>
                <a:lnTo>
                  <a:pt x="1112" y="3552"/>
                </a:lnTo>
                <a:lnTo>
                  <a:pt x="1136" y="3530"/>
                </a:lnTo>
                <a:lnTo>
                  <a:pt x="1154" y="3507"/>
                </a:lnTo>
                <a:close/>
                <a:moveTo>
                  <a:pt x="1161" y="4010"/>
                </a:moveTo>
                <a:lnTo>
                  <a:pt x="1176" y="3989"/>
                </a:lnTo>
                <a:lnTo>
                  <a:pt x="1188" y="3968"/>
                </a:lnTo>
                <a:lnTo>
                  <a:pt x="1200" y="3989"/>
                </a:lnTo>
                <a:lnTo>
                  <a:pt x="1214" y="4010"/>
                </a:lnTo>
                <a:lnTo>
                  <a:pt x="1232" y="4031"/>
                </a:lnTo>
                <a:lnTo>
                  <a:pt x="1251" y="4049"/>
                </a:lnTo>
                <a:lnTo>
                  <a:pt x="1275" y="4070"/>
                </a:lnTo>
                <a:lnTo>
                  <a:pt x="1302" y="4089"/>
                </a:lnTo>
                <a:lnTo>
                  <a:pt x="1364" y="4133"/>
                </a:lnTo>
                <a:lnTo>
                  <a:pt x="1358" y="4137"/>
                </a:lnTo>
                <a:lnTo>
                  <a:pt x="1322" y="4163"/>
                </a:lnTo>
                <a:lnTo>
                  <a:pt x="1290" y="4187"/>
                </a:lnTo>
                <a:lnTo>
                  <a:pt x="1263" y="4211"/>
                </a:lnTo>
                <a:lnTo>
                  <a:pt x="1239" y="4235"/>
                </a:lnTo>
                <a:lnTo>
                  <a:pt x="1221" y="4257"/>
                </a:lnTo>
                <a:lnTo>
                  <a:pt x="1208" y="4277"/>
                </a:lnTo>
                <a:lnTo>
                  <a:pt x="1196" y="4296"/>
                </a:lnTo>
                <a:lnTo>
                  <a:pt x="1188" y="4314"/>
                </a:lnTo>
                <a:lnTo>
                  <a:pt x="1179" y="4296"/>
                </a:lnTo>
                <a:lnTo>
                  <a:pt x="1167" y="4277"/>
                </a:lnTo>
                <a:lnTo>
                  <a:pt x="1154" y="4257"/>
                </a:lnTo>
                <a:lnTo>
                  <a:pt x="1136" y="4235"/>
                </a:lnTo>
                <a:lnTo>
                  <a:pt x="1112" y="4211"/>
                </a:lnTo>
                <a:lnTo>
                  <a:pt x="1086" y="4187"/>
                </a:lnTo>
                <a:lnTo>
                  <a:pt x="1053" y="4163"/>
                </a:lnTo>
                <a:lnTo>
                  <a:pt x="1019" y="4137"/>
                </a:lnTo>
                <a:lnTo>
                  <a:pt x="1013" y="4133"/>
                </a:lnTo>
                <a:lnTo>
                  <a:pt x="1074" y="4089"/>
                </a:lnTo>
                <a:lnTo>
                  <a:pt x="1100" y="4070"/>
                </a:lnTo>
                <a:lnTo>
                  <a:pt x="1124" y="4049"/>
                </a:lnTo>
                <a:lnTo>
                  <a:pt x="1143" y="4031"/>
                </a:lnTo>
                <a:lnTo>
                  <a:pt x="1161" y="4010"/>
                </a:lnTo>
                <a:close/>
                <a:moveTo>
                  <a:pt x="1251" y="4350"/>
                </a:moveTo>
                <a:lnTo>
                  <a:pt x="1257" y="4335"/>
                </a:lnTo>
                <a:lnTo>
                  <a:pt x="1268" y="4319"/>
                </a:lnTo>
                <a:lnTo>
                  <a:pt x="1281" y="4296"/>
                </a:lnTo>
                <a:lnTo>
                  <a:pt x="1299" y="4275"/>
                </a:lnTo>
                <a:lnTo>
                  <a:pt x="1326" y="4251"/>
                </a:lnTo>
                <a:lnTo>
                  <a:pt x="1359" y="4223"/>
                </a:lnTo>
                <a:lnTo>
                  <a:pt x="1400" y="4193"/>
                </a:lnTo>
                <a:lnTo>
                  <a:pt x="1428" y="4175"/>
                </a:lnTo>
                <a:lnTo>
                  <a:pt x="1455" y="4193"/>
                </a:lnTo>
                <a:lnTo>
                  <a:pt x="1496" y="4223"/>
                </a:lnTo>
                <a:lnTo>
                  <a:pt x="1530" y="4251"/>
                </a:lnTo>
                <a:lnTo>
                  <a:pt x="1556" y="4275"/>
                </a:lnTo>
                <a:lnTo>
                  <a:pt x="1574" y="4296"/>
                </a:lnTo>
                <a:lnTo>
                  <a:pt x="1587" y="4319"/>
                </a:lnTo>
                <a:lnTo>
                  <a:pt x="1598" y="4335"/>
                </a:lnTo>
                <a:lnTo>
                  <a:pt x="1604" y="4350"/>
                </a:lnTo>
                <a:lnTo>
                  <a:pt x="1608" y="4361"/>
                </a:lnTo>
                <a:lnTo>
                  <a:pt x="1604" y="4373"/>
                </a:lnTo>
                <a:lnTo>
                  <a:pt x="1598" y="4386"/>
                </a:lnTo>
                <a:lnTo>
                  <a:pt x="1587" y="4404"/>
                </a:lnTo>
                <a:lnTo>
                  <a:pt x="1574" y="4425"/>
                </a:lnTo>
                <a:lnTo>
                  <a:pt x="1556" y="4449"/>
                </a:lnTo>
                <a:lnTo>
                  <a:pt x="1530" y="4473"/>
                </a:lnTo>
                <a:lnTo>
                  <a:pt x="1496" y="4500"/>
                </a:lnTo>
                <a:lnTo>
                  <a:pt x="1455" y="4529"/>
                </a:lnTo>
                <a:lnTo>
                  <a:pt x="1428" y="4548"/>
                </a:lnTo>
                <a:lnTo>
                  <a:pt x="1400" y="4529"/>
                </a:lnTo>
                <a:lnTo>
                  <a:pt x="1359" y="4500"/>
                </a:lnTo>
                <a:lnTo>
                  <a:pt x="1326" y="4473"/>
                </a:lnTo>
                <a:lnTo>
                  <a:pt x="1299" y="4449"/>
                </a:lnTo>
                <a:lnTo>
                  <a:pt x="1281" y="4425"/>
                </a:lnTo>
                <a:lnTo>
                  <a:pt x="1268" y="4404"/>
                </a:lnTo>
                <a:lnTo>
                  <a:pt x="1257" y="4386"/>
                </a:lnTo>
                <a:lnTo>
                  <a:pt x="1251" y="4373"/>
                </a:lnTo>
                <a:lnTo>
                  <a:pt x="1250" y="4361"/>
                </a:lnTo>
                <a:lnTo>
                  <a:pt x="1251" y="4350"/>
                </a:lnTo>
                <a:close/>
                <a:moveTo>
                  <a:pt x="1593" y="4211"/>
                </a:moveTo>
                <a:lnTo>
                  <a:pt x="1566" y="4187"/>
                </a:lnTo>
                <a:lnTo>
                  <a:pt x="1533" y="4163"/>
                </a:lnTo>
                <a:lnTo>
                  <a:pt x="1497" y="4137"/>
                </a:lnTo>
                <a:lnTo>
                  <a:pt x="1491" y="4133"/>
                </a:lnTo>
                <a:lnTo>
                  <a:pt x="1554" y="4089"/>
                </a:lnTo>
                <a:lnTo>
                  <a:pt x="1580" y="4070"/>
                </a:lnTo>
                <a:lnTo>
                  <a:pt x="1604" y="4049"/>
                </a:lnTo>
                <a:lnTo>
                  <a:pt x="1623" y="4031"/>
                </a:lnTo>
                <a:lnTo>
                  <a:pt x="1641" y="4010"/>
                </a:lnTo>
                <a:lnTo>
                  <a:pt x="1656" y="3989"/>
                </a:lnTo>
                <a:lnTo>
                  <a:pt x="1668" y="3968"/>
                </a:lnTo>
                <a:lnTo>
                  <a:pt x="1680" y="3989"/>
                </a:lnTo>
                <a:lnTo>
                  <a:pt x="1694" y="4010"/>
                </a:lnTo>
                <a:lnTo>
                  <a:pt x="1712" y="4031"/>
                </a:lnTo>
                <a:lnTo>
                  <a:pt x="1731" y="4049"/>
                </a:lnTo>
                <a:lnTo>
                  <a:pt x="1755" y="4070"/>
                </a:lnTo>
                <a:lnTo>
                  <a:pt x="1781" y="4089"/>
                </a:lnTo>
                <a:lnTo>
                  <a:pt x="1844" y="4133"/>
                </a:lnTo>
                <a:lnTo>
                  <a:pt x="1838" y="4137"/>
                </a:lnTo>
                <a:lnTo>
                  <a:pt x="1802" y="4163"/>
                </a:lnTo>
                <a:lnTo>
                  <a:pt x="1769" y="4187"/>
                </a:lnTo>
                <a:lnTo>
                  <a:pt x="1743" y="4211"/>
                </a:lnTo>
                <a:lnTo>
                  <a:pt x="1721" y="4235"/>
                </a:lnTo>
                <a:lnTo>
                  <a:pt x="1701" y="4257"/>
                </a:lnTo>
                <a:lnTo>
                  <a:pt x="1688" y="4277"/>
                </a:lnTo>
                <a:lnTo>
                  <a:pt x="1676" y="4296"/>
                </a:lnTo>
                <a:lnTo>
                  <a:pt x="1668" y="4314"/>
                </a:lnTo>
                <a:lnTo>
                  <a:pt x="1659" y="4296"/>
                </a:lnTo>
                <a:lnTo>
                  <a:pt x="1647" y="4277"/>
                </a:lnTo>
                <a:lnTo>
                  <a:pt x="1634" y="4257"/>
                </a:lnTo>
                <a:lnTo>
                  <a:pt x="1616" y="4235"/>
                </a:lnTo>
                <a:lnTo>
                  <a:pt x="1593" y="4211"/>
                </a:lnTo>
                <a:close/>
                <a:moveTo>
                  <a:pt x="1731" y="4350"/>
                </a:moveTo>
                <a:lnTo>
                  <a:pt x="1737" y="4335"/>
                </a:lnTo>
                <a:lnTo>
                  <a:pt x="1748" y="4319"/>
                </a:lnTo>
                <a:lnTo>
                  <a:pt x="1761" y="4296"/>
                </a:lnTo>
                <a:lnTo>
                  <a:pt x="1781" y="4275"/>
                </a:lnTo>
                <a:lnTo>
                  <a:pt x="1805" y="4251"/>
                </a:lnTo>
                <a:lnTo>
                  <a:pt x="1839" y="4223"/>
                </a:lnTo>
                <a:lnTo>
                  <a:pt x="1880" y="4193"/>
                </a:lnTo>
                <a:lnTo>
                  <a:pt x="1907" y="4175"/>
                </a:lnTo>
                <a:lnTo>
                  <a:pt x="1919" y="4184"/>
                </a:lnTo>
                <a:lnTo>
                  <a:pt x="1935" y="4193"/>
                </a:lnTo>
                <a:lnTo>
                  <a:pt x="1977" y="4223"/>
                </a:lnTo>
                <a:lnTo>
                  <a:pt x="2009" y="4251"/>
                </a:lnTo>
                <a:lnTo>
                  <a:pt x="2036" y="4275"/>
                </a:lnTo>
                <a:lnTo>
                  <a:pt x="2055" y="4296"/>
                </a:lnTo>
                <a:lnTo>
                  <a:pt x="2069" y="4319"/>
                </a:lnTo>
                <a:lnTo>
                  <a:pt x="2078" y="4335"/>
                </a:lnTo>
                <a:lnTo>
                  <a:pt x="2084" y="4350"/>
                </a:lnTo>
                <a:lnTo>
                  <a:pt x="2087" y="4361"/>
                </a:lnTo>
                <a:lnTo>
                  <a:pt x="2084" y="4373"/>
                </a:lnTo>
                <a:lnTo>
                  <a:pt x="2078" y="4386"/>
                </a:lnTo>
                <a:lnTo>
                  <a:pt x="2069" y="4404"/>
                </a:lnTo>
                <a:lnTo>
                  <a:pt x="2055" y="4425"/>
                </a:lnTo>
                <a:lnTo>
                  <a:pt x="2036" y="4449"/>
                </a:lnTo>
                <a:lnTo>
                  <a:pt x="2009" y="4473"/>
                </a:lnTo>
                <a:lnTo>
                  <a:pt x="1977" y="4500"/>
                </a:lnTo>
                <a:lnTo>
                  <a:pt x="1935" y="4529"/>
                </a:lnTo>
                <a:lnTo>
                  <a:pt x="1919" y="4541"/>
                </a:lnTo>
                <a:lnTo>
                  <a:pt x="1907" y="4548"/>
                </a:lnTo>
                <a:lnTo>
                  <a:pt x="1880" y="4529"/>
                </a:lnTo>
                <a:lnTo>
                  <a:pt x="1839" y="4500"/>
                </a:lnTo>
                <a:lnTo>
                  <a:pt x="1805" y="4473"/>
                </a:lnTo>
                <a:lnTo>
                  <a:pt x="1781" y="4449"/>
                </a:lnTo>
                <a:lnTo>
                  <a:pt x="1761" y="4425"/>
                </a:lnTo>
                <a:lnTo>
                  <a:pt x="1748" y="4404"/>
                </a:lnTo>
                <a:lnTo>
                  <a:pt x="1737" y="4386"/>
                </a:lnTo>
                <a:lnTo>
                  <a:pt x="1731" y="4373"/>
                </a:lnTo>
                <a:lnTo>
                  <a:pt x="1730" y="4361"/>
                </a:lnTo>
                <a:lnTo>
                  <a:pt x="1731" y="4350"/>
                </a:lnTo>
                <a:close/>
                <a:moveTo>
                  <a:pt x="2073" y="4211"/>
                </a:moveTo>
                <a:lnTo>
                  <a:pt x="2045" y="4187"/>
                </a:lnTo>
                <a:lnTo>
                  <a:pt x="2013" y="4163"/>
                </a:lnTo>
                <a:lnTo>
                  <a:pt x="1977" y="4137"/>
                </a:lnTo>
                <a:lnTo>
                  <a:pt x="1971" y="4133"/>
                </a:lnTo>
                <a:lnTo>
                  <a:pt x="2033" y="4089"/>
                </a:lnTo>
                <a:lnTo>
                  <a:pt x="2061" y="4070"/>
                </a:lnTo>
                <a:lnTo>
                  <a:pt x="2084" y="4049"/>
                </a:lnTo>
                <a:lnTo>
                  <a:pt x="2105" y="4031"/>
                </a:lnTo>
                <a:lnTo>
                  <a:pt x="2121" y="4010"/>
                </a:lnTo>
                <a:lnTo>
                  <a:pt x="2138" y="3989"/>
                </a:lnTo>
                <a:lnTo>
                  <a:pt x="2147" y="3968"/>
                </a:lnTo>
                <a:lnTo>
                  <a:pt x="2159" y="3989"/>
                </a:lnTo>
                <a:lnTo>
                  <a:pt x="2174" y="4010"/>
                </a:lnTo>
                <a:lnTo>
                  <a:pt x="2192" y="4031"/>
                </a:lnTo>
                <a:lnTo>
                  <a:pt x="2211" y="4049"/>
                </a:lnTo>
                <a:lnTo>
                  <a:pt x="2235" y="4070"/>
                </a:lnTo>
                <a:lnTo>
                  <a:pt x="2261" y="4089"/>
                </a:lnTo>
                <a:lnTo>
                  <a:pt x="2324" y="4133"/>
                </a:lnTo>
                <a:lnTo>
                  <a:pt x="2318" y="4137"/>
                </a:lnTo>
                <a:lnTo>
                  <a:pt x="2282" y="4163"/>
                </a:lnTo>
                <a:lnTo>
                  <a:pt x="2249" y="4187"/>
                </a:lnTo>
                <a:lnTo>
                  <a:pt x="2223" y="4211"/>
                </a:lnTo>
                <a:lnTo>
                  <a:pt x="2201" y="4235"/>
                </a:lnTo>
                <a:lnTo>
                  <a:pt x="2183" y="4257"/>
                </a:lnTo>
                <a:lnTo>
                  <a:pt x="2168" y="4277"/>
                </a:lnTo>
                <a:lnTo>
                  <a:pt x="2156" y="4296"/>
                </a:lnTo>
                <a:lnTo>
                  <a:pt x="2147" y="4314"/>
                </a:lnTo>
                <a:lnTo>
                  <a:pt x="2139" y="4296"/>
                </a:lnTo>
                <a:lnTo>
                  <a:pt x="2127" y="4277"/>
                </a:lnTo>
                <a:lnTo>
                  <a:pt x="2114" y="4257"/>
                </a:lnTo>
                <a:lnTo>
                  <a:pt x="2096" y="4235"/>
                </a:lnTo>
                <a:lnTo>
                  <a:pt x="2073" y="4211"/>
                </a:lnTo>
                <a:close/>
                <a:moveTo>
                  <a:pt x="2211" y="4350"/>
                </a:moveTo>
                <a:lnTo>
                  <a:pt x="2217" y="4335"/>
                </a:lnTo>
                <a:lnTo>
                  <a:pt x="2228" y="4319"/>
                </a:lnTo>
                <a:lnTo>
                  <a:pt x="2241" y="4296"/>
                </a:lnTo>
                <a:lnTo>
                  <a:pt x="2261" y="4275"/>
                </a:lnTo>
                <a:lnTo>
                  <a:pt x="2285" y="4251"/>
                </a:lnTo>
                <a:lnTo>
                  <a:pt x="2319" y="4223"/>
                </a:lnTo>
                <a:lnTo>
                  <a:pt x="2358" y="4193"/>
                </a:lnTo>
                <a:lnTo>
                  <a:pt x="2387" y="4175"/>
                </a:lnTo>
                <a:lnTo>
                  <a:pt x="2415" y="4193"/>
                </a:lnTo>
                <a:lnTo>
                  <a:pt x="2457" y="4223"/>
                </a:lnTo>
                <a:lnTo>
                  <a:pt x="2489" y="4251"/>
                </a:lnTo>
                <a:lnTo>
                  <a:pt x="2514" y="4275"/>
                </a:lnTo>
                <a:lnTo>
                  <a:pt x="2535" y="4296"/>
                </a:lnTo>
                <a:lnTo>
                  <a:pt x="2549" y="4319"/>
                </a:lnTo>
                <a:lnTo>
                  <a:pt x="2556" y="4335"/>
                </a:lnTo>
                <a:lnTo>
                  <a:pt x="2562" y="4350"/>
                </a:lnTo>
                <a:lnTo>
                  <a:pt x="2567" y="4361"/>
                </a:lnTo>
                <a:lnTo>
                  <a:pt x="2562" y="4373"/>
                </a:lnTo>
                <a:lnTo>
                  <a:pt x="2556" y="4386"/>
                </a:lnTo>
                <a:lnTo>
                  <a:pt x="2549" y="4404"/>
                </a:lnTo>
                <a:lnTo>
                  <a:pt x="2535" y="4425"/>
                </a:lnTo>
                <a:lnTo>
                  <a:pt x="2514" y="4449"/>
                </a:lnTo>
                <a:lnTo>
                  <a:pt x="2489" y="4473"/>
                </a:lnTo>
                <a:lnTo>
                  <a:pt x="2457" y="4500"/>
                </a:lnTo>
                <a:lnTo>
                  <a:pt x="2415" y="4529"/>
                </a:lnTo>
                <a:lnTo>
                  <a:pt x="2387" y="4548"/>
                </a:lnTo>
                <a:lnTo>
                  <a:pt x="2358" y="4529"/>
                </a:lnTo>
                <a:lnTo>
                  <a:pt x="2319" y="4500"/>
                </a:lnTo>
                <a:lnTo>
                  <a:pt x="2285" y="4473"/>
                </a:lnTo>
                <a:lnTo>
                  <a:pt x="2261" y="4449"/>
                </a:lnTo>
                <a:lnTo>
                  <a:pt x="2241" y="4425"/>
                </a:lnTo>
                <a:lnTo>
                  <a:pt x="2228" y="4404"/>
                </a:lnTo>
                <a:lnTo>
                  <a:pt x="2217" y="4386"/>
                </a:lnTo>
                <a:lnTo>
                  <a:pt x="2211" y="4373"/>
                </a:lnTo>
                <a:lnTo>
                  <a:pt x="2210" y="4361"/>
                </a:lnTo>
                <a:lnTo>
                  <a:pt x="2211" y="4350"/>
                </a:lnTo>
                <a:close/>
                <a:moveTo>
                  <a:pt x="2553" y="4211"/>
                </a:moveTo>
                <a:lnTo>
                  <a:pt x="2525" y="4187"/>
                </a:lnTo>
                <a:lnTo>
                  <a:pt x="2495" y="4163"/>
                </a:lnTo>
                <a:lnTo>
                  <a:pt x="2457" y="4137"/>
                </a:lnTo>
                <a:lnTo>
                  <a:pt x="2451" y="4133"/>
                </a:lnTo>
                <a:lnTo>
                  <a:pt x="2513" y="4089"/>
                </a:lnTo>
                <a:lnTo>
                  <a:pt x="2541" y="4070"/>
                </a:lnTo>
                <a:lnTo>
                  <a:pt x="2562" y="4049"/>
                </a:lnTo>
                <a:lnTo>
                  <a:pt x="2585" y="4031"/>
                </a:lnTo>
                <a:lnTo>
                  <a:pt x="2601" y="4010"/>
                </a:lnTo>
                <a:lnTo>
                  <a:pt x="2616" y="3989"/>
                </a:lnTo>
                <a:lnTo>
                  <a:pt x="2627" y="3968"/>
                </a:lnTo>
                <a:lnTo>
                  <a:pt x="2639" y="3989"/>
                </a:lnTo>
                <a:lnTo>
                  <a:pt x="2652" y="4010"/>
                </a:lnTo>
                <a:lnTo>
                  <a:pt x="2670" y="4031"/>
                </a:lnTo>
                <a:lnTo>
                  <a:pt x="2691" y="4049"/>
                </a:lnTo>
                <a:lnTo>
                  <a:pt x="2715" y="4070"/>
                </a:lnTo>
                <a:lnTo>
                  <a:pt x="2741" y="4089"/>
                </a:lnTo>
                <a:lnTo>
                  <a:pt x="2802" y="4133"/>
                </a:lnTo>
                <a:lnTo>
                  <a:pt x="2796" y="4137"/>
                </a:lnTo>
                <a:lnTo>
                  <a:pt x="2760" y="4163"/>
                </a:lnTo>
                <a:lnTo>
                  <a:pt x="2729" y="4187"/>
                </a:lnTo>
                <a:lnTo>
                  <a:pt x="2703" y="4211"/>
                </a:lnTo>
                <a:lnTo>
                  <a:pt x="2681" y="4235"/>
                </a:lnTo>
                <a:lnTo>
                  <a:pt x="2663" y="4257"/>
                </a:lnTo>
                <a:lnTo>
                  <a:pt x="2646" y="4277"/>
                </a:lnTo>
                <a:lnTo>
                  <a:pt x="2637" y="4296"/>
                </a:lnTo>
                <a:lnTo>
                  <a:pt x="2627" y="4314"/>
                </a:lnTo>
                <a:lnTo>
                  <a:pt x="2619" y="4296"/>
                </a:lnTo>
                <a:lnTo>
                  <a:pt x="2607" y="4277"/>
                </a:lnTo>
                <a:lnTo>
                  <a:pt x="2592" y="4257"/>
                </a:lnTo>
                <a:lnTo>
                  <a:pt x="2574" y="4235"/>
                </a:lnTo>
                <a:lnTo>
                  <a:pt x="2553" y="4211"/>
                </a:lnTo>
                <a:close/>
                <a:moveTo>
                  <a:pt x="2691" y="4350"/>
                </a:moveTo>
                <a:lnTo>
                  <a:pt x="2697" y="4335"/>
                </a:lnTo>
                <a:lnTo>
                  <a:pt x="2706" y="4319"/>
                </a:lnTo>
                <a:lnTo>
                  <a:pt x="2721" y="4296"/>
                </a:lnTo>
                <a:lnTo>
                  <a:pt x="2741" y="4275"/>
                </a:lnTo>
                <a:lnTo>
                  <a:pt x="2766" y="4251"/>
                </a:lnTo>
                <a:lnTo>
                  <a:pt x="2799" y="4223"/>
                </a:lnTo>
                <a:lnTo>
                  <a:pt x="2841" y="4193"/>
                </a:lnTo>
                <a:lnTo>
                  <a:pt x="2867" y="4175"/>
                </a:lnTo>
                <a:lnTo>
                  <a:pt x="2879" y="4184"/>
                </a:lnTo>
                <a:lnTo>
                  <a:pt x="2895" y="4193"/>
                </a:lnTo>
                <a:lnTo>
                  <a:pt x="2937" y="4223"/>
                </a:lnTo>
                <a:lnTo>
                  <a:pt x="2969" y="4251"/>
                </a:lnTo>
                <a:lnTo>
                  <a:pt x="2994" y="4275"/>
                </a:lnTo>
                <a:lnTo>
                  <a:pt x="3015" y="4296"/>
                </a:lnTo>
                <a:lnTo>
                  <a:pt x="3029" y="4319"/>
                </a:lnTo>
                <a:lnTo>
                  <a:pt x="3036" y="4335"/>
                </a:lnTo>
                <a:lnTo>
                  <a:pt x="3042" y="4350"/>
                </a:lnTo>
                <a:lnTo>
                  <a:pt x="3047" y="4361"/>
                </a:lnTo>
                <a:lnTo>
                  <a:pt x="3042" y="4373"/>
                </a:lnTo>
                <a:lnTo>
                  <a:pt x="3036" y="4386"/>
                </a:lnTo>
                <a:lnTo>
                  <a:pt x="3029" y="4404"/>
                </a:lnTo>
                <a:lnTo>
                  <a:pt x="3015" y="4425"/>
                </a:lnTo>
                <a:lnTo>
                  <a:pt x="2994" y="4449"/>
                </a:lnTo>
                <a:lnTo>
                  <a:pt x="2969" y="4473"/>
                </a:lnTo>
                <a:lnTo>
                  <a:pt x="2937" y="4500"/>
                </a:lnTo>
                <a:lnTo>
                  <a:pt x="2895" y="4529"/>
                </a:lnTo>
                <a:lnTo>
                  <a:pt x="2879" y="4541"/>
                </a:lnTo>
                <a:lnTo>
                  <a:pt x="2867" y="4548"/>
                </a:lnTo>
                <a:lnTo>
                  <a:pt x="2841" y="4529"/>
                </a:lnTo>
                <a:lnTo>
                  <a:pt x="2799" y="4500"/>
                </a:lnTo>
                <a:lnTo>
                  <a:pt x="2766" y="4473"/>
                </a:lnTo>
                <a:lnTo>
                  <a:pt x="2741" y="4449"/>
                </a:lnTo>
                <a:lnTo>
                  <a:pt x="2721" y="4425"/>
                </a:lnTo>
                <a:lnTo>
                  <a:pt x="2706" y="4404"/>
                </a:lnTo>
                <a:lnTo>
                  <a:pt x="2697" y="4386"/>
                </a:lnTo>
                <a:lnTo>
                  <a:pt x="2691" y="4373"/>
                </a:lnTo>
                <a:lnTo>
                  <a:pt x="2688" y="4361"/>
                </a:lnTo>
                <a:lnTo>
                  <a:pt x="2691" y="4350"/>
                </a:lnTo>
                <a:close/>
                <a:moveTo>
                  <a:pt x="3032" y="4211"/>
                </a:moveTo>
                <a:lnTo>
                  <a:pt x="3005" y="4187"/>
                </a:lnTo>
                <a:lnTo>
                  <a:pt x="2975" y="4163"/>
                </a:lnTo>
                <a:lnTo>
                  <a:pt x="2937" y="4137"/>
                </a:lnTo>
                <a:lnTo>
                  <a:pt x="2931" y="4133"/>
                </a:lnTo>
                <a:lnTo>
                  <a:pt x="2993" y="4089"/>
                </a:lnTo>
                <a:lnTo>
                  <a:pt x="3021" y="4070"/>
                </a:lnTo>
                <a:lnTo>
                  <a:pt x="3042" y="4049"/>
                </a:lnTo>
                <a:lnTo>
                  <a:pt x="3065" y="4031"/>
                </a:lnTo>
                <a:lnTo>
                  <a:pt x="3080" y="4010"/>
                </a:lnTo>
                <a:lnTo>
                  <a:pt x="3096" y="3989"/>
                </a:lnTo>
                <a:lnTo>
                  <a:pt x="3107" y="3968"/>
                </a:lnTo>
                <a:lnTo>
                  <a:pt x="3119" y="3989"/>
                </a:lnTo>
                <a:lnTo>
                  <a:pt x="3132" y="4010"/>
                </a:lnTo>
                <a:lnTo>
                  <a:pt x="3150" y="4031"/>
                </a:lnTo>
                <a:lnTo>
                  <a:pt x="3170" y="4049"/>
                </a:lnTo>
                <a:lnTo>
                  <a:pt x="3194" y="4070"/>
                </a:lnTo>
                <a:lnTo>
                  <a:pt x="3221" y="4089"/>
                </a:lnTo>
                <a:lnTo>
                  <a:pt x="3284" y="4133"/>
                </a:lnTo>
                <a:lnTo>
                  <a:pt x="3278" y="4137"/>
                </a:lnTo>
                <a:lnTo>
                  <a:pt x="3240" y="4163"/>
                </a:lnTo>
                <a:lnTo>
                  <a:pt x="3209" y="4187"/>
                </a:lnTo>
                <a:lnTo>
                  <a:pt x="3182" y="4211"/>
                </a:lnTo>
                <a:lnTo>
                  <a:pt x="3161" y="4235"/>
                </a:lnTo>
                <a:lnTo>
                  <a:pt x="3143" y="4257"/>
                </a:lnTo>
                <a:lnTo>
                  <a:pt x="3126" y="4277"/>
                </a:lnTo>
                <a:lnTo>
                  <a:pt x="3116" y="4296"/>
                </a:lnTo>
                <a:lnTo>
                  <a:pt x="3107" y="4314"/>
                </a:lnTo>
                <a:lnTo>
                  <a:pt x="3098" y="4296"/>
                </a:lnTo>
                <a:lnTo>
                  <a:pt x="3086" y="4277"/>
                </a:lnTo>
                <a:lnTo>
                  <a:pt x="3072" y="4257"/>
                </a:lnTo>
                <a:lnTo>
                  <a:pt x="3054" y="4235"/>
                </a:lnTo>
                <a:lnTo>
                  <a:pt x="3032" y="4211"/>
                </a:lnTo>
                <a:close/>
                <a:moveTo>
                  <a:pt x="3173" y="4350"/>
                </a:moveTo>
                <a:lnTo>
                  <a:pt x="3176" y="4335"/>
                </a:lnTo>
                <a:lnTo>
                  <a:pt x="3186" y="4319"/>
                </a:lnTo>
                <a:lnTo>
                  <a:pt x="3200" y="4296"/>
                </a:lnTo>
                <a:lnTo>
                  <a:pt x="3221" y="4275"/>
                </a:lnTo>
                <a:lnTo>
                  <a:pt x="3246" y="4251"/>
                </a:lnTo>
                <a:lnTo>
                  <a:pt x="3278" y="4223"/>
                </a:lnTo>
                <a:lnTo>
                  <a:pt x="3320" y="4193"/>
                </a:lnTo>
                <a:lnTo>
                  <a:pt x="3347" y="4175"/>
                </a:lnTo>
                <a:lnTo>
                  <a:pt x="3374" y="4193"/>
                </a:lnTo>
                <a:lnTo>
                  <a:pt x="3416" y="4223"/>
                </a:lnTo>
                <a:lnTo>
                  <a:pt x="3449" y="4251"/>
                </a:lnTo>
                <a:lnTo>
                  <a:pt x="3474" y="4275"/>
                </a:lnTo>
                <a:lnTo>
                  <a:pt x="3494" y="4296"/>
                </a:lnTo>
                <a:lnTo>
                  <a:pt x="3509" y="4319"/>
                </a:lnTo>
                <a:lnTo>
                  <a:pt x="3518" y="4335"/>
                </a:lnTo>
                <a:lnTo>
                  <a:pt x="3522" y="4350"/>
                </a:lnTo>
                <a:lnTo>
                  <a:pt x="3527" y="4361"/>
                </a:lnTo>
                <a:lnTo>
                  <a:pt x="3522" y="4373"/>
                </a:lnTo>
                <a:lnTo>
                  <a:pt x="3518" y="4386"/>
                </a:lnTo>
                <a:lnTo>
                  <a:pt x="3509" y="4404"/>
                </a:lnTo>
                <a:lnTo>
                  <a:pt x="3494" y="4425"/>
                </a:lnTo>
                <a:lnTo>
                  <a:pt x="3474" y="4449"/>
                </a:lnTo>
                <a:lnTo>
                  <a:pt x="3449" y="4473"/>
                </a:lnTo>
                <a:lnTo>
                  <a:pt x="3416" y="4500"/>
                </a:lnTo>
                <a:lnTo>
                  <a:pt x="3374" y="4529"/>
                </a:lnTo>
                <a:lnTo>
                  <a:pt x="3347" y="4548"/>
                </a:lnTo>
                <a:lnTo>
                  <a:pt x="3320" y="4529"/>
                </a:lnTo>
                <a:lnTo>
                  <a:pt x="3278" y="4500"/>
                </a:lnTo>
                <a:lnTo>
                  <a:pt x="3246" y="4473"/>
                </a:lnTo>
                <a:lnTo>
                  <a:pt x="3221" y="4449"/>
                </a:lnTo>
                <a:lnTo>
                  <a:pt x="3200" y="4425"/>
                </a:lnTo>
                <a:lnTo>
                  <a:pt x="3186" y="4404"/>
                </a:lnTo>
                <a:lnTo>
                  <a:pt x="3176" y="4386"/>
                </a:lnTo>
                <a:lnTo>
                  <a:pt x="3173" y="4373"/>
                </a:lnTo>
                <a:lnTo>
                  <a:pt x="3168" y="4361"/>
                </a:lnTo>
                <a:lnTo>
                  <a:pt x="3173" y="4350"/>
                </a:lnTo>
                <a:close/>
                <a:moveTo>
                  <a:pt x="3512" y="4211"/>
                </a:moveTo>
                <a:lnTo>
                  <a:pt x="3486" y="4187"/>
                </a:lnTo>
                <a:lnTo>
                  <a:pt x="3455" y="4163"/>
                </a:lnTo>
                <a:lnTo>
                  <a:pt x="3416" y="4137"/>
                </a:lnTo>
                <a:lnTo>
                  <a:pt x="3410" y="4133"/>
                </a:lnTo>
                <a:lnTo>
                  <a:pt x="3474" y="4089"/>
                </a:lnTo>
                <a:lnTo>
                  <a:pt x="3500" y="4070"/>
                </a:lnTo>
                <a:lnTo>
                  <a:pt x="3524" y="4049"/>
                </a:lnTo>
                <a:lnTo>
                  <a:pt x="3545" y="4031"/>
                </a:lnTo>
                <a:lnTo>
                  <a:pt x="3563" y="4010"/>
                </a:lnTo>
                <a:lnTo>
                  <a:pt x="3576" y="3989"/>
                </a:lnTo>
                <a:lnTo>
                  <a:pt x="3588" y="3968"/>
                </a:lnTo>
                <a:lnTo>
                  <a:pt x="3599" y="3989"/>
                </a:lnTo>
                <a:lnTo>
                  <a:pt x="3612" y="4010"/>
                </a:lnTo>
                <a:lnTo>
                  <a:pt x="3630" y="4031"/>
                </a:lnTo>
                <a:lnTo>
                  <a:pt x="3650" y="4049"/>
                </a:lnTo>
                <a:lnTo>
                  <a:pt x="3674" y="4070"/>
                </a:lnTo>
                <a:lnTo>
                  <a:pt x="3702" y="4089"/>
                </a:lnTo>
                <a:lnTo>
                  <a:pt x="3764" y="4133"/>
                </a:lnTo>
                <a:lnTo>
                  <a:pt x="3758" y="4137"/>
                </a:lnTo>
                <a:lnTo>
                  <a:pt x="3720" y="4163"/>
                </a:lnTo>
                <a:lnTo>
                  <a:pt x="3687" y="4187"/>
                </a:lnTo>
                <a:lnTo>
                  <a:pt x="3662" y="4211"/>
                </a:lnTo>
                <a:lnTo>
                  <a:pt x="3641" y="4235"/>
                </a:lnTo>
                <a:lnTo>
                  <a:pt x="3623" y="4257"/>
                </a:lnTo>
                <a:lnTo>
                  <a:pt x="3606" y="4277"/>
                </a:lnTo>
                <a:lnTo>
                  <a:pt x="3596" y="4296"/>
                </a:lnTo>
                <a:lnTo>
                  <a:pt x="3588" y="4314"/>
                </a:lnTo>
                <a:lnTo>
                  <a:pt x="3578" y="4296"/>
                </a:lnTo>
                <a:lnTo>
                  <a:pt x="3569" y="4277"/>
                </a:lnTo>
                <a:lnTo>
                  <a:pt x="3552" y="4257"/>
                </a:lnTo>
                <a:lnTo>
                  <a:pt x="3534" y="4235"/>
                </a:lnTo>
                <a:lnTo>
                  <a:pt x="3512" y="4211"/>
                </a:lnTo>
                <a:close/>
                <a:moveTo>
                  <a:pt x="3653" y="4350"/>
                </a:moveTo>
                <a:lnTo>
                  <a:pt x="3659" y="4335"/>
                </a:lnTo>
                <a:lnTo>
                  <a:pt x="3666" y="4319"/>
                </a:lnTo>
                <a:lnTo>
                  <a:pt x="3680" y="4296"/>
                </a:lnTo>
                <a:lnTo>
                  <a:pt x="3699" y="4275"/>
                </a:lnTo>
                <a:lnTo>
                  <a:pt x="3726" y="4251"/>
                </a:lnTo>
                <a:lnTo>
                  <a:pt x="3758" y="4223"/>
                </a:lnTo>
                <a:lnTo>
                  <a:pt x="3800" y="4193"/>
                </a:lnTo>
                <a:lnTo>
                  <a:pt x="3828" y="4175"/>
                </a:lnTo>
                <a:lnTo>
                  <a:pt x="3840" y="4184"/>
                </a:lnTo>
                <a:lnTo>
                  <a:pt x="3854" y="4193"/>
                </a:lnTo>
                <a:lnTo>
                  <a:pt x="3896" y="4223"/>
                </a:lnTo>
                <a:lnTo>
                  <a:pt x="3927" y="4251"/>
                </a:lnTo>
                <a:lnTo>
                  <a:pt x="3954" y="4275"/>
                </a:lnTo>
                <a:lnTo>
                  <a:pt x="3974" y="4296"/>
                </a:lnTo>
                <a:lnTo>
                  <a:pt x="3987" y="4319"/>
                </a:lnTo>
                <a:lnTo>
                  <a:pt x="3998" y="4335"/>
                </a:lnTo>
                <a:lnTo>
                  <a:pt x="4002" y="4350"/>
                </a:lnTo>
                <a:lnTo>
                  <a:pt x="4005" y="4361"/>
                </a:lnTo>
                <a:lnTo>
                  <a:pt x="4002" y="4373"/>
                </a:lnTo>
                <a:lnTo>
                  <a:pt x="3998" y="4386"/>
                </a:lnTo>
                <a:lnTo>
                  <a:pt x="3987" y="4404"/>
                </a:lnTo>
                <a:lnTo>
                  <a:pt x="3974" y="4425"/>
                </a:lnTo>
                <a:lnTo>
                  <a:pt x="3954" y="4449"/>
                </a:lnTo>
                <a:lnTo>
                  <a:pt x="3927" y="4473"/>
                </a:lnTo>
                <a:lnTo>
                  <a:pt x="3896" y="4500"/>
                </a:lnTo>
                <a:lnTo>
                  <a:pt x="3854" y="4529"/>
                </a:lnTo>
                <a:lnTo>
                  <a:pt x="3840" y="4541"/>
                </a:lnTo>
                <a:lnTo>
                  <a:pt x="3828" y="4548"/>
                </a:lnTo>
                <a:lnTo>
                  <a:pt x="3800" y="4529"/>
                </a:lnTo>
                <a:lnTo>
                  <a:pt x="3758" y="4500"/>
                </a:lnTo>
                <a:lnTo>
                  <a:pt x="3726" y="4473"/>
                </a:lnTo>
                <a:lnTo>
                  <a:pt x="3699" y="4449"/>
                </a:lnTo>
                <a:lnTo>
                  <a:pt x="3680" y="4425"/>
                </a:lnTo>
                <a:lnTo>
                  <a:pt x="3666" y="4404"/>
                </a:lnTo>
                <a:lnTo>
                  <a:pt x="3659" y="4386"/>
                </a:lnTo>
                <a:lnTo>
                  <a:pt x="3653" y="4373"/>
                </a:lnTo>
                <a:lnTo>
                  <a:pt x="3648" y="4361"/>
                </a:lnTo>
                <a:lnTo>
                  <a:pt x="3653" y="4350"/>
                </a:lnTo>
                <a:close/>
                <a:moveTo>
                  <a:pt x="3992" y="4211"/>
                </a:moveTo>
                <a:lnTo>
                  <a:pt x="3966" y="4187"/>
                </a:lnTo>
                <a:lnTo>
                  <a:pt x="3933" y="4163"/>
                </a:lnTo>
                <a:lnTo>
                  <a:pt x="3897" y="4137"/>
                </a:lnTo>
                <a:lnTo>
                  <a:pt x="3890" y="4133"/>
                </a:lnTo>
                <a:lnTo>
                  <a:pt x="3954" y="4089"/>
                </a:lnTo>
                <a:lnTo>
                  <a:pt x="3980" y="4070"/>
                </a:lnTo>
                <a:lnTo>
                  <a:pt x="4004" y="4049"/>
                </a:lnTo>
                <a:lnTo>
                  <a:pt x="4023" y="4031"/>
                </a:lnTo>
                <a:lnTo>
                  <a:pt x="4041" y="4010"/>
                </a:lnTo>
                <a:lnTo>
                  <a:pt x="4056" y="3989"/>
                </a:lnTo>
                <a:lnTo>
                  <a:pt x="4068" y="3968"/>
                </a:lnTo>
                <a:lnTo>
                  <a:pt x="4077" y="3989"/>
                </a:lnTo>
                <a:lnTo>
                  <a:pt x="4094" y="4010"/>
                </a:lnTo>
                <a:lnTo>
                  <a:pt x="4110" y="4031"/>
                </a:lnTo>
                <a:lnTo>
                  <a:pt x="4131" y="4049"/>
                </a:lnTo>
                <a:lnTo>
                  <a:pt x="4154" y="4070"/>
                </a:lnTo>
                <a:lnTo>
                  <a:pt x="4182" y="4089"/>
                </a:lnTo>
                <a:lnTo>
                  <a:pt x="4244" y="4133"/>
                </a:lnTo>
                <a:lnTo>
                  <a:pt x="4238" y="4137"/>
                </a:lnTo>
                <a:lnTo>
                  <a:pt x="4200" y="4163"/>
                </a:lnTo>
                <a:lnTo>
                  <a:pt x="4170" y="4187"/>
                </a:lnTo>
                <a:lnTo>
                  <a:pt x="4142" y="4211"/>
                </a:lnTo>
                <a:lnTo>
                  <a:pt x="4119" y="4235"/>
                </a:lnTo>
                <a:lnTo>
                  <a:pt x="4101" y="4257"/>
                </a:lnTo>
                <a:lnTo>
                  <a:pt x="4088" y="4277"/>
                </a:lnTo>
                <a:lnTo>
                  <a:pt x="4076" y="4296"/>
                </a:lnTo>
                <a:lnTo>
                  <a:pt x="4068" y="4314"/>
                </a:lnTo>
                <a:lnTo>
                  <a:pt x="4058" y="4296"/>
                </a:lnTo>
                <a:lnTo>
                  <a:pt x="4047" y="4277"/>
                </a:lnTo>
                <a:lnTo>
                  <a:pt x="4032" y="4257"/>
                </a:lnTo>
                <a:lnTo>
                  <a:pt x="4014" y="4235"/>
                </a:lnTo>
                <a:lnTo>
                  <a:pt x="3992" y="4211"/>
                </a:lnTo>
                <a:close/>
                <a:moveTo>
                  <a:pt x="4131" y="4350"/>
                </a:moveTo>
                <a:lnTo>
                  <a:pt x="4137" y="4335"/>
                </a:lnTo>
                <a:lnTo>
                  <a:pt x="4146" y="4319"/>
                </a:lnTo>
                <a:lnTo>
                  <a:pt x="4160" y="4296"/>
                </a:lnTo>
                <a:lnTo>
                  <a:pt x="4179" y="4275"/>
                </a:lnTo>
                <a:lnTo>
                  <a:pt x="4206" y="4251"/>
                </a:lnTo>
                <a:lnTo>
                  <a:pt x="4238" y="4223"/>
                </a:lnTo>
                <a:lnTo>
                  <a:pt x="4280" y="4193"/>
                </a:lnTo>
                <a:lnTo>
                  <a:pt x="4308" y="4175"/>
                </a:lnTo>
                <a:lnTo>
                  <a:pt x="4335" y="4193"/>
                </a:lnTo>
                <a:lnTo>
                  <a:pt x="4376" y="4223"/>
                </a:lnTo>
                <a:lnTo>
                  <a:pt x="4407" y="4251"/>
                </a:lnTo>
                <a:lnTo>
                  <a:pt x="4433" y="4275"/>
                </a:lnTo>
                <a:lnTo>
                  <a:pt x="4454" y="4296"/>
                </a:lnTo>
                <a:lnTo>
                  <a:pt x="4467" y="4319"/>
                </a:lnTo>
                <a:lnTo>
                  <a:pt x="4478" y="4335"/>
                </a:lnTo>
                <a:lnTo>
                  <a:pt x="4484" y="4350"/>
                </a:lnTo>
                <a:lnTo>
                  <a:pt x="4485" y="4361"/>
                </a:lnTo>
                <a:lnTo>
                  <a:pt x="4484" y="4373"/>
                </a:lnTo>
                <a:lnTo>
                  <a:pt x="4478" y="4386"/>
                </a:lnTo>
                <a:lnTo>
                  <a:pt x="4467" y="4404"/>
                </a:lnTo>
                <a:lnTo>
                  <a:pt x="4454" y="4425"/>
                </a:lnTo>
                <a:lnTo>
                  <a:pt x="4433" y="4449"/>
                </a:lnTo>
                <a:lnTo>
                  <a:pt x="4407" y="4473"/>
                </a:lnTo>
                <a:lnTo>
                  <a:pt x="4376" y="4500"/>
                </a:lnTo>
                <a:lnTo>
                  <a:pt x="4335" y="4529"/>
                </a:lnTo>
                <a:lnTo>
                  <a:pt x="4308" y="4548"/>
                </a:lnTo>
                <a:lnTo>
                  <a:pt x="4280" y="4529"/>
                </a:lnTo>
                <a:lnTo>
                  <a:pt x="4238" y="4500"/>
                </a:lnTo>
                <a:lnTo>
                  <a:pt x="4206" y="4473"/>
                </a:lnTo>
                <a:lnTo>
                  <a:pt x="4179" y="4449"/>
                </a:lnTo>
                <a:lnTo>
                  <a:pt x="4160" y="4425"/>
                </a:lnTo>
                <a:lnTo>
                  <a:pt x="4146" y="4404"/>
                </a:lnTo>
                <a:lnTo>
                  <a:pt x="4137" y="4386"/>
                </a:lnTo>
                <a:lnTo>
                  <a:pt x="4131" y="4373"/>
                </a:lnTo>
                <a:lnTo>
                  <a:pt x="4128" y="4361"/>
                </a:lnTo>
                <a:lnTo>
                  <a:pt x="4131" y="4350"/>
                </a:lnTo>
                <a:close/>
                <a:moveTo>
                  <a:pt x="4472" y="4211"/>
                </a:moveTo>
                <a:lnTo>
                  <a:pt x="4445" y="4187"/>
                </a:lnTo>
                <a:lnTo>
                  <a:pt x="4413" y="4163"/>
                </a:lnTo>
                <a:lnTo>
                  <a:pt x="4377" y="4137"/>
                </a:lnTo>
                <a:lnTo>
                  <a:pt x="4371" y="4133"/>
                </a:lnTo>
                <a:lnTo>
                  <a:pt x="4433" y="4089"/>
                </a:lnTo>
                <a:lnTo>
                  <a:pt x="4460" y="4070"/>
                </a:lnTo>
                <a:lnTo>
                  <a:pt x="4484" y="4049"/>
                </a:lnTo>
                <a:lnTo>
                  <a:pt x="4503" y="4031"/>
                </a:lnTo>
                <a:lnTo>
                  <a:pt x="4521" y="4010"/>
                </a:lnTo>
                <a:lnTo>
                  <a:pt x="4535" y="3989"/>
                </a:lnTo>
                <a:lnTo>
                  <a:pt x="4547" y="3968"/>
                </a:lnTo>
                <a:lnTo>
                  <a:pt x="4557" y="3989"/>
                </a:lnTo>
                <a:lnTo>
                  <a:pt x="4574" y="4010"/>
                </a:lnTo>
                <a:lnTo>
                  <a:pt x="4589" y="4031"/>
                </a:lnTo>
                <a:lnTo>
                  <a:pt x="4611" y="4049"/>
                </a:lnTo>
                <a:lnTo>
                  <a:pt x="4634" y="4070"/>
                </a:lnTo>
                <a:lnTo>
                  <a:pt x="4661" y="4089"/>
                </a:lnTo>
                <a:lnTo>
                  <a:pt x="4724" y="4133"/>
                </a:lnTo>
                <a:lnTo>
                  <a:pt x="4718" y="4137"/>
                </a:lnTo>
                <a:lnTo>
                  <a:pt x="4679" y="4163"/>
                </a:lnTo>
                <a:lnTo>
                  <a:pt x="4649" y="4187"/>
                </a:lnTo>
                <a:lnTo>
                  <a:pt x="4622" y="4211"/>
                </a:lnTo>
                <a:lnTo>
                  <a:pt x="4599" y="4235"/>
                </a:lnTo>
                <a:lnTo>
                  <a:pt x="4581" y="4257"/>
                </a:lnTo>
                <a:lnTo>
                  <a:pt x="4568" y="4277"/>
                </a:lnTo>
                <a:lnTo>
                  <a:pt x="4556" y="4296"/>
                </a:lnTo>
                <a:lnTo>
                  <a:pt x="4547" y="4314"/>
                </a:lnTo>
                <a:lnTo>
                  <a:pt x="4538" y="4296"/>
                </a:lnTo>
                <a:lnTo>
                  <a:pt x="4527" y="4277"/>
                </a:lnTo>
                <a:lnTo>
                  <a:pt x="4511" y="4257"/>
                </a:lnTo>
                <a:lnTo>
                  <a:pt x="4493" y="4235"/>
                </a:lnTo>
                <a:lnTo>
                  <a:pt x="4472" y="4211"/>
                </a:lnTo>
                <a:close/>
                <a:moveTo>
                  <a:pt x="4611" y="4350"/>
                </a:moveTo>
                <a:lnTo>
                  <a:pt x="4617" y="4335"/>
                </a:lnTo>
                <a:lnTo>
                  <a:pt x="4625" y="4319"/>
                </a:lnTo>
                <a:lnTo>
                  <a:pt x="4640" y="4296"/>
                </a:lnTo>
                <a:lnTo>
                  <a:pt x="4659" y="4275"/>
                </a:lnTo>
                <a:lnTo>
                  <a:pt x="4685" y="4251"/>
                </a:lnTo>
                <a:lnTo>
                  <a:pt x="4718" y="4223"/>
                </a:lnTo>
                <a:lnTo>
                  <a:pt x="4760" y="4193"/>
                </a:lnTo>
                <a:lnTo>
                  <a:pt x="4787" y="4175"/>
                </a:lnTo>
                <a:lnTo>
                  <a:pt x="4799" y="4184"/>
                </a:lnTo>
                <a:lnTo>
                  <a:pt x="4815" y="4193"/>
                </a:lnTo>
                <a:lnTo>
                  <a:pt x="4856" y="4223"/>
                </a:lnTo>
                <a:lnTo>
                  <a:pt x="4889" y="4251"/>
                </a:lnTo>
                <a:lnTo>
                  <a:pt x="4913" y="4275"/>
                </a:lnTo>
                <a:lnTo>
                  <a:pt x="4934" y="4296"/>
                </a:lnTo>
                <a:lnTo>
                  <a:pt x="4947" y="4319"/>
                </a:lnTo>
                <a:lnTo>
                  <a:pt x="4958" y="4335"/>
                </a:lnTo>
                <a:lnTo>
                  <a:pt x="4964" y="4350"/>
                </a:lnTo>
                <a:lnTo>
                  <a:pt x="4965" y="4361"/>
                </a:lnTo>
                <a:lnTo>
                  <a:pt x="4964" y="4373"/>
                </a:lnTo>
                <a:lnTo>
                  <a:pt x="4958" y="4386"/>
                </a:lnTo>
                <a:lnTo>
                  <a:pt x="4947" y="4404"/>
                </a:lnTo>
                <a:lnTo>
                  <a:pt x="4934" y="4425"/>
                </a:lnTo>
                <a:lnTo>
                  <a:pt x="4913" y="4449"/>
                </a:lnTo>
                <a:lnTo>
                  <a:pt x="4889" y="4473"/>
                </a:lnTo>
                <a:lnTo>
                  <a:pt x="4856" y="4500"/>
                </a:lnTo>
                <a:lnTo>
                  <a:pt x="4815" y="4529"/>
                </a:lnTo>
                <a:lnTo>
                  <a:pt x="4799" y="4541"/>
                </a:lnTo>
                <a:lnTo>
                  <a:pt x="4787" y="4548"/>
                </a:lnTo>
                <a:lnTo>
                  <a:pt x="4760" y="4529"/>
                </a:lnTo>
                <a:lnTo>
                  <a:pt x="4718" y="4500"/>
                </a:lnTo>
                <a:lnTo>
                  <a:pt x="4685" y="4473"/>
                </a:lnTo>
                <a:lnTo>
                  <a:pt x="4659" y="4449"/>
                </a:lnTo>
                <a:lnTo>
                  <a:pt x="4640" y="4425"/>
                </a:lnTo>
                <a:lnTo>
                  <a:pt x="4625" y="4404"/>
                </a:lnTo>
                <a:lnTo>
                  <a:pt x="4617" y="4386"/>
                </a:lnTo>
                <a:lnTo>
                  <a:pt x="4611" y="4373"/>
                </a:lnTo>
                <a:lnTo>
                  <a:pt x="4607" y="4361"/>
                </a:lnTo>
                <a:lnTo>
                  <a:pt x="4611" y="4350"/>
                </a:lnTo>
                <a:close/>
                <a:moveTo>
                  <a:pt x="4952" y="4211"/>
                </a:moveTo>
                <a:lnTo>
                  <a:pt x="4925" y="4187"/>
                </a:lnTo>
                <a:lnTo>
                  <a:pt x="4893" y="4163"/>
                </a:lnTo>
                <a:lnTo>
                  <a:pt x="4857" y="4137"/>
                </a:lnTo>
                <a:lnTo>
                  <a:pt x="4851" y="4133"/>
                </a:lnTo>
                <a:lnTo>
                  <a:pt x="4913" y="4089"/>
                </a:lnTo>
                <a:lnTo>
                  <a:pt x="4940" y="4070"/>
                </a:lnTo>
                <a:lnTo>
                  <a:pt x="4964" y="4049"/>
                </a:lnTo>
                <a:lnTo>
                  <a:pt x="4983" y="4031"/>
                </a:lnTo>
                <a:lnTo>
                  <a:pt x="5001" y="4010"/>
                </a:lnTo>
                <a:lnTo>
                  <a:pt x="5015" y="3989"/>
                </a:lnTo>
                <a:lnTo>
                  <a:pt x="5027" y="3968"/>
                </a:lnTo>
                <a:lnTo>
                  <a:pt x="5039" y="3989"/>
                </a:lnTo>
                <a:lnTo>
                  <a:pt x="5052" y="4010"/>
                </a:lnTo>
                <a:lnTo>
                  <a:pt x="5069" y="4031"/>
                </a:lnTo>
                <a:lnTo>
                  <a:pt x="5091" y="4049"/>
                </a:lnTo>
                <a:lnTo>
                  <a:pt x="5115" y="4070"/>
                </a:lnTo>
                <a:lnTo>
                  <a:pt x="5141" y="4089"/>
                </a:lnTo>
                <a:lnTo>
                  <a:pt x="5202" y="4133"/>
                </a:lnTo>
                <a:lnTo>
                  <a:pt x="5196" y="4137"/>
                </a:lnTo>
                <a:lnTo>
                  <a:pt x="5160" y="4163"/>
                </a:lnTo>
                <a:lnTo>
                  <a:pt x="5129" y="4187"/>
                </a:lnTo>
                <a:lnTo>
                  <a:pt x="5100" y="4211"/>
                </a:lnTo>
                <a:lnTo>
                  <a:pt x="5079" y="4235"/>
                </a:lnTo>
                <a:lnTo>
                  <a:pt x="5061" y="4257"/>
                </a:lnTo>
                <a:lnTo>
                  <a:pt x="5046" y="4277"/>
                </a:lnTo>
                <a:lnTo>
                  <a:pt x="5034" y="4296"/>
                </a:lnTo>
                <a:lnTo>
                  <a:pt x="5027" y="4314"/>
                </a:lnTo>
                <a:lnTo>
                  <a:pt x="5019" y="4296"/>
                </a:lnTo>
                <a:lnTo>
                  <a:pt x="5007" y="4277"/>
                </a:lnTo>
                <a:lnTo>
                  <a:pt x="4994" y="4257"/>
                </a:lnTo>
                <a:lnTo>
                  <a:pt x="4973" y="4235"/>
                </a:lnTo>
                <a:lnTo>
                  <a:pt x="4952" y="4211"/>
                </a:lnTo>
                <a:close/>
                <a:moveTo>
                  <a:pt x="5091" y="4350"/>
                </a:moveTo>
                <a:lnTo>
                  <a:pt x="5097" y="4335"/>
                </a:lnTo>
                <a:lnTo>
                  <a:pt x="5106" y="4319"/>
                </a:lnTo>
                <a:lnTo>
                  <a:pt x="5121" y="4296"/>
                </a:lnTo>
                <a:lnTo>
                  <a:pt x="5139" y="4275"/>
                </a:lnTo>
                <a:lnTo>
                  <a:pt x="5165" y="4251"/>
                </a:lnTo>
                <a:lnTo>
                  <a:pt x="5199" y="4223"/>
                </a:lnTo>
                <a:lnTo>
                  <a:pt x="5238" y="4193"/>
                </a:lnTo>
                <a:lnTo>
                  <a:pt x="5267" y="4175"/>
                </a:lnTo>
                <a:lnTo>
                  <a:pt x="5295" y="4193"/>
                </a:lnTo>
                <a:lnTo>
                  <a:pt x="5334" y="4223"/>
                </a:lnTo>
                <a:lnTo>
                  <a:pt x="5369" y="4251"/>
                </a:lnTo>
                <a:lnTo>
                  <a:pt x="5393" y="4275"/>
                </a:lnTo>
                <a:lnTo>
                  <a:pt x="5412" y="4296"/>
                </a:lnTo>
                <a:lnTo>
                  <a:pt x="5427" y="4319"/>
                </a:lnTo>
                <a:lnTo>
                  <a:pt x="5436" y="4335"/>
                </a:lnTo>
                <a:lnTo>
                  <a:pt x="5442" y="4350"/>
                </a:lnTo>
                <a:lnTo>
                  <a:pt x="5445" y="4361"/>
                </a:lnTo>
                <a:lnTo>
                  <a:pt x="5442" y="4373"/>
                </a:lnTo>
                <a:lnTo>
                  <a:pt x="5436" y="4386"/>
                </a:lnTo>
                <a:lnTo>
                  <a:pt x="5427" y="4404"/>
                </a:lnTo>
                <a:lnTo>
                  <a:pt x="5412" y="4425"/>
                </a:lnTo>
                <a:lnTo>
                  <a:pt x="5393" y="4449"/>
                </a:lnTo>
                <a:lnTo>
                  <a:pt x="5369" y="4473"/>
                </a:lnTo>
                <a:lnTo>
                  <a:pt x="5334" y="4500"/>
                </a:lnTo>
                <a:lnTo>
                  <a:pt x="5295" y="4529"/>
                </a:lnTo>
                <a:lnTo>
                  <a:pt x="5267" y="4548"/>
                </a:lnTo>
                <a:lnTo>
                  <a:pt x="5238" y="4529"/>
                </a:lnTo>
                <a:lnTo>
                  <a:pt x="5199" y="4500"/>
                </a:lnTo>
                <a:lnTo>
                  <a:pt x="5165" y="4473"/>
                </a:lnTo>
                <a:lnTo>
                  <a:pt x="5139" y="4449"/>
                </a:lnTo>
                <a:lnTo>
                  <a:pt x="5121" y="4425"/>
                </a:lnTo>
                <a:lnTo>
                  <a:pt x="5106" y="4404"/>
                </a:lnTo>
                <a:lnTo>
                  <a:pt x="5097" y="4386"/>
                </a:lnTo>
                <a:lnTo>
                  <a:pt x="5091" y="4373"/>
                </a:lnTo>
                <a:lnTo>
                  <a:pt x="5087" y="4361"/>
                </a:lnTo>
                <a:lnTo>
                  <a:pt x="5091" y="4350"/>
                </a:lnTo>
                <a:close/>
                <a:moveTo>
                  <a:pt x="5430" y="4211"/>
                </a:moveTo>
                <a:lnTo>
                  <a:pt x="5405" y="4187"/>
                </a:lnTo>
                <a:lnTo>
                  <a:pt x="5373" y="4163"/>
                </a:lnTo>
                <a:lnTo>
                  <a:pt x="5337" y="4137"/>
                </a:lnTo>
                <a:lnTo>
                  <a:pt x="5331" y="4133"/>
                </a:lnTo>
                <a:lnTo>
                  <a:pt x="5393" y="4089"/>
                </a:lnTo>
                <a:lnTo>
                  <a:pt x="5418" y="4070"/>
                </a:lnTo>
                <a:lnTo>
                  <a:pt x="5442" y="4049"/>
                </a:lnTo>
                <a:lnTo>
                  <a:pt x="5463" y="4031"/>
                </a:lnTo>
                <a:lnTo>
                  <a:pt x="5481" y="4010"/>
                </a:lnTo>
                <a:lnTo>
                  <a:pt x="5495" y="3989"/>
                </a:lnTo>
                <a:lnTo>
                  <a:pt x="5507" y="3968"/>
                </a:lnTo>
                <a:lnTo>
                  <a:pt x="5519" y="3989"/>
                </a:lnTo>
                <a:lnTo>
                  <a:pt x="5532" y="4010"/>
                </a:lnTo>
                <a:lnTo>
                  <a:pt x="5550" y="4031"/>
                </a:lnTo>
                <a:lnTo>
                  <a:pt x="5571" y="4049"/>
                </a:lnTo>
                <a:lnTo>
                  <a:pt x="5595" y="4070"/>
                </a:lnTo>
                <a:lnTo>
                  <a:pt x="5621" y="4089"/>
                </a:lnTo>
                <a:lnTo>
                  <a:pt x="5682" y="4133"/>
                </a:lnTo>
                <a:lnTo>
                  <a:pt x="5676" y="4137"/>
                </a:lnTo>
                <a:lnTo>
                  <a:pt x="5640" y="4163"/>
                </a:lnTo>
                <a:lnTo>
                  <a:pt x="5609" y="4187"/>
                </a:lnTo>
                <a:lnTo>
                  <a:pt x="5583" y="4211"/>
                </a:lnTo>
                <a:lnTo>
                  <a:pt x="5559" y="4235"/>
                </a:lnTo>
                <a:lnTo>
                  <a:pt x="5541" y="4257"/>
                </a:lnTo>
                <a:lnTo>
                  <a:pt x="5526" y="4277"/>
                </a:lnTo>
                <a:lnTo>
                  <a:pt x="5514" y="4296"/>
                </a:lnTo>
                <a:lnTo>
                  <a:pt x="5507" y="4314"/>
                </a:lnTo>
                <a:lnTo>
                  <a:pt x="5499" y="4296"/>
                </a:lnTo>
                <a:lnTo>
                  <a:pt x="5487" y="4277"/>
                </a:lnTo>
                <a:lnTo>
                  <a:pt x="5472" y="4257"/>
                </a:lnTo>
                <a:lnTo>
                  <a:pt x="5453" y="4235"/>
                </a:lnTo>
                <a:lnTo>
                  <a:pt x="5430" y="4211"/>
                </a:lnTo>
                <a:close/>
                <a:moveTo>
                  <a:pt x="5571" y="4350"/>
                </a:moveTo>
                <a:lnTo>
                  <a:pt x="5577" y="4335"/>
                </a:lnTo>
                <a:lnTo>
                  <a:pt x="5586" y="4319"/>
                </a:lnTo>
                <a:lnTo>
                  <a:pt x="5601" y="4296"/>
                </a:lnTo>
                <a:lnTo>
                  <a:pt x="5619" y="4275"/>
                </a:lnTo>
                <a:lnTo>
                  <a:pt x="5645" y="4251"/>
                </a:lnTo>
                <a:lnTo>
                  <a:pt x="5678" y="4223"/>
                </a:lnTo>
                <a:lnTo>
                  <a:pt x="5718" y="4193"/>
                </a:lnTo>
                <a:lnTo>
                  <a:pt x="5747" y="4175"/>
                </a:lnTo>
                <a:lnTo>
                  <a:pt x="5759" y="4184"/>
                </a:lnTo>
                <a:lnTo>
                  <a:pt x="5774" y="4193"/>
                </a:lnTo>
                <a:lnTo>
                  <a:pt x="5814" y="4223"/>
                </a:lnTo>
                <a:lnTo>
                  <a:pt x="5849" y="4251"/>
                </a:lnTo>
                <a:lnTo>
                  <a:pt x="5874" y="4275"/>
                </a:lnTo>
                <a:lnTo>
                  <a:pt x="5892" y="4296"/>
                </a:lnTo>
                <a:lnTo>
                  <a:pt x="5906" y="4319"/>
                </a:lnTo>
                <a:lnTo>
                  <a:pt x="5916" y="4335"/>
                </a:lnTo>
                <a:lnTo>
                  <a:pt x="5922" y="4350"/>
                </a:lnTo>
                <a:lnTo>
                  <a:pt x="5924" y="4361"/>
                </a:lnTo>
                <a:lnTo>
                  <a:pt x="5922" y="4373"/>
                </a:lnTo>
                <a:lnTo>
                  <a:pt x="5916" y="4386"/>
                </a:lnTo>
                <a:lnTo>
                  <a:pt x="5906" y="4404"/>
                </a:lnTo>
                <a:lnTo>
                  <a:pt x="5892" y="4425"/>
                </a:lnTo>
                <a:lnTo>
                  <a:pt x="5874" y="4449"/>
                </a:lnTo>
                <a:lnTo>
                  <a:pt x="5849" y="4473"/>
                </a:lnTo>
                <a:lnTo>
                  <a:pt x="5814" y="4500"/>
                </a:lnTo>
                <a:lnTo>
                  <a:pt x="5774" y="4529"/>
                </a:lnTo>
                <a:lnTo>
                  <a:pt x="5759" y="4541"/>
                </a:lnTo>
                <a:lnTo>
                  <a:pt x="5747" y="4548"/>
                </a:lnTo>
                <a:lnTo>
                  <a:pt x="5718" y="4529"/>
                </a:lnTo>
                <a:lnTo>
                  <a:pt x="5678" y="4500"/>
                </a:lnTo>
                <a:lnTo>
                  <a:pt x="5645" y="4473"/>
                </a:lnTo>
                <a:lnTo>
                  <a:pt x="5619" y="4449"/>
                </a:lnTo>
                <a:lnTo>
                  <a:pt x="5601" y="4425"/>
                </a:lnTo>
                <a:lnTo>
                  <a:pt x="5586" y="4404"/>
                </a:lnTo>
                <a:lnTo>
                  <a:pt x="5577" y="4386"/>
                </a:lnTo>
                <a:lnTo>
                  <a:pt x="5571" y="4373"/>
                </a:lnTo>
                <a:lnTo>
                  <a:pt x="5568" y="4361"/>
                </a:lnTo>
                <a:lnTo>
                  <a:pt x="5571" y="4350"/>
                </a:lnTo>
                <a:close/>
                <a:moveTo>
                  <a:pt x="5910" y="4211"/>
                </a:moveTo>
                <a:lnTo>
                  <a:pt x="5885" y="4187"/>
                </a:lnTo>
                <a:lnTo>
                  <a:pt x="5852" y="4163"/>
                </a:lnTo>
                <a:lnTo>
                  <a:pt x="5816" y="4137"/>
                </a:lnTo>
                <a:lnTo>
                  <a:pt x="5810" y="4133"/>
                </a:lnTo>
                <a:lnTo>
                  <a:pt x="5873" y="4089"/>
                </a:lnTo>
                <a:lnTo>
                  <a:pt x="5898" y="4070"/>
                </a:lnTo>
                <a:lnTo>
                  <a:pt x="5922" y="4049"/>
                </a:lnTo>
                <a:lnTo>
                  <a:pt x="5942" y="4031"/>
                </a:lnTo>
                <a:lnTo>
                  <a:pt x="5960" y="4010"/>
                </a:lnTo>
                <a:lnTo>
                  <a:pt x="5975" y="3989"/>
                </a:lnTo>
                <a:lnTo>
                  <a:pt x="5987" y="3968"/>
                </a:lnTo>
                <a:lnTo>
                  <a:pt x="5999" y="3989"/>
                </a:lnTo>
                <a:lnTo>
                  <a:pt x="6012" y="4010"/>
                </a:lnTo>
                <a:lnTo>
                  <a:pt x="6030" y="4031"/>
                </a:lnTo>
                <a:lnTo>
                  <a:pt x="6050" y="4049"/>
                </a:lnTo>
                <a:lnTo>
                  <a:pt x="6074" y="4070"/>
                </a:lnTo>
                <a:lnTo>
                  <a:pt x="6101" y="4089"/>
                </a:lnTo>
                <a:lnTo>
                  <a:pt x="6162" y="4133"/>
                </a:lnTo>
                <a:lnTo>
                  <a:pt x="6156" y="4137"/>
                </a:lnTo>
                <a:lnTo>
                  <a:pt x="6120" y="4163"/>
                </a:lnTo>
                <a:lnTo>
                  <a:pt x="6089" y="4187"/>
                </a:lnTo>
                <a:lnTo>
                  <a:pt x="6062" y="4211"/>
                </a:lnTo>
                <a:lnTo>
                  <a:pt x="6038" y="4235"/>
                </a:lnTo>
                <a:lnTo>
                  <a:pt x="6020" y="4257"/>
                </a:lnTo>
                <a:lnTo>
                  <a:pt x="6006" y="4277"/>
                </a:lnTo>
                <a:lnTo>
                  <a:pt x="5994" y="4296"/>
                </a:lnTo>
                <a:lnTo>
                  <a:pt x="5987" y="4314"/>
                </a:lnTo>
                <a:lnTo>
                  <a:pt x="5978" y="4296"/>
                </a:lnTo>
                <a:lnTo>
                  <a:pt x="5966" y="4277"/>
                </a:lnTo>
                <a:lnTo>
                  <a:pt x="5952" y="4257"/>
                </a:lnTo>
                <a:lnTo>
                  <a:pt x="5934" y="4235"/>
                </a:lnTo>
                <a:lnTo>
                  <a:pt x="5910" y="4211"/>
                </a:lnTo>
                <a:close/>
                <a:moveTo>
                  <a:pt x="6050" y="4350"/>
                </a:moveTo>
                <a:lnTo>
                  <a:pt x="6056" y="4335"/>
                </a:lnTo>
                <a:lnTo>
                  <a:pt x="6066" y="4319"/>
                </a:lnTo>
                <a:lnTo>
                  <a:pt x="6080" y="4296"/>
                </a:lnTo>
                <a:lnTo>
                  <a:pt x="6098" y="4275"/>
                </a:lnTo>
                <a:lnTo>
                  <a:pt x="6125" y="4251"/>
                </a:lnTo>
                <a:lnTo>
                  <a:pt x="6158" y="4223"/>
                </a:lnTo>
                <a:lnTo>
                  <a:pt x="6198" y="4193"/>
                </a:lnTo>
                <a:lnTo>
                  <a:pt x="6227" y="4175"/>
                </a:lnTo>
                <a:lnTo>
                  <a:pt x="6254" y="4193"/>
                </a:lnTo>
                <a:lnTo>
                  <a:pt x="6294" y="4223"/>
                </a:lnTo>
                <a:lnTo>
                  <a:pt x="6327" y="4251"/>
                </a:lnTo>
                <a:lnTo>
                  <a:pt x="6354" y="4275"/>
                </a:lnTo>
                <a:lnTo>
                  <a:pt x="6372" y="4296"/>
                </a:lnTo>
                <a:lnTo>
                  <a:pt x="6386" y="4319"/>
                </a:lnTo>
                <a:lnTo>
                  <a:pt x="6396" y="4335"/>
                </a:lnTo>
                <a:lnTo>
                  <a:pt x="6402" y="4350"/>
                </a:lnTo>
                <a:lnTo>
                  <a:pt x="6404" y="4361"/>
                </a:lnTo>
                <a:lnTo>
                  <a:pt x="6402" y="4373"/>
                </a:lnTo>
                <a:lnTo>
                  <a:pt x="6396" y="4386"/>
                </a:lnTo>
                <a:lnTo>
                  <a:pt x="6386" y="4404"/>
                </a:lnTo>
                <a:lnTo>
                  <a:pt x="6372" y="4425"/>
                </a:lnTo>
                <a:lnTo>
                  <a:pt x="6354" y="4449"/>
                </a:lnTo>
                <a:lnTo>
                  <a:pt x="6327" y="4473"/>
                </a:lnTo>
                <a:lnTo>
                  <a:pt x="6294" y="4500"/>
                </a:lnTo>
                <a:lnTo>
                  <a:pt x="6254" y="4529"/>
                </a:lnTo>
                <a:lnTo>
                  <a:pt x="6227" y="4548"/>
                </a:lnTo>
                <a:lnTo>
                  <a:pt x="6198" y="4529"/>
                </a:lnTo>
                <a:lnTo>
                  <a:pt x="6158" y="4500"/>
                </a:lnTo>
                <a:lnTo>
                  <a:pt x="6125" y="4473"/>
                </a:lnTo>
                <a:lnTo>
                  <a:pt x="6098" y="4449"/>
                </a:lnTo>
                <a:lnTo>
                  <a:pt x="6080" y="4425"/>
                </a:lnTo>
                <a:lnTo>
                  <a:pt x="6066" y="4404"/>
                </a:lnTo>
                <a:lnTo>
                  <a:pt x="6056" y="4386"/>
                </a:lnTo>
                <a:lnTo>
                  <a:pt x="6050" y="4373"/>
                </a:lnTo>
                <a:lnTo>
                  <a:pt x="6048" y="4361"/>
                </a:lnTo>
                <a:lnTo>
                  <a:pt x="6050" y="4350"/>
                </a:lnTo>
                <a:close/>
                <a:moveTo>
                  <a:pt x="6390" y="4211"/>
                </a:moveTo>
                <a:lnTo>
                  <a:pt x="6363" y="4187"/>
                </a:lnTo>
                <a:lnTo>
                  <a:pt x="6332" y="4163"/>
                </a:lnTo>
                <a:lnTo>
                  <a:pt x="6296" y="4137"/>
                </a:lnTo>
                <a:lnTo>
                  <a:pt x="6290" y="4133"/>
                </a:lnTo>
                <a:lnTo>
                  <a:pt x="6351" y="4089"/>
                </a:lnTo>
                <a:lnTo>
                  <a:pt x="6378" y="4070"/>
                </a:lnTo>
                <a:lnTo>
                  <a:pt x="6402" y="4049"/>
                </a:lnTo>
                <a:lnTo>
                  <a:pt x="6422" y="4031"/>
                </a:lnTo>
                <a:lnTo>
                  <a:pt x="6440" y="4010"/>
                </a:lnTo>
                <a:lnTo>
                  <a:pt x="6453" y="3989"/>
                </a:lnTo>
                <a:lnTo>
                  <a:pt x="6465" y="3968"/>
                </a:lnTo>
                <a:lnTo>
                  <a:pt x="6477" y="3989"/>
                </a:lnTo>
                <a:lnTo>
                  <a:pt x="6492" y="4010"/>
                </a:lnTo>
                <a:lnTo>
                  <a:pt x="6510" y="4031"/>
                </a:lnTo>
                <a:lnTo>
                  <a:pt x="6530" y="4049"/>
                </a:lnTo>
                <a:lnTo>
                  <a:pt x="6554" y="4070"/>
                </a:lnTo>
                <a:lnTo>
                  <a:pt x="6579" y="4089"/>
                </a:lnTo>
                <a:lnTo>
                  <a:pt x="6642" y="4133"/>
                </a:lnTo>
                <a:lnTo>
                  <a:pt x="6636" y="4137"/>
                </a:lnTo>
                <a:lnTo>
                  <a:pt x="6600" y="4163"/>
                </a:lnTo>
                <a:lnTo>
                  <a:pt x="6567" y="4187"/>
                </a:lnTo>
                <a:lnTo>
                  <a:pt x="6542" y="4211"/>
                </a:lnTo>
                <a:lnTo>
                  <a:pt x="6519" y="4235"/>
                </a:lnTo>
                <a:lnTo>
                  <a:pt x="6500" y="4257"/>
                </a:lnTo>
                <a:lnTo>
                  <a:pt x="6486" y="4277"/>
                </a:lnTo>
                <a:lnTo>
                  <a:pt x="6474" y="4296"/>
                </a:lnTo>
                <a:lnTo>
                  <a:pt x="6465" y="4314"/>
                </a:lnTo>
                <a:lnTo>
                  <a:pt x="6458" y="4296"/>
                </a:lnTo>
                <a:lnTo>
                  <a:pt x="6446" y="4277"/>
                </a:lnTo>
                <a:lnTo>
                  <a:pt x="6432" y="4257"/>
                </a:lnTo>
                <a:lnTo>
                  <a:pt x="6414" y="4235"/>
                </a:lnTo>
                <a:lnTo>
                  <a:pt x="6390" y="4211"/>
                </a:lnTo>
                <a:close/>
                <a:moveTo>
                  <a:pt x="6530" y="4350"/>
                </a:moveTo>
                <a:lnTo>
                  <a:pt x="6536" y="4335"/>
                </a:lnTo>
                <a:lnTo>
                  <a:pt x="6546" y="4319"/>
                </a:lnTo>
                <a:lnTo>
                  <a:pt x="6560" y="4296"/>
                </a:lnTo>
                <a:lnTo>
                  <a:pt x="6579" y="4275"/>
                </a:lnTo>
                <a:lnTo>
                  <a:pt x="6603" y="4251"/>
                </a:lnTo>
                <a:lnTo>
                  <a:pt x="6638" y="4223"/>
                </a:lnTo>
                <a:lnTo>
                  <a:pt x="6678" y="4193"/>
                </a:lnTo>
                <a:lnTo>
                  <a:pt x="6705" y="4175"/>
                </a:lnTo>
                <a:lnTo>
                  <a:pt x="6717" y="4184"/>
                </a:lnTo>
                <a:lnTo>
                  <a:pt x="6734" y="4193"/>
                </a:lnTo>
                <a:lnTo>
                  <a:pt x="6774" y="4223"/>
                </a:lnTo>
                <a:lnTo>
                  <a:pt x="6807" y="4251"/>
                </a:lnTo>
                <a:lnTo>
                  <a:pt x="6834" y="4275"/>
                </a:lnTo>
                <a:lnTo>
                  <a:pt x="6852" y="4296"/>
                </a:lnTo>
                <a:lnTo>
                  <a:pt x="6866" y="4319"/>
                </a:lnTo>
                <a:lnTo>
                  <a:pt x="6876" y="4335"/>
                </a:lnTo>
                <a:lnTo>
                  <a:pt x="6882" y="4350"/>
                </a:lnTo>
                <a:lnTo>
                  <a:pt x="6885" y="4361"/>
                </a:lnTo>
                <a:lnTo>
                  <a:pt x="6882" y="4373"/>
                </a:lnTo>
                <a:lnTo>
                  <a:pt x="6876" y="4386"/>
                </a:lnTo>
                <a:lnTo>
                  <a:pt x="6866" y="4404"/>
                </a:lnTo>
                <a:lnTo>
                  <a:pt x="6852" y="4425"/>
                </a:lnTo>
                <a:lnTo>
                  <a:pt x="6834" y="4449"/>
                </a:lnTo>
                <a:lnTo>
                  <a:pt x="6807" y="4473"/>
                </a:lnTo>
                <a:lnTo>
                  <a:pt x="6774" y="4500"/>
                </a:lnTo>
                <a:lnTo>
                  <a:pt x="6734" y="4529"/>
                </a:lnTo>
                <a:lnTo>
                  <a:pt x="6717" y="4541"/>
                </a:lnTo>
                <a:lnTo>
                  <a:pt x="6705" y="4548"/>
                </a:lnTo>
                <a:lnTo>
                  <a:pt x="6678" y="4529"/>
                </a:lnTo>
                <a:lnTo>
                  <a:pt x="6638" y="4500"/>
                </a:lnTo>
                <a:lnTo>
                  <a:pt x="6603" y="4473"/>
                </a:lnTo>
                <a:lnTo>
                  <a:pt x="6579" y="4449"/>
                </a:lnTo>
                <a:lnTo>
                  <a:pt x="6560" y="4425"/>
                </a:lnTo>
                <a:lnTo>
                  <a:pt x="6546" y="4404"/>
                </a:lnTo>
                <a:lnTo>
                  <a:pt x="6536" y="4386"/>
                </a:lnTo>
                <a:lnTo>
                  <a:pt x="6530" y="4373"/>
                </a:lnTo>
                <a:lnTo>
                  <a:pt x="6528" y="4361"/>
                </a:lnTo>
                <a:lnTo>
                  <a:pt x="6530" y="4350"/>
                </a:lnTo>
                <a:close/>
                <a:moveTo>
                  <a:pt x="6872" y="4211"/>
                </a:moveTo>
                <a:lnTo>
                  <a:pt x="6843" y="4187"/>
                </a:lnTo>
                <a:lnTo>
                  <a:pt x="6812" y="4163"/>
                </a:lnTo>
                <a:lnTo>
                  <a:pt x="6776" y="4137"/>
                </a:lnTo>
                <a:lnTo>
                  <a:pt x="6770" y="4133"/>
                </a:lnTo>
                <a:lnTo>
                  <a:pt x="6831" y="4089"/>
                </a:lnTo>
                <a:lnTo>
                  <a:pt x="6858" y="4070"/>
                </a:lnTo>
                <a:lnTo>
                  <a:pt x="6882" y="4049"/>
                </a:lnTo>
                <a:lnTo>
                  <a:pt x="6903" y="4031"/>
                </a:lnTo>
                <a:lnTo>
                  <a:pt x="6920" y="4010"/>
                </a:lnTo>
                <a:lnTo>
                  <a:pt x="6933" y="3989"/>
                </a:lnTo>
                <a:lnTo>
                  <a:pt x="6945" y="3968"/>
                </a:lnTo>
                <a:lnTo>
                  <a:pt x="6957" y="3989"/>
                </a:lnTo>
                <a:lnTo>
                  <a:pt x="6972" y="4010"/>
                </a:lnTo>
                <a:lnTo>
                  <a:pt x="6989" y="4031"/>
                </a:lnTo>
                <a:lnTo>
                  <a:pt x="7010" y="4049"/>
                </a:lnTo>
                <a:lnTo>
                  <a:pt x="7034" y="4070"/>
                </a:lnTo>
                <a:lnTo>
                  <a:pt x="7059" y="4089"/>
                </a:lnTo>
                <a:lnTo>
                  <a:pt x="7121" y="4133"/>
                </a:lnTo>
                <a:lnTo>
                  <a:pt x="7115" y="4137"/>
                </a:lnTo>
                <a:lnTo>
                  <a:pt x="7079" y="4163"/>
                </a:lnTo>
                <a:lnTo>
                  <a:pt x="7047" y="4187"/>
                </a:lnTo>
                <a:lnTo>
                  <a:pt x="7022" y="4211"/>
                </a:lnTo>
                <a:lnTo>
                  <a:pt x="6999" y="4235"/>
                </a:lnTo>
                <a:lnTo>
                  <a:pt x="6980" y="4257"/>
                </a:lnTo>
                <a:lnTo>
                  <a:pt x="6966" y="4277"/>
                </a:lnTo>
                <a:lnTo>
                  <a:pt x="6954" y="4296"/>
                </a:lnTo>
                <a:lnTo>
                  <a:pt x="6945" y="4314"/>
                </a:lnTo>
                <a:lnTo>
                  <a:pt x="6938" y="4296"/>
                </a:lnTo>
                <a:lnTo>
                  <a:pt x="6926" y="4277"/>
                </a:lnTo>
                <a:lnTo>
                  <a:pt x="6912" y="4257"/>
                </a:lnTo>
                <a:lnTo>
                  <a:pt x="6894" y="4235"/>
                </a:lnTo>
                <a:lnTo>
                  <a:pt x="6872" y="4211"/>
                </a:lnTo>
                <a:close/>
                <a:moveTo>
                  <a:pt x="7010" y="4350"/>
                </a:moveTo>
                <a:lnTo>
                  <a:pt x="7016" y="4335"/>
                </a:lnTo>
                <a:lnTo>
                  <a:pt x="7025" y="4319"/>
                </a:lnTo>
                <a:lnTo>
                  <a:pt x="7040" y="4296"/>
                </a:lnTo>
                <a:lnTo>
                  <a:pt x="7059" y="4275"/>
                </a:lnTo>
                <a:lnTo>
                  <a:pt x="7083" y="4251"/>
                </a:lnTo>
                <a:lnTo>
                  <a:pt x="7118" y="4223"/>
                </a:lnTo>
                <a:lnTo>
                  <a:pt x="7157" y="4193"/>
                </a:lnTo>
                <a:lnTo>
                  <a:pt x="7185" y="4175"/>
                </a:lnTo>
                <a:lnTo>
                  <a:pt x="7214" y="4193"/>
                </a:lnTo>
                <a:lnTo>
                  <a:pt x="7256" y="4223"/>
                </a:lnTo>
                <a:lnTo>
                  <a:pt x="7287" y="4251"/>
                </a:lnTo>
                <a:lnTo>
                  <a:pt x="7313" y="4275"/>
                </a:lnTo>
                <a:lnTo>
                  <a:pt x="7334" y="4296"/>
                </a:lnTo>
                <a:lnTo>
                  <a:pt x="7347" y="4319"/>
                </a:lnTo>
                <a:lnTo>
                  <a:pt x="7355" y="4335"/>
                </a:lnTo>
                <a:lnTo>
                  <a:pt x="7361" y="4350"/>
                </a:lnTo>
                <a:lnTo>
                  <a:pt x="7365" y="4361"/>
                </a:lnTo>
                <a:lnTo>
                  <a:pt x="7361" y="4373"/>
                </a:lnTo>
                <a:lnTo>
                  <a:pt x="7355" y="4386"/>
                </a:lnTo>
                <a:lnTo>
                  <a:pt x="7347" y="4404"/>
                </a:lnTo>
                <a:lnTo>
                  <a:pt x="7334" y="4425"/>
                </a:lnTo>
                <a:lnTo>
                  <a:pt x="7313" y="4449"/>
                </a:lnTo>
                <a:lnTo>
                  <a:pt x="7287" y="4473"/>
                </a:lnTo>
                <a:lnTo>
                  <a:pt x="7256" y="4500"/>
                </a:lnTo>
                <a:lnTo>
                  <a:pt x="7214" y="4529"/>
                </a:lnTo>
                <a:lnTo>
                  <a:pt x="7185" y="4548"/>
                </a:lnTo>
                <a:lnTo>
                  <a:pt x="7157" y="4529"/>
                </a:lnTo>
                <a:lnTo>
                  <a:pt x="7118" y="4500"/>
                </a:lnTo>
                <a:lnTo>
                  <a:pt x="7083" y="4473"/>
                </a:lnTo>
                <a:lnTo>
                  <a:pt x="7059" y="4449"/>
                </a:lnTo>
                <a:lnTo>
                  <a:pt x="7040" y="4425"/>
                </a:lnTo>
                <a:lnTo>
                  <a:pt x="7025" y="4404"/>
                </a:lnTo>
                <a:lnTo>
                  <a:pt x="7016" y="4386"/>
                </a:lnTo>
                <a:lnTo>
                  <a:pt x="7010" y="4373"/>
                </a:lnTo>
                <a:lnTo>
                  <a:pt x="7007" y="4361"/>
                </a:lnTo>
                <a:lnTo>
                  <a:pt x="7010" y="4350"/>
                </a:lnTo>
                <a:close/>
                <a:moveTo>
                  <a:pt x="7352" y="4211"/>
                </a:moveTo>
                <a:lnTo>
                  <a:pt x="7323" y="4187"/>
                </a:lnTo>
                <a:lnTo>
                  <a:pt x="7293" y="4163"/>
                </a:lnTo>
                <a:lnTo>
                  <a:pt x="7256" y="4137"/>
                </a:lnTo>
                <a:lnTo>
                  <a:pt x="7250" y="4133"/>
                </a:lnTo>
                <a:lnTo>
                  <a:pt x="7311" y="4089"/>
                </a:lnTo>
                <a:lnTo>
                  <a:pt x="7340" y="4070"/>
                </a:lnTo>
                <a:lnTo>
                  <a:pt x="7361" y="4049"/>
                </a:lnTo>
                <a:lnTo>
                  <a:pt x="7383" y="4031"/>
                </a:lnTo>
                <a:lnTo>
                  <a:pt x="7400" y="4010"/>
                </a:lnTo>
                <a:lnTo>
                  <a:pt x="7415" y="3989"/>
                </a:lnTo>
                <a:lnTo>
                  <a:pt x="7425" y="3968"/>
                </a:lnTo>
                <a:lnTo>
                  <a:pt x="7437" y="3989"/>
                </a:lnTo>
                <a:lnTo>
                  <a:pt x="7451" y="4010"/>
                </a:lnTo>
                <a:lnTo>
                  <a:pt x="7469" y="4031"/>
                </a:lnTo>
                <a:lnTo>
                  <a:pt x="7490" y="4049"/>
                </a:lnTo>
                <a:lnTo>
                  <a:pt x="7514" y="4070"/>
                </a:lnTo>
                <a:lnTo>
                  <a:pt x="7539" y="4089"/>
                </a:lnTo>
                <a:lnTo>
                  <a:pt x="7601" y="4133"/>
                </a:lnTo>
                <a:lnTo>
                  <a:pt x="7595" y="4137"/>
                </a:lnTo>
                <a:lnTo>
                  <a:pt x="7559" y="4163"/>
                </a:lnTo>
                <a:lnTo>
                  <a:pt x="7527" y="4187"/>
                </a:lnTo>
                <a:lnTo>
                  <a:pt x="7502" y="4211"/>
                </a:lnTo>
                <a:lnTo>
                  <a:pt x="7479" y="4235"/>
                </a:lnTo>
                <a:lnTo>
                  <a:pt x="7461" y="4257"/>
                </a:lnTo>
                <a:lnTo>
                  <a:pt x="7445" y="4277"/>
                </a:lnTo>
                <a:lnTo>
                  <a:pt x="7436" y="4296"/>
                </a:lnTo>
                <a:lnTo>
                  <a:pt x="7425" y="4314"/>
                </a:lnTo>
                <a:lnTo>
                  <a:pt x="7418" y="4296"/>
                </a:lnTo>
                <a:lnTo>
                  <a:pt x="7406" y="4277"/>
                </a:lnTo>
                <a:lnTo>
                  <a:pt x="7391" y="4257"/>
                </a:lnTo>
                <a:lnTo>
                  <a:pt x="7373" y="4235"/>
                </a:lnTo>
                <a:lnTo>
                  <a:pt x="7352" y="4211"/>
                </a:lnTo>
                <a:close/>
                <a:moveTo>
                  <a:pt x="7490" y="4350"/>
                </a:moveTo>
                <a:lnTo>
                  <a:pt x="7496" y="4335"/>
                </a:lnTo>
                <a:lnTo>
                  <a:pt x="7505" y="4319"/>
                </a:lnTo>
                <a:lnTo>
                  <a:pt x="7520" y="4296"/>
                </a:lnTo>
                <a:lnTo>
                  <a:pt x="7539" y="4275"/>
                </a:lnTo>
                <a:lnTo>
                  <a:pt x="7565" y="4251"/>
                </a:lnTo>
                <a:lnTo>
                  <a:pt x="7598" y="4223"/>
                </a:lnTo>
                <a:lnTo>
                  <a:pt x="7637" y="4193"/>
                </a:lnTo>
                <a:lnTo>
                  <a:pt x="7665" y="4175"/>
                </a:lnTo>
                <a:lnTo>
                  <a:pt x="7665" y="4184"/>
                </a:lnTo>
                <a:lnTo>
                  <a:pt x="7680" y="4193"/>
                </a:lnTo>
                <a:lnTo>
                  <a:pt x="7722" y="4223"/>
                </a:lnTo>
                <a:lnTo>
                  <a:pt x="7755" y="4251"/>
                </a:lnTo>
                <a:lnTo>
                  <a:pt x="7781" y="4275"/>
                </a:lnTo>
                <a:lnTo>
                  <a:pt x="7800" y="4296"/>
                </a:lnTo>
                <a:lnTo>
                  <a:pt x="7815" y="4319"/>
                </a:lnTo>
                <a:lnTo>
                  <a:pt x="7823" y="4335"/>
                </a:lnTo>
                <a:lnTo>
                  <a:pt x="7829" y="4350"/>
                </a:lnTo>
                <a:lnTo>
                  <a:pt x="7833" y="4361"/>
                </a:lnTo>
                <a:lnTo>
                  <a:pt x="7829" y="4373"/>
                </a:lnTo>
                <a:lnTo>
                  <a:pt x="7823" y="4386"/>
                </a:lnTo>
                <a:lnTo>
                  <a:pt x="7815" y="4404"/>
                </a:lnTo>
                <a:lnTo>
                  <a:pt x="7800" y="4425"/>
                </a:lnTo>
                <a:lnTo>
                  <a:pt x="7781" y="4449"/>
                </a:lnTo>
                <a:lnTo>
                  <a:pt x="7755" y="4473"/>
                </a:lnTo>
                <a:lnTo>
                  <a:pt x="7722" y="4500"/>
                </a:lnTo>
                <a:lnTo>
                  <a:pt x="7680" y="4529"/>
                </a:lnTo>
                <a:lnTo>
                  <a:pt x="7665" y="4541"/>
                </a:lnTo>
                <a:lnTo>
                  <a:pt x="7665" y="4548"/>
                </a:lnTo>
                <a:lnTo>
                  <a:pt x="7637" y="4529"/>
                </a:lnTo>
                <a:lnTo>
                  <a:pt x="7598" y="4500"/>
                </a:lnTo>
                <a:lnTo>
                  <a:pt x="7565" y="4473"/>
                </a:lnTo>
                <a:lnTo>
                  <a:pt x="7539" y="4449"/>
                </a:lnTo>
                <a:lnTo>
                  <a:pt x="7520" y="4425"/>
                </a:lnTo>
                <a:lnTo>
                  <a:pt x="7505" y="4404"/>
                </a:lnTo>
                <a:lnTo>
                  <a:pt x="7496" y="4386"/>
                </a:lnTo>
                <a:lnTo>
                  <a:pt x="7490" y="4373"/>
                </a:lnTo>
                <a:lnTo>
                  <a:pt x="7487" y="4361"/>
                </a:lnTo>
                <a:lnTo>
                  <a:pt x="7490" y="4350"/>
                </a:lnTo>
                <a:close/>
                <a:moveTo>
                  <a:pt x="7818" y="4211"/>
                </a:moveTo>
                <a:lnTo>
                  <a:pt x="7791" y="4187"/>
                </a:lnTo>
                <a:lnTo>
                  <a:pt x="7761" y="4163"/>
                </a:lnTo>
                <a:lnTo>
                  <a:pt x="7722" y="4137"/>
                </a:lnTo>
                <a:lnTo>
                  <a:pt x="7716" y="4133"/>
                </a:lnTo>
                <a:lnTo>
                  <a:pt x="7779" y="4089"/>
                </a:lnTo>
                <a:lnTo>
                  <a:pt x="7806" y="4070"/>
                </a:lnTo>
                <a:lnTo>
                  <a:pt x="7829" y="4049"/>
                </a:lnTo>
                <a:lnTo>
                  <a:pt x="7851" y="4031"/>
                </a:lnTo>
                <a:lnTo>
                  <a:pt x="7866" y="4010"/>
                </a:lnTo>
                <a:lnTo>
                  <a:pt x="7883" y="3989"/>
                </a:lnTo>
                <a:lnTo>
                  <a:pt x="7893" y="3968"/>
                </a:lnTo>
                <a:lnTo>
                  <a:pt x="7905" y="3989"/>
                </a:lnTo>
                <a:lnTo>
                  <a:pt x="7919" y="4010"/>
                </a:lnTo>
                <a:lnTo>
                  <a:pt x="7937" y="4031"/>
                </a:lnTo>
                <a:lnTo>
                  <a:pt x="7956" y="4049"/>
                </a:lnTo>
                <a:lnTo>
                  <a:pt x="7980" y="4070"/>
                </a:lnTo>
                <a:lnTo>
                  <a:pt x="8007" y="4089"/>
                </a:lnTo>
                <a:lnTo>
                  <a:pt x="8069" y="4133"/>
                </a:lnTo>
                <a:lnTo>
                  <a:pt x="8063" y="4137"/>
                </a:lnTo>
                <a:lnTo>
                  <a:pt x="8027" y="4163"/>
                </a:lnTo>
                <a:lnTo>
                  <a:pt x="7995" y="4187"/>
                </a:lnTo>
                <a:lnTo>
                  <a:pt x="7968" y="4211"/>
                </a:lnTo>
                <a:lnTo>
                  <a:pt x="7947" y="4235"/>
                </a:lnTo>
                <a:lnTo>
                  <a:pt x="7929" y="4257"/>
                </a:lnTo>
                <a:lnTo>
                  <a:pt x="7913" y="4277"/>
                </a:lnTo>
                <a:lnTo>
                  <a:pt x="7902" y="4296"/>
                </a:lnTo>
                <a:lnTo>
                  <a:pt x="7893" y="4314"/>
                </a:lnTo>
                <a:lnTo>
                  <a:pt x="7884" y="4296"/>
                </a:lnTo>
                <a:lnTo>
                  <a:pt x="7872" y="4277"/>
                </a:lnTo>
                <a:lnTo>
                  <a:pt x="7859" y="4257"/>
                </a:lnTo>
                <a:lnTo>
                  <a:pt x="7841" y="4235"/>
                </a:lnTo>
                <a:lnTo>
                  <a:pt x="7818" y="4211"/>
                </a:lnTo>
                <a:close/>
                <a:moveTo>
                  <a:pt x="7956" y="4350"/>
                </a:moveTo>
                <a:lnTo>
                  <a:pt x="7962" y="4335"/>
                </a:lnTo>
                <a:lnTo>
                  <a:pt x="7973" y="4319"/>
                </a:lnTo>
                <a:lnTo>
                  <a:pt x="7986" y="4296"/>
                </a:lnTo>
                <a:lnTo>
                  <a:pt x="8007" y="4275"/>
                </a:lnTo>
                <a:lnTo>
                  <a:pt x="8033" y="4251"/>
                </a:lnTo>
                <a:lnTo>
                  <a:pt x="8064" y="4223"/>
                </a:lnTo>
                <a:lnTo>
                  <a:pt x="8105" y="4193"/>
                </a:lnTo>
                <a:lnTo>
                  <a:pt x="8133" y="4175"/>
                </a:lnTo>
                <a:lnTo>
                  <a:pt x="8160" y="4193"/>
                </a:lnTo>
                <a:lnTo>
                  <a:pt x="8202" y="4223"/>
                </a:lnTo>
                <a:lnTo>
                  <a:pt x="8235" y="4251"/>
                </a:lnTo>
                <a:lnTo>
                  <a:pt x="8261" y="4275"/>
                </a:lnTo>
                <a:lnTo>
                  <a:pt x="8280" y="4296"/>
                </a:lnTo>
                <a:lnTo>
                  <a:pt x="8294" y="4319"/>
                </a:lnTo>
                <a:lnTo>
                  <a:pt x="8303" y="4335"/>
                </a:lnTo>
                <a:lnTo>
                  <a:pt x="8309" y="4350"/>
                </a:lnTo>
                <a:lnTo>
                  <a:pt x="8312" y="4361"/>
                </a:lnTo>
                <a:lnTo>
                  <a:pt x="8309" y="4373"/>
                </a:lnTo>
                <a:lnTo>
                  <a:pt x="8303" y="4386"/>
                </a:lnTo>
                <a:lnTo>
                  <a:pt x="8294" y="4404"/>
                </a:lnTo>
                <a:lnTo>
                  <a:pt x="8280" y="4425"/>
                </a:lnTo>
                <a:lnTo>
                  <a:pt x="8261" y="4449"/>
                </a:lnTo>
                <a:lnTo>
                  <a:pt x="8235" y="4473"/>
                </a:lnTo>
                <a:lnTo>
                  <a:pt x="8202" y="4500"/>
                </a:lnTo>
                <a:lnTo>
                  <a:pt x="8160" y="4529"/>
                </a:lnTo>
                <a:lnTo>
                  <a:pt x="8133" y="4548"/>
                </a:lnTo>
                <a:lnTo>
                  <a:pt x="8105" y="4529"/>
                </a:lnTo>
                <a:lnTo>
                  <a:pt x="8064" y="4500"/>
                </a:lnTo>
                <a:lnTo>
                  <a:pt x="8033" y="4473"/>
                </a:lnTo>
                <a:lnTo>
                  <a:pt x="8007" y="4449"/>
                </a:lnTo>
                <a:lnTo>
                  <a:pt x="7986" y="4425"/>
                </a:lnTo>
                <a:lnTo>
                  <a:pt x="7973" y="4404"/>
                </a:lnTo>
                <a:lnTo>
                  <a:pt x="7962" y="4386"/>
                </a:lnTo>
                <a:lnTo>
                  <a:pt x="7956" y="4373"/>
                </a:lnTo>
                <a:lnTo>
                  <a:pt x="7955" y="4361"/>
                </a:lnTo>
                <a:lnTo>
                  <a:pt x="7956" y="4350"/>
                </a:lnTo>
                <a:close/>
                <a:moveTo>
                  <a:pt x="8298" y="4211"/>
                </a:moveTo>
                <a:lnTo>
                  <a:pt x="8271" y="4187"/>
                </a:lnTo>
                <a:lnTo>
                  <a:pt x="8241" y="4163"/>
                </a:lnTo>
                <a:lnTo>
                  <a:pt x="8202" y="4137"/>
                </a:lnTo>
                <a:lnTo>
                  <a:pt x="8196" y="4133"/>
                </a:lnTo>
                <a:lnTo>
                  <a:pt x="8259" y="4089"/>
                </a:lnTo>
                <a:lnTo>
                  <a:pt x="8286" y="4070"/>
                </a:lnTo>
                <a:lnTo>
                  <a:pt x="8309" y="4049"/>
                </a:lnTo>
                <a:lnTo>
                  <a:pt x="8330" y="4031"/>
                </a:lnTo>
                <a:lnTo>
                  <a:pt x="8346" y="4010"/>
                </a:lnTo>
                <a:lnTo>
                  <a:pt x="8363" y="3989"/>
                </a:lnTo>
                <a:lnTo>
                  <a:pt x="8372" y="3968"/>
                </a:lnTo>
                <a:lnTo>
                  <a:pt x="8384" y="3989"/>
                </a:lnTo>
                <a:lnTo>
                  <a:pt x="8399" y="4010"/>
                </a:lnTo>
                <a:lnTo>
                  <a:pt x="8417" y="4031"/>
                </a:lnTo>
                <a:lnTo>
                  <a:pt x="8436" y="4049"/>
                </a:lnTo>
                <a:lnTo>
                  <a:pt x="8460" y="4070"/>
                </a:lnTo>
                <a:lnTo>
                  <a:pt x="8486" y="4089"/>
                </a:lnTo>
                <a:lnTo>
                  <a:pt x="8549" y="4133"/>
                </a:lnTo>
                <a:lnTo>
                  <a:pt x="8543" y="4137"/>
                </a:lnTo>
                <a:lnTo>
                  <a:pt x="8507" y="4163"/>
                </a:lnTo>
                <a:lnTo>
                  <a:pt x="8474" y="4187"/>
                </a:lnTo>
                <a:lnTo>
                  <a:pt x="8448" y="4211"/>
                </a:lnTo>
                <a:lnTo>
                  <a:pt x="8426" y="4235"/>
                </a:lnTo>
                <a:lnTo>
                  <a:pt x="8408" y="4257"/>
                </a:lnTo>
                <a:lnTo>
                  <a:pt x="8393" y="4277"/>
                </a:lnTo>
                <a:lnTo>
                  <a:pt x="8382" y="4296"/>
                </a:lnTo>
                <a:lnTo>
                  <a:pt x="8372" y="4314"/>
                </a:lnTo>
                <a:lnTo>
                  <a:pt x="8364" y="4296"/>
                </a:lnTo>
                <a:lnTo>
                  <a:pt x="8352" y="4277"/>
                </a:lnTo>
                <a:lnTo>
                  <a:pt x="8339" y="4257"/>
                </a:lnTo>
                <a:lnTo>
                  <a:pt x="8321" y="4235"/>
                </a:lnTo>
                <a:lnTo>
                  <a:pt x="8298" y="4211"/>
                </a:lnTo>
                <a:close/>
                <a:moveTo>
                  <a:pt x="8436" y="4350"/>
                </a:moveTo>
                <a:lnTo>
                  <a:pt x="8442" y="4335"/>
                </a:lnTo>
                <a:lnTo>
                  <a:pt x="8453" y="4319"/>
                </a:lnTo>
                <a:lnTo>
                  <a:pt x="8466" y="4296"/>
                </a:lnTo>
                <a:lnTo>
                  <a:pt x="8486" y="4275"/>
                </a:lnTo>
                <a:lnTo>
                  <a:pt x="8513" y="4251"/>
                </a:lnTo>
                <a:lnTo>
                  <a:pt x="8544" y="4223"/>
                </a:lnTo>
                <a:lnTo>
                  <a:pt x="8586" y="4193"/>
                </a:lnTo>
                <a:lnTo>
                  <a:pt x="8612" y="4175"/>
                </a:lnTo>
                <a:lnTo>
                  <a:pt x="8627" y="4184"/>
                </a:lnTo>
                <a:lnTo>
                  <a:pt x="8640" y="4193"/>
                </a:lnTo>
                <a:lnTo>
                  <a:pt x="8682" y="4223"/>
                </a:lnTo>
                <a:lnTo>
                  <a:pt x="8714" y="4251"/>
                </a:lnTo>
                <a:lnTo>
                  <a:pt x="8741" y="4275"/>
                </a:lnTo>
                <a:lnTo>
                  <a:pt x="8760" y="4296"/>
                </a:lnTo>
                <a:lnTo>
                  <a:pt x="8774" y="4319"/>
                </a:lnTo>
                <a:lnTo>
                  <a:pt x="8783" y="4335"/>
                </a:lnTo>
                <a:lnTo>
                  <a:pt x="8789" y="4350"/>
                </a:lnTo>
                <a:lnTo>
                  <a:pt x="8792" y="4361"/>
                </a:lnTo>
                <a:lnTo>
                  <a:pt x="8789" y="4373"/>
                </a:lnTo>
                <a:lnTo>
                  <a:pt x="8783" y="4386"/>
                </a:lnTo>
                <a:lnTo>
                  <a:pt x="8774" y="4404"/>
                </a:lnTo>
                <a:lnTo>
                  <a:pt x="8760" y="4425"/>
                </a:lnTo>
                <a:lnTo>
                  <a:pt x="8741" y="4449"/>
                </a:lnTo>
                <a:lnTo>
                  <a:pt x="8714" y="4473"/>
                </a:lnTo>
                <a:lnTo>
                  <a:pt x="8682" y="4500"/>
                </a:lnTo>
                <a:lnTo>
                  <a:pt x="8640" y="4529"/>
                </a:lnTo>
                <a:lnTo>
                  <a:pt x="8627" y="4541"/>
                </a:lnTo>
                <a:lnTo>
                  <a:pt x="8612" y="4548"/>
                </a:lnTo>
                <a:lnTo>
                  <a:pt x="8586" y="4529"/>
                </a:lnTo>
                <a:lnTo>
                  <a:pt x="8544" y="4500"/>
                </a:lnTo>
                <a:lnTo>
                  <a:pt x="8513" y="4473"/>
                </a:lnTo>
                <a:lnTo>
                  <a:pt x="8486" y="4449"/>
                </a:lnTo>
                <a:lnTo>
                  <a:pt x="8466" y="4425"/>
                </a:lnTo>
                <a:lnTo>
                  <a:pt x="8453" y="4404"/>
                </a:lnTo>
                <a:lnTo>
                  <a:pt x="8442" y="4386"/>
                </a:lnTo>
                <a:lnTo>
                  <a:pt x="8436" y="4373"/>
                </a:lnTo>
                <a:lnTo>
                  <a:pt x="8435" y="4361"/>
                </a:lnTo>
                <a:lnTo>
                  <a:pt x="8436" y="4350"/>
                </a:lnTo>
                <a:close/>
                <a:moveTo>
                  <a:pt x="8778" y="4211"/>
                </a:moveTo>
                <a:lnTo>
                  <a:pt x="8750" y="4187"/>
                </a:lnTo>
                <a:lnTo>
                  <a:pt x="8720" y="4163"/>
                </a:lnTo>
                <a:lnTo>
                  <a:pt x="8682" y="4137"/>
                </a:lnTo>
                <a:lnTo>
                  <a:pt x="8676" y="4133"/>
                </a:lnTo>
                <a:lnTo>
                  <a:pt x="8738" y="4089"/>
                </a:lnTo>
                <a:lnTo>
                  <a:pt x="8766" y="4070"/>
                </a:lnTo>
                <a:lnTo>
                  <a:pt x="8790" y="4049"/>
                </a:lnTo>
                <a:lnTo>
                  <a:pt x="8810" y="4031"/>
                </a:lnTo>
                <a:lnTo>
                  <a:pt x="8828" y="4010"/>
                </a:lnTo>
                <a:lnTo>
                  <a:pt x="8843" y="3989"/>
                </a:lnTo>
                <a:lnTo>
                  <a:pt x="8852" y="3968"/>
                </a:lnTo>
                <a:lnTo>
                  <a:pt x="8864" y="3989"/>
                </a:lnTo>
                <a:lnTo>
                  <a:pt x="8879" y="4010"/>
                </a:lnTo>
                <a:lnTo>
                  <a:pt x="8897" y="4031"/>
                </a:lnTo>
                <a:lnTo>
                  <a:pt x="8916" y="4049"/>
                </a:lnTo>
                <a:lnTo>
                  <a:pt x="8940" y="4070"/>
                </a:lnTo>
                <a:lnTo>
                  <a:pt x="8966" y="4089"/>
                </a:lnTo>
                <a:lnTo>
                  <a:pt x="9030" y="4133"/>
                </a:lnTo>
                <a:lnTo>
                  <a:pt x="9024" y="4137"/>
                </a:lnTo>
                <a:lnTo>
                  <a:pt x="8985" y="4163"/>
                </a:lnTo>
                <a:lnTo>
                  <a:pt x="8954" y="4187"/>
                </a:lnTo>
                <a:lnTo>
                  <a:pt x="8928" y="4211"/>
                </a:lnTo>
                <a:lnTo>
                  <a:pt x="8906" y="4235"/>
                </a:lnTo>
                <a:lnTo>
                  <a:pt x="8888" y="4257"/>
                </a:lnTo>
                <a:lnTo>
                  <a:pt x="8873" y="4277"/>
                </a:lnTo>
                <a:lnTo>
                  <a:pt x="8862" y="4296"/>
                </a:lnTo>
                <a:lnTo>
                  <a:pt x="8852" y="4314"/>
                </a:lnTo>
                <a:lnTo>
                  <a:pt x="8844" y="4296"/>
                </a:lnTo>
                <a:lnTo>
                  <a:pt x="8832" y="4277"/>
                </a:lnTo>
                <a:lnTo>
                  <a:pt x="8819" y="4257"/>
                </a:lnTo>
                <a:lnTo>
                  <a:pt x="8801" y="4235"/>
                </a:lnTo>
                <a:lnTo>
                  <a:pt x="8778" y="4211"/>
                </a:lnTo>
                <a:close/>
                <a:moveTo>
                  <a:pt x="8918" y="4350"/>
                </a:moveTo>
                <a:lnTo>
                  <a:pt x="8922" y="4335"/>
                </a:lnTo>
                <a:lnTo>
                  <a:pt x="8933" y="4319"/>
                </a:lnTo>
                <a:lnTo>
                  <a:pt x="8946" y="4296"/>
                </a:lnTo>
                <a:lnTo>
                  <a:pt x="8966" y="4275"/>
                </a:lnTo>
                <a:lnTo>
                  <a:pt x="8991" y="4251"/>
                </a:lnTo>
                <a:lnTo>
                  <a:pt x="9024" y="4223"/>
                </a:lnTo>
                <a:lnTo>
                  <a:pt x="9066" y="4193"/>
                </a:lnTo>
                <a:lnTo>
                  <a:pt x="9093" y="4175"/>
                </a:lnTo>
                <a:lnTo>
                  <a:pt x="9120" y="4193"/>
                </a:lnTo>
                <a:lnTo>
                  <a:pt x="9162" y="4223"/>
                </a:lnTo>
                <a:lnTo>
                  <a:pt x="9194" y="4251"/>
                </a:lnTo>
                <a:lnTo>
                  <a:pt x="9219" y="4275"/>
                </a:lnTo>
                <a:lnTo>
                  <a:pt x="9240" y="4296"/>
                </a:lnTo>
                <a:lnTo>
                  <a:pt x="9254" y="4319"/>
                </a:lnTo>
                <a:lnTo>
                  <a:pt x="9264" y="4335"/>
                </a:lnTo>
                <a:lnTo>
                  <a:pt x="9267" y="4350"/>
                </a:lnTo>
                <a:lnTo>
                  <a:pt x="9272" y="4361"/>
                </a:lnTo>
                <a:lnTo>
                  <a:pt x="9267" y="4373"/>
                </a:lnTo>
                <a:lnTo>
                  <a:pt x="9264" y="4386"/>
                </a:lnTo>
                <a:lnTo>
                  <a:pt x="9254" y="4404"/>
                </a:lnTo>
                <a:lnTo>
                  <a:pt x="9240" y="4425"/>
                </a:lnTo>
                <a:lnTo>
                  <a:pt x="9219" y="4449"/>
                </a:lnTo>
                <a:lnTo>
                  <a:pt x="9194" y="4473"/>
                </a:lnTo>
                <a:lnTo>
                  <a:pt x="9162" y="4500"/>
                </a:lnTo>
                <a:lnTo>
                  <a:pt x="9120" y="4529"/>
                </a:lnTo>
                <a:lnTo>
                  <a:pt x="9093" y="4548"/>
                </a:lnTo>
                <a:lnTo>
                  <a:pt x="9066" y="4529"/>
                </a:lnTo>
                <a:lnTo>
                  <a:pt x="9024" y="4500"/>
                </a:lnTo>
                <a:lnTo>
                  <a:pt x="8991" y="4473"/>
                </a:lnTo>
                <a:lnTo>
                  <a:pt x="8966" y="4449"/>
                </a:lnTo>
                <a:lnTo>
                  <a:pt x="8946" y="4425"/>
                </a:lnTo>
                <a:lnTo>
                  <a:pt x="8933" y="4404"/>
                </a:lnTo>
                <a:lnTo>
                  <a:pt x="8922" y="4386"/>
                </a:lnTo>
                <a:lnTo>
                  <a:pt x="8918" y="4373"/>
                </a:lnTo>
                <a:lnTo>
                  <a:pt x="8915" y="4361"/>
                </a:lnTo>
                <a:lnTo>
                  <a:pt x="8918" y="4350"/>
                </a:lnTo>
                <a:close/>
                <a:moveTo>
                  <a:pt x="9258" y="4211"/>
                </a:moveTo>
                <a:lnTo>
                  <a:pt x="9231" y="4187"/>
                </a:lnTo>
                <a:lnTo>
                  <a:pt x="9200" y="4163"/>
                </a:lnTo>
                <a:lnTo>
                  <a:pt x="9162" y="4137"/>
                </a:lnTo>
                <a:lnTo>
                  <a:pt x="9156" y="4133"/>
                </a:lnTo>
                <a:lnTo>
                  <a:pt x="9219" y="4089"/>
                </a:lnTo>
                <a:lnTo>
                  <a:pt x="9246" y="4070"/>
                </a:lnTo>
                <a:lnTo>
                  <a:pt x="9270" y="4049"/>
                </a:lnTo>
                <a:lnTo>
                  <a:pt x="9290" y="4031"/>
                </a:lnTo>
                <a:lnTo>
                  <a:pt x="9308" y="4010"/>
                </a:lnTo>
                <a:lnTo>
                  <a:pt x="9321" y="3989"/>
                </a:lnTo>
                <a:lnTo>
                  <a:pt x="9333" y="3968"/>
                </a:lnTo>
                <a:lnTo>
                  <a:pt x="9344" y="3989"/>
                </a:lnTo>
                <a:lnTo>
                  <a:pt x="9360" y="4010"/>
                </a:lnTo>
                <a:lnTo>
                  <a:pt x="9375" y="4031"/>
                </a:lnTo>
                <a:lnTo>
                  <a:pt x="9398" y="4049"/>
                </a:lnTo>
                <a:lnTo>
                  <a:pt x="9420" y="4070"/>
                </a:lnTo>
                <a:lnTo>
                  <a:pt x="9447" y="4089"/>
                </a:lnTo>
                <a:lnTo>
                  <a:pt x="9510" y="4133"/>
                </a:lnTo>
                <a:lnTo>
                  <a:pt x="9504" y="4137"/>
                </a:lnTo>
                <a:lnTo>
                  <a:pt x="9465" y="4163"/>
                </a:lnTo>
                <a:lnTo>
                  <a:pt x="9435" y="4187"/>
                </a:lnTo>
                <a:lnTo>
                  <a:pt x="9408" y="4211"/>
                </a:lnTo>
                <a:lnTo>
                  <a:pt x="9386" y="4235"/>
                </a:lnTo>
                <a:lnTo>
                  <a:pt x="9368" y="4257"/>
                </a:lnTo>
                <a:lnTo>
                  <a:pt x="9354" y="4277"/>
                </a:lnTo>
                <a:lnTo>
                  <a:pt x="9342" y="4296"/>
                </a:lnTo>
                <a:lnTo>
                  <a:pt x="9333" y="4314"/>
                </a:lnTo>
                <a:lnTo>
                  <a:pt x="9324" y="4296"/>
                </a:lnTo>
                <a:lnTo>
                  <a:pt x="9314" y="4277"/>
                </a:lnTo>
                <a:lnTo>
                  <a:pt x="9297" y="4257"/>
                </a:lnTo>
                <a:lnTo>
                  <a:pt x="9279" y="4235"/>
                </a:lnTo>
                <a:lnTo>
                  <a:pt x="9258" y="4211"/>
                </a:lnTo>
                <a:close/>
                <a:moveTo>
                  <a:pt x="9398" y="4350"/>
                </a:moveTo>
                <a:lnTo>
                  <a:pt x="9404" y="4335"/>
                </a:lnTo>
                <a:lnTo>
                  <a:pt x="9411" y="4319"/>
                </a:lnTo>
                <a:lnTo>
                  <a:pt x="9426" y="4296"/>
                </a:lnTo>
                <a:lnTo>
                  <a:pt x="9446" y="4275"/>
                </a:lnTo>
                <a:lnTo>
                  <a:pt x="9471" y="4251"/>
                </a:lnTo>
                <a:lnTo>
                  <a:pt x="9504" y="4223"/>
                </a:lnTo>
                <a:lnTo>
                  <a:pt x="9546" y="4193"/>
                </a:lnTo>
                <a:lnTo>
                  <a:pt x="9573" y="4175"/>
                </a:lnTo>
                <a:lnTo>
                  <a:pt x="9585" y="4184"/>
                </a:lnTo>
                <a:lnTo>
                  <a:pt x="9600" y="4193"/>
                </a:lnTo>
                <a:lnTo>
                  <a:pt x="9641" y="4223"/>
                </a:lnTo>
                <a:lnTo>
                  <a:pt x="9674" y="4251"/>
                </a:lnTo>
                <a:lnTo>
                  <a:pt x="9699" y="4275"/>
                </a:lnTo>
                <a:lnTo>
                  <a:pt x="9719" y="4296"/>
                </a:lnTo>
                <a:lnTo>
                  <a:pt x="9734" y="4319"/>
                </a:lnTo>
                <a:lnTo>
                  <a:pt x="9743" y="4335"/>
                </a:lnTo>
                <a:lnTo>
                  <a:pt x="9749" y="4350"/>
                </a:lnTo>
                <a:lnTo>
                  <a:pt x="9752" y="4361"/>
                </a:lnTo>
                <a:lnTo>
                  <a:pt x="9749" y="4373"/>
                </a:lnTo>
                <a:lnTo>
                  <a:pt x="9743" y="4386"/>
                </a:lnTo>
                <a:lnTo>
                  <a:pt x="9734" y="4404"/>
                </a:lnTo>
                <a:lnTo>
                  <a:pt x="9719" y="4425"/>
                </a:lnTo>
                <a:lnTo>
                  <a:pt x="9699" y="4449"/>
                </a:lnTo>
                <a:lnTo>
                  <a:pt x="9674" y="4473"/>
                </a:lnTo>
                <a:lnTo>
                  <a:pt x="9641" y="4500"/>
                </a:lnTo>
                <a:lnTo>
                  <a:pt x="9600" y="4529"/>
                </a:lnTo>
                <a:lnTo>
                  <a:pt x="9585" y="4541"/>
                </a:lnTo>
                <a:lnTo>
                  <a:pt x="9573" y="4548"/>
                </a:lnTo>
                <a:lnTo>
                  <a:pt x="9546" y="4529"/>
                </a:lnTo>
                <a:lnTo>
                  <a:pt x="9504" y="4500"/>
                </a:lnTo>
                <a:lnTo>
                  <a:pt x="9471" y="4473"/>
                </a:lnTo>
                <a:lnTo>
                  <a:pt x="9446" y="4449"/>
                </a:lnTo>
                <a:lnTo>
                  <a:pt x="9426" y="4425"/>
                </a:lnTo>
                <a:lnTo>
                  <a:pt x="9411" y="4404"/>
                </a:lnTo>
                <a:lnTo>
                  <a:pt x="9404" y="4386"/>
                </a:lnTo>
                <a:lnTo>
                  <a:pt x="9398" y="4373"/>
                </a:lnTo>
                <a:lnTo>
                  <a:pt x="9393" y="4361"/>
                </a:lnTo>
                <a:lnTo>
                  <a:pt x="9398" y="4350"/>
                </a:lnTo>
                <a:close/>
                <a:moveTo>
                  <a:pt x="9737" y="4211"/>
                </a:moveTo>
                <a:lnTo>
                  <a:pt x="9711" y="4187"/>
                </a:lnTo>
                <a:lnTo>
                  <a:pt x="9680" y="4163"/>
                </a:lnTo>
                <a:lnTo>
                  <a:pt x="9644" y="4137"/>
                </a:lnTo>
                <a:lnTo>
                  <a:pt x="9638" y="4133"/>
                </a:lnTo>
                <a:lnTo>
                  <a:pt x="9699" y="4089"/>
                </a:lnTo>
                <a:lnTo>
                  <a:pt x="9725" y="4070"/>
                </a:lnTo>
                <a:lnTo>
                  <a:pt x="9749" y="4049"/>
                </a:lnTo>
                <a:lnTo>
                  <a:pt x="9770" y="4031"/>
                </a:lnTo>
                <a:lnTo>
                  <a:pt x="9788" y="4010"/>
                </a:lnTo>
                <a:lnTo>
                  <a:pt x="9801" y="3989"/>
                </a:lnTo>
                <a:lnTo>
                  <a:pt x="9813" y="3968"/>
                </a:lnTo>
                <a:lnTo>
                  <a:pt x="9824" y="3989"/>
                </a:lnTo>
                <a:lnTo>
                  <a:pt x="9839" y="4010"/>
                </a:lnTo>
                <a:lnTo>
                  <a:pt x="9855" y="4031"/>
                </a:lnTo>
                <a:lnTo>
                  <a:pt x="9878" y="4049"/>
                </a:lnTo>
                <a:lnTo>
                  <a:pt x="9899" y="4070"/>
                </a:lnTo>
                <a:lnTo>
                  <a:pt x="9927" y="4089"/>
                </a:lnTo>
                <a:lnTo>
                  <a:pt x="9989" y="4133"/>
                </a:lnTo>
                <a:lnTo>
                  <a:pt x="9983" y="4137"/>
                </a:lnTo>
                <a:lnTo>
                  <a:pt x="9945" y="4163"/>
                </a:lnTo>
                <a:lnTo>
                  <a:pt x="9915" y="4187"/>
                </a:lnTo>
                <a:lnTo>
                  <a:pt x="9887" y="4211"/>
                </a:lnTo>
                <a:lnTo>
                  <a:pt x="9866" y="4235"/>
                </a:lnTo>
                <a:lnTo>
                  <a:pt x="9848" y="4257"/>
                </a:lnTo>
                <a:lnTo>
                  <a:pt x="9833" y="4277"/>
                </a:lnTo>
                <a:lnTo>
                  <a:pt x="9821" y="4296"/>
                </a:lnTo>
                <a:lnTo>
                  <a:pt x="9813" y="4314"/>
                </a:lnTo>
                <a:lnTo>
                  <a:pt x="9803" y="4296"/>
                </a:lnTo>
                <a:lnTo>
                  <a:pt x="9794" y="4277"/>
                </a:lnTo>
                <a:lnTo>
                  <a:pt x="9777" y="4257"/>
                </a:lnTo>
                <a:lnTo>
                  <a:pt x="9759" y="4235"/>
                </a:lnTo>
                <a:lnTo>
                  <a:pt x="9737" y="4211"/>
                </a:lnTo>
                <a:close/>
                <a:moveTo>
                  <a:pt x="9878" y="4350"/>
                </a:moveTo>
                <a:lnTo>
                  <a:pt x="9884" y="4335"/>
                </a:lnTo>
                <a:lnTo>
                  <a:pt x="9891" y="4319"/>
                </a:lnTo>
                <a:lnTo>
                  <a:pt x="9905" y="4296"/>
                </a:lnTo>
                <a:lnTo>
                  <a:pt x="9926" y="4275"/>
                </a:lnTo>
                <a:lnTo>
                  <a:pt x="9951" y="4251"/>
                </a:lnTo>
                <a:lnTo>
                  <a:pt x="9983" y="4223"/>
                </a:lnTo>
                <a:lnTo>
                  <a:pt x="10025" y="4193"/>
                </a:lnTo>
                <a:lnTo>
                  <a:pt x="10053" y="4175"/>
                </a:lnTo>
                <a:lnTo>
                  <a:pt x="10082" y="4193"/>
                </a:lnTo>
                <a:lnTo>
                  <a:pt x="10121" y="4223"/>
                </a:lnTo>
                <a:lnTo>
                  <a:pt x="10154" y="4251"/>
                </a:lnTo>
                <a:lnTo>
                  <a:pt x="10179" y="4275"/>
                </a:lnTo>
                <a:lnTo>
                  <a:pt x="10199" y="4296"/>
                </a:lnTo>
                <a:lnTo>
                  <a:pt x="10214" y="4319"/>
                </a:lnTo>
                <a:lnTo>
                  <a:pt x="10223" y="4335"/>
                </a:lnTo>
                <a:lnTo>
                  <a:pt x="10229" y="4350"/>
                </a:lnTo>
                <a:lnTo>
                  <a:pt x="10232" y="4361"/>
                </a:lnTo>
                <a:lnTo>
                  <a:pt x="10229" y="4373"/>
                </a:lnTo>
                <a:lnTo>
                  <a:pt x="10223" y="4386"/>
                </a:lnTo>
                <a:lnTo>
                  <a:pt x="10214" y="4404"/>
                </a:lnTo>
                <a:lnTo>
                  <a:pt x="10199" y="4425"/>
                </a:lnTo>
                <a:lnTo>
                  <a:pt x="10179" y="4449"/>
                </a:lnTo>
                <a:lnTo>
                  <a:pt x="10154" y="4473"/>
                </a:lnTo>
                <a:lnTo>
                  <a:pt x="10121" y="4500"/>
                </a:lnTo>
                <a:lnTo>
                  <a:pt x="10082" y="4529"/>
                </a:lnTo>
                <a:lnTo>
                  <a:pt x="10053" y="4548"/>
                </a:lnTo>
                <a:lnTo>
                  <a:pt x="10025" y="4529"/>
                </a:lnTo>
                <a:lnTo>
                  <a:pt x="9983" y="4500"/>
                </a:lnTo>
                <a:lnTo>
                  <a:pt x="9951" y="4473"/>
                </a:lnTo>
                <a:lnTo>
                  <a:pt x="9926" y="4449"/>
                </a:lnTo>
                <a:lnTo>
                  <a:pt x="9905" y="4425"/>
                </a:lnTo>
                <a:lnTo>
                  <a:pt x="9891" y="4404"/>
                </a:lnTo>
                <a:lnTo>
                  <a:pt x="9884" y="4386"/>
                </a:lnTo>
                <a:lnTo>
                  <a:pt x="9878" y="4373"/>
                </a:lnTo>
                <a:lnTo>
                  <a:pt x="9873" y="4361"/>
                </a:lnTo>
                <a:lnTo>
                  <a:pt x="9878" y="4350"/>
                </a:lnTo>
                <a:close/>
                <a:moveTo>
                  <a:pt x="10217" y="4211"/>
                </a:moveTo>
                <a:lnTo>
                  <a:pt x="10191" y="4187"/>
                </a:lnTo>
                <a:lnTo>
                  <a:pt x="10160" y="4163"/>
                </a:lnTo>
                <a:lnTo>
                  <a:pt x="10124" y="4137"/>
                </a:lnTo>
                <a:lnTo>
                  <a:pt x="10118" y="4133"/>
                </a:lnTo>
                <a:lnTo>
                  <a:pt x="10179" y="4089"/>
                </a:lnTo>
                <a:lnTo>
                  <a:pt x="10205" y="4070"/>
                </a:lnTo>
                <a:lnTo>
                  <a:pt x="10229" y="4049"/>
                </a:lnTo>
                <a:lnTo>
                  <a:pt x="10250" y="4031"/>
                </a:lnTo>
                <a:lnTo>
                  <a:pt x="10268" y="4010"/>
                </a:lnTo>
                <a:lnTo>
                  <a:pt x="10281" y="3989"/>
                </a:lnTo>
                <a:lnTo>
                  <a:pt x="10293" y="3968"/>
                </a:lnTo>
                <a:lnTo>
                  <a:pt x="10302" y="3989"/>
                </a:lnTo>
                <a:lnTo>
                  <a:pt x="10319" y="4010"/>
                </a:lnTo>
                <a:lnTo>
                  <a:pt x="10335" y="4031"/>
                </a:lnTo>
                <a:lnTo>
                  <a:pt x="10356" y="4049"/>
                </a:lnTo>
                <a:lnTo>
                  <a:pt x="10379" y="4070"/>
                </a:lnTo>
                <a:lnTo>
                  <a:pt x="10407" y="4089"/>
                </a:lnTo>
                <a:lnTo>
                  <a:pt x="10469" y="4133"/>
                </a:lnTo>
                <a:lnTo>
                  <a:pt x="10463" y="4137"/>
                </a:lnTo>
                <a:lnTo>
                  <a:pt x="10425" y="4163"/>
                </a:lnTo>
                <a:lnTo>
                  <a:pt x="10395" y="4187"/>
                </a:lnTo>
                <a:lnTo>
                  <a:pt x="10367" y="4211"/>
                </a:lnTo>
                <a:lnTo>
                  <a:pt x="10344" y="4235"/>
                </a:lnTo>
                <a:lnTo>
                  <a:pt x="10326" y="4257"/>
                </a:lnTo>
                <a:lnTo>
                  <a:pt x="10313" y="4277"/>
                </a:lnTo>
                <a:lnTo>
                  <a:pt x="10301" y="4296"/>
                </a:lnTo>
                <a:lnTo>
                  <a:pt x="10293" y="4314"/>
                </a:lnTo>
                <a:lnTo>
                  <a:pt x="10283" y="4296"/>
                </a:lnTo>
                <a:lnTo>
                  <a:pt x="10272" y="4277"/>
                </a:lnTo>
                <a:lnTo>
                  <a:pt x="10257" y="4257"/>
                </a:lnTo>
                <a:lnTo>
                  <a:pt x="10239" y="4235"/>
                </a:lnTo>
                <a:lnTo>
                  <a:pt x="10217" y="4211"/>
                </a:lnTo>
                <a:close/>
                <a:moveTo>
                  <a:pt x="10319" y="3749"/>
                </a:moveTo>
                <a:lnTo>
                  <a:pt x="10302" y="3771"/>
                </a:lnTo>
                <a:lnTo>
                  <a:pt x="10293" y="3794"/>
                </a:lnTo>
                <a:lnTo>
                  <a:pt x="10281" y="3771"/>
                </a:lnTo>
                <a:lnTo>
                  <a:pt x="10268" y="3749"/>
                </a:lnTo>
                <a:lnTo>
                  <a:pt x="10250" y="3729"/>
                </a:lnTo>
                <a:lnTo>
                  <a:pt x="10229" y="3711"/>
                </a:lnTo>
                <a:lnTo>
                  <a:pt x="10205" y="3692"/>
                </a:lnTo>
                <a:lnTo>
                  <a:pt x="10179" y="3671"/>
                </a:lnTo>
                <a:lnTo>
                  <a:pt x="10118" y="3629"/>
                </a:lnTo>
                <a:lnTo>
                  <a:pt x="10124" y="3627"/>
                </a:lnTo>
                <a:lnTo>
                  <a:pt x="10160" y="3602"/>
                </a:lnTo>
                <a:lnTo>
                  <a:pt x="10191" y="3576"/>
                </a:lnTo>
                <a:lnTo>
                  <a:pt x="10217" y="3552"/>
                </a:lnTo>
                <a:lnTo>
                  <a:pt x="10239" y="3530"/>
                </a:lnTo>
                <a:lnTo>
                  <a:pt x="10257" y="3507"/>
                </a:lnTo>
                <a:lnTo>
                  <a:pt x="10272" y="3486"/>
                </a:lnTo>
                <a:lnTo>
                  <a:pt x="10283" y="3468"/>
                </a:lnTo>
                <a:lnTo>
                  <a:pt x="10293" y="3450"/>
                </a:lnTo>
                <a:lnTo>
                  <a:pt x="10301" y="3468"/>
                </a:lnTo>
                <a:lnTo>
                  <a:pt x="10313" y="3486"/>
                </a:lnTo>
                <a:lnTo>
                  <a:pt x="10326" y="3507"/>
                </a:lnTo>
                <a:lnTo>
                  <a:pt x="10344" y="3530"/>
                </a:lnTo>
                <a:lnTo>
                  <a:pt x="10367" y="3552"/>
                </a:lnTo>
                <a:lnTo>
                  <a:pt x="10395" y="3576"/>
                </a:lnTo>
                <a:lnTo>
                  <a:pt x="10425" y="3602"/>
                </a:lnTo>
                <a:lnTo>
                  <a:pt x="10463" y="3627"/>
                </a:lnTo>
                <a:lnTo>
                  <a:pt x="10469" y="3629"/>
                </a:lnTo>
                <a:lnTo>
                  <a:pt x="10407" y="3671"/>
                </a:lnTo>
                <a:lnTo>
                  <a:pt x="10379" y="3692"/>
                </a:lnTo>
                <a:lnTo>
                  <a:pt x="10356" y="3711"/>
                </a:lnTo>
                <a:lnTo>
                  <a:pt x="10335" y="3729"/>
                </a:lnTo>
                <a:lnTo>
                  <a:pt x="10319" y="3749"/>
                </a:lnTo>
                <a:close/>
                <a:moveTo>
                  <a:pt x="10326" y="3297"/>
                </a:moveTo>
                <a:lnTo>
                  <a:pt x="10313" y="3318"/>
                </a:lnTo>
                <a:lnTo>
                  <a:pt x="10301" y="3338"/>
                </a:lnTo>
                <a:lnTo>
                  <a:pt x="10293" y="3354"/>
                </a:lnTo>
                <a:lnTo>
                  <a:pt x="10283" y="3338"/>
                </a:lnTo>
                <a:lnTo>
                  <a:pt x="10272" y="3318"/>
                </a:lnTo>
                <a:lnTo>
                  <a:pt x="10257" y="3297"/>
                </a:lnTo>
                <a:lnTo>
                  <a:pt x="10239" y="3276"/>
                </a:lnTo>
                <a:lnTo>
                  <a:pt x="10217" y="3252"/>
                </a:lnTo>
                <a:lnTo>
                  <a:pt x="10191" y="3228"/>
                </a:lnTo>
                <a:lnTo>
                  <a:pt x="10160" y="3204"/>
                </a:lnTo>
                <a:lnTo>
                  <a:pt x="10124" y="3177"/>
                </a:lnTo>
                <a:lnTo>
                  <a:pt x="10118" y="3174"/>
                </a:lnTo>
                <a:lnTo>
                  <a:pt x="10179" y="3129"/>
                </a:lnTo>
                <a:lnTo>
                  <a:pt x="10205" y="3110"/>
                </a:lnTo>
                <a:lnTo>
                  <a:pt x="10229" y="3090"/>
                </a:lnTo>
                <a:lnTo>
                  <a:pt x="10250" y="3069"/>
                </a:lnTo>
                <a:lnTo>
                  <a:pt x="10268" y="3050"/>
                </a:lnTo>
                <a:lnTo>
                  <a:pt x="10281" y="3030"/>
                </a:lnTo>
                <a:lnTo>
                  <a:pt x="10293" y="3008"/>
                </a:lnTo>
                <a:lnTo>
                  <a:pt x="10302" y="3030"/>
                </a:lnTo>
                <a:lnTo>
                  <a:pt x="10319" y="3050"/>
                </a:lnTo>
                <a:lnTo>
                  <a:pt x="10335" y="3069"/>
                </a:lnTo>
                <a:lnTo>
                  <a:pt x="10356" y="3090"/>
                </a:lnTo>
                <a:lnTo>
                  <a:pt x="10379" y="3110"/>
                </a:lnTo>
                <a:lnTo>
                  <a:pt x="10407" y="3129"/>
                </a:lnTo>
                <a:lnTo>
                  <a:pt x="10469" y="3174"/>
                </a:lnTo>
                <a:lnTo>
                  <a:pt x="10463" y="3177"/>
                </a:lnTo>
                <a:lnTo>
                  <a:pt x="10425" y="3204"/>
                </a:lnTo>
                <a:lnTo>
                  <a:pt x="10395" y="3228"/>
                </a:lnTo>
                <a:lnTo>
                  <a:pt x="10367" y="3252"/>
                </a:lnTo>
                <a:lnTo>
                  <a:pt x="10344" y="3276"/>
                </a:lnTo>
                <a:lnTo>
                  <a:pt x="10326" y="3297"/>
                </a:lnTo>
                <a:close/>
                <a:moveTo>
                  <a:pt x="10319" y="2790"/>
                </a:moveTo>
                <a:lnTo>
                  <a:pt x="10302" y="2813"/>
                </a:lnTo>
                <a:lnTo>
                  <a:pt x="10293" y="2834"/>
                </a:lnTo>
                <a:lnTo>
                  <a:pt x="10281" y="2813"/>
                </a:lnTo>
                <a:lnTo>
                  <a:pt x="10268" y="2790"/>
                </a:lnTo>
                <a:lnTo>
                  <a:pt x="10250" y="2771"/>
                </a:lnTo>
                <a:lnTo>
                  <a:pt x="10229" y="2753"/>
                </a:lnTo>
                <a:lnTo>
                  <a:pt x="10205" y="2732"/>
                </a:lnTo>
                <a:lnTo>
                  <a:pt x="10179" y="2712"/>
                </a:lnTo>
                <a:lnTo>
                  <a:pt x="10118" y="2670"/>
                </a:lnTo>
                <a:lnTo>
                  <a:pt x="10124" y="2666"/>
                </a:lnTo>
                <a:lnTo>
                  <a:pt x="10160" y="2640"/>
                </a:lnTo>
                <a:lnTo>
                  <a:pt x="10191" y="2616"/>
                </a:lnTo>
                <a:lnTo>
                  <a:pt x="10217" y="2592"/>
                </a:lnTo>
                <a:lnTo>
                  <a:pt x="10239" y="2568"/>
                </a:lnTo>
                <a:lnTo>
                  <a:pt x="10257" y="2549"/>
                </a:lnTo>
                <a:lnTo>
                  <a:pt x="10272" y="2526"/>
                </a:lnTo>
                <a:lnTo>
                  <a:pt x="10283" y="2508"/>
                </a:lnTo>
                <a:lnTo>
                  <a:pt x="10293" y="2490"/>
                </a:lnTo>
                <a:lnTo>
                  <a:pt x="10301" y="2508"/>
                </a:lnTo>
                <a:lnTo>
                  <a:pt x="10313" y="2526"/>
                </a:lnTo>
                <a:lnTo>
                  <a:pt x="10326" y="2549"/>
                </a:lnTo>
                <a:lnTo>
                  <a:pt x="10344" y="2568"/>
                </a:lnTo>
                <a:lnTo>
                  <a:pt x="10367" y="2592"/>
                </a:lnTo>
                <a:lnTo>
                  <a:pt x="10395" y="2616"/>
                </a:lnTo>
                <a:lnTo>
                  <a:pt x="10425" y="2640"/>
                </a:lnTo>
                <a:lnTo>
                  <a:pt x="10463" y="2666"/>
                </a:lnTo>
                <a:lnTo>
                  <a:pt x="10469" y="2670"/>
                </a:lnTo>
                <a:lnTo>
                  <a:pt x="10407" y="2712"/>
                </a:lnTo>
                <a:lnTo>
                  <a:pt x="10379" y="2732"/>
                </a:lnTo>
                <a:lnTo>
                  <a:pt x="10356" y="2753"/>
                </a:lnTo>
                <a:lnTo>
                  <a:pt x="10335" y="2771"/>
                </a:lnTo>
                <a:lnTo>
                  <a:pt x="10319" y="2790"/>
                </a:lnTo>
                <a:close/>
                <a:moveTo>
                  <a:pt x="10326" y="2336"/>
                </a:moveTo>
                <a:lnTo>
                  <a:pt x="10313" y="2358"/>
                </a:lnTo>
                <a:lnTo>
                  <a:pt x="10301" y="2376"/>
                </a:lnTo>
                <a:lnTo>
                  <a:pt x="10293" y="2394"/>
                </a:lnTo>
                <a:lnTo>
                  <a:pt x="10283" y="2376"/>
                </a:lnTo>
                <a:lnTo>
                  <a:pt x="10272" y="2358"/>
                </a:lnTo>
                <a:lnTo>
                  <a:pt x="10257" y="2336"/>
                </a:lnTo>
                <a:lnTo>
                  <a:pt x="10239" y="2316"/>
                </a:lnTo>
                <a:lnTo>
                  <a:pt x="10217" y="2292"/>
                </a:lnTo>
                <a:lnTo>
                  <a:pt x="10191" y="2268"/>
                </a:lnTo>
                <a:lnTo>
                  <a:pt x="10160" y="2243"/>
                </a:lnTo>
                <a:lnTo>
                  <a:pt x="10124" y="2219"/>
                </a:lnTo>
                <a:lnTo>
                  <a:pt x="10118" y="2214"/>
                </a:lnTo>
                <a:lnTo>
                  <a:pt x="10179" y="2171"/>
                </a:lnTo>
                <a:lnTo>
                  <a:pt x="10205" y="2151"/>
                </a:lnTo>
                <a:lnTo>
                  <a:pt x="10229" y="2130"/>
                </a:lnTo>
                <a:lnTo>
                  <a:pt x="10250" y="2111"/>
                </a:lnTo>
                <a:lnTo>
                  <a:pt x="10268" y="2091"/>
                </a:lnTo>
                <a:lnTo>
                  <a:pt x="10281" y="2070"/>
                </a:lnTo>
                <a:lnTo>
                  <a:pt x="10293" y="2046"/>
                </a:lnTo>
                <a:lnTo>
                  <a:pt x="10302" y="2070"/>
                </a:lnTo>
                <a:lnTo>
                  <a:pt x="10319" y="2091"/>
                </a:lnTo>
                <a:lnTo>
                  <a:pt x="10335" y="2111"/>
                </a:lnTo>
                <a:lnTo>
                  <a:pt x="10356" y="2130"/>
                </a:lnTo>
                <a:lnTo>
                  <a:pt x="10379" y="2151"/>
                </a:lnTo>
                <a:lnTo>
                  <a:pt x="10407" y="2171"/>
                </a:lnTo>
                <a:lnTo>
                  <a:pt x="10469" y="2214"/>
                </a:lnTo>
                <a:lnTo>
                  <a:pt x="10463" y="2219"/>
                </a:lnTo>
                <a:lnTo>
                  <a:pt x="10425" y="2243"/>
                </a:lnTo>
                <a:lnTo>
                  <a:pt x="10395" y="2268"/>
                </a:lnTo>
                <a:lnTo>
                  <a:pt x="10367" y="2292"/>
                </a:lnTo>
                <a:lnTo>
                  <a:pt x="10344" y="2316"/>
                </a:lnTo>
                <a:lnTo>
                  <a:pt x="10326" y="2336"/>
                </a:lnTo>
                <a:close/>
                <a:moveTo>
                  <a:pt x="10121" y="2304"/>
                </a:moveTo>
                <a:lnTo>
                  <a:pt x="10154" y="2330"/>
                </a:lnTo>
                <a:lnTo>
                  <a:pt x="10179" y="2357"/>
                </a:lnTo>
                <a:lnTo>
                  <a:pt x="10199" y="2378"/>
                </a:lnTo>
                <a:lnTo>
                  <a:pt x="10214" y="2399"/>
                </a:lnTo>
                <a:lnTo>
                  <a:pt x="10223" y="2417"/>
                </a:lnTo>
                <a:lnTo>
                  <a:pt x="10229" y="2430"/>
                </a:lnTo>
                <a:lnTo>
                  <a:pt x="10232" y="2442"/>
                </a:lnTo>
                <a:lnTo>
                  <a:pt x="10229" y="2454"/>
                </a:lnTo>
                <a:lnTo>
                  <a:pt x="10223" y="2468"/>
                </a:lnTo>
                <a:lnTo>
                  <a:pt x="10214" y="2486"/>
                </a:lnTo>
                <a:lnTo>
                  <a:pt x="10199" y="2507"/>
                </a:lnTo>
                <a:lnTo>
                  <a:pt x="10179" y="2528"/>
                </a:lnTo>
                <a:lnTo>
                  <a:pt x="10154" y="2555"/>
                </a:lnTo>
                <a:lnTo>
                  <a:pt x="10121" y="2580"/>
                </a:lnTo>
                <a:lnTo>
                  <a:pt x="10082" y="2610"/>
                </a:lnTo>
                <a:lnTo>
                  <a:pt x="10053" y="2628"/>
                </a:lnTo>
                <a:lnTo>
                  <a:pt x="10025" y="2610"/>
                </a:lnTo>
                <a:lnTo>
                  <a:pt x="9983" y="2580"/>
                </a:lnTo>
                <a:lnTo>
                  <a:pt x="9951" y="2555"/>
                </a:lnTo>
                <a:lnTo>
                  <a:pt x="9926" y="2528"/>
                </a:lnTo>
                <a:lnTo>
                  <a:pt x="9905" y="2507"/>
                </a:lnTo>
                <a:lnTo>
                  <a:pt x="9891" y="2486"/>
                </a:lnTo>
                <a:lnTo>
                  <a:pt x="9884" y="2468"/>
                </a:lnTo>
                <a:lnTo>
                  <a:pt x="9878" y="2454"/>
                </a:lnTo>
                <a:lnTo>
                  <a:pt x="9873" y="2442"/>
                </a:lnTo>
                <a:lnTo>
                  <a:pt x="9878" y="2430"/>
                </a:lnTo>
                <a:lnTo>
                  <a:pt x="9884" y="2417"/>
                </a:lnTo>
                <a:lnTo>
                  <a:pt x="9891" y="2399"/>
                </a:lnTo>
                <a:lnTo>
                  <a:pt x="9905" y="2378"/>
                </a:lnTo>
                <a:lnTo>
                  <a:pt x="9926" y="2357"/>
                </a:lnTo>
                <a:lnTo>
                  <a:pt x="9951" y="2330"/>
                </a:lnTo>
                <a:lnTo>
                  <a:pt x="9983" y="2304"/>
                </a:lnTo>
                <a:lnTo>
                  <a:pt x="10025" y="2274"/>
                </a:lnTo>
                <a:lnTo>
                  <a:pt x="10053" y="2256"/>
                </a:lnTo>
                <a:lnTo>
                  <a:pt x="10082" y="2274"/>
                </a:lnTo>
                <a:lnTo>
                  <a:pt x="10121" y="2304"/>
                </a:lnTo>
                <a:close/>
                <a:moveTo>
                  <a:pt x="9983" y="2219"/>
                </a:moveTo>
                <a:lnTo>
                  <a:pt x="9945" y="2243"/>
                </a:lnTo>
                <a:lnTo>
                  <a:pt x="9915" y="2268"/>
                </a:lnTo>
                <a:lnTo>
                  <a:pt x="9887" y="2292"/>
                </a:lnTo>
                <a:lnTo>
                  <a:pt x="9866" y="2316"/>
                </a:lnTo>
                <a:lnTo>
                  <a:pt x="9848" y="2336"/>
                </a:lnTo>
                <a:lnTo>
                  <a:pt x="9833" y="2358"/>
                </a:lnTo>
                <a:lnTo>
                  <a:pt x="9821" y="2376"/>
                </a:lnTo>
                <a:lnTo>
                  <a:pt x="9813" y="2394"/>
                </a:lnTo>
                <a:lnTo>
                  <a:pt x="9803" y="2376"/>
                </a:lnTo>
                <a:lnTo>
                  <a:pt x="9794" y="2358"/>
                </a:lnTo>
                <a:lnTo>
                  <a:pt x="9777" y="2336"/>
                </a:lnTo>
                <a:lnTo>
                  <a:pt x="9759" y="2316"/>
                </a:lnTo>
                <a:lnTo>
                  <a:pt x="9737" y="2292"/>
                </a:lnTo>
                <a:lnTo>
                  <a:pt x="9711" y="2268"/>
                </a:lnTo>
                <a:lnTo>
                  <a:pt x="9680" y="2243"/>
                </a:lnTo>
                <a:lnTo>
                  <a:pt x="9644" y="2219"/>
                </a:lnTo>
                <a:lnTo>
                  <a:pt x="9638" y="2214"/>
                </a:lnTo>
                <a:lnTo>
                  <a:pt x="9699" y="2171"/>
                </a:lnTo>
                <a:lnTo>
                  <a:pt x="9725" y="2151"/>
                </a:lnTo>
                <a:lnTo>
                  <a:pt x="9749" y="2130"/>
                </a:lnTo>
                <a:lnTo>
                  <a:pt x="9770" y="2111"/>
                </a:lnTo>
                <a:lnTo>
                  <a:pt x="9788" y="2091"/>
                </a:lnTo>
                <a:lnTo>
                  <a:pt x="9801" y="2070"/>
                </a:lnTo>
                <a:lnTo>
                  <a:pt x="9813" y="2046"/>
                </a:lnTo>
                <a:lnTo>
                  <a:pt x="9824" y="2070"/>
                </a:lnTo>
                <a:lnTo>
                  <a:pt x="9839" y="2091"/>
                </a:lnTo>
                <a:lnTo>
                  <a:pt x="9855" y="2111"/>
                </a:lnTo>
                <a:lnTo>
                  <a:pt x="9878" y="2130"/>
                </a:lnTo>
                <a:lnTo>
                  <a:pt x="9899" y="2151"/>
                </a:lnTo>
                <a:lnTo>
                  <a:pt x="9927" y="2171"/>
                </a:lnTo>
                <a:lnTo>
                  <a:pt x="9989" y="2214"/>
                </a:lnTo>
                <a:lnTo>
                  <a:pt x="9983" y="2219"/>
                </a:lnTo>
                <a:close/>
                <a:moveTo>
                  <a:pt x="9641" y="2304"/>
                </a:moveTo>
                <a:lnTo>
                  <a:pt x="9674" y="2330"/>
                </a:lnTo>
                <a:lnTo>
                  <a:pt x="9699" y="2357"/>
                </a:lnTo>
                <a:lnTo>
                  <a:pt x="9719" y="2378"/>
                </a:lnTo>
                <a:lnTo>
                  <a:pt x="9734" y="2399"/>
                </a:lnTo>
                <a:lnTo>
                  <a:pt x="9743" y="2417"/>
                </a:lnTo>
                <a:lnTo>
                  <a:pt x="9749" y="2430"/>
                </a:lnTo>
                <a:lnTo>
                  <a:pt x="9752" y="2442"/>
                </a:lnTo>
                <a:lnTo>
                  <a:pt x="9749" y="2454"/>
                </a:lnTo>
                <a:lnTo>
                  <a:pt x="9743" y="2468"/>
                </a:lnTo>
                <a:lnTo>
                  <a:pt x="9734" y="2486"/>
                </a:lnTo>
                <a:lnTo>
                  <a:pt x="9719" y="2507"/>
                </a:lnTo>
                <a:lnTo>
                  <a:pt x="9699" y="2528"/>
                </a:lnTo>
                <a:lnTo>
                  <a:pt x="9674" y="2555"/>
                </a:lnTo>
                <a:lnTo>
                  <a:pt x="9641" y="2580"/>
                </a:lnTo>
                <a:lnTo>
                  <a:pt x="9600" y="2610"/>
                </a:lnTo>
                <a:lnTo>
                  <a:pt x="9585" y="2621"/>
                </a:lnTo>
                <a:lnTo>
                  <a:pt x="9573" y="2628"/>
                </a:lnTo>
                <a:lnTo>
                  <a:pt x="9546" y="2610"/>
                </a:lnTo>
                <a:lnTo>
                  <a:pt x="9504" y="2580"/>
                </a:lnTo>
                <a:lnTo>
                  <a:pt x="9471" y="2555"/>
                </a:lnTo>
                <a:lnTo>
                  <a:pt x="9446" y="2528"/>
                </a:lnTo>
                <a:lnTo>
                  <a:pt x="9426" y="2507"/>
                </a:lnTo>
                <a:lnTo>
                  <a:pt x="9411" y="2486"/>
                </a:lnTo>
                <a:lnTo>
                  <a:pt x="9404" y="2468"/>
                </a:lnTo>
                <a:lnTo>
                  <a:pt x="9398" y="2454"/>
                </a:lnTo>
                <a:lnTo>
                  <a:pt x="9393" y="2442"/>
                </a:lnTo>
                <a:lnTo>
                  <a:pt x="9398" y="2430"/>
                </a:lnTo>
                <a:lnTo>
                  <a:pt x="9404" y="2417"/>
                </a:lnTo>
                <a:lnTo>
                  <a:pt x="9411" y="2399"/>
                </a:lnTo>
                <a:lnTo>
                  <a:pt x="9426" y="2378"/>
                </a:lnTo>
                <a:lnTo>
                  <a:pt x="9446" y="2357"/>
                </a:lnTo>
                <a:lnTo>
                  <a:pt x="9471" y="2330"/>
                </a:lnTo>
                <a:lnTo>
                  <a:pt x="9504" y="2304"/>
                </a:lnTo>
                <a:lnTo>
                  <a:pt x="9546" y="2274"/>
                </a:lnTo>
                <a:lnTo>
                  <a:pt x="9573" y="2256"/>
                </a:lnTo>
                <a:lnTo>
                  <a:pt x="9585" y="2265"/>
                </a:lnTo>
                <a:lnTo>
                  <a:pt x="9600" y="2274"/>
                </a:lnTo>
                <a:lnTo>
                  <a:pt x="9641" y="2304"/>
                </a:lnTo>
                <a:close/>
                <a:moveTo>
                  <a:pt x="9504" y="2219"/>
                </a:moveTo>
                <a:lnTo>
                  <a:pt x="9465" y="2243"/>
                </a:lnTo>
                <a:lnTo>
                  <a:pt x="9435" y="2268"/>
                </a:lnTo>
                <a:lnTo>
                  <a:pt x="9408" y="2292"/>
                </a:lnTo>
                <a:lnTo>
                  <a:pt x="9386" y="2316"/>
                </a:lnTo>
                <a:lnTo>
                  <a:pt x="9368" y="2336"/>
                </a:lnTo>
                <a:lnTo>
                  <a:pt x="9354" y="2358"/>
                </a:lnTo>
                <a:lnTo>
                  <a:pt x="9342" y="2376"/>
                </a:lnTo>
                <a:lnTo>
                  <a:pt x="9333" y="2394"/>
                </a:lnTo>
                <a:lnTo>
                  <a:pt x="9324" y="2376"/>
                </a:lnTo>
                <a:lnTo>
                  <a:pt x="9314" y="2358"/>
                </a:lnTo>
                <a:lnTo>
                  <a:pt x="9297" y="2336"/>
                </a:lnTo>
                <a:lnTo>
                  <a:pt x="9279" y="2316"/>
                </a:lnTo>
                <a:lnTo>
                  <a:pt x="9258" y="2292"/>
                </a:lnTo>
                <a:lnTo>
                  <a:pt x="9231" y="2268"/>
                </a:lnTo>
                <a:lnTo>
                  <a:pt x="9200" y="2243"/>
                </a:lnTo>
                <a:lnTo>
                  <a:pt x="9162" y="2219"/>
                </a:lnTo>
                <a:lnTo>
                  <a:pt x="9156" y="2214"/>
                </a:lnTo>
                <a:lnTo>
                  <a:pt x="9219" y="2171"/>
                </a:lnTo>
                <a:lnTo>
                  <a:pt x="9246" y="2151"/>
                </a:lnTo>
                <a:lnTo>
                  <a:pt x="9270" y="2130"/>
                </a:lnTo>
                <a:lnTo>
                  <a:pt x="9290" y="2111"/>
                </a:lnTo>
                <a:lnTo>
                  <a:pt x="9308" y="2091"/>
                </a:lnTo>
                <a:lnTo>
                  <a:pt x="9321" y="2070"/>
                </a:lnTo>
                <a:lnTo>
                  <a:pt x="9333" y="2046"/>
                </a:lnTo>
                <a:lnTo>
                  <a:pt x="9344" y="2070"/>
                </a:lnTo>
                <a:lnTo>
                  <a:pt x="9360" y="2091"/>
                </a:lnTo>
                <a:lnTo>
                  <a:pt x="9375" y="2111"/>
                </a:lnTo>
                <a:lnTo>
                  <a:pt x="9398" y="2130"/>
                </a:lnTo>
                <a:lnTo>
                  <a:pt x="9420" y="2151"/>
                </a:lnTo>
                <a:lnTo>
                  <a:pt x="9447" y="2171"/>
                </a:lnTo>
                <a:lnTo>
                  <a:pt x="9510" y="2214"/>
                </a:lnTo>
                <a:lnTo>
                  <a:pt x="9504" y="2219"/>
                </a:lnTo>
                <a:close/>
                <a:moveTo>
                  <a:pt x="9162" y="2304"/>
                </a:moveTo>
                <a:lnTo>
                  <a:pt x="9194" y="2330"/>
                </a:lnTo>
                <a:lnTo>
                  <a:pt x="9219" y="2357"/>
                </a:lnTo>
                <a:lnTo>
                  <a:pt x="9240" y="2378"/>
                </a:lnTo>
                <a:lnTo>
                  <a:pt x="9254" y="2399"/>
                </a:lnTo>
                <a:lnTo>
                  <a:pt x="9264" y="2417"/>
                </a:lnTo>
                <a:lnTo>
                  <a:pt x="9267" y="2430"/>
                </a:lnTo>
                <a:lnTo>
                  <a:pt x="9272" y="2442"/>
                </a:lnTo>
                <a:lnTo>
                  <a:pt x="9267" y="2454"/>
                </a:lnTo>
                <a:lnTo>
                  <a:pt x="9264" y="2468"/>
                </a:lnTo>
                <a:lnTo>
                  <a:pt x="9254" y="2486"/>
                </a:lnTo>
                <a:lnTo>
                  <a:pt x="9240" y="2507"/>
                </a:lnTo>
                <a:lnTo>
                  <a:pt x="9219" y="2528"/>
                </a:lnTo>
                <a:lnTo>
                  <a:pt x="9194" y="2555"/>
                </a:lnTo>
                <a:lnTo>
                  <a:pt x="9162" y="2580"/>
                </a:lnTo>
                <a:lnTo>
                  <a:pt x="9120" y="2610"/>
                </a:lnTo>
                <a:lnTo>
                  <a:pt x="9093" y="2628"/>
                </a:lnTo>
                <a:lnTo>
                  <a:pt x="9066" y="2610"/>
                </a:lnTo>
                <a:lnTo>
                  <a:pt x="9024" y="2580"/>
                </a:lnTo>
                <a:lnTo>
                  <a:pt x="8991" y="2555"/>
                </a:lnTo>
                <a:lnTo>
                  <a:pt x="8966" y="2528"/>
                </a:lnTo>
                <a:lnTo>
                  <a:pt x="8946" y="2507"/>
                </a:lnTo>
                <a:lnTo>
                  <a:pt x="8933" y="2486"/>
                </a:lnTo>
                <a:lnTo>
                  <a:pt x="8922" y="2468"/>
                </a:lnTo>
                <a:lnTo>
                  <a:pt x="8918" y="2454"/>
                </a:lnTo>
                <a:lnTo>
                  <a:pt x="8915" y="2442"/>
                </a:lnTo>
                <a:lnTo>
                  <a:pt x="8918" y="2430"/>
                </a:lnTo>
                <a:lnTo>
                  <a:pt x="8922" y="2417"/>
                </a:lnTo>
                <a:lnTo>
                  <a:pt x="8933" y="2399"/>
                </a:lnTo>
                <a:lnTo>
                  <a:pt x="8946" y="2378"/>
                </a:lnTo>
                <a:lnTo>
                  <a:pt x="8966" y="2357"/>
                </a:lnTo>
                <a:lnTo>
                  <a:pt x="8991" y="2330"/>
                </a:lnTo>
                <a:lnTo>
                  <a:pt x="9024" y="2304"/>
                </a:lnTo>
                <a:lnTo>
                  <a:pt x="9066" y="2274"/>
                </a:lnTo>
                <a:lnTo>
                  <a:pt x="9093" y="2256"/>
                </a:lnTo>
                <a:lnTo>
                  <a:pt x="9120" y="2274"/>
                </a:lnTo>
                <a:lnTo>
                  <a:pt x="9162" y="2304"/>
                </a:lnTo>
                <a:close/>
                <a:moveTo>
                  <a:pt x="9024" y="2219"/>
                </a:moveTo>
                <a:lnTo>
                  <a:pt x="8985" y="2243"/>
                </a:lnTo>
                <a:lnTo>
                  <a:pt x="8954" y="2268"/>
                </a:lnTo>
                <a:lnTo>
                  <a:pt x="8928" y="2292"/>
                </a:lnTo>
                <a:lnTo>
                  <a:pt x="8906" y="2316"/>
                </a:lnTo>
                <a:lnTo>
                  <a:pt x="8888" y="2336"/>
                </a:lnTo>
                <a:lnTo>
                  <a:pt x="8873" y="2358"/>
                </a:lnTo>
                <a:lnTo>
                  <a:pt x="8862" y="2376"/>
                </a:lnTo>
                <a:lnTo>
                  <a:pt x="8852" y="2394"/>
                </a:lnTo>
                <a:lnTo>
                  <a:pt x="8844" y="2376"/>
                </a:lnTo>
                <a:lnTo>
                  <a:pt x="8832" y="2358"/>
                </a:lnTo>
                <a:lnTo>
                  <a:pt x="8819" y="2336"/>
                </a:lnTo>
                <a:lnTo>
                  <a:pt x="8801" y="2316"/>
                </a:lnTo>
                <a:lnTo>
                  <a:pt x="8778" y="2292"/>
                </a:lnTo>
                <a:lnTo>
                  <a:pt x="8750" y="2268"/>
                </a:lnTo>
                <a:lnTo>
                  <a:pt x="8720" y="2243"/>
                </a:lnTo>
                <a:lnTo>
                  <a:pt x="8682" y="2219"/>
                </a:lnTo>
                <a:lnTo>
                  <a:pt x="8676" y="2214"/>
                </a:lnTo>
                <a:lnTo>
                  <a:pt x="8738" y="2171"/>
                </a:lnTo>
                <a:lnTo>
                  <a:pt x="8766" y="2151"/>
                </a:lnTo>
                <a:lnTo>
                  <a:pt x="8790" y="2130"/>
                </a:lnTo>
                <a:lnTo>
                  <a:pt x="8810" y="2111"/>
                </a:lnTo>
                <a:lnTo>
                  <a:pt x="8828" y="2091"/>
                </a:lnTo>
                <a:lnTo>
                  <a:pt x="8843" y="2070"/>
                </a:lnTo>
                <a:lnTo>
                  <a:pt x="8852" y="2046"/>
                </a:lnTo>
                <a:lnTo>
                  <a:pt x="8864" y="2070"/>
                </a:lnTo>
                <a:lnTo>
                  <a:pt x="8879" y="2091"/>
                </a:lnTo>
                <a:lnTo>
                  <a:pt x="8897" y="2111"/>
                </a:lnTo>
                <a:lnTo>
                  <a:pt x="8916" y="2130"/>
                </a:lnTo>
                <a:lnTo>
                  <a:pt x="8940" y="2151"/>
                </a:lnTo>
                <a:lnTo>
                  <a:pt x="8966" y="2171"/>
                </a:lnTo>
                <a:lnTo>
                  <a:pt x="9030" y="2214"/>
                </a:lnTo>
                <a:lnTo>
                  <a:pt x="9024" y="2219"/>
                </a:lnTo>
                <a:close/>
                <a:moveTo>
                  <a:pt x="8682" y="2304"/>
                </a:moveTo>
                <a:lnTo>
                  <a:pt x="8714" y="2330"/>
                </a:lnTo>
                <a:lnTo>
                  <a:pt x="8741" y="2357"/>
                </a:lnTo>
                <a:lnTo>
                  <a:pt x="8760" y="2378"/>
                </a:lnTo>
                <a:lnTo>
                  <a:pt x="8774" y="2399"/>
                </a:lnTo>
                <a:lnTo>
                  <a:pt x="8783" y="2417"/>
                </a:lnTo>
                <a:lnTo>
                  <a:pt x="8789" y="2430"/>
                </a:lnTo>
                <a:lnTo>
                  <a:pt x="8792" y="2442"/>
                </a:lnTo>
                <a:lnTo>
                  <a:pt x="8789" y="2454"/>
                </a:lnTo>
                <a:lnTo>
                  <a:pt x="8783" y="2468"/>
                </a:lnTo>
                <a:lnTo>
                  <a:pt x="8774" y="2486"/>
                </a:lnTo>
                <a:lnTo>
                  <a:pt x="8760" y="2507"/>
                </a:lnTo>
                <a:lnTo>
                  <a:pt x="8741" y="2528"/>
                </a:lnTo>
                <a:lnTo>
                  <a:pt x="8714" y="2555"/>
                </a:lnTo>
                <a:lnTo>
                  <a:pt x="8682" y="2580"/>
                </a:lnTo>
                <a:lnTo>
                  <a:pt x="8640" y="2610"/>
                </a:lnTo>
                <a:lnTo>
                  <a:pt x="8627" y="2621"/>
                </a:lnTo>
                <a:lnTo>
                  <a:pt x="8612" y="2628"/>
                </a:lnTo>
                <a:lnTo>
                  <a:pt x="8586" y="2610"/>
                </a:lnTo>
                <a:lnTo>
                  <a:pt x="8544" y="2580"/>
                </a:lnTo>
                <a:lnTo>
                  <a:pt x="8513" y="2555"/>
                </a:lnTo>
                <a:lnTo>
                  <a:pt x="8486" y="2528"/>
                </a:lnTo>
                <a:lnTo>
                  <a:pt x="8466" y="2507"/>
                </a:lnTo>
                <a:lnTo>
                  <a:pt x="8453" y="2486"/>
                </a:lnTo>
                <a:lnTo>
                  <a:pt x="8442" y="2468"/>
                </a:lnTo>
                <a:lnTo>
                  <a:pt x="8436" y="2454"/>
                </a:lnTo>
                <a:lnTo>
                  <a:pt x="8435" y="2442"/>
                </a:lnTo>
                <a:lnTo>
                  <a:pt x="8436" y="2430"/>
                </a:lnTo>
                <a:lnTo>
                  <a:pt x="8442" y="2417"/>
                </a:lnTo>
                <a:lnTo>
                  <a:pt x="8453" y="2399"/>
                </a:lnTo>
                <a:lnTo>
                  <a:pt x="8466" y="2378"/>
                </a:lnTo>
                <a:lnTo>
                  <a:pt x="8486" y="2357"/>
                </a:lnTo>
                <a:lnTo>
                  <a:pt x="8513" y="2330"/>
                </a:lnTo>
                <a:lnTo>
                  <a:pt x="8544" y="2304"/>
                </a:lnTo>
                <a:lnTo>
                  <a:pt x="8586" y="2274"/>
                </a:lnTo>
                <a:lnTo>
                  <a:pt x="8612" y="2256"/>
                </a:lnTo>
                <a:lnTo>
                  <a:pt x="8627" y="2265"/>
                </a:lnTo>
                <a:lnTo>
                  <a:pt x="8640" y="2274"/>
                </a:lnTo>
                <a:lnTo>
                  <a:pt x="8682" y="2304"/>
                </a:lnTo>
                <a:close/>
                <a:moveTo>
                  <a:pt x="8543" y="2219"/>
                </a:moveTo>
                <a:lnTo>
                  <a:pt x="8507" y="2243"/>
                </a:lnTo>
                <a:lnTo>
                  <a:pt x="8474" y="2268"/>
                </a:lnTo>
                <a:lnTo>
                  <a:pt x="8448" y="2292"/>
                </a:lnTo>
                <a:lnTo>
                  <a:pt x="8426" y="2316"/>
                </a:lnTo>
                <a:lnTo>
                  <a:pt x="8408" y="2336"/>
                </a:lnTo>
                <a:lnTo>
                  <a:pt x="8393" y="2358"/>
                </a:lnTo>
                <a:lnTo>
                  <a:pt x="8382" y="2376"/>
                </a:lnTo>
                <a:lnTo>
                  <a:pt x="8372" y="2394"/>
                </a:lnTo>
                <a:lnTo>
                  <a:pt x="8364" y="2376"/>
                </a:lnTo>
                <a:lnTo>
                  <a:pt x="8352" y="2358"/>
                </a:lnTo>
                <a:lnTo>
                  <a:pt x="8339" y="2336"/>
                </a:lnTo>
                <a:lnTo>
                  <a:pt x="8321" y="2316"/>
                </a:lnTo>
                <a:lnTo>
                  <a:pt x="8298" y="2292"/>
                </a:lnTo>
                <a:lnTo>
                  <a:pt x="8271" y="2268"/>
                </a:lnTo>
                <a:lnTo>
                  <a:pt x="8241" y="2243"/>
                </a:lnTo>
                <a:lnTo>
                  <a:pt x="8202" y="2219"/>
                </a:lnTo>
                <a:lnTo>
                  <a:pt x="8196" y="2214"/>
                </a:lnTo>
                <a:lnTo>
                  <a:pt x="8259" y="2171"/>
                </a:lnTo>
                <a:lnTo>
                  <a:pt x="8286" y="2151"/>
                </a:lnTo>
                <a:lnTo>
                  <a:pt x="8309" y="2130"/>
                </a:lnTo>
                <a:lnTo>
                  <a:pt x="8330" y="2111"/>
                </a:lnTo>
                <a:lnTo>
                  <a:pt x="8346" y="2091"/>
                </a:lnTo>
                <a:lnTo>
                  <a:pt x="8363" y="2070"/>
                </a:lnTo>
                <a:lnTo>
                  <a:pt x="8372" y="2046"/>
                </a:lnTo>
                <a:lnTo>
                  <a:pt x="8384" y="2070"/>
                </a:lnTo>
                <a:lnTo>
                  <a:pt x="8399" y="2091"/>
                </a:lnTo>
                <a:lnTo>
                  <a:pt x="8417" y="2111"/>
                </a:lnTo>
                <a:lnTo>
                  <a:pt x="8436" y="2130"/>
                </a:lnTo>
                <a:lnTo>
                  <a:pt x="8460" y="2151"/>
                </a:lnTo>
                <a:lnTo>
                  <a:pt x="8486" y="2171"/>
                </a:lnTo>
                <a:lnTo>
                  <a:pt x="8549" y="2214"/>
                </a:lnTo>
                <a:lnTo>
                  <a:pt x="8543" y="2219"/>
                </a:lnTo>
                <a:close/>
                <a:moveTo>
                  <a:pt x="8202" y="2304"/>
                </a:moveTo>
                <a:lnTo>
                  <a:pt x="8235" y="2330"/>
                </a:lnTo>
                <a:lnTo>
                  <a:pt x="8261" y="2357"/>
                </a:lnTo>
                <a:lnTo>
                  <a:pt x="8280" y="2378"/>
                </a:lnTo>
                <a:lnTo>
                  <a:pt x="8294" y="2399"/>
                </a:lnTo>
                <a:lnTo>
                  <a:pt x="8303" y="2417"/>
                </a:lnTo>
                <a:lnTo>
                  <a:pt x="8309" y="2430"/>
                </a:lnTo>
                <a:lnTo>
                  <a:pt x="8312" y="2442"/>
                </a:lnTo>
                <a:lnTo>
                  <a:pt x="8309" y="2454"/>
                </a:lnTo>
                <a:lnTo>
                  <a:pt x="8303" y="2468"/>
                </a:lnTo>
                <a:lnTo>
                  <a:pt x="8294" y="2486"/>
                </a:lnTo>
                <a:lnTo>
                  <a:pt x="8280" y="2507"/>
                </a:lnTo>
                <a:lnTo>
                  <a:pt x="8261" y="2528"/>
                </a:lnTo>
                <a:lnTo>
                  <a:pt x="8235" y="2555"/>
                </a:lnTo>
                <a:lnTo>
                  <a:pt x="8202" y="2580"/>
                </a:lnTo>
                <a:lnTo>
                  <a:pt x="8160" y="2610"/>
                </a:lnTo>
                <a:lnTo>
                  <a:pt x="8133" y="2628"/>
                </a:lnTo>
                <a:lnTo>
                  <a:pt x="8105" y="2610"/>
                </a:lnTo>
                <a:lnTo>
                  <a:pt x="8064" y="2580"/>
                </a:lnTo>
                <a:lnTo>
                  <a:pt x="8033" y="2555"/>
                </a:lnTo>
                <a:lnTo>
                  <a:pt x="8007" y="2528"/>
                </a:lnTo>
                <a:lnTo>
                  <a:pt x="7986" y="2507"/>
                </a:lnTo>
                <a:lnTo>
                  <a:pt x="7973" y="2486"/>
                </a:lnTo>
                <a:lnTo>
                  <a:pt x="7962" y="2468"/>
                </a:lnTo>
                <a:lnTo>
                  <a:pt x="7956" y="2454"/>
                </a:lnTo>
                <a:lnTo>
                  <a:pt x="7955" y="2442"/>
                </a:lnTo>
                <a:lnTo>
                  <a:pt x="7956" y="2430"/>
                </a:lnTo>
                <a:lnTo>
                  <a:pt x="7962" y="2417"/>
                </a:lnTo>
                <a:lnTo>
                  <a:pt x="7973" y="2399"/>
                </a:lnTo>
                <a:lnTo>
                  <a:pt x="7986" y="2378"/>
                </a:lnTo>
                <a:lnTo>
                  <a:pt x="8007" y="2357"/>
                </a:lnTo>
                <a:lnTo>
                  <a:pt x="8033" y="2330"/>
                </a:lnTo>
                <a:lnTo>
                  <a:pt x="8064" y="2304"/>
                </a:lnTo>
                <a:lnTo>
                  <a:pt x="8105" y="2274"/>
                </a:lnTo>
                <a:lnTo>
                  <a:pt x="8133" y="2256"/>
                </a:lnTo>
                <a:lnTo>
                  <a:pt x="8160" y="2274"/>
                </a:lnTo>
                <a:lnTo>
                  <a:pt x="8202" y="2304"/>
                </a:lnTo>
                <a:close/>
                <a:moveTo>
                  <a:pt x="8063" y="2219"/>
                </a:moveTo>
                <a:lnTo>
                  <a:pt x="8027" y="2243"/>
                </a:lnTo>
                <a:lnTo>
                  <a:pt x="7995" y="2268"/>
                </a:lnTo>
                <a:lnTo>
                  <a:pt x="7968" y="2292"/>
                </a:lnTo>
                <a:lnTo>
                  <a:pt x="7947" y="2316"/>
                </a:lnTo>
                <a:lnTo>
                  <a:pt x="7929" y="2336"/>
                </a:lnTo>
                <a:lnTo>
                  <a:pt x="7913" y="2358"/>
                </a:lnTo>
                <a:lnTo>
                  <a:pt x="7902" y="2376"/>
                </a:lnTo>
                <a:lnTo>
                  <a:pt x="7893" y="2394"/>
                </a:lnTo>
                <a:lnTo>
                  <a:pt x="7884" y="2376"/>
                </a:lnTo>
                <a:lnTo>
                  <a:pt x="7872" y="2358"/>
                </a:lnTo>
                <a:lnTo>
                  <a:pt x="7859" y="2336"/>
                </a:lnTo>
                <a:lnTo>
                  <a:pt x="7841" y="2316"/>
                </a:lnTo>
                <a:lnTo>
                  <a:pt x="7818" y="2292"/>
                </a:lnTo>
                <a:lnTo>
                  <a:pt x="7791" y="2268"/>
                </a:lnTo>
                <a:lnTo>
                  <a:pt x="7761" y="2243"/>
                </a:lnTo>
                <a:lnTo>
                  <a:pt x="7722" y="2219"/>
                </a:lnTo>
                <a:lnTo>
                  <a:pt x="7716" y="2214"/>
                </a:lnTo>
                <a:lnTo>
                  <a:pt x="7779" y="2171"/>
                </a:lnTo>
                <a:lnTo>
                  <a:pt x="7806" y="2151"/>
                </a:lnTo>
                <a:lnTo>
                  <a:pt x="7829" y="2130"/>
                </a:lnTo>
                <a:lnTo>
                  <a:pt x="7851" y="2111"/>
                </a:lnTo>
                <a:lnTo>
                  <a:pt x="7866" y="2091"/>
                </a:lnTo>
                <a:lnTo>
                  <a:pt x="7883" y="2070"/>
                </a:lnTo>
                <a:lnTo>
                  <a:pt x="7893" y="2046"/>
                </a:lnTo>
                <a:lnTo>
                  <a:pt x="7905" y="2070"/>
                </a:lnTo>
                <a:lnTo>
                  <a:pt x="7919" y="2091"/>
                </a:lnTo>
                <a:lnTo>
                  <a:pt x="7937" y="2111"/>
                </a:lnTo>
                <a:lnTo>
                  <a:pt x="7956" y="2130"/>
                </a:lnTo>
                <a:lnTo>
                  <a:pt x="7980" y="2151"/>
                </a:lnTo>
                <a:lnTo>
                  <a:pt x="8007" y="2171"/>
                </a:lnTo>
                <a:lnTo>
                  <a:pt x="8069" y="2214"/>
                </a:lnTo>
                <a:lnTo>
                  <a:pt x="8063" y="2219"/>
                </a:lnTo>
                <a:close/>
                <a:moveTo>
                  <a:pt x="7595" y="2219"/>
                </a:moveTo>
                <a:lnTo>
                  <a:pt x="7559" y="2243"/>
                </a:lnTo>
                <a:lnTo>
                  <a:pt x="7527" y="2268"/>
                </a:lnTo>
                <a:lnTo>
                  <a:pt x="7502" y="2292"/>
                </a:lnTo>
                <a:lnTo>
                  <a:pt x="7479" y="2316"/>
                </a:lnTo>
                <a:lnTo>
                  <a:pt x="7461" y="2336"/>
                </a:lnTo>
                <a:lnTo>
                  <a:pt x="7445" y="2358"/>
                </a:lnTo>
                <a:lnTo>
                  <a:pt x="7436" y="2376"/>
                </a:lnTo>
                <a:lnTo>
                  <a:pt x="7425" y="2394"/>
                </a:lnTo>
                <a:lnTo>
                  <a:pt x="7418" y="2376"/>
                </a:lnTo>
                <a:lnTo>
                  <a:pt x="7406" y="2358"/>
                </a:lnTo>
                <a:lnTo>
                  <a:pt x="7391" y="2336"/>
                </a:lnTo>
                <a:lnTo>
                  <a:pt x="7373" y="2316"/>
                </a:lnTo>
                <a:lnTo>
                  <a:pt x="7352" y="2292"/>
                </a:lnTo>
                <a:lnTo>
                  <a:pt x="7323" y="2268"/>
                </a:lnTo>
                <a:lnTo>
                  <a:pt x="7293" y="2243"/>
                </a:lnTo>
                <a:lnTo>
                  <a:pt x="7256" y="2219"/>
                </a:lnTo>
                <a:lnTo>
                  <a:pt x="7250" y="2214"/>
                </a:lnTo>
                <a:lnTo>
                  <a:pt x="7311" y="2171"/>
                </a:lnTo>
                <a:lnTo>
                  <a:pt x="7340" y="2151"/>
                </a:lnTo>
                <a:lnTo>
                  <a:pt x="7361" y="2130"/>
                </a:lnTo>
                <a:lnTo>
                  <a:pt x="7383" y="2111"/>
                </a:lnTo>
                <a:lnTo>
                  <a:pt x="7400" y="2091"/>
                </a:lnTo>
                <a:lnTo>
                  <a:pt x="7415" y="2070"/>
                </a:lnTo>
                <a:lnTo>
                  <a:pt x="7425" y="2046"/>
                </a:lnTo>
                <a:lnTo>
                  <a:pt x="7437" y="2070"/>
                </a:lnTo>
                <a:lnTo>
                  <a:pt x="7451" y="2091"/>
                </a:lnTo>
                <a:lnTo>
                  <a:pt x="7469" y="2111"/>
                </a:lnTo>
                <a:lnTo>
                  <a:pt x="7490" y="2130"/>
                </a:lnTo>
                <a:lnTo>
                  <a:pt x="7514" y="2151"/>
                </a:lnTo>
                <a:lnTo>
                  <a:pt x="7539" y="2171"/>
                </a:lnTo>
                <a:lnTo>
                  <a:pt x="7601" y="2214"/>
                </a:lnTo>
                <a:lnTo>
                  <a:pt x="7595" y="2219"/>
                </a:lnTo>
                <a:close/>
                <a:moveTo>
                  <a:pt x="7256" y="2304"/>
                </a:moveTo>
                <a:lnTo>
                  <a:pt x="7287" y="2330"/>
                </a:lnTo>
                <a:lnTo>
                  <a:pt x="7313" y="2357"/>
                </a:lnTo>
                <a:lnTo>
                  <a:pt x="7334" y="2378"/>
                </a:lnTo>
                <a:lnTo>
                  <a:pt x="7347" y="2399"/>
                </a:lnTo>
                <a:lnTo>
                  <a:pt x="7355" y="2417"/>
                </a:lnTo>
                <a:lnTo>
                  <a:pt x="7361" y="2430"/>
                </a:lnTo>
                <a:lnTo>
                  <a:pt x="7365" y="2442"/>
                </a:lnTo>
                <a:lnTo>
                  <a:pt x="7361" y="2454"/>
                </a:lnTo>
                <a:lnTo>
                  <a:pt x="7355" y="2468"/>
                </a:lnTo>
                <a:lnTo>
                  <a:pt x="7347" y="2486"/>
                </a:lnTo>
                <a:lnTo>
                  <a:pt x="7334" y="2507"/>
                </a:lnTo>
                <a:lnTo>
                  <a:pt x="7313" y="2528"/>
                </a:lnTo>
                <a:lnTo>
                  <a:pt x="7287" y="2555"/>
                </a:lnTo>
                <a:lnTo>
                  <a:pt x="7256" y="2580"/>
                </a:lnTo>
                <a:lnTo>
                  <a:pt x="7214" y="2610"/>
                </a:lnTo>
                <a:lnTo>
                  <a:pt x="7185" y="2628"/>
                </a:lnTo>
                <a:lnTo>
                  <a:pt x="7157" y="2610"/>
                </a:lnTo>
                <a:lnTo>
                  <a:pt x="7118" y="2580"/>
                </a:lnTo>
                <a:lnTo>
                  <a:pt x="7083" y="2555"/>
                </a:lnTo>
                <a:lnTo>
                  <a:pt x="7059" y="2528"/>
                </a:lnTo>
                <a:lnTo>
                  <a:pt x="7040" y="2507"/>
                </a:lnTo>
                <a:lnTo>
                  <a:pt x="7025" y="2486"/>
                </a:lnTo>
                <a:lnTo>
                  <a:pt x="7016" y="2468"/>
                </a:lnTo>
                <a:lnTo>
                  <a:pt x="7010" y="2454"/>
                </a:lnTo>
                <a:lnTo>
                  <a:pt x="7007" y="2442"/>
                </a:lnTo>
                <a:lnTo>
                  <a:pt x="7010" y="2430"/>
                </a:lnTo>
                <a:lnTo>
                  <a:pt x="7016" y="2417"/>
                </a:lnTo>
                <a:lnTo>
                  <a:pt x="7025" y="2399"/>
                </a:lnTo>
                <a:lnTo>
                  <a:pt x="7040" y="2378"/>
                </a:lnTo>
                <a:lnTo>
                  <a:pt x="7059" y="2357"/>
                </a:lnTo>
                <a:lnTo>
                  <a:pt x="7083" y="2330"/>
                </a:lnTo>
                <a:lnTo>
                  <a:pt x="7118" y="2304"/>
                </a:lnTo>
                <a:lnTo>
                  <a:pt x="7157" y="2274"/>
                </a:lnTo>
                <a:lnTo>
                  <a:pt x="7185" y="2256"/>
                </a:lnTo>
                <a:lnTo>
                  <a:pt x="7214" y="2274"/>
                </a:lnTo>
                <a:lnTo>
                  <a:pt x="7256" y="2304"/>
                </a:lnTo>
                <a:close/>
                <a:moveTo>
                  <a:pt x="7115" y="2219"/>
                </a:moveTo>
                <a:lnTo>
                  <a:pt x="7079" y="2243"/>
                </a:lnTo>
                <a:lnTo>
                  <a:pt x="7047" y="2268"/>
                </a:lnTo>
                <a:lnTo>
                  <a:pt x="7022" y="2292"/>
                </a:lnTo>
                <a:lnTo>
                  <a:pt x="6999" y="2316"/>
                </a:lnTo>
                <a:lnTo>
                  <a:pt x="6980" y="2336"/>
                </a:lnTo>
                <a:lnTo>
                  <a:pt x="6966" y="2358"/>
                </a:lnTo>
                <a:lnTo>
                  <a:pt x="6954" y="2376"/>
                </a:lnTo>
                <a:lnTo>
                  <a:pt x="6945" y="2394"/>
                </a:lnTo>
                <a:lnTo>
                  <a:pt x="6938" y="2376"/>
                </a:lnTo>
                <a:lnTo>
                  <a:pt x="6926" y="2358"/>
                </a:lnTo>
                <a:lnTo>
                  <a:pt x="6912" y="2336"/>
                </a:lnTo>
                <a:lnTo>
                  <a:pt x="6894" y="2316"/>
                </a:lnTo>
                <a:lnTo>
                  <a:pt x="6872" y="2292"/>
                </a:lnTo>
                <a:lnTo>
                  <a:pt x="6843" y="2268"/>
                </a:lnTo>
                <a:lnTo>
                  <a:pt x="6812" y="2243"/>
                </a:lnTo>
                <a:lnTo>
                  <a:pt x="6776" y="2219"/>
                </a:lnTo>
                <a:lnTo>
                  <a:pt x="6770" y="2214"/>
                </a:lnTo>
                <a:lnTo>
                  <a:pt x="6831" y="2171"/>
                </a:lnTo>
                <a:lnTo>
                  <a:pt x="6858" y="2151"/>
                </a:lnTo>
                <a:lnTo>
                  <a:pt x="6882" y="2130"/>
                </a:lnTo>
                <a:lnTo>
                  <a:pt x="6903" y="2111"/>
                </a:lnTo>
                <a:lnTo>
                  <a:pt x="6920" y="2091"/>
                </a:lnTo>
                <a:lnTo>
                  <a:pt x="6933" y="2070"/>
                </a:lnTo>
                <a:lnTo>
                  <a:pt x="6945" y="2046"/>
                </a:lnTo>
                <a:lnTo>
                  <a:pt x="6957" y="2070"/>
                </a:lnTo>
                <a:lnTo>
                  <a:pt x="6972" y="2091"/>
                </a:lnTo>
                <a:lnTo>
                  <a:pt x="6989" y="2111"/>
                </a:lnTo>
                <a:lnTo>
                  <a:pt x="7010" y="2130"/>
                </a:lnTo>
                <a:lnTo>
                  <a:pt x="7034" y="2151"/>
                </a:lnTo>
                <a:lnTo>
                  <a:pt x="7059" y="2171"/>
                </a:lnTo>
                <a:lnTo>
                  <a:pt x="7121" y="2214"/>
                </a:lnTo>
                <a:lnTo>
                  <a:pt x="7115" y="2219"/>
                </a:lnTo>
                <a:close/>
                <a:moveTo>
                  <a:pt x="6774" y="2304"/>
                </a:moveTo>
                <a:lnTo>
                  <a:pt x="6807" y="2330"/>
                </a:lnTo>
                <a:lnTo>
                  <a:pt x="6834" y="2357"/>
                </a:lnTo>
                <a:lnTo>
                  <a:pt x="6852" y="2378"/>
                </a:lnTo>
                <a:lnTo>
                  <a:pt x="6866" y="2399"/>
                </a:lnTo>
                <a:lnTo>
                  <a:pt x="6876" y="2417"/>
                </a:lnTo>
                <a:lnTo>
                  <a:pt x="6882" y="2430"/>
                </a:lnTo>
                <a:lnTo>
                  <a:pt x="6885" y="2442"/>
                </a:lnTo>
                <a:lnTo>
                  <a:pt x="6882" y="2454"/>
                </a:lnTo>
                <a:lnTo>
                  <a:pt x="6876" y="2468"/>
                </a:lnTo>
                <a:lnTo>
                  <a:pt x="6866" y="2486"/>
                </a:lnTo>
                <a:lnTo>
                  <a:pt x="6852" y="2507"/>
                </a:lnTo>
                <a:lnTo>
                  <a:pt x="6834" y="2528"/>
                </a:lnTo>
                <a:lnTo>
                  <a:pt x="6807" y="2555"/>
                </a:lnTo>
                <a:lnTo>
                  <a:pt x="6774" y="2580"/>
                </a:lnTo>
                <a:lnTo>
                  <a:pt x="6734" y="2610"/>
                </a:lnTo>
                <a:lnTo>
                  <a:pt x="6717" y="2621"/>
                </a:lnTo>
                <a:lnTo>
                  <a:pt x="6705" y="2628"/>
                </a:lnTo>
                <a:lnTo>
                  <a:pt x="6678" y="2610"/>
                </a:lnTo>
                <a:lnTo>
                  <a:pt x="6638" y="2580"/>
                </a:lnTo>
                <a:lnTo>
                  <a:pt x="6603" y="2555"/>
                </a:lnTo>
                <a:lnTo>
                  <a:pt x="6579" y="2528"/>
                </a:lnTo>
                <a:lnTo>
                  <a:pt x="6560" y="2507"/>
                </a:lnTo>
                <a:lnTo>
                  <a:pt x="6546" y="2486"/>
                </a:lnTo>
                <a:lnTo>
                  <a:pt x="6536" y="2468"/>
                </a:lnTo>
                <a:lnTo>
                  <a:pt x="6530" y="2454"/>
                </a:lnTo>
                <a:lnTo>
                  <a:pt x="6528" y="2442"/>
                </a:lnTo>
                <a:lnTo>
                  <a:pt x="6530" y="2430"/>
                </a:lnTo>
                <a:lnTo>
                  <a:pt x="6536" y="2417"/>
                </a:lnTo>
                <a:lnTo>
                  <a:pt x="6546" y="2399"/>
                </a:lnTo>
                <a:lnTo>
                  <a:pt x="6560" y="2378"/>
                </a:lnTo>
                <a:lnTo>
                  <a:pt x="6579" y="2357"/>
                </a:lnTo>
                <a:lnTo>
                  <a:pt x="6603" y="2330"/>
                </a:lnTo>
                <a:lnTo>
                  <a:pt x="6638" y="2304"/>
                </a:lnTo>
                <a:lnTo>
                  <a:pt x="6678" y="2274"/>
                </a:lnTo>
                <a:lnTo>
                  <a:pt x="6705" y="2256"/>
                </a:lnTo>
                <a:lnTo>
                  <a:pt x="6717" y="2265"/>
                </a:lnTo>
                <a:lnTo>
                  <a:pt x="6734" y="2274"/>
                </a:lnTo>
                <a:lnTo>
                  <a:pt x="6774" y="2304"/>
                </a:lnTo>
                <a:close/>
                <a:moveTo>
                  <a:pt x="6636" y="2219"/>
                </a:moveTo>
                <a:lnTo>
                  <a:pt x="6600" y="2243"/>
                </a:lnTo>
                <a:lnTo>
                  <a:pt x="6567" y="2268"/>
                </a:lnTo>
                <a:lnTo>
                  <a:pt x="6542" y="2292"/>
                </a:lnTo>
                <a:lnTo>
                  <a:pt x="6519" y="2316"/>
                </a:lnTo>
                <a:lnTo>
                  <a:pt x="6500" y="2336"/>
                </a:lnTo>
                <a:lnTo>
                  <a:pt x="6486" y="2358"/>
                </a:lnTo>
                <a:lnTo>
                  <a:pt x="6474" y="2376"/>
                </a:lnTo>
                <a:lnTo>
                  <a:pt x="6465" y="2394"/>
                </a:lnTo>
                <a:lnTo>
                  <a:pt x="6458" y="2376"/>
                </a:lnTo>
                <a:lnTo>
                  <a:pt x="6446" y="2358"/>
                </a:lnTo>
                <a:lnTo>
                  <a:pt x="6432" y="2336"/>
                </a:lnTo>
                <a:lnTo>
                  <a:pt x="6414" y="2316"/>
                </a:lnTo>
                <a:lnTo>
                  <a:pt x="6390" y="2292"/>
                </a:lnTo>
                <a:lnTo>
                  <a:pt x="6363" y="2268"/>
                </a:lnTo>
                <a:lnTo>
                  <a:pt x="6332" y="2243"/>
                </a:lnTo>
                <a:lnTo>
                  <a:pt x="6296" y="2219"/>
                </a:lnTo>
                <a:lnTo>
                  <a:pt x="6290" y="2214"/>
                </a:lnTo>
                <a:lnTo>
                  <a:pt x="6351" y="2171"/>
                </a:lnTo>
                <a:lnTo>
                  <a:pt x="6378" y="2151"/>
                </a:lnTo>
                <a:lnTo>
                  <a:pt x="6402" y="2130"/>
                </a:lnTo>
                <a:lnTo>
                  <a:pt x="6422" y="2111"/>
                </a:lnTo>
                <a:lnTo>
                  <a:pt x="6440" y="2091"/>
                </a:lnTo>
                <a:lnTo>
                  <a:pt x="6453" y="2070"/>
                </a:lnTo>
                <a:lnTo>
                  <a:pt x="6465" y="2046"/>
                </a:lnTo>
                <a:lnTo>
                  <a:pt x="6477" y="2070"/>
                </a:lnTo>
                <a:lnTo>
                  <a:pt x="6492" y="2091"/>
                </a:lnTo>
                <a:lnTo>
                  <a:pt x="6510" y="2111"/>
                </a:lnTo>
                <a:lnTo>
                  <a:pt x="6530" y="2130"/>
                </a:lnTo>
                <a:lnTo>
                  <a:pt x="6554" y="2151"/>
                </a:lnTo>
                <a:lnTo>
                  <a:pt x="6579" y="2171"/>
                </a:lnTo>
                <a:lnTo>
                  <a:pt x="6642" y="2214"/>
                </a:lnTo>
                <a:lnTo>
                  <a:pt x="6636" y="2219"/>
                </a:lnTo>
                <a:close/>
                <a:moveTo>
                  <a:pt x="6294" y="2304"/>
                </a:moveTo>
                <a:lnTo>
                  <a:pt x="6327" y="2330"/>
                </a:lnTo>
                <a:lnTo>
                  <a:pt x="6354" y="2357"/>
                </a:lnTo>
                <a:lnTo>
                  <a:pt x="6372" y="2378"/>
                </a:lnTo>
                <a:lnTo>
                  <a:pt x="6386" y="2399"/>
                </a:lnTo>
                <a:lnTo>
                  <a:pt x="6396" y="2417"/>
                </a:lnTo>
                <a:lnTo>
                  <a:pt x="6402" y="2430"/>
                </a:lnTo>
                <a:lnTo>
                  <a:pt x="6404" y="2442"/>
                </a:lnTo>
                <a:lnTo>
                  <a:pt x="6402" y="2454"/>
                </a:lnTo>
                <a:lnTo>
                  <a:pt x="6396" y="2468"/>
                </a:lnTo>
                <a:lnTo>
                  <a:pt x="6386" y="2486"/>
                </a:lnTo>
                <a:lnTo>
                  <a:pt x="6372" y="2507"/>
                </a:lnTo>
                <a:lnTo>
                  <a:pt x="6354" y="2528"/>
                </a:lnTo>
                <a:lnTo>
                  <a:pt x="6327" y="2555"/>
                </a:lnTo>
                <a:lnTo>
                  <a:pt x="6294" y="2580"/>
                </a:lnTo>
                <a:lnTo>
                  <a:pt x="6254" y="2610"/>
                </a:lnTo>
                <a:lnTo>
                  <a:pt x="6227" y="2628"/>
                </a:lnTo>
                <a:lnTo>
                  <a:pt x="6198" y="2610"/>
                </a:lnTo>
                <a:lnTo>
                  <a:pt x="6158" y="2580"/>
                </a:lnTo>
                <a:lnTo>
                  <a:pt x="6125" y="2555"/>
                </a:lnTo>
                <a:lnTo>
                  <a:pt x="6098" y="2528"/>
                </a:lnTo>
                <a:lnTo>
                  <a:pt x="6080" y="2507"/>
                </a:lnTo>
                <a:lnTo>
                  <a:pt x="6066" y="2486"/>
                </a:lnTo>
                <a:lnTo>
                  <a:pt x="6056" y="2468"/>
                </a:lnTo>
                <a:lnTo>
                  <a:pt x="6050" y="2454"/>
                </a:lnTo>
                <a:lnTo>
                  <a:pt x="6048" y="2442"/>
                </a:lnTo>
                <a:lnTo>
                  <a:pt x="6050" y="2430"/>
                </a:lnTo>
                <a:lnTo>
                  <a:pt x="6056" y="2417"/>
                </a:lnTo>
                <a:lnTo>
                  <a:pt x="6066" y="2399"/>
                </a:lnTo>
                <a:lnTo>
                  <a:pt x="6080" y="2378"/>
                </a:lnTo>
                <a:lnTo>
                  <a:pt x="6098" y="2357"/>
                </a:lnTo>
                <a:lnTo>
                  <a:pt x="6125" y="2330"/>
                </a:lnTo>
                <a:lnTo>
                  <a:pt x="6158" y="2304"/>
                </a:lnTo>
                <a:lnTo>
                  <a:pt x="6198" y="2274"/>
                </a:lnTo>
                <a:lnTo>
                  <a:pt x="6227" y="2256"/>
                </a:lnTo>
                <a:lnTo>
                  <a:pt x="6254" y="2274"/>
                </a:lnTo>
                <a:lnTo>
                  <a:pt x="6294" y="2304"/>
                </a:lnTo>
                <a:close/>
                <a:moveTo>
                  <a:pt x="6156" y="2219"/>
                </a:moveTo>
                <a:lnTo>
                  <a:pt x="6120" y="2243"/>
                </a:lnTo>
                <a:lnTo>
                  <a:pt x="6089" y="2268"/>
                </a:lnTo>
                <a:lnTo>
                  <a:pt x="6062" y="2292"/>
                </a:lnTo>
                <a:lnTo>
                  <a:pt x="6038" y="2316"/>
                </a:lnTo>
                <a:lnTo>
                  <a:pt x="6020" y="2336"/>
                </a:lnTo>
                <a:lnTo>
                  <a:pt x="6006" y="2358"/>
                </a:lnTo>
                <a:lnTo>
                  <a:pt x="5994" y="2376"/>
                </a:lnTo>
                <a:lnTo>
                  <a:pt x="5987" y="2394"/>
                </a:lnTo>
                <a:lnTo>
                  <a:pt x="5978" y="2376"/>
                </a:lnTo>
                <a:lnTo>
                  <a:pt x="5966" y="2358"/>
                </a:lnTo>
                <a:lnTo>
                  <a:pt x="5952" y="2336"/>
                </a:lnTo>
                <a:lnTo>
                  <a:pt x="5934" y="2316"/>
                </a:lnTo>
                <a:lnTo>
                  <a:pt x="5910" y="2292"/>
                </a:lnTo>
                <a:lnTo>
                  <a:pt x="5885" y="2268"/>
                </a:lnTo>
                <a:lnTo>
                  <a:pt x="5852" y="2243"/>
                </a:lnTo>
                <a:lnTo>
                  <a:pt x="5816" y="2219"/>
                </a:lnTo>
                <a:lnTo>
                  <a:pt x="5810" y="2214"/>
                </a:lnTo>
                <a:lnTo>
                  <a:pt x="5873" y="2171"/>
                </a:lnTo>
                <a:lnTo>
                  <a:pt x="5898" y="2151"/>
                </a:lnTo>
                <a:lnTo>
                  <a:pt x="5922" y="2130"/>
                </a:lnTo>
                <a:lnTo>
                  <a:pt x="5942" y="2111"/>
                </a:lnTo>
                <a:lnTo>
                  <a:pt x="5960" y="2091"/>
                </a:lnTo>
                <a:lnTo>
                  <a:pt x="5975" y="2070"/>
                </a:lnTo>
                <a:lnTo>
                  <a:pt x="5987" y="2046"/>
                </a:lnTo>
                <a:lnTo>
                  <a:pt x="5999" y="2070"/>
                </a:lnTo>
                <a:lnTo>
                  <a:pt x="6012" y="2091"/>
                </a:lnTo>
                <a:lnTo>
                  <a:pt x="6030" y="2111"/>
                </a:lnTo>
                <a:lnTo>
                  <a:pt x="6050" y="2130"/>
                </a:lnTo>
                <a:lnTo>
                  <a:pt x="6074" y="2151"/>
                </a:lnTo>
                <a:lnTo>
                  <a:pt x="6101" y="2171"/>
                </a:lnTo>
                <a:lnTo>
                  <a:pt x="6162" y="2214"/>
                </a:lnTo>
                <a:lnTo>
                  <a:pt x="6156" y="2219"/>
                </a:lnTo>
                <a:close/>
                <a:moveTo>
                  <a:pt x="5814" y="2304"/>
                </a:moveTo>
                <a:lnTo>
                  <a:pt x="5849" y="2330"/>
                </a:lnTo>
                <a:lnTo>
                  <a:pt x="5874" y="2357"/>
                </a:lnTo>
                <a:lnTo>
                  <a:pt x="5892" y="2378"/>
                </a:lnTo>
                <a:lnTo>
                  <a:pt x="5906" y="2399"/>
                </a:lnTo>
                <a:lnTo>
                  <a:pt x="5916" y="2417"/>
                </a:lnTo>
                <a:lnTo>
                  <a:pt x="5922" y="2430"/>
                </a:lnTo>
                <a:lnTo>
                  <a:pt x="5924" y="2442"/>
                </a:lnTo>
                <a:lnTo>
                  <a:pt x="5922" y="2454"/>
                </a:lnTo>
                <a:lnTo>
                  <a:pt x="5916" y="2468"/>
                </a:lnTo>
                <a:lnTo>
                  <a:pt x="5906" y="2486"/>
                </a:lnTo>
                <a:lnTo>
                  <a:pt x="5892" y="2507"/>
                </a:lnTo>
                <a:lnTo>
                  <a:pt x="5874" y="2528"/>
                </a:lnTo>
                <a:lnTo>
                  <a:pt x="5849" y="2555"/>
                </a:lnTo>
                <a:lnTo>
                  <a:pt x="5814" y="2580"/>
                </a:lnTo>
                <a:lnTo>
                  <a:pt x="5774" y="2610"/>
                </a:lnTo>
                <a:lnTo>
                  <a:pt x="5759" y="2621"/>
                </a:lnTo>
                <a:lnTo>
                  <a:pt x="5747" y="2628"/>
                </a:lnTo>
                <a:lnTo>
                  <a:pt x="5718" y="2610"/>
                </a:lnTo>
                <a:lnTo>
                  <a:pt x="5678" y="2580"/>
                </a:lnTo>
                <a:lnTo>
                  <a:pt x="5645" y="2555"/>
                </a:lnTo>
                <a:lnTo>
                  <a:pt x="5619" y="2528"/>
                </a:lnTo>
                <a:lnTo>
                  <a:pt x="5601" y="2507"/>
                </a:lnTo>
                <a:lnTo>
                  <a:pt x="5586" y="2486"/>
                </a:lnTo>
                <a:lnTo>
                  <a:pt x="5577" y="2468"/>
                </a:lnTo>
                <a:lnTo>
                  <a:pt x="5571" y="2454"/>
                </a:lnTo>
                <a:lnTo>
                  <a:pt x="5568" y="2442"/>
                </a:lnTo>
                <a:lnTo>
                  <a:pt x="5571" y="2430"/>
                </a:lnTo>
                <a:lnTo>
                  <a:pt x="5577" y="2417"/>
                </a:lnTo>
                <a:lnTo>
                  <a:pt x="5586" y="2399"/>
                </a:lnTo>
                <a:lnTo>
                  <a:pt x="5601" y="2378"/>
                </a:lnTo>
                <a:lnTo>
                  <a:pt x="5619" y="2357"/>
                </a:lnTo>
                <a:lnTo>
                  <a:pt x="5645" y="2330"/>
                </a:lnTo>
                <a:lnTo>
                  <a:pt x="5678" y="2304"/>
                </a:lnTo>
                <a:lnTo>
                  <a:pt x="5718" y="2274"/>
                </a:lnTo>
                <a:lnTo>
                  <a:pt x="5747" y="2256"/>
                </a:lnTo>
                <a:lnTo>
                  <a:pt x="5759" y="2265"/>
                </a:lnTo>
                <a:lnTo>
                  <a:pt x="5774" y="2274"/>
                </a:lnTo>
                <a:lnTo>
                  <a:pt x="5814" y="2304"/>
                </a:lnTo>
                <a:close/>
                <a:moveTo>
                  <a:pt x="5676" y="2219"/>
                </a:moveTo>
                <a:lnTo>
                  <a:pt x="5640" y="2243"/>
                </a:lnTo>
                <a:lnTo>
                  <a:pt x="5609" y="2268"/>
                </a:lnTo>
                <a:lnTo>
                  <a:pt x="5583" y="2292"/>
                </a:lnTo>
                <a:lnTo>
                  <a:pt x="5559" y="2316"/>
                </a:lnTo>
                <a:lnTo>
                  <a:pt x="5541" y="2336"/>
                </a:lnTo>
                <a:lnTo>
                  <a:pt x="5526" y="2358"/>
                </a:lnTo>
                <a:lnTo>
                  <a:pt x="5514" y="2376"/>
                </a:lnTo>
                <a:lnTo>
                  <a:pt x="5507" y="2394"/>
                </a:lnTo>
                <a:lnTo>
                  <a:pt x="5499" y="2376"/>
                </a:lnTo>
                <a:lnTo>
                  <a:pt x="5487" y="2358"/>
                </a:lnTo>
                <a:lnTo>
                  <a:pt x="5472" y="2336"/>
                </a:lnTo>
                <a:lnTo>
                  <a:pt x="5453" y="2316"/>
                </a:lnTo>
                <a:lnTo>
                  <a:pt x="5430" y="2292"/>
                </a:lnTo>
                <a:lnTo>
                  <a:pt x="5405" y="2268"/>
                </a:lnTo>
                <a:lnTo>
                  <a:pt x="5373" y="2243"/>
                </a:lnTo>
                <a:lnTo>
                  <a:pt x="5337" y="2219"/>
                </a:lnTo>
                <a:lnTo>
                  <a:pt x="5331" y="2214"/>
                </a:lnTo>
                <a:lnTo>
                  <a:pt x="5393" y="2171"/>
                </a:lnTo>
                <a:lnTo>
                  <a:pt x="5418" y="2151"/>
                </a:lnTo>
                <a:lnTo>
                  <a:pt x="5442" y="2130"/>
                </a:lnTo>
                <a:lnTo>
                  <a:pt x="5463" y="2111"/>
                </a:lnTo>
                <a:lnTo>
                  <a:pt x="5481" y="2091"/>
                </a:lnTo>
                <a:lnTo>
                  <a:pt x="5495" y="2070"/>
                </a:lnTo>
                <a:lnTo>
                  <a:pt x="5507" y="2046"/>
                </a:lnTo>
                <a:lnTo>
                  <a:pt x="5519" y="2070"/>
                </a:lnTo>
                <a:lnTo>
                  <a:pt x="5532" y="2091"/>
                </a:lnTo>
                <a:lnTo>
                  <a:pt x="5550" y="2111"/>
                </a:lnTo>
                <a:lnTo>
                  <a:pt x="5571" y="2130"/>
                </a:lnTo>
                <a:lnTo>
                  <a:pt x="5595" y="2151"/>
                </a:lnTo>
                <a:lnTo>
                  <a:pt x="5621" y="2171"/>
                </a:lnTo>
                <a:lnTo>
                  <a:pt x="5682" y="2214"/>
                </a:lnTo>
                <a:lnTo>
                  <a:pt x="5676" y="2219"/>
                </a:lnTo>
                <a:close/>
                <a:moveTo>
                  <a:pt x="5334" y="2304"/>
                </a:moveTo>
                <a:lnTo>
                  <a:pt x="5369" y="2330"/>
                </a:lnTo>
                <a:lnTo>
                  <a:pt x="5393" y="2357"/>
                </a:lnTo>
                <a:lnTo>
                  <a:pt x="5412" y="2378"/>
                </a:lnTo>
                <a:lnTo>
                  <a:pt x="5427" y="2399"/>
                </a:lnTo>
                <a:lnTo>
                  <a:pt x="5436" y="2417"/>
                </a:lnTo>
                <a:lnTo>
                  <a:pt x="5442" y="2430"/>
                </a:lnTo>
                <a:lnTo>
                  <a:pt x="5445" y="2442"/>
                </a:lnTo>
                <a:lnTo>
                  <a:pt x="5442" y="2454"/>
                </a:lnTo>
                <a:lnTo>
                  <a:pt x="5436" y="2468"/>
                </a:lnTo>
                <a:lnTo>
                  <a:pt x="5427" y="2486"/>
                </a:lnTo>
                <a:lnTo>
                  <a:pt x="5412" y="2507"/>
                </a:lnTo>
                <a:lnTo>
                  <a:pt x="5393" y="2528"/>
                </a:lnTo>
                <a:lnTo>
                  <a:pt x="5369" y="2555"/>
                </a:lnTo>
                <a:lnTo>
                  <a:pt x="5334" y="2580"/>
                </a:lnTo>
                <a:lnTo>
                  <a:pt x="5295" y="2610"/>
                </a:lnTo>
                <a:lnTo>
                  <a:pt x="5267" y="2628"/>
                </a:lnTo>
                <a:lnTo>
                  <a:pt x="5238" y="2610"/>
                </a:lnTo>
                <a:lnTo>
                  <a:pt x="5199" y="2580"/>
                </a:lnTo>
                <a:lnTo>
                  <a:pt x="5165" y="2555"/>
                </a:lnTo>
                <a:lnTo>
                  <a:pt x="5139" y="2528"/>
                </a:lnTo>
                <a:lnTo>
                  <a:pt x="5121" y="2507"/>
                </a:lnTo>
                <a:lnTo>
                  <a:pt x="5106" y="2486"/>
                </a:lnTo>
                <a:lnTo>
                  <a:pt x="5097" y="2468"/>
                </a:lnTo>
                <a:lnTo>
                  <a:pt x="5091" y="2454"/>
                </a:lnTo>
                <a:lnTo>
                  <a:pt x="5087" y="2442"/>
                </a:lnTo>
                <a:lnTo>
                  <a:pt x="5091" y="2430"/>
                </a:lnTo>
                <a:lnTo>
                  <a:pt x="5097" y="2417"/>
                </a:lnTo>
                <a:lnTo>
                  <a:pt x="5106" y="2399"/>
                </a:lnTo>
                <a:lnTo>
                  <a:pt x="5121" y="2378"/>
                </a:lnTo>
                <a:lnTo>
                  <a:pt x="5139" y="2357"/>
                </a:lnTo>
                <a:lnTo>
                  <a:pt x="5165" y="2330"/>
                </a:lnTo>
                <a:lnTo>
                  <a:pt x="5199" y="2304"/>
                </a:lnTo>
                <a:lnTo>
                  <a:pt x="5238" y="2274"/>
                </a:lnTo>
                <a:lnTo>
                  <a:pt x="5267" y="2256"/>
                </a:lnTo>
                <a:lnTo>
                  <a:pt x="5295" y="2274"/>
                </a:lnTo>
                <a:lnTo>
                  <a:pt x="5334" y="2304"/>
                </a:lnTo>
                <a:close/>
                <a:moveTo>
                  <a:pt x="5196" y="2219"/>
                </a:moveTo>
                <a:lnTo>
                  <a:pt x="5160" y="2243"/>
                </a:lnTo>
                <a:lnTo>
                  <a:pt x="5129" y="2268"/>
                </a:lnTo>
                <a:lnTo>
                  <a:pt x="5100" y="2292"/>
                </a:lnTo>
                <a:lnTo>
                  <a:pt x="5079" y="2316"/>
                </a:lnTo>
                <a:lnTo>
                  <a:pt x="5061" y="2336"/>
                </a:lnTo>
                <a:lnTo>
                  <a:pt x="5046" y="2358"/>
                </a:lnTo>
                <a:lnTo>
                  <a:pt x="5034" y="2376"/>
                </a:lnTo>
                <a:lnTo>
                  <a:pt x="5027" y="2394"/>
                </a:lnTo>
                <a:lnTo>
                  <a:pt x="5019" y="2376"/>
                </a:lnTo>
                <a:lnTo>
                  <a:pt x="5007" y="2358"/>
                </a:lnTo>
                <a:lnTo>
                  <a:pt x="4994" y="2336"/>
                </a:lnTo>
                <a:lnTo>
                  <a:pt x="4973" y="2316"/>
                </a:lnTo>
                <a:lnTo>
                  <a:pt x="4952" y="2292"/>
                </a:lnTo>
                <a:lnTo>
                  <a:pt x="4925" y="2268"/>
                </a:lnTo>
                <a:lnTo>
                  <a:pt x="4893" y="2243"/>
                </a:lnTo>
                <a:lnTo>
                  <a:pt x="4857" y="2219"/>
                </a:lnTo>
                <a:lnTo>
                  <a:pt x="4851" y="2214"/>
                </a:lnTo>
                <a:lnTo>
                  <a:pt x="4913" y="2171"/>
                </a:lnTo>
                <a:lnTo>
                  <a:pt x="4940" y="2151"/>
                </a:lnTo>
                <a:lnTo>
                  <a:pt x="4964" y="2130"/>
                </a:lnTo>
                <a:lnTo>
                  <a:pt x="4983" y="2111"/>
                </a:lnTo>
                <a:lnTo>
                  <a:pt x="5001" y="2091"/>
                </a:lnTo>
                <a:lnTo>
                  <a:pt x="5015" y="2070"/>
                </a:lnTo>
                <a:lnTo>
                  <a:pt x="5027" y="2046"/>
                </a:lnTo>
                <a:lnTo>
                  <a:pt x="5039" y="2070"/>
                </a:lnTo>
                <a:lnTo>
                  <a:pt x="5052" y="2091"/>
                </a:lnTo>
                <a:lnTo>
                  <a:pt x="5069" y="2111"/>
                </a:lnTo>
                <a:lnTo>
                  <a:pt x="5091" y="2130"/>
                </a:lnTo>
                <a:lnTo>
                  <a:pt x="5115" y="2151"/>
                </a:lnTo>
                <a:lnTo>
                  <a:pt x="5141" y="2171"/>
                </a:lnTo>
                <a:lnTo>
                  <a:pt x="5202" y="2214"/>
                </a:lnTo>
                <a:lnTo>
                  <a:pt x="5196" y="2219"/>
                </a:lnTo>
                <a:close/>
                <a:moveTo>
                  <a:pt x="4856" y="2304"/>
                </a:moveTo>
                <a:lnTo>
                  <a:pt x="4889" y="2330"/>
                </a:lnTo>
                <a:lnTo>
                  <a:pt x="4913" y="2357"/>
                </a:lnTo>
                <a:lnTo>
                  <a:pt x="4934" y="2378"/>
                </a:lnTo>
                <a:lnTo>
                  <a:pt x="4947" y="2399"/>
                </a:lnTo>
                <a:lnTo>
                  <a:pt x="4958" y="2417"/>
                </a:lnTo>
                <a:lnTo>
                  <a:pt x="4964" y="2430"/>
                </a:lnTo>
                <a:lnTo>
                  <a:pt x="4965" y="2442"/>
                </a:lnTo>
                <a:lnTo>
                  <a:pt x="4964" y="2454"/>
                </a:lnTo>
                <a:lnTo>
                  <a:pt x="4958" y="2468"/>
                </a:lnTo>
                <a:lnTo>
                  <a:pt x="4947" y="2486"/>
                </a:lnTo>
                <a:lnTo>
                  <a:pt x="4934" y="2507"/>
                </a:lnTo>
                <a:lnTo>
                  <a:pt x="4913" y="2528"/>
                </a:lnTo>
                <a:lnTo>
                  <a:pt x="4889" y="2555"/>
                </a:lnTo>
                <a:lnTo>
                  <a:pt x="4856" y="2580"/>
                </a:lnTo>
                <a:lnTo>
                  <a:pt x="4815" y="2610"/>
                </a:lnTo>
                <a:lnTo>
                  <a:pt x="4799" y="2621"/>
                </a:lnTo>
                <a:lnTo>
                  <a:pt x="4787" y="2628"/>
                </a:lnTo>
                <a:lnTo>
                  <a:pt x="4760" y="2610"/>
                </a:lnTo>
                <a:lnTo>
                  <a:pt x="4718" y="2580"/>
                </a:lnTo>
                <a:lnTo>
                  <a:pt x="4685" y="2555"/>
                </a:lnTo>
                <a:lnTo>
                  <a:pt x="4659" y="2528"/>
                </a:lnTo>
                <a:lnTo>
                  <a:pt x="4640" y="2507"/>
                </a:lnTo>
                <a:lnTo>
                  <a:pt x="4625" y="2486"/>
                </a:lnTo>
                <a:lnTo>
                  <a:pt x="4617" y="2468"/>
                </a:lnTo>
                <a:lnTo>
                  <a:pt x="4611" y="2454"/>
                </a:lnTo>
                <a:lnTo>
                  <a:pt x="4607" y="2442"/>
                </a:lnTo>
                <a:lnTo>
                  <a:pt x="4611" y="2430"/>
                </a:lnTo>
                <a:lnTo>
                  <a:pt x="4617" y="2417"/>
                </a:lnTo>
                <a:lnTo>
                  <a:pt x="4625" y="2399"/>
                </a:lnTo>
                <a:lnTo>
                  <a:pt x="4640" y="2378"/>
                </a:lnTo>
                <a:lnTo>
                  <a:pt x="4659" y="2357"/>
                </a:lnTo>
                <a:lnTo>
                  <a:pt x="4685" y="2330"/>
                </a:lnTo>
                <a:lnTo>
                  <a:pt x="4718" y="2304"/>
                </a:lnTo>
                <a:lnTo>
                  <a:pt x="4760" y="2274"/>
                </a:lnTo>
                <a:lnTo>
                  <a:pt x="4787" y="2256"/>
                </a:lnTo>
                <a:lnTo>
                  <a:pt x="4799" y="2265"/>
                </a:lnTo>
                <a:lnTo>
                  <a:pt x="4815" y="2274"/>
                </a:lnTo>
                <a:lnTo>
                  <a:pt x="4856" y="2304"/>
                </a:lnTo>
                <a:close/>
                <a:moveTo>
                  <a:pt x="4718" y="2219"/>
                </a:moveTo>
                <a:lnTo>
                  <a:pt x="4679" y="2243"/>
                </a:lnTo>
                <a:lnTo>
                  <a:pt x="4649" y="2268"/>
                </a:lnTo>
                <a:lnTo>
                  <a:pt x="4622" y="2292"/>
                </a:lnTo>
                <a:lnTo>
                  <a:pt x="4599" y="2316"/>
                </a:lnTo>
                <a:lnTo>
                  <a:pt x="4581" y="2336"/>
                </a:lnTo>
                <a:lnTo>
                  <a:pt x="4568" y="2358"/>
                </a:lnTo>
                <a:lnTo>
                  <a:pt x="4556" y="2376"/>
                </a:lnTo>
                <a:lnTo>
                  <a:pt x="4547" y="2394"/>
                </a:lnTo>
                <a:lnTo>
                  <a:pt x="4538" y="2376"/>
                </a:lnTo>
                <a:lnTo>
                  <a:pt x="4527" y="2358"/>
                </a:lnTo>
                <a:lnTo>
                  <a:pt x="4511" y="2336"/>
                </a:lnTo>
                <a:lnTo>
                  <a:pt x="4493" y="2316"/>
                </a:lnTo>
                <a:lnTo>
                  <a:pt x="4472" y="2292"/>
                </a:lnTo>
                <a:lnTo>
                  <a:pt x="4445" y="2268"/>
                </a:lnTo>
                <a:lnTo>
                  <a:pt x="4413" y="2243"/>
                </a:lnTo>
                <a:lnTo>
                  <a:pt x="4377" y="2219"/>
                </a:lnTo>
                <a:lnTo>
                  <a:pt x="4371" y="2214"/>
                </a:lnTo>
                <a:lnTo>
                  <a:pt x="4433" y="2171"/>
                </a:lnTo>
                <a:lnTo>
                  <a:pt x="4460" y="2151"/>
                </a:lnTo>
                <a:lnTo>
                  <a:pt x="4484" y="2130"/>
                </a:lnTo>
                <a:lnTo>
                  <a:pt x="4503" y="2111"/>
                </a:lnTo>
                <a:lnTo>
                  <a:pt x="4521" y="2091"/>
                </a:lnTo>
                <a:lnTo>
                  <a:pt x="4535" y="2070"/>
                </a:lnTo>
                <a:lnTo>
                  <a:pt x="4547" y="2046"/>
                </a:lnTo>
                <a:lnTo>
                  <a:pt x="4557" y="2070"/>
                </a:lnTo>
                <a:lnTo>
                  <a:pt x="4574" y="2091"/>
                </a:lnTo>
                <a:lnTo>
                  <a:pt x="4589" y="2111"/>
                </a:lnTo>
                <a:lnTo>
                  <a:pt x="4611" y="2130"/>
                </a:lnTo>
                <a:lnTo>
                  <a:pt x="4634" y="2151"/>
                </a:lnTo>
                <a:lnTo>
                  <a:pt x="4661" y="2171"/>
                </a:lnTo>
                <a:lnTo>
                  <a:pt x="4724" y="2214"/>
                </a:lnTo>
                <a:lnTo>
                  <a:pt x="4718" y="2219"/>
                </a:lnTo>
                <a:close/>
                <a:moveTo>
                  <a:pt x="4376" y="2304"/>
                </a:moveTo>
                <a:lnTo>
                  <a:pt x="4407" y="2330"/>
                </a:lnTo>
                <a:lnTo>
                  <a:pt x="4433" y="2357"/>
                </a:lnTo>
                <a:lnTo>
                  <a:pt x="4454" y="2378"/>
                </a:lnTo>
                <a:lnTo>
                  <a:pt x="4467" y="2399"/>
                </a:lnTo>
                <a:lnTo>
                  <a:pt x="4478" y="2417"/>
                </a:lnTo>
                <a:lnTo>
                  <a:pt x="4484" y="2430"/>
                </a:lnTo>
                <a:lnTo>
                  <a:pt x="4485" y="2442"/>
                </a:lnTo>
                <a:lnTo>
                  <a:pt x="4484" y="2454"/>
                </a:lnTo>
                <a:lnTo>
                  <a:pt x="4478" y="2468"/>
                </a:lnTo>
                <a:lnTo>
                  <a:pt x="4467" y="2486"/>
                </a:lnTo>
                <a:lnTo>
                  <a:pt x="4454" y="2507"/>
                </a:lnTo>
                <a:lnTo>
                  <a:pt x="4433" y="2528"/>
                </a:lnTo>
                <a:lnTo>
                  <a:pt x="4407" y="2555"/>
                </a:lnTo>
                <a:lnTo>
                  <a:pt x="4376" y="2580"/>
                </a:lnTo>
                <a:lnTo>
                  <a:pt x="4335" y="2610"/>
                </a:lnTo>
                <a:lnTo>
                  <a:pt x="4308" y="2628"/>
                </a:lnTo>
                <a:lnTo>
                  <a:pt x="4280" y="2610"/>
                </a:lnTo>
                <a:lnTo>
                  <a:pt x="4238" y="2580"/>
                </a:lnTo>
                <a:lnTo>
                  <a:pt x="4206" y="2555"/>
                </a:lnTo>
                <a:lnTo>
                  <a:pt x="4179" y="2528"/>
                </a:lnTo>
                <a:lnTo>
                  <a:pt x="4160" y="2507"/>
                </a:lnTo>
                <a:lnTo>
                  <a:pt x="4146" y="2486"/>
                </a:lnTo>
                <a:lnTo>
                  <a:pt x="4137" y="2468"/>
                </a:lnTo>
                <a:lnTo>
                  <a:pt x="4131" y="2454"/>
                </a:lnTo>
                <a:lnTo>
                  <a:pt x="4128" y="2442"/>
                </a:lnTo>
                <a:lnTo>
                  <a:pt x="4131" y="2430"/>
                </a:lnTo>
                <a:lnTo>
                  <a:pt x="4137" y="2417"/>
                </a:lnTo>
                <a:lnTo>
                  <a:pt x="4146" y="2399"/>
                </a:lnTo>
                <a:lnTo>
                  <a:pt x="4160" y="2378"/>
                </a:lnTo>
                <a:lnTo>
                  <a:pt x="4179" y="2357"/>
                </a:lnTo>
                <a:lnTo>
                  <a:pt x="4206" y="2330"/>
                </a:lnTo>
                <a:lnTo>
                  <a:pt x="4238" y="2304"/>
                </a:lnTo>
                <a:lnTo>
                  <a:pt x="4280" y="2274"/>
                </a:lnTo>
                <a:lnTo>
                  <a:pt x="4308" y="2256"/>
                </a:lnTo>
                <a:lnTo>
                  <a:pt x="4335" y="2274"/>
                </a:lnTo>
                <a:lnTo>
                  <a:pt x="4376" y="2304"/>
                </a:lnTo>
                <a:close/>
                <a:moveTo>
                  <a:pt x="4238" y="2219"/>
                </a:moveTo>
                <a:lnTo>
                  <a:pt x="4200" y="2243"/>
                </a:lnTo>
                <a:lnTo>
                  <a:pt x="4170" y="2268"/>
                </a:lnTo>
                <a:lnTo>
                  <a:pt x="4142" y="2292"/>
                </a:lnTo>
                <a:lnTo>
                  <a:pt x="4119" y="2316"/>
                </a:lnTo>
                <a:lnTo>
                  <a:pt x="4101" y="2336"/>
                </a:lnTo>
                <a:lnTo>
                  <a:pt x="4088" y="2358"/>
                </a:lnTo>
                <a:lnTo>
                  <a:pt x="4076" y="2376"/>
                </a:lnTo>
                <a:lnTo>
                  <a:pt x="4068" y="2394"/>
                </a:lnTo>
                <a:lnTo>
                  <a:pt x="4058" y="2376"/>
                </a:lnTo>
                <a:lnTo>
                  <a:pt x="4047" y="2358"/>
                </a:lnTo>
                <a:lnTo>
                  <a:pt x="4032" y="2336"/>
                </a:lnTo>
                <a:lnTo>
                  <a:pt x="4014" y="2316"/>
                </a:lnTo>
                <a:lnTo>
                  <a:pt x="3992" y="2292"/>
                </a:lnTo>
                <a:lnTo>
                  <a:pt x="3966" y="2268"/>
                </a:lnTo>
                <a:lnTo>
                  <a:pt x="3933" y="2243"/>
                </a:lnTo>
                <a:lnTo>
                  <a:pt x="3897" y="2219"/>
                </a:lnTo>
                <a:lnTo>
                  <a:pt x="3890" y="2214"/>
                </a:lnTo>
                <a:lnTo>
                  <a:pt x="3954" y="2171"/>
                </a:lnTo>
                <a:lnTo>
                  <a:pt x="3980" y="2151"/>
                </a:lnTo>
                <a:lnTo>
                  <a:pt x="4004" y="2130"/>
                </a:lnTo>
                <a:lnTo>
                  <a:pt x="4023" y="2111"/>
                </a:lnTo>
                <a:lnTo>
                  <a:pt x="4041" y="2091"/>
                </a:lnTo>
                <a:lnTo>
                  <a:pt x="4056" y="2070"/>
                </a:lnTo>
                <a:lnTo>
                  <a:pt x="4068" y="2046"/>
                </a:lnTo>
                <a:lnTo>
                  <a:pt x="4077" y="2070"/>
                </a:lnTo>
                <a:lnTo>
                  <a:pt x="4094" y="2091"/>
                </a:lnTo>
                <a:lnTo>
                  <a:pt x="4110" y="2111"/>
                </a:lnTo>
                <a:lnTo>
                  <a:pt x="4131" y="2130"/>
                </a:lnTo>
                <a:lnTo>
                  <a:pt x="4154" y="2151"/>
                </a:lnTo>
                <a:lnTo>
                  <a:pt x="4182" y="2171"/>
                </a:lnTo>
                <a:lnTo>
                  <a:pt x="4244" y="2214"/>
                </a:lnTo>
                <a:lnTo>
                  <a:pt x="4238" y="2219"/>
                </a:lnTo>
                <a:close/>
                <a:moveTo>
                  <a:pt x="3896" y="2304"/>
                </a:moveTo>
                <a:lnTo>
                  <a:pt x="3927" y="2330"/>
                </a:lnTo>
                <a:lnTo>
                  <a:pt x="3954" y="2357"/>
                </a:lnTo>
                <a:lnTo>
                  <a:pt x="3974" y="2378"/>
                </a:lnTo>
                <a:lnTo>
                  <a:pt x="3987" y="2399"/>
                </a:lnTo>
                <a:lnTo>
                  <a:pt x="3998" y="2417"/>
                </a:lnTo>
                <a:lnTo>
                  <a:pt x="4002" y="2430"/>
                </a:lnTo>
                <a:lnTo>
                  <a:pt x="4005" y="2442"/>
                </a:lnTo>
                <a:lnTo>
                  <a:pt x="4002" y="2454"/>
                </a:lnTo>
                <a:lnTo>
                  <a:pt x="3998" y="2468"/>
                </a:lnTo>
                <a:lnTo>
                  <a:pt x="3987" y="2486"/>
                </a:lnTo>
                <a:lnTo>
                  <a:pt x="3974" y="2507"/>
                </a:lnTo>
                <a:lnTo>
                  <a:pt x="3954" y="2528"/>
                </a:lnTo>
                <a:lnTo>
                  <a:pt x="3927" y="2555"/>
                </a:lnTo>
                <a:lnTo>
                  <a:pt x="3896" y="2580"/>
                </a:lnTo>
                <a:lnTo>
                  <a:pt x="3854" y="2610"/>
                </a:lnTo>
                <a:lnTo>
                  <a:pt x="3840" y="2621"/>
                </a:lnTo>
                <a:lnTo>
                  <a:pt x="3828" y="2628"/>
                </a:lnTo>
                <a:lnTo>
                  <a:pt x="3800" y="2610"/>
                </a:lnTo>
                <a:lnTo>
                  <a:pt x="3758" y="2580"/>
                </a:lnTo>
                <a:lnTo>
                  <a:pt x="3726" y="2555"/>
                </a:lnTo>
                <a:lnTo>
                  <a:pt x="3699" y="2528"/>
                </a:lnTo>
                <a:lnTo>
                  <a:pt x="3680" y="2507"/>
                </a:lnTo>
                <a:lnTo>
                  <a:pt x="3666" y="2486"/>
                </a:lnTo>
                <a:lnTo>
                  <a:pt x="3659" y="2468"/>
                </a:lnTo>
                <a:lnTo>
                  <a:pt x="3653" y="2454"/>
                </a:lnTo>
                <a:lnTo>
                  <a:pt x="3648" y="2442"/>
                </a:lnTo>
                <a:lnTo>
                  <a:pt x="3653" y="2430"/>
                </a:lnTo>
                <a:lnTo>
                  <a:pt x="3659" y="2417"/>
                </a:lnTo>
                <a:lnTo>
                  <a:pt x="3666" y="2399"/>
                </a:lnTo>
                <a:lnTo>
                  <a:pt x="3680" y="2378"/>
                </a:lnTo>
                <a:lnTo>
                  <a:pt x="3699" y="2357"/>
                </a:lnTo>
                <a:lnTo>
                  <a:pt x="3726" y="2330"/>
                </a:lnTo>
                <a:lnTo>
                  <a:pt x="3758" y="2304"/>
                </a:lnTo>
                <a:lnTo>
                  <a:pt x="3800" y="2274"/>
                </a:lnTo>
                <a:lnTo>
                  <a:pt x="3828" y="2256"/>
                </a:lnTo>
                <a:lnTo>
                  <a:pt x="3840" y="2265"/>
                </a:lnTo>
                <a:lnTo>
                  <a:pt x="3854" y="2274"/>
                </a:lnTo>
                <a:lnTo>
                  <a:pt x="3896" y="2304"/>
                </a:lnTo>
                <a:close/>
                <a:moveTo>
                  <a:pt x="3758" y="2219"/>
                </a:moveTo>
                <a:lnTo>
                  <a:pt x="3720" y="2243"/>
                </a:lnTo>
                <a:lnTo>
                  <a:pt x="3687" y="2268"/>
                </a:lnTo>
                <a:lnTo>
                  <a:pt x="3662" y="2292"/>
                </a:lnTo>
                <a:lnTo>
                  <a:pt x="3641" y="2316"/>
                </a:lnTo>
                <a:lnTo>
                  <a:pt x="3623" y="2336"/>
                </a:lnTo>
                <a:lnTo>
                  <a:pt x="3606" y="2358"/>
                </a:lnTo>
                <a:lnTo>
                  <a:pt x="3596" y="2376"/>
                </a:lnTo>
                <a:lnTo>
                  <a:pt x="3588" y="2394"/>
                </a:lnTo>
                <a:lnTo>
                  <a:pt x="3578" y="2376"/>
                </a:lnTo>
                <a:lnTo>
                  <a:pt x="3569" y="2358"/>
                </a:lnTo>
                <a:lnTo>
                  <a:pt x="3552" y="2336"/>
                </a:lnTo>
                <a:lnTo>
                  <a:pt x="3534" y="2316"/>
                </a:lnTo>
                <a:lnTo>
                  <a:pt x="3512" y="2292"/>
                </a:lnTo>
                <a:lnTo>
                  <a:pt x="3486" y="2268"/>
                </a:lnTo>
                <a:lnTo>
                  <a:pt x="3455" y="2243"/>
                </a:lnTo>
                <a:lnTo>
                  <a:pt x="3416" y="2219"/>
                </a:lnTo>
                <a:lnTo>
                  <a:pt x="3410" y="2214"/>
                </a:lnTo>
                <a:lnTo>
                  <a:pt x="3474" y="2171"/>
                </a:lnTo>
                <a:lnTo>
                  <a:pt x="3500" y="2151"/>
                </a:lnTo>
                <a:lnTo>
                  <a:pt x="3524" y="2130"/>
                </a:lnTo>
                <a:lnTo>
                  <a:pt x="3545" y="2111"/>
                </a:lnTo>
                <a:lnTo>
                  <a:pt x="3563" y="2091"/>
                </a:lnTo>
                <a:lnTo>
                  <a:pt x="3576" y="2070"/>
                </a:lnTo>
                <a:lnTo>
                  <a:pt x="3588" y="2046"/>
                </a:lnTo>
                <a:lnTo>
                  <a:pt x="3599" y="2070"/>
                </a:lnTo>
                <a:lnTo>
                  <a:pt x="3612" y="2091"/>
                </a:lnTo>
                <a:lnTo>
                  <a:pt x="3630" y="2111"/>
                </a:lnTo>
                <a:lnTo>
                  <a:pt x="3650" y="2130"/>
                </a:lnTo>
                <a:lnTo>
                  <a:pt x="3674" y="2151"/>
                </a:lnTo>
                <a:lnTo>
                  <a:pt x="3702" y="2171"/>
                </a:lnTo>
                <a:lnTo>
                  <a:pt x="3764" y="2214"/>
                </a:lnTo>
                <a:lnTo>
                  <a:pt x="3758" y="2219"/>
                </a:lnTo>
                <a:close/>
                <a:moveTo>
                  <a:pt x="3416" y="2304"/>
                </a:moveTo>
                <a:lnTo>
                  <a:pt x="3449" y="2330"/>
                </a:lnTo>
                <a:lnTo>
                  <a:pt x="3474" y="2357"/>
                </a:lnTo>
                <a:lnTo>
                  <a:pt x="3494" y="2378"/>
                </a:lnTo>
                <a:lnTo>
                  <a:pt x="3509" y="2399"/>
                </a:lnTo>
                <a:lnTo>
                  <a:pt x="3518" y="2417"/>
                </a:lnTo>
                <a:lnTo>
                  <a:pt x="3522" y="2430"/>
                </a:lnTo>
                <a:lnTo>
                  <a:pt x="3527" y="2442"/>
                </a:lnTo>
                <a:lnTo>
                  <a:pt x="3522" y="2454"/>
                </a:lnTo>
                <a:lnTo>
                  <a:pt x="3518" y="2468"/>
                </a:lnTo>
                <a:lnTo>
                  <a:pt x="3509" y="2486"/>
                </a:lnTo>
                <a:lnTo>
                  <a:pt x="3494" y="2507"/>
                </a:lnTo>
                <a:lnTo>
                  <a:pt x="3474" y="2528"/>
                </a:lnTo>
                <a:lnTo>
                  <a:pt x="3449" y="2555"/>
                </a:lnTo>
                <a:lnTo>
                  <a:pt x="3416" y="2580"/>
                </a:lnTo>
                <a:lnTo>
                  <a:pt x="3374" y="2610"/>
                </a:lnTo>
                <a:lnTo>
                  <a:pt x="3347" y="2628"/>
                </a:lnTo>
                <a:lnTo>
                  <a:pt x="3320" y="2610"/>
                </a:lnTo>
                <a:lnTo>
                  <a:pt x="3278" y="2580"/>
                </a:lnTo>
                <a:lnTo>
                  <a:pt x="3246" y="2555"/>
                </a:lnTo>
                <a:lnTo>
                  <a:pt x="3221" y="2528"/>
                </a:lnTo>
                <a:lnTo>
                  <a:pt x="3200" y="2507"/>
                </a:lnTo>
                <a:lnTo>
                  <a:pt x="3186" y="2486"/>
                </a:lnTo>
                <a:lnTo>
                  <a:pt x="3176" y="2468"/>
                </a:lnTo>
                <a:lnTo>
                  <a:pt x="3173" y="2454"/>
                </a:lnTo>
                <a:lnTo>
                  <a:pt x="3168" y="2442"/>
                </a:lnTo>
                <a:lnTo>
                  <a:pt x="3173" y="2430"/>
                </a:lnTo>
                <a:lnTo>
                  <a:pt x="3176" y="2417"/>
                </a:lnTo>
                <a:lnTo>
                  <a:pt x="3186" y="2399"/>
                </a:lnTo>
                <a:lnTo>
                  <a:pt x="3200" y="2378"/>
                </a:lnTo>
                <a:lnTo>
                  <a:pt x="3221" y="2357"/>
                </a:lnTo>
                <a:lnTo>
                  <a:pt x="3246" y="2330"/>
                </a:lnTo>
                <a:lnTo>
                  <a:pt x="3278" y="2304"/>
                </a:lnTo>
                <a:lnTo>
                  <a:pt x="3320" y="2274"/>
                </a:lnTo>
                <a:lnTo>
                  <a:pt x="3347" y="2256"/>
                </a:lnTo>
                <a:lnTo>
                  <a:pt x="3374" y="2274"/>
                </a:lnTo>
                <a:lnTo>
                  <a:pt x="3416" y="2304"/>
                </a:lnTo>
                <a:close/>
                <a:moveTo>
                  <a:pt x="3278" y="2219"/>
                </a:moveTo>
                <a:lnTo>
                  <a:pt x="3240" y="2243"/>
                </a:lnTo>
                <a:lnTo>
                  <a:pt x="3209" y="2268"/>
                </a:lnTo>
                <a:lnTo>
                  <a:pt x="3182" y="2292"/>
                </a:lnTo>
                <a:lnTo>
                  <a:pt x="3161" y="2316"/>
                </a:lnTo>
                <a:lnTo>
                  <a:pt x="3143" y="2336"/>
                </a:lnTo>
                <a:lnTo>
                  <a:pt x="3126" y="2358"/>
                </a:lnTo>
                <a:lnTo>
                  <a:pt x="3116" y="2376"/>
                </a:lnTo>
                <a:lnTo>
                  <a:pt x="3107" y="2394"/>
                </a:lnTo>
                <a:lnTo>
                  <a:pt x="3098" y="2376"/>
                </a:lnTo>
                <a:lnTo>
                  <a:pt x="3086" y="2358"/>
                </a:lnTo>
                <a:lnTo>
                  <a:pt x="3072" y="2336"/>
                </a:lnTo>
                <a:lnTo>
                  <a:pt x="3054" y="2316"/>
                </a:lnTo>
                <a:lnTo>
                  <a:pt x="3032" y="2292"/>
                </a:lnTo>
                <a:lnTo>
                  <a:pt x="3005" y="2268"/>
                </a:lnTo>
                <a:lnTo>
                  <a:pt x="2975" y="2243"/>
                </a:lnTo>
                <a:lnTo>
                  <a:pt x="2937" y="2219"/>
                </a:lnTo>
                <a:lnTo>
                  <a:pt x="2931" y="2214"/>
                </a:lnTo>
                <a:lnTo>
                  <a:pt x="2993" y="2171"/>
                </a:lnTo>
                <a:lnTo>
                  <a:pt x="3021" y="2151"/>
                </a:lnTo>
                <a:lnTo>
                  <a:pt x="3042" y="2130"/>
                </a:lnTo>
                <a:lnTo>
                  <a:pt x="3065" y="2111"/>
                </a:lnTo>
                <a:lnTo>
                  <a:pt x="3080" y="2091"/>
                </a:lnTo>
                <a:lnTo>
                  <a:pt x="3096" y="2070"/>
                </a:lnTo>
                <a:lnTo>
                  <a:pt x="3107" y="2046"/>
                </a:lnTo>
                <a:lnTo>
                  <a:pt x="3119" y="2070"/>
                </a:lnTo>
                <a:lnTo>
                  <a:pt x="3132" y="2091"/>
                </a:lnTo>
                <a:lnTo>
                  <a:pt x="3150" y="2111"/>
                </a:lnTo>
                <a:lnTo>
                  <a:pt x="3170" y="2130"/>
                </a:lnTo>
                <a:lnTo>
                  <a:pt x="3194" y="2151"/>
                </a:lnTo>
                <a:lnTo>
                  <a:pt x="3221" y="2171"/>
                </a:lnTo>
                <a:lnTo>
                  <a:pt x="3284" y="2214"/>
                </a:lnTo>
                <a:lnTo>
                  <a:pt x="3278" y="2219"/>
                </a:lnTo>
                <a:close/>
                <a:moveTo>
                  <a:pt x="2937" y="2304"/>
                </a:moveTo>
                <a:lnTo>
                  <a:pt x="2969" y="2330"/>
                </a:lnTo>
                <a:lnTo>
                  <a:pt x="2994" y="2357"/>
                </a:lnTo>
                <a:lnTo>
                  <a:pt x="3015" y="2378"/>
                </a:lnTo>
                <a:lnTo>
                  <a:pt x="3029" y="2399"/>
                </a:lnTo>
                <a:lnTo>
                  <a:pt x="3036" y="2417"/>
                </a:lnTo>
                <a:lnTo>
                  <a:pt x="3042" y="2430"/>
                </a:lnTo>
                <a:lnTo>
                  <a:pt x="3047" y="2442"/>
                </a:lnTo>
                <a:lnTo>
                  <a:pt x="3042" y="2454"/>
                </a:lnTo>
                <a:lnTo>
                  <a:pt x="3036" y="2468"/>
                </a:lnTo>
                <a:lnTo>
                  <a:pt x="3029" y="2486"/>
                </a:lnTo>
                <a:lnTo>
                  <a:pt x="3015" y="2507"/>
                </a:lnTo>
                <a:lnTo>
                  <a:pt x="2994" y="2528"/>
                </a:lnTo>
                <a:lnTo>
                  <a:pt x="2969" y="2555"/>
                </a:lnTo>
                <a:lnTo>
                  <a:pt x="2937" y="2580"/>
                </a:lnTo>
                <a:lnTo>
                  <a:pt x="2895" y="2610"/>
                </a:lnTo>
                <a:lnTo>
                  <a:pt x="2879" y="2621"/>
                </a:lnTo>
                <a:lnTo>
                  <a:pt x="2867" y="2628"/>
                </a:lnTo>
                <a:lnTo>
                  <a:pt x="2841" y="2610"/>
                </a:lnTo>
                <a:lnTo>
                  <a:pt x="2799" y="2580"/>
                </a:lnTo>
                <a:lnTo>
                  <a:pt x="2766" y="2555"/>
                </a:lnTo>
                <a:lnTo>
                  <a:pt x="2741" y="2528"/>
                </a:lnTo>
                <a:lnTo>
                  <a:pt x="2721" y="2507"/>
                </a:lnTo>
                <a:lnTo>
                  <a:pt x="2706" y="2486"/>
                </a:lnTo>
                <a:lnTo>
                  <a:pt x="2697" y="2468"/>
                </a:lnTo>
                <a:lnTo>
                  <a:pt x="2691" y="2454"/>
                </a:lnTo>
                <a:lnTo>
                  <a:pt x="2688" y="2442"/>
                </a:lnTo>
                <a:lnTo>
                  <a:pt x="2691" y="2430"/>
                </a:lnTo>
                <a:lnTo>
                  <a:pt x="2697" y="2417"/>
                </a:lnTo>
                <a:lnTo>
                  <a:pt x="2706" y="2399"/>
                </a:lnTo>
                <a:lnTo>
                  <a:pt x="2721" y="2378"/>
                </a:lnTo>
                <a:lnTo>
                  <a:pt x="2741" y="2357"/>
                </a:lnTo>
                <a:lnTo>
                  <a:pt x="2766" y="2330"/>
                </a:lnTo>
                <a:lnTo>
                  <a:pt x="2799" y="2304"/>
                </a:lnTo>
                <a:lnTo>
                  <a:pt x="2841" y="2274"/>
                </a:lnTo>
                <a:lnTo>
                  <a:pt x="2867" y="2256"/>
                </a:lnTo>
                <a:lnTo>
                  <a:pt x="2879" y="2265"/>
                </a:lnTo>
                <a:lnTo>
                  <a:pt x="2895" y="2274"/>
                </a:lnTo>
                <a:lnTo>
                  <a:pt x="2937" y="2304"/>
                </a:lnTo>
                <a:close/>
                <a:moveTo>
                  <a:pt x="2796" y="2219"/>
                </a:moveTo>
                <a:lnTo>
                  <a:pt x="2760" y="2243"/>
                </a:lnTo>
                <a:lnTo>
                  <a:pt x="2729" y="2268"/>
                </a:lnTo>
                <a:lnTo>
                  <a:pt x="2703" y="2292"/>
                </a:lnTo>
                <a:lnTo>
                  <a:pt x="2681" y="2316"/>
                </a:lnTo>
                <a:lnTo>
                  <a:pt x="2663" y="2336"/>
                </a:lnTo>
                <a:lnTo>
                  <a:pt x="2646" y="2358"/>
                </a:lnTo>
                <a:lnTo>
                  <a:pt x="2637" y="2376"/>
                </a:lnTo>
                <a:lnTo>
                  <a:pt x="2627" y="2394"/>
                </a:lnTo>
                <a:lnTo>
                  <a:pt x="2619" y="2376"/>
                </a:lnTo>
                <a:lnTo>
                  <a:pt x="2607" y="2358"/>
                </a:lnTo>
                <a:lnTo>
                  <a:pt x="2592" y="2336"/>
                </a:lnTo>
                <a:lnTo>
                  <a:pt x="2574" y="2316"/>
                </a:lnTo>
                <a:lnTo>
                  <a:pt x="2553" y="2292"/>
                </a:lnTo>
                <a:lnTo>
                  <a:pt x="2525" y="2268"/>
                </a:lnTo>
                <a:lnTo>
                  <a:pt x="2495" y="2243"/>
                </a:lnTo>
                <a:lnTo>
                  <a:pt x="2457" y="2219"/>
                </a:lnTo>
                <a:lnTo>
                  <a:pt x="2451" y="2214"/>
                </a:lnTo>
                <a:lnTo>
                  <a:pt x="2513" y="2171"/>
                </a:lnTo>
                <a:lnTo>
                  <a:pt x="2541" y="2151"/>
                </a:lnTo>
                <a:lnTo>
                  <a:pt x="2562" y="2130"/>
                </a:lnTo>
                <a:lnTo>
                  <a:pt x="2585" y="2111"/>
                </a:lnTo>
                <a:lnTo>
                  <a:pt x="2601" y="2091"/>
                </a:lnTo>
                <a:lnTo>
                  <a:pt x="2616" y="2070"/>
                </a:lnTo>
                <a:lnTo>
                  <a:pt x="2627" y="2046"/>
                </a:lnTo>
                <a:lnTo>
                  <a:pt x="2639" y="2070"/>
                </a:lnTo>
                <a:lnTo>
                  <a:pt x="2652" y="2091"/>
                </a:lnTo>
                <a:lnTo>
                  <a:pt x="2670" y="2111"/>
                </a:lnTo>
                <a:lnTo>
                  <a:pt x="2691" y="2130"/>
                </a:lnTo>
                <a:lnTo>
                  <a:pt x="2715" y="2151"/>
                </a:lnTo>
                <a:lnTo>
                  <a:pt x="2741" y="2171"/>
                </a:lnTo>
                <a:lnTo>
                  <a:pt x="2802" y="2214"/>
                </a:lnTo>
                <a:lnTo>
                  <a:pt x="2796" y="2219"/>
                </a:lnTo>
                <a:close/>
                <a:moveTo>
                  <a:pt x="2457" y="2304"/>
                </a:moveTo>
                <a:lnTo>
                  <a:pt x="2489" y="2330"/>
                </a:lnTo>
                <a:lnTo>
                  <a:pt x="2514" y="2357"/>
                </a:lnTo>
                <a:lnTo>
                  <a:pt x="2535" y="2378"/>
                </a:lnTo>
                <a:lnTo>
                  <a:pt x="2549" y="2399"/>
                </a:lnTo>
                <a:lnTo>
                  <a:pt x="2556" y="2417"/>
                </a:lnTo>
                <a:lnTo>
                  <a:pt x="2562" y="2430"/>
                </a:lnTo>
                <a:lnTo>
                  <a:pt x="2567" y="2442"/>
                </a:lnTo>
                <a:lnTo>
                  <a:pt x="2562" y="2454"/>
                </a:lnTo>
                <a:lnTo>
                  <a:pt x="2556" y="2468"/>
                </a:lnTo>
                <a:lnTo>
                  <a:pt x="2549" y="2486"/>
                </a:lnTo>
                <a:lnTo>
                  <a:pt x="2535" y="2507"/>
                </a:lnTo>
                <a:lnTo>
                  <a:pt x="2514" y="2528"/>
                </a:lnTo>
                <a:lnTo>
                  <a:pt x="2489" y="2555"/>
                </a:lnTo>
                <a:lnTo>
                  <a:pt x="2457" y="2580"/>
                </a:lnTo>
                <a:lnTo>
                  <a:pt x="2415" y="2610"/>
                </a:lnTo>
                <a:lnTo>
                  <a:pt x="2387" y="2628"/>
                </a:lnTo>
                <a:lnTo>
                  <a:pt x="2358" y="2610"/>
                </a:lnTo>
                <a:lnTo>
                  <a:pt x="2319" y="2580"/>
                </a:lnTo>
                <a:lnTo>
                  <a:pt x="2285" y="2555"/>
                </a:lnTo>
                <a:lnTo>
                  <a:pt x="2261" y="2528"/>
                </a:lnTo>
                <a:lnTo>
                  <a:pt x="2241" y="2507"/>
                </a:lnTo>
                <a:lnTo>
                  <a:pt x="2228" y="2486"/>
                </a:lnTo>
                <a:lnTo>
                  <a:pt x="2217" y="2468"/>
                </a:lnTo>
                <a:lnTo>
                  <a:pt x="2211" y="2454"/>
                </a:lnTo>
                <a:lnTo>
                  <a:pt x="2210" y="2442"/>
                </a:lnTo>
                <a:lnTo>
                  <a:pt x="2211" y="2430"/>
                </a:lnTo>
                <a:lnTo>
                  <a:pt x="2217" y="2417"/>
                </a:lnTo>
                <a:lnTo>
                  <a:pt x="2228" y="2399"/>
                </a:lnTo>
                <a:lnTo>
                  <a:pt x="2241" y="2378"/>
                </a:lnTo>
                <a:lnTo>
                  <a:pt x="2261" y="2357"/>
                </a:lnTo>
                <a:lnTo>
                  <a:pt x="2285" y="2330"/>
                </a:lnTo>
                <a:lnTo>
                  <a:pt x="2319" y="2304"/>
                </a:lnTo>
                <a:lnTo>
                  <a:pt x="2358" y="2274"/>
                </a:lnTo>
                <a:lnTo>
                  <a:pt x="2387" y="2256"/>
                </a:lnTo>
                <a:lnTo>
                  <a:pt x="2415" y="2274"/>
                </a:lnTo>
                <a:lnTo>
                  <a:pt x="2457" y="2304"/>
                </a:lnTo>
                <a:close/>
                <a:moveTo>
                  <a:pt x="2318" y="2219"/>
                </a:moveTo>
                <a:lnTo>
                  <a:pt x="2282" y="2243"/>
                </a:lnTo>
                <a:lnTo>
                  <a:pt x="2249" y="2268"/>
                </a:lnTo>
                <a:lnTo>
                  <a:pt x="2223" y="2292"/>
                </a:lnTo>
                <a:lnTo>
                  <a:pt x="2201" y="2316"/>
                </a:lnTo>
                <a:lnTo>
                  <a:pt x="2183" y="2336"/>
                </a:lnTo>
                <a:lnTo>
                  <a:pt x="2168" y="2358"/>
                </a:lnTo>
                <a:lnTo>
                  <a:pt x="2156" y="2376"/>
                </a:lnTo>
                <a:lnTo>
                  <a:pt x="2147" y="2394"/>
                </a:lnTo>
                <a:lnTo>
                  <a:pt x="2139" y="2376"/>
                </a:lnTo>
                <a:lnTo>
                  <a:pt x="2127" y="2358"/>
                </a:lnTo>
                <a:lnTo>
                  <a:pt x="2114" y="2336"/>
                </a:lnTo>
                <a:lnTo>
                  <a:pt x="2096" y="2316"/>
                </a:lnTo>
                <a:lnTo>
                  <a:pt x="2073" y="2292"/>
                </a:lnTo>
                <a:lnTo>
                  <a:pt x="2045" y="2268"/>
                </a:lnTo>
                <a:lnTo>
                  <a:pt x="2013" y="2243"/>
                </a:lnTo>
                <a:lnTo>
                  <a:pt x="1977" y="2219"/>
                </a:lnTo>
                <a:lnTo>
                  <a:pt x="1971" y="2214"/>
                </a:lnTo>
                <a:lnTo>
                  <a:pt x="2033" y="2171"/>
                </a:lnTo>
                <a:lnTo>
                  <a:pt x="2061" y="2151"/>
                </a:lnTo>
                <a:lnTo>
                  <a:pt x="2084" y="2130"/>
                </a:lnTo>
                <a:lnTo>
                  <a:pt x="2105" y="2111"/>
                </a:lnTo>
                <a:lnTo>
                  <a:pt x="2121" y="2091"/>
                </a:lnTo>
                <a:lnTo>
                  <a:pt x="2138" y="2070"/>
                </a:lnTo>
                <a:lnTo>
                  <a:pt x="2147" y="2046"/>
                </a:lnTo>
                <a:lnTo>
                  <a:pt x="2159" y="2070"/>
                </a:lnTo>
                <a:lnTo>
                  <a:pt x="2174" y="2091"/>
                </a:lnTo>
                <a:lnTo>
                  <a:pt x="2192" y="2111"/>
                </a:lnTo>
                <a:lnTo>
                  <a:pt x="2211" y="2130"/>
                </a:lnTo>
                <a:lnTo>
                  <a:pt x="2235" y="2151"/>
                </a:lnTo>
                <a:lnTo>
                  <a:pt x="2261" y="2171"/>
                </a:lnTo>
                <a:lnTo>
                  <a:pt x="2324" y="2214"/>
                </a:lnTo>
                <a:lnTo>
                  <a:pt x="2318" y="2219"/>
                </a:lnTo>
                <a:close/>
                <a:moveTo>
                  <a:pt x="1977" y="2304"/>
                </a:moveTo>
                <a:lnTo>
                  <a:pt x="2009" y="2330"/>
                </a:lnTo>
                <a:lnTo>
                  <a:pt x="2036" y="2357"/>
                </a:lnTo>
                <a:lnTo>
                  <a:pt x="2055" y="2378"/>
                </a:lnTo>
                <a:lnTo>
                  <a:pt x="2069" y="2399"/>
                </a:lnTo>
                <a:lnTo>
                  <a:pt x="2078" y="2417"/>
                </a:lnTo>
                <a:lnTo>
                  <a:pt x="2084" y="2430"/>
                </a:lnTo>
                <a:lnTo>
                  <a:pt x="2087" y="2442"/>
                </a:lnTo>
                <a:lnTo>
                  <a:pt x="2084" y="2454"/>
                </a:lnTo>
                <a:lnTo>
                  <a:pt x="2078" y="2468"/>
                </a:lnTo>
                <a:lnTo>
                  <a:pt x="2069" y="2486"/>
                </a:lnTo>
                <a:lnTo>
                  <a:pt x="2055" y="2507"/>
                </a:lnTo>
                <a:lnTo>
                  <a:pt x="2036" y="2528"/>
                </a:lnTo>
                <a:lnTo>
                  <a:pt x="2009" y="2555"/>
                </a:lnTo>
                <a:lnTo>
                  <a:pt x="1977" y="2580"/>
                </a:lnTo>
                <a:lnTo>
                  <a:pt x="1935" y="2610"/>
                </a:lnTo>
                <a:lnTo>
                  <a:pt x="1919" y="2621"/>
                </a:lnTo>
                <a:lnTo>
                  <a:pt x="1907" y="2628"/>
                </a:lnTo>
                <a:lnTo>
                  <a:pt x="1880" y="2610"/>
                </a:lnTo>
                <a:lnTo>
                  <a:pt x="1839" y="2580"/>
                </a:lnTo>
                <a:lnTo>
                  <a:pt x="1805" y="2555"/>
                </a:lnTo>
                <a:lnTo>
                  <a:pt x="1781" y="2528"/>
                </a:lnTo>
                <a:lnTo>
                  <a:pt x="1761" y="2507"/>
                </a:lnTo>
                <a:lnTo>
                  <a:pt x="1748" y="2486"/>
                </a:lnTo>
                <a:lnTo>
                  <a:pt x="1737" y="2468"/>
                </a:lnTo>
                <a:lnTo>
                  <a:pt x="1731" y="2454"/>
                </a:lnTo>
                <a:lnTo>
                  <a:pt x="1730" y="2442"/>
                </a:lnTo>
                <a:lnTo>
                  <a:pt x="1731" y="2430"/>
                </a:lnTo>
                <a:lnTo>
                  <a:pt x="1737" y="2417"/>
                </a:lnTo>
                <a:lnTo>
                  <a:pt x="1748" y="2399"/>
                </a:lnTo>
                <a:lnTo>
                  <a:pt x="1761" y="2378"/>
                </a:lnTo>
                <a:lnTo>
                  <a:pt x="1781" y="2357"/>
                </a:lnTo>
                <a:lnTo>
                  <a:pt x="1805" y="2330"/>
                </a:lnTo>
                <a:lnTo>
                  <a:pt x="1839" y="2304"/>
                </a:lnTo>
                <a:lnTo>
                  <a:pt x="1880" y="2274"/>
                </a:lnTo>
                <a:lnTo>
                  <a:pt x="1907" y="2256"/>
                </a:lnTo>
                <a:lnTo>
                  <a:pt x="1919" y="2265"/>
                </a:lnTo>
                <a:lnTo>
                  <a:pt x="1935" y="2274"/>
                </a:lnTo>
                <a:lnTo>
                  <a:pt x="1977" y="2304"/>
                </a:lnTo>
                <a:close/>
                <a:moveTo>
                  <a:pt x="1838" y="2219"/>
                </a:moveTo>
                <a:lnTo>
                  <a:pt x="1802" y="2243"/>
                </a:lnTo>
                <a:lnTo>
                  <a:pt x="1769" y="2268"/>
                </a:lnTo>
                <a:lnTo>
                  <a:pt x="1743" y="2292"/>
                </a:lnTo>
                <a:lnTo>
                  <a:pt x="1721" y="2316"/>
                </a:lnTo>
                <a:lnTo>
                  <a:pt x="1701" y="2336"/>
                </a:lnTo>
                <a:lnTo>
                  <a:pt x="1688" y="2358"/>
                </a:lnTo>
                <a:lnTo>
                  <a:pt x="1676" y="2376"/>
                </a:lnTo>
                <a:lnTo>
                  <a:pt x="1668" y="2394"/>
                </a:lnTo>
                <a:lnTo>
                  <a:pt x="1659" y="2376"/>
                </a:lnTo>
                <a:lnTo>
                  <a:pt x="1647" y="2358"/>
                </a:lnTo>
                <a:lnTo>
                  <a:pt x="1634" y="2336"/>
                </a:lnTo>
                <a:lnTo>
                  <a:pt x="1616" y="2316"/>
                </a:lnTo>
                <a:lnTo>
                  <a:pt x="1593" y="2292"/>
                </a:lnTo>
                <a:lnTo>
                  <a:pt x="1566" y="2268"/>
                </a:lnTo>
                <a:lnTo>
                  <a:pt x="1533" y="2243"/>
                </a:lnTo>
                <a:lnTo>
                  <a:pt x="1497" y="2219"/>
                </a:lnTo>
                <a:lnTo>
                  <a:pt x="1491" y="2214"/>
                </a:lnTo>
                <a:lnTo>
                  <a:pt x="1554" y="2171"/>
                </a:lnTo>
                <a:lnTo>
                  <a:pt x="1580" y="2151"/>
                </a:lnTo>
                <a:lnTo>
                  <a:pt x="1604" y="2130"/>
                </a:lnTo>
                <a:lnTo>
                  <a:pt x="1623" y="2111"/>
                </a:lnTo>
                <a:lnTo>
                  <a:pt x="1641" y="2091"/>
                </a:lnTo>
                <a:lnTo>
                  <a:pt x="1656" y="2070"/>
                </a:lnTo>
                <a:lnTo>
                  <a:pt x="1668" y="2046"/>
                </a:lnTo>
                <a:lnTo>
                  <a:pt x="1680" y="2070"/>
                </a:lnTo>
                <a:lnTo>
                  <a:pt x="1694" y="2091"/>
                </a:lnTo>
                <a:lnTo>
                  <a:pt x="1712" y="2111"/>
                </a:lnTo>
                <a:lnTo>
                  <a:pt x="1731" y="2130"/>
                </a:lnTo>
                <a:lnTo>
                  <a:pt x="1755" y="2151"/>
                </a:lnTo>
                <a:lnTo>
                  <a:pt x="1781" y="2171"/>
                </a:lnTo>
                <a:lnTo>
                  <a:pt x="1844" y="2214"/>
                </a:lnTo>
                <a:lnTo>
                  <a:pt x="1838" y="2219"/>
                </a:lnTo>
                <a:close/>
                <a:moveTo>
                  <a:pt x="1496" y="2304"/>
                </a:moveTo>
                <a:lnTo>
                  <a:pt x="1530" y="2330"/>
                </a:lnTo>
                <a:lnTo>
                  <a:pt x="1556" y="2357"/>
                </a:lnTo>
                <a:lnTo>
                  <a:pt x="1574" y="2378"/>
                </a:lnTo>
                <a:lnTo>
                  <a:pt x="1587" y="2399"/>
                </a:lnTo>
                <a:lnTo>
                  <a:pt x="1598" y="2417"/>
                </a:lnTo>
                <a:lnTo>
                  <a:pt x="1604" y="2430"/>
                </a:lnTo>
                <a:lnTo>
                  <a:pt x="1608" y="2442"/>
                </a:lnTo>
                <a:lnTo>
                  <a:pt x="1604" y="2454"/>
                </a:lnTo>
                <a:lnTo>
                  <a:pt x="1598" y="2468"/>
                </a:lnTo>
                <a:lnTo>
                  <a:pt x="1587" y="2486"/>
                </a:lnTo>
                <a:lnTo>
                  <a:pt x="1574" y="2507"/>
                </a:lnTo>
                <a:lnTo>
                  <a:pt x="1556" y="2528"/>
                </a:lnTo>
                <a:lnTo>
                  <a:pt x="1530" y="2555"/>
                </a:lnTo>
                <a:lnTo>
                  <a:pt x="1496" y="2580"/>
                </a:lnTo>
                <a:lnTo>
                  <a:pt x="1455" y="2610"/>
                </a:lnTo>
                <a:lnTo>
                  <a:pt x="1428" y="2628"/>
                </a:lnTo>
                <a:lnTo>
                  <a:pt x="1400" y="2610"/>
                </a:lnTo>
                <a:lnTo>
                  <a:pt x="1359" y="2580"/>
                </a:lnTo>
                <a:lnTo>
                  <a:pt x="1326" y="2555"/>
                </a:lnTo>
                <a:lnTo>
                  <a:pt x="1299" y="2528"/>
                </a:lnTo>
                <a:lnTo>
                  <a:pt x="1281" y="2507"/>
                </a:lnTo>
                <a:lnTo>
                  <a:pt x="1268" y="2486"/>
                </a:lnTo>
                <a:lnTo>
                  <a:pt x="1257" y="2468"/>
                </a:lnTo>
                <a:lnTo>
                  <a:pt x="1251" y="2454"/>
                </a:lnTo>
                <a:lnTo>
                  <a:pt x="1250" y="2442"/>
                </a:lnTo>
                <a:lnTo>
                  <a:pt x="1251" y="2430"/>
                </a:lnTo>
                <a:lnTo>
                  <a:pt x="1257" y="2417"/>
                </a:lnTo>
                <a:lnTo>
                  <a:pt x="1268" y="2399"/>
                </a:lnTo>
                <a:lnTo>
                  <a:pt x="1281" y="2378"/>
                </a:lnTo>
                <a:lnTo>
                  <a:pt x="1299" y="2357"/>
                </a:lnTo>
                <a:lnTo>
                  <a:pt x="1326" y="2330"/>
                </a:lnTo>
                <a:lnTo>
                  <a:pt x="1359" y="2304"/>
                </a:lnTo>
                <a:lnTo>
                  <a:pt x="1400" y="2274"/>
                </a:lnTo>
                <a:lnTo>
                  <a:pt x="1428" y="2256"/>
                </a:lnTo>
                <a:lnTo>
                  <a:pt x="1455" y="2274"/>
                </a:lnTo>
                <a:lnTo>
                  <a:pt x="1496" y="2304"/>
                </a:lnTo>
                <a:close/>
                <a:moveTo>
                  <a:pt x="1358" y="2219"/>
                </a:moveTo>
                <a:lnTo>
                  <a:pt x="1322" y="2243"/>
                </a:lnTo>
                <a:lnTo>
                  <a:pt x="1290" y="2268"/>
                </a:lnTo>
                <a:lnTo>
                  <a:pt x="1263" y="2292"/>
                </a:lnTo>
                <a:lnTo>
                  <a:pt x="1239" y="2316"/>
                </a:lnTo>
                <a:lnTo>
                  <a:pt x="1221" y="2336"/>
                </a:lnTo>
                <a:lnTo>
                  <a:pt x="1208" y="2358"/>
                </a:lnTo>
                <a:lnTo>
                  <a:pt x="1196" y="2376"/>
                </a:lnTo>
                <a:lnTo>
                  <a:pt x="1188" y="2394"/>
                </a:lnTo>
                <a:lnTo>
                  <a:pt x="1179" y="2376"/>
                </a:lnTo>
                <a:lnTo>
                  <a:pt x="1167" y="2358"/>
                </a:lnTo>
                <a:lnTo>
                  <a:pt x="1154" y="2336"/>
                </a:lnTo>
                <a:lnTo>
                  <a:pt x="1136" y="2316"/>
                </a:lnTo>
                <a:lnTo>
                  <a:pt x="1112" y="2292"/>
                </a:lnTo>
                <a:lnTo>
                  <a:pt x="1086" y="2268"/>
                </a:lnTo>
                <a:lnTo>
                  <a:pt x="1053" y="2243"/>
                </a:lnTo>
                <a:lnTo>
                  <a:pt x="1019" y="2219"/>
                </a:lnTo>
                <a:lnTo>
                  <a:pt x="1013" y="2214"/>
                </a:lnTo>
                <a:lnTo>
                  <a:pt x="1074" y="2171"/>
                </a:lnTo>
                <a:lnTo>
                  <a:pt x="1100" y="2151"/>
                </a:lnTo>
                <a:lnTo>
                  <a:pt x="1124" y="2130"/>
                </a:lnTo>
                <a:lnTo>
                  <a:pt x="1143" y="2111"/>
                </a:lnTo>
                <a:lnTo>
                  <a:pt x="1161" y="2091"/>
                </a:lnTo>
                <a:lnTo>
                  <a:pt x="1176" y="2070"/>
                </a:lnTo>
                <a:lnTo>
                  <a:pt x="1188" y="2046"/>
                </a:lnTo>
                <a:lnTo>
                  <a:pt x="1200" y="2070"/>
                </a:lnTo>
                <a:lnTo>
                  <a:pt x="1214" y="2091"/>
                </a:lnTo>
                <a:lnTo>
                  <a:pt x="1232" y="2111"/>
                </a:lnTo>
                <a:lnTo>
                  <a:pt x="1251" y="2130"/>
                </a:lnTo>
                <a:lnTo>
                  <a:pt x="1275" y="2151"/>
                </a:lnTo>
                <a:lnTo>
                  <a:pt x="1302" y="2171"/>
                </a:lnTo>
                <a:lnTo>
                  <a:pt x="1364" y="2214"/>
                </a:lnTo>
                <a:lnTo>
                  <a:pt x="1358" y="2219"/>
                </a:lnTo>
                <a:close/>
                <a:moveTo>
                  <a:pt x="1016" y="2304"/>
                </a:moveTo>
                <a:lnTo>
                  <a:pt x="1050" y="2330"/>
                </a:lnTo>
                <a:lnTo>
                  <a:pt x="1076" y="2357"/>
                </a:lnTo>
                <a:lnTo>
                  <a:pt x="1094" y="2378"/>
                </a:lnTo>
                <a:lnTo>
                  <a:pt x="1107" y="2399"/>
                </a:lnTo>
                <a:lnTo>
                  <a:pt x="1118" y="2417"/>
                </a:lnTo>
                <a:lnTo>
                  <a:pt x="1124" y="2430"/>
                </a:lnTo>
                <a:lnTo>
                  <a:pt x="1125" y="2442"/>
                </a:lnTo>
                <a:lnTo>
                  <a:pt x="1124" y="2454"/>
                </a:lnTo>
                <a:lnTo>
                  <a:pt x="1118" y="2468"/>
                </a:lnTo>
                <a:lnTo>
                  <a:pt x="1107" y="2486"/>
                </a:lnTo>
                <a:lnTo>
                  <a:pt x="1094" y="2507"/>
                </a:lnTo>
                <a:lnTo>
                  <a:pt x="1076" y="2528"/>
                </a:lnTo>
                <a:lnTo>
                  <a:pt x="1050" y="2555"/>
                </a:lnTo>
                <a:lnTo>
                  <a:pt x="1016" y="2580"/>
                </a:lnTo>
                <a:lnTo>
                  <a:pt x="977" y="2610"/>
                </a:lnTo>
                <a:lnTo>
                  <a:pt x="960" y="2621"/>
                </a:lnTo>
                <a:lnTo>
                  <a:pt x="948" y="2628"/>
                </a:lnTo>
                <a:lnTo>
                  <a:pt x="920" y="2610"/>
                </a:lnTo>
                <a:lnTo>
                  <a:pt x="881" y="2580"/>
                </a:lnTo>
                <a:lnTo>
                  <a:pt x="846" y="2555"/>
                </a:lnTo>
                <a:lnTo>
                  <a:pt x="821" y="2528"/>
                </a:lnTo>
                <a:lnTo>
                  <a:pt x="803" y="2507"/>
                </a:lnTo>
                <a:lnTo>
                  <a:pt x="788" y="2486"/>
                </a:lnTo>
                <a:lnTo>
                  <a:pt x="779" y="2468"/>
                </a:lnTo>
                <a:lnTo>
                  <a:pt x="773" y="2454"/>
                </a:lnTo>
                <a:lnTo>
                  <a:pt x="770" y="2442"/>
                </a:lnTo>
                <a:lnTo>
                  <a:pt x="773" y="2430"/>
                </a:lnTo>
                <a:lnTo>
                  <a:pt x="779" y="2417"/>
                </a:lnTo>
                <a:lnTo>
                  <a:pt x="788" y="2399"/>
                </a:lnTo>
                <a:lnTo>
                  <a:pt x="803" y="2378"/>
                </a:lnTo>
                <a:lnTo>
                  <a:pt x="821" y="2357"/>
                </a:lnTo>
                <a:lnTo>
                  <a:pt x="846" y="2330"/>
                </a:lnTo>
                <a:lnTo>
                  <a:pt x="881" y="2304"/>
                </a:lnTo>
                <a:lnTo>
                  <a:pt x="920" y="2274"/>
                </a:lnTo>
                <a:lnTo>
                  <a:pt x="948" y="2256"/>
                </a:lnTo>
                <a:lnTo>
                  <a:pt x="960" y="2265"/>
                </a:lnTo>
                <a:lnTo>
                  <a:pt x="977" y="2274"/>
                </a:lnTo>
                <a:lnTo>
                  <a:pt x="1016" y="2304"/>
                </a:lnTo>
                <a:close/>
                <a:moveTo>
                  <a:pt x="948" y="2712"/>
                </a:moveTo>
                <a:lnTo>
                  <a:pt x="960" y="2720"/>
                </a:lnTo>
                <a:lnTo>
                  <a:pt x="1031" y="2768"/>
                </a:lnTo>
                <a:lnTo>
                  <a:pt x="1058" y="2789"/>
                </a:lnTo>
                <a:lnTo>
                  <a:pt x="1080" y="2807"/>
                </a:lnTo>
                <a:lnTo>
                  <a:pt x="1098" y="2825"/>
                </a:lnTo>
                <a:lnTo>
                  <a:pt x="1110" y="2843"/>
                </a:lnTo>
                <a:lnTo>
                  <a:pt x="1119" y="2861"/>
                </a:lnTo>
                <a:lnTo>
                  <a:pt x="1125" y="2880"/>
                </a:lnTo>
                <a:lnTo>
                  <a:pt x="1130" y="2900"/>
                </a:lnTo>
                <a:lnTo>
                  <a:pt x="1131" y="2922"/>
                </a:lnTo>
                <a:lnTo>
                  <a:pt x="1130" y="2951"/>
                </a:lnTo>
                <a:lnTo>
                  <a:pt x="1125" y="2963"/>
                </a:lnTo>
                <a:lnTo>
                  <a:pt x="1124" y="2973"/>
                </a:lnTo>
                <a:lnTo>
                  <a:pt x="1118" y="2985"/>
                </a:lnTo>
                <a:lnTo>
                  <a:pt x="1112" y="2996"/>
                </a:lnTo>
                <a:lnTo>
                  <a:pt x="1106" y="3008"/>
                </a:lnTo>
                <a:lnTo>
                  <a:pt x="1095" y="3018"/>
                </a:lnTo>
                <a:lnTo>
                  <a:pt x="1074" y="3039"/>
                </a:lnTo>
                <a:lnTo>
                  <a:pt x="1044" y="3066"/>
                </a:lnTo>
                <a:lnTo>
                  <a:pt x="1007" y="3092"/>
                </a:lnTo>
                <a:lnTo>
                  <a:pt x="960" y="3123"/>
                </a:lnTo>
                <a:lnTo>
                  <a:pt x="948" y="3132"/>
                </a:lnTo>
                <a:lnTo>
                  <a:pt x="899" y="3098"/>
                </a:lnTo>
                <a:lnTo>
                  <a:pt x="858" y="3069"/>
                </a:lnTo>
                <a:lnTo>
                  <a:pt x="827" y="3044"/>
                </a:lnTo>
                <a:lnTo>
                  <a:pt x="803" y="3021"/>
                </a:lnTo>
                <a:lnTo>
                  <a:pt x="792" y="3009"/>
                </a:lnTo>
                <a:lnTo>
                  <a:pt x="785" y="2997"/>
                </a:lnTo>
                <a:lnTo>
                  <a:pt x="779" y="2988"/>
                </a:lnTo>
                <a:lnTo>
                  <a:pt x="774" y="2976"/>
                </a:lnTo>
                <a:lnTo>
                  <a:pt x="770" y="2964"/>
                </a:lnTo>
                <a:lnTo>
                  <a:pt x="767" y="2951"/>
                </a:lnTo>
                <a:lnTo>
                  <a:pt x="764" y="2922"/>
                </a:lnTo>
                <a:lnTo>
                  <a:pt x="767" y="2900"/>
                </a:lnTo>
                <a:lnTo>
                  <a:pt x="770" y="2880"/>
                </a:lnTo>
                <a:lnTo>
                  <a:pt x="776" y="2861"/>
                </a:lnTo>
                <a:lnTo>
                  <a:pt x="786" y="2840"/>
                </a:lnTo>
                <a:lnTo>
                  <a:pt x="800" y="2822"/>
                </a:lnTo>
                <a:lnTo>
                  <a:pt x="821" y="2804"/>
                </a:lnTo>
                <a:lnTo>
                  <a:pt x="845" y="2784"/>
                </a:lnTo>
                <a:lnTo>
                  <a:pt x="872" y="2765"/>
                </a:lnTo>
                <a:lnTo>
                  <a:pt x="948" y="2712"/>
                </a:lnTo>
                <a:close/>
                <a:moveTo>
                  <a:pt x="920" y="3234"/>
                </a:moveTo>
                <a:lnTo>
                  <a:pt x="948" y="3216"/>
                </a:lnTo>
                <a:lnTo>
                  <a:pt x="960" y="3224"/>
                </a:lnTo>
                <a:lnTo>
                  <a:pt x="977" y="3234"/>
                </a:lnTo>
                <a:lnTo>
                  <a:pt x="1016" y="3264"/>
                </a:lnTo>
                <a:lnTo>
                  <a:pt x="1050" y="3290"/>
                </a:lnTo>
                <a:lnTo>
                  <a:pt x="1076" y="3315"/>
                </a:lnTo>
                <a:lnTo>
                  <a:pt x="1094" y="3338"/>
                </a:lnTo>
                <a:lnTo>
                  <a:pt x="1107" y="3357"/>
                </a:lnTo>
                <a:lnTo>
                  <a:pt x="1118" y="3375"/>
                </a:lnTo>
                <a:lnTo>
                  <a:pt x="1124" y="3390"/>
                </a:lnTo>
                <a:lnTo>
                  <a:pt x="1125" y="3402"/>
                </a:lnTo>
                <a:lnTo>
                  <a:pt x="1124" y="3414"/>
                </a:lnTo>
                <a:lnTo>
                  <a:pt x="1118" y="3428"/>
                </a:lnTo>
                <a:lnTo>
                  <a:pt x="1107" y="3446"/>
                </a:lnTo>
                <a:lnTo>
                  <a:pt x="1094" y="3465"/>
                </a:lnTo>
                <a:lnTo>
                  <a:pt x="1076" y="3488"/>
                </a:lnTo>
                <a:lnTo>
                  <a:pt x="1050" y="3513"/>
                </a:lnTo>
                <a:lnTo>
                  <a:pt x="1016" y="3542"/>
                </a:lnTo>
                <a:lnTo>
                  <a:pt x="977" y="3570"/>
                </a:lnTo>
                <a:lnTo>
                  <a:pt x="960" y="3579"/>
                </a:lnTo>
                <a:lnTo>
                  <a:pt x="948" y="3588"/>
                </a:lnTo>
                <a:lnTo>
                  <a:pt x="920" y="3570"/>
                </a:lnTo>
                <a:lnTo>
                  <a:pt x="881" y="3542"/>
                </a:lnTo>
                <a:lnTo>
                  <a:pt x="846" y="3513"/>
                </a:lnTo>
                <a:lnTo>
                  <a:pt x="821" y="3488"/>
                </a:lnTo>
                <a:lnTo>
                  <a:pt x="803" y="3465"/>
                </a:lnTo>
                <a:lnTo>
                  <a:pt x="788" y="3446"/>
                </a:lnTo>
                <a:lnTo>
                  <a:pt x="779" y="3428"/>
                </a:lnTo>
                <a:lnTo>
                  <a:pt x="773" y="3414"/>
                </a:lnTo>
                <a:lnTo>
                  <a:pt x="770" y="3402"/>
                </a:lnTo>
                <a:lnTo>
                  <a:pt x="773" y="3390"/>
                </a:lnTo>
                <a:lnTo>
                  <a:pt x="779" y="3375"/>
                </a:lnTo>
                <a:lnTo>
                  <a:pt x="788" y="3357"/>
                </a:lnTo>
                <a:lnTo>
                  <a:pt x="803" y="3338"/>
                </a:lnTo>
                <a:lnTo>
                  <a:pt x="821" y="3315"/>
                </a:lnTo>
                <a:lnTo>
                  <a:pt x="846" y="3290"/>
                </a:lnTo>
                <a:lnTo>
                  <a:pt x="881" y="3264"/>
                </a:lnTo>
                <a:lnTo>
                  <a:pt x="920" y="3234"/>
                </a:lnTo>
                <a:close/>
                <a:moveTo>
                  <a:pt x="948" y="3674"/>
                </a:moveTo>
                <a:lnTo>
                  <a:pt x="960" y="3681"/>
                </a:lnTo>
                <a:lnTo>
                  <a:pt x="1031" y="3728"/>
                </a:lnTo>
                <a:lnTo>
                  <a:pt x="1058" y="3747"/>
                </a:lnTo>
                <a:lnTo>
                  <a:pt x="1080" y="3765"/>
                </a:lnTo>
                <a:lnTo>
                  <a:pt x="1098" y="3783"/>
                </a:lnTo>
                <a:lnTo>
                  <a:pt x="1110" y="3801"/>
                </a:lnTo>
                <a:lnTo>
                  <a:pt x="1119" y="3819"/>
                </a:lnTo>
                <a:lnTo>
                  <a:pt x="1125" y="3839"/>
                </a:lnTo>
                <a:lnTo>
                  <a:pt x="1130" y="3860"/>
                </a:lnTo>
                <a:lnTo>
                  <a:pt x="1131" y="3881"/>
                </a:lnTo>
                <a:lnTo>
                  <a:pt x="1130" y="3909"/>
                </a:lnTo>
                <a:lnTo>
                  <a:pt x="1125" y="3921"/>
                </a:lnTo>
                <a:lnTo>
                  <a:pt x="1124" y="3933"/>
                </a:lnTo>
                <a:lnTo>
                  <a:pt x="1118" y="3945"/>
                </a:lnTo>
                <a:lnTo>
                  <a:pt x="1112" y="3957"/>
                </a:lnTo>
                <a:lnTo>
                  <a:pt x="1106" y="3968"/>
                </a:lnTo>
                <a:lnTo>
                  <a:pt x="1095" y="3980"/>
                </a:lnTo>
                <a:lnTo>
                  <a:pt x="1074" y="4001"/>
                </a:lnTo>
                <a:lnTo>
                  <a:pt x="1044" y="4025"/>
                </a:lnTo>
                <a:lnTo>
                  <a:pt x="1007" y="4052"/>
                </a:lnTo>
                <a:lnTo>
                  <a:pt x="960" y="4083"/>
                </a:lnTo>
                <a:lnTo>
                  <a:pt x="948" y="4091"/>
                </a:lnTo>
                <a:lnTo>
                  <a:pt x="899" y="4058"/>
                </a:lnTo>
                <a:lnTo>
                  <a:pt x="858" y="4029"/>
                </a:lnTo>
                <a:lnTo>
                  <a:pt x="827" y="4004"/>
                </a:lnTo>
                <a:lnTo>
                  <a:pt x="803" y="3981"/>
                </a:lnTo>
                <a:lnTo>
                  <a:pt x="792" y="3969"/>
                </a:lnTo>
                <a:lnTo>
                  <a:pt x="785" y="3959"/>
                </a:lnTo>
                <a:lnTo>
                  <a:pt x="779" y="3947"/>
                </a:lnTo>
                <a:lnTo>
                  <a:pt x="774" y="3935"/>
                </a:lnTo>
                <a:lnTo>
                  <a:pt x="770" y="3923"/>
                </a:lnTo>
                <a:lnTo>
                  <a:pt x="767" y="3909"/>
                </a:lnTo>
                <a:lnTo>
                  <a:pt x="764" y="3881"/>
                </a:lnTo>
                <a:lnTo>
                  <a:pt x="767" y="3860"/>
                </a:lnTo>
                <a:lnTo>
                  <a:pt x="770" y="3839"/>
                </a:lnTo>
                <a:lnTo>
                  <a:pt x="776" y="3819"/>
                </a:lnTo>
                <a:lnTo>
                  <a:pt x="786" y="3800"/>
                </a:lnTo>
                <a:lnTo>
                  <a:pt x="800" y="3782"/>
                </a:lnTo>
                <a:lnTo>
                  <a:pt x="821" y="3764"/>
                </a:lnTo>
                <a:lnTo>
                  <a:pt x="845" y="3743"/>
                </a:lnTo>
                <a:lnTo>
                  <a:pt x="872" y="3723"/>
                </a:lnTo>
                <a:lnTo>
                  <a:pt x="948" y="3674"/>
                </a:lnTo>
                <a:close/>
                <a:moveTo>
                  <a:pt x="920" y="4193"/>
                </a:moveTo>
                <a:lnTo>
                  <a:pt x="948" y="4175"/>
                </a:lnTo>
                <a:lnTo>
                  <a:pt x="960" y="4184"/>
                </a:lnTo>
                <a:lnTo>
                  <a:pt x="977" y="4193"/>
                </a:lnTo>
                <a:lnTo>
                  <a:pt x="1016" y="4223"/>
                </a:lnTo>
                <a:lnTo>
                  <a:pt x="1050" y="4251"/>
                </a:lnTo>
                <a:lnTo>
                  <a:pt x="1076" y="4275"/>
                </a:lnTo>
                <a:lnTo>
                  <a:pt x="1094" y="4296"/>
                </a:lnTo>
                <a:lnTo>
                  <a:pt x="1107" y="4319"/>
                </a:lnTo>
                <a:lnTo>
                  <a:pt x="1118" y="4335"/>
                </a:lnTo>
                <a:lnTo>
                  <a:pt x="1124" y="4350"/>
                </a:lnTo>
                <a:lnTo>
                  <a:pt x="1125" y="4361"/>
                </a:lnTo>
                <a:lnTo>
                  <a:pt x="1124" y="4373"/>
                </a:lnTo>
                <a:lnTo>
                  <a:pt x="1118" y="4386"/>
                </a:lnTo>
                <a:lnTo>
                  <a:pt x="1107" y="4404"/>
                </a:lnTo>
                <a:lnTo>
                  <a:pt x="1094" y="4425"/>
                </a:lnTo>
                <a:lnTo>
                  <a:pt x="1076" y="4449"/>
                </a:lnTo>
                <a:lnTo>
                  <a:pt x="1050" y="4473"/>
                </a:lnTo>
                <a:lnTo>
                  <a:pt x="1016" y="4500"/>
                </a:lnTo>
                <a:lnTo>
                  <a:pt x="977" y="4529"/>
                </a:lnTo>
                <a:lnTo>
                  <a:pt x="960" y="4541"/>
                </a:lnTo>
                <a:lnTo>
                  <a:pt x="948" y="4548"/>
                </a:lnTo>
                <a:lnTo>
                  <a:pt x="920" y="4529"/>
                </a:lnTo>
                <a:lnTo>
                  <a:pt x="881" y="4500"/>
                </a:lnTo>
                <a:lnTo>
                  <a:pt x="846" y="4473"/>
                </a:lnTo>
                <a:lnTo>
                  <a:pt x="821" y="4449"/>
                </a:lnTo>
                <a:lnTo>
                  <a:pt x="803" y="4425"/>
                </a:lnTo>
                <a:lnTo>
                  <a:pt x="788" y="4404"/>
                </a:lnTo>
                <a:lnTo>
                  <a:pt x="779" y="4386"/>
                </a:lnTo>
                <a:lnTo>
                  <a:pt x="773" y="4373"/>
                </a:lnTo>
                <a:lnTo>
                  <a:pt x="770" y="4361"/>
                </a:lnTo>
                <a:lnTo>
                  <a:pt x="773" y="4350"/>
                </a:lnTo>
                <a:lnTo>
                  <a:pt x="779" y="4335"/>
                </a:lnTo>
                <a:lnTo>
                  <a:pt x="788" y="4319"/>
                </a:lnTo>
                <a:lnTo>
                  <a:pt x="803" y="4296"/>
                </a:lnTo>
                <a:lnTo>
                  <a:pt x="821" y="4275"/>
                </a:lnTo>
                <a:lnTo>
                  <a:pt x="846" y="4251"/>
                </a:lnTo>
                <a:lnTo>
                  <a:pt x="881" y="4223"/>
                </a:lnTo>
                <a:lnTo>
                  <a:pt x="920" y="4193"/>
                </a:lnTo>
                <a:close/>
                <a:moveTo>
                  <a:pt x="948" y="4632"/>
                </a:moveTo>
                <a:lnTo>
                  <a:pt x="960" y="4641"/>
                </a:lnTo>
                <a:lnTo>
                  <a:pt x="1031" y="4686"/>
                </a:lnTo>
                <a:lnTo>
                  <a:pt x="1058" y="4707"/>
                </a:lnTo>
                <a:lnTo>
                  <a:pt x="1080" y="4727"/>
                </a:lnTo>
                <a:lnTo>
                  <a:pt x="1098" y="4743"/>
                </a:lnTo>
                <a:lnTo>
                  <a:pt x="1110" y="4761"/>
                </a:lnTo>
                <a:lnTo>
                  <a:pt x="1119" y="4779"/>
                </a:lnTo>
                <a:lnTo>
                  <a:pt x="1125" y="4799"/>
                </a:lnTo>
                <a:lnTo>
                  <a:pt x="1130" y="4818"/>
                </a:lnTo>
                <a:lnTo>
                  <a:pt x="1131" y="4841"/>
                </a:lnTo>
                <a:lnTo>
                  <a:pt x="1130" y="4869"/>
                </a:lnTo>
                <a:lnTo>
                  <a:pt x="1125" y="4883"/>
                </a:lnTo>
                <a:lnTo>
                  <a:pt x="1124" y="4895"/>
                </a:lnTo>
                <a:lnTo>
                  <a:pt x="1118" y="4905"/>
                </a:lnTo>
                <a:lnTo>
                  <a:pt x="1112" y="4917"/>
                </a:lnTo>
                <a:lnTo>
                  <a:pt x="1106" y="4926"/>
                </a:lnTo>
                <a:lnTo>
                  <a:pt x="1095" y="4938"/>
                </a:lnTo>
                <a:lnTo>
                  <a:pt x="1074" y="4961"/>
                </a:lnTo>
                <a:lnTo>
                  <a:pt x="1044" y="4985"/>
                </a:lnTo>
                <a:lnTo>
                  <a:pt x="1007" y="5010"/>
                </a:lnTo>
                <a:lnTo>
                  <a:pt x="960" y="5042"/>
                </a:lnTo>
                <a:lnTo>
                  <a:pt x="948" y="5051"/>
                </a:lnTo>
                <a:lnTo>
                  <a:pt x="899" y="5016"/>
                </a:lnTo>
                <a:lnTo>
                  <a:pt x="858" y="4988"/>
                </a:lnTo>
                <a:lnTo>
                  <a:pt x="827" y="4964"/>
                </a:lnTo>
                <a:lnTo>
                  <a:pt x="803" y="4940"/>
                </a:lnTo>
                <a:lnTo>
                  <a:pt x="792" y="4929"/>
                </a:lnTo>
                <a:lnTo>
                  <a:pt x="785" y="4919"/>
                </a:lnTo>
                <a:lnTo>
                  <a:pt x="779" y="4907"/>
                </a:lnTo>
                <a:lnTo>
                  <a:pt x="774" y="4895"/>
                </a:lnTo>
                <a:lnTo>
                  <a:pt x="770" y="4883"/>
                </a:lnTo>
                <a:lnTo>
                  <a:pt x="767" y="4871"/>
                </a:lnTo>
                <a:lnTo>
                  <a:pt x="764" y="4841"/>
                </a:lnTo>
                <a:lnTo>
                  <a:pt x="767" y="4818"/>
                </a:lnTo>
                <a:lnTo>
                  <a:pt x="770" y="4799"/>
                </a:lnTo>
                <a:lnTo>
                  <a:pt x="776" y="4779"/>
                </a:lnTo>
                <a:lnTo>
                  <a:pt x="786" y="4761"/>
                </a:lnTo>
                <a:lnTo>
                  <a:pt x="800" y="4740"/>
                </a:lnTo>
                <a:lnTo>
                  <a:pt x="821" y="4722"/>
                </a:lnTo>
                <a:lnTo>
                  <a:pt x="845" y="4704"/>
                </a:lnTo>
                <a:lnTo>
                  <a:pt x="872" y="4683"/>
                </a:lnTo>
                <a:lnTo>
                  <a:pt x="948" y="4632"/>
                </a:lnTo>
                <a:close/>
                <a:moveTo>
                  <a:pt x="1124" y="4671"/>
                </a:moveTo>
                <a:lnTo>
                  <a:pt x="1100" y="4650"/>
                </a:lnTo>
                <a:lnTo>
                  <a:pt x="1074" y="4632"/>
                </a:lnTo>
                <a:lnTo>
                  <a:pt x="1013" y="4590"/>
                </a:lnTo>
                <a:lnTo>
                  <a:pt x="1019" y="4587"/>
                </a:lnTo>
                <a:lnTo>
                  <a:pt x="1053" y="4560"/>
                </a:lnTo>
                <a:lnTo>
                  <a:pt x="1086" y="4535"/>
                </a:lnTo>
                <a:lnTo>
                  <a:pt x="1112" y="4511"/>
                </a:lnTo>
                <a:lnTo>
                  <a:pt x="1136" y="4488"/>
                </a:lnTo>
                <a:lnTo>
                  <a:pt x="1154" y="4467"/>
                </a:lnTo>
                <a:lnTo>
                  <a:pt x="1167" y="4446"/>
                </a:lnTo>
                <a:lnTo>
                  <a:pt x="1179" y="4427"/>
                </a:lnTo>
                <a:lnTo>
                  <a:pt x="1188" y="4409"/>
                </a:lnTo>
                <a:lnTo>
                  <a:pt x="1196" y="4427"/>
                </a:lnTo>
                <a:lnTo>
                  <a:pt x="1208" y="4446"/>
                </a:lnTo>
                <a:lnTo>
                  <a:pt x="1221" y="4467"/>
                </a:lnTo>
                <a:lnTo>
                  <a:pt x="1239" y="4488"/>
                </a:lnTo>
                <a:lnTo>
                  <a:pt x="1263" y="4511"/>
                </a:lnTo>
                <a:lnTo>
                  <a:pt x="1290" y="4535"/>
                </a:lnTo>
                <a:lnTo>
                  <a:pt x="1322" y="4560"/>
                </a:lnTo>
                <a:lnTo>
                  <a:pt x="1358" y="4587"/>
                </a:lnTo>
                <a:lnTo>
                  <a:pt x="1364" y="4590"/>
                </a:lnTo>
                <a:lnTo>
                  <a:pt x="1302" y="4632"/>
                </a:lnTo>
                <a:lnTo>
                  <a:pt x="1275" y="4650"/>
                </a:lnTo>
                <a:lnTo>
                  <a:pt x="1251" y="4671"/>
                </a:lnTo>
                <a:lnTo>
                  <a:pt x="1232" y="4691"/>
                </a:lnTo>
                <a:lnTo>
                  <a:pt x="1214" y="4710"/>
                </a:lnTo>
                <a:lnTo>
                  <a:pt x="1200" y="4731"/>
                </a:lnTo>
                <a:lnTo>
                  <a:pt x="1188" y="4752"/>
                </a:lnTo>
                <a:lnTo>
                  <a:pt x="1176" y="4731"/>
                </a:lnTo>
                <a:lnTo>
                  <a:pt x="1161" y="4710"/>
                </a:lnTo>
                <a:lnTo>
                  <a:pt x="1143" y="4691"/>
                </a:lnTo>
                <a:lnTo>
                  <a:pt x="1124" y="4671"/>
                </a:lnTo>
                <a:close/>
                <a:moveTo>
                  <a:pt x="1245" y="4841"/>
                </a:moveTo>
                <a:lnTo>
                  <a:pt x="1245" y="4818"/>
                </a:lnTo>
                <a:lnTo>
                  <a:pt x="1250" y="4799"/>
                </a:lnTo>
                <a:lnTo>
                  <a:pt x="1256" y="4779"/>
                </a:lnTo>
                <a:lnTo>
                  <a:pt x="1266" y="4761"/>
                </a:lnTo>
                <a:lnTo>
                  <a:pt x="1280" y="4740"/>
                </a:lnTo>
                <a:lnTo>
                  <a:pt x="1299" y="4722"/>
                </a:lnTo>
                <a:lnTo>
                  <a:pt x="1323" y="4704"/>
                </a:lnTo>
                <a:lnTo>
                  <a:pt x="1352" y="4683"/>
                </a:lnTo>
                <a:lnTo>
                  <a:pt x="1428" y="4632"/>
                </a:lnTo>
                <a:lnTo>
                  <a:pt x="1503" y="4683"/>
                </a:lnTo>
                <a:lnTo>
                  <a:pt x="1533" y="4704"/>
                </a:lnTo>
                <a:lnTo>
                  <a:pt x="1556" y="4722"/>
                </a:lnTo>
                <a:lnTo>
                  <a:pt x="1575" y="4740"/>
                </a:lnTo>
                <a:lnTo>
                  <a:pt x="1590" y="4761"/>
                </a:lnTo>
                <a:lnTo>
                  <a:pt x="1599" y="4779"/>
                </a:lnTo>
                <a:lnTo>
                  <a:pt x="1605" y="4799"/>
                </a:lnTo>
                <a:lnTo>
                  <a:pt x="1610" y="4818"/>
                </a:lnTo>
                <a:lnTo>
                  <a:pt x="1611" y="4841"/>
                </a:lnTo>
                <a:lnTo>
                  <a:pt x="1610" y="4871"/>
                </a:lnTo>
                <a:lnTo>
                  <a:pt x="1605" y="4883"/>
                </a:lnTo>
                <a:lnTo>
                  <a:pt x="1604" y="4895"/>
                </a:lnTo>
                <a:lnTo>
                  <a:pt x="1598" y="4907"/>
                </a:lnTo>
                <a:lnTo>
                  <a:pt x="1592" y="4919"/>
                </a:lnTo>
                <a:lnTo>
                  <a:pt x="1584" y="4929"/>
                </a:lnTo>
                <a:lnTo>
                  <a:pt x="1574" y="4940"/>
                </a:lnTo>
                <a:lnTo>
                  <a:pt x="1550" y="4964"/>
                </a:lnTo>
                <a:lnTo>
                  <a:pt x="1518" y="4988"/>
                </a:lnTo>
                <a:lnTo>
                  <a:pt x="1478" y="5016"/>
                </a:lnTo>
                <a:lnTo>
                  <a:pt x="1428" y="5051"/>
                </a:lnTo>
                <a:lnTo>
                  <a:pt x="1377" y="5016"/>
                </a:lnTo>
                <a:lnTo>
                  <a:pt x="1338" y="4988"/>
                </a:lnTo>
                <a:lnTo>
                  <a:pt x="1305" y="4964"/>
                </a:lnTo>
                <a:lnTo>
                  <a:pt x="1281" y="4940"/>
                </a:lnTo>
                <a:lnTo>
                  <a:pt x="1272" y="4929"/>
                </a:lnTo>
                <a:lnTo>
                  <a:pt x="1263" y="4919"/>
                </a:lnTo>
                <a:lnTo>
                  <a:pt x="1257" y="4907"/>
                </a:lnTo>
                <a:lnTo>
                  <a:pt x="1254" y="4895"/>
                </a:lnTo>
                <a:lnTo>
                  <a:pt x="1250" y="4883"/>
                </a:lnTo>
                <a:lnTo>
                  <a:pt x="1245" y="4871"/>
                </a:lnTo>
                <a:lnTo>
                  <a:pt x="1245" y="4841"/>
                </a:lnTo>
                <a:close/>
                <a:moveTo>
                  <a:pt x="1604" y="4671"/>
                </a:moveTo>
                <a:lnTo>
                  <a:pt x="1580" y="4650"/>
                </a:lnTo>
                <a:lnTo>
                  <a:pt x="1554" y="4632"/>
                </a:lnTo>
                <a:lnTo>
                  <a:pt x="1491" y="4590"/>
                </a:lnTo>
                <a:lnTo>
                  <a:pt x="1497" y="4587"/>
                </a:lnTo>
                <a:lnTo>
                  <a:pt x="1533" y="4560"/>
                </a:lnTo>
                <a:lnTo>
                  <a:pt x="1566" y="4535"/>
                </a:lnTo>
                <a:lnTo>
                  <a:pt x="1593" y="4511"/>
                </a:lnTo>
                <a:lnTo>
                  <a:pt x="1616" y="4488"/>
                </a:lnTo>
                <a:lnTo>
                  <a:pt x="1634" y="4467"/>
                </a:lnTo>
                <a:lnTo>
                  <a:pt x="1647" y="4446"/>
                </a:lnTo>
                <a:lnTo>
                  <a:pt x="1659" y="4427"/>
                </a:lnTo>
                <a:lnTo>
                  <a:pt x="1668" y="4409"/>
                </a:lnTo>
                <a:lnTo>
                  <a:pt x="1676" y="4427"/>
                </a:lnTo>
                <a:lnTo>
                  <a:pt x="1688" y="4446"/>
                </a:lnTo>
                <a:lnTo>
                  <a:pt x="1701" y="4467"/>
                </a:lnTo>
                <a:lnTo>
                  <a:pt x="1721" y="4488"/>
                </a:lnTo>
                <a:lnTo>
                  <a:pt x="1743" y="4511"/>
                </a:lnTo>
                <a:lnTo>
                  <a:pt x="1769" y="4535"/>
                </a:lnTo>
                <a:lnTo>
                  <a:pt x="1802" y="4560"/>
                </a:lnTo>
                <a:lnTo>
                  <a:pt x="1838" y="4587"/>
                </a:lnTo>
                <a:lnTo>
                  <a:pt x="1844" y="4590"/>
                </a:lnTo>
                <a:lnTo>
                  <a:pt x="1781" y="4632"/>
                </a:lnTo>
                <a:lnTo>
                  <a:pt x="1755" y="4650"/>
                </a:lnTo>
                <a:lnTo>
                  <a:pt x="1731" y="4671"/>
                </a:lnTo>
                <a:lnTo>
                  <a:pt x="1712" y="4691"/>
                </a:lnTo>
                <a:lnTo>
                  <a:pt x="1694" y="4710"/>
                </a:lnTo>
                <a:lnTo>
                  <a:pt x="1680" y="4731"/>
                </a:lnTo>
                <a:lnTo>
                  <a:pt x="1668" y="4752"/>
                </a:lnTo>
                <a:lnTo>
                  <a:pt x="1656" y="4731"/>
                </a:lnTo>
                <a:lnTo>
                  <a:pt x="1641" y="4710"/>
                </a:lnTo>
                <a:lnTo>
                  <a:pt x="1623" y="4691"/>
                </a:lnTo>
                <a:lnTo>
                  <a:pt x="1604" y="4671"/>
                </a:lnTo>
                <a:close/>
                <a:moveTo>
                  <a:pt x="1725" y="4818"/>
                </a:moveTo>
                <a:lnTo>
                  <a:pt x="1730" y="4799"/>
                </a:lnTo>
                <a:lnTo>
                  <a:pt x="1736" y="4779"/>
                </a:lnTo>
                <a:lnTo>
                  <a:pt x="1745" y="4761"/>
                </a:lnTo>
                <a:lnTo>
                  <a:pt x="1761" y="4740"/>
                </a:lnTo>
                <a:lnTo>
                  <a:pt x="1779" y="4722"/>
                </a:lnTo>
                <a:lnTo>
                  <a:pt x="1803" y="4704"/>
                </a:lnTo>
                <a:lnTo>
                  <a:pt x="1832" y="4683"/>
                </a:lnTo>
                <a:lnTo>
                  <a:pt x="1907" y="4632"/>
                </a:lnTo>
                <a:lnTo>
                  <a:pt x="1919" y="4641"/>
                </a:lnTo>
                <a:lnTo>
                  <a:pt x="1989" y="4686"/>
                </a:lnTo>
                <a:lnTo>
                  <a:pt x="2018" y="4707"/>
                </a:lnTo>
                <a:lnTo>
                  <a:pt x="2039" y="4727"/>
                </a:lnTo>
                <a:lnTo>
                  <a:pt x="2057" y="4743"/>
                </a:lnTo>
                <a:lnTo>
                  <a:pt x="2069" y="4761"/>
                </a:lnTo>
                <a:lnTo>
                  <a:pt x="2079" y="4779"/>
                </a:lnTo>
                <a:lnTo>
                  <a:pt x="2087" y="4799"/>
                </a:lnTo>
                <a:lnTo>
                  <a:pt x="2090" y="4818"/>
                </a:lnTo>
                <a:lnTo>
                  <a:pt x="2091" y="4841"/>
                </a:lnTo>
                <a:lnTo>
                  <a:pt x="2090" y="4869"/>
                </a:lnTo>
                <a:lnTo>
                  <a:pt x="2087" y="4883"/>
                </a:lnTo>
                <a:lnTo>
                  <a:pt x="2084" y="4895"/>
                </a:lnTo>
                <a:lnTo>
                  <a:pt x="2078" y="4905"/>
                </a:lnTo>
                <a:lnTo>
                  <a:pt x="2072" y="4917"/>
                </a:lnTo>
                <a:lnTo>
                  <a:pt x="2066" y="4926"/>
                </a:lnTo>
                <a:lnTo>
                  <a:pt x="2055" y="4938"/>
                </a:lnTo>
                <a:lnTo>
                  <a:pt x="2033" y="4961"/>
                </a:lnTo>
                <a:lnTo>
                  <a:pt x="2003" y="4985"/>
                </a:lnTo>
                <a:lnTo>
                  <a:pt x="1965" y="5010"/>
                </a:lnTo>
                <a:lnTo>
                  <a:pt x="1919" y="5042"/>
                </a:lnTo>
                <a:lnTo>
                  <a:pt x="1907" y="5051"/>
                </a:lnTo>
                <a:lnTo>
                  <a:pt x="1857" y="5016"/>
                </a:lnTo>
                <a:lnTo>
                  <a:pt x="1817" y="4988"/>
                </a:lnTo>
                <a:lnTo>
                  <a:pt x="1785" y="4964"/>
                </a:lnTo>
                <a:lnTo>
                  <a:pt x="1761" y="4940"/>
                </a:lnTo>
                <a:lnTo>
                  <a:pt x="1754" y="4929"/>
                </a:lnTo>
                <a:lnTo>
                  <a:pt x="1745" y="4919"/>
                </a:lnTo>
                <a:lnTo>
                  <a:pt x="1737" y="4907"/>
                </a:lnTo>
                <a:lnTo>
                  <a:pt x="1733" y="4895"/>
                </a:lnTo>
                <a:lnTo>
                  <a:pt x="1730" y="4883"/>
                </a:lnTo>
                <a:lnTo>
                  <a:pt x="1727" y="4871"/>
                </a:lnTo>
                <a:lnTo>
                  <a:pt x="1725" y="4841"/>
                </a:lnTo>
                <a:lnTo>
                  <a:pt x="1725" y="4818"/>
                </a:lnTo>
                <a:close/>
                <a:moveTo>
                  <a:pt x="2084" y="4671"/>
                </a:moveTo>
                <a:lnTo>
                  <a:pt x="2061" y="4650"/>
                </a:lnTo>
                <a:lnTo>
                  <a:pt x="2033" y="4632"/>
                </a:lnTo>
                <a:lnTo>
                  <a:pt x="1971" y="4590"/>
                </a:lnTo>
                <a:lnTo>
                  <a:pt x="1977" y="4587"/>
                </a:lnTo>
                <a:lnTo>
                  <a:pt x="2013" y="4560"/>
                </a:lnTo>
                <a:lnTo>
                  <a:pt x="2045" y="4535"/>
                </a:lnTo>
                <a:lnTo>
                  <a:pt x="2073" y="4511"/>
                </a:lnTo>
                <a:lnTo>
                  <a:pt x="2096" y="4488"/>
                </a:lnTo>
                <a:lnTo>
                  <a:pt x="2114" y="4467"/>
                </a:lnTo>
                <a:lnTo>
                  <a:pt x="2127" y="4446"/>
                </a:lnTo>
                <a:lnTo>
                  <a:pt x="2139" y="4427"/>
                </a:lnTo>
                <a:lnTo>
                  <a:pt x="2147" y="4409"/>
                </a:lnTo>
                <a:lnTo>
                  <a:pt x="2156" y="4427"/>
                </a:lnTo>
                <a:lnTo>
                  <a:pt x="2168" y="4446"/>
                </a:lnTo>
                <a:lnTo>
                  <a:pt x="2183" y="4467"/>
                </a:lnTo>
                <a:lnTo>
                  <a:pt x="2201" y="4488"/>
                </a:lnTo>
                <a:lnTo>
                  <a:pt x="2223" y="4511"/>
                </a:lnTo>
                <a:lnTo>
                  <a:pt x="2249" y="4535"/>
                </a:lnTo>
                <a:lnTo>
                  <a:pt x="2282" y="4560"/>
                </a:lnTo>
                <a:lnTo>
                  <a:pt x="2318" y="4587"/>
                </a:lnTo>
                <a:lnTo>
                  <a:pt x="2324" y="4590"/>
                </a:lnTo>
                <a:lnTo>
                  <a:pt x="2261" y="4632"/>
                </a:lnTo>
                <a:lnTo>
                  <a:pt x="2235" y="4650"/>
                </a:lnTo>
                <a:lnTo>
                  <a:pt x="2211" y="4671"/>
                </a:lnTo>
                <a:lnTo>
                  <a:pt x="2192" y="4691"/>
                </a:lnTo>
                <a:lnTo>
                  <a:pt x="2174" y="4710"/>
                </a:lnTo>
                <a:lnTo>
                  <a:pt x="2159" y="4731"/>
                </a:lnTo>
                <a:lnTo>
                  <a:pt x="2147" y="4752"/>
                </a:lnTo>
                <a:lnTo>
                  <a:pt x="2138" y="4731"/>
                </a:lnTo>
                <a:lnTo>
                  <a:pt x="2121" y="4710"/>
                </a:lnTo>
                <a:lnTo>
                  <a:pt x="2105" y="4691"/>
                </a:lnTo>
                <a:lnTo>
                  <a:pt x="2084" y="4671"/>
                </a:lnTo>
                <a:close/>
                <a:moveTo>
                  <a:pt x="2205" y="4818"/>
                </a:moveTo>
                <a:lnTo>
                  <a:pt x="2210" y="4799"/>
                </a:lnTo>
                <a:lnTo>
                  <a:pt x="2216" y="4779"/>
                </a:lnTo>
                <a:lnTo>
                  <a:pt x="2225" y="4761"/>
                </a:lnTo>
                <a:lnTo>
                  <a:pt x="2241" y="4740"/>
                </a:lnTo>
                <a:lnTo>
                  <a:pt x="2259" y="4722"/>
                </a:lnTo>
                <a:lnTo>
                  <a:pt x="2283" y="4704"/>
                </a:lnTo>
                <a:lnTo>
                  <a:pt x="2312" y="4683"/>
                </a:lnTo>
                <a:lnTo>
                  <a:pt x="2387" y="4632"/>
                </a:lnTo>
                <a:lnTo>
                  <a:pt x="2463" y="4683"/>
                </a:lnTo>
                <a:lnTo>
                  <a:pt x="2493" y="4704"/>
                </a:lnTo>
                <a:lnTo>
                  <a:pt x="2517" y="4722"/>
                </a:lnTo>
                <a:lnTo>
                  <a:pt x="2535" y="4740"/>
                </a:lnTo>
                <a:lnTo>
                  <a:pt x="2549" y="4761"/>
                </a:lnTo>
                <a:lnTo>
                  <a:pt x="2559" y="4779"/>
                </a:lnTo>
                <a:lnTo>
                  <a:pt x="2567" y="4799"/>
                </a:lnTo>
                <a:lnTo>
                  <a:pt x="2568" y="4818"/>
                </a:lnTo>
                <a:lnTo>
                  <a:pt x="2571" y="4841"/>
                </a:lnTo>
                <a:lnTo>
                  <a:pt x="2568" y="4871"/>
                </a:lnTo>
                <a:lnTo>
                  <a:pt x="2567" y="4883"/>
                </a:lnTo>
                <a:lnTo>
                  <a:pt x="2562" y="4895"/>
                </a:lnTo>
                <a:lnTo>
                  <a:pt x="2556" y="4907"/>
                </a:lnTo>
                <a:lnTo>
                  <a:pt x="2550" y="4919"/>
                </a:lnTo>
                <a:lnTo>
                  <a:pt x="2543" y="4929"/>
                </a:lnTo>
                <a:lnTo>
                  <a:pt x="2532" y="4940"/>
                </a:lnTo>
                <a:lnTo>
                  <a:pt x="2508" y="4964"/>
                </a:lnTo>
                <a:lnTo>
                  <a:pt x="2477" y="4988"/>
                </a:lnTo>
                <a:lnTo>
                  <a:pt x="2436" y="5016"/>
                </a:lnTo>
                <a:lnTo>
                  <a:pt x="2387" y="5051"/>
                </a:lnTo>
                <a:lnTo>
                  <a:pt x="2339" y="5016"/>
                </a:lnTo>
                <a:lnTo>
                  <a:pt x="2297" y="4988"/>
                </a:lnTo>
                <a:lnTo>
                  <a:pt x="2267" y="4964"/>
                </a:lnTo>
                <a:lnTo>
                  <a:pt x="2241" y="4940"/>
                </a:lnTo>
                <a:lnTo>
                  <a:pt x="2234" y="4929"/>
                </a:lnTo>
                <a:lnTo>
                  <a:pt x="2225" y="4919"/>
                </a:lnTo>
                <a:lnTo>
                  <a:pt x="2217" y="4907"/>
                </a:lnTo>
                <a:lnTo>
                  <a:pt x="2213" y="4895"/>
                </a:lnTo>
                <a:lnTo>
                  <a:pt x="2210" y="4883"/>
                </a:lnTo>
                <a:lnTo>
                  <a:pt x="2207" y="4871"/>
                </a:lnTo>
                <a:lnTo>
                  <a:pt x="2205" y="4841"/>
                </a:lnTo>
                <a:lnTo>
                  <a:pt x="2205" y="4818"/>
                </a:lnTo>
                <a:close/>
                <a:moveTo>
                  <a:pt x="2562" y="4671"/>
                </a:moveTo>
                <a:lnTo>
                  <a:pt x="2541" y="4650"/>
                </a:lnTo>
                <a:lnTo>
                  <a:pt x="2513" y="4632"/>
                </a:lnTo>
                <a:lnTo>
                  <a:pt x="2451" y="4590"/>
                </a:lnTo>
                <a:lnTo>
                  <a:pt x="2457" y="4587"/>
                </a:lnTo>
                <a:lnTo>
                  <a:pt x="2495" y="4560"/>
                </a:lnTo>
                <a:lnTo>
                  <a:pt x="2525" y="4535"/>
                </a:lnTo>
                <a:lnTo>
                  <a:pt x="2553" y="4511"/>
                </a:lnTo>
                <a:lnTo>
                  <a:pt x="2574" y="4488"/>
                </a:lnTo>
                <a:lnTo>
                  <a:pt x="2592" y="4467"/>
                </a:lnTo>
                <a:lnTo>
                  <a:pt x="2607" y="4446"/>
                </a:lnTo>
                <a:lnTo>
                  <a:pt x="2619" y="4427"/>
                </a:lnTo>
                <a:lnTo>
                  <a:pt x="2627" y="4409"/>
                </a:lnTo>
                <a:lnTo>
                  <a:pt x="2637" y="4427"/>
                </a:lnTo>
                <a:lnTo>
                  <a:pt x="2646" y="4446"/>
                </a:lnTo>
                <a:lnTo>
                  <a:pt x="2663" y="4467"/>
                </a:lnTo>
                <a:lnTo>
                  <a:pt x="2681" y="4488"/>
                </a:lnTo>
                <a:lnTo>
                  <a:pt x="2703" y="4511"/>
                </a:lnTo>
                <a:lnTo>
                  <a:pt x="2729" y="4535"/>
                </a:lnTo>
                <a:lnTo>
                  <a:pt x="2760" y="4560"/>
                </a:lnTo>
                <a:lnTo>
                  <a:pt x="2796" y="4587"/>
                </a:lnTo>
                <a:lnTo>
                  <a:pt x="2802" y="4590"/>
                </a:lnTo>
                <a:lnTo>
                  <a:pt x="2741" y="4632"/>
                </a:lnTo>
                <a:lnTo>
                  <a:pt x="2715" y="4650"/>
                </a:lnTo>
                <a:lnTo>
                  <a:pt x="2691" y="4671"/>
                </a:lnTo>
                <a:lnTo>
                  <a:pt x="2670" y="4691"/>
                </a:lnTo>
                <a:lnTo>
                  <a:pt x="2652" y="4710"/>
                </a:lnTo>
                <a:lnTo>
                  <a:pt x="2639" y="4731"/>
                </a:lnTo>
                <a:lnTo>
                  <a:pt x="2627" y="4752"/>
                </a:lnTo>
                <a:lnTo>
                  <a:pt x="2616" y="4731"/>
                </a:lnTo>
                <a:lnTo>
                  <a:pt x="2601" y="4710"/>
                </a:lnTo>
                <a:lnTo>
                  <a:pt x="2585" y="4691"/>
                </a:lnTo>
                <a:lnTo>
                  <a:pt x="2562" y="4671"/>
                </a:lnTo>
                <a:close/>
                <a:moveTo>
                  <a:pt x="2685" y="4818"/>
                </a:moveTo>
                <a:lnTo>
                  <a:pt x="2688" y="4799"/>
                </a:lnTo>
                <a:lnTo>
                  <a:pt x="2694" y="4779"/>
                </a:lnTo>
                <a:lnTo>
                  <a:pt x="2706" y="4761"/>
                </a:lnTo>
                <a:lnTo>
                  <a:pt x="2721" y="4740"/>
                </a:lnTo>
                <a:lnTo>
                  <a:pt x="2739" y="4722"/>
                </a:lnTo>
                <a:lnTo>
                  <a:pt x="2763" y="4704"/>
                </a:lnTo>
                <a:lnTo>
                  <a:pt x="2790" y="4683"/>
                </a:lnTo>
                <a:lnTo>
                  <a:pt x="2867" y="4632"/>
                </a:lnTo>
                <a:lnTo>
                  <a:pt x="2879" y="4641"/>
                </a:lnTo>
                <a:lnTo>
                  <a:pt x="2951" y="4686"/>
                </a:lnTo>
                <a:lnTo>
                  <a:pt x="2976" y="4707"/>
                </a:lnTo>
                <a:lnTo>
                  <a:pt x="2999" y="4727"/>
                </a:lnTo>
                <a:lnTo>
                  <a:pt x="3017" y="4743"/>
                </a:lnTo>
                <a:lnTo>
                  <a:pt x="3030" y="4761"/>
                </a:lnTo>
                <a:lnTo>
                  <a:pt x="3041" y="4779"/>
                </a:lnTo>
                <a:lnTo>
                  <a:pt x="3047" y="4799"/>
                </a:lnTo>
                <a:lnTo>
                  <a:pt x="3048" y="4818"/>
                </a:lnTo>
                <a:lnTo>
                  <a:pt x="3050" y="4841"/>
                </a:lnTo>
                <a:lnTo>
                  <a:pt x="3048" y="4869"/>
                </a:lnTo>
                <a:lnTo>
                  <a:pt x="3047" y="4883"/>
                </a:lnTo>
                <a:lnTo>
                  <a:pt x="3042" y="4895"/>
                </a:lnTo>
                <a:lnTo>
                  <a:pt x="3038" y="4905"/>
                </a:lnTo>
                <a:lnTo>
                  <a:pt x="3032" y="4917"/>
                </a:lnTo>
                <a:lnTo>
                  <a:pt x="3024" y="4926"/>
                </a:lnTo>
                <a:lnTo>
                  <a:pt x="3015" y="4938"/>
                </a:lnTo>
                <a:lnTo>
                  <a:pt x="2993" y="4961"/>
                </a:lnTo>
                <a:lnTo>
                  <a:pt x="2963" y="4985"/>
                </a:lnTo>
                <a:lnTo>
                  <a:pt x="2925" y="5010"/>
                </a:lnTo>
                <a:lnTo>
                  <a:pt x="2879" y="5042"/>
                </a:lnTo>
                <a:lnTo>
                  <a:pt x="2867" y="5051"/>
                </a:lnTo>
                <a:lnTo>
                  <a:pt x="2819" y="5016"/>
                </a:lnTo>
                <a:lnTo>
                  <a:pt x="2778" y="4988"/>
                </a:lnTo>
                <a:lnTo>
                  <a:pt x="2747" y="4964"/>
                </a:lnTo>
                <a:lnTo>
                  <a:pt x="2721" y="4940"/>
                </a:lnTo>
                <a:lnTo>
                  <a:pt x="2712" y="4929"/>
                </a:lnTo>
                <a:lnTo>
                  <a:pt x="2705" y="4919"/>
                </a:lnTo>
                <a:lnTo>
                  <a:pt x="2697" y="4907"/>
                </a:lnTo>
                <a:lnTo>
                  <a:pt x="2693" y="4895"/>
                </a:lnTo>
                <a:lnTo>
                  <a:pt x="2688" y="4883"/>
                </a:lnTo>
                <a:lnTo>
                  <a:pt x="2687" y="4871"/>
                </a:lnTo>
                <a:lnTo>
                  <a:pt x="2685" y="4841"/>
                </a:lnTo>
                <a:lnTo>
                  <a:pt x="2685" y="4818"/>
                </a:lnTo>
                <a:close/>
                <a:moveTo>
                  <a:pt x="3044" y="4671"/>
                </a:moveTo>
                <a:lnTo>
                  <a:pt x="3021" y="4650"/>
                </a:lnTo>
                <a:lnTo>
                  <a:pt x="2994" y="4632"/>
                </a:lnTo>
                <a:lnTo>
                  <a:pt x="2933" y="4590"/>
                </a:lnTo>
                <a:lnTo>
                  <a:pt x="2937" y="4587"/>
                </a:lnTo>
                <a:lnTo>
                  <a:pt x="2975" y="4560"/>
                </a:lnTo>
                <a:lnTo>
                  <a:pt x="3005" y="4535"/>
                </a:lnTo>
                <a:lnTo>
                  <a:pt x="3032" y="4511"/>
                </a:lnTo>
                <a:lnTo>
                  <a:pt x="3054" y="4488"/>
                </a:lnTo>
                <a:lnTo>
                  <a:pt x="3072" y="4467"/>
                </a:lnTo>
                <a:lnTo>
                  <a:pt x="3086" y="4446"/>
                </a:lnTo>
                <a:lnTo>
                  <a:pt x="3098" y="4427"/>
                </a:lnTo>
                <a:lnTo>
                  <a:pt x="3107" y="4409"/>
                </a:lnTo>
                <a:lnTo>
                  <a:pt x="3116" y="4427"/>
                </a:lnTo>
                <a:lnTo>
                  <a:pt x="3126" y="4446"/>
                </a:lnTo>
                <a:lnTo>
                  <a:pt x="3143" y="4467"/>
                </a:lnTo>
                <a:lnTo>
                  <a:pt x="3161" y="4488"/>
                </a:lnTo>
                <a:lnTo>
                  <a:pt x="3182" y="4511"/>
                </a:lnTo>
                <a:lnTo>
                  <a:pt x="3209" y="4535"/>
                </a:lnTo>
                <a:lnTo>
                  <a:pt x="3240" y="4560"/>
                </a:lnTo>
                <a:lnTo>
                  <a:pt x="3278" y="4587"/>
                </a:lnTo>
                <a:lnTo>
                  <a:pt x="3282" y="4590"/>
                </a:lnTo>
                <a:lnTo>
                  <a:pt x="3221" y="4632"/>
                </a:lnTo>
                <a:lnTo>
                  <a:pt x="3194" y="4650"/>
                </a:lnTo>
                <a:lnTo>
                  <a:pt x="3170" y="4671"/>
                </a:lnTo>
                <a:lnTo>
                  <a:pt x="3150" y="4691"/>
                </a:lnTo>
                <a:lnTo>
                  <a:pt x="3132" y="4710"/>
                </a:lnTo>
                <a:lnTo>
                  <a:pt x="3119" y="4731"/>
                </a:lnTo>
                <a:lnTo>
                  <a:pt x="3107" y="4752"/>
                </a:lnTo>
                <a:lnTo>
                  <a:pt x="3096" y="4731"/>
                </a:lnTo>
                <a:lnTo>
                  <a:pt x="3080" y="4710"/>
                </a:lnTo>
                <a:lnTo>
                  <a:pt x="3065" y="4691"/>
                </a:lnTo>
                <a:lnTo>
                  <a:pt x="3044" y="4671"/>
                </a:lnTo>
                <a:close/>
                <a:moveTo>
                  <a:pt x="3164" y="4818"/>
                </a:moveTo>
                <a:lnTo>
                  <a:pt x="3168" y="4799"/>
                </a:lnTo>
                <a:lnTo>
                  <a:pt x="3174" y="4779"/>
                </a:lnTo>
                <a:lnTo>
                  <a:pt x="3186" y="4761"/>
                </a:lnTo>
                <a:lnTo>
                  <a:pt x="3200" y="4740"/>
                </a:lnTo>
                <a:lnTo>
                  <a:pt x="3218" y="4722"/>
                </a:lnTo>
                <a:lnTo>
                  <a:pt x="3242" y="4704"/>
                </a:lnTo>
                <a:lnTo>
                  <a:pt x="3272" y="4683"/>
                </a:lnTo>
                <a:lnTo>
                  <a:pt x="3347" y="4632"/>
                </a:lnTo>
                <a:lnTo>
                  <a:pt x="3422" y="4683"/>
                </a:lnTo>
                <a:lnTo>
                  <a:pt x="3452" y="4704"/>
                </a:lnTo>
                <a:lnTo>
                  <a:pt x="3476" y="4722"/>
                </a:lnTo>
                <a:lnTo>
                  <a:pt x="3494" y="4740"/>
                </a:lnTo>
                <a:lnTo>
                  <a:pt x="3509" y="4761"/>
                </a:lnTo>
                <a:lnTo>
                  <a:pt x="3518" y="4779"/>
                </a:lnTo>
                <a:lnTo>
                  <a:pt x="3527" y="4799"/>
                </a:lnTo>
                <a:lnTo>
                  <a:pt x="3530" y="4818"/>
                </a:lnTo>
                <a:lnTo>
                  <a:pt x="3530" y="4841"/>
                </a:lnTo>
                <a:lnTo>
                  <a:pt x="3528" y="4871"/>
                </a:lnTo>
                <a:lnTo>
                  <a:pt x="3527" y="4883"/>
                </a:lnTo>
                <a:lnTo>
                  <a:pt x="3522" y="4895"/>
                </a:lnTo>
                <a:lnTo>
                  <a:pt x="3516" y="4907"/>
                </a:lnTo>
                <a:lnTo>
                  <a:pt x="3510" y="4919"/>
                </a:lnTo>
                <a:lnTo>
                  <a:pt x="3503" y="4929"/>
                </a:lnTo>
                <a:lnTo>
                  <a:pt x="3492" y="4940"/>
                </a:lnTo>
                <a:lnTo>
                  <a:pt x="3468" y="4964"/>
                </a:lnTo>
                <a:lnTo>
                  <a:pt x="3437" y="4988"/>
                </a:lnTo>
                <a:lnTo>
                  <a:pt x="3396" y="5016"/>
                </a:lnTo>
                <a:lnTo>
                  <a:pt x="3347" y="5051"/>
                </a:lnTo>
                <a:lnTo>
                  <a:pt x="3299" y="5016"/>
                </a:lnTo>
                <a:lnTo>
                  <a:pt x="3258" y="4988"/>
                </a:lnTo>
                <a:lnTo>
                  <a:pt x="3227" y="4964"/>
                </a:lnTo>
                <a:lnTo>
                  <a:pt x="3203" y="4940"/>
                </a:lnTo>
                <a:lnTo>
                  <a:pt x="3192" y="4929"/>
                </a:lnTo>
                <a:lnTo>
                  <a:pt x="3185" y="4919"/>
                </a:lnTo>
                <a:lnTo>
                  <a:pt x="3179" y="4907"/>
                </a:lnTo>
                <a:lnTo>
                  <a:pt x="3173" y="4895"/>
                </a:lnTo>
                <a:lnTo>
                  <a:pt x="3168" y="4883"/>
                </a:lnTo>
                <a:lnTo>
                  <a:pt x="3167" y="4871"/>
                </a:lnTo>
                <a:lnTo>
                  <a:pt x="3164" y="4841"/>
                </a:lnTo>
                <a:lnTo>
                  <a:pt x="3164" y="4818"/>
                </a:lnTo>
                <a:close/>
                <a:moveTo>
                  <a:pt x="3524" y="4671"/>
                </a:moveTo>
                <a:lnTo>
                  <a:pt x="3500" y="4650"/>
                </a:lnTo>
                <a:lnTo>
                  <a:pt x="3474" y="4632"/>
                </a:lnTo>
                <a:lnTo>
                  <a:pt x="3413" y="4590"/>
                </a:lnTo>
                <a:lnTo>
                  <a:pt x="3416" y="4587"/>
                </a:lnTo>
                <a:lnTo>
                  <a:pt x="3455" y="4560"/>
                </a:lnTo>
                <a:lnTo>
                  <a:pt x="3486" y="4535"/>
                </a:lnTo>
                <a:lnTo>
                  <a:pt x="3512" y="4511"/>
                </a:lnTo>
                <a:lnTo>
                  <a:pt x="3534" y="4488"/>
                </a:lnTo>
                <a:lnTo>
                  <a:pt x="3552" y="4467"/>
                </a:lnTo>
                <a:lnTo>
                  <a:pt x="3569" y="4446"/>
                </a:lnTo>
                <a:lnTo>
                  <a:pt x="3578" y="4427"/>
                </a:lnTo>
                <a:lnTo>
                  <a:pt x="3588" y="4409"/>
                </a:lnTo>
                <a:lnTo>
                  <a:pt x="3596" y="4427"/>
                </a:lnTo>
                <a:lnTo>
                  <a:pt x="3606" y="4446"/>
                </a:lnTo>
                <a:lnTo>
                  <a:pt x="3623" y="4467"/>
                </a:lnTo>
                <a:lnTo>
                  <a:pt x="3641" y="4488"/>
                </a:lnTo>
                <a:lnTo>
                  <a:pt x="3662" y="4511"/>
                </a:lnTo>
                <a:lnTo>
                  <a:pt x="3687" y="4535"/>
                </a:lnTo>
                <a:lnTo>
                  <a:pt x="3720" y="4560"/>
                </a:lnTo>
                <a:lnTo>
                  <a:pt x="3758" y="4587"/>
                </a:lnTo>
                <a:lnTo>
                  <a:pt x="3762" y="4590"/>
                </a:lnTo>
                <a:lnTo>
                  <a:pt x="3699" y="4632"/>
                </a:lnTo>
                <a:lnTo>
                  <a:pt x="3674" y="4650"/>
                </a:lnTo>
                <a:lnTo>
                  <a:pt x="3650" y="4671"/>
                </a:lnTo>
                <a:lnTo>
                  <a:pt x="3630" y="4691"/>
                </a:lnTo>
                <a:lnTo>
                  <a:pt x="3612" y="4710"/>
                </a:lnTo>
                <a:lnTo>
                  <a:pt x="3599" y="4731"/>
                </a:lnTo>
                <a:lnTo>
                  <a:pt x="3588" y="4752"/>
                </a:lnTo>
                <a:lnTo>
                  <a:pt x="3576" y="4731"/>
                </a:lnTo>
                <a:lnTo>
                  <a:pt x="3563" y="4710"/>
                </a:lnTo>
                <a:lnTo>
                  <a:pt x="3545" y="4691"/>
                </a:lnTo>
                <a:lnTo>
                  <a:pt x="3524" y="4671"/>
                </a:lnTo>
                <a:close/>
                <a:moveTo>
                  <a:pt x="3647" y="4818"/>
                </a:moveTo>
                <a:lnTo>
                  <a:pt x="3648" y="4799"/>
                </a:lnTo>
                <a:lnTo>
                  <a:pt x="3656" y="4779"/>
                </a:lnTo>
                <a:lnTo>
                  <a:pt x="3666" y="4761"/>
                </a:lnTo>
                <a:lnTo>
                  <a:pt x="3680" y="4740"/>
                </a:lnTo>
                <a:lnTo>
                  <a:pt x="3698" y="4722"/>
                </a:lnTo>
                <a:lnTo>
                  <a:pt x="3722" y="4704"/>
                </a:lnTo>
                <a:lnTo>
                  <a:pt x="3752" y="4683"/>
                </a:lnTo>
                <a:lnTo>
                  <a:pt x="3828" y="4632"/>
                </a:lnTo>
                <a:lnTo>
                  <a:pt x="3840" y="4641"/>
                </a:lnTo>
                <a:lnTo>
                  <a:pt x="3909" y="4686"/>
                </a:lnTo>
                <a:lnTo>
                  <a:pt x="3936" y="4707"/>
                </a:lnTo>
                <a:lnTo>
                  <a:pt x="3957" y="4727"/>
                </a:lnTo>
                <a:lnTo>
                  <a:pt x="3975" y="4743"/>
                </a:lnTo>
                <a:lnTo>
                  <a:pt x="3990" y="4761"/>
                </a:lnTo>
                <a:lnTo>
                  <a:pt x="3999" y="4779"/>
                </a:lnTo>
                <a:lnTo>
                  <a:pt x="4005" y="4799"/>
                </a:lnTo>
                <a:lnTo>
                  <a:pt x="4010" y="4818"/>
                </a:lnTo>
                <a:lnTo>
                  <a:pt x="4010" y="4841"/>
                </a:lnTo>
                <a:lnTo>
                  <a:pt x="4008" y="4869"/>
                </a:lnTo>
                <a:lnTo>
                  <a:pt x="4005" y="4883"/>
                </a:lnTo>
                <a:lnTo>
                  <a:pt x="4002" y="4895"/>
                </a:lnTo>
                <a:lnTo>
                  <a:pt x="3998" y="4905"/>
                </a:lnTo>
                <a:lnTo>
                  <a:pt x="3992" y="4917"/>
                </a:lnTo>
                <a:lnTo>
                  <a:pt x="3984" y="4926"/>
                </a:lnTo>
                <a:lnTo>
                  <a:pt x="3975" y="4938"/>
                </a:lnTo>
                <a:lnTo>
                  <a:pt x="3951" y="4961"/>
                </a:lnTo>
                <a:lnTo>
                  <a:pt x="3921" y="4985"/>
                </a:lnTo>
                <a:lnTo>
                  <a:pt x="3885" y="5010"/>
                </a:lnTo>
                <a:lnTo>
                  <a:pt x="3840" y="5042"/>
                </a:lnTo>
                <a:lnTo>
                  <a:pt x="3828" y="5051"/>
                </a:lnTo>
                <a:lnTo>
                  <a:pt x="3777" y="5016"/>
                </a:lnTo>
                <a:lnTo>
                  <a:pt x="3738" y="4988"/>
                </a:lnTo>
                <a:lnTo>
                  <a:pt x="3705" y="4964"/>
                </a:lnTo>
                <a:lnTo>
                  <a:pt x="3681" y="4940"/>
                </a:lnTo>
                <a:lnTo>
                  <a:pt x="3672" y="4929"/>
                </a:lnTo>
                <a:lnTo>
                  <a:pt x="3665" y="4919"/>
                </a:lnTo>
                <a:lnTo>
                  <a:pt x="3659" y="4907"/>
                </a:lnTo>
                <a:lnTo>
                  <a:pt x="3653" y="4895"/>
                </a:lnTo>
                <a:lnTo>
                  <a:pt x="3648" y="4883"/>
                </a:lnTo>
                <a:lnTo>
                  <a:pt x="3647" y="4871"/>
                </a:lnTo>
                <a:lnTo>
                  <a:pt x="3644" y="4841"/>
                </a:lnTo>
                <a:lnTo>
                  <a:pt x="3647" y="4818"/>
                </a:lnTo>
                <a:close/>
                <a:moveTo>
                  <a:pt x="4004" y="4671"/>
                </a:moveTo>
                <a:lnTo>
                  <a:pt x="3980" y="4650"/>
                </a:lnTo>
                <a:lnTo>
                  <a:pt x="3954" y="4632"/>
                </a:lnTo>
                <a:lnTo>
                  <a:pt x="3891" y="4590"/>
                </a:lnTo>
                <a:lnTo>
                  <a:pt x="3897" y="4587"/>
                </a:lnTo>
                <a:lnTo>
                  <a:pt x="3933" y="4560"/>
                </a:lnTo>
                <a:lnTo>
                  <a:pt x="3966" y="4535"/>
                </a:lnTo>
                <a:lnTo>
                  <a:pt x="3992" y="4511"/>
                </a:lnTo>
                <a:lnTo>
                  <a:pt x="4014" y="4488"/>
                </a:lnTo>
                <a:lnTo>
                  <a:pt x="4032" y="4467"/>
                </a:lnTo>
                <a:lnTo>
                  <a:pt x="4047" y="4446"/>
                </a:lnTo>
                <a:lnTo>
                  <a:pt x="4058" y="4427"/>
                </a:lnTo>
                <a:lnTo>
                  <a:pt x="4068" y="4409"/>
                </a:lnTo>
                <a:lnTo>
                  <a:pt x="4076" y="4427"/>
                </a:lnTo>
                <a:lnTo>
                  <a:pt x="4088" y="4446"/>
                </a:lnTo>
                <a:lnTo>
                  <a:pt x="4101" y="4467"/>
                </a:lnTo>
                <a:lnTo>
                  <a:pt x="4119" y="4488"/>
                </a:lnTo>
                <a:lnTo>
                  <a:pt x="4142" y="4511"/>
                </a:lnTo>
                <a:lnTo>
                  <a:pt x="4170" y="4535"/>
                </a:lnTo>
                <a:lnTo>
                  <a:pt x="4200" y="4560"/>
                </a:lnTo>
                <a:lnTo>
                  <a:pt x="4238" y="4587"/>
                </a:lnTo>
                <a:lnTo>
                  <a:pt x="4244" y="4590"/>
                </a:lnTo>
                <a:lnTo>
                  <a:pt x="4182" y="4632"/>
                </a:lnTo>
                <a:lnTo>
                  <a:pt x="4154" y="4650"/>
                </a:lnTo>
                <a:lnTo>
                  <a:pt x="4131" y="4671"/>
                </a:lnTo>
                <a:lnTo>
                  <a:pt x="4110" y="4691"/>
                </a:lnTo>
                <a:lnTo>
                  <a:pt x="4094" y="4710"/>
                </a:lnTo>
                <a:lnTo>
                  <a:pt x="4077" y="4731"/>
                </a:lnTo>
                <a:lnTo>
                  <a:pt x="4068" y="4752"/>
                </a:lnTo>
                <a:lnTo>
                  <a:pt x="4056" y="4731"/>
                </a:lnTo>
                <a:lnTo>
                  <a:pt x="4041" y="4710"/>
                </a:lnTo>
                <a:lnTo>
                  <a:pt x="4023" y="4691"/>
                </a:lnTo>
                <a:lnTo>
                  <a:pt x="4004" y="4671"/>
                </a:lnTo>
                <a:close/>
                <a:moveTo>
                  <a:pt x="4125" y="4818"/>
                </a:moveTo>
                <a:lnTo>
                  <a:pt x="4128" y="4799"/>
                </a:lnTo>
                <a:lnTo>
                  <a:pt x="4136" y="4779"/>
                </a:lnTo>
                <a:lnTo>
                  <a:pt x="4146" y="4761"/>
                </a:lnTo>
                <a:lnTo>
                  <a:pt x="4160" y="4740"/>
                </a:lnTo>
                <a:lnTo>
                  <a:pt x="4178" y="4722"/>
                </a:lnTo>
                <a:lnTo>
                  <a:pt x="4202" y="4704"/>
                </a:lnTo>
                <a:lnTo>
                  <a:pt x="4232" y="4683"/>
                </a:lnTo>
                <a:lnTo>
                  <a:pt x="4308" y="4632"/>
                </a:lnTo>
                <a:lnTo>
                  <a:pt x="4383" y="4683"/>
                </a:lnTo>
                <a:lnTo>
                  <a:pt x="4412" y="4704"/>
                </a:lnTo>
                <a:lnTo>
                  <a:pt x="4436" y="4722"/>
                </a:lnTo>
                <a:lnTo>
                  <a:pt x="4454" y="4740"/>
                </a:lnTo>
                <a:lnTo>
                  <a:pt x="4469" y="4761"/>
                </a:lnTo>
                <a:lnTo>
                  <a:pt x="4479" y="4779"/>
                </a:lnTo>
                <a:lnTo>
                  <a:pt x="4485" y="4799"/>
                </a:lnTo>
                <a:lnTo>
                  <a:pt x="4490" y="4818"/>
                </a:lnTo>
                <a:lnTo>
                  <a:pt x="4490" y="4841"/>
                </a:lnTo>
                <a:lnTo>
                  <a:pt x="4487" y="4871"/>
                </a:lnTo>
                <a:lnTo>
                  <a:pt x="4485" y="4883"/>
                </a:lnTo>
                <a:lnTo>
                  <a:pt x="4481" y="4895"/>
                </a:lnTo>
                <a:lnTo>
                  <a:pt x="4478" y="4907"/>
                </a:lnTo>
                <a:lnTo>
                  <a:pt x="4469" y="4919"/>
                </a:lnTo>
                <a:lnTo>
                  <a:pt x="4461" y="4929"/>
                </a:lnTo>
                <a:lnTo>
                  <a:pt x="4454" y="4940"/>
                </a:lnTo>
                <a:lnTo>
                  <a:pt x="4427" y="4964"/>
                </a:lnTo>
                <a:lnTo>
                  <a:pt x="4395" y="4988"/>
                </a:lnTo>
                <a:lnTo>
                  <a:pt x="4355" y="5016"/>
                </a:lnTo>
                <a:lnTo>
                  <a:pt x="4308" y="5051"/>
                </a:lnTo>
                <a:lnTo>
                  <a:pt x="4257" y="5016"/>
                </a:lnTo>
                <a:lnTo>
                  <a:pt x="4218" y="4988"/>
                </a:lnTo>
                <a:lnTo>
                  <a:pt x="4185" y="4964"/>
                </a:lnTo>
                <a:lnTo>
                  <a:pt x="4161" y="4940"/>
                </a:lnTo>
                <a:lnTo>
                  <a:pt x="4152" y="4929"/>
                </a:lnTo>
                <a:lnTo>
                  <a:pt x="4143" y="4919"/>
                </a:lnTo>
                <a:lnTo>
                  <a:pt x="4137" y="4907"/>
                </a:lnTo>
                <a:lnTo>
                  <a:pt x="4131" y="4895"/>
                </a:lnTo>
                <a:lnTo>
                  <a:pt x="4128" y="4883"/>
                </a:lnTo>
                <a:lnTo>
                  <a:pt x="4125" y="4871"/>
                </a:lnTo>
                <a:lnTo>
                  <a:pt x="4124" y="4841"/>
                </a:lnTo>
                <a:lnTo>
                  <a:pt x="4125" y="4818"/>
                </a:lnTo>
                <a:close/>
                <a:moveTo>
                  <a:pt x="4484" y="4671"/>
                </a:moveTo>
                <a:lnTo>
                  <a:pt x="4460" y="4650"/>
                </a:lnTo>
                <a:lnTo>
                  <a:pt x="4433" y="4632"/>
                </a:lnTo>
                <a:lnTo>
                  <a:pt x="4371" y="4590"/>
                </a:lnTo>
                <a:lnTo>
                  <a:pt x="4377" y="4587"/>
                </a:lnTo>
                <a:lnTo>
                  <a:pt x="4413" y="4560"/>
                </a:lnTo>
                <a:lnTo>
                  <a:pt x="4445" y="4535"/>
                </a:lnTo>
                <a:lnTo>
                  <a:pt x="4472" y="4511"/>
                </a:lnTo>
                <a:lnTo>
                  <a:pt x="4493" y="4488"/>
                </a:lnTo>
                <a:lnTo>
                  <a:pt x="4511" y="4467"/>
                </a:lnTo>
                <a:lnTo>
                  <a:pt x="4527" y="4446"/>
                </a:lnTo>
                <a:lnTo>
                  <a:pt x="4538" y="4427"/>
                </a:lnTo>
                <a:lnTo>
                  <a:pt x="4547" y="4409"/>
                </a:lnTo>
                <a:lnTo>
                  <a:pt x="4556" y="4427"/>
                </a:lnTo>
                <a:lnTo>
                  <a:pt x="4568" y="4446"/>
                </a:lnTo>
                <a:lnTo>
                  <a:pt x="4581" y="4467"/>
                </a:lnTo>
                <a:lnTo>
                  <a:pt x="4599" y="4488"/>
                </a:lnTo>
                <a:lnTo>
                  <a:pt x="4622" y="4511"/>
                </a:lnTo>
                <a:lnTo>
                  <a:pt x="4649" y="4535"/>
                </a:lnTo>
                <a:lnTo>
                  <a:pt x="4679" y="4560"/>
                </a:lnTo>
                <a:lnTo>
                  <a:pt x="4718" y="4587"/>
                </a:lnTo>
                <a:lnTo>
                  <a:pt x="4724" y="4590"/>
                </a:lnTo>
                <a:lnTo>
                  <a:pt x="4661" y="4632"/>
                </a:lnTo>
                <a:lnTo>
                  <a:pt x="4634" y="4650"/>
                </a:lnTo>
                <a:lnTo>
                  <a:pt x="4611" y="4671"/>
                </a:lnTo>
                <a:lnTo>
                  <a:pt x="4589" y="4691"/>
                </a:lnTo>
                <a:lnTo>
                  <a:pt x="4574" y="4710"/>
                </a:lnTo>
                <a:lnTo>
                  <a:pt x="4557" y="4731"/>
                </a:lnTo>
                <a:lnTo>
                  <a:pt x="4547" y="4752"/>
                </a:lnTo>
                <a:lnTo>
                  <a:pt x="4535" y="4731"/>
                </a:lnTo>
                <a:lnTo>
                  <a:pt x="4521" y="4710"/>
                </a:lnTo>
                <a:lnTo>
                  <a:pt x="4503" y="4691"/>
                </a:lnTo>
                <a:lnTo>
                  <a:pt x="4484" y="4671"/>
                </a:lnTo>
                <a:close/>
                <a:moveTo>
                  <a:pt x="4605" y="4818"/>
                </a:moveTo>
                <a:lnTo>
                  <a:pt x="4607" y="4799"/>
                </a:lnTo>
                <a:lnTo>
                  <a:pt x="4616" y="4779"/>
                </a:lnTo>
                <a:lnTo>
                  <a:pt x="4625" y="4761"/>
                </a:lnTo>
                <a:lnTo>
                  <a:pt x="4640" y="4740"/>
                </a:lnTo>
                <a:lnTo>
                  <a:pt x="4658" y="4722"/>
                </a:lnTo>
                <a:lnTo>
                  <a:pt x="4682" y="4704"/>
                </a:lnTo>
                <a:lnTo>
                  <a:pt x="4712" y="4683"/>
                </a:lnTo>
                <a:lnTo>
                  <a:pt x="4787" y="4632"/>
                </a:lnTo>
                <a:lnTo>
                  <a:pt x="4799" y="4641"/>
                </a:lnTo>
                <a:lnTo>
                  <a:pt x="4869" y="4686"/>
                </a:lnTo>
                <a:lnTo>
                  <a:pt x="4895" y="4707"/>
                </a:lnTo>
                <a:lnTo>
                  <a:pt x="4917" y="4727"/>
                </a:lnTo>
                <a:lnTo>
                  <a:pt x="4935" y="4743"/>
                </a:lnTo>
                <a:lnTo>
                  <a:pt x="4949" y="4761"/>
                </a:lnTo>
                <a:lnTo>
                  <a:pt x="4959" y="4779"/>
                </a:lnTo>
                <a:lnTo>
                  <a:pt x="4965" y="4799"/>
                </a:lnTo>
                <a:lnTo>
                  <a:pt x="4970" y="4818"/>
                </a:lnTo>
                <a:lnTo>
                  <a:pt x="4970" y="4841"/>
                </a:lnTo>
                <a:lnTo>
                  <a:pt x="4967" y="4869"/>
                </a:lnTo>
                <a:lnTo>
                  <a:pt x="4965" y="4883"/>
                </a:lnTo>
                <a:lnTo>
                  <a:pt x="4961" y="4895"/>
                </a:lnTo>
                <a:lnTo>
                  <a:pt x="4958" y="4905"/>
                </a:lnTo>
                <a:lnTo>
                  <a:pt x="4952" y="4917"/>
                </a:lnTo>
                <a:lnTo>
                  <a:pt x="4943" y="4926"/>
                </a:lnTo>
                <a:lnTo>
                  <a:pt x="4935" y="4938"/>
                </a:lnTo>
                <a:lnTo>
                  <a:pt x="4911" y="4961"/>
                </a:lnTo>
                <a:lnTo>
                  <a:pt x="4883" y="4985"/>
                </a:lnTo>
                <a:lnTo>
                  <a:pt x="4845" y="5010"/>
                </a:lnTo>
                <a:lnTo>
                  <a:pt x="4799" y="5042"/>
                </a:lnTo>
                <a:lnTo>
                  <a:pt x="4787" y="5051"/>
                </a:lnTo>
                <a:lnTo>
                  <a:pt x="4737" y="5016"/>
                </a:lnTo>
                <a:lnTo>
                  <a:pt x="4697" y="4988"/>
                </a:lnTo>
                <a:lnTo>
                  <a:pt x="4665" y="4964"/>
                </a:lnTo>
                <a:lnTo>
                  <a:pt x="4641" y="4940"/>
                </a:lnTo>
                <a:lnTo>
                  <a:pt x="4631" y="4929"/>
                </a:lnTo>
                <a:lnTo>
                  <a:pt x="4623" y="4919"/>
                </a:lnTo>
                <a:lnTo>
                  <a:pt x="4617" y="4907"/>
                </a:lnTo>
                <a:lnTo>
                  <a:pt x="4611" y="4895"/>
                </a:lnTo>
                <a:lnTo>
                  <a:pt x="4607" y="4883"/>
                </a:lnTo>
                <a:lnTo>
                  <a:pt x="4605" y="4871"/>
                </a:lnTo>
                <a:lnTo>
                  <a:pt x="4604" y="4841"/>
                </a:lnTo>
                <a:lnTo>
                  <a:pt x="4605" y="4818"/>
                </a:lnTo>
                <a:close/>
                <a:moveTo>
                  <a:pt x="4964" y="4671"/>
                </a:moveTo>
                <a:lnTo>
                  <a:pt x="4940" y="4650"/>
                </a:lnTo>
                <a:lnTo>
                  <a:pt x="4913" y="4632"/>
                </a:lnTo>
                <a:lnTo>
                  <a:pt x="4851" y="4590"/>
                </a:lnTo>
                <a:lnTo>
                  <a:pt x="4857" y="4587"/>
                </a:lnTo>
                <a:lnTo>
                  <a:pt x="4893" y="4560"/>
                </a:lnTo>
                <a:lnTo>
                  <a:pt x="4925" y="4535"/>
                </a:lnTo>
                <a:lnTo>
                  <a:pt x="4952" y="4511"/>
                </a:lnTo>
                <a:lnTo>
                  <a:pt x="4973" y="4488"/>
                </a:lnTo>
                <a:lnTo>
                  <a:pt x="4994" y="4467"/>
                </a:lnTo>
                <a:lnTo>
                  <a:pt x="5007" y="4446"/>
                </a:lnTo>
                <a:lnTo>
                  <a:pt x="5019" y="4427"/>
                </a:lnTo>
                <a:lnTo>
                  <a:pt x="5027" y="4409"/>
                </a:lnTo>
                <a:lnTo>
                  <a:pt x="5034" y="4427"/>
                </a:lnTo>
                <a:lnTo>
                  <a:pt x="5046" y="4446"/>
                </a:lnTo>
                <a:lnTo>
                  <a:pt x="5061" y="4467"/>
                </a:lnTo>
                <a:lnTo>
                  <a:pt x="5079" y="4488"/>
                </a:lnTo>
                <a:lnTo>
                  <a:pt x="5100" y="4511"/>
                </a:lnTo>
                <a:lnTo>
                  <a:pt x="5129" y="4535"/>
                </a:lnTo>
                <a:lnTo>
                  <a:pt x="5160" y="4560"/>
                </a:lnTo>
                <a:lnTo>
                  <a:pt x="5196" y="4587"/>
                </a:lnTo>
                <a:lnTo>
                  <a:pt x="5202" y="4590"/>
                </a:lnTo>
                <a:lnTo>
                  <a:pt x="5141" y="4632"/>
                </a:lnTo>
                <a:lnTo>
                  <a:pt x="5112" y="4650"/>
                </a:lnTo>
                <a:lnTo>
                  <a:pt x="5091" y="4671"/>
                </a:lnTo>
                <a:lnTo>
                  <a:pt x="5069" y="4691"/>
                </a:lnTo>
                <a:lnTo>
                  <a:pt x="5052" y="4710"/>
                </a:lnTo>
                <a:lnTo>
                  <a:pt x="5039" y="4731"/>
                </a:lnTo>
                <a:lnTo>
                  <a:pt x="5027" y="4752"/>
                </a:lnTo>
                <a:lnTo>
                  <a:pt x="5015" y="4731"/>
                </a:lnTo>
                <a:lnTo>
                  <a:pt x="5001" y="4710"/>
                </a:lnTo>
                <a:lnTo>
                  <a:pt x="4983" y="4691"/>
                </a:lnTo>
                <a:lnTo>
                  <a:pt x="4964" y="4671"/>
                </a:lnTo>
                <a:close/>
                <a:moveTo>
                  <a:pt x="5085" y="4818"/>
                </a:moveTo>
                <a:lnTo>
                  <a:pt x="5088" y="4799"/>
                </a:lnTo>
                <a:lnTo>
                  <a:pt x="5094" y="4779"/>
                </a:lnTo>
                <a:lnTo>
                  <a:pt x="5105" y="4761"/>
                </a:lnTo>
                <a:lnTo>
                  <a:pt x="5118" y="4740"/>
                </a:lnTo>
                <a:lnTo>
                  <a:pt x="5139" y="4722"/>
                </a:lnTo>
                <a:lnTo>
                  <a:pt x="5160" y="4704"/>
                </a:lnTo>
                <a:lnTo>
                  <a:pt x="5190" y="4683"/>
                </a:lnTo>
                <a:lnTo>
                  <a:pt x="5267" y="4632"/>
                </a:lnTo>
                <a:lnTo>
                  <a:pt x="5343" y="4683"/>
                </a:lnTo>
                <a:lnTo>
                  <a:pt x="5370" y="4704"/>
                </a:lnTo>
                <a:lnTo>
                  <a:pt x="5394" y="4722"/>
                </a:lnTo>
                <a:lnTo>
                  <a:pt x="5415" y="4740"/>
                </a:lnTo>
                <a:lnTo>
                  <a:pt x="5429" y="4761"/>
                </a:lnTo>
                <a:lnTo>
                  <a:pt x="5439" y="4779"/>
                </a:lnTo>
                <a:lnTo>
                  <a:pt x="5445" y="4799"/>
                </a:lnTo>
                <a:lnTo>
                  <a:pt x="5448" y="4818"/>
                </a:lnTo>
                <a:lnTo>
                  <a:pt x="5448" y="4841"/>
                </a:lnTo>
                <a:lnTo>
                  <a:pt x="5447" y="4871"/>
                </a:lnTo>
                <a:lnTo>
                  <a:pt x="5445" y="4883"/>
                </a:lnTo>
                <a:lnTo>
                  <a:pt x="5441" y="4895"/>
                </a:lnTo>
                <a:lnTo>
                  <a:pt x="5436" y="4907"/>
                </a:lnTo>
                <a:lnTo>
                  <a:pt x="5429" y="4919"/>
                </a:lnTo>
                <a:lnTo>
                  <a:pt x="5423" y="4929"/>
                </a:lnTo>
                <a:lnTo>
                  <a:pt x="5412" y="4940"/>
                </a:lnTo>
                <a:lnTo>
                  <a:pt x="5388" y="4964"/>
                </a:lnTo>
                <a:lnTo>
                  <a:pt x="5357" y="4988"/>
                </a:lnTo>
                <a:lnTo>
                  <a:pt x="5316" y="5016"/>
                </a:lnTo>
                <a:lnTo>
                  <a:pt x="5267" y="5051"/>
                </a:lnTo>
                <a:lnTo>
                  <a:pt x="5217" y="5016"/>
                </a:lnTo>
                <a:lnTo>
                  <a:pt x="5177" y="4988"/>
                </a:lnTo>
                <a:lnTo>
                  <a:pt x="5145" y="4964"/>
                </a:lnTo>
                <a:lnTo>
                  <a:pt x="5121" y="4940"/>
                </a:lnTo>
                <a:lnTo>
                  <a:pt x="5111" y="4929"/>
                </a:lnTo>
                <a:lnTo>
                  <a:pt x="5103" y="4919"/>
                </a:lnTo>
                <a:lnTo>
                  <a:pt x="5097" y="4907"/>
                </a:lnTo>
                <a:lnTo>
                  <a:pt x="5091" y="4895"/>
                </a:lnTo>
                <a:lnTo>
                  <a:pt x="5088" y="4883"/>
                </a:lnTo>
                <a:lnTo>
                  <a:pt x="5085" y="4871"/>
                </a:lnTo>
                <a:lnTo>
                  <a:pt x="5082" y="4841"/>
                </a:lnTo>
                <a:lnTo>
                  <a:pt x="5085" y="4818"/>
                </a:lnTo>
                <a:close/>
                <a:moveTo>
                  <a:pt x="5442" y="4671"/>
                </a:moveTo>
                <a:lnTo>
                  <a:pt x="5418" y="4650"/>
                </a:lnTo>
                <a:lnTo>
                  <a:pt x="5393" y="4632"/>
                </a:lnTo>
                <a:lnTo>
                  <a:pt x="5331" y="4590"/>
                </a:lnTo>
                <a:lnTo>
                  <a:pt x="5337" y="4587"/>
                </a:lnTo>
                <a:lnTo>
                  <a:pt x="5373" y="4560"/>
                </a:lnTo>
                <a:lnTo>
                  <a:pt x="5405" y="4535"/>
                </a:lnTo>
                <a:lnTo>
                  <a:pt x="5430" y="4511"/>
                </a:lnTo>
                <a:lnTo>
                  <a:pt x="5453" y="4488"/>
                </a:lnTo>
                <a:lnTo>
                  <a:pt x="5472" y="4467"/>
                </a:lnTo>
                <a:lnTo>
                  <a:pt x="5487" y="4446"/>
                </a:lnTo>
                <a:lnTo>
                  <a:pt x="5499" y="4427"/>
                </a:lnTo>
                <a:lnTo>
                  <a:pt x="5507" y="4409"/>
                </a:lnTo>
                <a:lnTo>
                  <a:pt x="5514" y="4427"/>
                </a:lnTo>
                <a:lnTo>
                  <a:pt x="5526" y="4446"/>
                </a:lnTo>
                <a:lnTo>
                  <a:pt x="5541" y="4467"/>
                </a:lnTo>
                <a:lnTo>
                  <a:pt x="5559" y="4488"/>
                </a:lnTo>
                <a:lnTo>
                  <a:pt x="5583" y="4511"/>
                </a:lnTo>
                <a:lnTo>
                  <a:pt x="5609" y="4535"/>
                </a:lnTo>
                <a:lnTo>
                  <a:pt x="5640" y="4560"/>
                </a:lnTo>
                <a:lnTo>
                  <a:pt x="5676" y="4587"/>
                </a:lnTo>
                <a:lnTo>
                  <a:pt x="5682" y="4590"/>
                </a:lnTo>
                <a:lnTo>
                  <a:pt x="5621" y="4632"/>
                </a:lnTo>
                <a:lnTo>
                  <a:pt x="5595" y="4650"/>
                </a:lnTo>
                <a:lnTo>
                  <a:pt x="5571" y="4671"/>
                </a:lnTo>
                <a:lnTo>
                  <a:pt x="5550" y="4691"/>
                </a:lnTo>
                <a:lnTo>
                  <a:pt x="5532" y="4710"/>
                </a:lnTo>
                <a:lnTo>
                  <a:pt x="5519" y="4731"/>
                </a:lnTo>
                <a:lnTo>
                  <a:pt x="5507" y="4752"/>
                </a:lnTo>
                <a:lnTo>
                  <a:pt x="5495" y="4731"/>
                </a:lnTo>
                <a:lnTo>
                  <a:pt x="5481" y="4710"/>
                </a:lnTo>
                <a:lnTo>
                  <a:pt x="5463" y="4691"/>
                </a:lnTo>
                <a:lnTo>
                  <a:pt x="5442" y="4671"/>
                </a:lnTo>
                <a:close/>
                <a:moveTo>
                  <a:pt x="5565" y="4818"/>
                </a:moveTo>
                <a:lnTo>
                  <a:pt x="5568" y="4799"/>
                </a:lnTo>
                <a:lnTo>
                  <a:pt x="5574" y="4779"/>
                </a:lnTo>
                <a:lnTo>
                  <a:pt x="5585" y="4761"/>
                </a:lnTo>
                <a:lnTo>
                  <a:pt x="5598" y="4740"/>
                </a:lnTo>
                <a:lnTo>
                  <a:pt x="5619" y="4722"/>
                </a:lnTo>
                <a:lnTo>
                  <a:pt x="5643" y="4704"/>
                </a:lnTo>
                <a:lnTo>
                  <a:pt x="5670" y="4683"/>
                </a:lnTo>
                <a:lnTo>
                  <a:pt x="5747" y="4632"/>
                </a:lnTo>
                <a:lnTo>
                  <a:pt x="5759" y="4641"/>
                </a:lnTo>
                <a:lnTo>
                  <a:pt x="5828" y="4686"/>
                </a:lnTo>
                <a:lnTo>
                  <a:pt x="5856" y="4707"/>
                </a:lnTo>
                <a:lnTo>
                  <a:pt x="5879" y="4727"/>
                </a:lnTo>
                <a:lnTo>
                  <a:pt x="5894" y="4743"/>
                </a:lnTo>
                <a:lnTo>
                  <a:pt x="5909" y="4761"/>
                </a:lnTo>
                <a:lnTo>
                  <a:pt x="5918" y="4779"/>
                </a:lnTo>
                <a:lnTo>
                  <a:pt x="5924" y="4799"/>
                </a:lnTo>
                <a:lnTo>
                  <a:pt x="5928" y="4818"/>
                </a:lnTo>
                <a:lnTo>
                  <a:pt x="5930" y="4841"/>
                </a:lnTo>
                <a:lnTo>
                  <a:pt x="5928" y="4869"/>
                </a:lnTo>
                <a:lnTo>
                  <a:pt x="5924" y="4883"/>
                </a:lnTo>
                <a:lnTo>
                  <a:pt x="5922" y="4895"/>
                </a:lnTo>
                <a:lnTo>
                  <a:pt x="5916" y="4905"/>
                </a:lnTo>
                <a:lnTo>
                  <a:pt x="5910" y="4917"/>
                </a:lnTo>
                <a:lnTo>
                  <a:pt x="5903" y="4926"/>
                </a:lnTo>
                <a:lnTo>
                  <a:pt x="5894" y="4938"/>
                </a:lnTo>
                <a:lnTo>
                  <a:pt x="5873" y="4961"/>
                </a:lnTo>
                <a:lnTo>
                  <a:pt x="5843" y="4985"/>
                </a:lnTo>
                <a:lnTo>
                  <a:pt x="5804" y="5010"/>
                </a:lnTo>
                <a:lnTo>
                  <a:pt x="5759" y="5042"/>
                </a:lnTo>
                <a:lnTo>
                  <a:pt x="5747" y="5051"/>
                </a:lnTo>
                <a:lnTo>
                  <a:pt x="5696" y="5016"/>
                </a:lnTo>
                <a:lnTo>
                  <a:pt x="5657" y="4988"/>
                </a:lnTo>
                <a:lnTo>
                  <a:pt x="5625" y="4964"/>
                </a:lnTo>
                <a:lnTo>
                  <a:pt x="5601" y="4940"/>
                </a:lnTo>
                <a:lnTo>
                  <a:pt x="5591" y="4929"/>
                </a:lnTo>
                <a:lnTo>
                  <a:pt x="5583" y="4919"/>
                </a:lnTo>
                <a:lnTo>
                  <a:pt x="5577" y="4907"/>
                </a:lnTo>
                <a:lnTo>
                  <a:pt x="5573" y="4895"/>
                </a:lnTo>
                <a:lnTo>
                  <a:pt x="5568" y="4883"/>
                </a:lnTo>
                <a:lnTo>
                  <a:pt x="5565" y="4871"/>
                </a:lnTo>
                <a:lnTo>
                  <a:pt x="5562" y="4841"/>
                </a:lnTo>
                <a:lnTo>
                  <a:pt x="5565" y="4818"/>
                </a:lnTo>
                <a:close/>
                <a:moveTo>
                  <a:pt x="5922" y="4671"/>
                </a:moveTo>
                <a:lnTo>
                  <a:pt x="5898" y="4650"/>
                </a:lnTo>
                <a:lnTo>
                  <a:pt x="5873" y="4632"/>
                </a:lnTo>
                <a:lnTo>
                  <a:pt x="5810" y="4590"/>
                </a:lnTo>
                <a:lnTo>
                  <a:pt x="5816" y="4587"/>
                </a:lnTo>
                <a:lnTo>
                  <a:pt x="5852" y="4560"/>
                </a:lnTo>
                <a:lnTo>
                  <a:pt x="5885" y="4535"/>
                </a:lnTo>
                <a:lnTo>
                  <a:pt x="5910" y="4511"/>
                </a:lnTo>
                <a:lnTo>
                  <a:pt x="5934" y="4488"/>
                </a:lnTo>
                <a:lnTo>
                  <a:pt x="5952" y="4467"/>
                </a:lnTo>
                <a:lnTo>
                  <a:pt x="5966" y="4446"/>
                </a:lnTo>
                <a:lnTo>
                  <a:pt x="5978" y="4427"/>
                </a:lnTo>
                <a:lnTo>
                  <a:pt x="5987" y="4409"/>
                </a:lnTo>
                <a:lnTo>
                  <a:pt x="5994" y="4427"/>
                </a:lnTo>
                <a:lnTo>
                  <a:pt x="6006" y="4446"/>
                </a:lnTo>
                <a:lnTo>
                  <a:pt x="6020" y="4467"/>
                </a:lnTo>
                <a:lnTo>
                  <a:pt x="6038" y="4488"/>
                </a:lnTo>
                <a:lnTo>
                  <a:pt x="6062" y="4511"/>
                </a:lnTo>
                <a:lnTo>
                  <a:pt x="6089" y="4535"/>
                </a:lnTo>
                <a:lnTo>
                  <a:pt x="6120" y="4560"/>
                </a:lnTo>
                <a:lnTo>
                  <a:pt x="6156" y="4587"/>
                </a:lnTo>
                <a:lnTo>
                  <a:pt x="6162" y="4590"/>
                </a:lnTo>
                <a:lnTo>
                  <a:pt x="6101" y="4632"/>
                </a:lnTo>
                <a:lnTo>
                  <a:pt x="6074" y="4650"/>
                </a:lnTo>
                <a:lnTo>
                  <a:pt x="6050" y="4671"/>
                </a:lnTo>
                <a:lnTo>
                  <a:pt x="6030" y="4691"/>
                </a:lnTo>
                <a:lnTo>
                  <a:pt x="6012" y="4710"/>
                </a:lnTo>
                <a:lnTo>
                  <a:pt x="5999" y="4731"/>
                </a:lnTo>
                <a:lnTo>
                  <a:pt x="5987" y="4752"/>
                </a:lnTo>
                <a:lnTo>
                  <a:pt x="5975" y="4731"/>
                </a:lnTo>
                <a:lnTo>
                  <a:pt x="5960" y="4710"/>
                </a:lnTo>
                <a:lnTo>
                  <a:pt x="5942" y="4691"/>
                </a:lnTo>
                <a:lnTo>
                  <a:pt x="5922" y="4671"/>
                </a:lnTo>
                <a:close/>
                <a:moveTo>
                  <a:pt x="6044" y="4818"/>
                </a:moveTo>
                <a:lnTo>
                  <a:pt x="6048" y="4799"/>
                </a:lnTo>
                <a:lnTo>
                  <a:pt x="6054" y="4779"/>
                </a:lnTo>
                <a:lnTo>
                  <a:pt x="6065" y="4761"/>
                </a:lnTo>
                <a:lnTo>
                  <a:pt x="6078" y="4740"/>
                </a:lnTo>
                <a:lnTo>
                  <a:pt x="6098" y="4722"/>
                </a:lnTo>
                <a:lnTo>
                  <a:pt x="6122" y="4704"/>
                </a:lnTo>
                <a:lnTo>
                  <a:pt x="6150" y="4683"/>
                </a:lnTo>
                <a:lnTo>
                  <a:pt x="6227" y="4632"/>
                </a:lnTo>
                <a:lnTo>
                  <a:pt x="6302" y="4683"/>
                </a:lnTo>
                <a:lnTo>
                  <a:pt x="6330" y="4704"/>
                </a:lnTo>
                <a:lnTo>
                  <a:pt x="6354" y="4722"/>
                </a:lnTo>
                <a:lnTo>
                  <a:pt x="6374" y="4740"/>
                </a:lnTo>
                <a:lnTo>
                  <a:pt x="6387" y="4761"/>
                </a:lnTo>
                <a:lnTo>
                  <a:pt x="6398" y="4779"/>
                </a:lnTo>
                <a:lnTo>
                  <a:pt x="6404" y="4799"/>
                </a:lnTo>
                <a:lnTo>
                  <a:pt x="6408" y="4818"/>
                </a:lnTo>
                <a:lnTo>
                  <a:pt x="6410" y="4841"/>
                </a:lnTo>
                <a:lnTo>
                  <a:pt x="6408" y="4871"/>
                </a:lnTo>
                <a:lnTo>
                  <a:pt x="6404" y="4883"/>
                </a:lnTo>
                <a:lnTo>
                  <a:pt x="6399" y="4895"/>
                </a:lnTo>
                <a:lnTo>
                  <a:pt x="6396" y="4907"/>
                </a:lnTo>
                <a:lnTo>
                  <a:pt x="6390" y="4919"/>
                </a:lnTo>
                <a:lnTo>
                  <a:pt x="6381" y="4929"/>
                </a:lnTo>
                <a:lnTo>
                  <a:pt x="6372" y="4940"/>
                </a:lnTo>
                <a:lnTo>
                  <a:pt x="6348" y="4964"/>
                </a:lnTo>
                <a:lnTo>
                  <a:pt x="6315" y="4988"/>
                </a:lnTo>
                <a:lnTo>
                  <a:pt x="6276" y="5016"/>
                </a:lnTo>
                <a:lnTo>
                  <a:pt x="6227" y="5051"/>
                </a:lnTo>
                <a:lnTo>
                  <a:pt x="6176" y="5016"/>
                </a:lnTo>
                <a:lnTo>
                  <a:pt x="6137" y="4988"/>
                </a:lnTo>
                <a:lnTo>
                  <a:pt x="6104" y="4964"/>
                </a:lnTo>
                <a:lnTo>
                  <a:pt x="6080" y="4940"/>
                </a:lnTo>
                <a:lnTo>
                  <a:pt x="6071" y="4929"/>
                </a:lnTo>
                <a:lnTo>
                  <a:pt x="6062" y="4919"/>
                </a:lnTo>
                <a:lnTo>
                  <a:pt x="6056" y="4907"/>
                </a:lnTo>
                <a:lnTo>
                  <a:pt x="6053" y="4895"/>
                </a:lnTo>
                <a:lnTo>
                  <a:pt x="6048" y="4883"/>
                </a:lnTo>
                <a:lnTo>
                  <a:pt x="6044" y="4871"/>
                </a:lnTo>
                <a:lnTo>
                  <a:pt x="6042" y="4841"/>
                </a:lnTo>
                <a:lnTo>
                  <a:pt x="6044" y="4818"/>
                </a:lnTo>
                <a:close/>
                <a:moveTo>
                  <a:pt x="6402" y="4671"/>
                </a:moveTo>
                <a:lnTo>
                  <a:pt x="6378" y="4650"/>
                </a:lnTo>
                <a:lnTo>
                  <a:pt x="6351" y="4632"/>
                </a:lnTo>
                <a:lnTo>
                  <a:pt x="6290" y="4590"/>
                </a:lnTo>
                <a:lnTo>
                  <a:pt x="6296" y="4587"/>
                </a:lnTo>
                <a:lnTo>
                  <a:pt x="6332" y="4560"/>
                </a:lnTo>
                <a:lnTo>
                  <a:pt x="6363" y="4535"/>
                </a:lnTo>
                <a:lnTo>
                  <a:pt x="6390" y="4511"/>
                </a:lnTo>
                <a:lnTo>
                  <a:pt x="6414" y="4488"/>
                </a:lnTo>
                <a:lnTo>
                  <a:pt x="6432" y="4467"/>
                </a:lnTo>
                <a:lnTo>
                  <a:pt x="6446" y="4446"/>
                </a:lnTo>
                <a:lnTo>
                  <a:pt x="6458" y="4427"/>
                </a:lnTo>
                <a:lnTo>
                  <a:pt x="6465" y="4409"/>
                </a:lnTo>
                <a:lnTo>
                  <a:pt x="6474" y="4427"/>
                </a:lnTo>
                <a:lnTo>
                  <a:pt x="6486" y="4446"/>
                </a:lnTo>
                <a:lnTo>
                  <a:pt x="6500" y="4467"/>
                </a:lnTo>
                <a:lnTo>
                  <a:pt x="6519" y="4488"/>
                </a:lnTo>
                <a:lnTo>
                  <a:pt x="6542" y="4511"/>
                </a:lnTo>
                <a:lnTo>
                  <a:pt x="6567" y="4535"/>
                </a:lnTo>
                <a:lnTo>
                  <a:pt x="6600" y="4560"/>
                </a:lnTo>
                <a:lnTo>
                  <a:pt x="6636" y="4587"/>
                </a:lnTo>
                <a:lnTo>
                  <a:pt x="6642" y="4590"/>
                </a:lnTo>
                <a:lnTo>
                  <a:pt x="6579" y="4632"/>
                </a:lnTo>
                <a:lnTo>
                  <a:pt x="6554" y="4650"/>
                </a:lnTo>
                <a:lnTo>
                  <a:pt x="6530" y="4671"/>
                </a:lnTo>
                <a:lnTo>
                  <a:pt x="6510" y="4691"/>
                </a:lnTo>
                <a:lnTo>
                  <a:pt x="6492" y="4710"/>
                </a:lnTo>
                <a:lnTo>
                  <a:pt x="6477" y="4731"/>
                </a:lnTo>
                <a:lnTo>
                  <a:pt x="6465" y="4752"/>
                </a:lnTo>
                <a:lnTo>
                  <a:pt x="6453" y="4731"/>
                </a:lnTo>
                <a:lnTo>
                  <a:pt x="6440" y="4710"/>
                </a:lnTo>
                <a:lnTo>
                  <a:pt x="6422" y="4691"/>
                </a:lnTo>
                <a:lnTo>
                  <a:pt x="6402" y="4671"/>
                </a:lnTo>
                <a:close/>
                <a:moveTo>
                  <a:pt x="6524" y="4818"/>
                </a:moveTo>
                <a:lnTo>
                  <a:pt x="6528" y="4799"/>
                </a:lnTo>
                <a:lnTo>
                  <a:pt x="6534" y="4779"/>
                </a:lnTo>
                <a:lnTo>
                  <a:pt x="6543" y="4761"/>
                </a:lnTo>
                <a:lnTo>
                  <a:pt x="6558" y="4740"/>
                </a:lnTo>
                <a:lnTo>
                  <a:pt x="6578" y="4722"/>
                </a:lnTo>
                <a:lnTo>
                  <a:pt x="6602" y="4704"/>
                </a:lnTo>
                <a:lnTo>
                  <a:pt x="6630" y="4683"/>
                </a:lnTo>
                <a:lnTo>
                  <a:pt x="6705" y="4632"/>
                </a:lnTo>
                <a:lnTo>
                  <a:pt x="6717" y="4641"/>
                </a:lnTo>
                <a:lnTo>
                  <a:pt x="6788" y="4686"/>
                </a:lnTo>
                <a:lnTo>
                  <a:pt x="6816" y="4707"/>
                </a:lnTo>
                <a:lnTo>
                  <a:pt x="6837" y="4727"/>
                </a:lnTo>
                <a:lnTo>
                  <a:pt x="6855" y="4743"/>
                </a:lnTo>
                <a:lnTo>
                  <a:pt x="6867" y="4761"/>
                </a:lnTo>
                <a:lnTo>
                  <a:pt x="6878" y="4779"/>
                </a:lnTo>
                <a:lnTo>
                  <a:pt x="6884" y="4799"/>
                </a:lnTo>
                <a:lnTo>
                  <a:pt x="6888" y="4818"/>
                </a:lnTo>
                <a:lnTo>
                  <a:pt x="6890" y="4841"/>
                </a:lnTo>
                <a:lnTo>
                  <a:pt x="6888" y="4869"/>
                </a:lnTo>
                <a:lnTo>
                  <a:pt x="6885" y="4883"/>
                </a:lnTo>
                <a:lnTo>
                  <a:pt x="6882" y="4895"/>
                </a:lnTo>
                <a:lnTo>
                  <a:pt x="6876" y="4905"/>
                </a:lnTo>
                <a:lnTo>
                  <a:pt x="6870" y="4917"/>
                </a:lnTo>
                <a:lnTo>
                  <a:pt x="6864" y="4926"/>
                </a:lnTo>
                <a:lnTo>
                  <a:pt x="6854" y="4938"/>
                </a:lnTo>
                <a:lnTo>
                  <a:pt x="6831" y="4961"/>
                </a:lnTo>
                <a:lnTo>
                  <a:pt x="6801" y="4985"/>
                </a:lnTo>
                <a:lnTo>
                  <a:pt x="6764" y="5010"/>
                </a:lnTo>
                <a:lnTo>
                  <a:pt x="6717" y="5042"/>
                </a:lnTo>
                <a:lnTo>
                  <a:pt x="6705" y="5051"/>
                </a:lnTo>
                <a:lnTo>
                  <a:pt x="6656" y="5016"/>
                </a:lnTo>
                <a:lnTo>
                  <a:pt x="6615" y="4988"/>
                </a:lnTo>
                <a:lnTo>
                  <a:pt x="6584" y="4964"/>
                </a:lnTo>
                <a:lnTo>
                  <a:pt x="6560" y="4940"/>
                </a:lnTo>
                <a:lnTo>
                  <a:pt x="6549" y="4929"/>
                </a:lnTo>
                <a:lnTo>
                  <a:pt x="6542" y="4919"/>
                </a:lnTo>
                <a:lnTo>
                  <a:pt x="6536" y="4907"/>
                </a:lnTo>
                <a:lnTo>
                  <a:pt x="6531" y="4895"/>
                </a:lnTo>
                <a:lnTo>
                  <a:pt x="6528" y="4883"/>
                </a:lnTo>
                <a:lnTo>
                  <a:pt x="6525" y="4871"/>
                </a:lnTo>
                <a:lnTo>
                  <a:pt x="6524" y="4841"/>
                </a:lnTo>
                <a:lnTo>
                  <a:pt x="6524" y="4818"/>
                </a:lnTo>
                <a:close/>
                <a:moveTo>
                  <a:pt x="6882" y="4671"/>
                </a:moveTo>
                <a:lnTo>
                  <a:pt x="6860" y="4650"/>
                </a:lnTo>
                <a:lnTo>
                  <a:pt x="6831" y="4632"/>
                </a:lnTo>
                <a:lnTo>
                  <a:pt x="6770" y="4590"/>
                </a:lnTo>
                <a:lnTo>
                  <a:pt x="6776" y="4587"/>
                </a:lnTo>
                <a:lnTo>
                  <a:pt x="6812" y="4560"/>
                </a:lnTo>
                <a:lnTo>
                  <a:pt x="6843" y="4535"/>
                </a:lnTo>
                <a:lnTo>
                  <a:pt x="6872" y="4511"/>
                </a:lnTo>
                <a:lnTo>
                  <a:pt x="6894" y="4488"/>
                </a:lnTo>
                <a:lnTo>
                  <a:pt x="6912" y="4467"/>
                </a:lnTo>
                <a:lnTo>
                  <a:pt x="6926" y="4446"/>
                </a:lnTo>
                <a:lnTo>
                  <a:pt x="6938" y="4427"/>
                </a:lnTo>
                <a:lnTo>
                  <a:pt x="6945" y="4409"/>
                </a:lnTo>
                <a:lnTo>
                  <a:pt x="6954" y="4427"/>
                </a:lnTo>
                <a:lnTo>
                  <a:pt x="6966" y="4446"/>
                </a:lnTo>
                <a:lnTo>
                  <a:pt x="6980" y="4467"/>
                </a:lnTo>
                <a:lnTo>
                  <a:pt x="6999" y="4488"/>
                </a:lnTo>
                <a:lnTo>
                  <a:pt x="7022" y="4511"/>
                </a:lnTo>
                <a:lnTo>
                  <a:pt x="7047" y="4535"/>
                </a:lnTo>
                <a:lnTo>
                  <a:pt x="7079" y="4560"/>
                </a:lnTo>
                <a:lnTo>
                  <a:pt x="7115" y="4587"/>
                </a:lnTo>
                <a:lnTo>
                  <a:pt x="7121" y="4590"/>
                </a:lnTo>
                <a:lnTo>
                  <a:pt x="7059" y="4632"/>
                </a:lnTo>
                <a:lnTo>
                  <a:pt x="7034" y="4650"/>
                </a:lnTo>
                <a:lnTo>
                  <a:pt x="7010" y="4671"/>
                </a:lnTo>
                <a:lnTo>
                  <a:pt x="6989" y="4691"/>
                </a:lnTo>
                <a:lnTo>
                  <a:pt x="6972" y="4710"/>
                </a:lnTo>
                <a:lnTo>
                  <a:pt x="6957" y="4731"/>
                </a:lnTo>
                <a:lnTo>
                  <a:pt x="6945" y="4752"/>
                </a:lnTo>
                <a:lnTo>
                  <a:pt x="6933" y="4731"/>
                </a:lnTo>
                <a:lnTo>
                  <a:pt x="6920" y="4710"/>
                </a:lnTo>
                <a:lnTo>
                  <a:pt x="6903" y="4691"/>
                </a:lnTo>
                <a:lnTo>
                  <a:pt x="6882" y="4671"/>
                </a:lnTo>
                <a:close/>
                <a:moveTo>
                  <a:pt x="7004" y="4818"/>
                </a:moveTo>
                <a:lnTo>
                  <a:pt x="7007" y="4799"/>
                </a:lnTo>
                <a:lnTo>
                  <a:pt x="7013" y="4779"/>
                </a:lnTo>
                <a:lnTo>
                  <a:pt x="7023" y="4761"/>
                </a:lnTo>
                <a:lnTo>
                  <a:pt x="7040" y="4740"/>
                </a:lnTo>
                <a:lnTo>
                  <a:pt x="7058" y="4722"/>
                </a:lnTo>
                <a:lnTo>
                  <a:pt x="7082" y="4704"/>
                </a:lnTo>
                <a:lnTo>
                  <a:pt x="7109" y="4683"/>
                </a:lnTo>
                <a:lnTo>
                  <a:pt x="7185" y="4632"/>
                </a:lnTo>
                <a:lnTo>
                  <a:pt x="7262" y="4683"/>
                </a:lnTo>
                <a:lnTo>
                  <a:pt x="7292" y="4704"/>
                </a:lnTo>
                <a:lnTo>
                  <a:pt x="7316" y="4722"/>
                </a:lnTo>
                <a:lnTo>
                  <a:pt x="7334" y="4740"/>
                </a:lnTo>
                <a:lnTo>
                  <a:pt x="7347" y="4761"/>
                </a:lnTo>
                <a:lnTo>
                  <a:pt x="7358" y="4779"/>
                </a:lnTo>
                <a:lnTo>
                  <a:pt x="7365" y="4799"/>
                </a:lnTo>
                <a:lnTo>
                  <a:pt x="7367" y="4818"/>
                </a:lnTo>
                <a:lnTo>
                  <a:pt x="7370" y="4841"/>
                </a:lnTo>
                <a:lnTo>
                  <a:pt x="7367" y="4871"/>
                </a:lnTo>
                <a:lnTo>
                  <a:pt x="7365" y="4883"/>
                </a:lnTo>
                <a:lnTo>
                  <a:pt x="7361" y="4895"/>
                </a:lnTo>
                <a:lnTo>
                  <a:pt x="7355" y="4907"/>
                </a:lnTo>
                <a:lnTo>
                  <a:pt x="7349" y="4919"/>
                </a:lnTo>
                <a:lnTo>
                  <a:pt x="7341" y="4929"/>
                </a:lnTo>
                <a:lnTo>
                  <a:pt x="7331" y="4940"/>
                </a:lnTo>
                <a:lnTo>
                  <a:pt x="7307" y="4964"/>
                </a:lnTo>
                <a:lnTo>
                  <a:pt x="7275" y="4988"/>
                </a:lnTo>
                <a:lnTo>
                  <a:pt x="7235" y="5016"/>
                </a:lnTo>
                <a:lnTo>
                  <a:pt x="7185" y="5051"/>
                </a:lnTo>
                <a:lnTo>
                  <a:pt x="7137" y="5016"/>
                </a:lnTo>
                <a:lnTo>
                  <a:pt x="7095" y="4988"/>
                </a:lnTo>
                <a:lnTo>
                  <a:pt x="7065" y="4964"/>
                </a:lnTo>
                <a:lnTo>
                  <a:pt x="7040" y="4940"/>
                </a:lnTo>
                <a:lnTo>
                  <a:pt x="7031" y="4929"/>
                </a:lnTo>
                <a:lnTo>
                  <a:pt x="7023" y="4919"/>
                </a:lnTo>
                <a:lnTo>
                  <a:pt x="7016" y="4907"/>
                </a:lnTo>
                <a:lnTo>
                  <a:pt x="7011" y="4895"/>
                </a:lnTo>
                <a:lnTo>
                  <a:pt x="7007" y="4883"/>
                </a:lnTo>
                <a:lnTo>
                  <a:pt x="7005" y="4871"/>
                </a:lnTo>
                <a:lnTo>
                  <a:pt x="7004" y="4841"/>
                </a:lnTo>
                <a:lnTo>
                  <a:pt x="7004" y="4818"/>
                </a:lnTo>
                <a:close/>
                <a:moveTo>
                  <a:pt x="7361" y="4671"/>
                </a:moveTo>
                <a:lnTo>
                  <a:pt x="7340" y="4650"/>
                </a:lnTo>
                <a:lnTo>
                  <a:pt x="7311" y="4632"/>
                </a:lnTo>
                <a:lnTo>
                  <a:pt x="7250" y="4590"/>
                </a:lnTo>
                <a:lnTo>
                  <a:pt x="7256" y="4587"/>
                </a:lnTo>
                <a:lnTo>
                  <a:pt x="7293" y="4560"/>
                </a:lnTo>
                <a:lnTo>
                  <a:pt x="7323" y="4535"/>
                </a:lnTo>
                <a:lnTo>
                  <a:pt x="7352" y="4511"/>
                </a:lnTo>
                <a:lnTo>
                  <a:pt x="7373" y="4488"/>
                </a:lnTo>
                <a:lnTo>
                  <a:pt x="7391" y="4467"/>
                </a:lnTo>
                <a:lnTo>
                  <a:pt x="7406" y="4446"/>
                </a:lnTo>
                <a:lnTo>
                  <a:pt x="7418" y="4427"/>
                </a:lnTo>
                <a:lnTo>
                  <a:pt x="7425" y="4409"/>
                </a:lnTo>
                <a:lnTo>
                  <a:pt x="7436" y="4427"/>
                </a:lnTo>
                <a:lnTo>
                  <a:pt x="7445" y="4446"/>
                </a:lnTo>
                <a:lnTo>
                  <a:pt x="7461" y="4467"/>
                </a:lnTo>
                <a:lnTo>
                  <a:pt x="7479" y="4488"/>
                </a:lnTo>
                <a:lnTo>
                  <a:pt x="7502" y="4511"/>
                </a:lnTo>
                <a:lnTo>
                  <a:pt x="7527" y="4535"/>
                </a:lnTo>
                <a:lnTo>
                  <a:pt x="7559" y="4560"/>
                </a:lnTo>
                <a:lnTo>
                  <a:pt x="7595" y="4587"/>
                </a:lnTo>
                <a:lnTo>
                  <a:pt x="7601" y="4590"/>
                </a:lnTo>
                <a:lnTo>
                  <a:pt x="7539" y="4632"/>
                </a:lnTo>
                <a:lnTo>
                  <a:pt x="7514" y="4650"/>
                </a:lnTo>
                <a:lnTo>
                  <a:pt x="7490" y="4671"/>
                </a:lnTo>
                <a:lnTo>
                  <a:pt x="7469" y="4691"/>
                </a:lnTo>
                <a:lnTo>
                  <a:pt x="7451" y="4710"/>
                </a:lnTo>
                <a:lnTo>
                  <a:pt x="7437" y="4731"/>
                </a:lnTo>
                <a:lnTo>
                  <a:pt x="7425" y="4752"/>
                </a:lnTo>
                <a:lnTo>
                  <a:pt x="7415" y="4731"/>
                </a:lnTo>
                <a:lnTo>
                  <a:pt x="7400" y="4710"/>
                </a:lnTo>
                <a:lnTo>
                  <a:pt x="7383" y="4691"/>
                </a:lnTo>
                <a:lnTo>
                  <a:pt x="7361" y="4671"/>
                </a:lnTo>
                <a:close/>
                <a:moveTo>
                  <a:pt x="7484" y="4818"/>
                </a:moveTo>
                <a:lnTo>
                  <a:pt x="7487" y="4799"/>
                </a:lnTo>
                <a:lnTo>
                  <a:pt x="7493" y="4779"/>
                </a:lnTo>
                <a:lnTo>
                  <a:pt x="7503" y="4761"/>
                </a:lnTo>
                <a:lnTo>
                  <a:pt x="7520" y="4740"/>
                </a:lnTo>
                <a:lnTo>
                  <a:pt x="7538" y="4722"/>
                </a:lnTo>
                <a:lnTo>
                  <a:pt x="7562" y="4704"/>
                </a:lnTo>
                <a:lnTo>
                  <a:pt x="7589" y="4683"/>
                </a:lnTo>
                <a:lnTo>
                  <a:pt x="7665" y="4632"/>
                </a:lnTo>
                <a:lnTo>
                  <a:pt x="7665" y="4641"/>
                </a:lnTo>
                <a:lnTo>
                  <a:pt x="7734" y="4686"/>
                </a:lnTo>
                <a:lnTo>
                  <a:pt x="7763" y="4707"/>
                </a:lnTo>
                <a:lnTo>
                  <a:pt x="7785" y="4727"/>
                </a:lnTo>
                <a:lnTo>
                  <a:pt x="7803" y="4743"/>
                </a:lnTo>
                <a:lnTo>
                  <a:pt x="7815" y="4761"/>
                </a:lnTo>
                <a:lnTo>
                  <a:pt x="7824" y="4779"/>
                </a:lnTo>
                <a:lnTo>
                  <a:pt x="7833" y="4799"/>
                </a:lnTo>
                <a:lnTo>
                  <a:pt x="7835" y="4818"/>
                </a:lnTo>
                <a:lnTo>
                  <a:pt x="7836" y="4841"/>
                </a:lnTo>
                <a:lnTo>
                  <a:pt x="7835" y="4869"/>
                </a:lnTo>
                <a:lnTo>
                  <a:pt x="7833" y="4883"/>
                </a:lnTo>
                <a:lnTo>
                  <a:pt x="7829" y="4895"/>
                </a:lnTo>
                <a:lnTo>
                  <a:pt x="7824" y="4905"/>
                </a:lnTo>
                <a:lnTo>
                  <a:pt x="7817" y="4917"/>
                </a:lnTo>
                <a:lnTo>
                  <a:pt x="7811" y="4926"/>
                </a:lnTo>
                <a:lnTo>
                  <a:pt x="7800" y="4938"/>
                </a:lnTo>
                <a:lnTo>
                  <a:pt x="7779" y="4961"/>
                </a:lnTo>
                <a:lnTo>
                  <a:pt x="7749" y="4985"/>
                </a:lnTo>
                <a:lnTo>
                  <a:pt x="7710" y="5010"/>
                </a:lnTo>
                <a:lnTo>
                  <a:pt x="7665" y="5042"/>
                </a:lnTo>
                <a:lnTo>
                  <a:pt x="7665" y="5051"/>
                </a:lnTo>
                <a:lnTo>
                  <a:pt x="7617" y="5016"/>
                </a:lnTo>
                <a:lnTo>
                  <a:pt x="7577" y="4988"/>
                </a:lnTo>
                <a:lnTo>
                  <a:pt x="7545" y="4964"/>
                </a:lnTo>
                <a:lnTo>
                  <a:pt x="7520" y="4940"/>
                </a:lnTo>
                <a:lnTo>
                  <a:pt x="7511" y="4929"/>
                </a:lnTo>
                <a:lnTo>
                  <a:pt x="7503" y="4919"/>
                </a:lnTo>
                <a:lnTo>
                  <a:pt x="7496" y="4907"/>
                </a:lnTo>
                <a:lnTo>
                  <a:pt x="7491" y="4895"/>
                </a:lnTo>
                <a:lnTo>
                  <a:pt x="7487" y="4883"/>
                </a:lnTo>
                <a:lnTo>
                  <a:pt x="7485" y="4871"/>
                </a:lnTo>
                <a:lnTo>
                  <a:pt x="7484" y="4841"/>
                </a:lnTo>
                <a:lnTo>
                  <a:pt x="7484" y="4818"/>
                </a:lnTo>
                <a:close/>
                <a:moveTo>
                  <a:pt x="7829" y="4671"/>
                </a:moveTo>
                <a:lnTo>
                  <a:pt x="7806" y="4650"/>
                </a:lnTo>
                <a:lnTo>
                  <a:pt x="7779" y="4632"/>
                </a:lnTo>
                <a:lnTo>
                  <a:pt x="7716" y="4590"/>
                </a:lnTo>
                <a:lnTo>
                  <a:pt x="7722" y="4587"/>
                </a:lnTo>
                <a:lnTo>
                  <a:pt x="7761" y="4560"/>
                </a:lnTo>
                <a:lnTo>
                  <a:pt x="7791" y="4535"/>
                </a:lnTo>
                <a:lnTo>
                  <a:pt x="7818" y="4511"/>
                </a:lnTo>
                <a:lnTo>
                  <a:pt x="7841" y="4488"/>
                </a:lnTo>
                <a:lnTo>
                  <a:pt x="7859" y="4467"/>
                </a:lnTo>
                <a:lnTo>
                  <a:pt x="7872" y="4446"/>
                </a:lnTo>
                <a:lnTo>
                  <a:pt x="7884" y="4427"/>
                </a:lnTo>
                <a:lnTo>
                  <a:pt x="7893" y="4409"/>
                </a:lnTo>
                <a:lnTo>
                  <a:pt x="7902" y="4427"/>
                </a:lnTo>
                <a:lnTo>
                  <a:pt x="7913" y="4446"/>
                </a:lnTo>
                <a:lnTo>
                  <a:pt x="7929" y="4467"/>
                </a:lnTo>
                <a:lnTo>
                  <a:pt x="7947" y="4488"/>
                </a:lnTo>
                <a:lnTo>
                  <a:pt x="7968" y="4511"/>
                </a:lnTo>
                <a:lnTo>
                  <a:pt x="7995" y="4535"/>
                </a:lnTo>
                <a:lnTo>
                  <a:pt x="8027" y="4560"/>
                </a:lnTo>
                <a:lnTo>
                  <a:pt x="8063" y="4587"/>
                </a:lnTo>
                <a:lnTo>
                  <a:pt x="8069" y="4590"/>
                </a:lnTo>
                <a:lnTo>
                  <a:pt x="8007" y="4632"/>
                </a:lnTo>
                <a:lnTo>
                  <a:pt x="7980" y="4650"/>
                </a:lnTo>
                <a:lnTo>
                  <a:pt x="7956" y="4671"/>
                </a:lnTo>
                <a:lnTo>
                  <a:pt x="7937" y="4691"/>
                </a:lnTo>
                <a:lnTo>
                  <a:pt x="7919" y="4710"/>
                </a:lnTo>
                <a:lnTo>
                  <a:pt x="7905" y="4731"/>
                </a:lnTo>
                <a:lnTo>
                  <a:pt x="7893" y="4752"/>
                </a:lnTo>
                <a:lnTo>
                  <a:pt x="7883" y="4731"/>
                </a:lnTo>
                <a:lnTo>
                  <a:pt x="7866" y="4710"/>
                </a:lnTo>
                <a:lnTo>
                  <a:pt x="7851" y="4691"/>
                </a:lnTo>
                <a:lnTo>
                  <a:pt x="7829" y="4671"/>
                </a:lnTo>
                <a:close/>
                <a:moveTo>
                  <a:pt x="7950" y="4818"/>
                </a:moveTo>
                <a:lnTo>
                  <a:pt x="7955" y="4799"/>
                </a:lnTo>
                <a:lnTo>
                  <a:pt x="7961" y="4779"/>
                </a:lnTo>
                <a:lnTo>
                  <a:pt x="7971" y="4761"/>
                </a:lnTo>
                <a:lnTo>
                  <a:pt x="7986" y="4740"/>
                </a:lnTo>
                <a:lnTo>
                  <a:pt x="8004" y="4722"/>
                </a:lnTo>
                <a:lnTo>
                  <a:pt x="8028" y="4704"/>
                </a:lnTo>
                <a:lnTo>
                  <a:pt x="8057" y="4683"/>
                </a:lnTo>
                <a:lnTo>
                  <a:pt x="8133" y="4632"/>
                </a:lnTo>
                <a:lnTo>
                  <a:pt x="8208" y="4683"/>
                </a:lnTo>
                <a:lnTo>
                  <a:pt x="8238" y="4704"/>
                </a:lnTo>
                <a:lnTo>
                  <a:pt x="8262" y="4722"/>
                </a:lnTo>
                <a:lnTo>
                  <a:pt x="8280" y="4740"/>
                </a:lnTo>
                <a:lnTo>
                  <a:pt x="8294" y="4761"/>
                </a:lnTo>
                <a:lnTo>
                  <a:pt x="8304" y="4779"/>
                </a:lnTo>
                <a:lnTo>
                  <a:pt x="8312" y="4799"/>
                </a:lnTo>
                <a:lnTo>
                  <a:pt x="8315" y="4818"/>
                </a:lnTo>
                <a:lnTo>
                  <a:pt x="8316" y="4841"/>
                </a:lnTo>
                <a:lnTo>
                  <a:pt x="8315" y="4871"/>
                </a:lnTo>
                <a:lnTo>
                  <a:pt x="8312" y="4883"/>
                </a:lnTo>
                <a:lnTo>
                  <a:pt x="8309" y="4895"/>
                </a:lnTo>
                <a:lnTo>
                  <a:pt x="8303" y="4907"/>
                </a:lnTo>
                <a:lnTo>
                  <a:pt x="8297" y="4919"/>
                </a:lnTo>
                <a:lnTo>
                  <a:pt x="8289" y="4929"/>
                </a:lnTo>
                <a:lnTo>
                  <a:pt x="8279" y="4940"/>
                </a:lnTo>
                <a:lnTo>
                  <a:pt x="8255" y="4964"/>
                </a:lnTo>
                <a:lnTo>
                  <a:pt x="8223" y="4988"/>
                </a:lnTo>
                <a:lnTo>
                  <a:pt x="8183" y="5016"/>
                </a:lnTo>
                <a:lnTo>
                  <a:pt x="8133" y="5051"/>
                </a:lnTo>
                <a:lnTo>
                  <a:pt x="8085" y="5016"/>
                </a:lnTo>
                <a:lnTo>
                  <a:pt x="8045" y="4988"/>
                </a:lnTo>
                <a:lnTo>
                  <a:pt x="8013" y="4964"/>
                </a:lnTo>
                <a:lnTo>
                  <a:pt x="7986" y="4940"/>
                </a:lnTo>
                <a:lnTo>
                  <a:pt x="7979" y="4929"/>
                </a:lnTo>
                <a:lnTo>
                  <a:pt x="7971" y="4919"/>
                </a:lnTo>
                <a:lnTo>
                  <a:pt x="7962" y="4907"/>
                </a:lnTo>
                <a:lnTo>
                  <a:pt x="7959" y="4895"/>
                </a:lnTo>
                <a:lnTo>
                  <a:pt x="7955" y="4883"/>
                </a:lnTo>
                <a:lnTo>
                  <a:pt x="7953" y="4871"/>
                </a:lnTo>
                <a:lnTo>
                  <a:pt x="7950" y="4841"/>
                </a:lnTo>
                <a:lnTo>
                  <a:pt x="7950" y="4818"/>
                </a:lnTo>
                <a:close/>
                <a:moveTo>
                  <a:pt x="8309" y="4671"/>
                </a:moveTo>
                <a:lnTo>
                  <a:pt x="8286" y="4650"/>
                </a:lnTo>
                <a:lnTo>
                  <a:pt x="8259" y="4632"/>
                </a:lnTo>
                <a:lnTo>
                  <a:pt x="8196" y="4590"/>
                </a:lnTo>
                <a:lnTo>
                  <a:pt x="8202" y="4587"/>
                </a:lnTo>
                <a:lnTo>
                  <a:pt x="8241" y="4560"/>
                </a:lnTo>
                <a:lnTo>
                  <a:pt x="8271" y="4535"/>
                </a:lnTo>
                <a:lnTo>
                  <a:pt x="8298" y="4511"/>
                </a:lnTo>
                <a:lnTo>
                  <a:pt x="8321" y="4488"/>
                </a:lnTo>
                <a:lnTo>
                  <a:pt x="8339" y="4467"/>
                </a:lnTo>
                <a:lnTo>
                  <a:pt x="8352" y="4446"/>
                </a:lnTo>
                <a:lnTo>
                  <a:pt x="8364" y="4427"/>
                </a:lnTo>
                <a:lnTo>
                  <a:pt x="8372" y="4409"/>
                </a:lnTo>
                <a:lnTo>
                  <a:pt x="8382" y="4427"/>
                </a:lnTo>
                <a:lnTo>
                  <a:pt x="8393" y="4446"/>
                </a:lnTo>
                <a:lnTo>
                  <a:pt x="8408" y="4467"/>
                </a:lnTo>
                <a:lnTo>
                  <a:pt x="8426" y="4488"/>
                </a:lnTo>
                <a:lnTo>
                  <a:pt x="8448" y="4511"/>
                </a:lnTo>
                <a:lnTo>
                  <a:pt x="8474" y="4535"/>
                </a:lnTo>
                <a:lnTo>
                  <a:pt x="8507" y="4560"/>
                </a:lnTo>
                <a:lnTo>
                  <a:pt x="8543" y="4587"/>
                </a:lnTo>
                <a:lnTo>
                  <a:pt x="8549" y="4590"/>
                </a:lnTo>
                <a:lnTo>
                  <a:pt x="8486" y="4632"/>
                </a:lnTo>
                <a:lnTo>
                  <a:pt x="8460" y="4650"/>
                </a:lnTo>
                <a:lnTo>
                  <a:pt x="8436" y="4671"/>
                </a:lnTo>
                <a:lnTo>
                  <a:pt x="8417" y="4691"/>
                </a:lnTo>
                <a:lnTo>
                  <a:pt x="8399" y="4710"/>
                </a:lnTo>
                <a:lnTo>
                  <a:pt x="8384" y="4731"/>
                </a:lnTo>
                <a:lnTo>
                  <a:pt x="8372" y="4752"/>
                </a:lnTo>
                <a:lnTo>
                  <a:pt x="8363" y="4731"/>
                </a:lnTo>
                <a:lnTo>
                  <a:pt x="8346" y="4710"/>
                </a:lnTo>
                <a:lnTo>
                  <a:pt x="8330" y="4691"/>
                </a:lnTo>
                <a:lnTo>
                  <a:pt x="8309" y="4671"/>
                </a:lnTo>
                <a:close/>
                <a:moveTo>
                  <a:pt x="8430" y="4818"/>
                </a:moveTo>
                <a:lnTo>
                  <a:pt x="8435" y="4799"/>
                </a:lnTo>
                <a:lnTo>
                  <a:pt x="8441" y="4779"/>
                </a:lnTo>
                <a:lnTo>
                  <a:pt x="8453" y="4761"/>
                </a:lnTo>
                <a:lnTo>
                  <a:pt x="8466" y="4740"/>
                </a:lnTo>
                <a:lnTo>
                  <a:pt x="8484" y="4722"/>
                </a:lnTo>
                <a:lnTo>
                  <a:pt x="8508" y="4704"/>
                </a:lnTo>
                <a:lnTo>
                  <a:pt x="8538" y="4683"/>
                </a:lnTo>
                <a:lnTo>
                  <a:pt x="8612" y="4632"/>
                </a:lnTo>
                <a:lnTo>
                  <a:pt x="8627" y="4641"/>
                </a:lnTo>
                <a:lnTo>
                  <a:pt x="8696" y="4686"/>
                </a:lnTo>
                <a:lnTo>
                  <a:pt x="8723" y="4707"/>
                </a:lnTo>
                <a:lnTo>
                  <a:pt x="8744" y="4727"/>
                </a:lnTo>
                <a:lnTo>
                  <a:pt x="8762" y="4743"/>
                </a:lnTo>
                <a:lnTo>
                  <a:pt x="8777" y="4761"/>
                </a:lnTo>
                <a:lnTo>
                  <a:pt x="8786" y="4779"/>
                </a:lnTo>
                <a:lnTo>
                  <a:pt x="8792" y="4799"/>
                </a:lnTo>
                <a:lnTo>
                  <a:pt x="8795" y="4818"/>
                </a:lnTo>
                <a:lnTo>
                  <a:pt x="8796" y="4841"/>
                </a:lnTo>
                <a:lnTo>
                  <a:pt x="8795" y="4869"/>
                </a:lnTo>
                <a:lnTo>
                  <a:pt x="8792" y="4883"/>
                </a:lnTo>
                <a:lnTo>
                  <a:pt x="8789" y="4895"/>
                </a:lnTo>
                <a:lnTo>
                  <a:pt x="8784" y="4905"/>
                </a:lnTo>
                <a:lnTo>
                  <a:pt x="8778" y="4917"/>
                </a:lnTo>
                <a:lnTo>
                  <a:pt x="8771" y="4926"/>
                </a:lnTo>
                <a:lnTo>
                  <a:pt x="8760" y="4938"/>
                </a:lnTo>
                <a:lnTo>
                  <a:pt x="8738" y="4961"/>
                </a:lnTo>
                <a:lnTo>
                  <a:pt x="8708" y="4985"/>
                </a:lnTo>
                <a:lnTo>
                  <a:pt x="8672" y="5010"/>
                </a:lnTo>
                <a:lnTo>
                  <a:pt x="8627" y="5042"/>
                </a:lnTo>
                <a:lnTo>
                  <a:pt x="8612" y="5051"/>
                </a:lnTo>
                <a:lnTo>
                  <a:pt x="8564" y="5016"/>
                </a:lnTo>
                <a:lnTo>
                  <a:pt x="8525" y="4988"/>
                </a:lnTo>
                <a:lnTo>
                  <a:pt x="8492" y="4964"/>
                </a:lnTo>
                <a:lnTo>
                  <a:pt x="8468" y="4940"/>
                </a:lnTo>
                <a:lnTo>
                  <a:pt x="8459" y="4929"/>
                </a:lnTo>
                <a:lnTo>
                  <a:pt x="8450" y="4919"/>
                </a:lnTo>
                <a:lnTo>
                  <a:pt x="8444" y="4907"/>
                </a:lnTo>
                <a:lnTo>
                  <a:pt x="8438" y="4895"/>
                </a:lnTo>
                <a:lnTo>
                  <a:pt x="8435" y="4883"/>
                </a:lnTo>
                <a:lnTo>
                  <a:pt x="8432" y="4871"/>
                </a:lnTo>
                <a:lnTo>
                  <a:pt x="8430" y="4841"/>
                </a:lnTo>
                <a:lnTo>
                  <a:pt x="8430" y="4818"/>
                </a:lnTo>
                <a:close/>
                <a:moveTo>
                  <a:pt x="8790" y="4671"/>
                </a:moveTo>
                <a:lnTo>
                  <a:pt x="8766" y="4650"/>
                </a:lnTo>
                <a:lnTo>
                  <a:pt x="8741" y="4632"/>
                </a:lnTo>
                <a:lnTo>
                  <a:pt x="8678" y="4590"/>
                </a:lnTo>
                <a:lnTo>
                  <a:pt x="8682" y="4587"/>
                </a:lnTo>
                <a:lnTo>
                  <a:pt x="8720" y="4560"/>
                </a:lnTo>
                <a:lnTo>
                  <a:pt x="8750" y="4535"/>
                </a:lnTo>
                <a:lnTo>
                  <a:pt x="8778" y="4511"/>
                </a:lnTo>
                <a:lnTo>
                  <a:pt x="8801" y="4488"/>
                </a:lnTo>
                <a:lnTo>
                  <a:pt x="8819" y="4467"/>
                </a:lnTo>
                <a:lnTo>
                  <a:pt x="8832" y="4446"/>
                </a:lnTo>
                <a:lnTo>
                  <a:pt x="8844" y="4427"/>
                </a:lnTo>
                <a:lnTo>
                  <a:pt x="8852" y="4409"/>
                </a:lnTo>
                <a:lnTo>
                  <a:pt x="8862" y="4427"/>
                </a:lnTo>
                <a:lnTo>
                  <a:pt x="8873" y="4446"/>
                </a:lnTo>
                <a:lnTo>
                  <a:pt x="8888" y="4467"/>
                </a:lnTo>
                <a:lnTo>
                  <a:pt x="8906" y="4488"/>
                </a:lnTo>
                <a:lnTo>
                  <a:pt x="8928" y="4511"/>
                </a:lnTo>
                <a:lnTo>
                  <a:pt x="8954" y="4535"/>
                </a:lnTo>
                <a:lnTo>
                  <a:pt x="8985" y="4560"/>
                </a:lnTo>
                <a:lnTo>
                  <a:pt x="9024" y="4587"/>
                </a:lnTo>
                <a:lnTo>
                  <a:pt x="9027" y="4590"/>
                </a:lnTo>
                <a:lnTo>
                  <a:pt x="8966" y="4632"/>
                </a:lnTo>
                <a:lnTo>
                  <a:pt x="8940" y="4650"/>
                </a:lnTo>
                <a:lnTo>
                  <a:pt x="8916" y="4671"/>
                </a:lnTo>
                <a:lnTo>
                  <a:pt x="8897" y="4691"/>
                </a:lnTo>
                <a:lnTo>
                  <a:pt x="8879" y="4710"/>
                </a:lnTo>
                <a:lnTo>
                  <a:pt x="8864" y="4731"/>
                </a:lnTo>
                <a:lnTo>
                  <a:pt x="8852" y="4752"/>
                </a:lnTo>
                <a:lnTo>
                  <a:pt x="8843" y="4731"/>
                </a:lnTo>
                <a:lnTo>
                  <a:pt x="8828" y="4710"/>
                </a:lnTo>
                <a:lnTo>
                  <a:pt x="8810" y="4691"/>
                </a:lnTo>
                <a:lnTo>
                  <a:pt x="8790" y="4671"/>
                </a:lnTo>
                <a:close/>
                <a:moveTo>
                  <a:pt x="8910" y="4818"/>
                </a:moveTo>
                <a:lnTo>
                  <a:pt x="8915" y="4799"/>
                </a:lnTo>
                <a:lnTo>
                  <a:pt x="8922" y="4779"/>
                </a:lnTo>
                <a:lnTo>
                  <a:pt x="8933" y="4761"/>
                </a:lnTo>
                <a:lnTo>
                  <a:pt x="8946" y="4740"/>
                </a:lnTo>
                <a:lnTo>
                  <a:pt x="8964" y="4722"/>
                </a:lnTo>
                <a:lnTo>
                  <a:pt x="8988" y="4704"/>
                </a:lnTo>
                <a:lnTo>
                  <a:pt x="9018" y="4683"/>
                </a:lnTo>
                <a:lnTo>
                  <a:pt x="9093" y="4632"/>
                </a:lnTo>
                <a:lnTo>
                  <a:pt x="9168" y="4683"/>
                </a:lnTo>
                <a:lnTo>
                  <a:pt x="9198" y="4704"/>
                </a:lnTo>
                <a:lnTo>
                  <a:pt x="9222" y="4722"/>
                </a:lnTo>
                <a:lnTo>
                  <a:pt x="9240" y="4740"/>
                </a:lnTo>
                <a:lnTo>
                  <a:pt x="9254" y="4761"/>
                </a:lnTo>
                <a:lnTo>
                  <a:pt x="9266" y="4779"/>
                </a:lnTo>
                <a:lnTo>
                  <a:pt x="9272" y="4799"/>
                </a:lnTo>
                <a:lnTo>
                  <a:pt x="9276" y="4818"/>
                </a:lnTo>
                <a:lnTo>
                  <a:pt x="9276" y="4841"/>
                </a:lnTo>
                <a:lnTo>
                  <a:pt x="9273" y="4871"/>
                </a:lnTo>
                <a:lnTo>
                  <a:pt x="9272" y="4883"/>
                </a:lnTo>
                <a:lnTo>
                  <a:pt x="9267" y="4895"/>
                </a:lnTo>
                <a:lnTo>
                  <a:pt x="9261" y="4907"/>
                </a:lnTo>
                <a:lnTo>
                  <a:pt x="9255" y="4919"/>
                </a:lnTo>
                <a:lnTo>
                  <a:pt x="9248" y="4929"/>
                </a:lnTo>
                <a:lnTo>
                  <a:pt x="9237" y="4940"/>
                </a:lnTo>
                <a:lnTo>
                  <a:pt x="9213" y="4964"/>
                </a:lnTo>
                <a:lnTo>
                  <a:pt x="9182" y="4988"/>
                </a:lnTo>
                <a:lnTo>
                  <a:pt x="9141" y="5016"/>
                </a:lnTo>
                <a:lnTo>
                  <a:pt x="9093" y="5051"/>
                </a:lnTo>
                <a:lnTo>
                  <a:pt x="9044" y="5016"/>
                </a:lnTo>
                <a:lnTo>
                  <a:pt x="9003" y="4988"/>
                </a:lnTo>
                <a:lnTo>
                  <a:pt x="8972" y="4964"/>
                </a:lnTo>
                <a:lnTo>
                  <a:pt x="8948" y="4940"/>
                </a:lnTo>
                <a:lnTo>
                  <a:pt x="8939" y="4929"/>
                </a:lnTo>
                <a:lnTo>
                  <a:pt x="8930" y="4919"/>
                </a:lnTo>
                <a:lnTo>
                  <a:pt x="8924" y="4907"/>
                </a:lnTo>
                <a:lnTo>
                  <a:pt x="8918" y="4895"/>
                </a:lnTo>
                <a:lnTo>
                  <a:pt x="8915" y="4883"/>
                </a:lnTo>
                <a:lnTo>
                  <a:pt x="8912" y="4871"/>
                </a:lnTo>
                <a:lnTo>
                  <a:pt x="8910" y="4841"/>
                </a:lnTo>
                <a:lnTo>
                  <a:pt x="8910" y="4818"/>
                </a:lnTo>
                <a:close/>
                <a:moveTo>
                  <a:pt x="9270" y="4671"/>
                </a:moveTo>
                <a:lnTo>
                  <a:pt x="9246" y="4650"/>
                </a:lnTo>
                <a:lnTo>
                  <a:pt x="9219" y="4632"/>
                </a:lnTo>
                <a:lnTo>
                  <a:pt x="9158" y="4590"/>
                </a:lnTo>
                <a:lnTo>
                  <a:pt x="9162" y="4587"/>
                </a:lnTo>
                <a:lnTo>
                  <a:pt x="9200" y="4560"/>
                </a:lnTo>
                <a:lnTo>
                  <a:pt x="9231" y="4535"/>
                </a:lnTo>
                <a:lnTo>
                  <a:pt x="9258" y="4511"/>
                </a:lnTo>
                <a:lnTo>
                  <a:pt x="9279" y="4488"/>
                </a:lnTo>
                <a:lnTo>
                  <a:pt x="9297" y="4467"/>
                </a:lnTo>
                <a:lnTo>
                  <a:pt x="9314" y="4446"/>
                </a:lnTo>
                <a:lnTo>
                  <a:pt x="9324" y="4427"/>
                </a:lnTo>
                <a:lnTo>
                  <a:pt x="9333" y="4409"/>
                </a:lnTo>
                <a:lnTo>
                  <a:pt x="9342" y="4427"/>
                </a:lnTo>
                <a:lnTo>
                  <a:pt x="9354" y="4446"/>
                </a:lnTo>
                <a:lnTo>
                  <a:pt x="9368" y="4467"/>
                </a:lnTo>
                <a:lnTo>
                  <a:pt x="9386" y="4488"/>
                </a:lnTo>
                <a:lnTo>
                  <a:pt x="9408" y="4511"/>
                </a:lnTo>
                <a:lnTo>
                  <a:pt x="9435" y="4535"/>
                </a:lnTo>
                <a:lnTo>
                  <a:pt x="9465" y="4560"/>
                </a:lnTo>
                <a:lnTo>
                  <a:pt x="9504" y="4587"/>
                </a:lnTo>
                <a:lnTo>
                  <a:pt x="9507" y="4590"/>
                </a:lnTo>
                <a:lnTo>
                  <a:pt x="9446" y="4632"/>
                </a:lnTo>
                <a:lnTo>
                  <a:pt x="9420" y="4650"/>
                </a:lnTo>
                <a:lnTo>
                  <a:pt x="9396" y="4671"/>
                </a:lnTo>
                <a:lnTo>
                  <a:pt x="9375" y="4691"/>
                </a:lnTo>
                <a:lnTo>
                  <a:pt x="9360" y="4710"/>
                </a:lnTo>
                <a:lnTo>
                  <a:pt x="9344" y="4731"/>
                </a:lnTo>
                <a:lnTo>
                  <a:pt x="9333" y="4752"/>
                </a:lnTo>
                <a:lnTo>
                  <a:pt x="9321" y="4731"/>
                </a:lnTo>
                <a:lnTo>
                  <a:pt x="9308" y="4710"/>
                </a:lnTo>
                <a:lnTo>
                  <a:pt x="9290" y="4691"/>
                </a:lnTo>
                <a:lnTo>
                  <a:pt x="9270" y="4671"/>
                </a:lnTo>
                <a:close/>
                <a:moveTo>
                  <a:pt x="9392" y="4818"/>
                </a:moveTo>
                <a:lnTo>
                  <a:pt x="9393" y="4799"/>
                </a:lnTo>
                <a:lnTo>
                  <a:pt x="9402" y="4779"/>
                </a:lnTo>
                <a:lnTo>
                  <a:pt x="9411" y="4761"/>
                </a:lnTo>
                <a:lnTo>
                  <a:pt x="9426" y="4740"/>
                </a:lnTo>
                <a:lnTo>
                  <a:pt x="9444" y="4722"/>
                </a:lnTo>
                <a:lnTo>
                  <a:pt x="9468" y="4704"/>
                </a:lnTo>
                <a:lnTo>
                  <a:pt x="9498" y="4683"/>
                </a:lnTo>
                <a:lnTo>
                  <a:pt x="9573" y="4632"/>
                </a:lnTo>
                <a:lnTo>
                  <a:pt x="9585" y="4641"/>
                </a:lnTo>
                <a:lnTo>
                  <a:pt x="9656" y="4686"/>
                </a:lnTo>
                <a:lnTo>
                  <a:pt x="9681" y="4707"/>
                </a:lnTo>
                <a:lnTo>
                  <a:pt x="9704" y="4727"/>
                </a:lnTo>
                <a:lnTo>
                  <a:pt x="9722" y="4743"/>
                </a:lnTo>
                <a:lnTo>
                  <a:pt x="9735" y="4761"/>
                </a:lnTo>
                <a:lnTo>
                  <a:pt x="9746" y="4779"/>
                </a:lnTo>
                <a:lnTo>
                  <a:pt x="9752" y="4799"/>
                </a:lnTo>
                <a:lnTo>
                  <a:pt x="9755" y="4818"/>
                </a:lnTo>
                <a:lnTo>
                  <a:pt x="9755" y="4841"/>
                </a:lnTo>
                <a:lnTo>
                  <a:pt x="9753" y="4869"/>
                </a:lnTo>
                <a:lnTo>
                  <a:pt x="9752" y="4883"/>
                </a:lnTo>
                <a:lnTo>
                  <a:pt x="9747" y="4895"/>
                </a:lnTo>
                <a:lnTo>
                  <a:pt x="9743" y="4905"/>
                </a:lnTo>
                <a:lnTo>
                  <a:pt x="9737" y="4917"/>
                </a:lnTo>
                <a:lnTo>
                  <a:pt x="9729" y="4926"/>
                </a:lnTo>
                <a:lnTo>
                  <a:pt x="9722" y="4938"/>
                </a:lnTo>
                <a:lnTo>
                  <a:pt x="9698" y="4961"/>
                </a:lnTo>
                <a:lnTo>
                  <a:pt x="9668" y="4985"/>
                </a:lnTo>
                <a:lnTo>
                  <a:pt x="9632" y="5010"/>
                </a:lnTo>
                <a:lnTo>
                  <a:pt x="9585" y="5042"/>
                </a:lnTo>
                <a:lnTo>
                  <a:pt x="9573" y="5051"/>
                </a:lnTo>
                <a:lnTo>
                  <a:pt x="9524" y="5016"/>
                </a:lnTo>
                <a:lnTo>
                  <a:pt x="9483" y="4988"/>
                </a:lnTo>
                <a:lnTo>
                  <a:pt x="9452" y="4964"/>
                </a:lnTo>
                <a:lnTo>
                  <a:pt x="9428" y="4940"/>
                </a:lnTo>
                <a:lnTo>
                  <a:pt x="9417" y="4929"/>
                </a:lnTo>
                <a:lnTo>
                  <a:pt x="9410" y="4919"/>
                </a:lnTo>
                <a:lnTo>
                  <a:pt x="9404" y="4907"/>
                </a:lnTo>
                <a:lnTo>
                  <a:pt x="9398" y="4895"/>
                </a:lnTo>
                <a:lnTo>
                  <a:pt x="9393" y="4883"/>
                </a:lnTo>
                <a:lnTo>
                  <a:pt x="9392" y="4871"/>
                </a:lnTo>
                <a:lnTo>
                  <a:pt x="9390" y="4841"/>
                </a:lnTo>
                <a:lnTo>
                  <a:pt x="9392" y="4818"/>
                </a:lnTo>
                <a:close/>
                <a:moveTo>
                  <a:pt x="9749" y="4671"/>
                </a:moveTo>
                <a:lnTo>
                  <a:pt x="9725" y="4650"/>
                </a:lnTo>
                <a:lnTo>
                  <a:pt x="9699" y="4632"/>
                </a:lnTo>
                <a:lnTo>
                  <a:pt x="9638" y="4590"/>
                </a:lnTo>
                <a:lnTo>
                  <a:pt x="9644" y="4587"/>
                </a:lnTo>
                <a:lnTo>
                  <a:pt x="9680" y="4560"/>
                </a:lnTo>
                <a:lnTo>
                  <a:pt x="9711" y="4535"/>
                </a:lnTo>
                <a:lnTo>
                  <a:pt x="9737" y="4511"/>
                </a:lnTo>
                <a:lnTo>
                  <a:pt x="9759" y="4488"/>
                </a:lnTo>
                <a:lnTo>
                  <a:pt x="9777" y="4467"/>
                </a:lnTo>
                <a:lnTo>
                  <a:pt x="9794" y="4446"/>
                </a:lnTo>
                <a:lnTo>
                  <a:pt x="9803" y="4427"/>
                </a:lnTo>
                <a:lnTo>
                  <a:pt x="9813" y="4409"/>
                </a:lnTo>
                <a:lnTo>
                  <a:pt x="9821" y="4427"/>
                </a:lnTo>
                <a:lnTo>
                  <a:pt x="9833" y="4446"/>
                </a:lnTo>
                <a:lnTo>
                  <a:pt x="9848" y="4467"/>
                </a:lnTo>
                <a:lnTo>
                  <a:pt x="9866" y="4488"/>
                </a:lnTo>
                <a:lnTo>
                  <a:pt x="9887" y="4511"/>
                </a:lnTo>
                <a:lnTo>
                  <a:pt x="9915" y="4535"/>
                </a:lnTo>
                <a:lnTo>
                  <a:pt x="9945" y="4560"/>
                </a:lnTo>
                <a:lnTo>
                  <a:pt x="9983" y="4587"/>
                </a:lnTo>
                <a:lnTo>
                  <a:pt x="9989" y="4590"/>
                </a:lnTo>
                <a:lnTo>
                  <a:pt x="9927" y="4632"/>
                </a:lnTo>
                <a:lnTo>
                  <a:pt x="9899" y="4650"/>
                </a:lnTo>
                <a:lnTo>
                  <a:pt x="9878" y="4671"/>
                </a:lnTo>
                <a:lnTo>
                  <a:pt x="9855" y="4691"/>
                </a:lnTo>
                <a:lnTo>
                  <a:pt x="9839" y="4710"/>
                </a:lnTo>
                <a:lnTo>
                  <a:pt x="9824" y="4731"/>
                </a:lnTo>
                <a:lnTo>
                  <a:pt x="9813" y="4752"/>
                </a:lnTo>
                <a:lnTo>
                  <a:pt x="9801" y="4731"/>
                </a:lnTo>
                <a:lnTo>
                  <a:pt x="9788" y="4710"/>
                </a:lnTo>
                <a:lnTo>
                  <a:pt x="9770" y="4691"/>
                </a:lnTo>
                <a:lnTo>
                  <a:pt x="9749" y="4671"/>
                </a:lnTo>
                <a:close/>
                <a:moveTo>
                  <a:pt x="9872" y="4818"/>
                </a:moveTo>
                <a:lnTo>
                  <a:pt x="9873" y="4799"/>
                </a:lnTo>
                <a:lnTo>
                  <a:pt x="9881" y="4779"/>
                </a:lnTo>
                <a:lnTo>
                  <a:pt x="9891" y="4761"/>
                </a:lnTo>
                <a:lnTo>
                  <a:pt x="9905" y="4740"/>
                </a:lnTo>
                <a:lnTo>
                  <a:pt x="9923" y="4722"/>
                </a:lnTo>
                <a:lnTo>
                  <a:pt x="9947" y="4704"/>
                </a:lnTo>
                <a:lnTo>
                  <a:pt x="9977" y="4683"/>
                </a:lnTo>
                <a:lnTo>
                  <a:pt x="10053" y="4632"/>
                </a:lnTo>
                <a:lnTo>
                  <a:pt x="10130" y="4683"/>
                </a:lnTo>
                <a:lnTo>
                  <a:pt x="10157" y="4704"/>
                </a:lnTo>
                <a:lnTo>
                  <a:pt x="10181" y="4722"/>
                </a:lnTo>
                <a:lnTo>
                  <a:pt x="10199" y="4740"/>
                </a:lnTo>
                <a:lnTo>
                  <a:pt x="10215" y="4761"/>
                </a:lnTo>
                <a:lnTo>
                  <a:pt x="10226" y="4779"/>
                </a:lnTo>
                <a:lnTo>
                  <a:pt x="10232" y="4799"/>
                </a:lnTo>
                <a:lnTo>
                  <a:pt x="10235" y="4818"/>
                </a:lnTo>
                <a:lnTo>
                  <a:pt x="10235" y="4841"/>
                </a:lnTo>
                <a:lnTo>
                  <a:pt x="10233" y="4871"/>
                </a:lnTo>
                <a:lnTo>
                  <a:pt x="10232" y="4883"/>
                </a:lnTo>
                <a:lnTo>
                  <a:pt x="10227" y="4895"/>
                </a:lnTo>
                <a:lnTo>
                  <a:pt x="10223" y="4907"/>
                </a:lnTo>
                <a:lnTo>
                  <a:pt x="10215" y="4919"/>
                </a:lnTo>
                <a:lnTo>
                  <a:pt x="10208" y="4929"/>
                </a:lnTo>
                <a:lnTo>
                  <a:pt x="10199" y="4940"/>
                </a:lnTo>
                <a:lnTo>
                  <a:pt x="10173" y="4964"/>
                </a:lnTo>
                <a:lnTo>
                  <a:pt x="10143" y="4988"/>
                </a:lnTo>
                <a:lnTo>
                  <a:pt x="10101" y="5016"/>
                </a:lnTo>
                <a:lnTo>
                  <a:pt x="10053" y="5051"/>
                </a:lnTo>
                <a:lnTo>
                  <a:pt x="10004" y="5016"/>
                </a:lnTo>
                <a:lnTo>
                  <a:pt x="9963" y="4988"/>
                </a:lnTo>
                <a:lnTo>
                  <a:pt x="9932" y="4964"/>
                </a:lnTo>
                <a:lnTo>
                  <a:pt x="9908" y="4940"/>
                </a:lnTo>
                <a:lnTo>
                  <a:pt x="9897" y="4929"/>
                </a:lnTo>
                <a:lnTo>
                  <a:pt x="9890" y="4919"/>
                </a:lnTo>
                <a:lnTo>
                  <a:pt x="9884" y="4907"/>
                </a:lnTo>
                <a:lnTo>
                  <a:pt x="9878" y="4895"/>
                </a:lnTo>
                <a:lnTo>
                  <a:pt x="9873" y="4883"/>
                </a:lnTo>
                <a:lnTo>
                  <a:pt x="9872" y="4871"/>
                </a:lnTo>
                <a:lnTo>
                  <a:pt x="9869" y="4841"/>
                </a:lnTo>
                <a:lnTo>
                  <a:pt x="9872" y="4818"/>
                </a:lnTo>
                <a:close/>
                <a:moveTo>
                  <a:pt x="10229" y="4671"/>
                </a:moveTo>
                <a:lnTo>
                  <a:pt x="10205" y="4650"/>
                </a:lnTo>
                <a:lnTo>
                  <a:pt x="10179" y="4632"/>
                </a:lnTo>
                <a:lnTo>
                  <a:pt x="10118" y="4590"/>
                </a:lnTo>
                <a:lnTo>
                  <a:pt x="10124" y="4587"/>
                </a:lnTo>
                <a:lnTo>
                  <a:pt x="10160" y="4560"/>
                </a:lnTo>
                <a:lnTo>
                  <a:pt x="10191" y="4535"/>
                </a:lnTo>
                <a:lnTo>
                  <a:pt x="10217" y="4511"/>
                </a:lnTo>
                <a:lnTo>
                  <a:pt x="10239" y="4488"/>
                </a:lnTo>
                <a:lnTo>
                  <a:pt x="10257" y="4467"/>
                </a:lnTo>
                <a:lnTo>
                  <a:pt x="10272" y="4446"/>
                </a:lnTo>
                <a:lnTo>
                  <a:pt x="10283" y="4427"/>
                </a:lnTo>
                <a:lnTo>
                  <a:pt x="10293" y="4409"/>
                </a:lnTo>
                <a:lnTo>
                  <a:pt x="10301" y="4427"/>
                </a:lnTo>
                <a:lnTo>
                  <a:pt x="10313" y="4446"/>
                </a:lnTo>
                <a:lnTo>
                  <a:pt x="10326" y="4467"/>
                </a:lnTo>
                <a:lnTo>
                  <a:pt x="10344" y="4488"/>
                </a:lnTo>
                <a:lnTo>
                  <a:pt x="10367" y="4511"/>
                </a:lnTo>
                <a:lnTo>
                  <a:pt x="10395" y="4535"/>
                </a:lnTo>
                <a:lnTo>
                  <a:pt x="10425" y="4560"/>
                </a:lnTo>
                <a:lnTo>
                  <a:pt x="10463" y="4587"/>
                </a:lnTo>
                <a:lnTo>
                  <a:pt x="10469" y="4590"/>
                </a:lnTo>
                <a:lnTo>
                  <a:pt x="10407" y="4632"/>
                </a:lnTo>
                <a:lnTo>
                  <a:pt x="10379" y="4650"/>
                </a:lnTo>
                <a:lnTo>
                  <a:pt x="10356" y="4671"/>
                </a:lnTo>
                <a:lnTo>
                  <a:pt x="10335" y="4691"/>
                </a:lnTo>
                <a:lnTo>
                  <a:pt x="10319" y="4710"/>
                </a:lnTo>
                <a:lnTo>
                  <a:pt x="10302" y="4731"/>
                </a:lnTo>
                <a:lnTo>
                  <a:pt x="10293" y="4752"/>
                </a:lnTo>
                <a:lnTo>
                  <a:pt x="10281" y="4731"/>
                </a:lnTo>
                <a:lnTo>
                  <a:pt x="10268" y="4710"/>
                </a:lnTo>
                <a:lnTo>
                  <a:pt x="10250" y="4691"/>
                </a:lnTo>
                <a:lnTo>
                  <a:pt x="10229" y="4671"/>
                </a:lnTo>
                <a:close/>
                <a:moveTo>
                  <a:pt x="10350" y="4818"/>
                </a:moveTo>
                <a:lnTo>
                  <a:pt x="10353" y="4799"/>
                </a:lnTo>
                <a:lnTo>
                  <a:pt x="10361" y="4779"/>
                </a:lnTo>
                <a:lnTo>
                  <a:pt x="10371" y="4761"/>
                </a:lnTo>
                <a:lnTo>
                  <a:pt x="10385" y="4740"/>
                </a:lnTo>
                <a:lnTo>
                  <a:pt x="10404" y="4722"/>
                </a:lnTo>
                <a:lnTo>
                  <a:pt x="10427" y="4704"/>
                </a:lnTo>
                <a:lnTo>
                  <a:pt x="10457" y="4683"/>
                </a:lnTo>
                <a:lnTo>
                  <a:pt x="10533" y="4632"/>
                </a:lnTo>
                <a:lnTo>
                  <a:pt x="10545" y="4641"/>
                </a:lnTo>
                <a:lnTo>
                  <a:pt x="10614" y="4686"/>
                </a:lnTo>
                <a:lnTo>
                  <a:pt x="10643" y="4707"/>
                </a:lnTo>
                <a:lnTo>
                  <a:pt x="10665" y="4727"/>
                </a:lnTo>
                <a:lnTo>
                  <a:pt x="10680" y="4743"/>
                </a:lnTo>
                <a:lnTo>
                  <a:pt x="10695" y="4761"/>
                </a:lnTo>
                <a:lnTo>
                  <a:pt x="10704" y="4779"/>
                </a:lnTo>
                <a:lnTo>
                  <a:pt x="10710" y="4799"/>
                </a:lnTo>
                <a:lnTo>
                  <a:pt x="10715" y="4818"/>
                </a:lnTo>
                <a:lnTo>
                  <a:pt x="10715" y="4841"/>
                </a:lnTo>
                <a:lnTo>
                  <a:pt x="10713" y="4869"/>
                </a:lnTo>
                <a:lnTo>
                  <a:pt x="10710" y="4883"/>
                </a:lnTo>
                <a:lnTo>
                  <a:pt x="10707" y="4895"/>
                </a:lnTo>
                <a:lnTo>
                  <a:pt x="10703" y="4905"/>
                </a:lnTo>
                <a:lnTo>
                  <a:pt x="10697" y="4917"/>
                </a:lnTo>
                <a:lnTo>
                  <a:pt x="10689" y="4926"/>
                </a:lnTo>
                <a:lnTo>
                  <a:pt x="10680" y="4938"/>
                </a:lnTo>
                <a:lnTo>
                  <a:pt x="10659" y="4961"/>
                </a:lnTo>
                <a:lnTo>
                  <a:pt x="10629" y="4985"/>
                </a:lnTo>
                <a:lnTo>
                  <a:pt x="10590" y="5010"/>
                </a:lnTo>
                <a:lnTo>
                  <a:pt x="10545" y="5042"/>
                </a:lnTo>
                <a:lnTo>
                  <a:pt x="10533" y="5051"/>
                </a:lnTo>
                <a:lnTo>
                  <a:pt x="10482" y="5016"/>
                </a:lnTo>
                <a:lnTo>
                  <a:pt x="10443" y="4988"/>
                </a:lnTo>
                <a:lnTo>
                  <a:pt x="10410" y="4964"/>
                </a:lnTo>
                <a:lnTo>
                  <a:pt x="10386" y="4940"/>
                </a:lnTo>
                <a:lnTo>
                  <a:pt x="10377" y="4929"/>
                </a:lnTo>
                <a:lnTo>
                  <a:pt x="10368" y="4919"/>
                </a:lnTo>
                <a:lnTo>
                  <a:pt x="10362" y="4907"/>
                </a:lnTo>
                <a:lnTo>
                  <a:pt x="10356" y="4895"/>
                </a:lnTo>
                <a:lnTo>
                  <a:pt x="10353" y="4883"/>
                </a:lnTo>
                <a:lnTo>
                  <a:pt x="10350" y="4871"/>
                </a:lnTo>
                <a:lnTo>
                  <a:pt x="10349" y="4841"/>
                </a:lnTo>
                <a:lnTo>
                  <a:pt x="10350" y="4818"/>
                </a:lnTo>
                <a:close/>
                <a:moveTo>
                  <a:pt x="10545" y="4541"/>
                </a:moveTo>
                <a:lnTo>
                  <a:pt x="10533" y="4548"/>
                </a:lnTo>
                <a:lnTo>
                  <a:pt x="10505" y="4529"/>
                </a:lnTo>
                <a:lnTo>
                  <a:pt x="10463" y="4500"/>
                </a:lnTo>
                <a:lnTo>
                  <a:pt x="10431" y="4473"/>
                </a:lnTo>
                <a:lnTo>
                  <a:pt x="10404" y="4449"/>
                </a:lnTo>
                <a:lnTo>
                  <a:pt x="10385" y="4425"/>
                </a:lnTo>
                <a:lnTo>
                  <a:pt x="10371" y="4404"/>
                </a:lnTo>
                <a:lnTo>
                  <a:pt x="10362" y="4386"/>
                </a:lnTo>
                <a:lnTo>
                  <a:pt x="10356" y="4373"/>
                </a:lnTo>
                <a:lnTo>
                  <a:pt x="10353" y="4361"/>
                </a:lnTo>
                <a:lnTo>
                  <a:pt x="10356" y="4350"/>
                </a:lnTo>
                <a:lnTo>
                  <a:pt x="10362" y="4335"/>
                </a:lnTo>
                <a:lnTo>
                  <a:pt x="10371" y="4319"/>
                </a:lnTo>
                <a:lnTo>
                  <a:pt x="10385" y="4296"/>
                </a:lnTo>
                <a:lnTo>
                  <a:pt x="10404" y="4275"/>
                </a:lnTo>
                <a:lnTo>
                  <a:pt x="10431" y="4251"/>
                </a:lnTo>
                <a:lnTo>
                  <a:pt x="10463" y="4223"/>
                </a:lnTo>
                <a:lnTo>
                  <a:pt x="10505" y="4193"/>
                </a:lnTo>
                <a:lnTo>
                  <a:pt x="10533" y="4175"/>
                </a:lnTo>
                <a:lnTo>
                  <a:pt x="10545" y="4184"/>
                </a:lnTo>
                <a:lnTo>
                  <a:pt x="10560" y="4193"/>
                </a:lnTo>
                <a:lnTo>
                  <a:pt x="10601" y="4223"/>
                </a:lnTo>
                <a:lnTo>
                  <a:pt x="10635" y="4251"/>
                </a:lnTo>
                <a:lnTo>
                  <a:pt x="10659" y="4275"/>
                </a:lnTo>
                <a:lnTo>
                  <a:pt x="10679" y="4296"/>
                </a:lnTo>
                <a:lnTo>
                  <a:pt x="10692" y="4319"/>
                </a:lnTo>
                <a:lnTo>
                  <a:pt x="10703" y="4335"/>
                </a:lnTo>
                <a:lnTo>
                  <a:pt x="10709" y="4350"/>
                </a:lnTo>
                <a:lnTo>
                  <a:pt x="10710" y="4361"/>
                </a:lnTo>
                <a:lnTo>
                  <a:pt x="10709" y="4373"/>
                </a:lnTo>
                <a:lnTo>
                  <a:pt x="10703" y="4386"/>
                </a:lnTo>
                <a:lnTo>
                  <a:pt x="10692" y="4404"/>
                </a:lnTo>
                <a:lnTo>
                  <a:pt x="10679" y="4425"/>
                </a:lnTo>
                <a:lnTo>
                  <a:pt x="10659" y="4449"/>
                </a:lnTo>
                <a:lnTo>
                  <a:pt x="10635" y="4473"/>
                </a:lnTo>
                <a:lnTo>
                  <a:pt x="10601" y="4500"/>
                </a:lnTo>
                <a:lnTo>
                  <a:pt x="10560" y="4529"/>
                </a:lnTo>
                <a:lnTo>
                  <a:pt x="10545" y="4541"/>
                </a:lnTo>
                <a:close/>
                <a:moveTo>
                  <a:pt x="10545" y="4083"/>
                </a:moveTo>
                <a:lnTo>
                  <a:pt x="10533" y="4091"/>
                </a:lnTo>
                <a:lnTo>
                  <a:pt x="10482" y="4058"/>
                </a:lnTo>
                <a:lnTo>
                  <a:pt x="10443" y="4029"/>
                </a:lnTo>
                <a:lnTo>
                  <a:pt x="10410" y="4004"/>
                </a:lnTo>
                <a:lnTo>
                  <a:pt x="10386" y="3981"/>
                </a:lnTo>
                <a:lnTo>
                  <a:pt x="10377" y="3969"/>
                </a:lnTo>
                <a:lnTo>
                  <a:pt x="10368" y="3959"/>
                </a:lnTo>
                <a:lnTo>
                  <a:pt x="10362" y="3947"/>
                </a:lnTo>
                <a:lnTo>
                  <a:pt x="10356" y="3935"/>
                </a:lnTo>
                <a:lnTo>
                  <a:pt x="10353" y="3923"/>
                </a:lnTo>
                <a:lnTo>
                  <a:pt x="10350" y="3909"/>
                </a:lnTo>
                <a:lnTo>
                  <a:pt x="10349" y="3881"/>
                </a:lnTo>
                <a:lnTo>
                  <a:pt x="10350" y="3860"/>
                </a:lnTo>
                <a:lnTo>
                  <a:pt x="10353" y="3839"/>
                </a:lnTo>
                <a:lnTo>
                  <a:pt x="10361" y="3819"/>
                </a:lnTo>
                <a:lnTo>
                  <a:pt x="10371" y="3800"/>
                </a:lnTo>
                <a:lnTo>
                  <a:pt x="10385" y="3782"/>
                </a:lnTo>
                <a:lnTo>
                  <a:pt x="10404" y="3764"/>
                </a:lnTo>
                <a:lnTo>
                  <a:pt x="10427" y="3743"/>
                </a:lnTo>
                <a:lnTo>
                  <a:pt x="10457" y="3723"/>
                </a:lnTo>
                <a:lnTo>
                  <a:pt x="10533" y="3674"/>
                </a:lnTo>
                <a:lnTo>
                  <a:pt x="10545" y="3681"/>
                </a:lnTo>
                <a:lnTo>
                  <a:pt x="10614" y="3728"/>
                </a:lnTo>
                <a:lnTo>
                  <a:pt x="10643" y="3747"/>
                </a:lnTo>
                <a:lnTo>
                  <a:pt x="10665" y="3765"/>
                </a:lnTo>
                <a:lnTo>
                  <a:pt x="10680" y="3783"/>
                </a:lnTo>
                <a:lnTo>
                  <a:pt x="10695" y="3801"/>
                </a:lnTo>
                <a:lnTo>
                  <a:pt x="10704" y="3819"/>
                </a:lnTo>
                <a:lnTo>
                  <a:pt x="10710" y="3839"/>
                </a:lnTo>
                <a:lnTo>
                  <a:pt x="10715" y="3860"/>
                </a:lnTo>
                <a:lnTo>
                  <a:pt x="10715" y="3881"/>
                </a:lnTo>
                <a:lnTo>
                  <a:pt x="10713" y="3909"/>
                </a:lnTo>
                <a:lnTo>
                  <a:pt x="10710" y="3921"/>
                </a:lnTo>
                <a:lnTo>
                  <a:pt x="10707" y="3933"/>
                </a:lnTo>
                <a:lnTo>
                  <a:pt x="10703" y="3945"/>
                </a:lnTo>
                <a:lnTo>
                  <a:pt x="10697" y="3957"/>
                </a:lnTo>
                <a:lnTo>
                  <a:pt x="10689" y="3968"/>
                </a:lnTo>
                <a:lnTo>
                  <a:pt x="10680" y="3980"/>
                </a:lnTo>
                <a:lnTo>
                  <a:pt x="10659" y="4001"/>
                </a:lnTo>
                <a:lnTo>
                  <a:pt x="10629" y="4025"/>
                </a:lnTo>
                <a:lnTo>
                  <a:pt x="10590" y="4052"/>
                </a:lnTo>
                <a:lnTo>
                  <a:pt x="10545" y="4083"/>
                </a:lnTo>
                <a:close/>
                <a:moveTo>
                  <a:pt x="10545" y="3579"/>
                </a:moveTo>
                <a:lnTo>
                  <a:pt x="10533" y="3588"/>
                </a:lnTo>
                <a:lnTo>
                  <a:pt x="10505" y="3570"/>
                </a:lnTo>
                <a:lnTo>
                  <a:pt x="10463" y="3542"/>
                </a:lnTo>
                <a:lnTo>
                  <a:pt x="10431" y="3513"/>
                </a:lnTo>
                <a:lnTo>
                  <a:pt x="10404" y="3488"/>
                </a:lnTo>
                <a:lnTo>
                  <a:pt x="10385" y="3465"/>
                </a:lnTo>
                <a:lnTo>
                  <a:pt x="10371" y="3446"/>
                </a:lnTo>
                <a:lnTo>
                  <a:pt x="10362" y="3428"/>
                </a:lnTo>
                <a:lnTo>
                  <a:pt x="10356" y="3414"/>
                </a:lnTo>
                <a:lnTo>
                  <a:pt x="10353" y="3402"/>
                </a:lnTo>
                <a:lnTo>
                  <a:pt x="10356" y="3390"/>
                </a:lnTo>
                <a:lnTo>
                  <a:pt x="10362" y="3375"/>
                </a:lnTo>
                <a:lnTo>
                  <a:pt x="10371" y="3357"/>
                </a:lnTo>
                <a:lnTo>
                  <a:pt x="10385" y="3338"/>
                </a:lnTo>
                <a:lnTo>
                  <a:pt x="10404" y="3315"/>
                </a:lnTo>
                <a:lnTo>
                  <a:pt x="10431" y="3290"/>
                </a:lnTo>
                <a:lnTo>
                  <a:pt x="10463" y="3264"/>
                </a:lnTo>
                <a:lnTo>
                  <a:pt x="10505" y="3234"/>
                </a:lnTo>
                <a:lnTo>
                  <a:pt x="10533" y="3216"/>
                </a:lnTo>
                <a:lnTo>
                  <a:pt x="10545" y="3224"/>
                </a:lnTo>
                <a:lnTo>
                  <a:pt x="10560" y="3234"/>
                </a:lnTo>
                <a:lnTo>
                  <a:pt x="10601" y="3264"/>
                </a:lnTo>
                <a:lnTo>
                  <a:pt x="10635" y="3290"/>
                </a:lnTo>
                <a:lnTo>
                  <a:pt x="10659" y="3315"/>
                </a:lnTo>
                <a:lnTo>
                  <a:pt x="10679" y="3338"/>
                </a:lnTo>
                <a:lnTo>
                  <a:pt x="10692" y="3357"/>
                </a:lnTo>
                <a:lnTo>
                  <a:pt x="10703" y="3375"/>
                </a:lnTo>
                <a:lnTo>
                  <a:pt x="10709" y="3390"/>
                </a:lnTo>
                <a:lnTo>
                  <a:pt x="10710" y="3402"/>
                </a:lnTo>
                <a:lnTo>
                  <a:pt x="10709" y="3414"/>
                </a:lnTo>
                <a:lnTo>
                  <a:pt x="10703" y="3428"/>
                </a:lnTo>
                <a:lnTo>
                  <a:pt x="10692" y="3446"/>
                </a:lnTo>
                <a:lnTo>
                  <a:pt x="10679" y="3465"/>
                </a:lnTo>
                <a:lnTo>
                  <a:pt x="10659" y="3488"/>
                </a:lnTo>
                <a:lnTo>
                  <a:pt x="10635" y="3513"/>
                </a:lnTo>
                <a:lnTo>
                  <a:pt x="10601" y="3542"/>
                </a:lnTo>
                <a:lnTo>
                  <a:pt x="10560" y="3570"/>
                </a:lnTo>
                <a:lnTo>
                  <a:pt x="10545" y="3579"/>
                </a:lnTo>
                <a:close/>
                <a:moveTo>
                  <a:pt x="10545" y="3123"/>
                </a:moveTo>
                <a:lnTo>
                  <a:pt x="10533" y="3132"/>
                </a:lnTo>
                <a:lnTo>
                  <a:pt x="10482" y="3098"/>
                </a:lnTo>
                <a:lnTo>
                  <a:pt x="10443" y="3069"/>
                </a:lnTo>
                <a:lnTo>
                  <a:pt x="10410" y="3044"/>
                </a:lnTo>
                <a:lnTo>
                  <a:pt x="10386" y="3021"/>
                </a:lnTo>
                <a:lnTo>
                  <a:pt x="10377" y="3009"/>
                </a:lnTo>
                <a:lnTo>
                  <a:pt x="10368" y="2997"/>
                </a:lnTo>
                <a:lnTo>
                  <a:pt x="10362" y="2988"/>
                </a:lnTo>
                <a:lnTo>
                  <a:pt x="10356" y="2976"/>
                </a:lnTo>
                <a:lnTo>
                  <a:pt x="10353" y="2964"/>
                </a:lnTo>
                <a:lnTo>
                  <a:pt x="10350" y="2951"/>
                </a:lnTo>
                <a:lnTo>
                  <a:pt x="10349" y="2922"/>
                </a:lnTo>
                <a:lnTo>
                  <a:pt x="10350" y="2900"/>
                </a:lnTo>
                <a:lnTo>
                  <a:pt x="10353" y="2880"/>
                </a:lnTo>
                <a:lnTo>
                  <a:pt x="10361" y="2861"/>
                </a:lnTo>
                <a:lnTo>
                  <a:pt x="10371" y="2840"/>
                </a:lnTo>
                <a:lnTo>
                  <a:pt x="10385" y="2822"/>
                </a:lnTo>
                <a:lnTo>
                  <a:pt x="10404" y="2804"/>
                </a:lnTo>
                <a:lnTo>
                  <a:pt x="10427" y="2784"/>
                </a:lnTo>
                <a:lnTo>
                  <a:pt x="10457" y="2765"/>
                </a:lnTo>
                <a:lnTo>
                  <a:pt x="10533" y="2712"/>
                </a:lnTo>
                <a:lnTo>
                  <a:pt x="10545" y="2720"/>
                </a:lnTo>
                <a:lnTo>
                  <a:pt x="10614" y="2768"/>
                </a:lnTo>
                <a:lnTo>
                  <a:pt x="10643" y="2789"/>
                </a:lnTo>
                <a:lnTo>
                  <a:pt x="10665" y="2807"/>
                </a:lnTo>
                <a:lnTo>
                  <a:pt x="10680" y="2825"/>
                </a:lnTo>
                <a:lnTo>
                  <a:pt x="10695" y="2843"/>
                </a:lnTo>
                <a:lnTo>
                  <a:pt x="10704" y="2861"/>
                </a:lnTo>
                <a:lnTo>
                  <a:pt x="10710" y="2880"/>
                </a:lnTo>
                <a:lnTo>
                  <a:pt x="10715" y="2900"/>
                </a:lnTo>
                <a:lnTo>
                  <a:pt x="10715" y="2922"/>
                </a:lnTo>
                <a:lnTo>
                  <a:pt x="10713" y="2951"/>
                </a:lnTo>
                <a:lnTo>
                  <a:pt x="10710" y="2963"/>
                </a:lnTo>
                <a:lnTo>
                  <a:pt x="10707" y="2973"/>
                </a:lnTo>
                <a:lnTo>
                  <a:pt x="10703" y="2985"/>
                </a:lnTo>
                <a:lnTo>
                  <a:pt x="10697" y="2996"/>
                </a:lnTo>
                <a:lnTo>
                  <a:pt x="10689" y="3008"/>
                </a:lnTo>
                <a:lnTo>
                  <a:pt x="10680" y="3018"/>
                </a:lnTo>
                <a:lnTo>
                  <a:pt x="10659" y="3039"/>
                </a:lnTo>
                <a:lnTo>
                  <a:pt x="10629" y="3066"/>
                </a:lnTo>
                <a:lnTo>
                  <a:pt x="10590" y="3092"/>
                </a:lnTo>
                <a:lnTo>
                  <a:pt x="10545" y="3123"/>
                </a:lnTo>
                <a:close/>
                <a:moveTo>
                  <a:pt x="10545" y="2621"/>
                </a:moveTo>
                <a:lnTo>
                  <a:pt x="10533" y="2628"/>
                </a:lnTo>
                <a:lnTo>
                  <a:pt x="10505" y="2610"/>
                </a:lnTo>
                <a:lnTo>
                  <a:pt x="10463" y="2580"/>
                </a:lnTo>
                <a:lnTo>
                  <a:pt x="10431" y="2555"/>
                </a:lnTo>
                <a:lnTo>
                  <a:pt x="10404" y="2528"/>
                </a:lnTo>
                <a:lnTo>
                  <a:pt x="10385" y="2507"/>
                </a:lnTo>
                <a:lnTo>
                  <a:pt x="10371" y="2486"/>
                </a:lnTo>
                <a:lnTo>
                  <a:pt x="10362" y="2468"/>
                </a:lnTo>
                <a:lnTo>
                  <a:pt x="10356" y="2454"/>
                </a:lnTo>
                <a:lnTo>
                  <a:pt x="10353" y="2442"/>
                </a:lnTo>
                <a:lnTo>
                  <a:pt x="10356" y="2430"/>
                </a:lnTo>
                <a:lnTo>
                  <a:pt x="10362" y="2417"/>
                </a:lnTo>
                <a:lnTo>
                  <a:pt x="10371" y="2399"/>
                </a:lnTo>
                <a:lnTo>
                  <a:pt x="10385" y="2378"/>
                </a:lnTo>
                <a:lnTo>
                  <a:pt x="10404" y="2357"/>
                </a:lnTo>
                <a:lnTo>
                  <a:pt x="10431" y="2330"/>
                </a:lnTo>
                <a:lnTo>
                  <a:pt x="10463" y="2304"/>
                </a:lnTo>
                <a:lnTo>
                  <a:pt x="10505" y="2274"/>
                </a:lnTo>
                <a:lnTo>
                  <a:pt x="10533" y="2256"/>
                </a:lnTo>
                <a:lnTo>
                  <a:pt x="10545" y="2265"/>
                </a:lnTo>
                <a:lnTo>
                  <a:pt x="10560" y="2274"/>
                </a:lnTo>
                <a:lnTo>
                  <a:pt x="10601" y="2304"/>
                </a:lnTo>
                <a:lnTo>
                  <a:pt x="10635" y="2330"/>
                </a:lnTo>
                <a:lnTo>
                  <a:pt x="10659" y="2357"/>
                </a:lnTo>
                <a:lnTo>
                  <a:pt x="10679" y="2378"/>
                </a:lnTo>
                <a:lnTo>
                  <a:pt x="10692" y="2399"/>
                </a:lnTo>
                <a:lnTo>
                  <a:pt x="10703" y="2417"/>
                </a:lnTo>
                <a:lnTo>
                  <a:pt x="10709" y="2430"/>
                </a:lnTo>
                <a:lnTo>
                  <a:pt x="10710" y="2442"/>
                </a:lnTo>
                <a:lnTo>
                  <a:pt x="10709" y="2454"/>
                </a:lnTo>
                <a:lnTo>
                  <a:pt x="10703" y="2468"/>
                </a:lnTo>
                <a:lnTo>
                  <a:pt x="10692" y="2486"/>
                </a:lnTo>
                <a:lnTo>
                  <a:pt x="10679" y="2507"/>
                </a:lnTo>
                <a:lnTo>
                  <a:pt x="10659" y="2528"/>
                </a:lnTo>
                <a:lnTo>
                  <a:pt x="10635" y="2555"/>
                </a:lnTo>
                <a:lnTo>
                  <a:pt x="10601" y="2580"/>
                </a:lnTo>
                <a:lnTo>
                  <a:pt x="10560" y="2610"/>
                </a:lnTo>
                <a:lnTo>
                  <a:pt x="10545" y="2621"/>
                </a:lnTo>
                <a:close/>
                <a:moveTo>
                  <a:pt x="10545" y="2163"/>
                </a:moveTo>
                <a:lnTo>
                  <a:pt x="10533" y="2171"/>
                </a:lnTo>
                <a:lnTo>
                  <a:pt x="10482" y="2139"/>
                </a:lnTo>
                <a:lnTo>
                  <a:pt x="10443" y="2111"/>
                </a:lnTo>
                <a:lnTo>
                  <a:pt x="10410" y="2085"/>
                </a:lnTo>
                <a:lnTo>
                  <a:pt x="10386" y="2061"/>
                </a:lnTo>
                <a:lnTo>
                  <a:pt x="10377" y="2051"/>
                </a:lnTo>
                <a:lnTo>
                  <a:pt x="10368" y="2039"/>
                </a:lnTo>
                <a:lnTo>
                  <a:pt x="10362" y="2028"/>
                </a:lnTo>
                <a:lnTo>
                  <a:pt x="10356" y="2016"/>
                </a:lnTo>
                <a:lnTo>
                  <a:pt x="10353" y="2004"/>
                </a:lnTo>
                <a:lnTo>
                  <a:pt x="10350" y="1991"/>
                </a:lnTo>
                <a:lnTo>
                  <a:pt x="10349" y="1962"/>
                </a:lnTo>
                <a:lnTo>
                  <a:pt x="10350" y="1941"/>
                </a:lnTo>
                <a:lnTo>
                  <a:pt x="10353" y="1919"/>
                </a:lnTo>
                <a:lnTo>
                  <a:pt x="10361" y="1899"/>
                </a:lnTo>
                <a:lnTo>
                  <a:pt x="10371" y="1881"/>
                </a:lnTo>
                <a:lnTo>
                  <a:pt x="10385" y="1863"/>
                </a:lnTo>
                <a:lnTo>
                  <a:pt x="10404" y="1845"/>
                </a:lnTo>
                <a:lnTo>
                  <a:pt x="10427" y="1824"/>
                </a:lnTo>
                <a:lnTo>
                  <a:pt x="10457" y="1805"/>
                </a:lnTo>
                <a:lnTo>
                  <a:pt x="10533" y="1752"/>
                </a:lnTo>
                <a:lnTo>
                  <a:pt x="10545" y="1761"/>
                </a:lnTo>
                <a:lnTo>
                  <a:pt x="10614" y="1809"/>
                </a:lnTo>
                <a:lnTo>
                  <a:pt x="10643" y="1829"/>
                </a:lnTo>
                <a:lnTo>
                  <a:pt x="10665" y="1847"/>
                </a:lnTo>
                <a:lnTo>
                  <a:pt x="10680" y="1865"/>
                </a:lnTo>
                <a:lnTo>
                  <a:pt x="10695" y="1883"/>
                </a:lnTo>
                <a:lnTo>
                  <a:pt x="10704" y="1901"/>
                </a:lnTo>
                <a:lnTo>
                  <a:pt x="10710" y="1919"/>
                </a:lnTo>
                <a:lnTo>
                  <a:pt x="10715" y="1941"/>
                </a:lnTo>
                <a:lnTo>
                  <a:pt x="10715" y="1962"/>
                </a:lnTo>
                <a:lnTo>
                  <a:pt x="10713" y="1991"/>
                </a:lnTo>
                <a:lnTo>
                  <a:pt x="10710" y="2003"/>
                </a:lnTo>
                <a:lnTo>
                  <a:pt x="10707" y="2015"/>
                </a:lnTo>
                <a:lnTo>
                  <a:pt x="10703" y="2027"/>
                </a:lnTo>
                <a:lnTo>
                  <a:pt x="10697" y="2037"/>
                </a:lnTo>
                <a:lnTo>
                  <a:pt x="10689" y="2049"/>
                </a:lnTo>
                <a:lnTo>
                  <a:pt x="10680" y="2058"/>
                </a:lnTo>
                <a:lnTo>
                  <a:pt x="10659" y="2081"/>
                </a:lnTo>
                <a:lnTo>
                  <a:pt x="10629" y="2105"/>
                </a:lnTo>
                <a:lnTo>
                  <a:pt x="10590" y="2133"/>
                </a:lnTo>
                <a:lnTo>
                  <a:pt x="10545" y="2163"/>
                </a:lnTo>
                <a:close/>
                <a:moveTo>
                  <a:pt x="10407" y="1752"/>
                </a:moveTo>
                <a:lnTo>
                  <a:pt x="10379" y="1773"/>
                </a:lnTo>
                <a:lnTo>
                  <a:pt x="10356" y="1791"/>
                </a:lnTo>
                <a:lnTo>
                  <a:pt x="10335" y="1811"/>
                </a:lnTo>
                <a:lnTo>
                  <a:pt x="10319" y="1830"/>
                </a:lnTo>
                <a:lnTo>
                  <a:pt x="10302" y="1851"/>
                </a:lnTo>
                <a:lnTo>
                  <a:pt x="10293" y="1875"/>
                </a:lnTo>
                <a:lnTo>
                  <a:pt x="10281" y="1851"/>
                </a:lnTo>
                <a:lnTo>
                  <a:pt x="10268" y="1830"/>
                </a:lnTo>
                <a:lnTo>
                  <a:pt x="10250" y="1811"/>
                </a:lnTo>
                <a:lnTo>
                  <a:pt x="10229" y="1791"/>
                </a:lnTo>
                <a:lnTo>
                  <a:pt x="10205" y="1773"/>
                </a:lnTo>
                <a:lnTo>
                  <a:pt x="10179" y="1752"/>
                </a:lnTo>
                <a:lnTo>
                  <a:pt x="10118" y="1710"/>
                </a:lnTo>
                <a:lnTo>
                  <a:pt x="10124" y="1707"/>
                </a:lnTo>
                <a:lnTo>
                  <a:pt x="10160" y="1680"/>
                </a:lnTo>
                <a:lnTo>
                  <a:pt x="10191" y="1656"/>
                </a:lnTo>
                <a:lnTo>
                  <a:pt x="10217" y="1634"/>
                </a:lnTo>
                <a:lnTo>
                  <a:pt x="10239" y="1610"/>
                </a:lnTo>
                <a:lnTo>
                  <a:pt x="10257" y="1587"/>
                </a:lnTo>
                <a:lnTo>
                  <a:pt x="10272" y="1568"/>
                </a:lnTo>
                <a:lnTo>
                  <a:pt x="10283" y="1547"/>
                </a:lnTo>
                <a:lnTo>
                  <a:pt x="10293" y="1532"/>
                </a:lnTo>
                <a:lnTo>
                  <a:pt x="10301" y="1547"/>
                </a:lnTo>
                <a:lnTo>
                  <a:pt x="10313" y="1568"/>
                </a:lnTo>
                <a:lnTo>
                  <a:pt x="10326" y="1587"/>
                </a:lnTo>
                <a:lnTo>
                  <a:pt x="10344" y="1610"/>
                </a:lnTo>
                <a:lnTo>
                  <a:pt x="10367" y="1634"/>
                </a:lnTo>
                <a:lnTo>
                  <a:pt x="10395" y="1656"/>
                </a:lnTo>
                <a:lnTo>
                  <a:pt x="10425" y="1680"/>
                </a:lnTo>
                <a:lnTo>
                  <a:pt x="10463" y="1707"/>
                </a:lnTo>
                <a:lnTo>
                  <a:pt x="10469" y="1710"/>
                </a:lnTo>
                <a:lnTo>
                  <a:pt x="10407" y="1752"/>
                </a:lnTo>
                <a:close/>
                <a:moveTo>
                  <a:pt x="10130" y="1805"/>
                </a:moveTo>
                <a:lnTo>
                  <a:pt x="10157" y="1824"/>
                </a:lnTo>
                <a:lnTo>
                  <a:pt x="10181" y="1845"/>
                </a:lnTo>
                <a:lnTo>
                  <a:pt x="10199" y="1863"/>
                </a:lnTo>
                <a:lnTo>
                  <a:pt x="10215" y="1881"/>
                </a:lnTo>
                <a:lnTo>
                  <a:pt x="10226" y="1899"/>
                </a:lnTo>
                <a:lnTo>
                  <a:pt x="10232" y="1919"/>
                </a:lnTo>
                <a:lnTo>
                  <a:pt x="10235" y="1941"/>
                </a:lnTo>
                <a:lnTo>
                  <a:pt x="10235" y="1962"/>
                </a:lnTo>
                <a:lnTo>
                  <a:pt x="10233" y="1991"/>
                </a:lnTo>
                <a:lnTo>
                  <a:pt x="10232" y="2004"/>
                </a:lnTo>
                <a:lnTo>
                  <a:pt x="10227" y="2016"/>
                </a:lnTo>
                <a:lnTo>
                  <a:pt x="10223" y="2028"/>
                </a:lnTo>
                <a:lnTo>
                  <a:pt x="10215" y="2039"/>
                </a:lnTo>
                <a:lnTo>
                  <a:pt x="10208" y="2051"/>
                </a:lnTo>
                <a:lnTo>
                  <a:pt x="10199" y="2061"/>
                </a:lnTo>
                <a:lnTo>
                  <a:pt x="10173" y="2085"/>
                </a:lnTo>
                <a:lnTo>
                  <a:pt x="10143" y="2111"/>
                </a:lnTo>
                <a:lnTo>
                  <a:pt x="10101" y="2139"/>
                </a:lnTo>
                <a:lnTo>
                  <a:pt x="10053" y="2171"/>
                </a:lnTo>
                <a:lnTo>
                  <a:pt x="10004" y="2139"/>
                </a:lnTo>
                <a:lnTo>
                  <a:pt x="9963" y="2111"/>
                </a:lnTo>
                <a:lnTo>
                  <a:pt x="9932" y="2085"/>
                </a:lnTo>
                <a:lnTo>
                  <a:pt x="9908" y="2061"/>
                </a:lnTo>
                <a:lnTo>
                  <a:pt x="9897" y="2051"/>
                </a:lnTo>
                <a:lnTo>
                  <a:pt x="9890" y="2039"/>
                </a:lnTo>
                <a:lnTo>
                  <a:pt x="9884" y="2028"/>
                </a:lnTo>
                <a:lnTo>
                  <a:pt x="9878" y="2016"/>
                </a:lnTo>
                <a:lnTo>
                  <a:pt x="9873" y="2004"/>
                </a:lnTo>
                <a:lnTo>
                  <a:pt x="9872" y="1991"/>
                </a:lnTo>
                <a:lnTo>
                  <a:pt x="9869" y="1962"/>
                </a:lnTo>
                <a:lnTo>
                  <a:pt x="9872" y="1941"/>
                </a:lnTo>
                <a:lnTo>
                  <a:pt x="9873" y="1919"/>
                </a:lnTo>
                <a:lnTo>
                  <a:pt x="9881" y="1899"/>
                </a:lnTo>
                <a:lnTo>
                  <a:pt x="9891" y="1881"/>
                </a:lnTo>
                <a:lnTo>
                  <a:pt x="9905" y="1863"/>
                </a:lnTo>
                <a:lnTo>
                  <a:pt x="9923" y="1845"/>
                </a:lnTo>
                <a:lnTo>
                  <a:pt x="9947" y="1824"/>
                </a:lnTo>
                <a:lnTo>
                  <a:pt x="9977" y="1805"/>
                </a:lnTo>
                <a:lnTo>
                  <a:pt x="10053" y="1752"/>
                </a:lnTo>
                <a:lnTo>
                  <a:pt x="10130" y="1805"/>
                </a:lnTo>
                <a:close/>
                <a:moveTo>
                  <a:pt x="9927" y="1752"/>
                </a:moveTo>
                <a:lnTo>
                  <a:pt x="9899" y="1773"/>
                </a:lnTo>
                <a:lnTo>
                  <a:pt x="9878" y="1791"/>
                </a:lnTo>
                <a:lnTo>
                  <a:pt x="9855" y="1811"/>
                </a:lnTo>
                <a:lnTo>
                  <a:pt x="9839" y="1830"/>
                </a:lnTo>
                <a:lnTo>
                  <a:pt x="9824" y="1851"/>
                </a:lnTo>
                <a:lnTo>
                  <a:pt x="9813" y="1875"/>
                </a:lnTo>
                <a:lnTo>
                  <a:pt x="9801" y="1851"/>
                </a:lnTo>
                <a:lnTo>
                  <a:pt x="9788" y="1830"/>
                </a:lnTo>
                <a:lnTo>
                  <a:pt x="9770" y="1811"/>
                </a:lnTo>
                <a:lnTo>
                  <a:pt x="9749" y="1791"/>
                </a:lnTo>
                <a:lnTo>
                  <a:pt x="9725" y="1773"/>
                </a:lnTo>
                <a:lnTo>
                  <a:pt x="9699" y="1752"/>
                </a:lnTo>
                <a:lnTo>
                  <a:pt x="9638" y="1710"/>
                </a:lnTo>
                <a:lnTo>
                  <a:pt x="9644" y="1707"/>
                </a:lnTo>
                <a:lnTo>
                  <a:pt x="9680" y="1680"/>
                </a:lnTo>
                <a:lnTo>
                  <a:pt x="9711" y="1656"/>
                </a:lnTo>
                <a:lnTo>
                  <a:pt x="9737" y="1634"/>
                </a:lnTo>
                <a:lnTo>
                  <a:pt x="9759" y="1610"/>
                </a:lnTo>
                <a:lnTo>
                  <a:pt x="9777" y="1587"/>
                </a:lnTo>
                <a:lnTo>
                  <a:pt x="9794" y="1568"/>
                </a:lnTo>
                <a:lnTo>
                  <a:pt x="9803" y="1547"/>
                </a:lnTo>
                <a:lnTo>
                  <a:pt x="9813" y="1532"/>
                </a:lnTo>
                <a:lnTo>
                  <a:pt x="9821" y="1547"/>
                </a:lnTo>
                <a:lnTo>
                  <a:pt x="9833" y="1568"/>
                </a:lnTo>
                <a:lnTo>
                  <a:pt x="9848" y="1587"/>
                </a:lnTo>
                <a:lnTo>
                  <a:pt x="9866" y="1610"/>
                </a:lnTo>
                <a:lnTo>
                  <a:pt x="9887" y="1634"/>
                </a:lnTo>
                <a:lnTo>
                  <a:pt x="9915" y="1656"/>
                </a:lnTo>
                <a:lnTo>
                  <a:pt x="9945" y="1680"/>
                </a:lnTo>
                <a:lnTo>
                  <a:pt x="9983" y="1707"/>
                </a:lnTo>
                <a:lnTo>
                  <a:pt x="9989" y="1710"/>
                </a:lnTo>
                <a:lnTo>
                  <a:pt x="9927" y="1752"/>
                </a:lnTo>
                <a:close/>
                <a:moveTo>
                  <a:pt x="9656" y="1809"/>
                </a:moveTo>
                <a:lnTo>
                  <a:pt x="9681" y="1829"/>
                </a:lnTo>
                <a:lnTo>
                  <a:pt x="9704" y="1847"/>
                </a:lnTo>
                <a:lnTo>
                  <a:pt x="9722" y="1865"/>
                </a:lnTo>
                <a:lnTo>
                  <a:pt x="9735" y="1883"/>
                </a:lnTo>
                <a:lnTo>
                  <a:pt x="9746" y="1901"/>
                </a:lnTo>
                <a:lnTo>
                  <a:pt x="9752" y="1919"/>
                </a:lnTo>
                <a:lnTo>
                  <a:pt x="9755" y="1941"/>
                </a:lnTo>
                <a:lnTo>
                  <a:pt x="9755" y="1962"/>
                </a:lnTo>
                <a:lnTo>
                  <a:pt x="9753" y="1991"/>
                </a:lnTo>
                <a:lnTo>
                  <a:pt x="9752" y="2003"/>
                </a:lnTo>
                <a:lnTo>
                  <a:pt x="9747" y="2015"/>
                </a:lnTo>
                <a:lnTo>
                  <a:pt x="9743" y="2027"/>
                </a:lnTo>
                <a:lnTo>
                  <a:pt x="9737" y="2037"/>
                </a:lnTo>
                <a:lnTo>
                  <a:pt x="9729" y="2049"/>
                </a:lnTo>
                <a:lnTo>
                  <a:pt x="9722" y="2058"/>
                </a:lnTo>
                <a:lnTo>
                  <a:pt x="9698" y="2081"/>
                </a:lnTo>
                <a:lnTo>
                  <a:pt x="9668" y="2105"/>
                </a:lnTo>
                <a:lnTo>
                  <a:pt x="9632" y="2133"/>
                </a:lnTo>
                <a:lnTo>
                  <a:pt x="9585" y="2163"/>
                </a:lnTo>
                <a:lnTo>
                  <a:pt x="9573" y="2171"/>
                </a:lnTo>
                <a:lnTo>
                  <a:pt x="9524" y="2139"/>
                </a:lnTo>
                <a:lnTo>
                  <a:pt x="9483" y="2111"/>
                </a:lnTo>
                <a:lnTo>
                  <a:pt x="9452" y="2085"/>
                </a:lnTo>
                <a:lnTo>
                  <a:pt x="9428" y="2061"/>
                </a:lnTo>
                <a:lnTo>
                  <a:pt x="9417" y="2051"/>
                </a:lnTo>
                <a:lnTo>
                  <a:pt x="9410" y="2039"/>
                </a:lnTo>
                <a:lnTo>
                  <a:pt x="9404" y="2028"/>
                </a:lnTo>
                <a:lnTo>
                  <a:pt x="9398" y="2016"/>
                </a:lnTo>
                <a:lnTo>
                  <a:pt x="9393" y="2004"/>
                </a:lnTo>
                <a:lnTo>
                  <a:pt x="9392" y="1991"/>
                </a:lnTo>
                <a:lnTo>
                  <a:pt x="9390" y="1962"/>
                </a:lnTo>
                <a:lnTo>
                  <a:pt x="9392" y="1941"/>
                </a:lnTo>
                <a:lnTo>
                  <a:pt x="9393" y="1919"/>
                </a:lnTo>
                <a:lnTo>
                  <a:pt x="9402" y="1899"/>
                </a:lnTo>
                <a:lnTo>
                  <a:pt x="9411" y="1881"/>
                </a:lnTo>
                <a:lnTo>
                  <a:pt x="9426" y="1863"/>
                </a:lnTo>
                <a:lnTo>
                  <a:pt x="9444" y="1845"/>
                </a:lnTo>
                <a:lnTo>
                  <a:pt x="9468" y="1824"/>
                </a:lnTo>
                <a:lnTo>
                  <a:pt x="9498" y="1805"/>
                </a:lnTo>
                <a:lnTo>
                  <a:pt x="9573" y="1752"/>
                </a:lnTo>
                <a:lnTo>
                  <a:pt x="9585" y="1761"/>
                </a:lnTo>
                <a:lnTo>
                  <a:pt x="9656" y="1809"/>
                </a:lnTo>
                <a:close/>
                <a:moveTo>
                  <a:pt x="9446" y="1752"/>
                </a:moveTo>
                <a:lnTo>
                  <a:pt x="9420" y="1773"/>
                </a:lnTo>
                <a:lnTo>
                  <a:pt x="9396" y="1791"/>
                </a:lnTo>
                <a:lnTo>
                  <a:pt x="9375" y="1811"/>
                </a:lnTo>
                <a:lnTo>
                  <a:pt x="9360" y="1830"/>
                </a:lnTo>
                <a:lnTo>
                  <a:pt x="9344" y="1851"/>
                </a:lnTo>
                <a:lnTo>
                  <a:pt x="9333" y="1875"/>
                </a:lnTo>
                <a:lnTo>
                  <a:pt x="9321" y="1851"/>
                </a:lnTo>
                <a:lnTo>
                  <a:pt x="9308" y="1830"/>
                </a:lnTo>
                <a:lnTo>
                  <a:pt x="9290" y="1811"/>
                </a:lnTo>
                <a:lnTo>
                  <a:pt x="9270" y="1791"/>
                </a:lnTo>
                <a:lnTo>
                  <a:pt x="9246" y="1773"/>
                </a:lnTo>
                <a:lnTo>
                  <a:pt x="9219" y="1752"/>
                </a:lnTo>
                <a:lnTo>
                  <a:pt x="9158" y="1710"/>
                </a:lnTo>
                <a:lnTo>
                  <a:pt x="9162" y="1707"/>
                </a:lnTo>
                <a:lnTo>
                  <a:pt x="9200" y="1680"/>
                </a:lnTo>
                <a:lnTo>
                  <a:pt x="9231" y="1656"/>
                </a:lnTo>
                <a:lnTo>
                  <a:pt x="9258" y="1634"/>
                </a:lnTo>
                <a:lnTo>
                  <a:pt x="9279" y="1610"/>
                </a:lnTo>
                <a:lnTo>
                  <a:pt x="9297" y="1587"/>
                </a:lnTo>
                <a:lnTo>
                  <a:pt x="9314" y="1568"/>
                </a:lnTo>
                <a:lnTo>
                  <a:pt x="9324" y="1547"/>
                </a:lnTo>
                <a:lnTo>
                  <a:pt x="9333" y="1532"/>
                </a:lnTo>
                <a:lnTo>
                  <a:pt x="9342" y="1547"/>
                </a:lnTo>
                <a:lnTo>
                  <a:pt x="9354" y="1568"/>
                </a:lnTo>
                <a:lnTo>
                  <a:pt x="9368" y="1587"/>
                </a:lnTo>
                <a:lnTo>
                  <a:pt x="9386" y="1610"/>
                </a:lnTo>
                <a:lnTo>
                  <a:pt x="9408" y="1634"/>
                </a:lnTo>
                <a:lnTo>
                  <a:pt x="9435" y="1656"/>
                </a:lnTo>
                <a:lnTo>
                  <a:pt x="9465" y="1680"/>
                </a:lnTo>
                <a:lnTo>
                  <a:pt x="9504" y="1707"/>
                </a:lnTo>
                <a:lnTo>
                  <a:pt x="9507" y="1710"/>
                </a:lnTo>
                <a:lnTo>
                  <a:pt x="9446" y="1752"/>
                </a:lnTo>
                <a:close/>
                <a:moveTo>
                  <a:pt x="9168" y="1805"/>
                </a:moveTo>
                <a:lnTo>
                  <a:pt x="9198" y="1824"/>
                </a:lnTo>
                <a:lnTo>
                  <a:pt x="9222" y="1845"/>
                </a:lnTo>
                <a:lnTo>
                  <a:pt x="9240" y="1863"/>
                </a:lnTo>
                <a:lnTo>
                  <a:pt x="9254" y="1881"/>
                </a:lnTo>
                <a:lnTo>
                  <a:pt x="9266" y="1899"/>
                </a:lnTo>
                <a:lnTo>
                  <a:pt x="9272" y="1919"/>
                </a:lnTo>
                <a:lnTo>
                  <a:pt x="9276" y="1941"/>
                </a:lnTo>
                <a:lnTo>
                  <a:pt x="9276" y="1962"/>
                </a:lnTo>
                <a:lnTo>
                  <a:pt x="9273" y="1991"/>
                </a:lnTo>
                <a:lnTo>
                  <a:pt x="9272" y="2004"/>
                </a:lnTo>
                <a:lnTo>
                  <a:pt x="9267" y="2016"/>
                </a:lnTo>
                <a:lnTo>
                  <a:pt x="9261" y="2028"/>
                </a:lnTo>
                <a:lnTo>
                  <a:pt x="9255" y="2039"/>
                </a:lnTo>
                <a:lnTo>
                  <a:pt x="9248" y="2051"/>
                </a:lnTo>
                <a:lnTo>
                  <a:pt x="9237" y="2061"/>
                </a:lnTo>
                <a:lnTo>
                  <a:pt x="9213" y="2085"/>
                </a:lnTo>
                <a:lnTo>
                  <a:pt x="9182" y="2111"/>
                </a:lnTo>
                <a:lnTo>
                  <a:pt x="9141" y="2139"/>
                </a:lnTo>
                <a:lnTo>
                  <a:pt x="9093" y="2171"/>
                </a:lnTo>
                <a:lnTo>
                  <a:pt x="9044" y="2139"/>
                </a:lnTo>
                <a:lnTo>
                  <a:pt x="9003" y="2111"/>
                </a:lnTo>
                <a:lnTo>
                  <a:pt x="8972" y="2085"/>
                </a:lnTo>
                <a:lnTo>
                  <a:pt x="8948" y="2061"/>
                </a:lnTo>
                <a:lnTo>
                  <a:pt x="8939" y="2051"/>
                </a:lnTo>
                <a:lnTo>
                  <a:pt x="8930" y="2039"/>
                </a:lnTo>
                <a:lnTo>
                  <a:pt x="8924" y="2028"/>
                </a:lnTo>
                <a:lnTo>
                  <a:pt x="8918" y="2016"/>
                </a:lnTo>
                <a:lnTo>
                  <a:pt x="8915" y="2004"/>
                </a:lnTo>
                <a:lnTo>
                  <a:pt x="8912" y="1991"/>
                </a:lnTo>
                <a:lnTo>
                  <a:pt x="8910" y="1962"/>
                </a:lnTo>
                <a:lnTo>
                  <a:pt x="8910" y="1941"/>
                </a:lnTo>
                <a:lnTo>
                  <a:pt x="8915" y="1919"/>
                </a:lnTo>
                <a:lnTo>
                  <a:pt x="8922" y="1899"/>
                </a:lnTo>
                <a:lnTo>
                  <a:pt x="8933" y="1881"/>
                </a:lnTo>
                <a:lnTo>
                  <a:pt x="8946" y="1863"/>
                </a:lnTo>
                <a:lnTo>
                  <a:pt x="8964" y="1845"/>
                </a:lnTo>
                <a:lnTo>
                  <a:pt x="8988" y="1824"/>
                </a:lnTo>
                <a:lnTo>
                  <a:pt x="9018" y="1805"/>
                </a:lnTo>
                <a:lnTo>
                  <a:pt x="9093" y="1752"/>
                </a:lnTo>
                <a:lnTo>
                  <a:pt x="9168" y="1805"/>
                </a:lnTo>
                <a:close/>
                <a:moveTo>
                  <a:pt x="8966" y="1752"/>
                </a:moveTo>
                <a:lnTo>
                  <a:pt x="8940" y="1773"/>
                </a:lnTo>
                <a:lnTo>
                  <a:pt x="8916" y="1791"/>
                </a:lnTo>
                <a:lnTo>
                  <a:pt x="8897" y="1811"/>
                </a:lnTo>
                <a:lnTo>
                  <a:pt x="8879" y="1830"/>
                </a:lnTo>
                <a:lnTo>
                  <a:pt x="8864" y="1851"/>
                </a:lnTo>
                <a:lnTo>
                  <a:pt x="8852" y="1875"/>
                </a:lnTo>
                <a:lnTo>
                  <a:pt x="8843" y="1851"/>
                </a:lnTo>
                <a:lnTo>
                  <a:pt x="8828" y="1830"/>
                </a:lnTo>
                <a:lnTo>
                  <a:pt x="8810" y="1811"/>
                </a:lnTo>
                <a:lnTo>
                  <a:pt x="8790" y="1791"/>
                </a:lnTo>
                <a:lnTo>
                  <a:pt x="8766" y="1773"/>
                </a:lnTo>
                <a:lnTo>
                  <a:pt x="8741" y="1752"/>
                </a:lnTo>
                <a:lnTo>
                  <a:pt x="8678" y="1710"/>
                </a:lnTo>
                <a:lnTo>
                  <a:pt x="8682" y="1707"/>
                </a:lnTo>
                <a:lnTo>
                  <a:pt x="8720" y="1680"/>
                </a:lnTo>
                <a:lnTo>
                  <a:pt x="8750" y="1656"/>
                </a:lnTo>
                <a:lnTo>
                  <a:pt x="8778" y="1634"/>
                </a:lnTo>
                <a:lnTo>
                  <a:pt x="8801" y="1610"/>
                </a:lnTo>
                <a:lnTo>
                  <a:pt x="8819" y="1587"/>
                </a:lnTo>
                <a:lnTo>
                  <a:pt x="8832" y="1568"/>
                </a:lnTo>
                <a:lnTo>
                  <a:pt x="8844" y="1547"/>
                </a:lnTo>
                <a:lnTo>
                  <a:pt x="8852" y="1532"/>
                </a:lnTo>
                <a:lnTo>
                  <a:pt x="8862" y="1547"/>
                </a:lnTo>
                <a:lnTo>
                  <a:pt x="8873" y="1568"/>
                </a:lnTo>
                <a:lnTo>
                  <a:pt x="8888" y="1587"/>
                </a:lnTo>
                <a:lnTo>
                  <a:pt x="8906" y="1610"/>
                </a:lnTo>
                <a:lnTo>
                  <a:pt x="8928" y="1634"/>
                </a:lnTo>
                <a:lnTo>
                  <a:pt x="8954" y="1656"/>
                </a:lnTo>
                <a:lnTo>
                  <a:pt x="8985" y="1680"/>
                </a:lnTo>
                <a:lnTo>
                  <a:pt x="9024" y="1707"/>
                </a:lnTo>
                <a:lnTo>
                  <a:pt x="9027" y="1710"/>
                </a:lnTo>
                <a:lnTo>
                  <a:pt x="8966" y="1752"/>
                </a:lnTo>
                <a:close/>
                <a:moveTo>
                  <a:pt x="8696" y="1809"/>
                </a:moveTo>
                <a:lnTo>
                  <a:pt x="8723" y="1829"/>
                </a:lnTo>
                <a:lnTo>
                  <a:pt x="8744" y="1847"/>
                </a:lnTo>
                <a:lnTo>
                  <a:pt x="8762" y="1865"/>
                </a:lnTo>
                <a:lnTo>
                  <a:pt x="8777" y="1883"/>
                </a:lnTo>
                <a:lnTo>
                  <a:pt x="8786" y="1901"/>
                </a:lnTo>
                <a:lnTo>
                  <a:pt x="8792" y="1919"/>
                </a:lnTo>
                <a:lnTo>
                  <a:pt x="8795" y="1941"/>
                </a:lnTo>
                <a:lnTo>
                  <a:pt x="8796" y="1962"/>
                </a:lnTo>
                <a:lnTo>
                  <a:pt x="8795" y="1991"/>
                </a:lnTo>
                <a:lnTo>
                  <a:pt x="8792" y="2003"/>
                </a:lnTo>
                <a:lnTo>
                  <a:pt x="8789" y="2015"/>
                </a:lnTo>
                <a:lnTo>
                  <a:pt x="8784" y="2027"/>
                </a:lnTo>
                <a:lnTo>
                  <a:pt x="8778" y="2037"/>
                </a:lnTo>
                <a:lnTo>
                  <a:pt x="8771" y="2049"/>
                </a:lnTo>
                <a:lnTo>
                  <a:pt x="8760" y="2058"/>
                </a:lnTo>
                <a:lnTo>
                  <a:pt x="8738" y="2081"/>
                </a:lnTo>
                <a:lnTo>
                  <a:pt x="8708" y="2105"/>
                </a:lnTo>
                <a:lnTo>
                  <a:pt x="8672" y="2133"/>
                </a:lnTo>
                <a:lnTo>
                  <a:pt x="8627" y="2163"/>
                </a:lnTo>
                <a:lnTo>
                  <a:pt x="8612" y="2171"/>
                </a:lnTo>
                <a:lnTo>
                  <a:pt x="8564" y="2139"/>
                </a:lnTo>
                <a:lnTo>
                  <a:pt x="8525" y="2111"/>
                </a:lnTo>
                <a:lnTo>
                  <a:pt x="8492" y="2085"/>
                </a:lnTo>
                <a:lnTo>
                  <a:pt x="8468" y="2061"/>
                </a:lnTo>
                <a:lnTo>
                  <a:pt x="8459" y="2051"/>
                </a:lnTo>
                <a:lnTo>
                  <a:pt x="8450" y="2039"/>
                </a:lnTo>
                <a:lnTo>
                  <a:pt x="8444" y="2028"/>
                </a:lnTo>
                <a:lnTo>
                  <a:pt x="8438" y="2016"/>
                </a:lnTo>
                <a:lnTo>
                  <a:pt x="8435" y="2004"/>
                </a:lnTo>
                <a:lnTo>
                  <a:pt x="8432" y="1991"/>
                </a:lnTo>
                <a:lnTo>
                  <a:pt x="8430" y="1962"/>
                </a:lnTo>
                <a:lnTo>
                  <a:pt x="8430" y="1941"/>
                </a:lnTo>
                <a:lnTo>
                  <a:pt x="8435" y="1919"/>
                </a:lnTo>
                <a:lnTo>
                  <a:pt x="8441" y="1899"/>
                </a:lnTo>
                <a:lnTo>
                  <a:pt x="8453" y="1881"/>
                </a:lnTo>
                <a:lnTo>
                  <a:pt x="8466" y="1863"/>
                </a:lnTo>
                <a:lnTo>
                  <a:pt x="8484" y="1845"/>
                </a:lnTo>
                <a:lnTo>
                  <a:pt x="8508" y="1824"/>
                </a:lnTo>
                <a:lnTo>
                  <a:pt x="8538" y="1805"/>
                </a:lnTo>
                <a:lnTo>
                  <a:pt x="8612" y="1752"/>
                </a:lnTo>
                <a:lnTo>
                  <a:pt x="8627" y="1761"/>
                </a:lnTo>
                <a:lnTo>
                  <a:pt x="8696" y="1809"/>
                </a:lnTo>
                <a:close/>
                <a:moveTo>
                  <a:pt x="8486" y="1752"/>
                </a:moveTo>
                <a:lnTo>
                  <a:pt x="8460" y="1773"/>
                </a:lnTo>
                <a:lnTo>
                  <a:pt x="8436" y="1791"/>
                </a:lnTo>
                <a:lnTo>
                  <a:pt x="8417" y="1811"/>
                </a:lnTo>
                <a:lnTo>
                  <a:pt x="8399" y="1830"/>
                </a:lnTo>
                <a:lnTo>
                  <a:pt x="8384" y="1851"/>
                </a:lnTo>
                <a:lnTo>
                  <a:pt x="8372" y="1875"/>
                </a:lnTo>
                <a:lnTo>
                  <a:pt x="8363" y="1851"/>
                </a:lnTo>
                <a:lnTo>
                  <a:pt x="8346" y="1830"/>
                </a:lnTo>
                <a:lnTo>
                  <a:pt x="8330" y="1811"/>
                </a:lnTo>
                <a:lnTo>
                  <a:pt x="8309" y="1791"/>
                </a:lnTo>
                <a:lnTo>
                  <a:pt x="8286" y="1773"/>
                </a:lnTo>
                <a:lnTo>
                  <a:pt x="8259" y="1752"/>
                </a:lnTo>
                <a:lnTo>
                  <a:pt x="8196" y="1710"/>
                </a:lnTo>
                <a:lnTo>
                  <a:pt x="8202" y="1707"/>
                </a:lnTo>
                <a:lnTo>
                  <a:pt x="8241" y="1680"/>
                </a:lnTo>
                <a:lnTo>
                  <a:pt x="8271" y="1656"/>
                </a:lnTo>
                <a:lnTo>
                  <a:pt x="8298" y="1634"/>
                </a:lnTo>
                <a:lnTo>
                  <a:pt x="8321" y="1610"/>
                </a:lnTo>
                <a:lnTo>
                  <a:pt x="8339" y="1587"/>
                </a:lnTo>
                <a:lnTo>
                  <a:pt x="8352" y="1568"/>
                </a:lnTo>
                <a:lnTo>
                  <a:pt x="8364" y="1547"/>
                </a:lnTo>
                <a:lnTo>
                  <a:pt x="8372" y="1532"/>
                </a:lnTo>
                <a:lnTo>
                  <a:pt x="8382" y="1547"/>
                </a:lnTo>
                <a:lnTo>
                  <a:pt x="8393" y="1568"/>
                </a:lnTo>
                <a:lnTo>
                  <a:pt x="8408" y="1587"/>
                </a:lnTo>
                <a:lnTo>
                  <a:pt x="8426" y="1610"/>
                </a:lnTo>
                <a:lnTo>
                  <a:pt x="8448" y="1634"/>
                </a:lnTo>
                <a:lnTo>
                  <a:pt x="8474" y="1656"/>
                </a:lnTo>
                <a:lnTo>
                  <a:pt x="8507" y="1680"/>
                </a:lnTo>
                <a:lnTo>
                  <a:pt x="8543" y="1707"/>
                </a:lnTo>
                <a:lnTo>
                  <a:pt x="8549" y="1710"/>
                </a:lnTo>
                <a:lnTo>
                  <a:pt x="8486" y="1752"/>
                </a:lnTo>
                <a:close/>
                <a:moveTo>
                  <a:pt x="8208" y="1805"/>
                </a:moveTo>
                <a:lnTo>
                  <a:pt x="8238" y="1824"/>
                </a:lnTo>
                <a:lnTo>
                  <a:pt x="8262" y="1845"/>
                </a:lnTo>
                <a:lnTo>
                  <a:pt x="8280" y="1863"/>
                </a:lnTo>
                <a:lnTo>
                  <a:pt x="8294" y="1881"/>
                </a:lnTo>
                <a:lnTo>
                  <a:pt x="8304" y="1899"/>
                </a:lnTo>
                <a:lnTo>
                  <a:pt x="8312" y="1919"/>
                </a:lnTo>
                <a:lnTo>
                  <a:pt x="8315" y="1941"/>
                </a:lnTo>
                <a:lnTo>
                  <a:pt x="8316" y="1962"/>
                </a:lnTo>
                <a:lnTo>
                  <a:pt x="8315" y="1991"/>
                </a:lnTo>
                <a:lnTo>
                  <a:pt x="8312" y="2004"/>
                </a:lnTo>
                <a:lnTo>
                  <a:pt x="8309" y="2016"/>
                </a:lnTo>
                <a:lnTo>
                  <a:pt x="8303" y="2028"/>
                </a:lnTo>
                <a:lnTo>
                  <a:pt x="8297" y="2039"/>
                </a:lnTo>
                <a:lnTo>
                  <a:pt x="8289" y="2051"/>
                </a:lnTo>
                <a:lnTo>
                  <a:pt x="8279" y="2061"/>
                </a:lnTo>
                <a:lnTo>
                  <a:pt x="8255" y="2085"/>
                </a:lnTo>
                <a:lnTo>
                  <a:pt x="8223" y="2111"/>
                </a:lnTo>
                <a:lnTo>
                  <a:pt x="8183" y="2139"/>
                </a:lnTo>
                <a:lnTo>
                  <a:pt x="8133" y="2171"/>
                </a:lnTo>
                <a:lnTo>
                  <a:pt x="8085" y="2139"/>
                </a:lnTo>
                <a:lnTo>
                  <a:pt x="8045" y="2111"/>
                </a:lnTo>
                <a:lnTo>
                  <a:pt x="8013" y="2085"/>
                </a:lnTo>
                <a:lnTo>
                  <a:pt x="7986" y="2061"/>
                </a:lnTo>
                <a:lnTo>
                  <a:pt x="7979" y="2051"/>
                </a:lnTo>
                <a:lnTo>
                  <a:pt x="7971" y="2039"/>
                </a:lnTo>
                <a:lnTo>
                  <a:pt x="7962" y="2028"/>
                </a:lnTo>
                <a:lnTo>
                  <a:pt x="7959" y="2016"/>
                </a:lnTo>
                <a:lnTo>
                  <a:pt x="7955" y="2004"/>
                </a:lnTo>
                <a:lnTo>
                  <a:pt x="7953" y="1991"/>
                </a:lnTo>
                <a:lnTo>
                  <a:pt x="7950" y="1962"/>
                </a:lnTo>
                <a:lnTo>
                  <a:pt x="7950" y="1941"/>
                </a:lnTo>
                <a:lnTo>
                  <a:pt x="7955" y="1919"/>
                </a:lnTo>
                <a:lnTo>
                  <a:pt x="7961" y="1899"/>
                </a:lnTo>
                <a:lnTo>
                  <a:pt x="7971" y="1881"/>
                </a:lnTo>
                <a:lnTo>
                  <a:pt x="7986" y="1863"/>
                </a:lnTo>
                <a:lnTo>
                  <a:pt x="8004" y="1845"/>
                </a:lnTo>
                <a:lnTo>
                  <a:pt x="8028" y="1824"/>
                </a:lnTo>
                <a:lnTo>
                  <a:pt x="8057" y="1805"/>
                </a:lnTo>
                <a:lnTo>
                  <a:pt x="8133" y="1752"/>
                </a:lnTo>
                <a:lnTo>
                  <a:pt x="8208" y="1805"/>
                </a:lnTo>
                <a:close/>
                <a:moveTo>
                  <a:pt x="8007" y="1752"/>
                </a:moveTo>
                <a:lnTo>
                  <a:pt x="7980" y="1773"/>
                </a:lnTo>
                <a:lnTo>
                  <a:pt x="7956" y="1791"/>
                </a:lnTo>
                <a:lnTo>
                  <a:pt x="7937" y="1811"/>
                </a:lnTo>
                <a:lnTo>
                  <a:pt x="7919" y="1830"/>
                </a:lnTo>
                <a:lnTo>
                  <a:pt x="7905" y="1851"/>
                </a:lnTo>
                <a:lnTo>
                  <a:pt x="7893" y="1875"/>
                </a:lnTo>
                <a:lnTo>
                  <a:pt x="7883" y="1851"/>
                </a:lnTo>
                <a:lnTo>
                  <a:pt x="7866" y="1830"/>
                </a:lnTo>
                <a:lnTo>
                  <a:pt x="7851" y="1811"/>
                </a:lnTo>
                <a:lnTo>
                  <a:pt x="7829" y="1791"/>
                </a:lnTo>
                <a:lnTo>
                  <a:pt x="7806" y="1773"/>
                </a:lnTo>
                <a:lnTo>
                  <a:pt x="7779" y="1752"/>
                </a:lnTo>
                <a:lnTo>
                  <a:pt x="7716" y="1710"/>
                </a:lnTo>
                <a:lnTo>
                  <a:pt x="7722" y="1707"/>
                </a:lnTo>
                <a:lnTo>
                  <a:pt x="7761" y="1680"/>
                </a:lnTo>
                <a:lnTo>
                  <a:pt x="7791" y="1656"/>
                </a:lnTo>
                <a:lnTo>
                  <a:pt x="7818" y="1634"/>
                </a:lnTo>
                <a:lnTo>
                  <a:pt x="7841" y="1610"/>
                </a:lnTo>
                <a:lnTo>
                  <a:pt x="7859" y="1587"/>
                </a:lnTo>
                <a:lnTo>
                  <a:pt x="7872" y="1568"/>
                </a:lnTo>
                <a:lnTo>
                  <a:pt x="7884" y="1547"/>
                </a:lnTo>
                <a:lnTo>
                  <a:pt x="7893" y="1532"/>
                </a:lnTo>
                <a:lnTo>
                  <a:pt x="7902" y="1547"/>
                </a:lnTo>
                <a:lnTo>
                  <a:pt x="7913" y="1568"/>
                </a:lnTo>
                <a:lnTo>
                  <a:pt x="7929" y="1587"/>
                </a:lnTo>
                <a:lnTo>
                  <a:pt x="7947" y="1610"/>
                </a:lnTo>
                <a:lnTo>
                  <a:pt x="7968" y="1634"/>
                </a:lnTo>
                <a:lnTo>
                  <a:pt x="7995" y="1656"/>
                </a:lnTo>
                <a:lnTo>
                  <a:pt x="8027" y="1680"/>
                </a:lnTo>
                <a:lnTo>
                  <a:pt x="8063" y="1707"/>
                </a:lnTo>
                <a:lnTo>
                  <a:pt x="8069" y="1710"/>
                </a:lnTo>
                <a:lnTo>
                  <a:pt x="8007" y="1752"/>
                </a:lnTo>
                <a:close/>
                <a:moveTo>
                  <a:pt x="7539" y="1752"/>
                </a:moveTo>
                <a:lnTo>
                  <a:pt x="7514" y="1773"/>
                </a:lnTo>
                <a:lnTo>
                  <a:pt x="7490" y="1791"/>
                </a:lnTo>
                <a:lnTo>
                  <a:pt x="7469" y="1811"/>
                </a:lnTo>
                <a:lnTo>
                  <a:pt x="7451" y="1830"/>
                </a:lnTo>
                <a:lnTo>
                  <a:pt x="7437" y="1851"/>
                </a:lnTo>
                <a:lnTo>
                  <a:pt x="7425" y="1875"/>
                </a:lnTo>
                <a:lnTo>
                  <a:pt x="7415" y="1851"/>
                </a:lnTo>
                <a:lnTo>
                  <a:pt x="7400" y="1830"/>
                </a:lnTo>
                <a:lnTo>
                  <a:pt x="7383" y="1811"/>
                </a:lnTo>
                <a:lnTo>
                  <a:pt x="7361" y="1791"/>
                </a:lnTo>
                <a:lnTo>
                  <a:pt x="7340" y="1773"/>
                </a:lnTo>
                <a:lnTo>
                  <a:pt x="7311" y="1752"/>
                </a:lnTo>
                <a:lnTo>
                  <a:pt x="7250" y="1710"/>
                </a:lnTo>
                <a:lnTo>
                  <a:pt x="7256" y="1707"/>
                </a:lnTo>
                <a:lnTo>
                  <a:pt x="7293" y="1680"/>
                </a:lnTo>
                <a:lnTo>
                  <a:pt x="7323" y="1656"/>
                </a:lnTo>
                <a:lnTo>
                  <a:pt x="7352" y="1634"/>
                </a:lnTo>
                <a:lnTo>
                  <a:pt x="7373" y="1610"/>
                </a:lnTo>
                <a:lnTo>
                  <a:pt x="7391" y="1587"/>
                </a:lnTo>
                <a:lnTo>
                  <a:pt x="7406" y="1568"/>
                </a:lnTo>
                <a:lnTo>
                  <a:pt x="7418" y="1547"/>
                </a:lnTo>
                <a:lnTo>
                  <a:pt x="7425" y="1532"/>
                </a:lnTo>
                <a:lnTo>
                  <a:pt x="7436" y="1547"/>
                </a:lnTo>
                <a:lnTo>
                  <a:pt x="7445" y="1568"/>
                </a:lnTo>
                <a:lnTo>
                  <a:pt x="7461" y="1587"/>
                </a:lnTo>
                <a:lnTo>
                  <a:pt x="7479" y="1610"/>
                </a:lnTo>
                <a:lnTo>
                  <a:pt x="7502" y="1634"/>
                </a:lnTo>
                <a:lnTo>
                  <a:pt x="7527" y="1656"/>
                </a:lnTo>
                <a:lnTo>
                  <a:pt x="7559" y="1680"/>
                </a:lnTo>
                <a:lnTo>
                  <a:pt x="7595" y="1707"/>
                </a:lnTo>
                <a:lnTo>
                  <a:pt x="7601" y="1710"/>
                </a:lnTo>
                <a:lnTo>
                  <a:pt x="7539" y="1752"/>
                </a:lnTo>
                <a:close/>
                <a:moveTo>
                  <a:pt x="7262" y="1805"/>
                </a:moveTo>
                <a:lnTo>
                  <a:pt x="7292" y="1824"/>
                </a:lnTo>
                <a:lnTo>
                  <a:pt x="7316" y="1845"/>
                </a:lnTo>
                <a:lnTo>
                  <a:pt x="7334" y="1863"/>
                </a:lnTo>
                <a:lnTo>
                  <a:pt x="7347" y="1881"/>
                </a:lnTo>
                <a:lnTo>
                  <a:pt x="7358" y="1899"/>
                </a:lnTo>
                <a:lnTo>
                  <a:pt x="7365" y="1919"/>
                </a:lnTo>
                <a:lnTo>
                  <a:pt x="7367" y="1941"/>
                </a:lnTo>
                <a:lnTo>
                  <a:pt x="7370" y="1962"/>
                </a:lnTo>
                <a:lnTo>
                  <a:pt x="7367" y="1991"/>
                </a:lnTo>
                <a:lnTo>
                  <a:pt x="7365" y="2004"/>
                </a:lnTo>
                <a:lnTo>
                  <a:pt x="7361" y="2016"/>
                </a:lnTo>
                <a:lnTo>
                  <a:pt x="7355" y="2028"/>
                </a:lnTo>
                <a:lnTo>
                  <a:pt x="7349" y="2039"/>
                </a:lnTo>
                <a:lnTo>
                  <a:pt x="7341" y="2051"/>
                </a:lnTo>
                <a:lnTo>
                  <a:pt x="7331" y="2061"/>
                </a:lnTo>
                <a:lnTo>
                  <a:pt x="7307" y="2085"/>
                </a:lnTo>
                <a:lnTo>
                  <a:pt x="7275" y="2111"/>
                </a:lnTo>
                <a:lnTo>
                  <a:pt x="7235" y="2139"/>
                </a:lnTo>
                <a:lnTo>
                  <a:pt x="7185" y="2171"/>
                </a:lnTo>
                <a:lnTo>
                  <a:pt x="7137" y="2139"/>
                </a:lnTo>
                <a:lnTo>
                  <a:pt x="7095" y="2111"/>
                </a:lnTo>
                <a:lnTo>
                  <a:pt x="7065" y="2085"/>
                </a:lnTo>
                <a:lnTo>
                  <a:pt x="7040" y="2061"/>
                </a:lnTo>
                <a:lnTo>
                  <a:pt x="7031" y="2051"/>
                </a:lnTo>
                <a:lnTo>
                  <a:pt x="7023" y="2039"/>
                </a:lnTo>
                <a:lnTo>
                  <a:pt x="7016" y="2028"/>
                </a:lnTo>
                <a:lnTo>
                  <a:pt x="7011" y="2016"/>
                </a:lnTo>
                <a:lnTo>
                  <a:pt x="7007" y="2004"/>
                </a:lnTo>
                <a:lnTo>
                  <a:pt x="7005" y="1991"/>
                </a:lnTo>
                <a:lnTo>
                  <a:pt x="7004" y="1962"/>
                </a:lnTo>
                <a:lnTo>
                  <a:pt x="7004" y="1941"/>
                </a:lnTo>
                <a:lnTo>
                  <a:pt x="7007" y="1919"/>
                </a:lnTo>
                <a:lnTo>
                  <a:pt x="7013" y="1899"/>
                </a:lnTo>
                <a:lnTo>
                  <a:pt x="7023" y="1881"/>
                </a:lnTo>
                <a:lnTo>
                  <a:pt x="7040" y="1863"/>
                </a:lnTo>
                <a:lnTo>
                  <a:pt x="7058" y="1845"/>
                </a:lnTo>
                <a:lnTo>
                  <a:pt x="7082" y="1824"/>
                </a:lnTo>
                <a:lnTo>
                  <a:pt x="7109" y="1805"/>
                </a:lnTo>
                <a:lnTo>
                  <a:pt x="7185" y="1752"/>
                </a:lnTo>
                <a:lnTo>
                  <a:pt x="7262" y="1805"/>
                </a:lnTo>
                <a:close/>
                <a:moveTo>
                  <a:pt x="7059" y="1752"/>
                </a:moveTo>
                <a:lnTo>
                  <a:pt x="7034" y="1773"/>
                </a:lnTo>
                <a:lnTo>
                  <a:pt x="7010" y="1791"/>
                </a:lnTo>
                <a:lnTo>
                  <a:pt x="6989" y="1811"/>
                </a:lnTo>
                <a:lnTo>
                  <a:pt x="6972" y="1830"/>
                </a:lnTo>
                <a:lnTo>
                  <a:pt x="6957" y="1851"/>
                </a:lnTo>
                <a:lnTo>
                  <a:pt x="6945" y="1875"/>
                </a:lnTo>
                <a:lnTo>
                  <a:pt x="6933" y="1851"/>
                </a:lnTo>
                <a:lnTo>
                  <a:pt x="6920" y="1830"/>
                </a:lnTo>
                <a:lnTo>
                  <a:pt x="6903" y="1811"/>
                </a:lnTo>
                <a:lnTo>
                  <a:pt x="6882" y="1791"/>
                </a:lnTo>
                <a:lnTo>
                  <a:pt x="6860" y="1773"/>
                </a:lnTo>
                <a:lnTo>
                  <a:pt x="6831" y="1752"/>
                </a:lnTo>
                <a:lnTo>
                  <a:pt x="6770" y="1710"/>
                </a:lnTo>
                <a:lnTo>
                  <a:pt x="6776" y="1707"/>
                </a:lnTo>
                <a:lnTo>
                  <a:pt x="6812" y="1680"/>
                </a:lnTo>
                <a:lnTo>
                  <a:pt x="6843" y="1656"/>
                </a:lnTo>
                <a:lnTo>
                  <a:pt x="6872" y="1634"/>
                </a:lnTo>
                <a:lnTo>
                  <a:pt x="6894" y="1610"/>
                </a:lnTo>
                <a:lnTo>
                  <a:pt x="6912" y="1587"/>
                </a:lnTo>
                <a:lnTo>
                  <a:pt x="6926" y="1568"/>
                </a:lnTo>
                <a:lnTo>
                  <a:pt x="6938" y="1547"/>
                </a:lnTo>
                <a:lnTo>
                  <a:pt x="6945" y="1532"/>
                </a:lnTo>
                <a:lnTo>
                  <a:pt x="6954" y="1547"/>
                </a:lnTo>
                <a:lnTo>
                  <a:pt x="6966" y="1568"/>
                </a:lnTo>
                <a:lnTo>
                  <a:pt x="6980" y="1587"/>
                </a:lnTo>
                <a:lnTo>
                  <a:pt x="6999" y="1610"/>
                </a:lnTo>
                <a:lnTo>
                  <a:pt x="7022" y="1634"/>
                </a:lnTo>
                <a:lnTo>
                  <a:pt x="7047" y="1656"/>
                </a:lnTo>
                <a:lnTo>
                  <a:pt x="7079" y="1680"/>
                </a:lnTo>
                <a:lnTo>
                  <a:pt x="7115" y="1707"/>
                </a:lnTo>
                <a:lnTo>
                  <a:pt x="7121" y="1710"/>
                </a:lnTo>
                <a:lnTo>
                  <a:pt x="7059" y="1752"/>
                </a:lnTo>
                <a:close/>
                <a:moveTo>
                  <a:pt x="6788" y="1809"/>
                </a:moveTo>
                <a:lnTo>
                  <a:pt x="6816" y="1829"/>
                </a:lnTo>
                <a:lnTo>
                  <a:pt x="6837" y="1847"/>
                </a:lnTo>
                <a:lnTo>
                  <a:pt x="6855" y="1865"/>
                </a:lnTo>
                <a:lnTo>
                  <a:pt x="6867" y="1883"/>
                </a:lnTo>
                <a:lnTo>
                  <a:pt x="6878" y="1901"/>
                </a:lnTo>
                <a:lnTo>
                  <a:pt x="6884" y="1919"/>
                </a:lnTo>
                <a:lnTo>
                  <a:pt x="6888" y="1941"/>
                </a:lnTo>
                <a:lnTo>
                  <a:pt x="6890" y="1962"/>
                </a:lnTo>
                <a:lnTo>
                  <a:pt x="6888" y="1991"/>
                </a:lnTo>
                <a:lnTo>
                  <a:pt x="6885" y="2003"/>
                </a:lnTo>
                <a:lnTo>
                  <a:pt x="6882" y="2015"/>
                </a:lnTo>
                <a:lnTo>
                  <a:pt x="6876" y="2027"/>
                </a:lnTo>
                <a:lnTo>
                  <a:pt x="6870" y="2037"/>
                </a:lnTo>
                <a:lnTo>
                  <a:pt x="6864" y="2049"/>
                </a:lnTo>
                <a:lnTo>
                  <a:pt x="6854" y="2058"/>
                </a:lnTo>
                <a:lnTo>
                  <a:pt x="6831" y="2081"/>
                </a:lnTo>
                <a:lnTo>
                  <a:pt x="6801" y="2105"/>
                </a:lnTo>
                <a:lnTo>
                  <a:pt x="6764" y="2133"/>
                </a:lnTo>
                <a:lnTo>
                  <a:pt x="6717" y="2163"/>
                </a:lnTo>
                <a:lnTo>
                  <a:pt x="6705" y="2171"/>
                </a:lnTo>
                <a:lnTo>
                  <a:pt x="6656" y="2139"/>
                </a:lnTo>
                <a:lnTo>
                  <a:pt x="6615" y="2111"/>
                </a:lnTo>
                <a:lnTo>
                  <a:pt x="6584" y="2085"/>
                </a:lnTo>
                <a:lnTo>
                  <a:pt x="6560" y="2061"/>
                </a:lnTo>
                <a:lnTo>
                  <a:pt x="6549" y="2051"/>
                </a:lnTo>
                <a:lnTo>
                  <a:pt x="6542" y="2039"/>
                </a:lnTo>
                <a:lnTo>
                  <a:pt x="6536" y="2028"/>
                </a:lnTo>
                <a:lnTo>
                  <a:pt x="6531" y="2016"/>
                </a:lnTo>
                <a:lnTo>
                  <a:pt x="6528" y="2004"/>
                </a:lnTo>
                <a:lnTo>
                  <a:pt x="6525" y="1991"/>
                </a:lnTo>
                <a:lnTo>
                  <a:pt x="6524" y="1962"/>
                </a:lnTo>
                <a:lnTo>
                  <a:pt x="6524" y="1941"/>
                </a:lnTo>
                <a:lnTo>
                  <a:pt x="6528" y="1919"/>
                </a:lnTo>
                <a:lnTo>
                  <a:pt x="6534" y="1899"/>
                </a:lnTo>
                <a:lnTo>
                  <a:pt x="6543" y="1881"/>
                </a:lnTo>
                <a:lnTo>
                  <a:pt x="6558" y="1863"/>
                </a:lnTo>
                <a:lnTo>
                  <a:pt x="6578" y="1845"/>
                </a:lnTo>
                <a:lnTo>
                  <a:pt x="6602" y="1824"/>
                </a:lnTo>
                <a:lnTo>
                  <a:pt x="6630" y="1805"/>
                </a:lnTo>
                <a:lnTo>
                  <a:pt x="6705" y="1752"/>
                </a:lnTo>
                <a:lnTo>
                  <a:pt x="6717" y="1761"/>
                </a:lnTo>
                <a:lnTo>
                  <a:pt x="6788" y="1809"/>
                </a:lnTo>
                <a:close/>
                <a:moveTo>
                  <a:pt x="6579" y="1752"/>
                </a:moveTo>
                <a:lnTo>
                  <a:pt x="6554" y="1773"/>
                </a:lnTo>
                <a:lnTo>
                  <a:pt x="6530" y="1791"/>
                </a:lnTo>
                <a:lnTo>
                  <a:pt x="6510" y="1811"/>
                </a:lnTo>
                <a:lnTo>
                  <a:pt x="6492" y="1830"/>
                </a:lnTo>
                <a:lnTo>
                  <a:pt x="6477" y="1851"/>
                </a:lnTo>
                <a:lnTo>
                  <a:pt x="6465" y="1875"/>
                </a:lnTo>
                <a:lnTo>
                  <a:pt x="6453" y="1851"/>
                </a:lnTo>
                <a:lnTo>
                  <a:pt x="6440" y="1830"/>
                </a:lnTo>
                <a:lnTo>
                  <a:pt x="6422" y="1811"/>
                </a:lnTo>
                <a:lnTo>
                  <a:pt x="6402" y="1791"/>
                </a:lnTo>
                <a:lnTo>
                  <a:pt x="6378" y="1773"/>
                </a:lnTo>
                <a:lnTo>
                  <a:pt x="6351" y="1752"/>
                </a:lnTo>
                <a:lnTo>
                  <a:pt x="6290" y="1710"/>
                </a:lnTo>
                <a:lnTo>
                  <a:pt x="6296" y="1707"/>
                </a:lnTo>
                <a:lnTo>
                  <a:pt x="6332" y="1680"/>
                </a:lnTo>
                <a:lnTo>
                  <a:pt x="6363" y="1656"/>
                </a:lnTo>
                <a:lnTo>
                  <a:pt x="6390" y="1634"/>
                </a:lnTo>
                <a:lnTo>
                  <a:pt x="6414" y="1610"/>
                </a:lnTo>
                <a:lnTo>
                  <a:pt x="6432" y="1587"/>
                </a:lnTo>
                <a:lnTo>
                  <a:pt x="6446" y="1568"/>
                </a:lnTo>
                <a:lnTo>
                  <a:pt x="6458" y="1547"/>
                </a:lnTo>
                <a:lnTo>
                  <a:pt x="6465" y="1532"/>
                </a:lnTo>
                <a:lnTo>
                  <a:pt x="6474" y="1547"/>
                </a:lnTo>
                <a:lnTo>
                  <a:pt x="6486" y="1568"/>
                </a:lnTo>
                <a:lnTo>
                  <a:pt x="6500" y="1587"/>
                </a:lnTo>
                <a:lnTo>
                  <a:pt x="6519" y="1610"/>
                </a:lnTo>
                <a:lnTo>
                  <a:pt x="6542" y="1634"/>
                </a:lnTo>
                <a:lnTo>
                  <a:pt x="6567" y="1656"/>
                </a:lnTo>
                <a:lnTo>
                  <a:pt x="6600" y="1680"/>
                </a:lnTo>
                <a:lnTo>
                  <a:pt x="6636" y="1707"/>
                </a:lnTo>
                <a:lnTo>
                  <a:pt x="6642" y="1710"/>
                </a:lnTo>
                <a:lnTo>
                  <a:pt x="6579" y="1752"/>
                </a:lnTo>
                <a:close/>
                <a:moveTo>
                  <a:pt x="6302" y="1805"/>
                </a:moveTo>
                <a:lnTo>
                  <a:pt x="6330" y="1824"/>
                </a:lnTo>
                <a:lnTo>
                  <a:pt x="6354" y="1845"/>
                </a:lnTo>
                <a:lnTo>
                  <a:pt x="6374" y="1863"/>
                </a:lnTo>
                <a:lnTo>
                  <a:pt x="6387" y="1881"/>
                </a:lnTo>
                <a:lnTo>
                  <a:pt x="6398" y="1899"/>
                </a:lnTo>
                <a:lnTo>
                  <a:pt x="6404" y="1919"/>
                </a:lnTo>
                <a:lnTo>
                  <a:pt x="6408" y="1941"/>
                </a:lnTo>
                <a:lnTo>
                  <a:pt x="6410" y="1962"/>
                </a:lnTo>
                <a:lnTo>
                  <a:pt x="6408" y="1991"/>
                </a:lnTo>
                <a:lnTo>
                  <a:pt x="6404" y="2004"/>
                </a:lnTo>
                <a:lnTo>
                  <a:pt x="6399" y="2016"/>
                </a:lnTo>
                <a:lnTo>
                  <a:pt x="6396" y="2028"/>
                </a:lnTo>
                <a:lnTo>
                  <a:pt x="6390" y="2039"/>
                </a:lnTo>
                <a:lnTo>
                  <a:pt x="6381" y="2051"/>
                </a:lnTo>
                <a:lnTo>
                  <a:pt x="6372" y="2061"/>
                </a:lnTo>
                <a:lnTo>
                  <a:pt x="6348" y="2085"/>
                </a:lnTo>
                <a:lnTo>
                  <a:pt x="6315" y="2111"/>
                </a:lnTo>
                <a:lnTo>
                  <a:pt x="6276" y="2139"/>
                </a:lnTo>
                <a:lnTo>
                  <a:pt x="6227" y="2171"/>
                </a:lnTo>
                <a:lnTo>
                  <a:pt x="6176" y="2139"/>
                </a:lnTo>
                <a:lnTo>
                  <a:pt x="6137" y="2111"/>
                </a:lnTo>
                <a:lnTo>
                  <a:pt x="6104" y="2085"/>
                </a:lnTo>
                <a:lnTo>
                  <a:pt x="6080" y="2061"/>
                </a:lnTo>
                <a:lnTo>
                  <a:pt x="6071" y="2051"/>
                </a:lnTo>
                <a:lnTo>
                  <a:pt x="6062" y="2039"/>
                </a:lnTo>
                <a:lnTo>
                  <a:pt x="6056" y="2028"/>
                </a:lnTo>
                <a:lnTo>
                  <a:pt x="6053" y="2016"/>
                </a:lnTo>
                <a:lnTo>
                  <a:pt x="6048" y="2004"/>
                </a:lnTo>
                <a:lnTo>
                  <a:pt x="6044" y="1991"/>
                </a:lnTo>
                <a:lnTo>
                  <a:pt x="6042" y="1962"/>
                </a:lnTo>
                <a:lnTo>
                  <a:pt x="6044" y="1941"/>
                </a:lnTo>
                <a:lnTo>
                  <a:pt x="6048" y="1919"/>
                </a:lnTo>
                <a:lnTo>
                  <a:pt x="6054" y="1899"/>
                </a:lnTo>
                <a:lnTo>
                  <a:pt x="6065" y="1881"/>
                </a:lnTo>
                <a:lnTo>
                  <a:pt x="6078" y="1863"/>
                </a:lnTo>
                <a:lnTo>
                  <a:pt x="6098" y="1845"/>
                </a:lnTo>
                <a:lnTo>
                  <a:pt x="6122" y="1824"/>
                </a:lnTo>
                <a:lnTo>
                  <a:pt x="6150" y="1805"/>
                </a:lnTo>
                <a:lnTo>
                  <a:pt x="6227" y="1752"/>
                </a:lnTo>
                <a:lnTo>
                  <a:pt x="6302" y="1805"/>
                </a:lnTo>
                <a:close/>
                <a:moveTo>
                  <a:pt x="6101" y="1752"/>
                </a:moveTo>
                <a:lnTo>
                  <a:pt x="6074" y="1773"/>
                </a:lnTo>
                <a:lnTo>
                  <a:pt x="6050" y="1791"/>
                </a:lnTo>
                <a:lnTo>
                  <a:pt x="6030" y="1811"/>
                </a:lnTo>
                <a:lnTo>
                  <a:pt x="6012" y="1830"/>
                </a:lnTo>
                <a:lnTo>
                  <a:pt x="5999" y="1851"/>
                </a:lnTo>
                <a:lnTo>
                  <a:pt x="5987" y="1875"/>
                </a:lnTo>
                <a:lnTo>
                  <a:pt x="5975" y="1851"/>
                </a:lnTo>
                <a:lnTo>
                  <a:pt x="5960" y="1830"/>
                </a:lnTo>
                <a:lnTo>
                  <a:pt x="5942" y="1811"/>
                </a:lnTo>
                <a:lnTo>
                  <a:pt x="5922" y="1791"/>
                </a:lnTo>
                <a:lnTo>
                  <a:pt x="5898" y="1773"/>
                </a:lnTo>
                <a:lnTo>
                  <a:pt x="5873" y="1752"/>
                </a:lnTo>
                <a:lnTo>
                  <a:pt x="5810" y="1710"/>
                </a:lnTo>
                <a:lnTo>
                  <a:pt x="5816" y="1707"/>
                </a:lnTo>
                <a:lnTo>
                  <a:pt x="5852" y="1680"/>
                </a:lnTo>
                <a:lnTo>
                  <a:pt x="5885" y="1656"/>
                </a:lnTo>
                <a:lnTo>
                  <a:pt x="5910" y="1634"/>
                </a:lnTo>
                <a:lnTo>
                  <a:pt x="5934" y="1610"/>
                </a:lnTo>
                <a:lnTo>
                  <a:pt x="5952" y="1587"/>
                </a:lnTo>
                <a:lnTo>
                  <a:pt x="5966" y="1568"/>
                </a:lnTo>
                <a:lnTo>
                  <a:pt x="5978" y="1547"/>
                </a:lnTo>
                <a:lnTo>
                  <a:pt x="5987" y="1532"/>
                </a:lnTo>
                <a:lnTo>
                  <a:pt x="5994" y="1547"/>
                </a:lnTo>
                <a:lnTo>
                  <a:pt x="6006" y="1568"/>
                </a:lnTo>
                <a:lnTo>
                  <a:pt x="6020" y="1587"/>
                </a:lnTo>
                <a:lnTo>
                  <a:pt x="6038" y="1610"/>
                </a:lnTo>
                <a:lnTo>
                  <a:pt x="6062" y="1634"/>
                </a:lnTo>
                <a:lnTo>
                  <a:pt x="6089" y="1656"/>
                </a:lnTo>
                <a:lnTo>
                  <a:pt x="6120" y="1680"/>
                </a:lnTo>
                <a:lnTo>
                  <a:pt x="6156" y="1707"/>
                </a:lnTo>
                <a:lnTo>
                  <a:pt x="6162" y="1710"/>
                </a:lnTo>
                <a:lnTo>
                  <a:pt x="6101" y="1752"/>
                </a:lnTo>
                <a:close/>
                <a:moveTo>
                  <a:pt x="5828" y="1809"/>
                </a:moveTo>
                <a:lnTo>
                  <a:pt x="5856" y="1829"/>
                </a:lnTo>
                <a:lnTo>
                  <a:pt x="5879" y="1847"/>
                </a:lnTo>
                <a:lnTo>
                  <a:pt x="5894" y="1865"/>
                </a:lnTo>
                <a:lnTo>
                  <a:pt x="5909" y="1883"/>
                </a:lnTo>
                <a:lnTo>
                  <a:pt x="5918" y="1901"/>
                </a:lnTo>
                <a:lnTo>
                  <a:pt x="5924" y="1919"/>
                </a:lnTo>
                <a:lnTo>
                  <a:pt x="5928" y="1941"/>
                </a:lnTo>
                <a:lnTo>
                  <a:pt x="5930" y="1962"/>
                </a:lnTo>
                <a:lnTo>
                  <a:pt x="5928" y="1991"/>
                </a:lnTo>
                <a:lnTo>
                  <a:pt x="5924" y="2003"/>
                </a:lnTo>
                <a:lnTo>
                  <a:pt x="5922" y="2015"/>
                </a:lnTo>
                <a:lnTo>
                  <a:pt x="5916" y="2027"/>
                </a:lnTo>
                <a:lnTo>
                  <a:pt x="5910" y="2037"/>
                </a:lnTo>
                <a:lnTo>
                  <a:pt x="5903" y="2049"/>
                </a:lnTo>
                <a:lnTo>
                  <a:pt x="5894" y="2058"/>
                </a:lnTo>
                <a:lnTo>
                  <a:pt x="5873" y="2081"/>
                </a:lnTo>
                <a:lnTo>
                  <a:pt x="5843" y="2105"/>
                </a:lnTo>
                <a:lnTo>
                  <a:pt x="5804" y="2133"/>
                </a:lnTo>
                <a:lnTo>
                  <a:pt x="5759" y="2163"/>
                </a:lnTo>
                <a:lnTo>
                  <a:pt x="5747" y="2171"/>
                </a:lnTo>
                <a:lnTo>
                  <a:pt x="5696" y="2139"/>
                </a:lnTo>
                <a:lnTo>
                  <a:pt x="5657" y="2111"/>
                </a:lnTo>
                <a:lnTo>
                  <a:pt x="5625" y="2085"/>
                </a:lnTo>
                <a:lnTo>
                  <a:pt x="5601" y="2061"/>
                </a:lnTo>
                <a:lnTo>
                  <a:pt x="5591" y="2051"/>
                </a:lnTo>
                <a:lnTo>
                  <a:pt x="5583" y="2039"/>
                </a:lnTo>
                <a:lnTo>
                  <a:pt x="5577" y="2028"/>
                </a:lnTo>
                <a:lnTo>
                  <a:pt x="5573" y="2016"/>
                </a:lnTo>
                <a:lnTo>
                  <a:pt x="5568" y="2004"/>
                </a:lnTo>
                <a:lnTo>
                  <a:pt x="5565" y="1991"/>
                </a:lnTo>
                <a:lnTo>
                  <a:pt x="5562" y="1962"/>
                </a:lnTo>
                <a:lnTo>
                  <a:pt x="5565" y="1941"/>
                </a:lnTo>
                <a:lnTo>
                  <a:pt x="5568" y="1919"/>
                </a:lnTo>
                <a:lnTo>
                  <a:pt x="5574" y="1899"/>
                </a:lnTo>
                <a:lnTo>
                  <a:pt x="5585" y="1881"/>
                </a:lnTo>
                <a:lnTo>
                  <a:pt x="5598" y="1863"/>
                </a:lnTo>
                <a:lnTo>
                  <a:pt x="5619" y="1845"/>
                </a:lnTo>
                <a:lnTo>
                  <a:pt x="5643" y="1824"/>
                </a:lnTo>
                <a:lnTo>
                  <a:pt x="5670" y="1805"/>
                </a:lnTo>
                <a:lnTo>
                  <a:pt x="5747" y="1752"/>
                </a:lnTo>
                <a:lnTo>
                  <a:pt x="5759" y="1761"/>
                </a:lnTo>
                <a:lnTo>
                  <a:pt x="5828" y="1809"/>
                </a:lnTo>
                <a:close/>
                <a:moveTo>
                  <a:pt x="5621" y="1752"/>
                </a:moveTo>
                <a:lnTo>
                  <a:pt x="5595" y="1773"/>
                </a:lnTo>
                <a:lnTo>
                  <a:pt x="5571" y="1791"/>
                </a:lnTo>
                <a:lnTo>
                  <a:pt x="5550" y="1811"/>
                </a:lnTo>
                <a:lnTo>
                  <a:pt x="5532" y="1830"/>
                </a:lnTo>
                <a:lnTo>
                  <a:pt x="5519" y="1851"/>
                </a:lnTo>
                <a:lnTo>
                  <a:pt x="5507" y="1875"/>
                </a:lnTo>
                <a:lnTo>
                  <a:pt x="5495" y="1851"/>
                </a:lnTo>
                <a:lnTo>
                  <a:pt x="5481" y="1830"/>
                </a:lnTo>
                <a:lnTo>
                  <a:pt x="5463" y="1811"/>
                </a:lnTo>
                <a:lnTo>
                  <a:pt x="5442" y="1791"/>
                </a:lnTo>
                <a:lnTo>
                  <a:pt x="5418" y="1773"/>
                </a:lnTo>
                <a:lnTo>
                  <a:pt x="5393" y="1752"/>
                </a:lnTo>
                <a:lnTo>
                  <a:pt x="5331" y="1710"/>
                </a:lnTo>
                <a:lnTo>
                  <a:pt x="5337" y="1707"/>
                </a:lnTo>
                <a:lnTo>
                  <a:pt x="5373" y="1680"/>
                </a:lnTo>
                <a:lnTo>
                  <a:pt x="5405" y="1656"/>
                </a:lnTo>
                <a:lnTo>
                  <a:pt x="5430" y="1634"/>
                </a:lnTo>
                <a:lnTo>
                  <a:pt x="5453" y="1610"/>
                </a:lnTo>
                <a:lnTo>
                  <a:pt x="5472" y="1587"/>
                </a:lnTo>
                <a:lnTo>
                  <a:pt x="5487" y="1568"/>
                </a:lnTo>
                <a:lnTo>
                  <a:pt x="5499" y="1547"/>
                </a:lnTo>
                <a:lnTo>
                  <a:pt x="5507" y="1532"/>
                </a:lnTo>
                <a:lnTo>
                  <a:pt x="5514" y="1547"/>
                </a:lnTo>
                <a:lnTo>
                  <a:pt x="5526" y="1568"/>
                </a:lnTo>
                <a:lnTo>
                  <a:pt x="5541" y="1587"/>
                </a:lnTo>
                <a:lnTo>
                  <a:pt x="5559" y="1610"/>
                </a:lnTo>
                <a:lnTo>
                  <a:pt x="5583" y="1634"/>
                </a:lnTo>
                <a:lnTo>
                  <a:pt x="5609" y="1656"/>
                </a:lnTo>
                <a:lnTo>
                  <a:pt x="5640" y="1680"/>
                </a:lnTo>
                <a:lnTo>
                  <a:pt x="5676" y="1707"/>
                </a:lnTo>
                <a:lnTo>
                  <a:pt x="5682" y="1710"/>
                </a:lnTo>
                <a:lnTo>
                  <a:pt x="5621" y="1752"/>
                </a:lnTo>
                <a:close/>
                <a:moveTo>
                  <a:pt x="5343" y="1805"/>
                </a:moveTo>
                <a:lnTo>
                  <a:pt x="5370" y="1824"/>
                </a:lnTo>
                <a:lnTo>
                  <a:pt x="5394" y="1845"/>
                </a:lnTo>
                <a:lnTo>
                  <a:pt x="5415" y="1863"/>
                </a:lnTo>
                <a:lnTo>
                  <a:pt x="5429" y="1881"/>
                </a:lnTo>
                <a:lnTo>
                  <a:pt x="5439" y="1899"/>
                </a:lnTo>
                <a:lnTo>
                  <a:pt x="5445" y="1919"/>
                </a:lnTo>
                <a:lnTo>
                  <a:pt x="5448" y="1941"/>
                </a:lnTo>
                <a:lnTo>
                  <a:pt x="5448" y="1962"/>
                </a:lnTo>
                <a:lnTo>
                  <a:pt x="5447" y="1991"/>
                </a:lnTo>
                <a:lnTo>
                  <a:pt x="5445" y="2004"/>
                </a:lnTo>
                <a:lnTo>
                  <a:pt x="5441" y="2016"/>
                </a:lnTo>
                <a:lnTo>
                  <a:pt x="5436" y="2028"/>
                </a:lnTo>
                <a:lnTo>
                  <a:pt x="5429" y="2039"/>
                </a:lnTo>
                <a:lnTo>
                  <a:pt x="5423" y="2051"/>
                </a:lnTo>
                <a:lnTo>
                  <a:pt x="5412" y="2061"/>
                </a:lnTo>
                <a:lnTo>
                  <a:pt x="5388" y="2085"/>
                </a:lnTo>
                <a:lnTo>
                  <a:pt x="5357" y="2111"/>
                </a:lnTo>
                <a:lnTo>
                  <a:pt x="5316" y="2139"/>
                </a:lnTo>
                <a:lnTo>
                  <a:pt x="5267" y="2171"/>
                </a:lnTo>
                <a:lnTo>
                  <a:pt x="5217" y="2139"/>
                </a:lnTo>
                <a:lnTo>
                  <a:pt x="5177" y="2111"/>
                </a:lnTo>
                <a:lnTo>
                  <a:pt x="5145" y="2085"/>
                </a:lnTo>
                <a:lnTo>
                  <a:pt x="5121" y="2061"/>
                </a:lnTo>
                <a:lnTo>
                  <a:pt x="5111" y="2051"/>
                </a:lnTo>
                <a:lnTo>
                  <a:pt x="5103" y="2039"/>
                </a:lnTo>
                <a:lnTo>
                  <a:pt x="5097" y="2028"/>
                </a:lnTo>
                <a:lnTo>
                  <a:pt x="5091" y="2016"/>
                </a:lnTo>
                <a:lnTo>
                  <a:pt x="5088" y="2004"/>
                </a:lnTo>
                <a:lnTo>
                  <a:pt x="5085" y="1991"/>
                </a:lnTo>
                <a:lnTo>
                  <a:pt x="5082" y="1962"/>
                </a:lnTo>
                <a:lnTo>
                  <a:pt x="5085" y="1941"/>
                </a:lnTo>
                <a:lnTo>
                  <a:pt x="5088" y="1919"/>
                </a:lnTo>
                <a:lnTo>
                  <a:pt x="5094" y="1899"/>
                </a:lnTo>
                <a:lnTo>
                  <a:pt x="5105" y="1881"/>
                </a:lnTo>
                <a:lnTo>
                  <a:pt x="5118" y="1863"/>
                </a:lnTo>
                <a:lnTo>
                  <a:pt x="5139" y="1845"/>
                </a:lnTo>
                <a:lnTo>
                  <a:pt x="5160" y="1824"/>
                </a:lnTo>
                <a:lnTo>
                  <a:pt x="5190" y="1805"/>
                </a:lnTo>
                <a:lnTo>
                  <a:pt x="5267" y="1752"/>
                </a:lnTo>
                <a:lnTo>
                  <a:pt x="5343" y="1805"/>
                </a:lnTo>
                <a:close/>
                <a:moveTo>
                  <a:pt x="5141" y="1752"/>
                </a:moveTo>
                <a:lnTo>
                  <a:pt x="5112" y="1773"/>
                </a:lnTo>
                <a:lnTo>
                  <a:pt x="5091" y="1791"/>
                </a:lnTo>
                <a:lnTo>
                  <a:pt x="5069" y="1811"/>
                </a:lnTo>
                <a:lnTo>
                  <a:pt x="5052" y="1830"/>
                </a:lnTo>
                <a:lnTo>
                  <a:pt x="5039" y="1851"/>
                </a:lnTo>
                <a:lnTo>
                  <a:pt x="5027" y="1875"/>
                </a:lnTo>
                <a:lnTo>
                  <a:pt x="5015" y="1851"/>
                </a:lnTo>
                <a:lnTo>
                  <a:pt x="5001" y="1830"/>
                </a:lnTo>
                <a:lnTo>
                  <a:pt x="4983" y="1811"/>
                </a:lnTo>
                <a:lnTo>
                  <a:pt x="4964" y="1791"/>
                </a:lnTo>
                <a:lnTo>
                  <a:pt x="4940" y="1773"/>
                </a:lnTo>
                <a:lnTo>
                  <a:pt x="4913" y="1752"/>
                </a:lnTo>
                <a:lnTo>
                  <a:pt x="4851" y="1710"/>
                </a:lnTo>
                <a:lnTo>
                  <a:pt x="4857" y="1707"/>
                </a:lnTo>
                <a:lnTo>
                  <a:pt x="4893" y="1680"/>
                </a:lnTo>
                <a:lnTo>
                  <a:pt x="4925" y="1656"/>
                </a:lnTo>
                <a:lnTo>
                  <a:pt x="4952" y="1634"/>
                </a:lnTo>
                <a:lnTo>
                  <a:pt x="4973" y="1610"/>
                </a:lnTo>
                <a:lnTo>
                  <a:pt x="4994" y="1587"/>
                </a:lnTo>
                <a:lnTo>
                  <a:pt x="5007" y="1568"/>
                </a:lnTo>
                <a:lnTo>
                  <a:pt x="5019" y="1547"/>
                </a:lnTo>
                <a:lnTo>
                  <a:pt x="5027" y="1532"/>
                </a:lnTo>
                <a:lnTo>
                  <a:pt x="5034" y="1547"/>
                </a:lnTo>
                <a:lnTo>
                  <a:pt x="5046" y="1568"/>
                </a:lnTo>
                <a:lnTo>
                  <a:pt x="5061" y="1587"/>
                </a:lnTo>
                <a:lnTo>
                  <a:pt x="5079" y="1610"/>
                </a:lnTo>
                <a:lnTo>
                  <a:pt x="5100" y="1634"/>
                </a:lnTo>
                <a:lnTo>
                  <a:pt x="5129" y="1656"/>
                </a:lnTo>
                <a:lnTo>
                  <a:pt x="5160" y="1680"/>
                </a:lnTo>
                <a:lnTo>
                  <a:pt x="5196" y="1707"/>
                </a:lnTo>
                <a:lnTo>
                  <a:pt x="5202" y="1710"/>
                </a:lnTo>
                <a:lnTo>
                  <a:pt x="5141" y="1752"/>
                </a:lnTo>
                <a:close/>
                <a:moveTo>
                  <a:pt x="4869" y="1809"/>
                </a:moveTo>
                <a:lnTo>
                  <a:pt x="4895" y="1829"/>
                </a:lnTo>
                <a:lnTo>
                  <a:pt x="4917" y="1847"/>
                </a:lnTo>
                <a:lnTo>
                  <a:pt x="4935" y="1865"/>
                </a:lnTo>
                <a:lnTo>
                  <a:pt x="4949" y="1883"/>
                </a:lnTo>
                <a:lnTo>
                  <a:pt x="4959" y="1901"/>
                </a:lnTo>
                <a:lnTo>
                  <a:pt x="4965" y="1919"/>
                </a:lnTo>
                <a:lnTo>
                  <a:pt x="4970" y="1941"/>
                </a:lnTo>
                <a:lnTo>
                  <a:pt x="4970" y="1962"/>
                </a:lnTo>
                <a:lnTo>
                  <a:pt x="4967" y="1991"/>
                </a:lnTo>
                <a:lnTo>
                  <a:pt x="4965" y="2003"/>
                </a:lnTo>
                <a:lnTo>
                  <a:pt x="4961" y="2015"/>
                </a:lnTo>
                <a:lnTo>
                  <a:pt x="4958" y="2027"/>
                </a:lnTo>
                <a:lnTo>
                  <a:pt x="4952" y="2037"/>
                </a:lnTo>
                <a:lnTo>
                  <a:pt x="4943" y="2049"/>
                </a:lnTo>
                <a:lnTo>
                  <a:pt x="4935" y="2058"/>
                </a:lnTo>
                <a:lnTo>
                  <a:pt x="4911" y="2081"/>
                </a:lnTo>
                <a:lnTo>
                  <a:pt x="4883" y="2105"/>
                </a:lnTo>
                <a:lnTo>
                  <a:pt x="4845" y="2133"/>
                </a:lnTo>
                <a:lnTo>
                  <a:pt x="4799" y="2163"/>
                </a:lnTo>
                <a:lnTo>
                  <a:pt x="4787" y="2171"/>
                </a:lnTo>
                <a:lnTo>
                  <a:pt x="4737" y="2139"/>
                </a:lnTo>
                <a:lnTo>
                  <a:pt x="4697" y="2111"/>
                </a:lnTo>
                <a:lnTo>
                  <a:pt x="4665" y="2085"/>
                </a:lnTo>
                <a:lnTo>
                  <a:pt x="4641" y="2061"/>
                </a:lnTo>
                <a:lnTo>
                  <a:pt x="4631" y="2051"/>
                </a:lnTo>
                <a:lnTo>
                  <a:pt x="4623" y="2039"/>
                </a:lnTo>
                <a:lnTo>
                  <a:pt x="4617" y="2028"/>
                </a:lnTo>
                <a:lnTo>
                  <a:pt x="4611" y="2016"/>
                </a:lnTo>
                <a:lnTo>
                  <a:pt x="4607" y="2004"/>
                </a:lnTo>
                <a:lnTo>
                  <a:pt x="4605" y="1991"/>
                </a:lnTo>
                <a:lnTo>
                  <a:pt x="4604" y="1962"/>
                </a:lnTo>
                <a:lnTo>
                  <a:pt x="4605" y="1941"/>
                </a:lnTo>
                <a:lnTo>
                  <a:pt x="4607" y="1919"/>
                </a:lnTo>
                <a:lnTo>
                  <a:pt x="4616" y="1899"/>
                </a:lnTo>
                <a:lnTo>
                  <a:pt x="4625" y="1881"/>
                </a:lnTo>
                <a:lnTo>
                  <a:pt x="4640" y="1863"/>
                </a:lnTo>
                <a:lnTo>
                  <a:pt x="4658" y="1845"/>
                </a:lnTo>
                <a:lnTo>
                  <a:pt x="4682" y="1824"/>
                </a:lnTo>
                <a:lnTo>
                  <a:pt x="4712" y="1805"/>
                </a:lnTo>
                <a:lnTo>
                  <a:pt x="4787" y="1752"/>
                </a:lnTo>
                <a:lnTo>
                  <a:pt x="4799" y="1761"/>
                </a:lnTo>
                <a:lnTo>
                  <a:pt x="4869" y="1809"/>
                </a:lnTo>
                <a:close/>
                <a:moveTo>
                  <a:pt x="4661" y="1752"/>
                </a:moveTo>
                <a:lnTo>
                  <a:pt x="4634" y="1773"/>
                </a:lnTo>
                <a:lnTo>
                  <a:pt x="4611" y="1791"/>
                </a:lnTo>
                <a:lnTo>
                  <a:pt x="4589" y="1811"/>
                </a:lnTo>
                <a:lnTo>
                  <a:pt x="4574" y="1830"/>
                </a:lnTo>
                <a:lnTo>
                  <a:pt x="4557" y="1851"/>
                </a:lnTo>
                <a:lnTo>
                  <a:pt x="4547" y="1875"/>
                </a:lnTo>
                <a:lnTo>
                  <a:pt x="4535" y="1851"/>
                </a:lnTo>
                <a:lnTo>
                  <a:pt x="4521" y="1830"/>
                </a:lnTo>
                <a:lnTo>
                  <a:pt x="4503" y="1811"/>
                </a:lnTo>
                <a:lnTo>
                  <a:pt x="4484" y="1791"/>
                </a:lnTo>
                <a:lnTo>
                  <a:pt x="4460" y="1773"/>
                </a:lnTo>
                <a:lnTo>
                  <a:pt x="4433" y="1752"/>
                </a:lnTo>
                <a:lnTo>
                  <a:pt x="4371" y="1710"/>
                </a:lnTo>
                <a:lnTo>
                  <a:pt x="4377" y="1707"/>
                </a:lnTo>
                <a:lnTo>
                  <a:pt x="4413" y="1680"/>
                </a:lnTo>
                <a:lnTo>
                  <a:pt x="4445" y="1656"/>
                </a:lnTo>
                <a:lnTo>
                  <a:pt x="4472" y="1634"/>
                </a:lnTo>
                <a:lnTo>
                  <a:pt x="4493" y="1610"/>
                </a:lnTo>
                <a:lnTo>
                  <a:pt x="4511" y="1587"/>
                </a:lnTo>
                <a:lnTo>
                  <a:pt x="4527" y="1568"/>
                </a:lnTo>
                <a:lnTo>
                  <a:pt x="4538" y="1547"/>
                </a:lnTo>
                <a:lnTo>
                  <a:pt x="4547" y="1532"/>
                </a:lnTo>
                <a:lnTo>
                  <a:pt x="4556" y="1547"/>
                </a:lnTo>
                <a:lnTo>
                  <a:pt x="4568" y="1568"/>
                </a:lnTo>
                <a:lnTo>
                  <a:pt x="4581" y="1587"/>
                </a:lnTo>
                <a:lnTo>
                  <a:pt x="4599" y="1610"/>
                </a:lnTo>
                <a:lnTo>
                  <a:pt x="4622" y="1634"/>
                </a:lnTo>
                <a:lnTo>
                  <a:pt x="4649" y="1656"/>
                </a:lnTo>
                <a:lnTo>
                  <a:pt x="4679" y="1680"/>
                </a:lnTo>
                <a:lnTo>
                  <a:pt x="4718" y="1707"/>
                </a:lnTo>
                <a:lnTo>
                  <a:pt x="4724" y="1710"/>
                </a:lnTo>
                <a:lnTo>
                  <a:pt x="4661" y="1752"/>
                </a:lnTo>
                <a:close/>
                <a:moveTo>
                  <a:pt x="4383" y="1805"/>
                </a:moveTo>
                <a:lnTo>
                  <a:pt x="4412" y="1824"/>
                </a:lnTo>
                <a:lnTo>
                  <a:pt x="4436" y="1845"/>
                </a:lnTo>
                <a:lnTo>
                  <a:pt x="4454" y="1863"/>
                </a:lnTo>
                <a:lnTo>
                  <a:pt x="4469" y="1881"/>
                </a:lnTo>
                <a:lnTo>
                  <a:pt x="4479" y="1899"/>
                </a:lnTo>
                <a:lnTo>
                  <a:pt x="4485" y="1919"/>
                </a:lnTo>
                <a:lnTo>
                  <a:pt x="4490" y="1941"/>
                </a:lnTo>
                <a:lnTo>
                  <a:pt x="4490" y="1962"/>
                </a:lnTo>
                <a:lnTo>
                  <a:pt x="4487" y="1991"/>
                </a:lnTo>
                <a:lnTo>
                  <a:pt x="4485" y="2004"/>
                </a:lnTo>
                <a:lnTo>
                  <a:pt x="4481" y="2016"/>
                </a:lnTo>
                <a:lnTo>
                  <a:pt x="4478" y="2028"/>
                </a:lnTo>
                <a:lnTo>
                  <a:pt x="4469" y="2039"/>
                </a:lnTo>
                <a:lnTo>
                  <a:pt x="4461" y="2051"/>
                </a:lnTo>
                <a:lnTo>
                  <a:pt x="4454" y="2061"/>
                </a:lnTo>
                <a:lnTo>
                  <a:pt x="4427" y="2085"/>
                </a:lnTo>
                <a:lnTo>
                  <a:pt x="4395" y="2111"/>
                </a:lnTo>
                <a:lnTo>
                  <a:pt x="4355" y="2139"/>
                </a:lnTo>
                <a:lnTo>
                  <a:pt x="4308" y="2171"/>
                </a:lnTo>
                <a:lnTo>
                  <a:pt x="4257" y="2139"/>
                </a:lnTo>
                <a:lnTo>
                  <a:pt x="4218" y="2111"/>
                </a:lnTo>
                <a:lnTo>
                  <a:pt x="4185" y="2085"/>
                </a:lnTo>
                <a:lnTo>
                  <a:pt x="4161" y="2061"/>
                </a:lnTo>
                <a:lnTo>
                  <a:pt x="4152" y="2051"/>
                </a:lnTo>
                <a:lnTo>
                  <a:pt x="4143" y="2039"/>
                </a:lnTo>
                <a:lnTo>
                  <a:pt x="4137" y="2028"/>
                </a:lnTo>
                <a:lnTo>
                  <a:pt x="4131" y="2016"/>
                </a:lnTo>
                <a:lnTo>
                  <a:pt x="4128" y="2004"/>
                </a:lnTo>
                <a:lnTo>
                  <a:pt x="4125" y="1991"/>
                </a:lnTo>
                <a:lnTo>
                  <a:pt x="4124" y="1962"/>
                </a:lnTo>
                <a:lnTo>
                  <a:pt x="4125" y="1941"/>
                </a:lnTo>
                <a:lnTo>
                  <a:pt x="4128" y="1919"/>
                </a:lnTo>
                <a:lnTo>
                  <a:pt x="4136" y="1899"/>
                </a:lnTo>
                <a:lnTo>
                  <a:pt x="4146" y="1881"/>
                </a:lnTo>
                <a:lnTo>
                  <a:pt x="4160" y="1863"/>
                </a:lnTo>
                <a:lnTo>
                  <a:pt x="4178" y="1845"/>
                </a:lnTo>
                <a:lnTo>
                  <a:pt x="4202" y="1824"/>
                </a:lnTo>
                <a:lnTo>
                  <a:pt x="4232" y="1805"/>
                </a:lnTo>
                <a:lnTo>
                  <a:pt x="4308" y="1752"/>
                </a:lnTo>
                <a:lnTo>
                  <a:pt x="4383" y="1805"/>
                </a:lnTo>
                <a:close/>
                <a:moveTo>
                  <a:pt x="4182" y="1752"/>
                </a:moveTo>
                <a:lnTo>
                  <a:pt x="4154" y="1773"/>
                </a:lnTo>
                <a:lnTo>
                  <a:pt x="4131" y="1791"/>
                </a:lnTo>
                <a:lnTo>
                  <a:pt x="4110" y="1811"/>
                </a:lnTo>
                <a:lnTo>
                  <a:pt x="4094" y="1830"/>
                </a:lnTo>
                <a:lnTo>
                  <a:pt x="4077" y="1851"/>
                </a:lnTo>
                <a:lnTo>
                  <a:pt x="4068" y="1875"/>
                </a:lnTo>
                <a:lnTo>
                  <a:pt x="4056" y="1851"/>
                </a:lnTo>
                <a:lnTo>
                  <a:pt x="4041" y="1830"/>
                </a:lnTo>
                <a:lnTo>
                  <a:pt x="4023" y="1811"/>
                </a:lnTo>
                <a:lnTo>
                  <a:pt x="4004" y="1791"/>
                </a:lnTo>
                <a:lnTo>
                  <a:pt x="3980" y="1773"/>
                </a:lnTo>
                <a:lnTo>
                  <a:pt x="3954" y="1752"/>
                </a:lnTo>
                <a:lnTo>
                  <a:pt x="3891" y="1710"/>
                </a:lnTo>
                <a:lnTo>
                  <a:pt x="3897" y="1707"/>
                </a:lnTo>
                <a:lnTo>
                  <a:pt x="3933" y="1680"/>
                </a:lnTo>
                <a:lnTo>
                  <a:pt x="3966" y="1656"/>
                </a:lnTo>
                <a:lnTo>
                  <a:pt x="3992" y="1634"/>
                </a:lnTo>
                <a:lnTo>
                  <a:pt x="4014" y="1610"/>
                </a:lnTo>
                <a:lnTo>
                  <a:pt x="4032" y="1587"/>
                </a:lnTo>
                <a:lnTo>
                  <a:pt x="4047" y="1568"/>
                </a:lnTo>
                <a:lnTo>
                  <a:pt x="4058" y="1547"/>
                </a:lnTo>
                <a:lnTo>
                  <a:pt x="4068" y="1532"/>
                </a:lnTo>
                <a:lnTo>
                  <a:pt x="4076" y="1547"/>
                </a:lnTo>
                <a:lnTo>
                  <a:pt x="4088" y="1568"/>
                </a:lnTo>
                <a:lnTo>
                  <a:pt x="4101" y="1587"/>
                </a:lnTo>
                <a:lnTo>
                  <a:pt x="4119" y="1610"/>
                </a:lnTo>
                <a:lnTo>
                  <a:pt x="4142" y="1634"/>
                </a:lnTo>
                <a:lnTo>
                  <a:pt x="4170" y="1656"/>
                </a:lnTo>
                <a:lnTo>
                  <a:pt x="4200" y="1680"/>
                </a:lnTo>
                <a:lnTo>
                  <a:pt x="4238" y="1707"/>
                </a:lnTo>
                <a:lnTo>
                  <a:pt x="4244" y="1710"/>
                </a:lnTo>
                <a:lnTo>
                  <a:pt x="4182" y="1752"/>
                </a:lnTo>
                <a:close/>
                <a:moveTo>
                  <a:pt x="3909" y="1809"/>
                </a:moveTo>
                <a:lnTo>
                  <a:pt x="3936" y="1829"/>
                </a:lnTo>
                <a:lnTo>
                  <a:pt x="3957" y="1847"/>
                </a:lnTo>
                <a:lnTo>
                  <a:pt x="3975" y="1865"/>
                </a:lnTo>
                <a:lnTo>
                  <a:pt x="3990" y="1883"/>
                </a:lnTo>
                <a:lnTo>
                  <a:pt x="3999" y="1901"/>
                </a:lnTo>
                <a:lnTo>
                  <a:pt x="4005" y="1919"/>
                </a:lnTo>
                <a:lnTo>
                  <a:pt x="4010" y="1941"/>
                </a:lnTo>
                <a:lnTo>
                  <a:pt x="4010" y="1962"/>
                </a:lnTo>
                <a:lnTo>
                  <a:pt x="4008" y="1991"/>
                </a:lnTo>
                <a:lnTo>
                  <a:pt x="4005" y="2003"/>
                </a:lnTo>
                <a:lnTo>
                  <a:pt x="4002" y="2015"/>
                </a:lnTo>
                <a:lnTo>
                  <a:pt x="3998" y="2027"/>
                </a:lnTo>
                <a:lnTo>
                  <a:pt x="3992" y="2037"/>
                </a:lnTo>
                <a:lnTo>
                  <a:pt x="3984" y="2049"/>
                </a:lnTo>
                <a:lnTo>
                  <a:pt x="3975" y="2058"/>
                </a:lnTo>
                <a:lnTo>
                  <a:pt x="3951" y="2081"/>
                </a:lnTo>
                <a:lnTo>
                  <a:pt x="3921" y="2105"/>
                </a:lnTo>
                <a:lnTo>
                  <a:pt x="3885" y="2133"/>
                </a:lnTo>
                <a:lnTo>
                  <a:pt x="3840" y="2163"/>
                </a:lnTo>
                <a:lnTo>
                  <a:pt x="3828" y="2171"/>
                </a:lnTo>
                <a:lnTo>
                  <a:pt x="3777" y="2139"/>
                </a:lnTo>
                <a:lnTo>
                  <a:pt x="3738" y="2111"/>
                </a:lnTo>
                <a:lnTo>
                  <a:pt x="3705" y="2085"/>
                </a:lnTo>
                <a:lnTo>
                  <a:pt x="3681" y="2061"/>
                </a:lnTo>
                <a:lnTo>
                  <a:pt x="3672" y="2051"/>
                </a:lnTo>
                <a:lnTo>
                  <a:pt x="3665" y="2039"/>
                </a:lnTo>
                <a:lnTo>
                  <a:pt x="3659" y="2028"/>
                </a:lnTo>
                <a:lnTo>
                  <a:pt x="3653" y="2016"/>
                </a:lnTo>
                <a:lnTo>
                  <a:pt x="3648" y="2004"/>
                </a:lnTo>
                <a:lnTo>
                  <a:pt x="3647" y="1991"/>
                </a:lnTo>
                <a:lnTo>
                  <a:pt x="3644" y="1962"/>
                </a:lnTo>
                <a:lnTo>
                  <a:pt x="3647" y="1941"/>
                </a:lnTo>
                <a:lnTo>
                  <a:pt x="3648" y="1919"/>
                </a:lnTo>
                <a:lnTo>
                  <a:pt x="3656" y="1899"/>
                </a:lnTo>
                <a:lnTo>
                  <a:pt x="3666" y="1881"/>
                </a:lnTo>
                <a:lnTo>
                  <a:pt x="3680" y="1863"/>
                </a:lnTo>
                <a:lnTo>
                  <a:pt x="3698" y="1845"/>
                </a:lnTo>
                <a:lnTo>
                  <a:pt x="3722" y="1824"/>
                </a:lnTo>
                <a:lnTo>
                  <a:pt x="3752" y="1805"/>
                </a:lnTo>
                <a:lnTo>
                  <a:pt x="3828" y="1752"/>
                </a:lnTo>
                <a:lnTo>
                  <a:pt x="3840" y="1761"/>
                </a:lnTo>
                <a:lnTo>
                  <a:pt x="3909" y="1809"/>
                </a:lnTo>
                <a:close/>
                <a:moveTo>
                  <a:pt x="3699" y="1752"/>
                </a:moveTo>
                <a:lnTo>
                  <a:pt x="3674" y="1773"/>
                </a:lnTo>
                <a:lnTo>
                  <a:pt x="3650" y="1791"/>
                </a:lnTo>
                <a:lnTo>
                  <a:pt x="3630" y="1811"/>
                </a:lnTo>
                <a:lnTo>
                  <a:pt x="3612" y="1830"/>
                </a:lnTo>
                <a:lnTo>
                  <a:pt x="3599" y="1851"/>
                </a:lnTo>
                <a:lnTo>
                  <a:pt x="3588" y="1875"/>
                </a:lnTo>
                <a:lnTo>
                  <a:pt x="3576" y="1851"/>
                </a:lnTo>
                <a:lnTo>
                  <a:pt x="3563" y="1830"/>
                </a:lnTo>
                <a:lnTo>
                  <a:pt x="3545" y="1811"/>
                </a:lnTo>
                <a:lnTo>
                  <a:pt x="3524" y="1791"/>
                </a:lnTo>
                <a:lnTo>
                  <a:pt x="3500" y="1773"/>
                </a:lnTo>
                <a:lnTo>
                  <a:pt x="3474" y="1752"/>
                </a:lnTo>
                <a:lnTo>
                  <a:pt x="3413" y="1710"/>
                </a:lnTo>
                <a:lnTo>
                  <a:pt x="3416" y="1707"/>
                </a:lnTo>
                <a:lnTo>
                  <a:pt x="3455" y="1680"/>
                </a:lnTo>
                <a:lnTo>
                  <a:pt x="3486" y="1656"/>
                </a:lnTo>
                <a:lnTo>
                  <a:pt x="3512" y="1634"/>
                </a:lnTo>
                <a:lnTo>
                  <a:pt x="3534" y="1610"/>
                </a:lnTo>
                <a:lnTo>
                  <a:pt x="3552" y="1587"/>
                </a:lnTo>
                <a:lnTo>
                  <a:pt x="3569" y="1568"/>
                </a:lnTo>
                <a:lnTo>
                  <a:pt x="3578" y="1547"/>
                </a:lnTo>
                <a:lnTo>
                  <a:pt x="3588" y="1532"/>
                </a:lnTo>
                <a:lnTo>
                  <a:pt x="3596" y="1547"/>
                </a:lnTo>
                <a:lnTo>
                  <a:pt x="3606" y="1568"/>
                </a:lnTo>
                <a:lnTo>
                  <a:pt x="3623" y="1587"/>
                </a:lnTo>
                <a:lnTo>
                  <a:pt x="3641" y="1610"/>
                </a:lnTo>
                <a:lnTo>
                  <a:pt x="3662" y="1634"/>
                </a:lnTo>
                <a:lnTo>
                  <a:pt x="3687" y="1656"/>
                </a:lnTo>
                <a:lnTo>
                  <a:pt x="3720" y="1680"/>
                </a:lnTo>
                <a:lnTo>
                  <a:pt x="3758" y="1707"/>
                </a:lnTo>
                <a:lnTo>
                  <a:pt x="3762" y="1710"/>
                </a:lnTo>
                <a:lnTo>
                  <a:pt x="3699" y="1752"/>
                </a:lnTo>
                <a:close/>
                <a:moveTo>
                  <a:pt x="3422" y="1805"/>
                </a:moveTo>
                <a:lnTo>
                  <a:pt x="3452" y="1824"/>
                </a:lnTo>
                <a:lnTo>
                  <a:pt x="3476" y="1845"/>
                </a:lnTo>
                <a:lnTo>
                  <a:pt x="3494" y="1863"/>
                </a:lnTo>
                <a:lnTo>
                  <a:pt x="3509" y="1881"/>
                </a:lnTo>
                <a:lnTo>
                  <a:pt x="3518" y="1899"/>
                </a:lnTo>
                <a:lnTo>
                  <a:pt x="3527" y="1919"/>
                </a:lnTo>
                <a:lnTo>
                  <a:pt x="3530" y="1941"/>
                </a:lnTo>
                <a:lnTo>
                  <a:pt x="3530" y="1962"/>
                </a:lnTo>
                <a:lnTo>
                  <a:pt x="3528" y="1991"/>
                </a:lnTo>
                <a:lnTo>
                  <a:pt x="3527" y="2004"/>
                </a:lnTo>
                <a:lnTo>
                  <a:pt x="3522" y="2016"/>
                </a:lnTo>
                <a:lnTo>
                  <a:pt x="3516" y="2028"/>
                </a:lnTo>
                <a:lnTo>
                  <a:pt x="3510" y="2039"/>
                </a:lnTo>
                <a:lnTo>
                  <a:pt x="3503" y="2051"/>
                </a:lnTo>
                <a:lnTo>
                  <a:pt x="3492" y="2061"/>
                </a:lnTo>
                <a:lnTo>
                  <a:pt x="3468" y="2085"/>
                </a:lnTo>
                <a:lnTo>
                  <a:pt x="3437" y="2111"/>
                </a:lnTo>
                <a:lnTo>
                  <a:pt x="3396" y="2139"/>
                </a:lnTo>
                <a:lnTo>
                  <a:pt x="3347" y="2171"/>
                </a:lnTo>
                <a:lnTo>
                  <a:pt x="3299" y="2139"/>
                </a:lnTo>
                <a:lnTo>
                  <a:pt x="3258" y="2111"/>
                </a:lnTo>
                <a:lnTo>
                  <a:pt x="3227" y="2085"/>
                </a:lnTo>
                <a:lnTo>
                  <a:pt x="3203" y="2061"/>
                </a:lnTo>
                <a:lnTo>
                  <a:pt x="3192" y="2051"/>
                </a:lnTo>
                <a:lnTo>
                  <a:pt x="3185" y="2039"/>
                </a:lnTo>
                <a:lnTo>
                  <a:pt x="3179" y="2028"/>
                </a:lnTo>
                <a:lnTo>
                  <a:pt x="3173" y="2016"/>
                </a:lnTo>
                <a:lnTo>
                  <a:pt x="3168" y="2004"/>
                </a:lnTo>
                <a:lnTo>
                  <a:pt x="3167" y="1991"/>
                </a:lnTo>
                <a:lnTo>
                  <a:pt x="3164" y="1962"/>
                </a:lnTo>
                <a:lnTo>
                  <a:pt x="3164" y="1941"/>
                </a:lnTo>
                <a:lnTo>
                  <a:pt x="3168" y="1919"/>
                </a:lnTo>
                <a:lnTo>
                  <a:pt x="3174" y="1899"/>
                </a:lnTo>
                <a:lnTo>
                  <a:pt x="3186" y="1881"/>
                </a:lnTo>
                <a:lnTo>
                  <a:pt x="3200" y="1863"/>
                </a:lnTo>
                <a:lnTo>
                  <a:pt x="3218" y="1845"/>
                </a:lnTo>
                <a:lnTo>
                  <a:pt x="3242" y="1824"/>
                </a:lnTo>
                <a:lnTo>
                  <a:pt x="3272" y="1805"/>
                </a:lnTo>
                <a:lnTo>
                  <a:pt x="3347" y="1752"/>
                </a:lnTo>
                <a:lnTo>
                  <a:pt x="3422" y="1805"/>
                </a:lnTo>
                <a:close/>
                <a:moveTo>
                  <a:pt x="3221" y="1752"/>
                </a:moveTo>
                <a:lnTo>
                  <a:pt x="3194" y="1773"/>
                </a:lnTo>
                <a:lnTo>
                  <a:pt x="3170" y="1791"/>
                </a:lnTo>
                <a:lnTo>
                  <a:pt x="3150" y="1811"/>
                </a:lnTo>
                <a:lnTo>
                  <a:pt x="3132" y="1830"/>
                </a:lnTo>
                <a:lnTo>
                  <a:pt x="3119" y="1851"/>
                </a:lnTo>
                <a:lnTo>
                  <a:pt x="3107" y="1875"/>
                </a:lnTo>
                <a:lnTo>
                  <a:pt x="3096" y="1851"/>
                </a:lnTo>
                <a:lnTo>
                  <a:pt x="3080" y="1830"/>
                </a:lnTo>
                <a:lnTo>
                  <a:pt x="3065" y="1811"/>
                </a:lnTo>
                <a:lnTo>
                  <a:pt x="3044" y="1791"/>
                </a:lnTo>
                <a:lnTo>
                  <a:pt x="3021" y="1773"/>
                </a:lnTo>
                <a:lnTo>
                  <a:pt x="2994" y="1752"/>
                </a:lnTo>
                <a:lnTo>
                  <a:pt x="2933" y="1710"/>
                </a:lnTo>
                <a:lnTo>
                  <a:pt x="2937" y="1707"/>
                </a:lnTo>
                <a:lnTo>
                  <a:pt x="2975" y="1680"/>
                </a:lnTo>
                <a:lnTo>
                  <a:pt x="3005" y="1656"/>
                </a:lnTo>
                <a:lnTo>
                  <a:pt x="3032" y="1634"/>
                </a:lnTo>
                <a:lnTo>
                  <a:pt x="3054" y="1610"/>
                </a:lnTo>
                <a:lnTo>
                  <a:pt x="3072" y="1587"/>
                </a:lnTo>
                <a:lnTo>
                  <a:pt x="3086" y="1568"/>
                </a:lnTo>
                <a:lnTo>
                  <a:pt x="3098" y="1547"/>
                </a:lnTo>
                <a:lnTo>
                  <a:pt x="3107" y="1532"/>
                </a:lnTo>
                <a:lnTo>
                  <a:pt x="3116" y="1547"/>
                </a:lnTo>
                <a:lnTo>
                  <a:pt x="3126" y="1568"/>
                </a:lnTo>
                <a:lnTo>
                  <a:pt x="3143" y="1587"/>
                </a:lnTo>
                <a:lnTo>
                  <a:pt x="3161" y="1610"/>
                </a:lnTo>
                <a:lnTo>
                  <a:pt x="3182" y="1634"/>
                </a:lnTo>
                <a:lnTo>
                  <a:pt x="3209" y="1656"/>
                </a:lnTo>
                <a:lnTo>
                  <a:pt x="3240" y="1680"/>
                </a:lnTo>
                <a:lnTo>
                  <a:pt x="3278" y="1707"/>
                </a:lnTo>
                <a:lnTo>
                  <a:pt x="3282" y="1710"/>
                </a:lnTo>
                <a:lnTo>
                  <a:pt x="3221" y="1752"/>
                </a:lnTo>
                <a:close/>
                <a:moveTo>
                  <a:pt x="2951" y="1809"/>
                </a:moveTo>
                <a:lnTo>
                  <a:pt x="2976" y="1829"/>
                </a:lnTo>
                <a:lnTo>
                  <a:pt x="2999" y="1847"/>
                </a:lnTo>
                <a:lnTo>
                  <a:pt x="3017" y="1865"/>
                </a:lnTo>
                <a:lnTo>
                  <a:pt x="3030" y="1883"/>
                </a:lnTo>
                <a:lnTo>
                  <a:pt x="3041" y="1901"/>
                </a:lnTo>
                <a:lnTo>
                  <a:pt x="3047" y="1919"/>
                </a:lnTo>
                <a:lnTo>
                  <a:pt x="3048" y="1941"/>
                </a:lnTo>
                <a:lnTo>
                  <a:pt x="3050" y="1962"/>
                </a:lnTo>
                <a:lnTo>
                  <a:pt x="3048" y="1991"/>
                </a:lnTo>
                <a:lnTo>
                  <a:pt x="3047" y="2003"/>
                </a:lnTo>
                <a:lnTo>
                  <a:pt x="3042" y="2015"/>
                </a:lnTo>
                <a:lnTo>
                  <a:pt x="3038" y="2027"/>
                </a:lnTo>
                <a:lnTo>
                  <a:pt x="3032" y="2037"/>
                </a:lnTo>
                <a:lnTo>
                  <a:pt x="3024" y="2049"/>
                </a:lnTo>
                <a:lnTo>
                  <a:pt x="3015" y="2058"/>
                </a:lnTo>
                <a:lnTo>
                  <a:pt x="2993" y="2081"/>
                </a:lnTo>
                <a:lnTo>
                  <a:pt x="2963" y="2105"/>
                </a:lnTo>
                <a:lnTo>
                  <a:pt x="2925" y="2133"/>
                </a:lnTo>
                <a:lnTo>
                  <a:pt x="2879" y="2163"/>
                </a:lnTo>
                <a:lnTo>
                  <a:pt x="2867" y="2171"/>
                </a:lnTo>
                <a:lnTo>
                  <a:pt x="2819" y="2139"/>
                </a:lnTo>
                <a:lnTo>
                  <a:pt x="2778" y="2111"/>
                </a:lnTo>
                <a:lnTo>
                  <a:pt x="2747" y="2085"/>
                </a:lnTo>
                <a:lnTo>
                  <a:pt x="2721" y="2061"/>
                </a:lnTo>
                <a:lnTo>
                  <a:pt x="2712" y="2051"/>
                </a:lnTo>
                <a:lnTo>
                  <a:pt x="2705" y="2039"/>
                </a:lnTo>
                <a:lnTo>
                  <a:pt x="2697" y="2028"/>
                </a:lnTo>
                <a:lnTo>
                  <a:pt x="2693" y="2016"/>
                </a:lnTo>
                <a:lnTo>
                  <a:pt x="2688" y="2004"/>
                </a:lnTo>
                <a:lnTo>
                  <a:pt x="2687" y="1991"/>
                </a:lnTo>
                <a:lnTo>
                  <a:pt x="2685" y="1962"/>
                </a:lnTo>
                <a:lnTo>
                  <a:pt x="2685" y="1941"/>
                </a:lnTo>
                <a:lnTo>
                  <a:pt x="2688" y="1919"/>
                </a:lnTo>
                <a:lnTo>
                  <a:pt x="2694" y="1899"/>
                </a:lnTo>
                <a:lnTo>
                  <a:pt x="2706" y="1881"/>
                </a:lnTo>
                <a:lnTo>
                  <a:pt x="2721" y="1863"/>
                </a:lnTo>
                <a:lnTo>
                  <a:pt x="2739" y="1845"/>
                </a:lnTo>
                <a:lnTo>
                  <a:pt x="2763" y="1824"/>
                </a:lnTo>
                <a:lnTo>
                  <a:pt x="2790" y="1805"/>
                </a:lnTo>
                <a:lnTo>
                  <a:pt x="2867" y="1752"/>
                </a:lnTo>
                <a:lnTo>
                  <a:pt x="2879" y="1761"/>
                </a:lnTo>
                <a:lnTo>
                  <a:pt x="2951" y="1809"/>
                </a:lnTo>
                <a:close/>
                <a:moveTo>
                  <a:pt x="2741" y="1752"/>
                </a:moveTo>
                <a:lnTo>
                  <a:pt x="2715" y="1773"/>
                </a:lnTo>
                <a:lnTo>
                  <a:pt x="2691" y="1791"/>
                </a:lnTo>
                <a:lnTo>
                  <a:pt x="2670" y="1811"/>
                </a:lnTo>
                <a:lnTo>
                  <a:pt x="2652" y="1830"/>
                </a:lnTo>
                <a:lnTo>
                  <a:pt x="2639" y="1851"/>
                </a:lnTo>
                <a:lnTo>
                  <a:pt x="2627" y="1875"/>
                </a:lnTo>
                <a:lnTo>
                  <a:pt x="2616" y="1851"/>
                </a:lnTo>
                <a:lnTo>
                  <a:pt x="2601" y="1830"/>
                </a:lnTo>
                <a:lnTo>
                  <a:pt x="2585" y="1811"/>
                </a:lnTo>
                <a:lnTo>
                  <a:pt x="2562" y="1791"/>
                </a:lnTo>
                <a:lnTo>
                  <a:pt x="2541" y="1773"/>
                </a:lnTo>
                <a:lnTo>
                  <a:pt x="2513" y="1752"/>
                </a:lnTo>
                <a:lnTo>
                  <a:pt x="2451" y="1710"/>
                </a:lnTo>
                <a:lnTo>
                  <a:pt x="2457" y="1707"/>
                </a:lnTo>
                <a:lnTo>
                  <a:pt x="2495" y="1680"/>
                </a:lnTo>
                <a:lnTo>
                  <a:pt x="2525" y="1656"/>
                </a:lnTo>
                <a:lnTo>
                  <a:pt x="2553" y="1634"/>
                </a:lnTo>
                <a:lnTo>
                  <a:pt x="2574" y="1610"/>
                </a:lnTo>
                <a:lnTo>
                  <a:pt x="2592" y="1587"/>
                </a:lnTo>
                <a:lnTo>
                  <a:pt x="2607" y="1568"/>
                </a:lnTo>
                <a:lnTo>
                  <a:pt x="2619" y="1547"/>
                </a:lnTo>
                <a:lnTo>
                  <a:pt x="2627" y="1532"/>
                </a:lnTo>
                <a:lnTo>
                  <a:pt x="2637" y="1547"/>
                </a:lnTo>
                <a:lnTo>
                  <a:pt x="2646" y="1568"/>
                </a:lnTo>
                <a:lnTo>
                  <a:pt x="2663" y="1587"/>
                </a:lnTo>
                <a:lnTo>
                  <a:pt x="2681" y="1610"/>
                </a:lnTo>
                <a:lnTo>
                  <a:pt x="2703" y="1634"/>
                </a:lnTo>
                <a:lnTo>
                  <a:pt x="2729" y="1656"/>
                </a:lnTo>
                <a:lnTo>
                  <a:pt x="2760" y="1680"/>
                </a:lnTo>
                <a:lnTo>
                  <a:pt x="2796" y="1707"/>
                </a:lnTo>
                <a:lnTo>
                  <a:pt x="2802" y="1710"/>
                </a:lnTo>
                <a:lnTo>
                  <a:pt x="2741" y="1752"/>
                </a:lnTo>
                <a:close/>
                <a:moveTo>
                  <a:pt x="2463" y="1805"/>
                </a:moveTo>
                <a:lnTo>
                  <a:pt x="2493" y="1824"/>
                </a:lnTo>
                <a:lnTo>
                  <a:pt x="2517" y="1845"/>
                </a:lnTo>
                <a:lnTo>
                  <a:pt x="2535" y="1863"/>
                </a:lnTo>
                <a:lnTo>
                  <a:pt x="2549" y="1881"/>
                </a:lnTo>
                <a:lnTo>
                  <a:pt x="2559" y="1899"/>
                </a:lnTo>
                <a:lnTo>
                  <a:pt x="2567" y="1919"/>
                </a:lnTo>
                <a:lnTo>
                  <a:pt x="2568" y="1941"/>
                </a:lnTo>
                <a:lnTo>
                  <a:pt x="2571" y="1962"/>
                </a:lnTo>
                <a:lnTo>
                  <a:pt x="2568" y="1991"/>
                </a:lnTo>
                <a:lnTo>
                  <a:pt x="2567" y="2004"/>
                </a:lnTo>
                <a:lnTo>
                  <a:pt x="2562" y="2016"/>
                </a:lnTo>
                <a:lnTo>
                  <a:pt x="2556" y="2028"/>
                </a:lnTo>
                <a:lnTo>
                  <a:pt x="2550" y="2039"/>
                </a:lnTo>
                <a:lnTo>
                  <a:pt x="2543" y="2051"/>
                </a:lnTo>
                <a:lnTo>
                  <a:pt x="2532" y="2061"/>
                </a:lnTo>
                <a:lnTo>
                  <a:pt x="2508" y="2085"/>
                </a:lnTo>
                <a:lnTo>
                  <a:pt x="2477" y="2111"/>
                </a:lnTo>
                <a:lnTo>
                  <a:pt x="2436" y="2139"/>
                </a:lnTo>
                <a:lnTo>
                  <a:pt x="2387" y="2171"/>
                </a:lnTo>
                <a:lnTo>
                  <a:pt x="2339" y="2139"/>
                </a:lnTo>
                <a:lnTo>
                  <a:pt x="2297" y="2111"/>
                </a:lnTo>
                <a:lnTo>
                  <a:pt x="2267" y="2085"/>
                </a:lnTo>
                <a:lnTo>
                  <a:pt x="2241" y="2061"/>
                </a:lnTo>
                <a:lnTo>
                  <a:pt x="2234" y="2051"/>
                </a:lnTo>
                <a:lnTo>
                  <a:pt x="2225" y="2039"/>
                </a:lnTo>
                <a:lnTo>
                  <a:pt x="2217" y="2028"/>
                </a:lnTo>
                <a:lnTo>
                  <a:pt x="2213" y="2016"/>
                </a:lnTo>
                <a:lnTo>
                  <a:pt x="2210" y="2004"/>
                </a:lnTo>
                <a:lnTo>
                  <a:pt x="2207" y="1991"/>
                </a:lnTo>
                <a:lnTo>
                  <a:pt x="2205" y="1962"/>
                </a:lnTo>
                <a:lnTo>
                  <a:pt x="2205" y="1941"/>
                </a:lnTo>
                <a:lnTo>
                  <a:pt x="2210" y="1919"/>
                </a:lnTo>
                <a:lnTo>
                  <a:pt x="2216" y="1899"/>
                </a:lnTo>
                <a:lnTo>
                  <a:pt x="2225" y="1881"/>
                </a:lnTo>
                <a:lnTo>
                  <a:pt x="2241" y="1863"/>
                </a:lnTo>
                <a:lnTo>
                  <a:pt x="2259" y="1845"/>
                </a:lnTo>
                <a:lnTo>
                  <a:pt x="2283" y="1824"/>
                </a:lnTo>
                <a:lnTo>
                  <a:pt x="2312" y="1805"/>
                </a:lnTo>
                <a:lnTo>
                  <a:pt x="2387" y="1752"/>
                </a:lnTo>
                <a:lnTo>
                  <a:pt x="2463" y="1805"/>
                </a:lnTo>
                <a:close/>
                <a:moveTo>
                  <a:pt x="2261" y="1752"/>
                </a:moveTo>
                <a:lnTo>
                  <a:pt x="2235" y="1773"/>
                </a:lnTo>
                <a:lnTo>
                  <a:pt x="2211" y="1791"/>
                </a:lnTo>
                <a:lnTo>
                  <a:pt x="2192" y="1811"/>
                </a:lnTo>
                <a:lnTo>
                  <a:pt x="2174" y="1830"/>
                </a:lnTo>
                <a:lnTo>
                  <a:pt x="2159" y="1851"/>
                </a:lnTo>
                <a:lnTo>
                  <a:pt x="2147" y="1875"/>
                </a:lnTo>
                <a:lnTo>
                  <a:pt x="2138" y="1851"/>
                </a:lnTo>
                <a:lnTo>
                  <a:pt x="2121" y="1830"/>
                </a:lnTo>
                <a:lnTo>
                  <a:pt x="2105" y="1811"/>
                </a:lnTo>
                <a:lnTo>
                  <a:pt x="2084" y="1791"/>
                </a:lnTo>
                <a:lnTo>
                  <a:pt x="2061" y="1773"/>
                </a:lnTo>
                <a:lnTo>
                  <a:pt x="2033" y="1752"/>
                </a:lnTo>
                <a:lnTo>
                  <a:pt x="1971" y="1710"/>
                </a:lnTo>
                <a:lnTo>
                  <a:pt x="1977" y="1707"/>
                </a:lnTo>
                <a:lnTo>
                  <a:pt x="2013" y="1680"/>
                </a:lnTo>
                <a:lnTo>
                  <a:pt x="2045" y="1656"/>
                </a:lnTo>
                <a:lnTo>
                  <a:pt x="2073" y="1634"/>
                </a:lnTo>
                <a:lnTo>
                  <a:pt x="2096" y="1610"/>
                </a:lnTo>
                <a:lnTo>
                  <a:pt x="2114" y="1587"/>
                </a:lnTo>
                <a:lnTo>
                  <a:pt x="2127" y="1568"/>
                </a:lnTo>
                <a:lnTo>
                  <a:pt x="2139" y="1547"/>
                </a:lnTo>
                <a:lnTo>
                  <a:pt x="2147" y="1532"/>
                </a:lnTo>
                <a:lnTo>
                  <a:pt x="2156" y="1547"/>
                </a:lnTo>
                <a:lnTo>
                  <a:pt x="2168" y="1568"/>
                </a:lnTo>
                <a:lnTo>
                  <a:pt x="2183" y="1587"/>
                </a:lnTo>
                <a:lnTo>
                  <a:pt x="2201" y="1610"/>
                </a:lnTo>
                <a:lnTo>
                  <a:pt x="2223" y="1634"/>
                </a:lnTo>
                <a:lnTo>
                  <a:pt x="2249" y="1656"/>
                </a:lnTo>
                <a:lnTo>
                  <a:pt x="2282" y="1680"/>
                </a:lnTo>
                <a:lnTo>
                  <a:pt x="2318" y="1707"/>
                </a:lnTo>
                <a:lnTo>
                  <a:pt x="2324" y="1710"/>
                </a:lnTo>
                <a:lnTo>
                  <a:pt x="2261" y="1752"/>
                </a:lnTo>
                <a:close/>
                <a:moveTo>
                  <a:pt x="1989" y="1809"/>
                </a:moveTo>
                <a:lnTo>
                  <a:pt x="2018" y="1829"/>
                </a:lnTo>
                <a:lnTo>
                  <a:pt x="2039" y="1847"/>
                </a:lnTo>
                <a:lnTo>
                  <a:pt x="2057" y="1865"/>
                </a:lnTo>
                <a:lnTo>
                  <a:pt x="2069" y="1883"/>
                </a:lnTo>
                <a:lnTo>
                  <a:pt x="2079" y="1901"/>
                </a:lnTo>
                <a:lnTo>
                  <a:pt x="2087" y="1919"/>
                </a:lnTo>
                <a:lnTo>
                  <a:pt x="2090" y="1941"/>
                </a:lnTo>
                <a:lnTo>
                  <a:pt x="2091" y="1962"/>
                </a:lnTo>
                <a:lnTo>
                  <a:pt x="2090" y="1991"/>
                </a:lnTo>
                <a:lnTo>
                  <a:pt x="2087" y="2003"/>
                </a:lnTo>
                <a:lnTo>
                  <a:pt x="2084" y="2015"/>
                </a:lnTo>
                <a:lnTo>
                  <a:pt x="2078" y="2027"/>
                </a:lnTo>
                <a:lnTo>
                  <a:pt x="2072" y="2037"/>
                </a:lnTo>
                <a:lnTo>
                  <a:pt x="2066" y="2049"/>
                </a:lnTo>
                <a:lnTo>
                  <a:pt x="2055" y="2058"/>
                </a:lnTo>
                <a:lnTo>
                  <a:pt x="2033" y="2081"/>
                </a:lnTo>
                <a:lnTo>
                  <a:pt x="2003" y="2105"/>
                </a:lnTo>
                <a:lnTo>
                  <a:pt x="1965" y="2133"/>
                </a:lnTo>
                <a:lnTo>
                  <a:pt x="1919" y="2163"/>
                </a:lnTo>
                <a:lnTo>
                  <a:pt x="1907" y="2171"/>
                </a:lnTo>
                <a:lnTo>
                  <a:pt x="1857" y="2139"/>
                </a:lnTo>
                <a:lnTo>
                  <a:pt x="1817" y="2111"/>
                </a:lnTo>
                <a:lnTo>
                  <a:pt x="1785" y="2085"/>
                </a:lnTo>
                <a:lnTo>
                  <a:pt x="1761" y="2061"/>
                </a:lnTo>
                <a:lnTo>
                  <a:pt x="1754" y="2051"/>
                </a:lnTo>
                <a:lnTo>
                  <a:pt x="1745" y="2039"/>
                </a:lnTo>
                <a:lnTo>
                  <a:pt x="1737" y="2028"/>
                </a:lnTo>
                <a:lnTo>
                  <a:pt x="1733" y="2016"/>
                </a:lnTo>
                <a:lnTo>
                  <a:pt x="1730" y="2004"/>
                </a:lnTo>
                <a:lnTo>
                  <a:pt x="1727" y="1991"/>
                </a:lnTo>
                <a:lnTo>
                  <a:pt x="1725" y="1962"/>
                </a:lnTo>
                <a:lnTo>
                  <a:pt x="1725" y="1941"/>
                </a:lnTo>
                <a:lnTo>
                  <a:pt x="1730" y="1919"/>
                </a:lnTo>
                <a:lnTo>
                  <a:pt x="1736" y="1899"/>
                </a:lnTo>
                <a:lnTo>
                  <a:pt x="1745" y="1881"/>
                </a:lnTo>
                <a:lnTo>
                  <a:pt x="1761" y="1863"/>
                </a:lnTo>
                <a:lnTo>
                  <a:pt x="1779" y="1845"/>
                </a:lnTo>
                <a:lnTo>
                  <a:pt x="1803" y="1824"/>
                </a:lnTo>
                <a:lnTo>
                  <a:pt x="1832" y="1805"/>
                </a:lnTo>
                <a:lnTo>
                  <a:pt x="1907" y="1752"/>
                </a:lnTo>
                <a:lnTo>
                  <a:pt x="1919" y="1761"/>
                </a:lnTo>
                <a:lnTo>
                  <a:pt x="1989" y="1809"/>
                </a:lnTo>
                <a:close/>
                <a:moveTo>
                  <a:pt x="1781" y="1752"/>
                </a:moveTo>
                <a:lnTo>
                  <a:pt x="1755" y="1773"/>
                </a:lnTo>
                <a:lnTo>
                  <a:pt x="1731" y="1791"/>
                </a:lnTo>
                <a:lnTo>
                  <a:pt x="1712" y="1811"/>
                </a:lnTo>
                <a:lnTo>
                  <a:pt x="1694" y="1830"/>
                </a:lnTo>
                <a:lnTo>
                  <a:pt x="1680" y="1851"/>
                </a:lnTo>
                <a:lnTo>
                  <a:pt x="1668" y="1875"/>
                </a:lnTo>
                <a:lnTo>
                  <a:pt x="1656" y="1851"/>
                </a:lnTo>
                <a:lnTo>
                  <a:pt x="1641" y="1830"/>
                </a:lnTo>
                <a:lnTo>
                  <a:pt x="1623" y="1811"/>
                </a:lnTo>
                <a:lnTo>
                  <a:pt x="1604" y="1791"/>
                </a:lnTo>
                <a:lnTo>
                  <a:pt x="1580" y="1773"/>
                </a:lnTo>
                <a:lnTo>
                  <a:pt x="1554" y="1752"/>
                </a:lnTo>
                <a:lnTo>
                  <a:pt x="1491" y="1710"/>
                </a:lnTo>
                <a:lnTo>
                  <a:pt x="1497" y="1707"/>
                </a:lnTo>
                <a:lnTo>
                  <a:pt x="1533" y="1680"/>
                </a:lnTo>
                <a:lnTo>
                  <a:pt x="1566" y="1656"/>
                </a:lnTo>
                <a:lnTo>
                  <a:pt x="1593" y="1634"/>
                </a:lnTo>
                <a:lnTo>
                  <a:pt x="1616" y="1610"/>
                </a:lnTo>
                <a:lnTo>
                  <a:pt x="1634" y="1587"/>
                </a:lnTo>
                <a:lnTo>
                  <a:pt x="1647" y="1568"/>
                </a:lnTo>
                <a:lnTo>
                  <a:pt x="1659" y="1547"/>
                </a:lnTo>
                <a:lnTo>
                  <a:pt x="1668" y="1532"/>
                </a:lnTo>
                <a:lnTo>
                  <a:pt x="1676" y="1547"/>
                </a:lnTo>
                <a:lnTo>
                  <a:pt x="1688" y="1568"/>
                </a:lnTo>
                <a:lnTo>
                  <a:pt x="1701" y="1587"/>
                </a:lnTo>
                <a:lnTo>
                  <a:pt x="1721" y="1610"/>
                </a:lnTo>
                <a:lnTo>
                  <a:pt x="1743" y="1634"/>
                </a:lnTo>
                <a:lnTo>
                  <a:pt x="1769" y="1656"/>
                </a:lnTo>
                <a:lnTo>
                  <a:pt x="1802" y="1680"/>
                </a:lnTo>
                <a:lnTo>
                  <a:pt x="1838" y="1707"/>
                </a:lnTo>
                <a:lnTo>
                  <a:pt x="1844" y="1710"/>
                </a:lnTo>
                <a:lnTo>
                  <a:pt x="1781" y="1752"/>
                </a:lnTo>
                <a:close/>
                <a:moveTo>
                  <a:pt x="1503" y="1805"/>
                </a:moveTo>
                <a:lnTo>
                  <a:pt x="1533" y="1824"/>
                </a:lnTo>
                <a:lnTo>
                  <a:pt x="1556" y="1845"/>
                </a:lnTo>
                <a:lnTo>
                  <a:pt x="1575" y="1863"/>
                </a:lnTo>
                <a:lnTo>
                  <a:pt x="1590" y="1881"/>
                </a:lnTo>
                <a:lnTo>
                  <a:pt x="1599" y="1899"/>
                </a:lnTo>
                <a:lnTo>
                  <a:pt x="1605" y="1919"/>
                </a:lnTo>
                <a:lnTo>
                  <a:pt x="1610" y="1941"/>
                </a:lnTo>
                <a:lnTo>
                  <a:pt x="1611" y="1962"/>
                </a:lnTo>
                <a:lnTo>
                  <a:pt x="1610" y="1991"/>
                </a:lnTo>
                <a:lnTo>
                  <a:pt x="1605" y="2004"/>
                </a:lnTo>
                <a:lnTo>
                  <a:pt x="1604" y="2016"/>
                </a:lnTo>
                <a:lnTo>
                  <a:pt x="1598" y="2028"/>
                </a:lnTo>
                <a:lnTo>
                  <a:pt x="1592" y="2039"/>
                </a:lnTo>
                <a:lnTo>
                  <a:pt x="1584" y="2051"/>
                </a:lnTo>
                <a:lnTo>
                  <a:pt x="1574" y="2061"/>
                </a:lnTo>
                <a:lnTo>
                  <a:pt x="1550" y="2085"/>
                </a:lnTo>
                <a:lnTo>
                  <a:pt x="1518" y="2111"/>
                </a:lnTo>
                <a:lnTo>
                  <a:pt x="1478" y="2139"/>
                </a:lnTo>
                <a:lnTo>
                  <a:pt x="1428" y="2171"/>
                </a:lnTo>
                <a:lnTo>
                  <a:pt x="1377" y="2139"/>
                </a:lnTo>
                <a:lnTo>
                  <a:pt x="1338" y="2111"/>
                </a:lnTo>
                <a:lnTo>
                  <a:pt x="1305" y="2085"/>
                </a:lnTo>
                <a:lnTo>
                  <a:pt x="1281" y="2061"/>
                </a:lnTo>
                <a:lnTo>
                  <a:pt x="1272" y="2051"/>
                </a:lnTo>
                <a:lnTo>
                  <a:pt x="1263" y="2039"/>
                </a:lnTo>
                <a:lnTo>
                  <a:pt x="1257" y="2028"/>
                </a:lnTo>
                <a:lnTo>
                  <a:pt x="1254" y="2016"/>
                </a:lnTo>
                <a:lnTo>
                  <a:pt x="1250" y="2004"/>
                </a:lnTo>
                <a:lnTo>
                  <a:pt x="1245" y="1991"/>
                </a:lnTo>
                <a:lnTo>
                  <a:pt x="1245" y="1962"/>
                </a:lnTo>
                <a:lnTo>
                  <a:pt x="1245" y="1941"/>
                </a:lnTo>
                <a:lnTo>
                  <a:pt x="1250" y="1919"/>
                </a:lnTo>
                <a:lnTo>
                  <a:pt x="1256" y="1899"/>
                </a:lnTo>
                <a:lnTo>
                  <a:pt x="1266" y="1881"/>
                </a:lnTo>
                <a:lnTo>
                  <a:pt x="1280" y="1863"/>
                </a:lnTo>
                <a:lnTo>
                  <a:pt x="1299" y="1845"/>
                </a:lnTo>
                <a:lnTo>
                  <a:pt x="1323" y="1824"/>
                </a:lnTo>
                <a:lnTo>
                  <a:pt x="1352" y="1805"/>
                </a:lnTo>
                <a:lnTo>
                  <a:pt x="1428" y="1752"/>
                </a:lnTo>
                <a:lnTo>
                  <a:pt x="1503" y="1805"/>
                </a:lnTo>
                <a:close/>
                <a:moveTo>
                  <a:pt x="1302" y="1752"/>
                </a:moveTo>
                <a:lnTo>
                  <a:pt x="1275" y="1773"/>
                </a:lnTo>
                <a:lnTo>
                  <a:pt x="1251" y="1791"/>
                </a:lnTo>
                <a:lnTo>
                  <a:pt x="1232" y="1811"/>
                </a:lnTo>
                <a:lnTo>
                  <a:pt x="1214" y="1830"/>
                </a:lnTo>
                <a:lnTo>
                  <a:pt x="1200" y="1851"/>
                </a:lnTo>
                <a:lnTo>
                  <a:pt x="1188" y="1875"/>
                </a:lnTo>
                <a:lnTo>
                  <a:pt x="1176" y="1851"/>
                </a:lnTo>
                <a:lnTo>
                  <a:pt x="1161" y="1830"/>
                </a:lnTo>
                <a:lnTo>
                  <a:pt x="1143" y="1811"/>
                </a:lnTo>
                <a:lnTo>
                  <a:pt x="1124" y="1791"/>
                </a:lnTo>
                <a:lnTo>
                  <a:pt x="1100" y="1773"/>
                </a:lnTo>
                <a:lnTo>
                  <a:pt x="1074" y="1752"/>
                </a:lnTo>
                <a:lnTo>
                  <a:pt x="1013" y="1710"/>
                </a:lnTo>
                <a:lnTo>
                  <a:pt x="1019" y="1707"/>
                </a:lnTo>
                <a:lnTo>
                  <a:pt x="1053" y="1680"/>
                </a:lnTo>
                <a:lnTo>
                  <a:pt x="1086" y="1656"/>
                </a:lnTo>
                <a:lnTo>
                  <a:pt x="1112" y="1634"/>
                </a:lnTo>
                <a:lnTo>
                  <a:pt x="1136" y="1610"/>
                </a:lnTo>
                <a:lnTo>
                  <a:pt x="1154" y="1587"/>
                </a:lnTo>
                <a:lnTo>
                  <a:pt x="1167" y="1568"/>
                </a:lnTo>
                <a:lnTo>
                  <a:pt x="1179" y="1547"/>
                </a:lnTo>
                <a:lnTo>
                  <a:pt x="1188" y="1532"/>
                </a:lnTo>
                <a:lnTo>
                  <a:pt x="1196" y="1547"/>
                </a:lnTo>
                <a:lnTo>
                  <a:pt x="1208" y="1568"/>
                </a:lnTo>
                <a:lnTo>
                  <a:pt x="1221" y="1587"/>
                </a:lnTo>
                <a:lnTo>
                  <a:pt x="1239" y="1610"/>
                </a:lnTo>
                <a:lnTo>
                  <a:pt x="1263" y="1634"/>
                </a:lnTo>
                <a:lnTo>
                  <a:pt x="1290" y="1656"/>
                </a:lnTo>
                <a:lnTo>
                  <a:pt x="1322" y="1680"/>
                </a:lnTo>
                <a:lnTo>
                  <a:pt x="1358" y="1707"/>
                </a:lnTo>
                <a:lnTo>
                  <a:pt x="1364" y="1710"/>
                </a:lnTo>
                <a:lnTo>
                  <a:pt x="1302" y="1752"/>
                </a:lnTo>
                <a:close/>
                <a:moveTo>
                  <a:pt x="1031" y="1809"/>
                </a:moveTo>
                <a:lnTo>
                  <a:pt x="1058" y="1829"/>
                </a:lnTo>
                <a:lnTo>
                  <a:pt x="1080" y="1847"/>
                </a:lnTo>
                <a:lnTo>
                  <a:pt x="1098" y="1865"/>
                </a:lnTo>
                <a:lnTo>
                  <a:pt x="1110" y="1883"/>
                </a:lnTo>
                <a:lnTo>
                  <a:pt x="1119" y="1901"/>
                </a:lnTo>
                <a:lnTo>
                  <a:pt x="1125" y="1919"/>
                </a:lnTo>
                <a:lnTo>
                  <a:pt x="1130" y="1941"/>
                </a:lnTo>
                <a:lnTo>
                  <a:pt x="1131" y="1962"/>
                </a:lnTo>
                <a:lnTo>
                  <a:pt x="1130" y="1991"/>
                </a:lnTo>
                <a:lnTo>
                  <a:pt x="1125" y="2003"/>
                </a:lnTo>
                <a:lnTo>
                  <a:pt x="1124" y="2015"/>
                </a:lnTo>
                <a:lnTo>
                  <a:pt x="1118" y="2027"/>
                </a:lnTo>
                <a:lnTo>
                  <a:pt x="1112" y="2037"/>
                </a:lnTo>
                <a:lnTo>
                  <a:pt x="1106" y="2049"/>
                </a:lnTo>
                <a:lnTo>
                  <a:pt x="1095" y="2058"/>
                </a:lnTo>
                <a:lnTo>
                  <a:pt x="1074" y="2081"/>
                </a:lnTo>
                <a:lnTo>
                  <a:pt x="1044" y="2105"/>
                </a:lnTo>
                <a:lnTo>
                  <a:pt x="1007" y="2133"/>
                </a:lnTo>
                <a:lnTo>
                  <a:pt x="960" y="2163"/>
                </a:lnTo>
                <a:lnTo>
                  <a:pt x="948" y="2171"/>
                </a:lnTo>
                <a:lnTo>
                  <a:pt x="899" y="2139"/>
                </a:lnTo>
                <a:lnTo>
                  <a:pt x="858" y="2111"/>
                </a:lnTo>
                <a:lnTo>
                  <a:pt x="827" y="2085"/>
                </a:lnTo>
                <a:lnTo>
                  <a:pt x="803" y="2061"/>
                </a:lnTo>
                <a:lnTo>
                  <a:pt x="792" y="2051"/>
                </a:lnTo>
                <a:lnTo>
                  <a:pt x="785" y="2039"/>
                </a:lnTo>
                <a:lnTo>
                  <a:pt x="779" y="2028"/>
                </a:lnTo>
                <a:lnTo>
                  <a:pt x="774" y="2016"/>
                </a:lnTo>
                <a:lnTo>
                  <a:pt x="770" y="2004"/>
                </a:lnTo>
                <a:lnTo>
                  <a:pt x="767" y="1991"/>
                </a:lnTo>
                <a:lnTo>
                  <a:pt x="764" y="1962"/>
                </a:lnTo>
                <a:lnTo>
                  <a:pt x="767" y="1941"/>
                </a:lnTo>
                <a:lnTo>
                  <a:pt x="770" y="1919"/>
                </a:lnTo>
                <a:lnTo>
                  <a:pt x="776" y="1899"/>
                </a:lnTo>
                <a:lnTo>
                  <a:pt x="786" y="1881"/>
                </a:lnTo>
                <a:lnTo>
                  <a:pt x="800" y="1863"/>
                </a:lnTo>
                <a:lnTo>
                  <a:pt x="821" y="1845"/>
                </a:lnTo>
                <a:lnTo>
                  <a:pt x="845" y="1824"/>
                </a:lnTo>
                <a:lnTo>
                  <a:pt x="872" y="1805"/>
                </a:lnTo>
                <a:lnTo>
                  <a:pt x="948" y="1752"/>
                </a:lnTo>
                <a:lnTo>
                  <a:pt x="960" y="1761"/>
                </a:lnTo>
                <a:lnTo>
                  <a:pt x="1031" y="1809"/>
                </a:lnTo>
                <a:close/>
                <a:moveTo>
                  <a:pt x="822" y="1752"/>
                </a:moveTo>
                <a:lnTo>
                  <a:pt x="797" y="1773"/>
                </a:lnTo>
                <a:lnTo>
                  <a:pt x="773" y="1791"/>
                </a:lnTo>
                <a:lnTo>
                  <a:pt x="752" y="1811"/>
                </a:lnTo>
                <a:lnTo>
                  <a:pt x="734" y="1830"/>
                </a:lnTo>
                <a:lnTo>
                  <a:pt x="720" y="1851"/>
                </a:lnTo>
                <a:lnTo>
                  <a:pt x="708" y="1875"/>
                </a:lnTo>
                <a:lnTo>
                  <a:pt x="696" y="1851"/>
                </a:lnTo>
                <a:lnTo>
                  <a:pt x="683" y="1830"/>
                </a:lnTo>
                <a:lnTo>
                  <a:pt x="665" y="1811"/>
                </a:lnTo>
                <a:lnTo>
                  <a:pt x="644" y="1791"/>
                </a:lnTo>
                <a:lnTo>
                  <a:pt x="620" y="1773"/>
                </a:lnTo>
                <a:lnTo>
                  <a:pt x="594" y="1752"/>
                </a:lnTo>
                <a:lnTo>
                  <a:pt x="533" y="1710"/>
                </a:lnTo>
                <a:lnTo>
                  <a:pt x="539" y="1707"/>
                </a:lnTo>
                <a:lnTo>
                  <a:pt x="575" y="1680"/>
                </a:lnTo>
                <a:lnTo>
                  <a:pt x="606" y="1656"/>
                </a:lnTo>
                <a:lnTo>
                  <a:pt x="632" y="1634"/>
                </a:lnTo>
                <a:lnTo>
                  <a:pt x="654" y="1610"/>
                </a:lnTo>
                <a:lnTo>
                  <a:pt x="674" y="1587"/>
                </a:lnTo>
                <a:lnTo>
                  <a:pt x="689" y="1568"/>
                </a:lnTo>
                <a:lnTo>
                  <a:pt x="701" y="1547"/>
                </a:lnTo>
                <a:lnTo>
                  <a:pt x="708" y="1532"/>
                </a:lnTo>
                <a:lnTo>
                  <a:pt x="716" y="1547"/>
                </a:lnTo>
                <a:lnTo>
                  <a:pt x="728" y="1568"/>
                </a:lnTo>
                <a:lnTo>
                  <a:pt x="743" y="1587"/>
                </a:lnTo>
                <a:lnTo>
                  <a:pt x="761" y="1610"/>
                </a:lnTo>
                <a:lnTo>
                  <a:pt x="785" y="1634"/>
                </a:lnTo>
                <a:lnTo>
                  <a:pt x="810" y="1656"/>
                </a:lnTo>
                <a:lnTo>
                  <a:pt x="842" y="1680"/>
                </a:lnTo>
                <a:lnTo>
                  <a:pt x="878" y="1707"/>
                </a:lnTo>
                <a:lnTo>
                  <a:pt x="884" y="1710"/>
                </a:lnTo>
                <a:lnTo>
                  <a:pt x="822" y="1752"/>
                </a:lnTo>
                <a:close/>
                <a:moveTo>
                  <a:pt x="683" y="2091"/>
                </a:moveTo>
                <a:lnTo>
                  <a:pt x="696" y="2070"/>
                </a:lnTo>
                <a:lnTo>
                  <a:pt x="708" y="2046"/>
                </a:lnTo>
                <a:lnTo>
                  <a:pt x="720" y="2070"/>
                </a:lnTo>
                <a:lnTo>
                  <a:pt x="734" y="2091"/>
                </a:lnTo>
                <a:lnTo>
                  <a:pt x="752" y="2111"/>
                </a:lnTo>
                <a:lnTo>
                  <a:pt x="773" y="2130"/>
                </a:lnTo>
                <a:lnTo>
                  <a:pt x="797" y="2151"/>
                </a:lnTo>
                <a:lnTo>
                  <a:pt x="822" y="2171"/>
                </a:lnTo>
                <a:lnTo>
                  <a:pt x="884" y="2214"/>
                </a:lnTo>
                <a:lnTo>
                  <a:pt x="878" y="2219"/>
                </a:lnTo>
                <a:lnTo>
                  <a:pt x="842" y="2243"/>
                </a:lnTo>
                <a:lnTo>
                  <a:pt x="810" y="2268"/>
                </a:lnTo>
                <a:lnTo>
                  <a:pt x="785" y="2292"/>
                </a:lnTo>
                <a:lnTo>
                  <a:pt x="761" y="2316"/>
                </a:lnTo>
                <a:lnTo>
                  <a:pt x="743" y="2336"/>
                </a:lnTo>
                <a:lnTo>
                  <a:pt x="728" y="2358"/>
                </a:lnTo>
                <a:lnTo>
                  <a:pt x="716" y="2376"/>
                </a:lnTo>
                <a:lnTo>
                  <a:pt x="708" y="2394"/>
                </a:lnTo>
                <a:lnTo>
                  <a:pt x="701" y="2376"/>
                </a:lnTo>
                <a:lnTo>
                  <a:pt x="689" y="2358"/>
                </a:lnTo>
                <a:lnTo>
                  <a:pt x="674" y="2336"/>
                </a:lnTo>
                <a:lnTo>
                  <a:pt x="654" y="2316"/>
                </a:lnTo>
                <a:lnTo>
                  <a:pt x="632" y="2292"/>
                </a:lnTo>
                <a:lnTo>
                  <a:pt x="606" y="2268"/>
                </a:lnTo>
                <a:lnTo>
                  <a:pt x="575" y="2243"/>
                </a:lnTo>
                <a:lnTo>
                  <a:pt x="539" y="2219"/>
                </a:lnTo>
                <a:lnTo>
                  <a:pt x="533" y="2214"/>
                </a:lnTo>
                <a:lnTo>
                  <a:pt x="594" y="2171"/>
                </a:lnTo>
                <a:lnTo>
                  <a:pt x="620" y="2151"/>
                </a:lnTo>
                <a:lnTo>
                  <a:pt x="644" y="2130"/>
                </a:lnTo>
                <a:lnTo>
                  <a:pt x="665" y="2111"/>
                </a:lnTo>
                <a:lnTo>
                  <a:pt x="683" y="2091"/>
                </a:lnTo>
                <a:close/>
                <a:moveTo>
                  <a:pt x="674" y="2549"/>
                </a:moveTo>
                <a:lnTo>
                  <a:pt x="689" y="2526"/>
                </a:lnTo>
                <a:lnTo>
                  <a:pt x="701" y="2508"/>
                </a:lnTo>
                <a:lnTo>
                  <a:pt x="708" y="2490"/>
                </a:lnTo>
                <a:lnTo>
                  <a:pt x="716" y="2508"/>
                </a:lnTo>
                <a:lnTo>
                  <a:pt x="728" y="2526"/>
                </a:lnTo>
                <a:lnTo>
                  <a:pt x="743" y="2549"/>
                </a:lnTo>
                <a:lnTo>
                  <a:pt x="761" y="2568"/>
                </a:lnTo>
                <a:lnTo>
                  <a:pt x="785" y="2592"/>
                </a:lnTo>
                <a:lnTo>
                  <a:pt x="810" y="2616"/>
                </a:lnTo>
                <a:lnTo>
                  <a:pt x="842" y="2640"/>
                </a:lnTo>
                <a:lnTo>
                  <a:pt x="878" y="2666"/>
                </a:lnTo>
                <a:lnTo>
                  <a:pt x="884" y="2670"/>
                </a:lnTo>
                <a:lnTo>
                  <a:pt x="822" y="2712"/>
                </a:lnTo>
                <a:lnTo>
                  <a:pt x="797" y="2732"/>
                </a:lnTo>
                <a:lnTo>
                  <a:pt x="773" y="2753"/>
                </a:lnTo>
                <a:lnTo>
                  <a:pt x="752" y="2771"/>
                </a:lnTo>
                <a:lnTo>
                  <a:pt x="734" y="2790"/>
                </a:lnTo>
                <a:lnTo>
                  <a:pt x="720" y="2813"/>
                </a:lnTo>
                <a:lnTo>
                  <a:pt x="708" y="2834"/>
                </a:lnTo>
                <a:lnTo>
                  <a:pt x="696" y="2813"/>
                </a:lnTo>
                <a:lnTo>
                  <a:pt x="683" y="2790"/>
                </a:lnTo>
                <a:lnTo>
                  <a:pt x="665" y="2771"/>
                </a:lnTo>
                <a:lnTo>
                  <a:pt x="644" y="2753"/>
                </a:lnTo>
                <a:lnTo>
                  <a:pt x="620" y="2732"/>
                </a:lnTo>
                <a:lnTo>
                  <a:pt x="594" y="2712"/>
                </a:lnTo>
                <a:lnTo>
                  <a:pt x="533" y="2670"/>
                </a:lnTo>
                <a:lnTo>
                  <a:pt x="539" y="2666"/>
                </a:lnTo>
                <a:lnTo>
                  <a:pt x="575" y="2640"/>
                </a:lnTo>
                <a:lnTo>
                  <a:pt x="606" y="2616"/>
                </a:lnTo>
                <a:lnTo>
                  <a:pt x="632" y="2592"/>
                </a:lnTo>
                <a:lnTo>
                  <a:pt x="654" y="2568"/>
                </a:lnTo>
                <a:lnTo>
                  <a:pt x="674" y="2549"/>
                </a:lnTo>
                <a:close/>
                <a:moveTo>
                  <a:pt x="683" y="3050"/>
                </a:moveTo>
                <a:lnTo>
                  <a:pt x="696" y="3030"/>
                </a:lnTo>
                <a:lnTo>
                  <a:pt x="708" y="3008"/>
                </a:lnTo>
                <a:lnTo>
                  <a:pt x="720" y="3030"/>
                </a:lnTo>
                <a:lnTo>
                  <a:pt x="734" y="3050"/>
                </a:lnTo>
                <a:lnTo>
                  <a:pt x="752" y="3069"/>
                </a:lnTo>
                <a:lnTo>
                  <a:pt x="773" y="3090"/>
                </a:lnTo>
                <a:lnTo>
                  <a:pt x="797" y="3110"/>
                </a:lnTo>
                <a:lnTo>
                  <a:pt x="822" y="3129"/>
                </a:lnTo>
                <a:lnTo>
                  <a:pt x="884" y="3174"/>
                </a:lnTo>
                <a:lnTo>
                  <a:pt x="878" y="3177"/>
                </a:lnTo>
                <a:lnTo>
                  <a:pt x="842" y="3204"/>
                </a:lnTo>
                <a:lnTo>
                  <a:pt x="810" y="3228"/>
                </a:lnTo>
                <a:lnTo>
                  <a:pt x="785" y="3252"/>
                </a:lnTo>
                <a:lnTo>
                  <a:pt x="761" y="3276"/>
                </a:lnTo>
                <a:lnTo>
                  <a:pt x="743" y="3297"/>
                </a:lnTo>
                <a:lnTo>
                  <a:pt x="728" y="3318"/>
                </a:lnTo>
                <a:lnTo>
                  <a:pt x="716" y="3338"/>
                </a:lnTo>
                <a:lnTo>
                  <a:pt x="708" y="3354"/>
                </a:lnTo>
                <a:lnTo>
                  <a:pt x="701" y="3338"/>
                </a:lnTo>
                <a:lnTo>
                  <a:pt x="689" y="3318"/>
                </a:lnTo>
                <a:lnTo>
                  <a:pt x="674" y="3297"/>
                </a:lnTo>
                <a:lnTo>
                  <a:pt x="654" y="3276"/>
                </a:lnTo>
                <a:lnTo>
                  <a:pt x="632" y="3252"/>
                </a:lnTo>
                <a:lnTo>
                  <a:pt x="606" y="3228"/>
                </a:lnTo>
                <a:lnTo>
                  <a:pt x="575" y="3204"/>
                </a:lnTo>
                <a:lnTo>
                  <a:pt x="539" y="3177"/>
                </a:lnTo>
                <a:lnTo>
                  <a:pt x="533" y="3174"/>
                </a:lnTo>
                <a:lnTo>
                  <a:pt x="594" y="3129"/>
                </a:lnTo>
                <a:lnTo>
                  <a:pt x="620" y="3110"/>
                </a:lnTo>
                <a:lnTo>
                  <a:pt x="644" y="3090"/>
                </a:lnTo>
                <a:lnTo>
                  <a:pt x="665" y="3069"/>
                </a:lnTo>
                <a:lnTo>
                  <a:pt x="683" y="3050"/>
                </a:lnTo>
                <a:close/>
                <a:moveTo>
                  <a:pt x="674" y="3507"/>
                </a:moveTo>
                <a:lnTo>
                  <a:pt x="689" y="3486"/>
                </a:lnTo>
                <a:lnTo>
                  <a:pt x="701" y="3468"/>
                </a:lnTo>
                <a:lnTo>
                  <a:pt x="708" y="3450"/>
                </a:lnTo>
                <a:lnTo>
                  <a:pt x="716" y="3468"/>
                </a:lnTo>
                <a:lnTo>
                  <a:pt x="728" y="3486"/>
                </a:lnTo>
                <a:lnTo>
                  <a:pt x="743" y="3507"/>
                </a:lnTo>
                <a:lnTo>
                  <a:pt x="761" y="3530"/>
                </a:lnTo>
                <a:lnTo>
                  <a:pt x="785" y="3552"/>
                </a:lnTo>
                <a:lnTo>
                  <a:pt x="810" y="3576"/>
                </a:lnTo>
                <a:lnTo>
                  <a:pt x="842" y="3602"/>
                </a:lnTo>
                <a:lnTo>
                  <a:pt x="878" y="3627"/>
                </a:lnTo>
                <a:lnTo>
                  <a:pt x="884" y="3629"/>
                </a:lnTo>
                <a:lnTo>
                  <a:pt x="822" y="3671"/>
                </a:lnTo>
                <a:lnTo>
                  <a:pt x="797" y="3692"/>
                </a:lnTo>
                <a:lnTo>
                  <a:pt x="773" y="3711"/>
                </a:lnTo>
                <a:lnTo>
                  <a:pt x="752" y="3729"/>
                </a:lnTo>
                <a:lnTo>
                  <a:pt x="734" y="3749"/>
                </a:lnTo>
                <a:lnTo>
                  <a:pt x="720" y="3771"/>
                </a:lnTo>
                <a:lnTo>
                  <a:pt x="708" y="3794"/>
                </a:lnTo>
                <a:lnTo>
                  <a:pt x="696" y="3771"/>
                </a:lnTo>
                <a:lnTo>
                  <a:pt x="683" y="3749"/>
                </a:lnTo>
                <a:lnTo>
                  <a:pt x="665" y="3729"/>
                </a:lnTo>
                <a:lnTo>
                  <a:pt x="644" y="3711"/>
                </a:lnTo>
                <a:lnTo>
                  <a:pt x="620" y="3692"/>
                </a:lnTo>
                <a:lnTo>
                  <a:pt x="594" y="3671"/>
                </a:lnTo>
                <a:lnTo>
                  <a:pt x="533" y="3629"/>
                </a:lnTo>
                <a:lnTo>
                  <a:pt x="539" y="3627"/>
                </a:lnTo>
                <a:lnTo>
                  <a:pt x="575" y="3602"/>
                </a:lnTo>
                <a:lnTo>
                  <a:pt x="606" y="3576"/>
                </a:lnTo>
                <a:lnTo>
                  <a:pt x="632" y="3552"/>
                </a:lnTo>
                <a:lnTo>
                  <a:pt x="654" y="3530"/>
                </a:lnTo>
                <a:lnTo>
                  <a:pt x="674" y="3507"/>
                </a:lnTo>
                <a:close/>
                <a:moveTo>
                  <a:pt x="683" y="4010"/>
                </a:moveTo>
                <a:lnTo>
                  <a:pt x="696" y="3989"/>
                </a:lnTo>
                <a:lnTo>
                  <a:pt x="708" y="3968"/>
                </a:lnTo>
                <a:lnTo>
                  <a:pt x="720" y="3989"/>
                </a:lnTo>
                <a:lnTo>
                  <a:pt x="734" y="4010"/>
                </a:lnTo>
                <a:lnTo>
                  <a:pt x="752" y="4031"/>
                </a:lnTo>
                <a:lnTo>
                  <a:pt x="773" y="4049"/>
                </a:lnTo>
                <a:lnTo>
                  <a:pt x="797" y="4070"/>
                </a:lnTo>
                <a:lnTo>
                  <a:pt x="822" y="4089"/>
                </a:lnTo>
                <a:lnTo>
                  <a:pt x="884" y="4133"/>
                </a:lnTo>
                <a:lnTo>
                  <a:pt x="878" y="4137"/>
                </a:lnTo>
                <a:lnTo>
                  <a:pt x="842" y="4163"/>
                </a:lnTo>
                <a:lnTo>
                  <a:pt x="810" y="4187"/>
                </a:lnTo>
                <a:lnTo>
                  <a:pt x="785" y="4211"/>
                </a:lnTo>
                <a:lnTo>
                  <a:pt x="761" y="4235"/>
                </a:lnTo>
                <a:lnTo>
                  <a:pt x="743" y="4257"/>
                </a:lnTo>
                <a:lnTo>
                  <a:pt x="728" y="4277"/>
                </a:lnTo>
                <a:lnTo>
                  <a:pt x="716" y="4296"/>
                </a:lnTo>
                <a:lnTo>
                  <a:pt x="708" y="4314"/>
                </a:lnTo>
                <a:lnTo>
                  <a:pt x="701" y="4296"/>
                </a:lnTo>
                <a:lnTo>
                  <a:pt x="689" y="4277"/>
                </a:lnTo>
                <a:lnTo>
                  <a:pt x="674" y="4257"/>
                </a:lnTo>
                <a:lnTo>
                  <a:pt x="654" y="4235"/>
                </a:lnTo>
                <a:lnTo>
                  <a:pt x="632" y="4211"/>
                </a:lnTo>
                <a:lnTo>
                  <a:pt x="606" y="4187"/>
                </a:lnTo>
                <a:lnTo>
                  <a:pt x="575" y="4163"/>
                </a:lnTo>
                <a:lnTo>
                  <a:pt x="539" y="4137"/>
                </a:lnTo>
                <a:lnTo>
                  <a:pt x="533" y="4133"/>
                </a:lnTo>
                <a:lnTo>
                  <a:pt x="594" y="4089"/>
                </a:lnTo>
                <a:lnTo>
                  <a:pt x="620" y="4070"/>
                </a:lnTo>
                <a:lnTo>
                  <a:pt x="644" y="4049"/>
                </a:lnTo>
                <a:lnTo>
                  <a:pt x="665" y="4031"/>
                </a:lnTo>
                <a:lnTo>
                  <a:pt x="683" y="4010"/>
                </a:lnTo>
                <a:close/>
                <a:moveTo>
                  <a:pt x="674" y="4467"/>
                </a:moveTo>
                <a:lnTo>
                  <a:pt x="689" y="4446"/>
                </a:lnTo>
                <a:lnTo>
                  <a:pt x="701" y="4427"/>
                </a:lnTo>
                <a:lnTo>
                  <a:pt x="708" y="4409"/>
                </a:lnTo>
                <a:lnTo>
                  <a:pt x="716" y="4427"/>
                </a:lnTo>
                <a:lnTo>
                  <a:pt x="728" y="4446"/>
                </a:lnTo>
                <a:lnTo>
                  <a:pt x="743" y="4467"/>
                </a:lnTo>
                <a:lnTo>
                  <a:pt x="761" y="4488"/>
                </a:lnTo>
                <a:lnTo>
                  <a:pt x="785" y="4511"/>
                </a:lnTo>
                <a:lnTo>
                  <a:pt x="810" y="4535"/>
                </a:lnTo>
                <a:lnTo>
                  <a:pt x="842" y="4560"/>
                </a:lnTo>
                <a:lnTo>
                  <a:pt x="878" y="4587"/>
                </a:lnTo>
                <a:lnTo>
                  <a:pt x="884" y="4590"/>
                </a:lnTo>
                <a:lnTo>
                  <a:pt x="822" y="4632"/>
                </a:lnTo>
                <a:lnTo>
                  <a:pt x="797" y="4650"/>
                </a:lnTo>
                <a:lnTo>
                  <a:pt x="773" y="4671"/>
                </a:lnTo>
                <a:lnTo>
                  <a:pt x="752" y="4691"/>
                </a:lnTo>
                <a:lnTo>
                  <a:pt x="734" y="4710"/>
                </a:lnTo>
                <a:lnTo>
                  <a:pt x="720" y="4731"/>
                </a:lnTo>
                <a:lnTo>
                  <a:pt x="708" y="4752"/>
                </a:lnTo>
                <a:lnTo>
                  <a:pt x="696" y="4731"/>
                </a:lnTo>
                <a:lnTo>
                  <a:pt x="683" y="4710"/>
                </a:lnTo>
                <a:lnTo>
                  <a:pt x="665" y="4691"/>
                </a:lnTo>
                <a:lnTo>
                  <a:pt x="644" y="4671"/>
                </a:lnTo>
                <a:lnTo>
                  <a:pt x="620" y="4650"/>
                </a:lnTo>
                <a:lnTo>
                  <a:pt x="594" y="4632"/>
                </a:lnTo>
                <a:lnTo>
                  <a:pt x="533" y="4590"/>
                </a:lnTo>
                <a:lnTo>
                  <a:pt x="539" y="4587"/>
                </a:lnTo>
                <a:lnTo>
                  <a:pt x="575" y="4560"/>
                </a:lnTo>
                <a:lnTo>
                  <a:pt x="606" y="4535"/>
                </a:lnTo>
                <a:lnTo>
                  <a:pt x="632" y="4511"/>
                </a:lnTo>
                <a:lnTo>
                  <a:pt x="654" y="4488"/>
                </a:lnTo>
                <a:lnTo>
                  <a:pt x="674" y="4467"/>
                </a:lnTo>
                <a:close/>
                <a:moveTo>
                  <a:pt x="683" y="4970"/>
                </a:moveTo>
                <a:lnTo>
                  <a:pt x="696" y="4949"/>
                </a:lnTo>
                <a:lnTo>
                  <a:pt x="708" y="4926"/>
                </a:lnTo>
                <a:lnTo>
                  <a:pt x="720" y="4949"/>
                </a:lnTo>
                <a:lnTo>
                  <a:pt x="734" y="4970"/>
                </a:lnTo>
                <a:lnTo>
                  <a:pt x="752" y="4991"/>
                </a:lnTo>
                <a:lnTo>
                  <a:pt x="773" y="5010"/>
                </a:lnTo>
                <a:lnTo>
                  <a:pt x="797" y="5030"/>
                </a:lnTo>
                <a:lnTo>
                  <a:pt x="822" y="5051"/>
                </a:lnTo>
                <a:lnTo>
                  <a:pt x="884" y="5093"/>
                </a:lnTo>
                <a:lnTo>
                  <a:pt x="878" y="5096"/>
                </a:lnTo>
                <a:lnTo>
                  <a:pt x="842" y="5123"/>
                </a:lnTo>
                <a:lnTo>
                  <a:pt x="810" y="5148"/>
                </a:lnTo>
                <a:lnTo>
                  <a:pt x="785" y="5172"/>
                </a:lnTo>
                <a:lnTo>
                  <a:pt x="761" y="5195"/>
                </a:lnTo>
                <a:lnTo>
                  <a:pt x="743" y="5216"/>
                </a:lnTo>
                <a:lnTo>
                  <a:pt x="728" y="5237"/>
                </a:lnTo>
                <a:lnTo>
                  <a:pt x="716" y="5256"/>
                </a:lnTo>
                <a:lnTo>
                  <a:pt x="708" y="5274"/>
                </a:lnTo>
                <a:lnTo>
                  <a:pt x="701" y="5256"/>
                </a:lnTo>
                <a:lnTo>
                  <a:pt x="689" y="5237"/>
                </a:lnTo>
                <a:lnTo>
                  <a:pt x="674" y="5216"/>
                </a:lnTo>
                <a:lnTo>
                  <a:pt x="654" y="5195"/>
                </a:lnTo>
                <a:lnTo>
                  <a:pt x="632" y="5172"/>
                </a:lnTo>
                <a:lnTo>
                  <a:pt x="606" y="5148"/>
                </a:lnTo>
                <a:lnTo>
                  <a:pt x="575" y="5123"/>
                </a:lnTo>
                <a:lnTo>
                  <a:pt x="539" y="5096"/>
                </a:lnTo>
                <a:lnTo>
                  <a:pt x="533" y="5093"/>
                </a:lnTo>
                <a:lnTo>
                  <a:pt x="594" y="5051"/>
                </a:lnTo>
                <a:lnTo>
                  <a:pt x="620" y="5030"/>
                </a:lnTo>
                <a:lnTo>
                  <a:pt x="644" y="5010"/>
                </a:lnTo>
                <a:lnTo>
                  <a:pt x="665" y="4991"/>
                </a:lnTo>
                <a:lnTo>
                  <a:pt x="683" y="4970"/>
                </a:lnTo>
                <a:close/>
                <a:moveTo>
                  <a:pt x="773" y="5310"/>
                </a:moveTo>
                <a:lnTo>
                  <a:pt x="779" y="5294"/>
                </a:lnTo>
                <a:lnTo>
                  <a:pt x="788" y="5279"/>
                </a:lnTo>
                <a:lnTo>
                  <a:pt x="803" y="5258"/>
                </a:lnTo>
                <a:lnTo>
                  <a:pt x="821" y="5234"/>
                </a:lnTo>
                <a:lnTo>
                  <a:pt x="846" y="5210"/>
                </a:lnTo>
                <a:lnTo>
                  <a:pt x="881" y="5183"/>
                </a:lnTo>
                <a:lnTo>
                  <a:pt x="920" y="5153"/>
                </a:lnTo>
                <a:lnTo>
                  <a:pt x="948" y="5135"/>
                </a:lnTo>
                <a:lnTo>
                  <a:pt x="960" y="5142"/>
                </a:lnTo>
                <a:lnTo>
                  <a:pt x="977" y="5153"/>
                </a:lnTo>
                <a:lnTo>
                  <a:pt x="1016" y="5183"/>
                </a:lnTo>
                <a:lnTo>
                  <a:pt x="1050" y="5210"/>
                </a:lnTo>
                <a:lnTo>
                  <a:pt x="1076" y="5234"/>
                </a:lnTo>
                <a:lnTo>
                  <a:pt x="1094" y="5258"/>
                </a:lnTo>
                <a:lnTo>
                  <a:pt x="1107" y="5279"/>
                </a:lnTo>
                <a:lnTo>
                  <a:pt x="1118" y="5294"/>
                </a:lnTo>
                <a:lnTo>
                  <a:pt x="1124" y="5310"/>
                </a:lnTo>
                <a:lnTo>
                  <a:pt x="1125" y="5322"/>
                </a:lnTo>
                <a:lnTo>
                  <a:pt x="1124" y="5333"/>
                </a:lnTo>
                <a:lnTo>
                  <a:pt x="1118" y="5348"/>
                </a:lnTo>
                <a:lnTo>
                  <a:pt x="1107" y="5364"/>
                </a:lnTo>
                <a:lnTo>
                  <a:pt x="1094" y="5384"/>
                </a:lnTo>
                <a:lnTo>
                  <a:pt x="1076" y="5408"/>
                </a:lnTo>
                <a:lnTo>
                  <a:pt x="1050" y="5432"/>
                </a:lnTo>
                <a:lnTo>
                  <a:pt x="1016" y="5460"/>
                </a:lnTo>
                <a:lnTo>
                  <a:pt x="977" y="5490"/>
                </a:lnTo>
                <a:lnTo>
                  <a:pt x="960" y="5501"/>
                </a:lnTo>
                <a:lnTo>
                  <a:pt x="948" y="5508"/>
                </a:lnTo>
                <a:lnTo>
                  <a:pt x="920" y="5490"/>
                </a:lnTo>
                <a:lnTo>
                  <a:pt x="881" y="5460"/>
                </a:lnTo>
                <a:lnTo>
                  <a:pt x="846" y="5432"/>
                </a:lnTo>
                <a:lnTo>
                  <a:pt x="821" y="5408"/>
                </a:lnTo>
                <a:lnTo>
                  <a:pt x="803" y="5384"/>
                </a:lnTo>
                <a:lnTo>
                  <a:pt x="788" y="5364"/>
                </a:lnTo>
                <a:lnTo>
                  <a:pt x="779" y="5348"/>
                </a:lnTo>
                <a:lnTo>
                  <a:pt x="773" y="5333"/>
                </a:lnTo>
                <a:lnTo>
                  <a:pt x="770" y="5322"/>
                </a:lnTo>
                <a:lnTo>
                  <a:pt x="773" y="5310"/>
                </a:lnTo>
                <a:close/>
                <a:moveTo>
                  <a:pt x="1112" y="5172"/>
                </a:moveTo>
                <a:lnTo>
                  <a:pt x="1086" y="5148"/>
                </a:lnTo>
                <a:lnTo>
                  <a:pt x="1053" y="5123"/>
                </a:lnTo>
                <a:lnTo>
                  <a:pt x="1019" y="5096"/>
                </a:lnTo>
                <a:lnTo>
                  <a:pt x="1013" y="5093"/>
                </a:lnTo>
                <a:lnTo>
                  <a:pt x="1074" y="5051"/>
                </a:lnTo>
                <a:lnTo>
                  <a:pt x="1100" y="5030"/>
                </a:lnTo>
                <a:lnTo>
                  <a:pt x="1124" y="5010"/>
                </a:lnTo>
                <a:lnTo>
                  <a:pt x="1143" y="4991"/>
                </a:lnTo>
                <a:lnTo>
                  <a:pt x="1161" y="4970"/>
                </a:lnTo>
                <a:lnTo>
                  <a:pt x="1176" y="4949"/>
                </a:lnTo>
                <a:lnTo>
                  <a:pt x="1188" y="4926"/>
                </a:lnTo>
                <a:lnTo>
                  <a:pt x="1200" y="4949"/>
                </a:lnTo>
                <a:lnTo>
                  <a:pt x="1214" y="4970"/>
                </a:lnTo>
                <a:lnTo>
                  <a:pt x="1232" y="4991"/>
                </a:lnTo>
                <a:lnTo>
                  <a:pt x="1251" y="5010"/>
                </a:lnTo>
                <a:lnTo>
                  <a:pt x="1275" y="5030"/>
                </a:lnTo>
                <a:lnTo>
                  <a:pt x="1302" y="5051"/>
                </a:lnTo>
                <a:lnTo>
                  <a:pt x="1364" y="5093"/>
                </a:lnTo>
                <a:lnTo>
                  <a:pt x="1358" y="5096"/>
                </a:lnTo>
                <a:lnTo>
                  <a:pt x="1322" y="5123"/>
                </a:lnTo>
                <a:lnTo>
                  <a:pt x="1290" y="5148"/>
                </a:lnTo>
                <a:lnTo>
                  <a:pt x="1263" y="5172"/>
                </a:lnTo>
                <a:lnTo>
                  <a:pt x="1239" y="5195"/>
                </a:lnTo>
                <a:lnTo>
                  <a:pt x="1221" y="5216"/>
                </a:lnTo>
                <a:lnTo>
                  <a:pt x="1208" y="5237"/>
                </a:lnTo>
                <a:lnTo>
                  <a:pt x="1196" y="5256"/>
                </a:lnTo>
                <a:lnTo>
                  <a:pt x="1188" y="5274"/>
                </a:lnTo>
                <a:lnTo>
                  <a:pt x="1179" y="5256"/>
                </a:lnTo>
                <a:lnTo>
                  <a:pt x="1167" y="5237"/>
                </a:lnTo>
                <a:lnTo>
                  <a:pt x="1154" y="5216"/>
                </a:lnTo>
                <a:lnTo>
                  <a:pt x="1136" y="5195"/>
                </a:lnTo>
                <a:lnTo>
                  <a:pt x="1112" y="5172"/>
                </a:lnTo>
                <a:close/>
                <a:moveTo>
                  <a:pt x="1251" y="5310"/>
                </a:moveTo>
                <a:lnTo>
                  <a:pt x="1257" y="5294"/>
                </a:lnTo>
                <a:lnTo>
                  <a:pt x="1268" y="5279"/>
                </a:lnTo>
                <a:lnTo>
                  <a:pt x="1281" y="5258"/>
                </a:lnTo>
                <a:lnTo>
                  <a:pt x="1299" y="5234"/>
                </a:lnTo>
                <a:lnTo>
                  <a:pt x="1326" y="5210"/>
                </a:lnTo>
                <a:lnTo>
                  <a:pt x="1359" y="5183"/>
                </a:lnTo>
                <a:lnTo>
                  <a:pt x="1400" y="5153"/>
                </a:lnTo>
                <a:lnTo>
                  <a:pt x="1428" y="5135"/>
                </a:lnTo>
                <a:lnTo>
                  <a:pt x="1455" y="5153"/>
                </a:lnTo>
                <a:lnTo>
                  <a:pt x="1496" y="5183"/>
                </a:lnTo>
                <a:lnTo>
                  <a:pt x="1530" y="5210"/>
                </a:lnTo>
                <a:lnTo>
                  <a:pt x="1556" y="5234"/>
                </a:lnTo>
                <a:lnTo>
                  <a:pt x="1574" y="5258"/>
                </a:lnTo>
                <a:lnTo>
                  <a:pt x="1587" y="5279"/>
                </a:lnTo>
                <a:lnTo>
                  <a:pt x="1598" y="5294"/>
                </a:lnTo>
                <a:lnTo>
                  <a:pt x="1604" y="5310"/>
                </a:lnTo>
                <a:lnTo>
                  <a:pt x="1608" y="5322"/>
                </a:lnTo>
                <a:lnTo>
                  <a:pt x="1604" y="5333"/>
                </a:lnTo>
                <a:lnTo>
                  <a:pt x="1598" y="5348"/>
                </a:lnTo>
                <a:lnTo>
                  <a:pt x="1587" y="5364"/>
                </a:lnTo>
                <a:lnTo>
                  <a:pt x="1574" y="5384"/>
                </a:lnTo>
                <a:lnTo>
                  <a:pt x="1556" y="5408"/>
                </a:lnTo>
                <a:lnTo>
                  <a:pt x="1530" y="5432"/>
                </a:lnTo>
                <a:lnTo>
                  <a:pt x="1496" y="5460"/>
                </a:lnTo>
                <a:lnTo>
                  <a:pt x="1455" y="5490"/>
                </a:lnTo>
                <a:lnTo>
                  <a:pt x="1428" y="5508"/>
                </a:lnTo>
                <a:lnTo>
                  <a:pt x="1400" y="5490"/>
                </a:lnTo>
                <a:lnTo>
                  <a:pt x="1359" y="5460"/>
                </a:lnTo>
                <a:lnTo>
                  <a:pt x="1326" y="5432"/>
                </a:lnTo>
                <a:lnTo>
                  <a:pt x="1299" y="5408"/>
                </a:lnTo>
                <a:lnTo>
                  <a:pt x="1281" y="5384"/>
                </a:lnTo>
                <a:lnTo>
                  <a:pt x="1268" y="5364"/>
                </a:lnTo>
                <a:lnTo>
                  <a:pt x="1257" y="5348"/>
                </a:lnTo>
                <a:lnTo>
                  <a:pt x="1251" y="5333"/>
                </a:lnTo>
                <a:lnTo>
                  <a:pt x="1250" y="5322"/>
                </a:lnTo>
                <a:lnTo>
                  <a:pt x="1251" y="5310"/>
                </a:lnTo>
                <a:close/>
                <a:moveTo>
                  <a:pt x="1593" y="5172"/>
                </a:moveTo>
                <a:lnTo>
                  <a:pt x="1566" y="5148"/>
                </a:lnTo>
                <a:lnTo>
                  <a:pt x="1533" y="5123"/>
                </a:lnTo>
                <a:lnTo>
                  <a:pt x="1497" y="5096"/>
                </a:lnTo>
                <a:lnTo>
                  <a:pt x="1491" y="5093"/>
                </a:lnTo>
                <a:lnTo>
                  <a:pt x="1554" y="5051"/>
                </a:lnTo>
                <a:lnTo>
                  <a:pt x="1580" y="5030"/>
                </a:lnTo>
                <a:lnTo>
                  <a:pt x="1604" y="5010"/>
                </a:lnTo>
                <a:lnTo>
                  <a:pt x="1623" y="4991"/>
                </a:lnTo>
                <a:lnTo>
                  <a:pt x="1641" y="4970"/>
                </a:lnTo>
                <a:lnTo>
                  <a:pt x="1656" y="4949"/>
                </a:lnTo>
                <a:lnTo>
                  <a:pt x="1668" y="4926"/>
                </a:lnTo>
                <a:lnTo>
                  <a:pt x="1680" y="4949"/>
                </a:lnTo>
                <a:lnTo>
                  <a:pt x="1694" y="4970"/>
                </a:lnTo>
                <a:lnTo>
                  <a:pt x="1712" y="4991"/>
                </a:lnTo>
                <a:lnTo>
                  <a:pt x="1731" y="5010"/>
                </a:lnTo>
                <a:lnTo>
                  <a:pt x="1755" y="5030"/>
                </a:lnTo>
                <a:lnTo>
                  <a:pt x="1781" y="5051"/>
                </a:lnTo>
                <a:lnTo>
                  <a:pt x="1844" y="5093"/>
                </a:lnTo>
                <a:lnTo>
                  <a:pt x="1838" y="5096"/>
                </a:lnTo>
                <a:lnTo>
                  <a:pt x="1802" y="5123"/>
                </a:lnTo>
                <a:lnTo>
                  <a:pt x="1769" y="5148"/>
                </a:lnTo>
                <a:lnTo>
                  <a:pt x="1743" y="5172"/>
                </a:lnTo>
                <a:lnTo>
                  <a:pt x="1721" y="5195"/>
                </a:lnTo>
                <a:lnTo>
                  <a:pt x="1701" y="5216"/>
                </a:lnTo>
                <a:lnTo>
                  <a:pt x="1688" y="5237"/>
                </a:lnTo>
                <a:lnTo>
                  <a:pt x="1676" y="5256"/>
                </a:lnTo>
                <a:lnTo>
                  <a:pt x="1668" y="5274"/>
                </a:lnTo>
                <a:lnTo>
                  <a:pt x="1659" y="5256"/>
                </a:lnTo>
                <a:lnTo>
                  <a:pt x="1647" y="5237"/>
                </a:lnTo>
                <a:lnTo>
                  <a:pt x="1634" y="5216"/>
                </a:lnTo>
                <a:lnTo>
                  <a:pt x="1616" y="5195"/>
                </a:lnTo>
                <a:lnTo>
                  <a:pt x="1593" y="5172"/>
                </a:lnTo>
                <a:close/>
                <a:moveTo>
                  <a:pt x="1731" y="5310"/>
                </a:moveTo>
                <a:lnTo>
                  <a:pt x="1737" y="5294"/>
                </a:lnTo>
                <a:lnTo>
                  <a:pt x="1748" y="5279"/>
                </a:lnTo>
                <a:lnTo>
                  <a:pt x="1761" y="5258"/>
                </a:lnTo>
                <a:lnTo>
                  <a:pt x="1781" y="5234"/>
                </a:lnTo>
                <a:lnTo>
                  <a:pt x="1805" y="5210"/>
                </a:lnTo>
                <a:lnTo>
                  <a:pt x="1839" y="5183"/>
                </a:lnTo>
                <a:lnTo>
                  <a:pt x="1880" y="5153"/>
                </a:lnTo>
                <a:lnTo>
                  <a:pt x="1907" y="5135"/>
                </a:lnTo>
                <a:lnTo>
                  <a:pt x="1919" y="5142"/>
                </a:lnTo>
                <a:lnTo>
                  <a:pt x="1935" y="5153"/>
                </a:lnTo>
                <a:lnTo>
                  <a:pt x="1977" y="5183"/>
                </a:lnTo>
                <a:lnTo>
                  <a:pt x="2009" y="5210"/>
                </a:lnTo>
                <a:lnTo>
                  <a:pt x="2036" y="5234"/>
                </a:lnTo>
                <a:lnTo>
                  <a:pt x="2055" y="5258"/>
                </a:lnTo>
                <a:lnTo>
                  <a:pt x="2069" y="5279"/>
                </a:lnTo>
                <a:lnTo>
                  <a:pt x="2078" y="5294"/>
                </a:lnTo>
                <a:lnTo>
                  <a:pt x="2084" y="5310"/>
                </a:lnTo>
                <a:lnTo>
                  <a:pt x="2087" y="5322"/>
                </a:lnTo>
                <a:lnTo>
                  <a:pt x="2084" y="5333"/>
                </a:lnTo>
                <a:lnTo>
                  <a:pt x="2078" y="5348"/>
                </a:lnTo>
                <a:lnTo>
                  <a:pt x="2069" y="5364"/>
                </a:lnTo>
                <a:lnTo>
                  <a:pt x="2055" y="5384"/>
                </a:lnTo>
                <a:lnTo>
                  <a:pt x="2036" y="5408"/>
                </a:lnTo>
                <a:lnTo>
                  <a:pt x="2009" y="5432"/>
                </a:lnTo>
                <a:lnTo>
                  <a:pt x="1977" y="5460"/>
                </a:lnTo>
                <a:lnTo>
                  <a:pt x="1935" y="5490"/>
                </a:lnTo>
                <a:lnTo>
                  <a:pt x="1919" y="5501"/>
                </a:lnTo>
                <a:lnTo>
                  <a:pt x="1907" y="5508"/>
                </a:lnTo>
                <a:lnTo>
                  <a:pt x="1880" y="5490"/>
                </a:lnTo>
                <a:lnTo>
                  <a:pt x="1839" y="5460"/>
                </a:lnTo>
                <a:lnTo>
                  <a:pt x="1805" y="5432"/>
                </a:lnTo>
                <a:lnTo>
                  <a:pt x="1781" y="5408"/>
                </a:lnTo>
                <a:lnTo>
                  <a:pt x="1761" y="5384"/>
                </a:lnTo>
                <a:lnTo>
                  <a:pt x="1748" y="5364"/>
                </a:lnTo>
                <a:lnTo>
                  <a:pt x="1737" y="5348"/>
                </a:lnTo>
                <a:lnTo>
                  <a:pt x="1731" y="5333"/>
                </a:lnTo>
                <a:lnTo>
                  <a:pt x="1730" y="5322"/>
                </a:lnTo>
                <a:lnTo>
                  <a:pt x="1731" y="5310"/>
                </a:lnTo>
                <a:close/>
                <a:moveTo>
                  <a:pt x="2073" y="5172"/>
                </a:moveTo>
                <a:lnTo>
                  <a:pt x="2045" y="5148"/>
                </a:lnTo>
                <a:lnTo>
                  <a:pt x="2013" y="5123"/>
                </a:lnTo>
                <a:lnTo>
                  <a:pt x="1977" y="5096"/>
                </a:lnTo>
                <a:lnTo>
                  <a:pt x="1971" y="5093"/>
                </a:lnTo>
                <a:lnTo>
                  <a:pt x="2033" y="5051"/>
                </a:lnTo>
                <a:lnTo>
                  <a:pt x="2061" y="5030"/>
                </a:lnTo>
                <a:lnTo>
                  <a:pt x="2084" y="5010"/>
                </a:lnTo>
                <a:lnTo>
                  <a:pt x="2105" y="4991"/>
                </a:lnTo>
                <a:lnTo>
                  <a:pt x="2121" y="4970"/>
                </a:lnTo>
                <a:lnTo>
                  <a:pt x="2138" y="4949"/>
                </a:lnTo>
                <a:lnTo>
                  <a:pt x="2147" y="4926"/>
                </a:lnTo>
                <a:lnTo>
                  <a:pt x="2159" y="4949"/>
                </a:lnTo>
                <a:lnTo>
                  <a:pt x="2174" y="4970"/>
                </a:lnTo>
                <a:lnTo>
                  <a:pt x="2192" y="4991"/>
                </a:lnTo>
                <a:lnTo>
                  <a:pt x="2211" y="5010"/>
                </a:lnTo>
                <a:lnTo>
                  <a:pt x="2235" y="5030"/>
                </a:lnTo>
                <a:lnTo>
                  <a:pt x="2261" y="5051"/>
                </a:lnTo>
                <a:lnTo>
                  <a:pt x="2324" y="5093"/>
                </a:lnTo>
                <a:lnTo>
                  <a:pt x="2318" y="5096"/>
                </a:lnTo>
                <a:lnTo>
                  <a:pt x="2282" y="5123"/>
                </a:lnTo>
                <a:lnTo>
                  <a:pt x="2249" y="5148"/>
                </a:lnTo>
                <a:lnTo>
                  <a:pt x="2223" y="5172"/>
                </a:lnTo>
                <a:lnTo>
                  <a:pt x="2201" y="5195"/>
                </a:lnTo>
                <a:lnTo>
                  <a:pt x="2183" y="5216"/>
                </a:lnTo>
                <a:lnTo>
                  <a:pt x="2168" y="5237"/>
                </a:lnTo>
                <a:lnTo>
                  <a:pt x="2156" y="5256"/>
                </a:lnTo>
                <a:lnTo>
                  <a:pt x="2147" y="5274"/>
                </a:lnTo>
                <a:lnTo>
                  <a:pt x="2139" y="5256"/>
                </a:lnTo>
                <a:lnTo>
                  <a:pt x="2127" y="5237"/>
                </a:lnTo>
                <a:lnTo>
                  <a:pt x="2114" y="5216"/>
                </a:lnTo>
                <a:lnTo>
                  <a:pt x="2096" y="5195"/>
                </a:lnTo>
                <a:lnTo>
                  <a:pt x="2073" y="5172"/>
                </a:lnTo>
                <a:close/>
                <a:moveTo>
                  <a:pt x="2211" y="5310"/>
                </a:moveTo>
                <a:lnTo>
                  <a:pt x="2217" y="5294"/>
                </a:lnTo>
                <a:lnTo>
                  <a:pt x="2228" y="5279"/>
                </a:lnTo>
                <a:lnTo>
                  <a:pt x="2241" y="5258"/>
                </a:lnTo>
                <a:lnTo>
                  <a:pt x="2261" y="5234"/>
                </a:lnTo>
                <a:lnTo>
                  <a:pt x="2285" y="5210"/>
                </a:lnTo>
                <a:lnTo>
                  <a:pt x="2319" y="5183"/>
                </a:lnTo>
                <a:lnTo>
                  <a:pt x="2358" y="5153"/>
                </a:lnTo>
                <a:lnTo>
                  <a:pt x="2387" y="5135"/>
                </a:lnTo>
                <a:lnTo>
                  <a:pt x="2415" y="5153"/>
                </a:lnTo>
                <a:lnTo>
                  <a:pt x="2457" y="5183"/>
                </a:lnTo>
                <a:lnTo>
                  <a:pt x="2489" y="5210"/>
                </a:lnTo>
                <a:lnTo>
                  <a:pt x="2514" y="5234"/>
                </a:lnTo>
                <a:lnTo>
                  <a:pt x="2535" y="5258"/>
                </a:lnTo>
                <a:lnTo>
                  <a:pt x="2549" y="5279"/>
                </a:lnTo>
                <a:lnTo>
                  <a:pt x="2556" y="5294"/>
                </a:lnTo>
                <a:lnTo>
                  <a:pt x="2562" y="5310"/>
                </a:lnTo>
                <a:lnTo>
                  <a:pt x="2567" y="5322"/>
                </a:lnTo>
                <a:lnTo>
                  <a:pt x="2562" y="5333"/>
                </a:lnTo>
                <a:lnTo>
                  <a:pt x="2556" y="5348"/>
                </a:lnTo>
                <a:lnTo>
                  <a:pt x="2549" y="5364"/>
                </a:lnTo>
                <a:lnTo>
                  <a:pt x="2535" y="5384"/>
                </a:lnTo>
                <a:lnTo>
                  <a:pt x="2514" y="5408"/>
                </a:lnTo>
                <a:lnTo>
                  <a:pt x="2489" y="5432"/>
                </a:lnTo>
                <a:lnTo>
                  <a:pt x="2457" y="5460"/>
                </a:lnTo>
                <a:lnTo>
                  <a:pt x="2415" y="5490"/>
                </a:lnTo>
                <a:lnTo>
                  <a:pt x="2387" y="5508"/>
                </a:lnTo>
                <a:lnTo>
                  <a:pt x="2358" y="5490"/>
                </a:lnTo>
                <a:lnTo>
                  <a:pt x="2319" y="5460"/>
                </a:lnTo>
                <a:lnTo>
                  <a:pt x="2285" y="5432"/>
                </a:lnTo>
                <a:lnTo>
                  <a:pt x="2261" y="5408"/>
                </a:lnTo>
                <a:lnTo>
                  <a:pt x="2241" y="5384"/>
                </a:lnTo>
                <a:lnTo>
                  <a:pt x="2228" y="5364"/>
                </a:lnTo>
                <a:lnTo>
                  <a:pt x="2217" y="5348"/>
                </a:lnTo>
                <a:lnTo>
                  <a:pt x="2211" y="5333"/>
                </a:lnTo>
                <a:lnTo>
                  <a:pt x="2210" y="5322"/>
                </a:lnTo>
                <a:lnTo>
                  <a:pt x="2211" y="5310"/>
                </a:lnTo>
                <a:close/>
                <a:moveTo>
                  <a:pt x="2553" y="5172"/>
                </a:moveTo>
                <a:lnTo>
                  <a:pt x="2525" y="5148"/>
                </a:lnTo>
                <a:lnTo>
                  <a:pt x="2495" y="5123"/>
                </a:lnTo>
                <a:lnTo>
                  <a:pt x="2457" y="5096"/>
                </a:lnTo>
                <a:lnTo>
                  <a:pt x="2451" y="5093"/>
                </a:lnTo>
                <a:lnTo>
                  <a:pt x="2513" y="5051"/>
                </a:lnTo>
                <a:lnTo>
                  <a:pt x="2541" y="5030"/>
                </a:lnTo>
                <a:lnTo>
                  <a:pt x="2562" y="5010"/>
                </a:lnTo>
                <a:lnTo>
                  <a:pt x="2585" y="4991"/>
                </a:lnTo>
                <a:lnTo>
                  <a:pt x="2601" y="4970"/>
                </a:lnTo>
                <a:lnTo>
                  <a:pt x="2616" y="4949"/>
                </a:lnTo>
                <a:lnTo>
                  <a:pt x="2627" y="4926"/>
                </a:lnTo>
                <a:lnTo>
                  <a:pt x="2639" y="4949"/>
                </a:lnTo>
                <a:lnTo>
                  <a:pt x="2652" y="4970"/>
                </a:lnTo>
                <a:lnTo>
                  <a:pt x="2670" y="4991"/>
                </a:lnTo>
                <a:lnTo>
                  <a:pt x="2691" y="5010"/>
                </a:lnTo>
                <a:lnTo>
                  <a:pt x="2715" y="5030"/>
                </a:lnTo>
                <a:lnTo>
                  <a:pt x="2741" y="5051"/>
                </a:lnTo>
                <a:lnTo>
                  <a:pt x="2802" y="5093"/>
                </a:lnTo>
                <a:lnTo>
                  <a:pt x="2796" y="5096"/>
                </a:lnTo>
                <a:lnTo>
                  <a:pt x="2760" y="5123"/>
                </a:lnTo>
                <a:lnTo>
                  <a:pt x="2729" y="5148"/>
                </a:lnTo>
                <a:lnTo>
                  <a:pt x="2703" y="5172"/>
                </a:lnTo>
                <a:lnTo>
                  <a:pt x="2681" y="5195"/>
                </a:lnTo>
                <a:lnTo>
                  <a:pt x="2663" y="5216"/>
                </a:lnTo>
                <a:lnTo>
                  <a:pt x="2646" y="5237"/>
                </a:lnTo>
                <a:lnTo>
                  <a:pt x="2637" y="5256"/>
                </a:lnTo>
                <a:lnTo>
                  <a:pt x="2627" y="5274"/>
                </a:lnTo>
                <a:lnTo>
                  <a:pt x="2619" y="5256"/>
                </a:lnTo>
                <a:lnTo>
                  <a:pt x="2607" y="5237"/>
                </a:lnTo>
                <a:lnTo>
                  <a:pt x="2592" y="5216"/>
                </a:lnTo>
                <a:lnTo>
                  <a:pt x="2574" y="5195"/>
                </a:lnTo>
                <a:lnTo>
                  <a:pt x="2553" y="5172"/>
                </a:lnTo>
                <a:close/>
                <a:moveTo>
                  <a:pt x="2691" y="5310"/>
                </a:moveTo>
                <a:lnTo>
                  <a:pt x="2697" y="5294"/>
                </a:lnTo>
                <a:lnTo>
                  <a:pt x="2706" y="5279"/>
                </a:lnTo>
                <a:lnTo>
                  <a:pt x="2721" y="5258"/>
                </a:lnTo>
                <a:lnTo>
                  <a:pt x="2741" y="5234"/>
                </a:lnTo>
                <a:lnTo>
                  <a:pt x="2766" y="5210"/>
                </a:lnTo>
                <a:lnTo>
                  <a:pt x="2799" y="5183"/>
                </a:lnTo>
                <a:lnTo>
                  <a:pt x="2841" y="5153"/>
                </a:lnTo>
                <a:lnTo>
                  <a:pt x="2867" y="5135"/>
                </a:lnTo>
                <a:lnTo>
                  <a:pt x="2879" y="5142"/>
                </a:lnTo>
                <a:lnTo>
                  <a:pt x="2895" y="5153"/>
                </a:lnTo>
                <a:lnTo>
                  <a:pt x="2937" y="5183"/>
                </a:lnTo>
                <a:lnTo>
                  <a:pt x="2969" y="5210"/>
                </a:lnTo>
                <a:lnTo>
                  <a:pt x="2994" y="5234"/>
                </a:lnTo>
                <a:lnTo>
                  <a:pt x="3015" y="5258"/>
                </a:lnTo>
                <a:lnTo>
                  <a:pt x="3029" y="5279"/>
                </a:lnTo>
                <a:lnTo>
                  <a:pt x="3036" y="5294"/>
                </a:lnTo>
                <a:lnTo>
                  <a:pt x="3042" y="5310"/>
                </a:lnTo>
                <a:lnTo>
                  <a:pt x="3047" y="5322"/>
                </a:lnTo>
                <a:lnTo>
                  <a:pt x="3042" y="5333"/>
                </a:lnTo>
                <a:lnTo>
                  <a:pt x="3036" y="5348"/>
                </a:lnTo>
                <a:lnTo>
                  <a:pt x="3029" y="5364"/>
                </a:lnTo>
                <a:lnTo>
                  <a:pt x="3015" y="5384"/>
                </a:lnTo>
                <a:lnTo>
                  <a:pt x="2994" y="5408"/>
                </a:lnTo>
                <a:lnTo>
                  <a:pt x="2969" y="5432"/>
                </a:lnTo>
                <a:lnTo>
                  <a:pt x="2937" y="5460"/>
                </a:lnTo>
                <a:lnTo>
                  <a:pt x="2895" y="5490"/>
                </a:lnTo>
                <a:lnTo>
                  <a:pt x="2879" y="5501"/>
                </a:lnTo>
                <a:lnTo>
                  <a:pt x="2867" y="5508"/>
                </a:lnTo>
                <a:lnTo>
                  <a:pt x="2841" y="5490"/>
                </a:lnTo>
                <a:lnTo>
                  <a:pt x="2799" y="5460"/>
                </a:lnTo>
                <a:lnTo>
                  <a:pt x="2766" y="5432"/>
                </a:lnTo>
                <a:lnTo>
                  <a:pt x="2741" y="5408"/>
                </a:lnTo>
                <a:lnTo>
                  <a:pt x="2721" y="5384"/>
                </a:lnTo>
                <a:lnTo>
                  <a:pt x="2706" y="5364"/>
                </a:lnTo>
                <a:lnTo>
                  <a:pt x="2697" y="5348"/>
                </a:lnTo>
                <a:lnTo>
                  <a:pt x="2691" y="5333"/>
                </a:lnTo>
                <a:lnTo>
                  <a:pt x="2688" y="5322"/>
                </a:lnTo>
                <a:lnTo>
                  <a:pt x="2691" y="5310"/>
                </a:lnTo>
                <a:close/>
                <a:moveTo>
                  <a:pt x="3032" y="5172"/>
                </a:moveTo>
                <a:lnTo>
                  <a:pt x="3005" y="5148"/>
                </a:lnTo>
                <a:lnTo>
                  <a:pt x="2975" y="5123"/>
                </a:lnTo>
                <a:lnTo>
                  <a:pt x="2937" y="5096"/>
                </a:lnTo>
                <a:lnTo>
                  <a:pt x="2931" y="5093"/>
                </a:lnTo>
                <a:lnTo>
                  <a:pt x="2993" y="5051"/>
                </a:lnTo>
                <a:lnTo>
                  <a:pt x="3021" y="5030"/>
                </a:lnTo>
                <a:lnTo>
                  <a:pt x="3042" y="5010"/>
                </a:lnTo>
                <a:lnTo>
                  <a:pt x="3065" y="4991"/>
                </a:lnTo>
                <a:lnTo>
                  <a:pt x="3080" y="4970"/>
                </a:lnTo>
                <a:lnTo>
                  <a:pt x="3096" y="4949"/>
                </a:lnTo>
                <a:lnTo>
                  <a:pt x="3107" y="4926"/>
                </a:lnTo>
                <a:lnTo>
                  <a:pt x="3119" y="4949"/>
                </a:lnTo>
                <a:lnTo>
                  <a:pt x="3132" y="4970"/>
                </a:lnTo>
                <a:lnTo>
                  <a:pt x="3150" y="4991"/>
                </a:lnTo>
                <a:lnTo>
                  <a:pt x="3170" y="5010"/>
                </a:lnTo>
                <a:lnTo>
                  <a:pt x="3194" y="5030"/>
                </a:lnTo>
                <a:lnTo>
                  <a:pt x="3221" y="5051"/>
                </a:lnTo>
                <a:lnTo>
                  <a:pt x="3284" y="5093"/>
                </a:lnTo>
                <a:lnTo>
                  <a:pt x="3278" y="5096"/>
                </a:lnTo>
                <a:lnTo>
                  <a:pt x="3240" y="5123"/>
                </a:lnTo>
                <a:lnTo>
                  <a:pt x="3209" y="5148"/>
                </a:lnTo>
                <a:lnTo>
                  <a:pt x="3182" y="5172"/>
                </a:lnTo>
                <a:lnTo>
                  <a:pt x="3161" y="5195"/>
                </a:lnTo>
                <a:lnTo>
                  <a:pt x="3143" y="5216"/>
                </a:lnTo>
                <a:lnTo>
                  <a:pt x="3126" y="5237"/>
                </a:lnTo>
                <a:lnTo>
                  <a:pt x="3116" y="5256"/>
                </a:lnTo>
                <a:lnTo>
                  <a:pt x="3107" y="5274"/>
                </a:lnTo>
                <a:lnTo>
                  <a:pt x="3098" y="5256"/>
                </a:lnTo>
                <a:lnTo>
                  <a:pt x="3086" y="5237"/>
                </a:lnTo>
                <a:lnTo>
                  <a:pt x="3072" y="5216"/>
                </a:lnTo>
                <a:lnTo>
                  <a:pt x="3054" y="5195"/>
                </a:lnTo>
                <a:lnTo>
                  <a:pt x="3032" y="5172"/>
                </a:lnTo>
                <a:close/>
                <a:moveTo>
                  <a:pt x="3173" y="5310"/>
                </a:moveTo>
                <a:lnTo>
                  <a:pt x="3176" y="5294"/>
                </a:lnTo>
                <a:lnTo>
                  <a:pt x="3186" y="5279"/>
                </a:lnTo>
                <a:lnTo>
                  <a:pt x="3200" y="5258"/>
                </a:lnTo>
                <a:lnTo>
                  <a:pt x="3221" y="5234"/>
                </a:lnTo>
                <a:lnTo>
                  <a:pt x="3246" y="5210"/>
                </a:lnTo>
                <a:lnTo>
                  <a:pt x="3278" y="5183"/>
                </a:lnTo>
                <a:lnTo>
                  <a:pt x="3320" y="5153"/>
                </a:lnTo>
                <a:lnTo>
                  <a:pt x="3347" y="5135"/>
                </a:lnTo>
                <a:lnTo>
                  <a:pt x="3374" y="5153"/>
                </a:lnTo>
                <a:lnTo>
                  <a:pt x="3416" y="5183"/>
                </a:lnTo>
                <a:lnTo>
                  <a:pt x="3449" y="5210"/>
                </a:lnTo>
                <a:lnTo>
                  <a:pt x="3474" y="5234"/>
                </a:lnTo>
                <a:lnTo>
                  <a:pt x="3494" y="5258"/>
                </a:lnTo>
                <a:lnTo>
                  <a:pt x="3509" y="5279"/>
                </a:lnTo>
                <a:lnTo>
                  <a:pt x="3518" y="5294"/>
                </a:lnTo>
                <a:lnTo>
                  <a:pt x="3522" y="5310"/>
                </a:lnTo>
                <a:lnTo>
                  <a:pt x="3527" y="5322"/>
                </a:lnTo>
                <a:lnTo>
                  <a:pt x="3522" y="5333"/>
                </a:lnTo>
                <a:lnTo>
                  <a:pt x="3518" y="5348"/>
                </a:lnTo>
                <a:lnTo>
                  <a:pt x="3509" y="5364"/>
                </a:lnTo>
                <a:lnTo>
                  <a:pt x="3494" y="5384"/>
                </a:lnTo>
                <a:lnTo>
                  <a:pt x="3474" y="5408"/>
                </a:lnTo>
                <a:lnTo>
                  <a:pt x="3449" y="5432"/>
                </a:lnTo>
                <a:lnTo>
                  <a:pt x="3416" y="5460"/>
                </a:lnTo>
                <a:lnTo>
                  <a:pt x="3374" y="5490"/>
                </a:lnTo>
                <a:lnTo>
                  <a:pt x="3347" y="5508"/>
                </a:lnTo>
                <a:lnTo>
                  <a:pt x="3320" y="5490"/>
                </a:lnTo>
                <a:lnTo>
                  <a:pt x="3278" y="5460"/>
                </a:lnTo>
                <a:lnTo>
                  <a:pt x="3246" y="5432"/>
                </a:lnTo>
                <a:lnTo>
                  <a:pt x="3221" y="5408"/>
                </a:lnTo>
                <a:lnTo>
                  <a:pt x="3200" y="5384"/>
                </a:lnTo>
                <a:lnTo>
                  <a:pt x="3186" y="5364"/>
                </a:lnTo>
                <a:lnTo>
                  <a:pt x="3176" y="5348"/>
                </a:lnTo>
                <a:lnTo>
                  <a:pt x="3173" y="5333"/>
                </a:lnTo>
                <a:lnTo>
                  <a:pt x="3168" y="5322"/>
                </a:lnTo>
                <a:lnTo>
                  <a:pt x="3173" y="5310"/>
                </a:lnTo>
                <a:close/>
                <a:moveTo>
                  <a:pt x="3512" y="5172"/>
                </a:moveTo>
                <a:lnTo>
                  <a:pt x="3486" y="5148"/>
                </a:lnTo>
                <a:lnTo>
                  <a:pt x="3455" y="5123"/>
                </a:lnTo>
                <a:lnTo>
                  <a:pt x="3416" y="5096"/>
                </a:lnTo>
                <a:lnTo>
                  <a:pt x="3410" y="5093"/>
                </a:lnTo>
                <a:lnTo>
                  <a:pt x="3474" y="5051"/>
                </a:lnTo>
                <a:lnTo>
                  <a:pt x="3500" y="5030"/>
                </a:lnTo>
                <a:lnTo>
                  <a:pt x="3524" y="5010"/>
                </a:lnTo>
                <a:lnTo>
                  <a:pt x="3545" y="4991"/>
                </a:lnTo>
                <a:lnTo>
                  <a:pt x="3563" y="4970"/>
                </a:lnTo>
                <a:lnTo>
                  <a:pt x="3576" y="4949"/>
                </a:lnTo>
                <a:lnTo>
                  <a:pt x="3588" y="4926"/>
                </a:lnTo>
                <a:lnTo>
                  <a:pt x="3599" y="4949"/>
                </a:lnTo>
                <a:lnTo>
                  <a:pt x="3612" y="4970"/>
                </a:lnTo>
                <a:lnTo>
                  <a:pt x="3630" y="4991"/>
                </a:lnTo>
                <a:lnTo>
                  <a:pt x="3650" y="5010"/>
                </a:lnTo>
                <a:lnTo>
                  <a:pt x="3674" y="5030"/>
                </a:lnTo>
                <a:lnTo>
                  <a:pt x="3702" y="5051"/>
                </a:lnTo>
                <a:lnTo>
                  <a:pt x="3764" y="5093"/>
                </a:lnTo>
                <a:lnTo>
                  <a:pt x="3758" y="5096"/>
                </a:lnTo>
                <a:lnTo>
                  <a:pt x="3720" y="5123"/>
                </a:lnTo>
                <a:lnTo>
                  <a:pt x="3687" y="5148"/>
                </a:lnTo>
                <a:lnTo>
                  <a:pt x="3662" y="5172"/>
                </a:lnTo>
                <a:lnTo>
                  <a:pt x="3641" y="5195"/>
                </a:lnTo>
                <a:lnTo>
                  <a:pt x="3623" y="5216"/>
                </a:lnTo>
                <a:lnTo>
                  <a:pt x="3606" y="5237"/>
                </a:lnTo>
                <a:lnTo>
                  <a:pt x="3596" y="5256"/>
                </a:lnTo>
                <a:lnTo>
                  <a:pt x="3588" y="5274"/>
                </a:lnTo>
                <a:lnTo>
                  <a:pt x="3578" y="5256"/>
                </a:lnTo>
                <a:lnTo>
                  <a:pt x="3569" y="5237"/>
                </a:lnTo>
                <a:lnTo>
                  <a:pt x="3552" y="5216"/>
                </a:lnTo>
                <a:lnTo>
                  <a:pt x="3534" y="5195"/>
                </a:lnTo>
                <a:lnTo>
                  <a:pt x="3512" y="5172"/>
                </a:lnTo>
                <a:close/>
                <a:moveTo>
                  <a:pt x="3653" y="5310"/>
                </a:moveTo>
                <a:lnTo>
                  <a:pt x="3659" y="5294"/>
                </a:lnTo>
                <a:lnTo>
                  <a:pt x="3666" y="5279"/>
                </a:lnTo>
                <a:lnTo>
                  <a:pt x="3680" y="5258"/>
                </a:lnTo>
                <a:lnTo>
                  <a:pt x="3699" y="5234"/>
                </a:lnTo>
                <a:lnTo>
                  <a:pt x="3726" y="5210"/>
                </a:lnTo>
                <a:lnTo>
                  <a:pt x="3758" y="5183"/>
                </a:lnTo>
                <a:lnTo>
                  <a:pt x="3800" y="5153"/>
                </a:lnTo>
                <a:lnTo>
                  <a:pt x="3828" y="5135"/>
                </a:lnTo>
                <a:lnTo>
                  <a:pt x="3840" y="5142"/>
                </a:lnTo>
                <a:lnTo>
                  <a:pt x="3854" y="5153"/>
                </a:lnTo>
                <a:lnTo>
                  <a:pt x="3896" y="5183"/>
                </a:lnTo>
                <a:lnTo>
                  <a:pt x="3927" y="5210"/>
                </a:lnTo>
                <a:lnTo>
                  <a:pt x="3954" y="5234"/>
                </a:lnTo>
                <a:lnTo>
                  <a:pt x="3974" y="5258"/>
                </a:lnTo>
                <a:lnTo>
                  <a:pt x="3987" y="5279"/>
                </a:lnTo>
                <a:lnTo>
                  <a:pt x="3998" y="5294"/>
                </a:lnTo>
                <a:lnTo>
                  <a:pt x="4002" y="5310"/>
                </a:lnTo>
                <a:lnTo>
                  <a:pt x="4005" y="5322"/>
                </a:lnTo>
                <a:lnTo>
                  <a:pt x="4002" y="5333"/>
                </a:lnTo>
                <a:lnTo>
                  <a:pt x="3998" y="5348"/>
                </a:lnTo>
                <a:lnTo>
                  <a:pt x="3987" y="5364"/>
                </a:lnTo>
                <a:lnTo>
                  <a:pt x="3974" y="5384"/>
                </a:lnTo>
                <a:lnTo>
                  <a:pt x="3954" y="5408"/>
                </a:lnTo>
                <a:lnTo>
                  <a:pt x="3927" y="5432"/>
                </a:lnTo>
                <a:lnTo>
                  <a:pt x="3896" y="5460"/>
                </a:lnTo>
                <a:lnTo>
                  <a:pt x="3854" y="5490"/>
                </a:lnTo>
                <a:lnTo>
                  <a:pt x="3840" y="5501"/>
                </a:lnTo>
                <a:lnTo>
                  <a:pt x="3828" y="5508"/>
                </a:lnTo>
                <a:lnTo>
                  <a:pt x="3800" y="5490"/>
                </a:lnTo>
                <a:lnTo>
                  <a:pt x="3758" y="5460"/>
                </a:lnTo>
                <a:lnTo>
                  <a:pt x="3726" y="5432"/>
                </a:lnTo>
                <a:lnTo>
                  <a:pt x="3699" y="5408"/>
                </a:lnTo>
                <a:lnTo>
                  <a:pt x="3680" y="5384"/>
                </a:lnTo>
                <a:lnTo>
                  <a:pt x="3666" y="5364"/>
                </a:lnTo>
                <a:lnTo>
                  <a:pt x="3659" y="5348"/>
                </a:lnTo>
                <a:lnTo>
                  <a:pt x="3653" y="5333"/>
                </a:lnTo>
                <a:lnTo>
                  <a:pt x="3648" y="5322"/>
                </a:lnTo>
                <a:lnTo>
                  <a:pt x="3653" y="5310"/>
                </a:lnTo>
                <a:close/>
                <a:moveTo>
                  <a:pt x="3992" y="5172"/>
                </a:moveTo>
                <a:lnTo>
                  <a:pt x="3966" y="5148"/>
                </a:lnTo>
                <a:lnTo>
                  <a:pt x="3933" y="5123"/>
                </a:lnTo>
                <a:lnTo>
                  <a:pt x="3897" y="5096"/>
                </a:lnTo>
                <a:lnTo>
                  <a:pt x="3890" y="5093"/>
                </a:lnTo>
                <a:lnTo>
                  <a:pt x="3954" y="5051"/>
                </a:lnTo>
                <a:lnTo>
                  <a:pt x="3980" y="5030"/>
                </a:lnTo>
                <a:lnTo>
                  <a:pt x="4004" y="5010"/>
                </a:lnTo>
                <a:lnTo>
                  <a:pt x="4023" y="4991"/>
                </a:lnTo>
                <a:lnTo>
                  <a:pt x="4041" y="4970"/>
                </a:lnTo>
                <a:lnTo>
                  <a:pt x="4056" y="4949"/>
                </a:lnTo>
                <a:lnTo>
                  <a:pt x="4068" y="4926"/>
                </a:lnTo>
                <a:lnTo>
                  <a:pt x="4077" y="4949"/>
                </a:lnTo>
                <a:lnTo>
                  <a:pt x="4094" y="4970"/>
                </a:lnTo>
                <a:lnTo>
                  <a:pt x="4110" y="4991"/>
                </a:lnTo>
                <a:lnTo>
                  <a:pt x="4131" y="5010"/>
                </a:lnTo>
                <a:lnTo>
                  <a:pt x="4154" y="5030"/>
                </a:lnTo>
                <a:lnTo>
                  <a:pt x="4182" y="5051"/>
                </a:lnTo>
                <a:lnTo>
                  <a:pt x="4244" y="5093"/>
                </a:lnTo>
                <a:lnTo>
                  <a:pt x="4238" y="5096"/>
                </a:lnTo>
                <a:lnTo>
                  <a:pt x="4200" y="5123"/>
                </a:lnTo>
                <a:lnTo>
                  <a:pt x="4170" y="5148"/>
                </a:lnTo>
                <a:lnTo>
                  <a:pt x="4142" y="5172"/>
                </a:lnTo>
                <a:lnTo>
                  <a:pt x="4119" y="5195"/>
                </a:lnTo>
                <a:lnTo>
                  <a:pt x="4101" y="5216"/>
                </a:lnTo>
                <a:lnTo>
                  <a:pt x="4088" y="5237"/>
                </a:lnTo>
                <a:lnTo>
                  <a:pt x="4076" y="5256"/>
                </a:lnTo>
                <a:lnTo>
                  <a:pt x="4068" y="5274"/>
                </a:lnTo>
                <a:lnTo>
                  <a:pt x="4058" y="5256"/>
                </a:lnTo>
                <a:lnTo>
                  <a:pt x="4047" y="5237"/>
                </a:lnTo>
                <a:lnTo>
                  <a:pt x="4032" y="5216"/>
                </a:lnTo>
                <a:lnTo>
                  <a:pt x="4014" y="5195"/>
                </a:lnTo>
                <a:lnTo>
                  <a:pt x="3992" y="5172"/>
                </a:lnTo>
                <a:close/>
                <a:moveTo>
                  <a:pt x="4131" y="5310"/>
                </a:moveTo>
                <a:lnTo>
                  <a:pt x="4137" y="5294"/>
                </a:lnTo>
                <a:lnTo>
                  <a:pt x="4146" y="5279"/>
                </a:lnTo>
                <a:lnTo>
                  <a:pt x="4160" y="5258"/>
                </a:lnTo>
                <a:lnTo>
                  <a:pt x="4179" y="5234"/>
                </a:lnTo>
                <a:lnTo>
                  <a:pt x="4206" y="5210"/>
                </a:lnTo>
                <a:lnTo>
                  <a:pt x="4238" y="5183"/>
                </a:lnTo>
                <a:lnTo>
                  <a:pt x="4280" y="5153"/>
                </a:lnTo>
                <a:lnTo>
                  <a:pt x="4308" y="5135"/>
                </a:lnTo>
                <a:lnTo>
                  <a:pt x="4335" y="5153"/>
                </a:lnTo>
                <a:lnTo>
                  <a:pt x="4376" y="5183"/>
                </a:lnTo>
                <a:lnTo>
                  <a:pt x="4407" y="5210"/>
                </a:lnTo>
                <a:lnTo>
                  <a:pt x="4433" y="5234"/>
                </a:lnTo>
                <a:lnTo>
                  <a:pt x="4454" y="5258"/>
                </a:lnTo>
                <a:lnTo>
                  <a:pt x="4467" y="5279"/>
                </a:lnTo>
                <a:lnTo>
                  <a:pt x="4478" y="5294"/>
                </a:lnTo>
                <a:lnTo>
                  <a:pt x="4484" y="5310"/>
                </a:lnTo>
                <a:lnTo>
                  <a:pt x="4485" y="5322"/>
                </a:lnTo>
                <a:lnTo>
                  <a:pt x="4484" y="5333"/>
                </a:lnTo>
                <a:lnTo>
                  <a:pt x="4478" y="5348"/>
                </a:lnTo>
                <a:lnTo>
                  <a:pt x="4467" y="5364"/>
                </a:lnTo>
                <a:lnTo>
                  <a:pt x="4454" y="5384"/>
                </a:lnTo>
                <a:lnTo>
                  <a:pt x="4433" y="5408"/>
                </a:lnTo>
                <a:lnTo>
                  <a:pt x="4407" y="5432"/>
                </a:lnTo>
                <a:lnTo>
                  <a:pt x="4376" y="5460"/>
                </a:lnTo>
                <a:lnTo>
                  <a:pt x="4335" y="5490"/>
                </a:lnTo>
                <a:lnTo>
                  <a:pt x="4308" y="5508"/>
                </a:lnTo>
                <a:lnTo>
                  <a:pt x="4280" y="5490"/>
                </a:lnTo>
                <a:lnTo>
                  <a:pt x="4238" y="5460"/>
                </a:lnTo>
                <a:lnTo>
                  <a:pt x="4206" y="5432"/>
                </a:lnTo>
                <a:lnTo>
                  <a:pt x="4179" y="5408"/>
                </a:lnTo>
                <a:lnTo>
                  <a:pt x="4160" y="5384"/>
                </a:lnTo>
                <a:lnTo>
                  <a:pt x="4146" y="5364"/>
                </a:lnTo>
                <a:lnTo>
                  <a:pt x="4137" y="5348"/>
                </a:lnTo>
                <a:lnTo>
                  <a:pt x="4131" y="5333"/>
                </a:lnTo>
                <a:lnTo>
                  <a:pt x="4128" y="5322"/>
                </a:lnTo>
                <a:lnTo>
                  <a:pt x="4131" y="5310"/>
                </a:lnTo>
                <a:close/>
                <a:moveTo>
                  <a:pt x="4472" y="5172"/>
                </a:moveTo>
                <a:lnTo>
                  <a:pt x="4445" y="5148"/>
                </a:lnTo>
                <a:lnTo>
                  <a:pt x="4413" y="5123"/>
                </a:lnTo>
                <a:lnTo>
                  <a:pt x="4377" y="5096"/>
                </a:lnTo>
                <a:lnTo>
                  <a:pt x="4371" y="5093"/>
                </a:lnTo>
                <a:lnTo>
                  <a:pt x="4433" y="5051"/>
                </a:lnTo>
                <a:lnTo>
                  <a:pt x="4460" y="5030"/>
                </a:lnTo>
                <a:lnTo>
                  <a:pt x="4484" y="5010"/>
                </a:lnTo>
                <a:lnTo>
                  <a:pt x="4503" y="4991"/>
                </a:lnTo>
                <a:lnTo>
                  <a:pt x="4521" y="4970"/>
                </a:lnTo>
                <a:lnTo>
                  <a:pt x="4535" y="4949"/>
                </a:lnTo>
                <a:lnTo>
                  <a:pt x="4547" y="4926"/>
                </a:lnTo>
                <a:lnTo>
                  <a:pt x="4557" y="4949"/>
                </a:lnTo>
                <a:lnTo>
                  <a:pt x="4574" y="4970"/>
                </a:lnTo>
                <a:lnTo>
                  <a:pt x="4589" y="4991"/>
                </a:lnTo>
                <a:lnTo>
                  <a:pt x="4611" y="5010"/>
                </a:lnTo>
                <a:lnTo>
                  <a:pt x="4634" y="5030"/>
                </a:lnTo>
                <a:lnTo>
                  <a:pt x="4661" y="5051"/>
                </a:lnTo>
                <a:lnTo>
                  <a:pt x="4724" y="5093"/>
                </a:lnTo>
                <a:lnTo>
                  <a:pt x="4718" y="5096"/>
                </a:lnTo>
                <a:lnTo>
                  <a:pt x="4679" y="5123"/>
                </a:lnTo>
                <a:lnTo>
                  <a:pt x="4649" y="5148"/>
                </a:lnTo>
                <a:lnTo>
                  <a:pt x="4622" y="5172"/>
                </a:lnTo>
                <a:lnTo>
                  <a:pt x="4599" y="5195"/>
                </a:lnTo>
                <a:lnTo>
                  <a:pt x="4581" y="5216"/>
                </a:lnTo>
                <a:lnTo>
                  <a:pt x="4568" y="5237"/>
                </a:lnTo>
                <a:lnTo>
                  <a:pt x="4556" y="5256"/>
                </a:lnTo>
                <a:lnTo>
                  <a:pt x="4547" y="5274"/>
                </a:lnTo>
                <a:lnTo>
                  <a:pt x="4538" y="5256"/>
                </a:lnTo>
                <a:lnTo>
                  <a:pt x="4527" y="5237"/>
                </a:lnTo>
                <a:lnTo>
                  <a:pt x="4511" y="5216"/>
                </a:lnTo>
                <a:lnTo>
                  <a:pt x="4493" y="5195"/>
                </a:lnTo>
                <a:lnTo>
                  <a:pt x="4472" y="5172"/>
                </a:lnTo>
                <a:close/>
                <a:moveTo>
                  <a:pt x="4611" y="5310"/>
                </a:moveTo>
                <a:lnTo>
                  <a:pt x="4617" y="5294"/>
                </a:lnTo>
                <a:lnTo>
                  <a:pt x="4625" y="5279"/>
                </a:lnTo>
                <a:lnTo>
                  <a:pt x="4640" y="5258"/>
                </a:lnTo>
                <a:lnTo>
                  <a:pt x="4659" y="5234"/>
                </a:lnTo>
                <a:lnTo>
                  <a:pt x="4685" y="5210"/>
                </a:lnTo>
                <a:lnTo>
                  <a:pt x="4718" y="5183"/>
                </a:lnTo>
                <a:lnTo>
                  <a:pt x="4760" y="5153"/>
                </a:lnTo>
                <a:lnTo>
                  <a:pt x="4787" y="5135"/>
                </a:lnTo>
                <a:lnTo>
                  <a:pt x="4799" y="5142"/>
                </a:lnTo>
                <a:lnTo>
                  <a:pt x="4815" y="5153"/>
                </a:lnTo>
                <a:lnTo>
                  <a:pt x="4856" y="5183"/>
                </a:lnTo>
                <a:lnTo>
                  <a:pt x="4889" y="5210"/>
                </a:lnTo>
                <a:lnTo>
                  <a:pt x="4913" y="5234"/>
                </a:lnTo>
                <a:lnTo>
                  <a:pt x="4934" y="5258"/>
                </a:lnTo>
                <a:lnTo>
                  <a:pt x="4947" y="5279"/>
                </a:lnTo>
                <a:lnTo>
                  <a:pt x="4958" y="5294"/>
                </a:lnTo>
                <a:lnTo>
                  <a:pt x="4964" y="5310"/>
                </a:lnTo>
                <a:lnTo>
                  <a:pt x="4965" y="5322"/>
                </a:lnTo>
                <a:lnTo>
                  <a:pt x="4964" y="5333"/>
                </a:lnTo>
                <a:lnTo>
                  <a:pt x="4958" y="5348"/>
                </a:lnTo>
                <a:lnTo>
                  <a:pt x="4947" y="5364"/>
                </a:lnTo>
                <a:lnTo>
                  <a:pt x="4934" y="5384"/>
                </a:lnTo>
                <a:lnTo>
                  <a:pt x="4913" y="5408"/>
                </a:lnTo>
                <a:lnTo>
                  <a:pt x="4889" y="5432"/>
                </a:lnTo>
                <a:lnTo>
                  <a:pt x="4856" y="5460"/>
                </a:lnTo>
                <a:lnTo>
                  <a:pt x="4815" y="5490"/>
                </a:lnTo>
                <a:lnTo>
                  <a:pt x="4799" y="5501"/>
                </a:lnTo>
                <a:lnTo>
                  <a:pt x="4787" y="5508"/>
                </a:lnTo>
                <a:lnTo>
                  <a:pt x="4760" y="5490"/>
                </a:lnTo>
                <a:lnTo>
                  <a:pt x="4718" y="5460"/>
                </a:lnTo>
                <a:lnTo>
                  <a:pt x="4685" y="5432"/>
                </a:lnTo>
                <a:lnTo>
                  <a:pt x="4659" y="5408"/>
                </a:lnTo>
                <a:lnTo>
                  <a:pt x="4640" y="5384"/>
                </a:lnTo>
                <a:lnTo>
                  <a:pt x="4625" y="5364"/>
                </a:lnTo>
                <a:lnTo>
                  <a:pt x="4617" y="5348"/>
                </a:lnTo>
                <a:lnTo>
                  <a:pt x="4611" y="5333"/>
                </a:lnTo>
                <a:lnTo>
                  <a:pt x="4607" y="5322"/>
                </a:lnTo>
                <a:lnTo>
                  <a:pt x="4611" y="5310"/>
                </a:lnTo>
                <a:close/>
                <a:moveTo>
                  <a:pt x="4952" y="5172"/>
                </a:moveTo>
                <a:lnTo>
                  <a:pt x="4925" y="5148"/>
                </a:lnTo>
                <a:lnTo>
                  <a:pt x="4893" y="5123"/>
                </a:lnTo>
                <a:lnTo>
                  <a:pt x="4857" y="5096"/>
                </a:lnTo>
                <a:lnTo>
                  <a:pt x="4851" y="5093"/>
                </a:lnTo>
                <a:lnTo>
                  <a:pt x="4913" y="5051"/>
                </a:lnTo>
                <a:lnTo>
                  <a:pt x="4940" y="5030"/>
                </a:lnTo>
                <a:lnTo>
                  <a:pt x="4964" y="5010"/>
                </a:lnTo>
                <a:lnTo>
                  <a:pt x="4983" y="4991"/>
                </a:lnTo>
                <a:lnTo>
                  <a:pt x="5001" y="4970"/>
                </a:lnTo>
                <a:lnTo>
                  <a:pt x="5015" y="4949"/>
                </a:lnTo>
                <a:lnTo>
                  <a:pt x="5027" y="4926"/>
                </a:lnTo>
                <a:lnTo>
                  <a:pt x="5039" y="4949"/>
                </a:lnTo>
                <a:lnTo>
                  <a:pt x="5052" y="4970"/>
                </a:lnTo>
                <a:lnTo>
                  <a:pt x="5069" y="4991"/>
                </a:lnTo>
                <a:lnTo>
                  <a:pt x="5091" y="5010"/>
                </a:lnTo>
                <a:lnTo>
                  <a:pt x="5115" y="5030"/>
                </a:lnTo>
                <a:lnTo>
                  <a:pt x="5141" y="5051"/>
                </a:lnTo>
                <a:lnTo>
                  <a:pt x="5202" y="5093"/>
                </a:lnTo>
                <a:lnTo>
                  <a:pt x="5196" y="5096"/>
                </a:lnTo>
                <a:lnTo>
                  <a:pt x="5160" y="5123"/>
                </a:lnTo>
                <a:lnTo>
                  <a:pt x="5129" y="5148"/>
                </a:lnTo>
                <a:lnTo>
                  <a:pt x="5100" y="5172"/>
                </a:lnTo>
                <a:lnTo>
                  <a:pt x="5079" y="5195"/>
                </a:lnTo>
                <a:lnTo>
                  <a:pt x="5061" y="5216"/>
                </a:lnTo>
                <a:lnTo>
                  <a:pt x="5046" y="5237"/>
                </a:lnTo>
                <a:lnTo>
                  <a:pt x="5034" y="5256"/>
                </a:lnTo>
                <a:lnTo>
                  <a:pt x="5027" y="5274"/>
                </a:lnTo>
                <a:lnTo>
                  <a:pt x="5019" y="5256"/>
                </a:lnTo>
                <a:lnTo>
                  <a:pt x="5007" y="5237"/>
                </a:lnTo>
                <a:lnTo>
                  <a:pt x="4994" y="5216"/>
                </a:lnTo>
                <a:lnTo>
                  <a:pt x="4973" y="5195"/>
                </a:lnTo>
                <a:lnTo>
                  <a:pt x="4952" y="5172"/>
                </a:lnTo>
                <a:close/>
                <a:moveTo>
                  <a:pt x="5091" y="5310"/>
                </a:moveTo>
                <a:lnTo>
                  <a:pt x="5097" y="5294"/>
                </a:lnTo>
                <a:lnTo>
                  <a:pt x="5106" y="5279"/>
                </a:lnTo>
                <a:lnTo>
                  <a:pt x="5121" y="5258"/>
                </a:lnTo>
                <a:lnTo>
                  <a:pt x="5139" y="5234"/>
                </a:lnTo>
                <a:lnTo>
                  <a:pt x="5165" y="5210"/>
                </a:lnTo>
                <a:lnTo>
                  <a:pt x="5199" y="5183"/>
                </a:lnTo>
                <a:lnTo>
                  <a:pt x="5238" y="5153"/>
                </a:lnTo>
                <a:lnTo>
                  <a:pt x="5267" y="5135"/>
                </a:lnTo>
                <a:lnTo>
                  <a:pt x="5295" y="5153"/>
                </a:lnTo>
                <a:lnTo>
                  <a:pt x="5334" y="5183"/>
                </a:lnTo>
                <a:lnTo>
                  <a:pt x="5369" y="5210"/>
                </a:lnTo>
                <a:lnTo>
                  <a:pt x="5393" y="5234"/>
                </a:lnTo>
                <a:lnTo>
                  <a:pt x="5412" y="5258"/>
                </a:lnTo>
                <a:lnTo>
                  <a:pt x="5427" y="5279"/>
                </a:lnTo>
                <a:lnTo>
                  <a:pt x="5436" y="5294"/>
                </a:lnTo>
                <a:lnTo>
                  <a:pt x="5442" y="5310"/>
                </a:lnTo>
                <a:lnTo>
                  <a:pt x="5445" y="5322"/>
                </a:lnTo>
                <a:lnTo>
                  <a:pt x="5442" y="5333"/>
                </a:lnTo>
                <a:lnTo>
                  <a:pt x="5436" y="5348"/>
                </a:lnTo>
                <a:lnTo>
                  <a:pt x="5427" y="5364"/>
                </a:lnTo>
                <a:lnTo>
                  <a:pt x="5412" y="5384"/>
                </a:lnTo>
                <a:lnTo>
                  <a:pt x="5393" y="5408"/>
                </a:lnTo>
                <a:lnTo>
                  <a:pt x="5369" y="5432"/>
                </a:lnTo>
                <a:lnTo>
                  <a:pt x="5334" y="5460"/>
                </a:lnTo>
                <a:lnTo>
                  <a:pt x="5295" y="5490"/>
                </a:lnTo>
                <a:lnTo>
                  <a:pt x="5267" y="5508"/>
                </a:lnTo>
                <a:lnTo>
                  <a:pt x="5238" y="5490"/>
                </a:lnTo>
                <a:lnTo>
                  <a:pt x="5199" y="5460"/>
                </a:lnTo>
                <a:lnTo>
                  <a:pt x="5165" y="5432"/>
                </a:lnTo>
                <a:lnTo>
                  <a:pt x="5139" y="5408"/>
                </a:lnTo>
                <a:lnTo>
                  <a:pt x="5121" y="5384"/>
                </a:lnTo>
                <a:lnTo>
                  <a:pt x="5106" y="5364"/>
                </a:lnTo>
                <a:lnTo>
                  <a:pt x="5097" y="5348"/>
                </a:lnTo>
                <a:lnTo>
                  <a:pt x="5091" y="5333"/>
                </a:lnTo>
                <a:lnTo>
                  <a:pt x="5087" y="5322"/>
                </a:lnTo>
                <a:lnTo>
                  <a:pt x="5091" y="5310"/>
                </a:lnTo>
                <a:close/>
                <a:moveTo>
                  <a:pt x="5430" y="5172"/>
                </a:moveTo>
                <a:lnTo>
                  <a:pt x="5405" y="5148"/>
                </a:lnTo>
                <a:lnTo>
                  <a:pt x="5373" y="5123"/>
                </a:lnTo>
                <a:lnTo>
                  <a:pt x="5337" y="5096"/>
                </a:lnTo>
                <a:lnTo>
                  <a:pt x="5331" y="5093"/>
                </a:lnTo>
                <a:lnTo>
                  <a:pt x="5393" y="5051"/>
                </a:lnTo>
                <a:lnTo>
                  <a:pt x="5418" y="5030"/>
                </a:lnTo>
                <a:lnTo>
                  <a:pt x="5442" y="5010"/>
                </a:lnTo>
                <a:lnTo>
                  <a:pt x="5463" y="4991"/>
                </a:lnTo>
                <a:lnTo>
                  <a:pt x="5481" y="4970"/>
                </a:lnTo>
                <a:lnTo>
                  <a:pt x="5495" y="4949"/>
                </a:lnTo>
                <a:lnTo>
                  <a:pt x="5507" y="4926"/>
                </a:lnTo>
                <a:lnTo>
                  <a:pt x="5519" y="4949"/>
                </a:lnTo>
                <a:lnTo>
                  <a:pt x="5532" y="4970"/>
                </a:lnTo>
                <a:lnTo>
                  <a:pt x="5550" y="4991"/>
                </a:lnTo>
                <a:lnTo>
                  <a:pt x="5571" y="5010"/>
                </a:lnTo>
                <a:lnTo>
                  <a:pt x="5595" y="5030"/>
                </a:lnTo>
                <a:lnTo>
                  <a:pt x="5621" y="5051"/>
                </a:lnTo>
                <a:lnTo>
                  <a:pt x="5682" y="5093"/>
                </a:lnTo>
                <a:lnTo>
                  <a:pt x="5676" y="5096"/>
                </a:lnTo>
                <a:lnTo>
                  <a:pt x="5640" y="5123"/>
                </a:lnTo>
                <a:lnTo>
                  <a:pt x="5609" y="5148"/>
                </a:lnTo>
                <a:lnTo>
                  <a:pt x="5583" y="5172"/>
                </a:lnTo>
                <a:lnTo>
                  <a:pt x="5559" y="5195"/>
                </a:lnTo>
                <a:lnTo>
                  <a:pt x="5541" y="5216"/>
                </a:lnTo>
                <a:lnTo>
                  <a:pt x="5526" y="5237"/>
                </a:lnTo>
                <a:lnTo>
                  <a:pt x="5514" y="5256"/>
                </a:lnTo>
                <a:lnTo>
                  <a:pt x="5507" y="5274"/>
                </a:lnTo>
                <a:lnTo>
                  <a:pt x="5499" y="5256"/>
                </a:lnTo>
                <a:lnTo>
                  <a:pt x="5487" y="5237"/>
                </a:lnTo>
                <a:lnTo>
                  <a:pt x="5472" y="5216"/>
                </a:lnTo>
                <a:lnTo>
                  <a:pt x="5453" y="5195"/>
                </a:lnTo>
                <a:lnTo>
                  <a:pt x="5430" y="5172"/>
                </a:lnTo>
                <a:close/>
                <a:moveTo>
                  <a:pt x="5571" y="5310"/>
                </a:moveTo>
                <a:lnTo>
                  <a:pt x="5577" y="5294"/>
                </a:lnTo>
                <a:lnTo>
                  <a:pt x="5586" y="5279"/>
                </a:lnTo>
                <a:lnTo>
                  <a:pt x="5601" y="5258"/>
                </a:lnTo>
                <a:lnTo>
                  <a:pt x="5619" y="5234"/>
                </a:lnTo>
                <a:lnTo>
                  <a:pt x="5645" y="5210"/>
                </a:lnTo>
                <a:lnTo>
                  <a:pt x="5678" y="5183"/>
                </a:lnTo>
                <a:lnTo>
                  <a:pt x="5718" y="5153"/>
                </a:lnTo>
                <a:lnTo>
                  <a:pt x="5747" y="5135"/>
                </a:lnTo>
                <a:lnTo>
                  <a:pt x="5759" y="5142"/>
                </a:lnTo>
                <a:lnTo>
                  <a:pt x="5774" y="5153"/>
                </a:lnTo>
                <a:lnTo>
                  <a:pt x="5814" y="5183"/>
                </a:lnTo>
                <a:lnTo>
                  <a:pt x="5849" y="5210"/>
                </a:lnTo>
                <a:lnTo>
                  <a:pt x="5874" y="5234"/>
                </a:lnTo>
                <a:lnTo>
                  <a:pt x="5892" y="5258"/>
                </a:lnTo>
                <a:lnTo>
                  <a:pt x="5906" y="5279"/>
                </a:lnTo>
                <a:lnTo>
                  <a:pt x="5916" y="5294"/>
                </a:lnTo>
                <a:lnTo>
                  <a:pt x="5922" y="5310"/>
                </a:lnTo>
                <a:lnTo>
                  <a:pt x="5924" y="5322"/>
                </a:lnTo>
                <a:lnTo>
                  <a:pt x="5922" y="5333"/>
                </a:lnTo>
                <a:lnTo>
                  <a:pt x="5916" y="5348"/>
                </a:lnTo>
                <a:lnTo>
                  <a:pt x="5906" y="5364"/>
                </a:lnTo>
                <a:lnTo>
                  <a:pt x="5892" y="5384"/>
                </a:lnTo>
                <a:lnTo>
                  <a:pt x="5874" y="5408"/>
                </a:lnTo>
                <a:lnTo>
                  <a:pt x="5849" y="5432"/>
                </a:lnTo>
                <a:lnTo>
                  <a:pt x="5814" y="5460"/>
                </a:lnTo>
                <a:lnTo>
                  <a:pt x="5774" y="5490"/>
                </a:lnTo>
                <a:lnTo>
                  <a:pt x="5759" y="5501"/>
                </a:lnTo>
                <a:lnTo>
                  <a:pt x="5747" y="5508"/>
                </a:lnTo>
                <a:lnTo>
                  <a:pt x="5718" y="5490"/>
                </a:lnTo>
                <a:lnTo>
                  <a:pt x="5678" y="5460"/>
                </a:lnTo>
                <a:lnTo>
                  <a:pt x="5645" y="5432"/>
                </a:lnTo>
                <a:lnTo>
                  <a:pt x="5619" y="5408"/>
                </a:lnTo>
                <a:lnTo>
                  <a:pt x="5601" y="5384"/>
                </a:lnTo>
                <a:lnTo>
                  <a:pt x="5586" y="5364"/>
                </a:lnTo>
                <a:lnTo>
                  <a:pt x="5577" y="5348"/>
                </a:lnTo>
                <a:lnTo>
                  <a:pt x="5571" y="5333"/>
                </a:lnTo>
                <a:lnTo>
                  <a:pt x="5568" y="5322"/>
                </a:lnTo>
                <a:lnTo>
                  <a:pt x="5571" y="5310"/>
                </a:lnTo>
                <a:close/>
                <a:moveTo>
                  <a:pt x="5910" y="5172"/>
                </a:moveTo>
                <a:lnTo>
                  <a:pt x="5885" y="5148"/>
                </a:lnTo>
                <a:lnTo>
                  <a:pt x="5852" y="5123"/>
                </a:lnTo>
                <a:lnTo>
                  <a:pt x="5816" y="5096"/>
                </a:lnTo>
                <a:lnTo>
                  <a:pt x="5810" y="5093"/>
                </a:lnTo>
                <a:lnTo>
                  <a:pt x="5873" y="5051"/>
                </a:lnTo>
                <a:lnTo>
                  <a:pt x="5898" y="5030"/>
                </a:lnTo>
                <a:lnTo>
                  <a:pt x="5922" y="5010"/>
                </a:lnTo>
                <a:lnTo>
                  <a:pt x="5942" y="4991"/>
                </a:lnTo>
                <a:lnTo>
                  <a:pt x="5960" y="4970"/>
                </a:lnTo>
                <a:lnTo>
                  <a:pt x="5975" y="4949"/>
                </a:lnTo>
                <a:lnTo>
                  <a:pt x="5987" y="4926"/>
                </a:lnTo>
                <a:lnTo>
                  <a:pt x="5999" y="4949"/>
                </a:lnTo>
                <a:lnTo>
                  <a:pt x="6012" y="4970"/>
                </a:lnTo>
                <a:lnTo>
                  <a:pt x="6030" y="4991"/>
                </a:lnTo>
                <a:lnTo>
                  <a:pt x="6050" y="5010"/>
                </a:lnTo>
                <a:lnTo>
                  <a:pt x="6074" y="5030"/>
                </a:lnTo>
                <a:lnTo>
                  <a:pt x="6101" y="5051"/>
                </a:lnTo>
                <a:lnTo>
                  <a:pt x="6162" y="5093"/>
                </a:lnTo>
                <a:lnTo>
                  <a:pt x="6156" y="5096"/>
                </a:lnTo>
                <a:lnTo>
                  <a:pt x="6120" y="5123"/>
                </a:lnTo>
                <a:lnTo>
                  <a:pt x="6089" y="5148"/>
                </a:lnTo>
                <a:lnTo>
                  <a:pt x="6062" y="5172"/>
                </a:lnTo>
                <a:lnTo>
                  <a:pt x="6038" y="5195"/>
                </a:lnTo>
                <a:lnTo>
                  <a:pt x="6020" y="5216"/>
                </a:lnTo>
                <a:lnTo>
                  <a:pt x="6006" y="5237"/>
                </a:lnTo>
                <a:lnTo>
                  <a:pt x="5994" y="5256"/>
                </a:lnTo>
                <a:lnTo>
                  <a:pt x="5987" y="5274"/>
                </a:lnTo>
                <a:lnTo>
                  <a:pt x="5978" y="5256"/>
                </a:lnTo>
                <a:lnTo>
                  <a:pt x="5966" y="5237"/>
                </a:lnTo>
                <a:lnTo>
                  <a:pt x="5952" y="5216"/>
                </a:lnTo>
                <a:lnTo>
                  <a:pt x="5934" y="5195"/>
                </a:lnTo>
                <a:lnTo>
                  <a:pt x="5910" y="5172"/>
                </a:lnTo>
                <a:close/>
                <a:moveTo>
                  <a:pt x="6050" y="5310"/>
                </a:moveTo>
                <a:lnTo>
                  <a:pt x="6056" y="5294"/>
                </a:lnTo>
                <a:lnTo>
                  <a:pt x="6066" y="5279"/>
                </a:lnTo>
                <a:lnTo>
                  <a:pt x="6080" y="5258"/>
                </a:lnTo>
                <a:lnTo>
                  <a:pt x="6098" y="5234"/>
                </a:lnTo>
                <a:lnTo>
                  <a:pt x="6125" y="5210"/>
                </a:lnTo>
                <a:lnTo>
                  <a:pt x="6158" y="5183"/>
                </a:lnTo>
                <a:lnTo>
                  <a:pt x="6198" y="5153"/>
                </a:lnTo>
                <a:lnTo>
                  <a:pt x="6227" y="5135"/>
                </a:lnTo>
                <a:lnTo>
                  <a:pt x="6254" y="5153"/>
                </a:lnTo>
                <a:lnTo>
                  <a:pt x="6294" y="5183"/>
                </a:lnTo>
                <a:lnTo>
                  <a:pt x="6327" y="5210"/>
                </a:lnTo>
                <a:lnTo>
                  <a:pt x="6354" y="5234"/>
                </a:lnTo>
                <a:lnTo>
                  <a:pt x="6372" y="5258"/>
                </a:lnTo>
                <a:lnTo>
                  <a:pt x="6386" y="5279"/>
                </a:lnTo>
                <a:lnTo>
                  <a:pt x="6396" y="5294"/>
                </a:lnTo>
                <a:lnTo>
                  <a:pt x="6402" y="5310"/>
                </a:lnTo>
                <a:lnTo>
                  <a:pt x="6404" y="5322"/>
                </a:lnTo>
                <a:lnTo>
                  <a:pt x="6402" y="5333"/>
                </a:lnTo>
                <a:lnTo>
                  <a:pt x="6396" y="5348"/>
                </a:lnTo>
                <a:lnTo>
                  <a:pt x="6386" y="5364"/>
                </a:lnTo>
                <a:lnTo>
                  <a:pt x="6372" y="5384"/>
                </a:lnTo>
                <a:lnTo>
                  <a:pt x="6354" y="5408"/>
                </a:lnTo>
                <a:lnTo>
                  <a:pt x="6327" y="5432"/>
                </a:lnTo>
                <a:lnTo>
                  <a:pt x="6294" y="5460"/>
                </a:lnTo>
                <a:lnTo>
                  <a:pt x="6254" y="5490"/>
                </a:lnTo>
                <a:lnTo>
                  <a:pt x="6227" y="5508"/>
                </a:lnTo>
                <a:lnTo>
                  <a:pt x="6198" y="5490"/>
                </a:lnTo>
                <a:lnTo>
                  <a:pt x="6158" y="5460"/>
                </a:lnTo>
                <a:lnTo>
                  <a:pt x="6125" y="5432"/>
                </a:lnTo>
                <a:lnTo>
                  <a:pt x="6098" y="5408"/>
                </a:lnTo>
                <a:lnTo>
                  <a:pt x="6080" y="5384"/>
                </a:lnTo>
                <a:lnTo>
                  <a:pt x="6066" y="5364"/>
                </a:lnTo>
                <a:lnTo>
                  <a:pt x="6056" y="5348"/>
                </a:lnTo>
                <a:lnTo>
                  <a:pt x="6050" y="5333"/>
                </a:lnTo>
                <a:lnTo>
                  <a:pt x="6048" y="5322"/>
                </a:lnTo>
                <a:lnTo>
                  <a:pt x="6050" y="5310"/>
                </a:lnTo>
                <a:close/>
                <a:moveTo>
                  <a:pt x="6390" y="5172"/>
                </a:moveTo>
                <a:lnTo>
                  <a:pt x="6363" y="5148"/>
                </a:lnTo>
                <a:lnTo>
                  <a:pt x="6332" y="5123"/>
                </a:lnTo>
                <a:lnTo>
                  <a:pt x="6296" y="5096"/>
                </a:lnTo>
                <a:lnTo>
                  <a:pt x="6290" y="5093"/>
                </a:lnTo>
                <a:lnTo>
                  <a:pt x="6351" y="5051"/>
                </a:lnTo>
                <a:lnTo>
                  <a:pt x="6378" y="5030"/>
                </a:lnTo>
                <a:lnTo>
                  <a:pt x="6402" y="5010"/>
                </a:lnTo>
                <a:lnTo>
                  <a:pt x="6422" y="4991"/>
                </a:lnTo>
                <a:lnTo>
                  <a:pt x="6440" y="4970"/>
                </a:lnTo>
                <a:lnTo>
                  <a:pt x="6453" y="4949"/>
                </a:lnTo>
                <a:lnTo>
                  <a:pt x="6465" y="4926"/>
                </a:lnTo>
                <a:lnTo>
                  <a:pt x="6477" y="4949"/>
                </a:lnTo>
                <a:lnTo>
                  <a:pt x="6492" y="4970"/>
                </a:lnTo>
                <a:lnTo>
                  <a:pt x="6510" y="4991"/>
                </a:lnTo>
                <a:lnTo>
                  <a:pt x="6530" y="5010"/>
                </a:lnTo>
                <a:lnTo>
                  <a:pt x="6554" y="5030"/>
                </a:lnTo>
                <a:lnTo>
                  <a:pt x="6579" y="5051"/>
                </a:lnTo>
                <a:lnTo>
                  <a:pt x="6642" y="5093"/>
                </a:lnTo>
                <a:lnTo>
                  <a:pt x="6636" y="5096"/>
                </a:lnTo>
                <a:lnTo>
                  <a:pt x="6600" y="5123"/>
                </a:lnTo>
                <a:lnTo>
                  <a:pt x="6567" y="5148"/>
                </a:lnTo>
                <a:lnTo>
                  <a:pt x="6542" y="5172"/>
                </a:lnTo>
                <a:lnTo>
                  <a:pt x="6519" y="5195"/>
                </a:lnTo>
                <a:lnTo>
                  <a:pt x="6500" y="5216"/>
                </a:lnTo>
                <a:lnTo>
                  <a:pt x="6486" y="5237"/>
                </a:lnTo>
                <a:lnTo>
                  <a:pt x="6474" y="5256"/>
                </a:lnTo>
                <a:lnTo>
                  <a:pt x="6465" y="5274"/>
                </a:lnTo>
                <a:lnTo>
                  <a:pt x="6458" y="5256"/>
                </a:lnTo>
                <a:lnTo>
                  <a:pt x="6446" y="5237"/>
                </a:lnTo>
                <a:lnTo>
                  <a:pt x="6432" y="5216"/>
                </a:lnTo>
                <a:lnTo>
                  <a:pt x="6414" y="5195"/>
                </a:lnTo>
                <a:lnTo>
                  <a:pt x="6390" y="5172"/>
                </a:lnTo>
                <a:close/>
                <a:moveTo>
                  <a:pt x="6530" y="5310"/>
                </a:moveTo>
                <a:lnTo>
                  <a:pt x="6536" y="5294"/>
                </a:lnTo>
                <a:lnTo>
                  <a:pt x="6546" y="5279"/>
                </a:lnTo>
                <a:lnTo>
                  <a:pt x="6560" y="5258"/>
                </a:lnTo>
                <a:lnTo>
                  <a:pt x="6579" y="5234"/>
                </a:lnTo>
                <a:lnTo>
                  <a:pt x="6603" y="5210"/>
                </a:lnTo>
                <a:lnTo>
                  <a:pt x="6638" y="5183"/>
                </a:lnTo>
                <a:lnTo>
                  <a:pt x="6678" y="5153"/>
                </a:lnTo>
                <a:lnTo>
                  <a:pt x="6705" y="5135"/>
                </a:lnTo>
                <a:lnTo>
                  <a:pt x="6717" y="5142"/>
                </a:lnTo>
                <a:lnTo>
                  <a:pt x="6734" y="5153"/>
                </a:lnTo>
                <a:lnTo>
                  <a:pt x="6774" y="5183"/>
                </a:lnTo>
                <a:lnTo>
                  <a:pt x="6807" y="5210"/>
                </a:lnTo>
                <a:lnTo>
                  <a:pt x="6834" y="5234"/>
                </a:lnTo>
                <a:lnTo>
                  <a:pt x="6852" y="5258"/>
                </a:lnTo>
                <a:lnTo>
                  <a:pt x="6866" y="5279"/>
                </a:lnTo>
                <a:lnTo>
                  <a:pt x="6876" y="5294"/>
                </a:lnTo>
                <a:lnTo>
                  <a:pt x="6882" y="5310"/>
                </a:lnTo>
                <a:lnTo>
                  <a:pt x="6885" y="5322"/>
                </a:lnTo>
                <a:lnTo>
                  <a:pt x="6882" y="5333"/>
                </a:lnTo>
                <a:lnTo>
                  <a:pt x="6876" y="5348"/>
                </a:lnTo>
                <a:lnTo>
                  <a:pt x="6866" y="5364"/>
                </a:lnTo>
                <a:lnTo>
                  <a:pt x="6852" y="5384"/>
                </a:lnTo>
                <a:lnTo>
                  <a:pt x="6834" y="5408"/>
                </a:lnTo>
                <a:lnTo>
                  <a:pt x="6807" y="5432"/>
                </a:lnTo>
                <a:lnTo>
                  <a:pt x="6774" y="5460"/>
                </a:lnTo>
                <a:lnTo>
                  <a:pt x="6734" y="5490"/>
                </a:lnTo>
                <a:lnTo>
                  <a:pt x="6717" y="5501"/>
                </a:lnTo>
                <a:lnTo>
                  <a:pt x="6705" y="5508"/>
                </a:lnTo>
                <a:lnTo>
                  <a:pt x="6678" y="5490"/>
                </a:lnTo>
                <a:lnTo>
                  <a:pt x="6638" y="5460"/>
                </a:lnTo>
                <a:lnTo>
                  <a:pt x="6603" y="5432"/>
                </a:lnTo>
                <a:lnTo>
                  <a:pt x="6579" y="5408"/>
                </a:lnTo>
                <a:lnTo>
                  <a:pt x="6560" y="5384"/>
                </a:lnTo>
                <a:lnTo>
                  <a:pt x="6546" y="5364"/>
                </a:lnTo>
                <a:lnTo>
                  <a:pt x="6536" y="5348"/>
                </a:lnTo>
                <a:lnTo>
                  <a:pt x="6530" y="5333"/>
                </a:lnTo>
                <a:lnTo>
                  <a:pt x="6528" y="5322"/>
                </a:lnTo>
                <a:lnTo>
                  <a:pt x="6530" y="5310"/>
                </a:lnTo>
                <a:close/>
                <a:moveTo>
                  <a:pt x="6872" y="5172"/>
                </a:moveTo>
                <a:lnTo>
                  <a:pt x="6843" y="5148"/>
                </a:lnTo>
                <a:lnTo>
                  <a:pt x="6812" y="5123"/>
                </a:lnTo>
                <a:lnTo>
                  <a:pt x="6776" y="5096"/>
                </a:lnTo>
                <a:lnTo>
                  <a:pt x="6770" y="5093"/>
                </a:lnTo>
                <a:lnTo>
                  <a:pt x="6831" y="5051"/>
                </a:lnTo>
                <a:lnTo>
                  <a:pt x="6858" y="5030"/>
                </a:lnTo>
                <a:lnTo>
                  <a:pt x="6882" y="5010"/>
                </a:lnTo>
                <a:lnTo>
                  <a:pt x="6903" y="4991"/>
                </a:lnTo>
                <a:lnTo>
                  <a:pt x="6920" y="4970"/>
                </a:lnTo>
                <a:lnTo>
                  <a:pt x="6933" y="4949"/>
                </a:lnTo>
                <a:lnTo>
                  <a:pt x="6945" y="4926"/>
                </a:lnTo>
                <a:lnTo>
                  <a:pt x="6957" y="4949"/>
                </a:lnTo>
                <a:lnTo>
                  <a:pt x="6972" y="4970"/>
                </a:lnTo>
                <a:lnTo>
                  <a:pt x="6989" y="4991"/>
                </a:lnTo>
                <a:lnTo>
                  <a:pt x="7010" y="5010"/>
                </a:lnTo>
                <a:lnTo>
                  <a:pt x="7034" y="5030"/>
                </a:lnTo>
                <a:lnTo>
                  <a:pt x="7059" y="5051"/>
                </a:lnTo>
                <a:lnTo>
                  <a:pt x="7121" y="5093"/>
                </a:lnTo>
                <a:lnTo>
                  <a:pt x="7115" y="5096"/>
                </a:lnTo>
                <a:lnTo>
                  <a:pt x="7079" y="5123"/>
                </a:lnTo>
                <a:lnTo>
                  <a:pt x="7047" y="5148"/>
                </a:lnTo>
                <a:lnTo>
                  <a:pt x="7022" y="5172"/>
                </a:lnTo>
                <a:lnTo>
                  <a:pt x="6999" y="5195"/>
                </a:lnTo>
                <a:lnTo>
                  <a:pt x="6980" y="5216"/>
                </a:lnTo>
                <a:lnTo>
                  <a:pt x="6966" y="5237"/>
                </a:lnTo>
                <a:lnTo>
                  <a:pt x="6954" y="5256"/>
                </a:lnTo>
                <a:lnTo>
                  <a:pt x="6945" y="5274"/>
                </a:lnTo>
                <a:lnTo>
                  <a:pt x="6938" y="5256"/>
                </a:lnTo>
                <a:lnTo>
                  <a:pt x="6926" y="5237"/>
                </a:lnTo>
                <a:lnTo>
                  <a:pt x="6912" y="5216"/>
                </a:lnTo>
                <a:lnTo>
                  <a:pt x="6894" y="5195"/>
                </a:lnTo>
                <a:lnTo>
                  <a:pt x="6872" y="5172"/>
                </a:lnTo>
                <a:close/>
                <a:moveTo>
                  <a:pt x="7010" y="5310"/>
                </a:moveTo>
                <a:lnTo>
                  <a:pt x="7016" y="5294"/>
                </a:lnTo>
                <a:lnTo>
                  <a:pt x="7025" y="5279"/>
                </a:lnTo>
                <a:lnTo>
                  <a:pt x="7040" y="5258"/>
                </a:lnTo>
                <a:lnTo>
                  <a:pt x="7059" y="5234"/>
                </a:lnTo>
                <a:lnTo>
                  <a:pt x="7083" y="5210"/>
                </a:lnTo>
                <a:lnTo>
                  <a:pt x="7118" y="5183"/>
                </a:lnTo>
                <a:lnTo>
                  <a:pt x="7157" y="5153"/>
                </a:lnTo>
                <a:lnTo>
                  <a:pt x="7185" y="5135"/>
                </a:lnTo>
                <a:lnTo>
                  <a:pt x="7214" y="5153"/>
                </a:lnTo>
                <a:lnTo>
                  <a:pt x="7256" y="5183"/>
                </a:lnTo>
                <a:lnTo>
                  <a:pt x="7287" y="5210"/>
                </a:lnTo>
                <a:lnTo>
                  <a:pt x="7313" y="5234"/>
                </a:lnTo>
                <a:lnTo>
                  <a:pt x="7334" y="5258"/>
                </a:lnTo>
                <a:lnTo>
                  <a:pt x="7347" y="5279"/>
                </a:lnTo>
                <a:lnTo>
                  <a:pt x="7355" y="5294"/>
                </a:lnTo>
                <a:lnTo>
                  <a:pt x="7361" y="5310"/>
                </a:lnTo>
                <a:lnTo>
                  <a:pt x="7365" y="5322"/>
                </a:lnTo>
                <a:lnTo>
                  <a:pt x="7361" y="5333"/>
                </a:lnTo>
                <a:lnTo>
                  <a:pt x="7355" y="5348"/>
                </a:lnTo>
                <a:lnTo>
                  <a:pt x="7347" y="5364"/>
                </a:lnTo>
                <a:lnTo>
                  <a:pt x="7334" y="5384"/>
                </a:lnTo>
                <a:lnTo>
                  <a:pt x="7313" y="5408"/>
                </a:lnTo>
                <a:lnTo>
                  <a:pt x="7287" y="5432"/>
                </a:lnTo>
                <a:lnTo>
                  <a:pt x="7256" y="5460"/>
                </a:lnTo>
                <a:lnTo>
                  <a:pt x="7214" y="5490"/>
                </a:lnTo>
                <a:lnTo>
                  <a:pt x="7185" y="5508"/>
                </a:lnTo>
                <a:lnTo>
                  <a:pt x="7157" y="5490"/>
                </a:lnTo>
                <a:lnTo>
                  <a:pt x="7118" y="5460"/>
                </a:lnTo>
                <a:lnTo>
                  <a:pt x="7083" y="5432"/>
                </a:lnTo>
                <a:lnTo>
                  <a:pt x="7059" y="5408"/>
                </a:lnTo>
                <a:lnTo>
                  <a:pt x="7040" y="5384"/>
                </a:lnTo>
                <a:lnTo>
                  <a:pt x="7025" y="5364"/>
                </a:lnTo>
                <a:lnTo>
                  <a:pt x="7016" y="5348"/>
                </a:lnTo>
                <a:lnTo>
                  <a:pt x="7010" y="5333"/>
                </a:lnTo>
                <a:lnTo>
                  <a:pt x="7007" y="5322"/>
                </a:lnTo>
                <a:lnTo>
                  <a:pt x="7010" y="5310"/>
                </a:lnTo>
                <a:close/>
                <a:moveTo>
                  <a:pt x="7352" y="5172"/>
                </a:moveTo>
                <a:lnTo>
                  <a:pt x="7323" y="5148"/>
                </a:lnTo>
                <a:lnTo>
                  <a:pt x="7293" y="5123"/>
                </a:lnTo>
                <a:lnTo>
                  <a:pt x="7256" y="5096"/>
                </a:lnTo>
                <a:lnTo>
                  <a:pt x="7250" y="5093"/>
                </a:lnTo>
                <a:lnTo>
                  <a:pt x="7311" y="5051"/>
                </a:lnTo>
                <a:lnTo>
                  <a:pt x="7340" y="5030"/>
                </a:lnTo>
                <a:lnTo>
                  <a:pt x="7361" y="5010"/>
                </a:lnTo>
                <a:lnTo>
                  <a:pt x="7383" y="4991"/>
                </a:lnTo>
                <a:lnTo>
                  <a:pt x="7400" y="4970"/>
                </a:lnTo>
                <a:lnTo>
                  <a:pt x="7415" y="4949"/>
                </a:lnTo>
                <a:lnTo>
                  <a:pt x="7425" y="4926"/>
                </a:lnTo>
                <a:lnTo>
                  <a:pt x="7437" y="4949"/>
                </a:lnTo>
                <a:lnTo>
                  <a:pt x="7451" y="4970"/>
                </a:lnTo>
                <a:lnTo>
                  <a:pt x="7469" y="4991"/>
                </a:lnTo>
                <a:lnTo>
                  <a:pt x="7490" y="5010"/>
                </a:lnTo>
                <a:lnTo>
                  <a:pt x="7514" y="5030"/>
                </a:lnTo>
                <a:lnTo>
                  <a:pt x="7539" y="5051"/>
                </a:lnTo>
                <a:lnTo>
                  <a:pt x="7601" y="5093"/>
                </a:lnTo>
                <a:lnTo>
                  <a:pt x="7595" y="5096"/>
                </a:lnTo>
                <a:lnTo>
                  <a:pt x="7559" y="5123"/>
                </a:lnTo>
                <a:lnTo>
                  <a:pt x="7527" y="5148"/>
                </a:lnTo>
                <a:lnTo>
                  <a:pt x="7502" y="5172"/>
                </a:lnTo>
                <a:lnTo>
                  <a:pt x="7479" y="5195"/>
                </a:lnTo>
                <a:lnTo>
                  <a:pt x="7461" y="5216"/>
                </a:lnTo>
                <a:lnTo>
                  <a:pt x="7445" y="5237"/>
                </a:lnTo>
                <a:lnTo>
                  <a:pt x="7436" y="5256"/>
                </a:lnTo>
                <a:lnTo>
                  <a:pt x="7425" y="5274"/>
                </a:lnTo>
                <a:lnTo>
                  <a:pt x="7418" y="5256"/>
                </a:lnTo>
                <a:lnTo>
                  <a:pt x="7406" y="5237"/>
                </a:lnTo>
                <a:lnTo>
                  <a:pt x="7391" y="5216"/>
                </a:lnTo>
                <a:lnTo>
                  <a:pt x="7373" y="5195"/>
                </a:lnTo>
                <a:lnTo>
                  <a:pt x="7352" y="5172"/>
                </a:lnTo>
                <a:close/>
                <a:moveTo>
                  <a:pt x="7490" y="5310"/>
                </a:moveTo>
                <a:lnTo>
                  <a:pt x="7496" y="5294"/>
                </a:lnTo>
                <a:lnTo>
                  <a:pt x="7505" y="5279"/>
                </a:lnTo>
                <a:lnTo>
                  <a:pt x="7520" y="5258"/>
                </a:lnTo>
                <a:lnTo>
                  <a:pt x="7539" y="5234"/>
                </a:lnTo>
                <a:lnTo>
                  <a:pt x="7565" y="5210"/>
                </a:lnTo>
                <a:lnTo>
                  <a:pt x="7598" y="5183"/>
                </a:lnTo>
                <a:lnTo>
                  <a:pt x="7637" y="5153"/>
                </a:lnTo>
                <a:lnTo>
                  <a:pt x="7665" y="5135"/>
                </a:lnTo>
                <a:lnTo>
                  <a:pt x="7665" y="5142"/>
                </a:lnTo>
                <a:lnTo>
                  <a:pt x="7680" y="5153"/>
                </a:lnTo>
                <a:lnTo>
                  <a:pt x="7722" y="5183"/>
                </a:lnTo>
                <a:lnTo>
                  <a:pt x="7755" y="5210"/>
                </a:lnTo>
                <a:lnTo>
                  <a:pt x="7781" y="5234"/>
                </a:lnTo>
                <a:lnTo>
                  <a:pt x="7800" y="5258"/>
                </a:lnTo>
                <a:lnTo>
                  <a:pt x="7815" y="5279"/>
                </a:lnTo>
                <a:lnTo>
                  <a:pt x="7823" y="5294"/>
                </a:lnTo>
                <a:lnTo>
                  <a:pt x="7829" y="5310"/>
                </a:lnTo>
                <a:lnTo>
                  <a:pt x="7833" y="5322"/>
                </a:lnTo>
                <a:lnTo>
                  <a:pt x="7829" y="5333"/>
                </a:lnTo>
                <a:lnTo>
                  <a:pt x="7823" y="5348"/>
                </a:lnTo>
                <a:lnTo>
                  <a:pt x="7815" y="5364"/>
                </a:lnTo>
                <a:lnTo>
                  <a:pt x="7800" y="5384"/>
                </a:lnTo>
                <a:lnTo>
                  <a:pt x="7781" y="5408"/>
                </a:lnTo>
                <a:lnTo>
                  <a:pt x="7755" y="5432"/>
                </a:lnTo>
                <a:lnTo>
                  <a:pt x="7722" y="5460"/>
                </a:lnTo>
                <a:lnTo>
                  <a:pt x="7680" y="5490"/>
                </a:lnTo>
                <a:lnTo>
                  <a:pt x="7665" y="5501"/>
                </a:lnTo>
                <a:lnTo>
                  <a:pt x="7665" y="5508"/>
                </a:lnTo>
                <a:lnTo>
                  <a:pt x="7637" y="5490"/>
                </a:lnTo>
                <a:lnTo>
                  <a:pt x="7598" y="5460"/>
                </a:lnTo>
                <a:lnTo>
                  <a:pt x="7565" y="5432"/>
                </a:lnTo>
                <a:lnTo>
                  <a:pt x="7539" y="5408"/>
                </a:lnTo>
                <a:lnTo>
                  <a:pt x="7520" y="5384"/>
                </a:lnTo>
                <a:lnTo>
                  <a:pt x="7505" y="5364"/>
                </a:lnTo>
                <a:lnTo>
                  <a:pt x="7496" y="5348"/>
                </a:lnTo>
                <a:lnTo>
                  <a:pt x="7490" y="5333"/>
                </a:lnTo>
                <a:lnTo>
                  <a:pt x="7487" y="5322"/>
                </a:lnTo>
                <a:lnTo>
                  <a:pt x="7490" y="5310"/>
                </a:lnTo>
                <a:close/>
                <a:moveTo>
                  <a:pt x="7818" y="5172"/>
                </a:moveTo>
                <a:lnTo>
                  <a:pt x="7791" y="5148"/>
                </a:lnTo>
                <a:lnTo>
                  <a:pt x="7761" y="5123"/>
                </a:lnTo>
                <a:lnTo>
                  <a:pt x="7722" y="5096"/>
                </a:lnTo>
                <a:lnTo>
                  <a:pt x="7716" y="5093"/>
                </a:lnTo>
                <a:lnTo>
                  <a:pt x="7779" y="5051"/>
                </a:lnTo>
                <a:lnTo>
                  <a:pt x="7806" y="5030"/>
                </a:lnTo>
                <a:lnTo>
                  <a:pt x="7829" y="5010"/>
                </a:lnTo>
                <a:lnTo>
                  <a:pt x="7851" y="4991"/>
                </a:lnTo>
                <a:lnTo>
                  <a:pt x="7866" y="4970"/>
                </a:lnTo>
                <a:lnTo>
                  <a:pt x="7883" y="4949"/>
                </a:lnTo>
                <a:lnTo>
                  <a:pt x="7893" y="4926"/>
                </a:lnTo>
                <a:lnTo>
                  <a:pt x="7905" y="4949"/>
                </a:lnTo>
                <a:lnTo>
                  <a:pt x="7919" y="4970"/>
                </a:lnTo>
                <a:lnTo>
                  <a:pt x="7937" y="4991"/>
                </a:lnTo>
                <a:lnTo>
                  <a:pt x="7956" y="5010"/>
                </a:lnTo>
                <a:lnTo>
                  <a:pt x="7980" y="5030"/>
                </a:lnTo>
                <a:lnTo>
                  <a:pt x="8007" y="5051"/>
                </a:lnTo>
                <a:lnTo>
                  <a:pt x="8069" y="5093"/>
                </a:lnTo>
                <a:lnTo>
                  <a:pt x="8063" y="5096"/>
                </a:lnTo>
                <a:lnTo>
                  <a:pt x="8027" y="5123"/>
                </a:lnTo>
                <a:lnTo>
                  <a:pt x="7995" y="5148"/>
                </a:lnTo>
                <a:lnTo>
                  <a:pt x="7968" y="5172"/>
                </a:lnTo>
                <a:lnTo>
                  <a:pt x="7947" y="5195"/>
                </a:lnTo>
                <a:lnTo>
                  <a:pt x="7929" y="5216"/>
                </a:lnTo>
                <a:lnTo>
                  <a:pt x="7913" y="5237"/>
                </a:lnTo>
                <a:lnTo>
                  <a:pt x="7902" y="5256"/>
                </a:lnTo>
                <a:lnTo>
                  <a:pt x="7893" y="5274"/>
                </a:lnTo>
                <a:lnTo>
                  <a:pt x="7884" y="5256"/>
                </a:lnTo>
                <a:lnTo>
                  <a:pt x="7872" y="5237"/>
                </a:lnTo>
                <a:lnTo>
                  <a:pt x="7859" y="5216"/>
                </a:lnTo>
                <a:lnTo>
                  <a:pt x="7841" y="5195"/>
                </a:lnTo>
                <a:lnTo>
                  <a:pt x="7818" y="5172"/>
                </a:lnTo>
                <a:close/>
                <a:moveTo>
                  <a:pt x="7956" y="5310"/>
                </a:moveTo>
                <a:lnTo>
                  <a:pt x="7962" y="5294"/>
                </a:lnTo>
                <a:lnTo>
                  <a:pt x="7973" y="5279"/>
                </a:lnTo>
                <a:lnTo>
                  <a:pt x="7986" y="5258"/>
                </a:lnTo>
                <a:lnTo>
                  <a:pt x="8007" y="5234"/>
                </a:lnTo>
                <a:lnTo>
                  <a:pt x="8033" y="5210"/>
                </a:lnTo>
                <a:lnTo>
                  <a:pt x="8064" y="5183"/>
                </a:lnTo>
                <a:lnTo>
                  <a:pt x="8105" y="5153"/>
                </a:lnTo>
                <a:lnTo>
                  <a:pt x="8133" y="5135"/>
                </a:lnTo>
                <a:lnTo>
                  <a:pt x="8160" y="5153"/>
                </a:lnTo>
                <a:lnTo>
                  <a:pt x="8202" y="5183"/>
                </a:lnTo>
                <a:lnTo>
                  <a:pt x="8235" y="5210"/>
                </a:lnTo>
                <a:lnTo>
                  <a:pt x="8261" y="5234"/>
                </a:lnTo>
                <a:lnTo>
                  <a:pt x="8280" y="5258"/>
                </a:lnTo>
                <a:lnTo>
                  <a:pt x="8294" y="5279"/>
                </a:lnTo>
                <a:lnTo>
                  <a:pt x="8303" y="5294"/>
                </a:lnTo>
                <a:lnTo>
                  <a:pt x="8309" y="5310"/>
                </a:lnTo>
                <a:lnTo>
                  <a:pt x="8312" y="5322"/>
                </a:lnTo>
                <a:lnTo>
                  <a:pt x="8309" y="5333"/>
                </a:lnTo>
                <a:lnTo>
                  <a:pt x="8303" y="5348"/>
                </a:lnTo>
                <a:lnTo>
                  <a:pt x="8294" y="5364"/>
                </a:lnTo>
                <a:lnTo>
                  <a:pt x="8280" y="5384"/>
                </a:lnTo>
                <a:lnTo>
                  <a:pt x="8261" y="5408"/>
                </a:lnTo>
                <a:lnTo>
                  <a:pt x="8235" y="5432"/>
                </a:lnTo>
                <a:lnTo>
                  <a:pt x="8202" y="5460"/>
                </a:lnTo>
                <a:lnTo>
                  <a:pt x="8160" y="5490"/>
                </a:lnTo>
                <a:lnTo>
                  <a:pt x="8133" y="5508"/>
                </a:lnTo>
                <a:lnTo>
                  <a:pt x="8105" y="5490"/>
                </a:lnTo>
                <a:lnTo>
                  <a:pt x="8064" y="5460"/>
                </a:lnTo>
                <a:lnTo>
                  <a:pt x="8033" y="5432"/>
                </a:lnTo>
                <a:lnTo>
                  <a:pt x="8007" y="5408"/>
                </a:lnTo>
                <a:lnTo>
                  <a:pt x="7986" y="5384"/>
                </a:lnTo>
                <a:lnTo>
                  <a:pt x="7973" y="5364"/>
                </a:lnTo>
                <a:lnTo>
                  <a:pt x="7962" y="5348"/>
                </a:lnTo>
                <a:lnTo>
                  <a:pt x="7956" y="5333"/>
                </a:lnTo>
                <a:lnTo>
                  <a:pt x="7955" y="5322"/>
                </a:lnTo>
                <a:lnTo>
                  <a:pt x="7956" y="5310"/>
                </a:lnTo>
                <a:close/>
                <a:moveTo>
                  <a:pt x="8298" y="5172"/>
                </a:moveTo>
                <a:lnTo>
                  <a:pt x="8271" y="5148"/>
                </a:lnTo>
                <a:lnTo>
                  <a:pt x="8241" y="5123"/>
                </a:lnTo>
                <a:lnTo>
                  <a:pt x="8202" y="5096"/>
                </a:lnTo>
                <a:lnTo>
                  <a:pt x="8196" y="5093"/>
                </a:lnTo>
                <a:lnTo>
                  <a:pt x="8259" y="5051"/>
                </a:lnTo>
                <a:lnTo>
                  <a:pt x="8286" y="5030"/>
                </a:lnTo>
                <a:lnTo>
                  <a:pt x="8309" y="5010"/>
                </a:lnTo>
                <a:lnTo>
                  <a:pt x="8330" y="4991"/>
                </a:lnTo>
                <a:lnTo>
                  <a:pt x="8346" y="4970"/>
                </a:lnTo>
                <a:lnTo>
                  <a:pt x="8363" y="4949"/>
                </a:lnTo>
                <a:lnTo>
                  <a:pt x="8372" y="4926"/>
                </a:lnTo>
                <a:lnTo>
                  <a:pt x="8384" y="4949"/>
                </a:lnTo>
                <a:lnTo>
                  <a:pt x="8399" y="4970"/>
                </a:lnTo>
                <a:lnTo>
                  <a:pt x="8417" y="4991"/>
                </a:lnTo>
                <a:lnTo>
                  <a:pt x="8436" y="5010"/>
                </a:lnTo>
                <a:lnTo>
                  <a:pt x="8460" y="5030"/>
                </a:lnTo>
                <a:lnTo>
                  <a:pt x="8486" y="5051"/>
                </a:lnTo>
                <a:lnTo>
                  <a:pt x="8549" y="5093"/>
                </a:lnTo>
                <a:lnTo>
                  <a:pt x="8543" y="5096"/>
                </a:lnTo>
                <a:lnTo>
                  <a:pt x="8507" y="5123"/>
                </a:lnTo>
                <a:lnTo>
                  <a:pt x="8474" y="5148"/>
                </a:lnTo>
                <a:lnTo>
                  <a:pt x="8448" y="5172"/>
                </a:lnTo>
                <a:lnTo>
                  <a:pt x="8426" y="5195"/>
                </a:lnTo>
                <a:lnTo>
                  <a:pt x="8408" y="5216"/>
                </a:lnTo>
                <a:lnTo>
                  <a:pt x="8393" y="5237"/>
                </a:lnTo>
                <a:lnTo>
                  <a:pt x="8382" y="5256"/>
                </a:lnTo>
                <a:lnTo>
                  <a:pt x="8372" y="5274"/>
                </a:lnTo>
                <a:lnTo>
                  <a:pt x="8364" y="5256"/>
                </a:lnTo>
                <a:lnTo>
                  <a:pt x="8352" y="5237"/>
                </a:lnTo>
                <a:lnTo>
                  <a:pt x="8339" y="5216"/>
                </a:lnTo>
                <a:lnTo>
                  <a:pt x="8321" y="5195"/>
                </a:lnTo>
                <a:lnTo>
                  <a:pt x="8298" y="5172"/>
                </a:lnTo>
                <a:close/>
                <a:moveTo>
                  <a:pt x="8436" y="5310"/>
                </a:moveTo>
                <a:lnTo>
                  <a:pt x="8442" y="5294"/>
                </a:lnTo>
                <a:lnTo>
                  <a:pt x="8453" y="5279"/>
                </a:lnTo>
                <a:lnTo>
                  <a:pt x="8466" y="5258"/>
                </a:lnTo>
                <a:lnTo>
                  <a:pt x="8486" y="5234"/>
                </a:lnTo>
                <a:lnTo>
                  <a:pt x="8513" y="5210"/>
                </a:lnTo>
                <a:lnTo>
                  <a:pt x="8544" y="5183"/>
                </a:lnTo>
                <a:lnTo>
                  <a:pt x="8586" y="5153"/>
                </a:lnTo>
                <a:lnTo>
                  <a:pt x="8612" y="5135"/>
                </a:lnTo>
                <a:lnTo>
                  <a:pt x="8627" y="5142"/>
                </a:lnTo>
                <a:lnTo>
                  <a:pt x="8640" y="5153"/>
                </a:lnTo>
                <a:lnTo>
                  <a:pt x="8682" y="5183"/>
                </a:lnTo>
                <a:lnTo>
                  <a:pt x="8714" y="5210"/>
                </a:lnTo>
                <a:lnTo>
                  <a:pt x="8741" y="5234"/>
                </a:lnTo>
                <a:lnTo>
                  <a:pt x="8760" y="5258"/>
                </a:lnTo>
                <a:lnTo>
                  <a:pt x="8774" y="5279"/>
                </a:lnTo>
                <a:lnTo>
                  <a:pt x="8783" y="5294"/>
                </a:lnTo>
                <a:lnTo>
                  <a:pt x="8789" y="5310"/>
                </a:lnTo>
                <a:lnTo>
                  <a:pt x="8792" y="5322"/>
                </a:lnTo>
                <a:lnTo>
                  <a:pt x="8789" y="5333"/>
                </a:lnTo>
                <a:lnTo>
                  <a:pt x="8783" y="5348"/>
                </a:lnTo>
                <a:lnTo>
                  <a:pt x="8774" y="5364"/>
                </a:lnTo>
                <a:lnTo>
                  <a:pt x="8760" y="5384"/>
                </a:lnTo>
                <a:lnTo>
                  <a:pt x="8741" y="5408"/>
                </a:lnTo>
                <a:lnTo>
                  <a:pt x="8714" y="5432"/>
                </a:lnTo>
                <a:lnTo>
                  <a:pt x="8682" y="5460"/>
                </a:lnTo>
                <a:lnTo>
                  <a:pt x="8640" y="5490"/>
                </a:lnTo>
                <a:lnTo>
                  <a:pt x="8627" y="5501"/>
                </a:lnTo>
                <a:lnTo>
                  <a:pt x="8612" y="5508"/>
                </a:lnTo>
                <a:lnTo>
                  <a:pt x="8586" y="5490"/>
                </a:lnTo>
                <a:lnTo>
                  <a:pt x="8544" y="5460"/>
                </a:lnTo>
                <a:lnTo>
                  <a:pt x="8513" y="5432"/>
                </a:lnTo>
                <a:lnTo>
                  <a:pt x="8486" y="5408"/>
                </a:lnTo>
                <a:lnTo>
                  <a:pt x="8466" y="5384"/>
                </a:lnTo>
                <a:lnTo>
                  <a:pt x="8453" y="5364"/>
                </a:lnTo>
                <a:lnTo>
                  <a:pt x="8442" y="5348"/>
                </a:lnTo>
                <a:lnTo>
                  <a:pt x="8436" y="5333"/>
                </a:lnTo>
                <a:lnTo>
                  <a:pt x="8435" y="5322"/>
                </a:lnTo>
                <a:lnTo>
                  <a:pt x="8436" y="5310"/>
                </a:lnTo>
                <a:close/>
                <a:moveTo>
                  <a:pt x="8778" y="5172"/>
                </a:moveTo>
                <a:lnTo>
                  <a:pt x="8750" y="5148"/>
                </a:lnTo>
                <a:lnTo>
                  <a:pt x="8720" y="5123"/>
                </a:lnTo>
                <a:lnTo>
                  <a:pt x="8682" y="5096"/>
                </a:lnTo>
                <a:lnTo>
                  <a:pt x="8676" y="5093"/>
                </a:lnTo>
                <a:lnTo>
                  <a:pt x="8738" y="5051"/>
                </a:lnTo>
                <a:lnTo>
                  <a:pt x="8766" y="5030"/>
                </a:lnTo>
                <a:lnTo>
                  <a:pt x="8790" y="5010"/>
                </a:lnTo>
                <a:lnTo>
                  <a:pt x="8810" y="4991"/>
                </a:lnTo>
                <a:lnTo>
                  <a:pt x="8828" y="4970"/>
                </a:lnTo>
                <a:lnTo>
                  <a:pt x="8843" y="4949"/>
                </a:lnTo>
                <a:lnTo>
                  <a:pt x="8852" y="4926"/>
                </a:lnTo>
                <a:lnTo>
                  <a:pt x="8864" y="4949"/>
                </a:lnTo>
                <a:lnTo>
                  <a:pt x="8879" y="4970"/>
                </a:lnTo>
                <a:lnTo>
                  <a:pt x="8897" y="4991"/>
                </a:lnTo>
                <a:lnTo>
                  <a:pt x="8916" y="5010"/>
                </a:lnTo>
                <a:lnTo>
                  <a:pt x="8940" y="5030"/>
                </a:lnTo>
                <a:lnTo>
                  <a:pt x="8966" y="5051"/>
                </a:lnTo>
                <a:lnTo>
                  <a:pt x="9030" y="5093"/>
                </a:lnTo>
                <a:lnTo>
                  <a:pt x="9024" y="5096"/>
                </a:lnTo>
                <a:lnTo>
                  <a:pt x="8985" y="5123"/>
                </a:lnTo>
                <a:lnTo>
                  <a:pt x="8954" y="5148"/>
                </a:lnTo>
                <a:lnTo>
                  <a:pt x="8928" y="5172"/>
                </a:lnTo>
                <a:lnTo>
                  <a:pt x="8906" y="5195"/>
                </a:lnTo>
                <a:lnTo>
                  <a:pt x="8888" y="5216"/>
                </a:lnTo>
                <a:lnTo>
                  <a:pt x="8873" y="5237"/>
                </a:lnTo>
                <a:lnTo>
                  <a:pt x="8862" y="5256"/>
                </a:lnTo>
                <a:lnTo>
                  <a:pt x="8852" y="5274"/>
                </a:lnTo>
                <a:lnTo>
                  <a:pt x="8844" y="5256"/>
                </a:lnTo>
                <a:lnTo>
                  <a:pt x="8832" y="5237"/>
                </a:lnTo>
                <a:lnTo>
                  <a:pt x="8819" y="5216"/>
                </a:lnTo>
                <a:lnTo>
                  <a:pt x="8801" y="5195"/>
                </a:lnTo>
                <a:lnTo>
                  <a:pt x="8778" y="5172"/>
                </a:lnTo>
                <a:close/>
                <a:moveTo>
                  <a:pt x="8918" y="5310"/>
                </a:moveTo>
                <a:lnTo>
                  <a:pt x="8922" y="5294"/>
                </a:lnTo>
                <a:lnTo>
                  <a:pt x="8933" y="5279"/>
                </a:lnTo>
                <a:lnTo>
                  <a:pt x="8946" y="5258"/>
                </a:lnTo>
                <a:lnTo>
                  <a:pt x="8966" y="5234"/>
                </a:lnTo>
                <a:lnTo>
                  <a:pt x="8991" y="5210"/>
                </a:lnTo>
                <a:lnTo>
                  <a:pt x="9024" y="5183"/>
                </a:lnTo>
                <a:lnTo>
                  <a:pt x="9066" y="5153"/>
                </a:lnTo>
                <a:lnTo>
                  <a:pt x="9093" y="5135"/>
                </a:lnTo>
                <a:lnTo>
                  <a:pt x="9120" y="5153"/>
                </a:lnTo>
                <a:lnTo>
                  <a:pt x="9162" y="5183"/>
                </a:lnTo>
                <a:lnTo>
                  <a:pt x="9194" y="5210"/>
                </a:lnTo>
                <a:lnTo>
                  <a:pt x="9219" y="5234"/>
                </a:lnTo>
                <a:lnTo>
                  <a:pt x="9240" y="5258"/>
                </a:lnTo>
                <a:lnTo>
                  <a:pt x="9254" y="5279"/>
                </a:lnTo>
                <a:lnTo>
                  <a:pt x="9264" y="5294"/>
                </a:lnTo>
                <a:lnTo>
                  <a:pt x="9267" y="5310"/>
                </a:lnTo>
                <a:lnTo>
                  <a:pt x="9272" y="5322"/>
                </a:lnTo>
                <a:lnTo>
                  <a:pt x="9267" y="5333"/>
                </a:lnTo>
                <a:lnTo>
                  <a:pt x="9264" y="5348"/>
                </a:lnTo>
                <a:lnTo>
                  <a:pt x="9254" y="5364"/>
                </a:lnTo>
                <a:lnTo>
                  <a:pt x="9240" y="5384"/>
                </a:lnTo>
                <a:lnTo>
                  <a:pt x="9219" y="5408"/>
                </a:lnTo>
                <a:lnTo>
                  <a:pt x="9194" y="5432"/>
                </a:lnTo>
                <a:lnTo>
                  <a:pt x="9162" y="5460"/>
                </a:lnTo>
                <a:lnTo>
                  <a:pt x="9120" y="5490"/>
                </a:lnTo>
                <a:lnTo>
                  <a:pt x="9093" y="5508"/>
                </a:lnTo>
                <a:lnTo>
                  <a:pt x="9066" y="5490"/>
                </a:lnTo>
                <a:lnTo>
                  <a:pt x="9024" y="5460"/>
                </a:lnTo>
                <a:lnTo>
                  <a:pt x="8991" y="5432"/>
                </a:lnTo>
                <a:lnTo>
                  <a:pt x="8966" y="5408"/>
                </a:lnTo>
                <a:lnTo>
                  <a:pt x="8946" y="5384"/>
                </a:lnTo>
                <a:lnTo>
                  <a:pt x="8933" y="5364"/>
                </a:lnTo>
                <a:lnTo>
                  <a:pt x="8922" y="5348"/>
                </a:lnTo>
                <a:lnTo>
                  <a:pt x="8918" y="5333"/>
                </a:lnTo>
                <a:lnTo>
                  <a:pt x="8915" y="5322"/>
                </a:lnTo>
                <a:lnTo>
                  <a:pt x="8918" y="5310"/>
                </a:lnTo>
                <a:close/>
                <a:moveTo>
                  <a:pt x="9258" y="5172"/>
                </a:moveTo>
                <a:lnTo>
                  <a:pt x="9231" y="5148"/>
                </a:lnTo>
                <a:lnTo>
                  <a:pt x="9200" y="5123"/>
                </a:lnTo>
                <a:lnTo>
                  <a:pt x="9162" y="5096"/>
                </a:lnTo>
                <a:lnTo>
                  <a:pt x="9156" y="5093"/>
                </a:lnTo>
                <a:lnTo>
                  <a:pt x="9219" y="5051"/>
                </a:lnTo>
                <a:lnTo>
                  <a:pt x="9246" y="5030"/>
                </a:lnTo>
                <a:lnTo>
                  <a:pt x="9270" y="5010"/>
                </a:lnTo>
                <a:lnTo>
                  <a:pt x="9290" y="4991"/>
                </a:lnTo>
                <a:lnTo>
                  <a:pt x="9308" y="4970"/>
                </a:lnTo>
                <a:lnTo>
                  <a:pt x="9321" y="4949"/>
                </a:lnTo>
                <a:lnTo>
                  <a:pt x="9333" y="4926"/>
                </a:lnTo>
                <a:lnTo>
                  <a:pt x="9344" y="4949"/>
                </a:lnTo>
                <a:lnTo>
                  <a:pt x="9360" y="4970"/>
                </a:lnTo>
                <a:lnTo>
                  <a:pt x="9375" y="4991"/>
                </a:lnTo>
                <a:lnTo>
                  <a:pt x="9398" y="5010"/>
                </a:lnTo>
                <a:lnTo>
                  <a:pt x="9420" y="5030"/>
                </a:lnTo>
                <a:lnTo>
                  <a:pt x="9447" y="5051"/>
                </a:lnTo>
                <a:lnTo>
                  <a:pt x="9510" y="5093"/>
                </a:lnTo>
                <a:lnTo>
                  <a:pt x="9504" y="5096"/>
                </a:lnTo>
                <a:lnTo>
                  <a:pt x="9465" y="5123"/>
                </a:lnTo>
                <a:lnTo>
                  <a:pt x="9435" y="5148"/>
                </a:lnTo>
                <a:lnTo>
                  <a:pt x="9408" y="5172"/>
                </a:lnTo>
                <a:lnTo>
                  <a:pt x="9386" y="5195"/>
                </a:lnTo>
                <a:lnTo>
                  <a:pt x="9368" y="5216"/>
                </a:lnTo>
                <a:lnTo>
                  <a:pt x="9354" y="5237"/>
                </a:lnTo>
                <a:lnTo>
                  <a:pt x="9342" y="5256"/>
                </a:lnTo>
                <a:lnTo>
                  <a:pt x="9333" y="5274"/>
                </a:lnTo>
                <a:lnTo>
                  <a:pt x="9324" y="5256"/>
                </a:lnTo>
                <a:lnTo>
                  <a:pt x="9314" y="5237"/>
                </a:lnTo>
                <a:lnTo>
                  <a:pt x="9297" y="5216"/>
                </a:lnTo>
                <a:lnTo>
                  <a:pt x="9279" y="5195"/>
                </a:lnTo>
                <a:lnTo>
                  <a:pt x="9258" y="5172"/>
                </a:lnTo>
                <a:close/>
                <a:moveTo>
                  <a:pt x="9398" y="5310"/>
                </a:moveTo>
                <a:lnTo>
                  <a:pt x="9404" y="5294"/>
                </a:lnTo>
                <a:lnTo>
                  <a:pt x="9411" y="5279"/>
                </a:lnTo>
                <a:lnTo>
                  <a:pt x="9426" y="5258"/>
                </a:lnTo>
                <a:lnTo>
                  <a:pt x="9446" y="5234"/>
                </a:lnTo>
                <a:lnTo>
                  <a:pt x="9471" y="5210"/>
                </a:lnTo>
                <a:lnTo>
                  <a:pt x="9504" y="5183"/>
                </a:lnTo>
                <a:lnTo>
                  <a:pt x="9546" y="5153"/>
                </a:lnTo>
                <a:lnTo>
                  <a:pt x="9573" y="5135"/>
                </a:lnTo>
                <a:lnTo>
                  <a:pt x="9585" y="5142"/>
                </a:lnTo>
                <a:lnTo>
                  <a:pt x="9600" y="5153"/>
                </a:lnTo>
                <a:lnTo>
                  <a:pt x="9641" y="5183"/>
                </a:lnTo>
                <a:lnTo>
                  <a:pt x="9674" y="5210"/>
                </a:lnTo>
                <a:lnTo>
                  <a:pt x="9699" y="5234"/>
                </a:lnTo>
                <a:lnTo>
                  <a:pt x="9719" y="5258"/>
                </a:lnTo>
                <a:lnTo>
                  <a:pt x="9734" y="5279"/>
                </a:lnTo>
                <a:lnTo>
                  <a:pt x="9743" y="5294"/>
                </a:lnTo>
                <a:lnTo>
                  <a:pt x="9749" y="5310"/>
                </a:lnTo>
                <a:lnTo>
                  <a:pt x="9752" y="5322"/>
                </a:lnTo>
                <a:lnTo>
                  <a:pt x="9749" y="5333"/>
                </a:lnTo>
                <a:lnTo>
                  <a:pt x="9743" y="5348"/>
                </a:lnTo>
                <a:lnTo>
                  <a:pt x="9734" y="5364"/>
                </a:lnTo>
                <a:lnTo>
                  <a:pt x="9719" y="5384"/>
                </a:lnTo>
                <a:lnTo>
                  <a:pt x="9699" y="5408"/>
                </a:lnTo>
                <a:lnTo>
                  <a:pt x="9674" y="5432"/>
                </a:lnTo>
                <a:lnTo>
                  <a:pt x="9641" y="5460"/>
                </a:lnTo>
                <a:lnTo>
                  <a:pt x="9600" y="5490"/>
                </a:lnTo>
                <a:lnTo>
                  <a:pt x="9585" y="5501"/>
                </a:lnTo>
                <a:lnTo>
                  <a:pt x="9573" y="5508"/>
                </a:lnTo>
                <a:lnTo>
                  <a:pt x="9546" y="5490"/>
                </a:lnTo>
                <a:lnTo>
                  <a:pt x="9504" y="5460"/>
                </a:lnTo>
                <a:lnTo>
                  <a:pt x="9471" y="5432"/>
                </a:lnTo>
                <a:lnTo>
                  <a:pt x="9446" y="5408"/>
                </a:lnTo>
                <a:lnTo>
                  <a:pt x="9426" y="5384"/>
                </a:lnTo>
                <a:lnTo>
                  <a:pt x="9411" y="5364"/>
                </a:lnTo>
                <a:lnTo>
                  <a:pt x="9404" y="5348"/>
                </a:lnTo>
                <a:lnTo>
                  <a:pt x="9398" y="5333"/>
                </a:lnTo>
                <a:lnTo>
                  <a:pt x="9393" y="5322"/>
                </a:lnTo>
                <a:lnTo>
                  <a:pt x="9398" y="5310"/>
                </a:lnTo>
                <a:close/>
                <a:moveTo>
                  <a:pt x="9737" y="5172"/>
                </a:moveTo>
                <a:lnTo>
                  <a:pt x="9711" y="5148"/>
                </a:lnTo>
                <a:lnTo>
                  <a:pt x="9680" y="5123"/>
                </a:lnTo>
                <a:lnTo>
                  <a:pt x="9644" y="5096"/>
                </a:lnTo>
                <a:lnTo>
                  <a:pt x="9638" y="5093"/>
                </a:lnTo>
                <a:lnTo>
                  <a:pt x="9699" y="5051"/>
                </a:lnTo>
                <a:lnTo>
                  <a:pt x="9725" y="5030"/>
                </a:lnTo>
                <a:lnTo>
                  <a:pt x="9749" y="5010"/>
                </a:lnTo>
                <a:lnTo>
                  <a:pt x="9770" y="4991"/>
                </a:lnTo>
                <a:lnTo>
                  <a:pt x="9788" y="4970"/>
                </a:lnTo>
                <a:lnTo>
                  <a:pt x="9801" y="4949"/>
                </a:lnTo>
                <a:lnTo>
                  <a:pt x="9813" y="4926"/>
                </a:lnTo>
                <a:lnTo>
                  <a:pt x="9824" y="4949"/>
                </a:lnTo>
                <a:lnTo>
                  <a:pt x="9839" y="4970"/>
                </a:lnTo>
                <a:lnTo>
                  <a:pt x="9855" y="4991"/>
                </a:lnTo>
                <a:lnTo>
                  <a:pt x="9878" y="5010"/>
                </a:lnTo>
                <a:lnTo>
                  <a:pt x="9899" y="5030"/>
                </a:lnTo>
                <a:lnTo>
                  <a:pt x="9927" y="5051"/>
                </a:lnTo>
                <a:lnTo>
                  <a:pt x="9989" y="5093"/>
                </a:lnTo>
                <a:lnTo>
                  <a:pt x="9983" y="5096"/>
                </a:lnTo>
                <a:lnTo>
                  <a:pt x="9945" y="5123"/>
                </a:lnTo>
                <a:lnTo>
                  <a:pt x="9915" y="5148"/>
                </a:lnTo>
                <a:lnTo>
                  <a:pt x="9887" y="5172"/>
                </a:lnTo>
                <a:lnTo>
                  <a:pt x="9866" y="5195"/>
                </a:lnTo>
                <a:lnTo>
                  <a:pt x="9848" y="5216"/>
                </a:lnTo>
                <a:lnTo>
                  <a:pt x="9833" y="5237"/>
                </a:lnTo>
                <a:lnTo>
                  <a:pt x="9821" y="5256"/>
                </a:lnTo>
                <a:lnTo>
                  <a:pt x="9813" y="5274"/>
                </a:lnTo>
                <a:lnTo>
                  <a:pt x="9803" y="5256"/>
                </a:lnTo>
                <a:lnTo>
                  <a:pt x="9794" y="5237"/>
                </a:lnTo>
                <a:lnTo>
                  <a:pt x="9777" y="5216"/>
                </a:lnTo>
                <a:lnTo>
                  <a:pt x="9759" y="5195"/>
                </a:lnTo>
                <a:lnTo>
                  <a:pt x="9737" y="5172"/>
                </a:lnTo>
                <a:close/>
                <a:moveTo>
                  <a:pt x="9878" y="5310"/>
                </a:moveTo>
                <a:lnTo>
                  <a:pt x="9884" y="5294"/>
                </a:lnTo>
                <a:lnTo>
                  <a:pt x="9891" y="5279"/>
                </a:lnTo>
                <a:lnTo>
                  <a:pt x="9905" y="5258"/>
                </a:lnTo>
                <a:lnTo>
                  <a:pt x="9926" y="5234"/>
                </a:lnTo>
                <a:lnTo>
                  <a:pt x="9951" y="5210"/>
                </a:lnTo>
                <a:lnTo>
                  <a:pt x="9983" y="5183"/>
                </a:lnTo>
                <a:lnTo>
                  <a:pt x="10025" y="5153"/>
                </a:lnTo>
                <a:lnTo>
                  <a:pt x="10053" y="5135"/>
                </a:lnTo>
                <a:lnTo>
                  <a:pt x="10082" y="5153"/>
                </a:lnTo>
                <a:lnTo>
                  <a:pt x="10121" y="5183"/>
                </a:lnTo>
                <a:lnTo>
                  <a:pt x="10154" y="5210"/>
                </a:lnTo>
                <a:lnTo>
                  <a:pt x="10179" y="5234"/>
                </a:lnTo>
                <a:lnTo>
                  <a:pt x="10199" y="5258"/>
                </a:lnTo>
                <a:lnTo>
                  <a:pt x="10214" y="5279"/>
                </a:lnTo>
                <a:lnTo>
                  <a:pt x="10223" y="5294"/>
                </a:lnTo>
                <a:lnTo>
                  <a:pt x="10229" y="5310"/>
                </a:lnTo>
                <a:lnTo>
                  <a:pt x="10232" y="5322"/>
                </a:lnTo>
                <a:lnTo>
                  <a:pt x="10229" y="5333"/>
                </a:lnTo>
                <a:lnTo>
                  <a:pt x="10223" y="5348"/>
                </a:lnTo>
                <a:lnTo>
                  <a:pt x="10214" y="5364"/>
                </a:lnTo>
                <a:lnTo>
                  <a:pt x="10199" y="5384"/>
                </a:lnTo>
                <a:lnTo>
                  <a:pt x="10179" y="5408"/>
                </a:lnTo>
                <a:lnTo>
                  <a:pt x="10154" y="5432"/>
                </a:lnTo>
                <a:lnTo>
                  <a:pt x="10121" y="5460"/>
                </a:lnTo>
                <a:lnTo>
                  <a:pt x="10082" y="5490"/>
                </a:lnTo>
                <a:lnTo>
                  <a:pt x="10053" y="5508"/>
                </a:lnTo>
                <a:lnTo>
                  <a:pt x="10025" y="5490"/>
                </a:lnTo>
                <a:lnTo>
                  <a:pt x="9983" y="5460"/>
                </a:lnTo>
                <a:lnTo>
                  <a:pt x="9951" y="5432"/>
                </a:lnTo>
                <a:lnTo>
                  <a:pt x="9926" y="5408"/>
                </a:lnTo>
                <a:lnTo>
                  <a:pt x="9905" y="5384"/>
                </a:lnTo>
                <a:lnTo>
                  <a:pt x="9891" y="5364"/>
                </a:lnTo>
                <a:lnTo>
                  <a:pt x="9884" y="5348"/>
                </a:lnTo>
                <a:lnTo>
                  <a:pt x="9878" y="5333"/>
                </a:lnTo>
                <a:lnTo>
                  <a:pt x="9873" y="5322"/>
                </a:lnTo>
                <a:lnTo>
                  <a:pt x="9878" y="5310"/>
                </a:lnTo>
                <a:close/>
                <a:moveTo>
                  <a:pt x="10217" y="5172"/>
                </a:moveTo>
                <a:lnTo>
                  <a:pt x="10191" y="5148"/>
                </a:lnTo>
                <a:lnTo>
                  <a:pt x="10160" y="5123"/>
                </a:lnTo>
                <a:lnTo>
                  <a:pt x="10124" y="5096"/>
                </a:lnTo>
                <a:lnTo>
                  <a:pt x="10118" y="5093"/>
                </a:lnTo>
                <a:lnTo>
                  <a:pt x="10179" y="5051"/>
                </a:lnTo>
                <a:lnTo>
                  <a:pt x="10205" y="5030"/>
                </a:lnTo>
                <a:lnTo>
                  <a:pt x="10229" y="5010"/>
                </a:lnTo>
                <a:lnTo>
                  <a:pt x="10250" y="4991"/>
                </a:lnTo>
                <a:lnTo>
                  <a:pt x="10268" y="4970"/>
                </a:lnTo>
                <a:lnTo>
                  <a:pt x="10281" y="4949"/>
                </a:lnTo>
                <a:lnTo>
                  <a:pt x="10293" y="4926"/>
                </a:lnTo>
                <a:lnTo>
                  <a:pt x="10302" y="4949"/>
                </a:lnTo>
                <a:lnTo>
                  <a:pt x="10319" y="4970"/>
                </a:lnTo>
                <a:lnTo>
                  <a:pt x="10335" y="4991"/>
                </a:lnTo>
                <a:lnTo>
                  <a:pt x="10356" y="5010"/>
                </a:lnTo>
                <a:lnTo>
                  <a:pt x="10379" y="5030"/>
                </a:lnTo>
                <a:lnTo>
                  <a:pt x="10407" y="5051"/>
                </a:lnTo>
                <a:lnTo>
                  <a:pt x="10469" y="5093"/>
                </a:lnTo>
                <a:lnTo>
                  <a:pt x="10463" y="5096"/>
                </a:lnTo>
                <a:lnTo>
                  <a:pt x="10425" y="5123"/>
                </a:lnTo>
                <a:lnTo>
                  <a:pt x="10395" y="5148"/>
                </a:lnTo>
                <a:lnTo>
                  <a:pt x="10367" y="5172"/>
                </a:lnTo>
                <a:lnTo>
                  <a:pt x="10344" y="5195"/>
                </a:lnTo>
                <a:lnTo>
                  <a:pt x="10326" y="5216"/>
                </a:lnTo>
                <a:lnTo>
                  <a:pt x="10313" y="5237"/>
                </a:lnTo>
                <a:lnTo>
                  <a:pt x="10301" y="5256"/>
                </a:lnTo>
                <a:lnTo>
                  <a:pt x="10293" y="5274"/>
                </a:lnTo>
                <a:lnTo>
                  <a:pt x="10283" y="5256"/>
                </a:lnTo>
                <a:lnTo>
                  <a:pt x="10272" y="5237"/>
                </a:lnTo>
                <a:lnTo>
                  <a:pt x="10257" y="5216"/>
                </a:lnTo>
                <a:lnTo>
                  <a:pt x="10239" y="5195"/>
                </a:lnTo>
                <a:lnTo>
                  <a:pt x="10217" y="5172"/>
                </a:lnTo>
                <a:close/>
                <a:moveTo>
                  <a:pt x="10356" y="5310"/>
                </a:moveTo>
                <a:lnTo>
                  <a:pt x="10362" y="5294"/>
                </a:lnTo>
                <a:lnTo>
                  <a:pt x="10371" y="5279"/>
                </a:lnTo>
                <a:lnTo>
                  <a:pt x="10385" y="5258"/>
                </a:lnTo>
                <a:lnTo>
                  <a:pt x="10404" y="5234"/>
                </a:lnTo>
                <a:lnTo>
                  <a:pt x="10431" y="5210"/>
                </a:lnTo>
                <a:lnTo>
                  <a:pt x="10463" y="5183"/>
                </a:lnTo>
                <a:lnTo>
                  <a:pt x="10505" y="5153"/>
                </a:lnTo>
                <a:lnTo>
                  <a:pt x="10533" y="5135"/>
                </a:lnTo>
                <a:lnTo>
                  <a:pt x="10545" y="5142"/>
                </a:lnTo>
                <a:lnTo>
                  <a:pt x="10560" y="5153"/>
                </a:lnTo>
                <a:lnTo>
                  <a:pt x="10601" y="5183"/>
                </a:lnTo>
                <a:lnTo>
                  <a:pt x="10635" y="5210"/>
                </a:lnTo>
                <a:lnTo>
                  <a:pt x="10659" y="5234"/>
                </a:lnTo>
                <a:lnTo>
                  <a:pt x="10679" y="5258"/>
                </a:lnTo>
                <a:lnTo>
                  <a:pt x="10692" y="5279"/>
                </a:lnTo>
                <a:lnTo>
                  <a:pt x="10703" y="5294"/>
                </a:lnTo>
                <a:lnTo>
                  <a:pt x="10709" y="5310"/>
                </a:lnTo>
                <a:lnTo>
                  <a:pt x="10710" y="5322"/>
                </a:lnTo>
                <a:lnTo>
                  <a:pt x="10709" y="5333"/>
                </a:lnTo>
                <a:lnTo>
                  <a:pt x="10703" y="5348"/>
                </a:lnTo>
                <a:lnTo>
                  <a:pt x="10692" y="5364"/>
                </a:lnTo>
                <a:lnTo>
                  <a:pt x="10679" y="5384"/>
                </a:lnTo>
                <a:lnTo>
                  <a:pt x="10659" y="5408"/>
                </a:lnTo>
                <a:lnTo>
                  <a:pt x="10635" y="5432"/>
                </a:lnTo>
                <a:lnTo>
                  <a:pt x="10601" y="5460"/>
                </a:lnTo>
                <a:lnTo>
                  <a:pt x="10560" y="5490"/>
                </a:lnTo>
                <a:lnTo>
                  <a:pt x="10545" y="5501"/>
                </a:lnTo>
                <a:lnTo>
                  <a:pt x="10533" y="5508"/>
                </a:lnTo>
                <a:lnTo>
                  <a:pt x="10505" y="5490"/>
                </a:lnTo>
                <a:lnTo>
                  <a:pt x="10463" y="5460"/>
                </a:lnTo>
                <a:lnTo>
                  <a:pt x="10431" y="5432"/>
                </a:lnTo>
                <a:lnTo>
                  <a:pt x="10404" y="5408"/>
                </a:lnTo>
                <a:lnTo>
                  <a:pt x="10385" y="5384"/>
                </a:lnTo>
                <a:lnTo>
                  <a:pt x="10371" y="5364"/>
                </a:lnTo>
                <a:lnTo>
                  <a:pt x="10362" y="5348"/>
                </a:lnTo>
                <a:lnTo>
                  <a:pt x="10356" y="5333"/>
                </a:lnTo>
                <a:lnTo>
                  <a:pt x="10353" y="5322"/>
                </a:lnTo>
                <a:lnTo>
                  <a:pt x="10356" y="5310"/>
                </a:lnTo>
                <a:close/>
                <a:moveTo>
                  <a:pt x="10697" y="5172"/>
                </a:moveTo>
                <a:lnTo>
                  <a:pt x="10671" y="5148"/>
                </a:lnTo>
                <a:lnTo>
                  <a:pt x="10638" y="5123"/>
                </a:lnTo>
                <a:lnTo>
                  <a:pt x="10602" y="5096"/>
                </a:lnTo>
                <a:lnTo>
                  <a:pt x="10596" y="5093"/>
                </a:lnTo>
                <a:lnTo>
                  <a:pt x="10659" y="5051"/>
                </a:lnTo>
                <a:lnTo>
                  <a:pt x="10685" y="5030"/>
                </a:lnTo>
                <a:lnTo>
                  <a:pt x="10709" y="5010"/>
                </a:lnTo>
                <a:lnTo>
                  <a:pt x="10728" y="4991"/>
                </a:lnTo>
                <a:lnTo>
                  <a:pt x="10746" y="4970"/>
                </a:lnTo>
                <a:lnTo>
                  <a:pt x="10761" y="4949"/>
                </a:lnTo>
                <a:lnTo>
                  <a:pt x="10773" y="4926"/>
                </a:lnTo>
                <a:lnTo>
                  <a:pt x="10785" y="4949"/>
                </a:lnTo>
                <a:lnTo>
                  <a:pt x="10799" y="4970"/>
                </a:lnTo>
                <a:lnTo>
                  <a:pt x="10817" y="4991"/>
                </a:lnTo>
                <a:lnTo>
                  <a:pt x="10836" y="5010"/>
                </a:lnTo>
                <a:lnTo>
                  <a:pt x="10860" y="5030"/>
                </a:lnTo>
                <a:lnTo>
                  <a:pt x="10887" y="5051"/>
                </a:lnTo>
                <a:lnTo>
                  <a:pt x="10949" y="5093"/>
                </a:lnTo>
                <a:lnTo>
                  <a:pt x="10943" y="5096"/>
                </a:lnTo>
                <a:lnTo>
                  <a:pt x="10907" y="5123"/>
                </a:lnTo>
                <a:lnTo>
                  <a:pt x="10875" y="5148"/>
                </a:lnTo>
                <a:lnTo>
                  <a:pt x="10847" y="5172"/>
                </a:lnTo>
                <a:lnTo>
                  <a:pt x="10824" y="5195"/>
                </a:lnTo>
                <a:lnTo>
                  <a:pt x="10806" y="5216"/>
                </a:lnTo>
                <a:lnTo>
                  <a:pt x="10793" y="5237"/>
                </a:lnTo>
                <a:lnTo>
                  <a:pt x="10781" y="5256"/>
                </a:lnTo>
                <a:lnTo>
                  <a:pt x="10773" y="5274"/>
                </a:lnTo>
                <a:lnTo>
                  <a:pt x="10764" y="5256"/>
                </a:lnTo>
                <a:lnTo>
                  <a:pt x="10752" y="5237"/>
                </a:lnTo>
                <a:lnTo>
                  <a:pt x="10739" y="5216"/>
                </a:lnTo>
                <a:lnTo>
                  <a:pt x="10719" y="5195"/>
                </a:lnTo>
                <a:lnTo>
                  <a:pt x="10697" y="5172"/>
                </a:lnTo>
                <a:close/>
                <a:moveTo>
                  <a:pt x="10799" y="4710"/>
                </a:moveTo>
                <a:lnTo>
                  <a:pt x="10785" y="4731"/>
                </a:lnTo>
                <a:lnTo>
                  <a:pt x="10773" y="4752"/>
                </a:lnTo>
                <a:lnTo>
                  <a:pt x="10761" y="4731"/>
                </a:lnTo>
                <a:lnTo>
                  <a:pt x="10746" y="4710"/>
                </a:lnTo>
                <a:lnTo>
                  <a:pt x="10728" y="4691"/>
                </a:lnTo>
                <a:lnTo>
                  <a:pt x="10709" y="4671"/>
                </a:lnTo>
                <a:lnTo>
                  <a:pt x="10685" y="4650"/>
                </a:lnTo>
                <a:lnTo>
                  <a:pt x="10659" y="4632"/>
                </a:lnTo>
                <a:lnTo>
                  <a:pt x="10596" y="4590"/>
                </a:lnTo>
                <a:lnTo>
                  <a:pt x="10602" y="4587"/>
                </a:lnTo>
                <a:lnTo>
                  <a:pt x="10638" y="4560"/>
                </a:lnTo>
                <a:lnTo>
                  <a:pt x="10671" y="4535"/>
                </a:lnTo>
                <a:lnTo>
                  <a:pt x="10697" y="4511"/>
                </a:lnTo>
                <a:lnTo>
                  <a:pt x="10719" y="4488"/>
                </a:lnTo>
                <a:lnTo>
                  <a:pt x="10739" y="4467"/>
                </a:lnTo>
                <a:lnTo>
                  <a:pt x="10752" y="4446"/>
                </a:lnTo>
                <a:lnTo>
                  <a:pt x="10764" y="4427"/>
                </a:lnTo>
                <a:lnTo>
                  <a:pt x="10773" y="4409"/>
                </a:lnTo>
                <a:lnTo>
                  <a:pt x="10781" y="4427"/>
                </a:lnTo>
                <a:lnTo>
                  <a:pt x="10793" y="4446"/>
                </a:lnTo>
                <a:lnTo>
                  <a:pt x="10806" y="4467"/>
                </a:lnTo>
                <a:lnTo>
                  <a:pt x="10824" y="4488"/>
                </a:lnTo>
                <a:lnTo>
                  <a:pt x="10847" y="4511"/>
                </a:lnTo>
                <a:lnTo>
                  <a:pt x="10875" y="4535"/>
                </a:lnTo>
                <a:lnTo>
                  <a:pt x="10907" y="4560"/>
                </a:lnTo>
                <a:lnTo>
                  <a:pt x="10943" y="4587"/>
                </a:lnTo>
                <a:lnTo>
                  <a:pt x="10949" y="4590"/>
                </a:lnTo>
                <a:lnTo>
                  <a:pt x="10887" y="4632"/>
                </a:lnTo>
                <a:lnTo>
                  <a:pt x="10859" y="4650"/>
                </a:lnTo>
                <a:lnTo>
                  <a:pt x="10836" y="4671"/>
                </a:lnTo>
                <a:lnTo>
                  <a:pt x="10817" y="4691"/>
                </a:lnTo>
                <a:lnTo>
                  <a:pt x="10799" y="4710"/>
                </a:lnTo>
                <a:close/>
                <a:moveTo>
                  <a:pt x="10806" y="4257"/>
                </a:moveTo>
                <a:lnTo>
                  <a:pt x="10793" y="4277"/>
                </a:lnTo>
                <a:lnTo>
                  <a:pt x="10781" y="4296"/>
                </a:lnTo>
                <a:lnTo>
                  <a:pt x="10773" y="4314"/>
                </a:lnTo>
                <a:lnTo>
                  <a:pt x="10764" y="4296"/>
                </a:lnTo>
                <a:lnTo>
                  <a:pt x="10752" y="4277"/>
                </a:lnTo>
                <a:lnTo>
                  <a:pt x="10739" y="4257"/>
                </a:lnTo>
                <a:lnTo>
                  <a:pt x="10719" y="4235"/>
                </a:lnTo>
                <a:lnTo>
                  <a:pt x="10697" y="4211"/>
                </a:lnTo>
                <a:lnTo>
                  <a:pt x="10671" y="4187"/>
                </a:lnTo>
                <a:lnTo>
                  <a:pt x="10638" y="4163"/>
                </a:lnTo>
                <a:lnTo>
                  <a:pt x="10602" y="4137"/>
                </a:lnTo>
                <a:lnTo>
                  <a:pt x="10596" y="4133"/>
                </a:lnTo>
                <a:lnTo>
                  <a:pt x="10659" y="4089"/>
                </a:lnTo>
                <a:lnTo>
                  <a:pt x="10685" y="4070"/>
                </a:lnTo>
                <a:lnTo>
                  <a:pt x="10709" y="4049"/>
                </a:lnTo>
                <a:lnTo>
                  <a:pt x="10728" y="4031"/>
                </a:lnTo>
                <a:lnTo>
                  <a:pt x="10746" y="4010"/>
                </a:lnTo>
                <a:lnTo>
                  <a:pt x="10761" y="3989"/>
                </a:lnTo>
                <a:lnTo>
                  <a:pt x="10773" y="3968"/>
                </a:lnTo>
                <a:lnTo>
                  <a:pt x="10785" y="3989"/>
                </a:lnTo>
                <a:lnTo>
                  <a:pt x="10799" y="4010"/>
                </a:lnTo>
                <a:lnTo>
                  <a:pt x="10817" y="4031"/>
                </a:lnTo>
                <a:lnTo>
                  <a:pt x="10836" y="4049"/>
                </a:lnTo>
                <a:lnTo>
                  <a:pt x="10860" y="4070"/>
                </a:lnTo>
                <a:lnTo>
                  <a:pt x="10887" y="4089"/>
                </a:lnTo>
                <a:lnTo>
                  <a:pt x="10949" y="4133"/>
                </a:lnTo>
                <a:lnTo>
                  <a:pt x="10943" y="4137"/>
                </a:lnTo>
                <a:lnTo>
                  <a:pt x="10907" y="4163"/>
                </a:lnTo>
                <a:lnTo>
                  <a:pt x="10875" y="4187"/>
                </a:lnTo>
                <a:lnTo>
                  <a:pt x="10847" y="4211"/>
                </a:lnTo>
                <a:lnTo>
                  <a:pt x="10824" y="4235"/>
                </a:lnTo>
                <a:lnTo>
                  <a:pt x="10806" y="4257"/>
                </a:lnTo>
                <a:close/>
                <a:moveTo>
                  <a:pt x="10799" y="3749"/>
                </a:moveTo>
                <a:lnTo>
                  <a:pt x="10785" y="3771"/>
                </a:lnTo>
                <a:lnTo>
                  <a:pt x="10773" y="3794"/>
                </a:lnTo>
                <a:lnTo>
                  <a:pt x="10761" y="3771"/>
                </a:lnTo>
                <a:lnTo>
                  <a:pt x="10746" y="3749"/>
                </a:lnTo>
                <a:lnTo>
                  <a:pt x="10728" y="3729"/>
                </a:lnTo>
                <a:lnTo>
                  <a:pt x="10709" y="3711"/>
                </a:lnTo>
                <a:lnTo>
                  <a:pt x="10685" y="3692"/>
                </a:lnTo>
                <a:lnTo>
                  <a:pt x="10659" y="3671"/>
                </a:lnTo>
                <a:lnTo>
                  <a:pt x="10596" y="3629"/>
                </a:lnTo>
                <a:lnTo>
                  <a:pt x="10602" y="3627"/>
                </a:lnTo>
                <a:lnTo>
                  <a:pt x="10638" y="3602"/>
                </a:lnTo>
                <a:lnTo>
                  <a:pt x="10671" y="3576"/>
                </a:lnTo>
                <a:lnTo>
                  <a:pt x="10697" y="3552"/>
                </a:lnTo>
                <a:lnTo>
                  <a:pt x="10719" y="3530"/>
                </a:lnTo>
                <a:lnTo>
                  <a:pt x="10739" y="3507"/>
                </a:lnTo>
                <a:lnTo>
                  <a:pt x="10752" y="3486"/>
                </a:lnTo>
                <a:lnTo>
                  <a:pt x="10764" y="3468"/>
                </a:lnTo>
                <a:lnTo>
                  <a:pt x="10773" y="3450"/>
                </a:lnTo>
                <a:lnTo>
                  <a:pt x="10781" y="3468"/>
                </a:lnTo>
                <a:lnTo>
                  <a:pt x="10793" y="3486"/>
                </a:lnTo>
                <a:lnTo>
                  <a:pt x="10806" y="3507"/>
                </a:lnTo>
                <a:lnTo>
                  <a:pt x="10824" y="3530"/>
                </a:lnTo>
                <a:lnTo>
                  <a:pt x="10847" y="3552"/>
                </a:lnTo>
                <a:lnTo>
                  <a:pt x="10875" y="3576"/>
                </a:lnTo>
                <a:lnTo>
                  <a:pt x="10907" y="3602"/>
                </a:lnTo>
                <a:lnTo>
                  <a:pt x="10943" y="3627"/>
                </a:lnTo>
                <a:lnTo>
                  <a:pt x="10949" y="3629"/>
                </a:lnTo>
                <a:lnTo>
                  <a:pt x="10887" y="3671"/>
                </a:lnTo>
                <a:lnTo>
                  <a:pt x="10859" y="3692"/>
                </a:lnTo>
                <a:lnTo>
                  <a:pt x="10836" y="3711"/>
                </a:lnTo>
                <a:lnTo>
                  <a:pt x="10817" y="3729"/>
                </a:lnTo>
                <a:lnTo>
                  <a:pt x="10799" y="3749"/>
                </a:lnTo>
                <a:close/>
                <a:moveTo>
                  <a:pt x="10806" y="3297"/>
                </a:moveTo>
                <a:lnTo>
                  <a:pt x="10793" y="3318"/>
                </a:lnTo>
                <a:lnTo>
                  <a:pt x="10781" y="3338"/>
                </a:lnTo>
                <a:lnTo>
                  <a:pt x="10773" y="3354"/>
                </a:lnTo>
                <a:lnTo>
                  <a:pt x="10764" y="3338"/>
                </a:lnTo>
                <a:lnTo>
                  <a:pt x="10752" y="3318"/>
                </a:lnTo>
                <a:lnTo>
                  <a:pt x="10739" y="3297"/>
                </a:lnTo>
                <a:lnTo>
                  <a:pt x="10719" y="3276"/>
                </a:lnTo>
                <a:lnTo>
                  <a:pt x="10697" y="3252"/>
                </a:lnTo>
                <a:lnTo>
                  <a:pt x="10671" y="3228"/>
                </a:lnTo>
                <a:lnTo>
                  <a:pt x="10638" y="3204"/>
                </a:lnTo>
                <a:lnTo>
                  <a:pt x="10602" y="3177"/>
                </a:lnTo>
                <a:lnTo>
                  <a:pt x="10596" y="3174"/>
                </a:lnTo>
                <a:lnTo>
                  <a:pt x="10659" y="3129"/>
                </a:lnTo>
                <a:lnTo>
                  <a:pt x="10685" y="3110"/>
                </a:lnTo>
                <a:lnTo>
                  <a:pt x="10709" y="3090"/>
                </a:lnTo>
                <a:lnTo>
                  <a:pt x="10728" y="3069"/>
                </a:lnTo>
                <a:lnTo>
                  <a:pt x="10746" y="3050"/>
                </a:lnTo>
                <a:lnTo>
                  <a:pt x="10761" y="3030"/>
                </a:lnTo>
                <a:lnTo>
                  <a:pt x="10773" y="3008"/>
                </a:lnTo>
                <a:lnTo>
                  <a:pt x="10785" y="3030"/>
                </a:lnTo>
                <a:lnTo>
                  <a:pt x="10799" y="3050"/>
                </a:lnTo>
                <a:lnTo>
                  <a:pt x="10817" y="3069"/>
                </a:lnTo>
                <a:lnTo>
                  <a:pt x="10836" y="3090"/>
                </a:lnTo>
                <a:lnTo>
                  <a:pt x="10860" y="3110"/>
                </a:lnTo>
                <a:lnTo>
                  <a:pt x="10887" y="3129"/>
                </a:lnTo>
                <a:lnTo>
                  <a:pt x="10949" y="3174"/>
                </a:lnTo>
                <a:lnTo>
                  <a:pt x="10943" y="3177"/>
                </a:lnTo>
                <a:lnTo>
                  <a:pt x="10907" y="3204"/>
                </a:lnTo>
                <a:lnTo>
                  <a:pt x="10875" y="3228"/>
                </a:lnTo>
                <a:lnTo>
                  <a:pt x="10847" y="3252"/>
                </a:lnTo>
                <a:lnTo>
                  <a:pt x="10824" y="3276"/>
                </a:lnTo>
                <a:lnTo>
                  <a:pt x="10806" y="3297"/>
                </a:lnTo>
                <a:close/>
                <a:moveTo>
                  <a:pt x="10799" y="2790"/>
                </a:moveTo>
                <a:lnTo>
                  <a:pt x="10785" y="2813"/>
                </a:lnTo>
                <a:lnTo>
                  <a:pt x="10773" y="2834"/>
                </a:lnTo>
                <a:lnTo>
                  <a:pt x="10761" y="2813"/>
                </a:lnTo>
                <a:lnTo>
                  <a:pt x="10746" y="2790"/>
                </a:lnTo>
                <a:lnTo>
                  <a:pt x="10728" y="2771"/>
                </a:lnTo>
                <a:lnTo>
                  <a:pt x="10709" y="2753"/>
                </a:lnTo>
                <a:lnTo>
                  <a:pt x="10685" y="2732"/>
                </a:lnTo>
                <a:lnTo>
                  <a:pt x="10659" y="2712"/>
                </a:lnTo>
                <a:lnTo>
                  <a:pt x="10596" y="2670"/>
                </a:lnTo>
                <a:lnTo>
                  <a:pt x="10602" y="2666"/>
                </a:lnTo>
                <a:lnTo>
                  <a:pt x="10638" y="2640"/>
                </a:lnTo>
                <a:lnTo>
                  <a:pt x="10671" y="2616"/>
                </a:lnTo>
                <a:lnTo>
                  <a:pt x="10697" y="2592"/>
                </a:lnTo>
                <a:lnTo>
                  <a:pt x="10719" y="2568"/>
                </a:lnTo>
                <a:lnTo>
                  <a:pt x="10739" y="2549"/>
                </a:lnTo>
                <a:lnTo>
                  <a:pt x="10752" y="2526"/>
                </a:lnTo>
                <a:lnTo>
                  <a:pt x="10764" y="2508"/>
                </a:lnTo>
                <a:lnTo>
                  <a:pt x="10773" y="2490"/>
                </a:lnTo>
                <a:lnTo>
                  <a:pt x="10781" y="2508"/>
                </a:lnTo>
                <a:lnTo>
                  <a:pt x="10793" y="2526"/>
                </a:lnTo>
                <a:lnTo>
                  <a:pt x="10806" y="2549"/>
                </a:lnTo>
                <a:lnTo>
                  <a:pt x="10824" y="2568"/>
                </a:lnTo>
                <a:lnTo>
                  <a:pt x="10847" y="2592"/>
                </a:lnTo>
                <a:lnTo>
                  <a:pt x="10875" y="2616"/>
                </a:lnTo>
                <a:lnTo>
                  <a:pt x="10907" y="2640"/>
                </a:lnTo>
                <a:lnTo>
                  <a:pt x="10943" y="2666"/>
                </a:lnTo>
                <a:lnTo>
                  <a:pt x="10949" y="2670"/>
                </a:lnTo>
                <a:lnTo>
                  <a:pt x="10887" y="2712"/>
                </a:lnTo>
                <a:lnTo>
                  <a:pt x="10859" y="2732"/>
                </a:lnTo>
                <a:lnTo>
                  <a:pt x="10836" y="2753"/>
                </a:lnTo>
                <a:lnTo>
                  <a:pt x="10817" y="2771"/>
                </a:lnTo>
                <a:lnTo>
                  <a:pt x="10799" y="2790"/>
                </a:lnTo>
                <a:close/>
                <a:moveTo>
                  <a:pt x="10806" y="2336"/>
                </a:moveTo>
                <a:lnTo>
                  <a:pt x="10793" y="2358"/>
                </a:lnTo>
                <a:lnTo>
                  <a:pt x="10781" y="2376"/>
                </a:lnTo>
                <a:lnTo>
                  <a:pt x="10773" y="2394"/>
                </a:lnTo>
                <a:lnTo>
                  <a:pt x="10764" y="2376"/>
                </a:lnTo>
                <a:lnTo>
                  <a:pt x="10752" y="2358"/>
                </a:lnTo>
                <a:lnTo>
                  <a:pt x="10739" y="2336"/>
                </a:lnTo>
                <a:lnTo>
                  <a:pt x="10719" y="2316"/>
                </a:lnTo>
                <a:lnTo>
                  <a:pt x="10697" y="2292"/>
                </a:lnTo>
                <a:lnTo>
                  <a:pt x="10671" y="2268"/>
                </a:lnTo>
                <a:lnTo>
                  <a:pt x="10638" y="2243"/>
                </a:lnTo>
                <a:lnTo>
                  <a:pt x="10602" y="2219"/>
                </a:lnTo>
                <a:lnTo>
                  <a:pt x="10596" y="2214"/>
                </a:lnTo>
                <a:lnTo>
                  <a:pt x="10659" y="2171"/>
                </a:lnTo>
                <a:lnTo>
                  <a:pt x="10685" y="2151"/>
                </a:lnTo>
                <a:lnTo>
                  <a:pt x="10709" y="2130"/>
                </a:lnTo>
                <a:lnTo>
                  <a:pt x="10728" y="2111"/>
                </a:lnTo>
                <a:lnTo>
                  <a:pt x="10746" y="2091"/>
                </a:lnTo>
                <a:lnTo>
                  <a:pt x="10761" y="2070"/>
                </a:lnTo>
                <a:lnTo>
                  <a:pt x="10773" y="2046"/>
                </a:lnTo>
                <a:lnTo>
                  <a:pt x="10785" y="2070"/>
                </a:lnTo>
                <a:lnTo>
                  <a:pt x="10799" y="2091"/>
                </a:lnTo>
                <a:lnTo>
                  <a:pt x="10817" y="2111"/>
                </a:lnTo>
                <a:lnTo>
                  <a:pt x="10836" y="2130"/>
                </a:lnTo>
                <a:lnTo>
                  <a:pt x="10860" y="2151"/>
                </a:lnTo>
                <a:lnTo>
                  <a:pt x="10887" y="2171"/>
                </a:lnTo>
                <a:lnTo>
                  <a:pt x="10949" y="2214"/>
                </a:lnTo>
                <a:lnTo>
                  <a:pt x="10943" y="2219"/>
                </a:lnTo>
                <a:lnTo>
                  <a:pt x="10907" y="2243"/>
                </a:lnTo>
                <a:lnTo>
                  <a:pt x="10875" y="2268"/>
                </a:lnTo>
                <a:lnTo>
                  <a:pt x="10847" y="2292"/>
                </a:lnTo>
                <a:lnTo>
                  <a:pt x="10824" y="2316"/>
                </a:lnTo>
                <a:lnTo>
                  <a:pt x="10806" y="2336"/>
                </a:lnTo>
                <a:close/>
                <a:moveTo>
                  <a:pt x="10799" y="1830"/>
                </a:moveTo>
                <a:lnTo>
                  <a:pt x="10785" y="1851"/>
                </a:lnTo>
                <a:lnTo>
                  <a:pt x="10773" y="1875"/>
                </a:lnTo>
                <a:lnTo>
                  <a:pt x="10761" y="1851"/>
                </a:lnTo>
                <a:lnTo>
                  <a:pt x="10746" y="1830"/>
                </a:lnTo>
                <a:lnTo>
                  <a:pt x="10728" y="1811"/>
                </a:lnTo>
                <a:lnTo>
                  <a:pt x="10709" y="1791"/>
                </a:lnTo>
                <a:lnTo>
                  <a:pt x="10685" y="1773"/>
                </a:lnTo>
                <a:lnTo>
                  <a:pt x="10659" y="1752"/>
                </a:lnTo>
                <a:lnTo>
                  <a:pt x="10596" y="1710"/>
                </a:lnTo>
                <a:lnTo>
                  <a:pt x="10602" y="1707"/>
                </a:lnTo>
                <a:lnTo>
                  <a:pt x="10638" y="1680"/>
                </a:lnTo>
                <a:lnTo>
                  <a:pt x="10671" y="1656"/>
                </a:lnTo>
                <a:lnTo>
                  <a:pt x="10697" y="1634"/>
                </a:lnTo>
                <a:lnTo>
                  <a:pt x="10719" y="1610"/>
                </a:lnTo>
                <a:lnTo>
                  <a:pt x="10739" y="1587"/>
                </a:lnTo>
                <a:lnTo>
                  <a:pt x="10752" y="1568"/>
                </a:lnTo>
                <a:lnTo>
                  <a:pt x="10764" y="1547"/>
                </a:lnTo>
                <a:lnTo>
                  <a:pt x="10773" y="1532"/>
                </a:lnTo>
                <a:lnTo>
                  <a:pt x="10781" y="1547"/>
                </a:lnTo>
                <a:lnTo>
                  <a:pt x="10793" y="1568"/>
                </a:lnTo>
                <a:lnTo>
                  <a:pt x="10806" y="1587"/>
                </a:lnTo>
                <a:lnTo>
                  <a:pt x="10824" y="1610"/>
                </a:lnTo>
                <a:lnTo>
                  <a:pt x="10847" y="1634"/>
                </a:lnTo>
                <a:lnTo>
                  <a:pt x="10875" y="1656"/>
                </a:lnTo>
                <a:lnTo>
                  <a:pt x="10907" y="1680"/>
                </a:lnTo>
                <a:lnTo>
                  <a:pt x="10943" y="1707"/>
                </a:lnTo>
                <a:lnTo>
                  <a:pt x="10949" y="1710"/>
                </a:lnTo>
                <a:lnTo>
                  <a:pt x="10887" y="1752"/>
                </a:lnTo>
                <a:lnTo>
                  <a:pt x="10859" y="1773"/>
                </a:lnTo>
                <a:lnTo>
                  <a:pt x="10836" y="1791"/>
                </a:lnTo>
                <a:lnTo>
                  <a:pt x="10817" y="1811"/>
                </a:lnTo>
                <a:lnTo>
                  <a:pt x="10799" y="1830"/>
                </a:lnTo>
                <a:close/>
                <a:moveTo>
                  <a:pt x="10806" y="1377"/>
                </a:moveTo>
                <a:lnTo>
                  <a:pt x="10793" y="1400"/>
                </a:lnTo>
                <a:lnTo>
                  <a:pt x="10781" y="1418"/>
                </a:lnTo>
                <a:lnTo>
                  <a:pt x="10773" y="1436"/>
                </a:lnTo>
                <a:lnTo>
                  <a:pt x="10764" y="1418"/>
                </a:lnTo>
                <a:lnTo>
                  <a:pt x="10752" y="1400"/>
                </a:lnTo>
                <a:lnTo>
                  <a:pt x="10739" y="1377"/>
                </a:lnTo>
                <a:lnTo>
                  <a:pt x="10719" y="1355"/>
                </a:lnTo>
                <a:lnTo>
                  <a:pt x="10697" y="1334"/>
                </a:lnTo>
                <a:lnTo>
                  <a:pt x="10671" y="1310"/>
                </a:lnTo>
                <a:lnTo>
                  <a:pt x="10638" y="1283"/>
                </a:lnTo>
                <a:lnTo>
                  <a:pt x="10602" y="1257"/>
                </a:lnTo>
                <a:lnTo>
                  <a:pt x="10596" y="1253"/>
                </a:lnTo>
                <a:lnTo>
                  <a:pt x="10659" y="1211"/>
                </a:lnTo>
                <a:lnTo>
                  <a:pt x="10685" y="1191"/>
                </a:lnTo>
                <a:lnTo>
                  <a:pt x="10709" y="1172"/>
                </a:lnTo>
                <a:lnTo>
                  <a:pt x="10728" y="1151"/>
                </a:lnTo>
                <a:lnTo>
                  <a:pt x="10746" y="1131"/>
                </a:lnTo>
                <a:lnTo>
                  <a:pt x="10761" y="1109"/>
                </a:lnTo>
                <a:lnTo>
                  <a:pt x="10773" y="1088"/>
                </a:lnTo>
                <a:lnTo>
                  <a:pt x="10785" y="1109"/>
                </a:lnTo>
                <a:lnTo>
                  <a:pt x="10799" y="1131"/>
                </a:lnTo>
                <a:lnTo>
                  <a:pt x="10817" y="1151"/>
                </a:lnTo>
                <a:lnTo>
                  <a:pt x="10836" y="1172"/>
                </a:lnTo>
                <a:lnTo>
                  <a:pt x="10860" y="1191"/>
                </a:lnTo>
                <a:lnTo>
                  <a:pt x="10887" y="1211"/>
                </a:lnTo>
                <a:lnTo>
                  <a:pt x="10949" y="1253"/>
                </a:lnTo>
                <a:lnTo>
                  <a:pt x="10943" y="1257"/>
                </a:lnTo>
                <a:lnTo>
                  <a:pt x="10907" y="1283"/>
                </a:lnTo>
                <a:lnTo>
                  <a:pt x="10875" y="1310"/>
                </a:lnTo>
                <a:lnTo>
                  <a:pt x="10847" y="1334"/>
                </a:lnTo>
                <a:lnTo>
                  <a:pt x="10824" y="1355"/>
                </a:lnTo>
                <a:lnTo>
                  <a:pt x="10806" y="1377"/>
                </a:lnTo>
                <a:close/>
                <a:moveTo>
                  <a:pt x="10601" y="1343"/>
                </a:moveTo>
                <a:lnTo>
                  <a:pt x="10635" y="1371"/>
                </a:lnTo>
                <a:lnTo>
                  <a:pt x="10659" y="1395"/>
                </a:lnTo>
                <a:lnTo>
                  <a:pt x="10679" y="1419"/>
                </a:lnTo>
                <a:lnTo>
                  <a:pt x="10692" y="1439"/>
                </a:lnTo>
                <a:lnTo>
                  <a:pt x="10703" y="1457"/>
                </a:lnTo>
                <a:lnTo>
                  <a:pt x="10709" y="1472"/>
                </a:lnTo>
                <a:lnTo>
                  <a:pt x="10710" y="1484"/>
                </a:lnTo>
                <a:lnTo>
                  <a:pt x="10709" y="1496"/>
                </a:lnTo>
                <a:lnTo>
                  <a:pt x="10703" y="1509"/>
                </a:lnTo>
                <a:lnTo>
                  <a:pt x="10692" y="1527"/>
                </a:lnTo>
                <a:lnTo>
                  <a:pt x="10679" y="1547"/>
                </a:lnTo>
                <a:lnTo>
                  <a:pt x="10659" y="1569"/>
                </a:lnTo>
                <a:lnTo>
                  <a:pt x="10635" y="1595"/>
                </a:lnTo>
                <a:lnTo>
                  <a:pt x="10601" y="1622"/>
                </a:lnTo>
                <a:lnTo>
                  <a:pt x="10560" y="1650"/>
                </a:lnTo>
                <a:lnTo>
                  <a:pt x="10545" y="1661"/>
                </a:lnTo>
                <a:lnTo>
                  <a:pt x="10533" y="1668"/>
                </a:lnTo>
                <a:lnTo>
                  <a:pt x="10505" y="1650"/>
                </a:lnTo>
                <a:lnTo>
                  <a:pt x="10463" y="1622"/>
                </a:lnTo>
                <a:lnTo>
                  <a:pt x="10431" y="1595"/>
                </a:lnTo>
                <a:lnTo>
                  <a:pt x="10404" y="1569"/>
                </a:lnTo>
                <a:lnTo>
                  <a:pt x="10385" y="1547"/>
                </a:lnTo>
                <a:lnTo>
                  <a:pt x="10371" y="1527"/>
                </a:lnTo>
                <a:lnTo>
                  <a:pt x="10362" y="1509"/>
                </a:lnTo>
                <a:lnTo>
                  <a:pt x="10356" y="1496"/>
                </a:lnTo>
                <a:lnTo>
                  <a:pt x="10353" y="1484"/>
                </a:lnTo>
                <a:lnTo>
                  <a:pt x="10356" y="1472"/>
                </a:lnTo>
                <a:lnTo>
                  <a:pt x="10362" y="1457"/>
                </a:lnTo>
                <a:lnTo>
                  <a:pt x="10371" y="1439"/>
                </a:lnTo>
                <a:lnTo>
                  <a:pt x="10385" y="1419"/>
                </a:lnTo>
                <a:lnTo>
                  <a:pt x="10404" y="1395"/>
                </a:lnTo>
                <a:lnTo>
                  <a:pt x="10431" y="1371"/>
                </a:lnTo>
                <a:lnTo>
                  <a:pt x="10463" y="1343"/>
                </a:lnTo>
                <a:lnTo>
                  <a:pt x="10505" y="1316"/>
                </a:lnTo>
                <a:lnTo>
                  <a:pt x="10533" y="1298"/>
                </a:lnTo>
                <a:lnTo>
                  <a:pt x="10545" y="1305"/>
                </a:lnTo>
                <a:lnTo>
                  <a:pt x="10560" y="1316"/>
                </a:lnTo>
                <a:lnTo>
                  <a:pt x="10601" y="1343"/>
                </a:lnTo>
                <a:close/>
                <a:moveTo>
                  <a:pt x="10463" y="1257"/>
                </a:moveTo>
                <a:lnTo>
                  <a:pt x="10425" y="1283"/>
                </a:lnTo>
                <a:lnTo>
                  <a:pt x="10395" y="1310"/>
                </a:lnTo>
                <a:lnTo>
                  <a:pt x="10367" y="1334"/>
                </a:lnTo>
                <a:lnTo>
                  <a:pt x="10344" y="1355"/>
                </a:lnTo>
                <a:lnTo>
                  <a:pt x="10326" y="1377"/>
                </a:lnTo>
                <a:lnTo>
                  <a:pt x="10313" y="1400"/>
                </a:lnTo>
                <a:lnTo>
                  <a:pt x="10301" y="1418"/>
                </a:lnTo>
                <a:lnTo>
                  <a:pt x="10293" y="1436"/>
                </a:lnTo>
                <a:lnTo>
                  <a:pt x="10283" y="1418"/>
                </a:lnTo>
                <a:lnTo>
                  <a:pt x="10272" y="1400"/>
                </a:lnTo>
                <a:lnTo>
                  <a:pt x="10257" y="1377"/>
                </a:lnTo>
                <a:lnTo>
                  <a:pt x="10239" y="1355"/>
                </a:lnTo>
                <a:lnTo>
                  <a:pt x="10217" y="1334"/>
                </a:lnTo>
                <a:lnTo>
                  <a:pt x="10191" y="1310"/>
                </a:lnTo>
                <a:lnTo>
                  <a:pt x="10160" y="1283"/>
                </a:lnTo>
                <a:lnTo>
                  <a:pt x="10124" y="1257"/>
                </a:lnTo>
                <a:lnTo>
                  <a:pt x="10118" y="1253"/>
                </a:lnTo>
                <a:lnTo>
                  <a:pt x="10179" y="1211"/>
                </a:lnTo>
                <a:lnTo>
                  <a:pt x="10205" y="1191"/>
                </a:lnTo>
                <a:lnTo>
                  <a:pt x="10229" y="1172"/>
                </a:lnTo>
                <a:lnTo>
                  <a:pt x="10250" y="1151"/>
                </a:lnTo>
                <a:lnTo>
                  <a:pt x="10268" y="1131"/>
                </a:lnTo>
                <a:lnTo>
                  <a:pt x="10281" y="1109"/>
                </a:lnTo>
                <a:lnTo>
                  <a:pt x="10293" y="1088"/>
                </a:lnTo>
                <a:lnTo>
                  <a:pt x="10302" y="1109"/>
                </a:lnTo>
                <a:lnTo>
                  <a:pt x="10319" y="1131"/>
                </a:lnTo>
                <a:lnTo>
                  <a:pt x="10335" y="1151"/>
                </a:lnTo>
                <a:lnTo>
                  <a:pt x="10356" y="1172"/>
                </a:lnTo>
                <a:lnTo>
                  <a:pt x="10379" y="1191"/>
                </a:lnTo>
                <a:lnTo>
                  <a:pt x="10407" y="1211"/>
                </a:lnTo>
                <a:lnTo>
                  <a:pt x="10469" y="1253"/>
                </a:lnTo>
                <a:lnTo>
                  <a:pt x="10463" y="1257"/>
                </a:lnTo>
                <a:close/>
                <a:moveTo>
                  <a:pt x="10121" y="1343"/>
                </a:moveTo>
                <a:lnTo>
                  <a:pt x="10154" y="1371"/>
                </a:lnTo>
                <a:lnTo>
                  <a:pt x="10179" y="1395"/>
                </a:lnTo>
                <a:lnTo>
                  <a:pt x="10199" y="1419"/>
                </a:lnTo>
                <a:lnTo>
                  <a:pt x="10214" y="1439"/>
                </a:lnTo>
                <a:lnTo>
                  <a:pt x="10223" y="1457"/>
                </a:lnTo>
                <a:lnTo>
                  <a:pt x="10229" y="1472"/>
                </a:lnTo>
                <a:lnTo>
                  <a:pt x="10232" y="1484"/>
                </a:lnTo>
                <a:lnTo>
                  <a:pt x="10229" y="1496"/>
                </a:lnTo>
                <a:lnTo>
                  <a:pt x="10223" y="1509"/>
                </a:lnTo>
                <a:lnTo>
                  <a:pt x="10214" y="1527"/>
                </a:lnTo>
                <a:lnTo>
                  <a:pt x="10199" y="1547"/>
                </a:lnTo>
                <a:lnTo>
                  <a:pt x="10179" y="1569"/>
                </a:lnTo>
                <a:lnTo>
                  <a:pt x="10154" y="1595"/>
                </a:lnTo>
                <a:lnTo>
                  <a:pt x="10121" y="1622"/>
                </a:lnTo>
                <a:lnTo>
                  <a:pt x="10082" y="1650"/>
                </a:lnTo>
                <a:lnTo>
                  <a:pt x="10053" y="1668"/>
                </a:lnTo>
                <a:lnTo>
                  <a:pt x="10025" y="1650"/>
                </a:lnTo>
                <a:lnTo>
                  <a:pt x="9983" y="1622"/>
                </a:lnTo>
                <a:lnTo>
                  <a:pt x="9951" y="1595"/>
                </a:lnTo>
                <a:lnTo>
                  <a:pt x="9926" y="1569"/>
                </a:lnTo>
                <a:lnTo>
                  <a:pt x="9905" y="1547"/>
                </a:lnTo>
                <a:lnTo>
                  <a:pt x="9891" y="1527"/>
                </a:lnTo>
                <a:lnTo>
                  <a:pt x="9884" y="1509"/>
                </a:lnTo>
                <a:lnTo>
                  <a:pt x="9878" y="1496"/>
                </a:lnTo>
                <a:lnTo>
                  <a:pt x="9873" y="1484"/>
                </a:lnTo>
                <a:lnTo>
                  <a:pt x="9878" y="1472"/>
                </a:lnTo>
                <a:lnTo>
                  <a:pt x="9884" y="1457"/>
                </a:lnTo>
                <a:lnTo>
                  <a:pt x="9891" y="1439"/>
                </a:lnTo>
                <a:lnTo>
                  <a:pt x="9905" y="1419"/>
                </a:lnTo>
                <a:lnTo>
                  <a:pt x="9926" y="1395"/>
                </a:lnTo>
                <a:lnTo>
                  <a:pt x="9951" y="1371"/>
                </a:lnTo>
                <a:lnTo>
                  <a:pt x="9983" y="1343"/>
                </a:lnTo>
                <a:lnTo>
                  <a:pt x="10025" y="1316"/>
                </a:lnTo>
                <a:lnTo>
                  <a:pt x="10053" y="1298"/>
                </a:lnTo>
                <a:lnTo>
                  <a:pt x="10082" y="1316"/>
                </a:lnTo>
                <a:lnTo>
                  <a:pt x="10121" y="1343"/>
                </a:lnTo>
                <a:close/>
                <a:moveTo>
                  <a:pt x="9983" y="1257"/>
                </a:moveTo>
                <a:lnTo>
                  <a:pt x="9945" y="1283"/>
                </a:lnTo>
                <a:lnTo>
                  <a:pt x="9915" y="1310"/>
                </a:lnTo>
                <a:lnTo>
                  <a:pt x="9887" y="1334"/>
                </a:lnTo>
                <a:lnTo>
                  <a:pt x="9866" y="1355"/>
                </a:lnTo>
                <a:lnTo>
                  <a:pt x="9848" y="1377"/>
                </a:lnTo>
                <a:lnTo>
                  <a:pt x="9833" y="1400"/>
                </a:lnTo>
                <a:lnTo>
                  <a:pt x="9821" y="1418"/>
                </a:lnTo>
                <a:lnTo>
                  <a:pt x="9813" y="1436"/>
                </a:lnTo>
                <a:lnTo>
                  <a:pt x="9803" y="1418"/>
                </a:lnTo>
                <a:lnTo>
                  <a:pt x="9794" y="1400"/>
                </a:lnTo>
                <a:lnTo>
                  <a:pt x="9777" y="1377"/>
                </a:lnTo>
                <a:lnTo>
                  <a:pt x="9759" y="1355"/>
                </a:lnTo>
                <a:lnTo>
                  <a:pt x="9737" y="1334"/>
                </a:lnTo>
                <a:lnTo>
                  <a:pt x="9711" y="1310"/>
                </a:lnTo>
                <a:lnTo>
                  <a:pt x="9680" y="1283"/>
                </a:lnTo>
                <a:lnTo>
                  <a:pt x="9644" y="1257"/>
                </a:lnTo>
                <a:lnTo>
                  <a:pt x="9638" y="1253"/>
                </a:lnTo>
                <a:lnTo>
                  <a:pt x="9699" y="1211"/>
                </a:lnTo>
                <a:lnTo>
                  <a:pt x="9725" y="1191"/>
                </a:lnTo>
                <a:lnTo>
                  <a:pt x="9749" y="1172"/>
                </a:lnTo>
                <a:lnTo>
                  <a:pt x="9770" y="1151"/>
                </a:lnTo>
                <a:lnTo>
                  <a:pt x="9788" y="1131"/>
                </a:lnTo>
                <a:lnTo>
                  <a:pt x="9801" y="1109"/>
                </a:lnTo>
                <a:lnTo>
                  <a:pt x="9813" y="1088"/>
                </a:lnTo>
                <a:lnTo>
                  <a:pt x="9824" y="1109"/>
                </a:lnTo>
                <a:lnTo>
                  <a:pt x="9839" y="1131"/>
                </a:lnTo>
                <a:lnTo>
                  <a:pt x="9855" y="1151"/>
                </a:lnTo>
                <a:lnTo>
                  <a:pt x="9878" y="1172"/>
                </a:lnTo>
                <a:lnTo>
                  <a:pt x="9899" y="1191"/>
                </a:lnTo>
                <a:lnTo>
                  <a:pt x="9927" y="1211"/>
                </a:lnTo>
                <a:lnTo>
                  <a:pt x="9989" y="1253"/>
                </a:lnTo>
                <a:lnTo>
                  <a:pt x="9983" y="1257"/>
                </a:lnTo>
                <a:close/>
                <a:moveTo>
                  <a:pt x="9641" y="1343"/>
                </a:moveTo>
                <a:lnTo>
                  <a:pt x="9674" y="1371"/>
                </a:lnTo>
                <a:lnTo>
                  <a:pt x="9699" y="1395"/>
                </a:lnTo>
                <a:lnTo>
                  <a:pt x="9719" y="1419"/>
                </a:lnTo>
                <a:lnTo>
                  <a:pt x="9734" y="1439"/>
                </a:lnTo>
                <a:lnTo>
                  <a:pt x="9743" y="1457"/>
                </a:lnTo>
                <a:lnTo>
                  <a:pt x="9749" y="1472"/>
                </a:lnTo>
                <a:lnTo>
                  <a:pt x="9752" y="1484"/>
                </a:lnTo>
                <a:lnTo>
                  <a:pt x="9749" y="1496"/>
                </a:lnTo>
                <a:lnTo>
                  <a:pt x="9743" y="1509"/>
                </a:lnTo>
                <a:lnTo>
                  <a:pt x="9734" y="1527"/>
                </a:lnTo>
                <a:lnTo>
                  <a:pt x="9719" y="1547"/>
                </a:lnTo>
                <a:lnTo>
                  <a:pt x="9699" y="1569"/>
                </a:lnTo>
                <a:lnTo>
                  <a:pt x="9674" y="1595"/>
                </a:lnTo>
                <a:lnTo>
                  <a:pt x="9641" y="1622"/>
                </a:lnTo>
                <a:lnTo>
                  <a:pt x="9600" y="1650"/>
                </a:lnTo>
                <a:lnTo>
                  <a:pt x="9585" y="1661"/>
                </a:lnTo>
                <a:lnTo>
                  <a:pt x="9573" y="1668"/>
                </a:lnTo>
                <a:lnTo>
                  <a:pt x="9546" y="1650"/>
                </a:lnTo>
                <a:lnTo>
                  <a:pt x="9504" y="1622"/>
                </a:lnTo>
                <a:lnTo>
                  <a:pt x="9471" y="1595"/>
                </a:lnTo>
                <a:lnTo>
                  <a:pt x="9446" y="1569"/>
                </a:lnTo>
                <a:lnTo>
                  <a:pt x="9426" y="1547"/>
                </a:lnTo>
                <a:lnTo>
                  <a:pt x="9411" y="1527"/>
                </a:lnTo>
                <a:lnTo>
                  <a:pt x="9404" y="1509"/>
                </a:lnTo>
                <a:lnTo>
                  <a:pt x="9398" y="1496"/>
                </a:lnTo>
                <a:lnTo>
                  <a:pt x="9393" y="1484"/>
                </a:lnTo>
                <a:lnTo>
                  <a:pt x="9398" y="1472"/>
                </a:lnTo>
                <a:lnTo>
                  <a:pt x="9404" y="1457"/>
                </a:lnTo>
                <a:lnTo>
                  <a:pt x="9411" y="1439"/>
                </a:lnTo>
                <a:lnTo>
                  <a:pt x="9426" y="1419"/>
                </a:lnTo>
                <a:lnTo>
                  <a:pt x="9446" y="1395"/>
                </a:lnTo>
                <a:lnTo>
                  <a:pt x="9471" y="1371"/>
                </a:lnTo>
                <a:lnTo>
                  <a:pt x="9504" y="1343"/>
                </a:lnTo>
                <a:lnTo>
                  <a:pt x="9546" y="1316"/>
                </a:lnTo>
                <a:lnTo>
                  <a:pt x="9573" y="1298"/>
                </a:lnTo>
                <a:lnTo>
                  <a:pt x="9585" y="1305"/>
                </a:lnTo>
                <a:lnTo>
                  <a:pt x="9600" y="1316"/>
                </a:lnTo>
                <a:lnTo>
                  <a:pt x="9641" y="1343"/>
                </a:lnTo>
                <a:close/>
                <a:moveTo>
                  <a:pt x="9504" y="1257"/>
                </a:moveTo>
                <a:lnTo>
                  <a:pt x="9465" y="1283"/>
                </a:lnTo>
                <a:lnTo>
                  <a:pt x="9435" y="1310"/>
                </a:lnTo>
                <a:lnTo>
                  <a:pt x="9408" y="1334"/>
                </a:lnTo>
                <a:lnTo>
                  <a:pt x="9386" y="1355"/>
                </a:lnTo>
                <a:lnTo>
                  <a:pt x="9368" y="1377"/>
                </a:lnTo>
                <a:lnTo>
                  <a:pt x="9354" y="1400"/>
                </a:lnTo>
                <a:lnTo>
                  <a:pt x="9342" y="1418"/>
                </a:lnTo>
                <a:lnTo>
                  <a:pt x="9333" y="1436"/>
                </a:lnTo>
                <a:lnTo>
                  <a:pt x="9324" y="1418"/>
                </a:lnTo>
                <a:lnTo>
                  <a:pt x="9314" y="1400"/>
                </a:lnTo>
                <a:lnTo>
                  <a:pt x="9297" y="1377"/>
                </a:lnTo>
                <a:lnTo>
                  <a:pt x="9279" y="1355"/>
                </a:lnTo>
                <a:lnTo>
                  <a:pt x="9258" y="1334"/>
                </a:lnTo>
                <a:lnTo>
                  <a:pt x="9231" y="1310"/>
                </a:lnTo>
                <a:lnTo>
                  <a:pt x="9200" y="1283"/>
                </a:lnTo>
                <a:lnTo>
                  <a:pt x="9162" y="1257"/>
                </a:lnTo>
                <a:lnTo>
                  <a:pt x="9156" y="1253"/>
                </a:lnTo>
                <a:lnTo>
                  <a:pt x="9219" y="1211"/>
                </a:lnTo>
                <a:lnTo>
                  <a:pt x="9246" y="1191"/>
                </a:lnTo>
                <a:lnTo>
                  <a:pt x="9270" y="1172"/>
                </a:lnTo>
                <a:lnTo>
                  <a:pt x="9290" y="1151"/>
                </a:lnTo>
                <a:lnTo>
                  <a:pt x="9308" y="1131"/>
                </a:lnTo>
                <a:lnTo>
                  <a:pt x="9321" y="1109"/>
                </a:lnTo>
                <a:lnTo>
                  <a:pt x="9333" y="1088"/>
                </a:lnTo>
                <a:lnTo>
                  <a:pt x="9344" y="1109"/>
                </a:lnTo>
                <a:lnTo>
                  <a:pt x="9360" y="1131"/>
                </a:lnTo>
                <a:lnTo>
                  <a:pt x="9375" y="1151"/>
                </a:lnTo>
                <a:lnTo>
                  <a:pt x="9398" y="1172"/>
                </a:lnTo>
                <a:lnTo>
                  <a:pt x="9420" y="1191"/>
                </a:lnTo>
                <a:lnTo>
                  <a:pt x="9447" y="1211"/>
                </a:lnTo>
                <a:lnTo>
                  <a:pt x="9510" y="1253"/>
                </a:lnTo>
                <a:lnTo>
                  <a:pt x="9504" y="1257"/>
                </a:lnTo>
                <a:close/>
                <a:moveTo>
                  <a:pt x="9162" y="1343"/>
                </a:moveTo>
                <a:lnTo>
                  <a:pt x="9194" y="1371"/>
                </a:lnTo>
                <a:lnTo>
                  <a:pt x="9219" y="1395"/>
                </a:lnTo>
                <a:lnTo>
                  <a:pt x="9240" y="1419"/>
                </a:lnTo>
                <a:lnTo>
                  <a:pt x="9254" y="1439"/>
                </a:lnTo>
                <a:lnTo>
                  <a:pt x="9264" y="1457"/>
                </a:lnTo>
                <a:lnTo>
                  <a:pt x="9267" y="1472"/>
                </a:lnTo>
                <a:lnTo>
                  <a:pt x="9272" y="1484"/>
                </a:lnTo>
                <a:lnTo>
                  <a:pt x="9267" y="1496"/>
                </a:lnTo>
                <a:lnTo>
                  <a:pt x="9264" y="1509"/>
                </a:lnTo>
                <a:lnTo>
                  <a:pt x="9254" y="1527"/>
                </a:lnTo>
                <a:lnTo>
                  <a:pt x="9240" y="1547"/>
                </a:lnTo>
                <a:lnTo>
                  <a:pt x="9219" y="1569"/>
                </a:lnTo>
                <a:lnTo>
                  <a:pt x="9194" y="1595"/>
                </a:lnTo>
                <a:lnTo>
                  <a:pt x="9162" y="1622"/>
                </a:lnTo>
                <a:lnTo>
                  <a:pt x="9120" y="1650"/>
                </a:lnTo>
                <a:lnTo>
                  <a:pt x="9093" y="1668"/>
                </a:lnTo>
                <a:lnTo>
                  <a:pt x="9066" y="1650"/>
                </a:lnTo>
                <a:lnTo>
                  <a:pt x="9024" y="1622"/>
                </a:lnTo>
                <a:lnTo>
                  <a:pt x="8991" y="1595"/>
                </a:lnTo>
                <a:lnTo>
                  <a:pt x="8966" y="1569"/>
                </a:lnTo>
                <a:lnTo>
                  <a:pt x="8946" y="1547"/>
                </a:lnTo>
                <a:lnTo>
                  <a:pt x="8933" y="1527"/>
                </a:lnTo>
                <a:lnTo>
                  <a:pt x="8922" y="1509"/>
                </a:lnTo>
                <a:lnTo>
                  <a:pt x="8918" y="1496"/>
                </a:lnTo>
                <a:lnTo>
                  <a:pt x="8915" y="1484"/>
                </a:lnTo>
                <a:lnTo>
                  <a:pt x="8918" y="1472"/>
                </a:lnTo>
                <a:lnTo>
                  <a:pt x="8922" y="1457"/>
                </a:lnTo>
                <a:lnTo>
                  <a:pt x="8933" y="1439"/>
                </a:lnTo>
                <a:lnTo>
                  <a:pt x="8946" y="1419"/>
                </a:lnTo>
                <a:lnTo>
                  <a:pt x="8966" y="1395"/>
                </a:lnTo>
                <a:lnTo>
                  <a:pt x="8991" y="1371"/>
                </a:lnTo>
                <a:lnTo>
                  <a:pt x="9024" y="1343"/>
                </a:lnTo>
                <a:lnTo>
                  <a:pt x="9066" y="1316"/>
                </a:lnTo>
                <a:lnTo>
                  <a:pt x="9093" y="1298"/>
                </a:lnTo>
                <a:lnTo>
                  <a:pt x="9120" y="1316"/>
                </a:lnTo>
                <a:lnTo>
                  <a:pt x="9162" y="1343"/>
                </a:lnTo>
                <a:close/>
                <a:moveTo>
                  <a:pt x="9024" y="1257"/>
                </a:moveTo>
                <a:lnTo>
                  <a:pt x="8985" y="1283"/>
                </a:lnTo>
                <a:lnTo>
                  <a:pt x="8954" y="1310"/>
                </a:lnTo>
                <a:lnTo>
                  <a:pt x="8928" y="1334"/>
                </a:lnTo>
                <a:lnTo>
                  <a:pt x="8906" y="1355"/>
                </a:lnTo>
                <a:lnTo>
                  <a:pt x="8888" y="1377"/>
                </a:lnTo>
                <a:lnTo>
                  <a:pt x="8873" y="1400"/>
                </a:lnTo>
                <a:lnTo>
                  <a:pt x="8862" y="1418"/>
                </a:lnTo>
                <a:lnTo>
                  <a:pt x="8852" y="1436"/>
                </a:lnTo>
                <a:lnTo>
                  <a:pt x="8844" y="1418"/>
                </a:lnTo>
                <a:lnTo>
                  <a:pt x="8832" y="1400"/>
                </a:lnTo>
                <a:lnTo>
                  <a:pt x="8819" y="1377"/>
                </a:lnTo>
                <a:lnTo>
                  <a:pt x="8801" y="1355"/>
                </a:lnTo>
                <a:lnTo>
                  <a:pt x="8778" y="1334"/>
                </a:lnTo>
                <a:lnTo>
                  <a:pt x="8750" y="1310"/>
                </a:lnTo>
                <a:lnTo>
                  <a:pt x="8720" y="1283"/>
                </a:lnTo>
                <a:lnTo>
                  <a:pt x="8682" y="1257"/>
                </a:lnTo>
                <a:lnTo>
                  <a:pt x="8676" y="1253"/>
                </a:lnTo>
                <a:lnTo>
                  <a:pt x="8738" y="1211"/>
                </a:lnTo>
                <a:lnTo>
                  <a:pt x="8766" y="1191"/>
                </a:lnTo>
                <a:lnTo>
                  <a:pt x="8790" y="1172"/>
                </a:lnTo>
                <a:lnTo>
                  <a:pt x="8810" y="1151"/>
                </a:lnTo>
                <a:lnTo>
                  <a:pt x="8828" y="1131"/>
                </a:lnTo>
                <a:lnTo>
                  <a:pt x="8843" y="1109"/>
                </a:lnTo>
                <a:lnTo>
                  <a:pt x="8852" y="1088"/>
                </a:lnTo>
                <a:lnTo>
                  <a:pt x="8864" y="1109"/>
                </a:lnTo>
                <a:lnTo>
                  <a:pt x="8879" y="1131"/>
                </a:lnTo>
                <a:lnTo>
                  <a:pt x="8897" y="1151"/>
                </a:lnTo>
                <a:lnTo>
                  <a:pt x="8916" y="1172"/>
                </a:lnTo>
                <a:lnTo>
                  <a:pt x="8940" y="1191"/>
                </a:lnTo>
                <a:lnTo>
                  <a:pt x="8966" y="1211"/>
                </a:lnTo>
                <a:lnTo>
                  <a:pt x="9030" y="1253"/>
                </a:lnTo>
                <a:lnTo>
                  <a:pt x="9024" y="1257"/>
                </a:lnTo>
                <a:close/>
                <a:moveTo>
                  <a:pt x="8682" y="1343"/>
                </a:moveTo>
                <a:lnTo>
                  <a:pt x="8714" y="1371"/>
                </a:lnTo>
                <a:lnTo>
                  <a:pt x="8741" y="1395"/>
                </a:lnTo>
                <a:lnTo>
                  <a:pt x="8760" y="1419"/>
                </a:lnTo>
                <a:lnTo>
                  <a:pt x="8774" y="1439"/>
                </a:lnTo>
                <a:lnTo>
                  <a:pt x="8783" y="1457"/>
                </a:lnTo>
                <a:lnTo>
                  <a:pt x="8789" y="1472"/>
                </a:lnTo>
                <a:lnTo>
                  <a:pt x="8792" y="1484"/>
                </a:lnTo>
                <a:lnTo>
                  <a:pt x="8789" y="1496"/>
                </a:lnTo>
                <a:lnTo>
                  <a:pt x="8783" y="1509"/>
                </a:lnTo>
                <a:lnTo>
                  <a:pt x="8774" y="1527"/>
                </a:lnTo>
                <a:lnTo>
                  <a:pt x="8760" y="1547"/>
                </a:lnTo>
                <a:lnTo>
                  <a:pt x="8741" y="1569"/>
                </a:lnTo>
                <a:lnTo>
                  <a:pt x="8714" y="1595"/>
                </a:lnTo>
                <a:lnTo>
                  <a:pt x="8682" y="1622"/>
                </a:lnTo>
                <a:lnTo>
                  <a:pt x="8640" y="1650"/>
                </a:lnTo>
                <a:lnTo>
                  <a:pt x="8627" y="1661"/>
                </a:lnTo>
                <a:lnTo>
                  <a:pt x="8612" y="1668"/>
                </a:lnTo>
                <a:lnTo>
                  <a:pt x="8586" y="1650"/>
                </a:lnTo>
                <a:lnTo>
                  <a:pt x="8544" y="1622"/>
                </a:lnTo>
                <a:lnTo>
                  <a:pt x="8513" y="1595"/>
                </a:lnTo>
                <a:lnTo>
                  <a:pt x="8486" y="1569"/>
                </a:lnTo>
                <a:lnTo>
                  <a:pt x="8466" y="1547"/>
                </a:lnTo>
                <a:lnTo>
                  <a:pt x="8453" y="1527"/>
                </a:lnTo>
                <a:lnTo>
                  <a:pt x="8442" y="1509"/>
                </a:lnTo>
                <a:lnTo>
                  <a:pt x="8436" y="1496"/>
                </a:lnTo>
                <a:lnTo>
                  <a:pt x="8435" y="1484"/>
                </a:lnTo>
                <a:lnTo>
                  <a:pt x="8436" y="1472"/>
                </a:lnTo>
                <a:lnTo>
                  <a:pt x="8442" y="1457"/>
                </a:lnTo>
                <a:lnTo>
                  <a:pt x="8453" y="1439"/>
                </a:lnTo>
                <a:lnTo>
                  <a:pt x="8466" y="1419"/>
                </a:lnTo>
                <a:lnTo>
                  <a:pt x="8486" y="1395"/>
                </a:lnTo>
                <a:lnTo>
                  <a:pt x="8513" y="1371"/>
                </a:lnTo>
                <a:lnTo>
                  <a:pt x="8544" y="1343"/>
                </a:lnTo>
                <a:lnTo>
                  <a:pt x="8586" y="1316"/>
                </a:lnTo>
                <a:lnTo>
                  <a:pt x="8612" y="1298"/>
                </a:lnTo>
                <a:lnTo>
                  <a:pt x="8627" y="1305"/>
                </a:lnTo>
                <a:lnTo>
                  <a:pt x="8640" y="1316"/>
                </a:lnTo>
                <a:lnTo>
                  <a:pt x="8682" y="1343"/>
                </a:lnTo>
                <a:close/>
                <a:moveTo>
                  <a:pt x="8543" y="1257"/>
                </a:moveTo>
                <a:lnTo>
                  <a:pt x="8507" y="1283"/>
                </a:lnTo>
                <a:lnTo>
                  <a:pt x="8474" y="1310"/>
                </a:lnTo>
                <a:lnTo>
                  <a:pt x="8448" y="1334"/>
                </a:lnTo>
                <a:lnTo>
                  <a:pt x="8426" y="1355"/>
                </a:lnTo>
                <a:lnTo>
                  <a:pt x="8408" y="1377"/>
                </a:lnTo>
                <a:lnTo>
                  <a:pt x="8393" y="1400"/>
                </a:lnTo>
                <a:lnTo>
                  <a:pt x="8382" y="1418"/>
                </a:lnTo>
                <a:lnTo>
                  <a:pt x="8372" y="1436"/>
                </a:lnTo>
                <a:lnTo>
                  <a:pt x="8364" y="1418"/>
                </a:lnTo>
                <a:lnTo>
                  <a:pt x="8352" y="1400"/>
                </a:lnTo>
                <a:lnTo>
                  <a:pt x="8339" y="1377"/>
                </a:lnTo>
                <a:lnTo>
                  <a:pt x="8321" y="1355"/>
                </a:lnTo>
                <a:lnTo>
                  <a:pt x="8298" y="1334"/>
                </a:lnTo>
                <a:lnTo>
                  <a:pt x="8271" y="1310"/>
                </a:lnTo>
                <a:lnTo>
                  <a:pt x="8241" y="1283"/>
                </a:lnTo>
                <a:lnTo>
                  <a:pt x="8202" y="1257"/>
                </a:lnTo>
                <a:lnTo>
                  <a:pt x="8196" y="1253"/>
                </a:lnTo>
                <a:lnTo>
                  <a:pt x="8259" y="1211"/>
                </a:lnTo>
                <a:lnTo>
                  <a:pt x="8286" y="1191"/>
                </a:lnTo>
                <a:lnTo>
                  <a:pt x="8309" y="1172"/>
                </a:lnTo>
                <a:lnTo>
                  <a:pt x="8330" y="1151"/>
                </a:lnTo>
                <a:lnTo>
                  <a:pt x="8346" y="1131"/>
                </a:lnTo>
                <a:lnTo>
                  <a:pt x="8363" y="1109"/>
                </a:lnTo>
                <a:lnTo>
                  <a:pt x="8372" y="1088"/>
                </a:lnTo>
                <a:lnTo>
                  <a:pt x="8384" y="1109"/>
                </a:lnTo>
                <a:lnTo>
                  <a:pt x="8399" y="1131"/>
                </a:lnTo>
                <a:lnTo>
                  <a:pt x="8417" y="1151"/>
                </a:lnTo>
                <a:lnTo>
                  <a:pt x="8436" y="1172"/>
                </a:lnTo>
                <a:lnTo>
                  <a:pt x="8460" y="1191"/>
                </a:lnTo>
                <a:lnTo>
                  <a:pt x="8486" y="1211"/>
                </a:lnTo>
                <a:lnTo>
                  <a:pt x="8549" y="1253"/>
                </a:lnTo>
                <a:lnTo>
                  <a:pt x="8543" y="1257"/>
                </a:lnTo>
                <a:close/>
                <a:moveTo>
                  <a:pt x="8202" y="1343"/>
                </a:moveTo>
                <a:lnTo>
                  <a:pt x="8235" y="1371"/>
                </a:lnTo>
                <a:lnTo>
                  <a:pt x="8261" y="1395"/>
                </a:lnTo>
                <a:lnTo>
                  <a:pt x="8280" y="1419"/>
                </a:lnTo>
                <a:lnTo>
                  <a:pt x="8294" y="1439"/>
                </a:lnTo>
                <a:lnTo>
                  <a:pt x="8303" y="1457"/>
                </a:lnTo>
                <a:lnTo>
                  <a:pt x="8309" y="1472"/>
                </a:lnTo>
                <a:lnTo>
                  <a:pt x="8312" y="1484"/>
                </a:lnTo>
                <a:lnTo>
                  <a:pt x="8309" y="1496"/>
                </a:lnTo>
                <a:lnTo>
                  <a:pt x="8303" y="1509"/>
                </a:lnTo>
                <a:lnTo>
                  <a:pt x="8294" y="1527"/>
                </a:lnTo>
                <a:lnTo>
                  <a:pt x="8280" y="1547"/>
                </a:lnTo>
                <a:lnTo>
                  <a:pt x="8261" y="1569"/>
                </a:lnTo>
                <a:lnTo>
                  <a:pt x="8235" y="1595"/>
                </a:lnTo>
                <a:lnTo>
                  <a:pt x="8202" y="1622"/>
                </a:lnTo>
                <a:lnTo>
                  <a:pt x="8160" y="1650"/>
                </a:lnTo>
                <a:lnTo>
                  <a:pt x="8133" y="1668"/>
                </a:lnTo>
                <a:lnTo>
                  <a:pt x="8105" y="1650"/>
                </a:lnTo>
                <a:lnTo>
                  <a:pt x="8064" y="1622"/>
                </a:lnTo>
                <a:lnTo>
                  <a:pt x="8033" y="1595"/>
                </a:lnTo>
                <a:lnTo>
                  <a:pt x="8007" y="1569"/>
                </a:lnTo>
                <a:lnTo>
                  <a:pt x="7986" y="1547"/>
                </a:lnTo>
                <a:lnTo>
                  <a:pt x="7973" y="1527"/>
                </a:lnTo>
                <a:lnTo>
                  <a:pt x="7962" y="1509"/>
                </a:lnTo>
                <a:lnTo>
                  <a:pt x="7956" y="1496"/>
                </a:lnTo>
                <a:lnTo>
                  <a:pt x="7955" y="1484"/>
                </a:lnTo>
                <a:lnTo>
                  <a:pt x="7956" y="1472"/>
                </a:lnTo>
                <a:lnTo>
                  <a:pt x="7962" y="1457"/>
                </a:lnTo>
                <a:lnTo>
                  <a:pt x="7973" y="1439"/>
                </a:lnTo>
                <a:lnTo>
                  <a:pt x="7986" y="1419"/>
                </a:lnTo>
                <a:lnTo>
                  <a:pt x="8007" y="1395"/>
                </a:lnTo>
                <a:lnTo>
                  <a:pt x="8033" y="1371"/>
                </a:lnTo>
                <a:lnTo>
                  <a:pt x="8064" y="1343"/>
                </a:lnTo>
                <a:lnTo>
                  <a:pt x="8105" y="1316"/>
                </a:lnTo>
                <a:lnTo>
                  <a:pt x="8133" y="1298"/>
                </a:lnTo>
                <a:lnTo>
                  <a:pt x="8160" y="1316"/>
                </a:lnTo>
                <a:lnTo>
                  <a:pt x="8202" y="1343"/>
                </a:lnTo>
                <a:close/>
                <a:moveTo>
                  <a:pt x="8063" y="1257"/>
                </a:moveTo>
                <a:lnTo>
                  <a:pt x="8027" y="1283"/>
                </a:lnTo>
                <a:lnTo>
                  <a:pt x="7995" y="1310"/>
                </a:lnTo>
                <a:lnTo>
                  <a:pt x="7968" y="1334"/>
                </a:lnTo>
                <a:lnTo>
                  <a:pt x="7947" y="1355"/>
                </a:lnTo>
                <a:lnTo>
                  <a:pt x="7929" y="1377"/>
                </a:lnTo>
                <a:lnTo>
                  <a:pt x="7913" y="1400"/>
                </a:lnTo>
                <a:lnTo>
                  <a:pt x="7902" y="1418"/>
                </a:lnTo>
                <a:lnTo>
                  <a:pt x="7893" y="1436"/>
                </a:lnTo>
                <a:lnTo>
                  <a:pt x="7884" y="1418"/>
                </a:lnTo>
                <a:lnTo>
                  <a:pt x="7872" y="1400"/>
                </a:lnTo>
                <a:lnTo>
                  <a:pt x="7859" y="1377"/>
                </a:lnTo>
                <a:lnTo>
                  <a:pt x="7841" y="1355"/>
                </a:lnTo>
                <a:lnTo>
                  <a:pt x="7818" y="1334"/>
                </a:lnTo>
                <a:lnTo>
                  <a:pt x="7791" y="1310"/>
                </a:lnTo>
                <a:lnTo>
                  <a:pt x="7761" y="1283"/>
                </a:lnTo>
                <a:lnTo>
                  <a:pt x="7722" y="1257"/>
                </a:lnTo>
                <a:lnTo>
                  <a:pt x="7716" y="1253"/>
                </a:lnTo>
                <a:lnTo>
                  <a:pt x="7779" y="1211"/>
                </a:lnTo>
                <a:lnTo>
                  <a:pt x="7806" y="1191"/>
                </a:lnTo>
                <a:lnTo>
                  <a:pt x="7829" y="1172"/>
                </a:lnTo>
                <a:lnTo>
                  <a:pt x="7851" y="1151"/>
                </a:lnTo>
                <a:lnTo>
                  <a:pt x="7866" y="1131"/>
                </a:lnTo>
                <a:lnTo>
                  <a:pt x="7883" y="1109"/>
                </a:lnTo>
                <a:lnTo>
                  <a:pt x="7893" y="1088"/>
                </a:lnTo>
                <a:lnTo>
                  <a:pt x="7905" y="1109"/>
                </a:lnTo>
                <a:lnTo>
                  <a:pt x="7919" y="1131"/>
                </a:lnTo>
                <a:lnTo>
                  <a:pt x="7937" y="1151"/>
                </a:lnTo>
                <a:lnTo>
                  <a:pt x="7956" y="1172"/>
                </a:lnTo>
                <a:lnTo>
                  <a:pt x="7980" y="1191"/>
                </a:lnTo>
                <a:lnTo>
                  <a:pt x="8007" y="1211"/>
                </a:lnTo>
                <a:lnTo>
                  <a:pt x="8069" y="1253"/>
                </a:lnTo>
                <a:lnTo>
                  <a:pt x="8063" y="1257"/>
                </a:lnTo>
                <a:close/>
                <a:moveTo>
                  <a:pt x="7595" y="1257"/>
                </a:moveTo>
                <a:lnTo>
                  <a:pt x="7559" y="1283"/>
                </a:lnTo>
                <a:lnTo>
                  <a:pt x="7527" y="1310"/>
                </a:lnTo>
                <a:lnTo>
                  <a:pt x="7502" y="1334"/>
                </a:lnTo>
                <a:lnTo>
                  <a:pt x="7479" y="1355"/>
                </a:lnTo>
                <a:lnTo>
                  <a:pt x="7461" y="1377"/>
                </a:lnTo>
                <a:lnTo>
                  <a:pt x="7445" y="1400"/>
                </a:lnTo>
                <a:lnTo>
                  <a:pt x="7436" y="1418"/>
                </a:lnTo>
                <a:lnTo>
                  <a:pt x="7425" y="1436"/>
                </a:lnTo>
                <a:lnTo>
                  <a:pt x="7418" y="1418"/>
                </a:lnTo>
                <a:lnTo>
                  <a:pt x="7406" y="1400"/>
                </a:lnTo>
                <a:lnTo>
                  <a:pt x="7391" y="1377"/>
                </a:lnTo>
                <a:lnTo>
                  <a:pt x="7373" y="1355"/>
                </a:lnTo>
                <a:lnTo>
                  <a:pt x="7352" y="1334"/>
                </a:lnTo>
                <a:lnTo>
                  <a:pt x="7323" y="1310"/>
                </a:lnTo>
                <a:lnTo>
                  <a:pt x="7293" y="1283"/>
                </a:lnTo>
                <a:lnTo>
                  <a:pt x="7256" y="1257"/>
                </a:lnTo>
                <a:lnTo>
                  <a:pt x="7250" y="1253"/>
                </a:lnTo>
                <a:lnTo>
                  <a:pt x="7311" y="1211"/>
                </a:lnTo>
                <a:lnTo>
                  <a:pt x="7340" y="1191"/>
                </a:lnTo>
                <a:lnTo>
                  <a:pt x="7361" y="1172"/>
                </a:lnTo>
                <a:lnTo>
                  <a:pt x="7383" y="1151"/>
                </a:lnTo>
                <a:lnTo>
                  <a:pt x="7400" y="1131"/>
                </a:lnTo>
                <a:lnTo>
                  <a:pt x="7415" y="1109"/>
                </a:lnTo>
                <a:lnTo>
                  <a:pt x="7425" y="1088"/>
                </a:lnTo>
                <a:lnTo>
                  <a:pt x="7437" y="1109"/>
                </a:lnTo>
                <a:lnTo>
                  <a:pt x="7451" y="1131"/>
                </a:lnTo>
                <a:lnTo>
                  <a:pt x="7469" y="1151"/>
                </a:lnTo>
                <a:lnTo>
                  <a:pt x="7490" y="1172"/>
                </a:lnTo>
                <a:lnTo>
                  <a:pt x="7514" y="1191"/>
                </a:lnTo>
                <a:lnTo>
                  <a:pt x="7539" y="1211"/>
                </a:lnTo>
                <a:lnTo>
                  <a:pt x="7601" y="1253"/>
                </a:lnTo>
                <a:lnTo>
                  <a:pt x="7595" y="1257"/>
                </a:lnTo>
                <a:close/>
                <a:moveTo>
                  <a:pt x="7256" y="1343"/>
                </a:moveTo>
                <a:lnTo>
                  <a:pt x="7287" y="1371"/>
                </a:lnTo>
                <a:lnTo>
                  <a:pt x="7313" y="1395"/>
                </a:lnTo>
                <a:lnTo>
                  <a:pt x="7334" y="1419"/>
                </a:lnTo>
                <a:lnTo>
                  <a:pt x="7347" y="1439"/>
                </a:lnTo>
                <a:lnTo>
                  <a:pt x="7355" y="1457"/>
                </a:lnTo>
                <a:lnTo>
                  <a:pt x="7361" y="1472"/>
                </a:lnTo>
                <a:lnTo>
                  <a:pt x="7365" y="1484"/>
                </a:lnTo>
                <a:lnTo>
                  <a:pt x="7361" y="1496"/>
                </a:lnTo>
                <a:lnTo>
                  <a:pt x="7355" y="1509"/>
                </a:lnTo>
                <a:lnTo>
                  <a:pt x="7347" y="1527"/>
                </a:lnTo>
                <a:lnTo>
                  <a:pt x="7334" y="1547"/>
                </a:lnTo>
                <a:lnTo>
                  <a:pt x="7313" y="1569"/>
                </a:lnTo>
                <a:lnTo>
                  <a:pt x="7287" y="1595"/>
                </a:lnTo>
                <a:lnTo>
                  <a:pt x="7256" y="1622"/>
                </a:lnTo>
                <a:lnTo>
                  <a:pt x="7214" y="1650"/>
                </a:lnTo>
                <a:lnTo>
                  <a:pt x="7185" y="1668"/>
                </a:lnTo>
                <a:lnTo>
                  <a:pt x="7157" y="1650"/>
                </a:lnTo>
                <a:lnTo>
                  <a:pt x="7118" y="1622"/>
                </a:lnTo>
                <a:lnTo>
                  <a:pt x="7083" y="1595"/>
                </a:lnTo>
                <a:lnTo>
                  <a:pt x="7059" y="1569"/>
                </a:lnTo>
                <a:lnTo>
                  <a:pt x="7040" y="1547"/>
                </a:lnTo>
                <a:lnTo>
                  <a:pt x="7025" y="1527"/>
                </a:lnTo>
                <a:lnTo>
                  <a:pt x="7016" y="1509"/>
                </a:lnTo>
                <a:lnTo>
                  <a:pt x="7010" y="1496"/>
                </a:lnTo>
                <a:lnTo>
                  <a:pt x="7007" y="1484"/>
                </a:lnTo>
                <a:lnTo>
                  <a:pt x="7010" y="1472"/>
                </a:lnTo>
                <a:lnTo>
                  <a:pt x="7016" y="1457"/>
                </a:lnTo>
                <a:lnTo>
                  <a:pt x="7025" y="1439"/>
                </a:lnTo>
                <a:lnTo>
                  <a:pt x="7040" y="1419"/>
                </a:lnTo>
                <a:lnTo>
                  <a:pt x="7059" y="1395"/>
                </a:lnTo>
                <a:lnTo>
                  <a:pt x="7083" y="1371"/>
                </a:lnTo>
                <a:lnTo>
                  <a:pt x="7118" y="1343"/>
                </a:lnTo>
                <a:lnTo>
                  <a:pt x="7157" y="1316"/>
                </a:lnTo>
                <a:lnTo>
                  <a:pt x="7185" y="1298"/>
                </a:lnTo>
                <a:lnTo>
                  <a:pt x="7214" y="1316"/>
                </a:lnTo>
                <a:lnTo>
                  <a:pt x="7256" y="1343"/>
                </a:lnTo>
                <a:close/>
                <a:moveTo>
                  <a:pt x="7115" y="1257"/>
                </a:moveTo>
                <a:lnTo>
                  <a:pt x="7079" y="1283"/>
                </a:lnTo>
                <a:lnTo>
                  <a:pt x="7047" y="1310"/>
                </a:lnTo>
                <a:lnTo>
                  <a:pt x="7022" y="1334"/>
                </a:lnTo>
                <a:lnTo>
                  <a:pt x="6999" y="1355"/>
                </a:lnTo>
                <a:lnTo>
                  <a:pt x="6980" y="1377"/>
                </a:lnTo>
                <a:lnTo>
                  <a:pt x="6966" y="1400"/>
                </a:lnTo>
                <a:lnTo>
                  <a:pt x="6954" y="1418"/>
                </a:lnTo>
                <a:lnTo>
                  <a:pt x="6945" y="1436"/>
                </a:lnTo>
                <a:lnTo>
                  <a:pt x="6938" y="1418"/>
                </a:lnTo>
                <a:lnTo>
                  <a:pt x="6926" y="1400"/>
                </a:lnTo>
                <a:lnTo>
                  <a:pt x="6912" y="1377"/>
                </a:lnTo>
                <a:lnTo>
                  <a:pt x="6894" y="1355"/>
                </a:lnTo>
                <a:lnTo>
                  <a:pt x="6872" y="1334"/>
                </a:lnTo>
                <a:lnTo>
                  <a:pt x="6843" y="1310"/>
                </a:lnTo>
                <a:lnTo>
                  <a:pt x="6812" y="1283"/>
                </a:lnTo>
                <a:lnTo>
                  <a:pt x="6776" y="1257"/>
                </a:lnTo>
                <a:lnTo>
                  <a:pt x="6770" y="1253"/>
                </a:lnTo>
                <a:lnTo>
                  <a:pt x="6831" y="1211"/>
                </a:lnTo>
                <a:lnTo>
                  <a:pt x="6858" y="1191"/>
                </a:lnTo>
                <a:lnTo>
                  <a:pt x="6882" y="1172"/>
                </a:lnTo>
                <a:lnTo>
                  <a:pt x="6903" y="1151"/>
                </a:lnTo>
                <a:lnTo>
                  <a:pt x="6920" y="1131"/>
                </a:lnTo>
                <a:lnTo>
                  <a:pt x="6933" y="1109"/>
                </a:lnTo>
                <a:lnTo>
                  <a:pt x="6945" y="1088"/>
                </a:lnTo>
                <a:lnTo>
                  <a:pt x="6957" y="1109"/>
                </a:lnTo>
                <a:lnTo>
                  <a:pt x="6972" y="1131"/>
                </a:lnTo>
                <a:lnTo>
                  <a:pt x="6989" y="1151"/>
                </a:lnTo>
                <a:lnTo>
                  <a:pt x="7010" y="1172"/>
                </a:lnTo>
                <a:lnTo>
                  <a:pt x="7034" y="1191"/>
                </a:lnTo>
                <a:lnTo>
                  <a:pt x="7059" y="1211"/>
                </a:lnTo>
                <a:lnTo>
                  <a:pt x="7121" y="1253"/>
                </a:lnTo>
                <a:lnTo>
                  <a:pt x="7115" y="1257"/>
                </a:lnTo>
                <a:close/>
                <a:moveTo>
                  <a:pt x="6774" y="1343"/>
                </a:moveTo>
                <a:lnTo>
                  <a:pt x="6807" y="1371"/>
                </a:lnTo>
                <a:lnTo>
                  <a:pt x="6834" y="1395"/>
                </a:lnTo>
                <a:lnTo>
                  <a:pt x="6852" y="1419"/>
                </a:lnTo>
                <a:lnTo>
                  <a:pt x="6866" y="1439"/>
                </a:lnTo>
                <a:lnTo>
                  <a:pt x="6876" y="1457"/>
                </a:lnTo>
                <a:lnTo>
                  <a:pt x="6882" y="1472"/>
                </a:lnTo>
                <a:lnTo>
                  <a:pt x="6885" y="1484"/>
                </a:lnTo>
                <a:lnTo>
                  <a:pt x="6882" y="1496"/>
                </a:lnTo>
                <a:lnTo>
                  <a:pt x="6876" y="1509"/>
                </a:lnTo>
                <a:lnTo>
                  <a:pt x="6866" y="1527"/>
                </a:lnTo>
                <a:lnTo>
                  <a:pt x="6852" y="1547"/>
                </a:lnTo>
                <a:lnTo>
                  <a:pt x="6834" y="1569"/>
                </a:lnTo>
                <a:lnTo>
                  <a:pt x="6807" y="1595"/>
                </a:lnTo>
                <a:lnTo>
                  <a:pt x="6774" y="1622"/>
                </a:lnTo>
                <a:lnTo>
                  <a:pt x="6734" y="1650"/>
                </a:lnTo>
                <a:lnTo>
                  <a:pt x="6717" y="1661"/>
                </a:lnTo>
                <a:lnTo>
                  <a:pt x="6705" y="1668"/>
                </a:lnTo>
                <a:lnTo>
                  <a:pt x="6678" y="1650"/>
                </a:lnTo>
                <a:lnTo>
                  <a:pt x="6638" y="1622"/>
                </a:lnTo>
                <a:lnTo>
                  <a:pt x="6603" y="1595"/>
                </a:lnTo>
                <a:lnTo>
                  <a:pt x="6579" y="1569"/>
                </a:lnTo>
                <a:lnTo>
                  <a:pt x="6560" y="1547"/>
                </a:lnTo>
                <a:lnTo>
                  <a:pt x="6546" y="1527"/>
                </a:lnTo>
                <a:lnTo>
                  <a:pt x="6536" y="1509"/>
                </a:lnTo>
                <a:lnTo>
                  <a:pt x="6530" y="1496"/>
                </a:lnTo>
                <a:lnTo>
                  <a:pt x="6528" y="1484"/>
                </a:lnTo>
                <a:lnTo>
                  <a:pt x="6530" y="1472"/>
                </a:lnTo>
                <a:lnTo>
                  <a:pt x="6536" y="1457"/>
                </a:lnTo>
                <a:lnTo>
                  <a:pt x="6546" y="1439"/>
                </a:lnTo>
                <a:lnTo>
                  <a:pt x="6560" y="1419"/>
                </a:lnTo>
                <a:lnTo>
                  <a:pt x="6579" y="1395"/>
                </a:lnTo>
                <a:lnTo>
                  <a:pt x="6603" y="1371"/>
                </a:lnTo>
                <a:lnTo>
                  <a:pt x="6638" y="1343"/>
                </a:lnTo>
                <a:lnTo>
                  <a:pt x="6678" y="1316"/>
                </a:lnTo>
                <a:lnTo>
                  <a:pt x="6705" y="1298"/>
                </a:lnTo>
                <a:lnTo>
                  <a:pt x="6717" y="1305"/>
                </a:lnTo>
                <a:lnTo>
                  <a:pt x="6734" y="1316"/>
                </a:lnTo>
                <a:lnTo>
                  <a:pt x="6774" y="1343"/>
                </a:lnTo>
                <a:close/>
                <a:moveTo>
                  <a:pt x="6636" y="1257"/>
                </a:moveTo>
                <a:lnTo>
                  <a:pt x="6600" y="1283"/>
                </a:lnTo>
                <a:lnTo>
                  <a:pt x="6567" y="1310"/>
                </a:lnTo>
                <a:lnTo>
                  <a:pt x="6542" y="1334"/>
                </a:lnTo>
                <a:lnTo>
                  <a:pt x="6519" y="1355"/>
                </a:lnTo>
                <a:lnTo>
                  <a:pt x="6500" y="1377"/>
                </a:lnTo>
                <a:lnTo>
                  <a:pt x="6486" y="1400"/>
                </a:lnTo>
                <a:lnTo>
                  <a:pt x="6474" y="1418"/>
                </a:lnTo>
                <a:lnTo>
                  <a:pt x="6465" y="1436"/>
                </a:lnTo>
                <a:lnTo>
                  <a:pt x="6458" y="1418"/>
                </a:lnTo>
                <a:lnTo>
                  <a:pt x="6446" y="1400"/>
                </a:lnTo>
                <a:lnTo>
                  <a:pt x="6432" y="1377"/>
                </a:lnTo>
                <a:lnTo>
                  <a:pt x="6414" y="1355"/>
                </a:lnTo>
                <a:lnTo>
                  <a:pt x="6390" y="1334"/>
                </a:lnTo>
                <a:lnTo>
                  <a:pt x="6363" y="1310"/>
                </a:lnTo>
                <a:lnTo>
                  <a:pt x="6332" y="1283"/>
                </a:lnTo>
                <a:lnTo>
                  <a:pt x="6296" y="1257"/>
                </a:lnTo>
                <a:lnTo>
                  <a:pt x="6290" y="1253"/>
                </a:lnTo>
                <a:lnTo>
                  <a:pt x="6351" y="1211"/>
                </a:lnTo>
                <a:lnTo>
                  <a:pt x="6378" y="1191"/>
                </a:lnTo>
                <a:lnTo>
                  <a:pt x="6402" y="1172"/>
                </a:lnTo>
                <a:lnTo>
                  <a:pt x="6422" y="1151"/>
                </a:lnTo>
                <a:lnTo>
                  <a:pt x="6440" y="1131"/>
                </a:lnTo>
                <a:lnTo>
                  <a:pt x="6453" y="1109"/>
                </a:lnTo>
                <a:lnTo>
                  <a:pt x="6465" y="1088"/>
                </a:lnTo>
                <a:lnTo>
                  <a:pt x="6477" y="1109"/>
                </a:lnTo>
                <a:lnTo>
                  <a:pt x="6492" y="1131"/>
                </a:lnTo>
                <a:lnTo>
                  <a:pt x="6510" y="1151"/>
                </a:lnTo>
                <a:lnTo>
                  <a:pt x="6530" y="1172"/>
                </a:lnTo>
                <a:lnTo>
                  <a:pt x="6554" y="1191"/>
                </a:lnTo>
                <a:lnTo>
                  <a:pt x="6579" y="1211"/>
                </a:lnTo>
                <a:lnTo>
                  <a:pt x="6642" y="1253"/>
                </a:lnTo>
                <a:lnTo>
                  <a:pt x="6636" y="1257"/>
                </a:lnTo>
                <a:close/>
                <a:moveTo>
                  <a:pt x="6294" y="1343"/>
                </a:moveTo>
                <a:lnTo>
                  <a:pt x="6327" y="1371"/>
                </a:lnTo>
                <a:lnTo>
                  <a:pt x="6354" y="1395"/>
                </a:lnTo>
                <a:lnTo>
                  <a:pt x="6372" y="1419"/>
                </a:lnTo>
                <a:lnTo>
                  <a:pt x="6386" y="1439"/>
                </a:lnTo>
                <a:lnTo>
                  <a:pt x="6396" y="1457"/>
                </a:lnTo>
                <a:lnTo>
                  <a:pt x="6402" y="1472"/>
                </a:lnTo>
                <a:lnTo>
                  <a:pt x="6404" y="1484"/>
                </a:lnTo>
                <a:lnTo>
                  <a:pt x="6402" y="1496"/>
                </a:lnTo>
                <a:lnTo>
                  <a:pt x="6396" y="1509"/>
                </a:lnTo>
                <a:lnTo>
                  <a:pt x="6386" y="1527"/>
                </a:lnTo>
                <a:lnTo>
                  <a:pt x="6372" y="1547"/>
                </a:lnTo>
                <a:lnTo>
                  <a:pt x="6354" y="1569"/>
                </a:lnTo>
                <a:lnTo>
                  <a:pt x="6327" y="1595"/>
                </a:lnTo>
                <a:lnTo>
                  <a:pt x="6294" y="1622"/>
                </a:lnTo>
                <a:lnTo>
                  <a:pt x="6254" y="1650"/>
                </a:lnTo>
                <a:lnTo>
                  <a:pt x="6227" y="1668"/>
                </a:lnTo>
                <a:lnTo>
                  <a:pt x="6198" y="1650"/>
                </a:lnTo>
                <a:lnTo>
                  <a:pt x="6158" y="1622"/>
                </a:lnTo>
                <a:lnTo>
                  <a:pt x="6125" y="1595"/>
                </a:lnTo>
                <a:lnTo>
                  <a:pt x="6098" y="1569"/>
                </a:lnTo>
                <a:lnTo>
                  <a:pt x="6080" y="1547"/>
                </a:lnTo>
                <a:lnTo>
                  <a:pt x="6066" y="1527"/>
                </a:lnTo>
                <a:lnTo>
                  <a:pt x="6056" y="1509"/>
                </a:lnTo>
                <a:lnTo>
                  <a:pt x="6050" y="1496"/>
                </a:lnTo>
                <a:lnTo>
                  <a:pt x="6048" y="1484"/>
                </a:lnTo>
                <a:lnTo>
                  <a:pt x="6050" y="1472"/>
                </a:lnTo>
                <a:lnTo>
                  <a:pt x="6056" y="1457"/>
                </a:lnTo>
                <a:lnTo>
                  <a:pt x="6066" y="1439"/>
                </a:lnTo>
                <a:lnTo>
                  <a:pt x="6080" y="1419"/>
                </a:lnTo>
                <a:lnTo>
                  <a:pt x="6098" y="1395"/>
                </a:lnTo>
                <a:lnTo>
                  <a:pt x="6125" y="1371"/>
                </a:lnTo>
                <a:lnTo>
                  <a:pt x="6158" y="1343"/>
                </a:lnTo>
                <a:lnTo>
                  <a:pt x="6198" y="1316"/>
                </a:lnTo>
                <a:lnTo>
                  <a:pt x="6227" y="1298"/>
                </a:lnTo>
                <a:lnTo>
                  <a:pt x="6254" y="1316"/>
                </a:lnTo>
                <a:lnTo>
                  <a:pt x="6294" y="1343"/>
                </a:lnTo>
                <a:close/>
                <a:moveTo>
                  <a:pt x="6156" y="1257"/>
                </a:moveTo>
                <a:lnTo>
                  <a:pt x="6120" y="1283"/>
                </a:lnTo>
                <a:lnTo>
                  <a:pt x="6089" y="1310"/>
                </a:lnTo>
                <a:lnTo>
                  <a:pt x="6062" y="1334"/>
                </a:lnTo>
                <a:lnTo>
                  <a:pt x="6038" y="1355"/>
                </a:lnTo>
                <a:lnTo>
                  <a:pt x="6020" y="1377"/>
                </a:lnTo>
                <a:lnTo>
                  <a:pt x="6006" y="1400"/>
                </a:lnTo>
                <a:lnTo>
                  <a:pt x="5994" y="1418"/>
                </a:lnTo>
                <a:lnTo>
                  <a:pt x="5987" y="1436"/>
                </a:lnTo>
                <a:lnTo>
                  <a:pt x="5978" y="1418"/>
                </a:lnTo>
                <a:lnTo>
                  <a:pt x="5966" y="1400"/>
                </a:lnTo>
                <a:lnTo>
                  <a:pt x="5952" y="1377"/>
                </a:lnTo>
                <a:lnTo>
                  <a:pt x="5934" y="1355"/>
                </a:lnTo>
                <a:lnTo>
                  <a:pt x="5910" y="1334"/>
                </a:lnTo>
                <a:lnTo>
                  <a:pt x="5885" y="1310"/>
                </a:lnTo>
                <a:lnTo>
                  <a:pt x="5852" y="1283"/>
                </a:lnTo>
                <a:lnTo>
                  <a:pt x="5816" y="1257"/>
                </a:lnTo>
                <a:lnTo>
                  <a:pt x="5810" y="1253"/>
                </a:lnTo>
                <a:lnTo>
                  <a:pt x="5873" y="1211"/>
                </a:lnTo>
                <a:lnTo>
                  <a:pt x="5898" y="1191"/>
                </a:lnTo>
                <a:lnTo>
                  <a:pt x="5922" y="1172"/>
                </a:lnTo>
                <a:lnTo>
                  <a:pt x="5942" y="1151"/>
                </a:lnTo>
                <a:lnTo>
                  <a:pt x="5960" y="1131"/>
                </a:lnTo>
                <a:lnTo>
                  <a:pt x="5975" y="1109"/>
                </a:lnTo>
                <a:lnTo>
                  <a:pt x="5987" y="1088"/>
                </a:lnTo>
                <a:lnTo>
                  <a:pt x="5999" y="1109"/>
                </a:lnTo>
                <a:lnTo>
                  <a:pt x="6012" y="1131"/>
                </a:lnTo>
                <a:lnTo>
                  <a:pt x="6030" y="1151"/>
                </a:lnTo>
                <a:lnTo>
                  <a:pt x="6050" y="1172"/>
                </a:lnTo>
                <a:lnTo>
                  <a:pt x="6074" y="1191"/>
                </a:lnTo>
                <a:lnTo>
                  <a:pt x="6101" y="1211"/>
                </a:lnTo>
                <a:lnTo>
                  <a:pt x="6162" y="1253"/>
                </a:lnTo>
                <a:lnTo>
                  <a:pt x="6156" y="1257"/>
                </a:lnTo>
                <a:close/>
                <a:moveTo>
                  <a:pt x="5814" y="1343"/>
                </a:moveTo>
                <a:lnTo>
                  <a:pt x="5849" y="1371"/>
                </a:lnTo>
                <a:lnTo>
                  <a:pt x="5874" y="1395"/>
                </a:lnTo>
                <a:lnTo>
                  <a:pt x="5892" y="1419"/>
                </a:lnTo>
                <a:lnTo>
                  <a:pt x="5906" y="1439"/>
                </a:lnTo>
                <a:lnTo>
                  <a:pt x="5916" y="1457"/>
                </a:lnTo>
                <a:lnTo>
                  <a:pt x="5922" y="1472"/>
                </a:lnTo>
                <a:lnTo>
                  <a:pt x="5924" y="1484"/>
                </a:lnTo>
                <a:lnTo>
                  <a:pt x="5922" y="1496"/>
                </a:lnTo>
                <a:lnTo>
                  <a:pt x="5916" y="1509"/>
                </a:lnTo>
                <a:lnTo>
                  <a:pt x="5906" y="1527"/>
                </a:lnTo>
                <a:lnTo>
                  <a:pt x="5892" y="1547"/>
                </a:lnTo>
                <a:lnTo>
                  <a:pt x="5874" y="1569"/>
                </a:lnTo>
                <a:lnTo>
                  <a:pt x="5849" y="1595"/>
                </a:lnTo>
                <a:lnTo>
                  <a:pt x="5814" y="1622"/>
                </a:lnTo>
                <a:lnTo>
                  <a:pt x="5774" y="1650"/>
                </a:lnTo>
                <a:lnTo>
                  <a:pt x="5759" y="1661"/>
                </a:lnTo>
                <a:lnTo>
                  <a:pt x="5747" y="1668"/>
                </a:lnTo>
                <a:lnTo>
                  <a:pt x="5718" y="1650"/>
                </a:lnTo>
                <a:lnTo>
                  <a:pt x="5678" y="1622"/>
                </a:lnTo>
                <a:lnTo>
                  <a:pt x="5645" y="1595"/>
                </a:lnTo>
                <a:lnTo>
                  <a:pt x="5619" y="1569"/>
                </a:lnTo>
                <a:lnTo>
                  <a:pt x="5601" y="1547"/>
                </a:lnTo>
                <a:lnTo>
                  <a:pt x="5586" y="1527"/>
                </a:lnTo>
                <a:lnTo>
                  <a:pt x="5577" y="1509"/>
                </a:lnTo>
                <a:lnTo>
                  <a:pt x="5571" y="1496"/>
                </a:lnTo>
                <a:lnTo>
                  <a:pt x="5568" y="1484"/>
                </a:lnTo>
                <a:lnTo>
                  <a:pt x="5571" y="1472"/>
                </a:lnTo>
                <a:lnTo>
                  <a:pt x="5577" y="1457"/>
                </a:lnTo>
                <a:lnTo>
                  <a:pt x="5586" y="1439"/>
                </a:lnTo>
                <a:lnTo>
                  <a:pt x="5601" y="1419"/>
                </a:lnTo>
                <a:lnTo>
                  <a:pt x="5619" y="1395"/>
                </a:lnTo>
                <a:lnTo>
                  <a:pt x="5645" y="1371"/>
                </a:lnTo>
                <a:lnTo>
                  <a:pt x="5678" y="1343"/>
                </a:lnTo>
                <a:lnTo>
                  <a:pt x="5718" y="1316"/>
                </a:lnTo>
                <a:lnTo>
                  <a:pt x="5747" y="1298"/>
                </a:lnTo>
                <a:lnTo>
                  <a:pt x="5759" y="1305"/>
                </a:lnTo>
                <a:lnTo>
                  <a:pt x="5774" y="1316"/>
                </a:lnTo>
                <a:lnTo>
                  <a:pt x="5814" y="1343"/>
                </a:lnTo>
                <a:close/>
                <a:moveTo>
                  <a:pt x="5676" y="1257"/>
                </a:moveTo>
                <a:lnTo>
                  <a:pt x="5640" y="1283"/>
                </a:lnTo>
                <a:lnTo>
                  <a:pt x="5609" y="1310"/>
                </a:lnTo>
                <a:lnTo>
                  <a:pt x="5583" y="1334"/>
                </a:lnTo>
                <a:lnTo>
                  <a:pt x="5559" y="1355"/>
                </a:lnTo>
                <a:lnTo>
                  <a:pt x="5541" y="1377"/>
                </a:lnTo>
                <a:lnTo>
                  <a:pt x="5526" y="1400"/>
                </a:lnTo>
                <a:lnTo>
                  <a:pt x="5514" y="1418"/>
                </a:lnTo>
                <a:lnTo>
                  <a:pt x="5507" y="1436"/>
                </a:lnTo>
                <a:lnTo>
                  <a:pt x="5499" y="1418"/>
                </a:lnTo>
                <a:lnTo>
                  <a:pt x="5487" y="1400"/>
                </a:lnTo>
                <a:lnTo>
                  <a:pt x="5472" y="1377"/>
                </a:lnTo>
                <a:lnTo>
                  <a:pt x="5453" y="1355"/>
                </a:lnTo>
                <a:lnTo>
                  <a:pt x="5430" y="1334"/>
                </a:lnTo>
                <a:lnTo>
                  <a:pt x="5405" y="1310"/>
                </a:lnTo>
                <a:lnTo>
                  <a:pt x="5373" y="1283"/>
                </a:lnTo>
                <a:lnTo>
                  <a:pt x="5337" y="1257"/>
                </a:lnTo>
                <a:lnTo>
                  <a:pt x="5331" y="1253"/>
                </a:lnTo>
                <a:lnTo>
                  <a:pt x="5393" y="1211"/>
                </a:lnTo>
                <a:lnTo>
                  <a:pt x="5418" y="1191"/>
                </a:lnTo>
                <a:lnTo>
                  <a:pt x="5442" y="1172"/>
                </a:lnTo>
                <a:lnTo>
                  <a:pt x="5463" y="1151"/>
                </a:lnTo>
                <a:lnTo>
                  <a:pt x="5481" y="1131"/>
                </a:lnTo>
                <a:lnTo>
                  <a:pt x="5495" y="1109"/>
                </a:lnTo>
                <a:lnTo>
                  <a:pt x="5507" y="1088"/>
                </a:lnTo>
                <a:lnTo>
                  <a:pt x="5519" y="1109"/>
                </a:lnTo>
                <a:lnTo>
                  <a:pt x="5532" y="1131"/>
                </a:lnTo>
                <a:lnTo>
                  <a:pt x="5550" y="1151"/>
                </a:lnTo>
                <a:lnTo>
                  <a:pt x="5571" y="1172"/>
                </a:lnTo>
                <a:lnTo>
                  <a:pt x="5595" y="1191"/>
                </a:lnTo>
                <a:lnTo>
                  <a:pt x="5621" y="1211"/>
                </a:lnTo>
                <a:lnTo>
                  <a:pt x="5682" y="1253"/>
                </a:lnTo>
                <a:lnTo>
                  <a:pt x="5676" y="1257"/>
                </a:lnTo>
                <a:close/>
                <a:moveTo>
                  <a:pt x="5334" y="1343"/>
                </a:moveTo>
                <a:lnTo>
                  <a:pt x="5369" y="1371"/>
                </a:lnTo>
                <a:lnTo>
                  <a:pt x="5393" y="1395"/>
                </a:lnTo>
                <a:lnTo>
                  <a:pt x="5412" y="1419"/>
                </a:lnTo>
                <a:lnTo>
                  <a:pt x="5427" y="1439"/>
                </a:lnTo>
                <a:lnTo>
                  <a:pt x="5436" y="1457"/>
                </a:lnTo>
                <a:lnTo>
                  <a:pt x="5442" y="1472"/>
                </a:lnTo>
                <a:lnTo>
                  <a:pt x="5445" y="1484"/>
                </a:lnTo>
                <a:lnTo>
                  <a:pt x="5442" y="1496"/>
                </a:lnTo>
                <a:lnTo>
                  <a:pt x="5436" y="1509"/>
                </a:lnTo>
                <a:lnTo>
                  <a:pt x="5427" y="1527"/>
                </a:lnTo>
                <a:lnTo>
                  <a:pt x="5412" y="1547"/>
                </a:lnTo>
                <a:lnTo>
                  <a:pt x="5393" y="1569"/>
                </a:lnTo>
                <a:lnTo>
                  <a:pt x="5369" y="1595"/>
                </a:lnTo>
                <a:lnTo>
                  <a:pt x="5334" y="1622"/>
                </a:lnTo>
                <a:lnTo>
                  <a:pt x="5295" y="1650"/>
                </a:lnTo>
                <a:lnTo>
                  <a:pt x="5267" y="1668"/>
                </a:lnTo>
                <a:lnTo>
                  <a:pt x="5238" y="1650"/>
                </a:lnTo>
                <a:lnTo>
                  <a:pt x="5199" y="1622"/>
                </a:lnTo>
                <a:lnTo>
                  <a:pt x="5165" y="1595"/>
                </a:lnTo>
                <a:lnTo>
                  <a:pt x="5139" y="1569"/>
                </a:lnTo>
                <a:lnTo>
                  <a:pt x="5121" y="1547"/>
                </a:lnTo>
                <a:lnTo>
                  <a:pt x="5106" y="1527"/>
                </a:lnTo>
                <a:lnTo>
                  <a:pt x="5097" y="1509"/>
                </a:lnTo>
                <a:lnTo>
                  <a:pt x="5091" y="1496"/>
                </a:lnTo>
                <a:lnTo>
                  <a:pt x="5087" y="1484"/>
                </a:lnTo>
                <a:lnTo>
                  <a:pt x="5091" y="1472"/>
                </a:lnTo>
                <a:lnTo>
                  <a:pt x="5097" y="1457"/>
                </a:lnTo>
                <a:lnTo>
                  <a:pt x="5106" y="1439"/>
                </a:lnTo>
                <a:lnTo>
                  <a:pt x="5121" y="1419"/>
                </a:lnTo>
                <a:lnTo>
                  <a:pt x="5139" y="1395"/>
                </a:lnTo>
                <a:lnTo>
                  <a:pt x="5165" y="1371"/>
                </a:lnTo>
                <a:lnTo>
                  <a:pt x="5199" y="1343"/>
                </a:lnTo>
                <a:lnTo>
                  <a:pt x="5238" y="1316"/>
                </a:lnTo>
                <a:lnTo>
                  <a:pt x="5267" y="1298"/>
                </a:lnTo>
                <a:lnTo>
                  <a:pt x="5295" y="1316"/>
                </a:lnTo>
                <a:lnTo>
                  <a:pt x="5334" y="1343"/>
                </a:lnTo>
                <a:close/>
                <a:moveTo>
                  <a:pt x="5196" y="1257"/>
                </a:moveTo>
                <a:lnTo>
                  <a:pt x="5160" y="1283"/>
                </a:lnTo>
                <a:lnTo>
                  <a:pt x="5129" y="1310"/>
                </a:lnTo>
                <a:lnTo>
                  <a:pt x="5100" y="1334"/>
                </a:lnTo>
                <a:lnTo>
                  <a:pt x="5079" y="1355"/>
                </a:lnTo>
                <a:lnTo>
                  <a:pt x="5061" y="1377"/>
                </a:lnTo>
                <a:lnTo>
                  <a:pt x="5046" y="1400"/>
                </a:lnTo>
                <a:lnTo>
                  <a:pt x="5034" y="1418"/>
                </a:lnTo>
                <a:lnTo>
                  <a:pt x="5027" y="1436"/>
                </a:lnTo>
                <a:lnTo>
                  <a:pt x="5019" y="1418"/>
                </a:lnTo>
                <a:lnTo>
                  <a:pt x="5007" y="1400"/>
                </a:lnTo>
                <a:lnTo>
                  <a:pt x="4994" y="1377"/>
                </a:lnTo>
                <a:lnTo>
                  <a:pt x="4973" y="1355"/>
                </a:lnTo>
                <a:lnTo>
                  <a:pt x="4952" y="1334"/>
                </a:lnTo>
                <a:lnTo>
                  <a:pt x="4925" y="1310"/>
                </a:lnTo>
                <a:lnTo>
                  <a:pt x="4893" y="1283"/>
                </a:lnTo>
                <a:lnTo>
                  <a:pt x="4857" y="1257"/>
                </a:lnTo>
                <a:lnTo>
                  <a:pt x="4851" y="1253"/>
                </a:lnTo>
                <a:lnTo>
                  <a:pt x="4913" y="1211"/>
                </a:lnTo>
                <a:lnTo>
                  <a:pt x="4940" y="1191"/>
                </a:lnTo>
                <a:lnTo>
                  <a:pt x="4964" y="1172"/>
                </a:lnTo>
                <a:lnTo>
                  <a:pt x="4983" y="1151"/>
                </a:lnTo>
                <a:lnTo>
                  <a:pt x="5001" y="1131"/>
                </a:lnTo>
                <a:lnTo>
                  <a:pt x="5015" y="1109"/>
                </a:lnTo>
                <a:lnTo>
                  <a:pt x="5027" y="1088"/>
                </a:lnTo>
                <a:lnTo>
                  <a:pt x="5039" y="1109"/>
                </a:lnTo>
                <a:lnTo>
                  <a:pt x="5052" y="1131"/>
                </a:lnTo>
                <a:lnTo>
                  <a:pt x="5069" y="1151"/>
                </a:lnTo>
                <a:lnTo>
                  <a:pt x="5091" y="1172"/>
                </a:lnTo>
                <a:lnTo>
                  <a:pt x="5115" y="1191"/>
                </a:lnTo>
                <a:lnTo>
                  <a:pt x="5141" y="1211"/>
                </a:lnTo>
                <a:lnTo>
                  <a:pt x="5202" y="1253"/>
                </a:lnTo>
                <a:lnTo>
                  <a:pt x="5196" y="1257"/>
                </a:lnTo>
                <a:close/>
                <a:moveTo>
                  <a:pt x="4856" y="1343"/>
                </a:moveTo>
                <a:lnTo>
                  <a:pt x="4889" y="1371"/>
                </a:lnTo>
                <a:lnTo>
                  <a:pt x="4913" y="1395"/>
                </a:lnTo>
                <a:lnTo>
                  <a:pt x="4934" y="1419"/>
                </a:lnTo>
                <a:lnTo>
                  <a:pt x="4947" y="1439"/>
                </a:lnTo>
                <a:lnTo>
                  <a:pt x="4958" y="1457"/>
                </a:lnTo>
                <a:lnTo>
                  <a:pt x="4964" y="1472"/>
                </a:lnTo>
                <a:lnTo>
                  <a:pt x="4965" y="1484"/>
                </a:lnTo>
                <a:lnTo>
                  <a:pt x="4964" y="1496"/>
                </a:lnTo>
                <a:lnTo>
                  <a:pt x="4958" y="1509"/>
                </a:lnTo>
                <a:lnTo>
                  <a:pt x="4947" y="1527"/>
                </a:lnTo>
                <a:lnTo>
                  <a:pt x="4934" y="1547"/>
                </a:lnTo>
                <a:lnTo>
                  <a:pt x="4913" y="1569"/>
                </a:lnTo>
                <a:lnTo>
                  <a:pt x="4889" y="1595"/>
                </a:lnTo>
                <a:lnTo>
                  <a:pt x="4856" y="1622"/>
                </a:lnTo>
                <a:lnTo>
                  <a:pt x="4815" y="1650"/>
                </a:lnTo>
                <a:lnTo>
                  <a:pt x="4799" y="1661"/>
                </a:lnTo>
                <a:lnTo>
                  <a:pt x="4787" y="1668"/>
                </a:lnTo>
                <a:lnTo>
                  <a:pt x="4760" y="1650"/>
                </a:lnTo>
                <a:lnTo>
                  <a:pt x="4718" y="1622"/>
                </a:lnTo>
                <a:lnTo>
                  <a:pt x="4685" y="1595"/>
                </a:lnTo>
                <a:lnTo>
                  <a:pt x="4659" y="1569"/>
                </a:lnTo>
                <a:lnTo>
                  <a:pt x="4640" y="1547"/>
                </a:lnTo>
                <a:lnTo>
                  <a:pt x="4625" y="1527"/>
                </a:lnTo>
                <a:lnTo>
                  <a:pt x="4617" y="1509"/>
                </a:lnTo>
                <a:lnTo>
                  <a:pt x="4611" y="1496"/>
                </a:lnTo>
                <a:lnTo>
                  <a:pt x="4607" y="1484"/>
                </a:lnTo>
                <a:lnTo>
                  <a:pt x="4611" y="1472"/>
                </a:lnTo>
                <a:lnTo>
                  <a:pt x="4617" y="1457"/>
                </a:lnTo>
                <a:lnTo>
                  <a:pt x="4625" y="1439"/>
                </a:lnTo>
                <a:lnTo>
                  <a:pt x="4640" y="1419"/>
                </a:lnTo>
                <a:lnTo>
                  <a:pt x="4659" y="1395"/>
                </a:lnTo>
                <a:lnTo>
                  <a:pt x="4685" y="1371"/>
                </a:lnTo>
                <a:lnTo>
                  <a:pt x="4718" y="1343"/>
                </a:lnTo>
                <a:lnTo>
                  <a:pt x="4760" y="1316"/>
                </a:lnTo>
                <a:lnTo>
                  <a:pt x="4787" y="1298"/>
                </a:lnTo>
                <a:lnTo>
                  <a:pt x="4799" y="1305"/>
                </a:lnTo>
                <a:lnTo>
                  <a:pt x="4815" y="1316"/>
                </a:lnTo>
                <a:lnTo>
                  <a:pt x="4856" y="1343"/>
                </a:lnTo>
                <a:close/>
                <a:moveTo>
                  <a:pt x="4718" y="1257"/>
                </a:moveTo>
                <a:lnTo>
                  <a:pt x="4679" y="1283"/>
                </a:lnTo>
                <a:lnTo>
                  <a:pt x="4649" y="1310"/>
                </a:lnTo>
                <a:lnTo>
                  <a:pt x="4622" y="1334"/>
                </a:lnTo>
                <a:lnTo>
                  <a:pt x="4599" y="1355"/>
                </a:lnTo>
                <a:lnTo>
                  <a:pt x="4581" y="1377"/>
                </a:lnTo>
                <a:lnTo>
                  <a:pt x="4568" y="1400"/>
                </a:lnTo>
                <a:lnTo>
                  <a:pt x="4556" y="1418"/>
                </a:lnTo>
                <a:lnTo>
                  <a:pt x="4547" y="1436"/>
                </a:lnTo>
                <a:lnTo>
                  <a:pt x="4538" y="1418"/>
                </a:lnTo>
                <a:lnTo>
                  <a:pt x="4527" y="1400"/>
                </a:lnTo>
                <a:lnTo>
                  <a:pt x="4511" y="1377"/>
                </a:lnTo>
                <a:lnTo>
                  <a:pt x="4493" y="1355"/>
                </a:lnTo>
                <a:lnTo>
                  <a:pt x="4472" y="1334"/>
                </a:lnTo>
                <a:lnTo>
                  <a:pt x="4445" y="1310"/>
                </a:lnTo>
                <a:lnTo>
                  <a:pt x="4413" y="1283"/>
                </a:lnTo>
                <a:lnTo>
                  <a:pt x="4377" y="1257"/>
                </a:lnTo>
                <a:lnTo>
                  <a:pt x="4371" y="1253"/>
                </a:lnTo>
                <a:lnTo>
                  <a:pt x="4433" y="1211"/>
                </a:lnTo>
                <a:lnTo>
                  <a:pt x="4460" y="1191"/>
                </a:lnTo>
                <a:lnTo>
                  <a:pt x="4484" y="1172"/>
                </a:lnTo>
                <a:lnTo>
                  <a:pt x="4503" y="1151"/>
                </a:lnTo>
                <a:lnTo>
                  <a:pt x="4521" y="1131"/>
                </a:lnTo>
                <a:lnTo>
                  <a:pt x="4535" y="1109"/>
                </a:lnTo>
                <a:lnTo>
                  <a:pt x="4547" y="1088"/>
                </a:lnTo>
                <a:lnTo>
                  <a:pt x="4557" y="1109"/>
                </a:lnTo>
                <a:lnTo>
                  <a:pt x="4574" y="1131"/>
                </a:lnTo>
                <a:lnTo>
                  <a:pt x="4589" y="1151"/>
                </a:lnTo>
                <a:lnTo>
                  <a:pt x="4611" y="1172"/>
                </a:lnTo>
                <a:lnTo>
                  <a:pt x="4634" y="1191"/>
                </a:lnTo>
                <a:lnTo>
                  <a:pt x="4661" y="1211"/>
                </a:lnTo>
                <a:lnTo>
                  <a:pt x="4724" y="1253"/>
                </a:lnTo>
                <a:lnTo>
                  <a:pt x="4718" y="1257"/>
                </a:lnTo>
                <a:close/>
                <a:moveTo>
                  <a:pt x="4376" y="1343"/>
                </a:moveTo>
                <a:lnTo>
                  <a:pt x="4407" y="1371"/>
                </a:lnTo>
                <a:lnTo>
                  <a:pt x="4433" y="1395"/>
                </a:lnTo>
                <a:lnTo>
                  <a:pt x="4454" y="1419"/>
                </a:lnTo>
                <a:lnTo>
                  <a:pt x="4467" y="1439"/>
                </a:lnTo>
                <a:lnTo>
                  <a:pt x="4478" y="1457"/>
                </a:lnTo>
                <a:lnTo>
                  <a:pt x="4484" y="1472"/>
                </a:lnTo>
                <a:lnTo>
                  <a:pt x="4485" y="1484"/>
                </a:lnTo>
                <a:lnTo>
                  <a:pt x="4484" y="1496"/>
                </a:lnTo>
                <a:lnTo>
                  <a:pt x="4478" y="1509"/>
                </a:lnTo>
                <a:lnTo>
                  <a:pt x="4467" y="1527"/>
                </a:lnTo>
                <a:lnTo>
                  <a:pt x="4454" y="1547"/>
                </a:lnTo>
                <a:lnTo>
                  <a:pt x="4433" y="1569"/>
                </a:lnTo>
                <a:lnTo>
                  <a:pt x="4407" y="1595"/>
                </a:lnTo>
                <a:lnTo>
                  <a:pt x="4376" y="1622"/>
                </a:lnTo>
                <a:lnTo>
                  <a:pt x="4335" y="1650"/>
                </a:lnTo>
                <a:lnTo>
                  <a:pt x="4308" y="1668"/>
                </a:lnTo>
                <a:lnTo>
                  <a:pt x="4280" y="1650"/>
                </a:lnTo>
                <a:lnTo>
                  <a:pt x="4238" y="1622"/>
                </a:lnTo>
                <a:lnTo>
                  <a:pt x="4206" y="1595"/>
                </a:lnTo>
                <a:lnTo>
                  <a:pt x="4179" y="1569"/>
                </a:lnTo>
                <a:lnTo>
                  <a:pt x="4160" y="1547"/>
                </a:lnTo>
                <a:lnTo>
                  <a:pt x="4146" y="1527"/>
                </a:lnTo>
                <a:lnTo>
                  <a:pt x="4137" y="1509"/>
                </a:lnTo>
                <a:lnTo>
                  <a:pt x="4131" y="1496"/>
                </a:lnTo>
                <a:lnTo>
                  <a:pt x="4128" y="1484"/>
                </a:lnTo>
                <a:lnTo>
                  <a:pt x="4131" y="1472"/>
                </a:lnTo>
                <a:lnTo>
                  <a:pt x="4137" y="1457"/>
                </a:lnTo>
                <a:lnTo>
                  <a:pt x="4146" y="1439"/>
                </a:lnTo>
                <a:lnTo>
                  <a:pt x="4160" y="1419"/>
                </a:lnTo>
                <a:lnTo>
                  <a:pt x="4179" y="1395"/>
                </a:lnTo>
                <a:lnTo>
                  <a:pt x="4206" y="1371"/>
                </a:lnTo>
                <a:lnTo>
                  <a:pt x="4238" y="1343"/>
                </a:lnTo>
                <a:lnTo>
                  <a:pt x="4280" y="1316"/>
                </a:lnTo>
                <a:lnTo>
                  <a:pt x="4308" y="1298"/>
                </a:lnTo>
                <a:lnTo>
                  <a:pt x="4335" y="1316"/>
                </a:lnTo>
                <a:lnTo>
                  <a:pt x="4376" y="1343"/>
                </a:lnTo>
                <a:close/>
                <a:moveTo>
                  <a:pt x="4238" y="1257"/>
                </a:moveTo>
                <a:lnTo>
                  <a:pt x="4200" y="1283"/>
                </a:lnTo>
                <a:lnTo>
                  <a:pt x="4170" y="1310"/>
                </a:lnTo>
                <a:lnTo>
                  <a:pt x="4142" y="1334"/>
                </a:lnTo>
                <a:lnTo>
                  <a:pt x="4119" y="1355"/>
                </a:lnTo>
                <a:lnTo>
                  <a:pt x="4101" y="1377"/>
                </a:lnTo>
                <a:lnTo>
                  <a:pt x="4088" y="1400"/>
                </a:lnTo>
                <a:lnTo>
                  <a:pt x="4076" y="1418"/>
                </a:lnTo>
                <a:lnTo>
                  <a:pt x="4068" y="1436"/>
                </a:lnTo>
                <a:lnTo>
                  <a:pt x="4058" y="1418"/>
                </a:lnTo>
                <a:lnTo>
                  <a:pt x="4047" y="1400"/>
                </a:lnTo>
                <a:lnTo>
                  <a:pt x="4032" y="1377"/>
                </a:lnTo>
                <a:lnTo>
                  <a:pt x="4014" y="1355"/>
                </a:lnTo>
                <a:lnTo>
                  <a:pt x="3992" y="1334"/>
                </a:lnTo>
                <a:lnTo>
                  <a:pt x="3966" y="1310"/>
                </a:lnTo>
                <a:lnTo>
                  <a:pt x="3933" y="1283"/>
                </a:lnTo>
                <a:lnTo>
                  <a:pt x="3897" y="1257"/>
                </a:lnTo>
                <a:lnTo>
                  <a:pt x="3890" y="1253"/>
                </a:lnTo>
                <a:lnTo>
                  <a:pt x="3954" y="1211"/>
                </a:lnTo>
                <a:lnTo>
                  <a:pt x="3980" y="1191"/>
                </a:lnTo>
                <a:lnTo>
                  <a:pt x="4004" y="1172"/>
                </a:lnTo>
                <a:lnTo>
                  <a:pt x="4023" y="1151"/>
                </a:lnTo>
                <a:lnTo>
                  <a:pt x="4041" y="1131"/>
                </a:lnTo>
                <a:lnTo>
                  <a:pt x="4056" y="1109"/>
                </a:lnTo>
                <a:lnTo>
                  <a:pt x="4068" y="1088"/>
                </a:lnTo>
                <a:lnTo>
                  <a:pt x="4077" y="1109"/>
                </a:lnTo>
                <a:lnTo>
                  <a:pt x="4094" y="1131"/>
                </a:lnTo>
                <a:lnTo>
                  <a:pt x="4110" y="1151"/>
                </a:lnTo>
                <a:lnTo>
                  <a:pt x="4131" y="1172"/>
                </a:lnTo>
                <a:lnTo>
                  <a:pt x="4154" y="1191"/>
                </a:lnTo>
                <a:lnTo>
                  <a:pt x="4182" y="1211"/>
                </a:lnTo>
                <a:lnTo>
                  <a:pt x="4244" y="1253"/>
                </a:lnTo>
                <a:lnTo>
                  <a:pt x="4238" y="1257"/>
                </a:lnTo>
                <a:close/>
                <a:moveTo>
                  <a:pt x="3896" y="1343"/>
                </a:moveTo>
                <a:lnTo>
                  <a:pt x="3927" y="1371"/>
                </a:lnTo>
                <a:lnTo>
                  <a:pt x="3954" y="1395"/>
                </a:lnTo>
                <a:lnTo>
                  <a:pt x="3974" y="1419"/>
                </a:lnTo>
                <a:lnTo>
                  <a:pt x="3987" y="1439"/>
                </a:lnTo>
                <a:lnTo>
                  <a:pt x="3998" y="1457"/>
                </a:lnTo>
                <a:lnTo>
                  <a:pt x="4002" y="1472"/>
                </a:lnTo>
                <a:lnTo>
                  <a:pt x="4005" y="1484"/>
                </a:lnTo>
                <a:lnTo>
                  <a:pt x="4002" y="1496"/>
                </a:lnTo>
                <a:lnTo>
                  <a:pt x="3998" y="1509"/>
                </a:lnTo>
                <a:lnTo>
                  <a:pt x="3987" y="1527"/>
                </a:lnTo>
                <a:lnTo>
                  <a:pt x="3974" y="1547"/>
                </a:lnTo>
                <a:lnTo>
                  <a:pt x="3954" y="1569"/>
                </a:lnTo>
                <a:lnTo>
                  <a:pt x="3927" y="1595"/>
                </a:lnTo>
                <a:lnTo>
                  <a:pt x="3896" y="1622"/>
                </a:lnTo>
                <a:lnTo>
                  <a:pt x="3854" y="1650"/>
                </a:lnTo>
                <a:lnTo>
                  <a:pt x="3840" y="1661"/>
                </a:lnTo>
                <a:lnTo>
                  <a:pt x="3828" y="1668"/>
                </a:lnTo>
                <a:lnTo>
                  <a:pt x="3800" y="1650"/>
                </a:lnTo>
                <a:lnTo>
                  <a:pt x="3758" y="1622"/>
                </a:lnTo>
                <a:lnTo>
                  <a:pt x="3726" y="1595"/>
                </a:lnTo>
                <a:lnTo>
                  <a:pt x="3699" y="1569"/>
                </a:lnTo>
                <a:lnTo>
                  <a:pt x="3680" y="1547"/>
                </a:lnTo>
                <a:lnTo>
                  <a:pt x="3666" y="1527"/>
                </a:lnTo>
                <a:lnTo>
                  <a:pt x="3659" y="1509"/>
                </a:lnTo>
                <a:lnTo>
                  <a:pt x="3653" y="1496"/>
                </a:lnTo>
                <a:lnTo>
                  <a:pt x="3648" y="1484"/>
                </a:lnTo>
                <a:lnTo>
                  <a:pt x="3653" y="1472"/>
                </a:lnTo>
                <a:lnTo>
                  <a:pt x="3659" y="1457"/>
                </a:lnTo>
                <a:lnTo>
                  <a:pt x="3666" y="1439"/>
                </a:lnTo>
                <a:lnTo>
                  <a:pt x="3680" y="1419"/>
                </a:lnTo>
                <a:lnTo>
                  <a:pt x="3699" y="1395"/>
                </a:lnTo>
                <a:lnTo>
                  <a:pt x="3726" y="1371"/>
                </a:lnTo>
                <a:lnTo>
                  <a:pt x="3758" y="1343"/>
                </a:lnTo>
                <a:lnTo>
                  <a:pt x="3800" y="1316"/>
                </a:lnTo>
                <a:lnTo>
                  <a:pt x="3828" y="1298"/>
                </a:lnTo>
                <a:lnTo>
                  <a:pt x="3840" y="1305"/>
                </a:lnTo>
                <a:lnTo>
                  <a:pt x="3854" y="1316"/>
                </a:lnTo>
                <a:lnTo>
                  <a:pt x="3896" y="1343"/>
                </a:lnTo>
                <a:close/>
                <a:moveTo>
                  <a:pt x="3758" y="1257"/>
                </a:moveTo>
                <a:lnTo>
                  <a:pt x="3720" y="1283"/>
                </a:lnTo>
                <a:lnTo>
                  <a:pt x="3687" y="1310"/>
                </a:lnTo>
                <a:lnTo>
                  <a:pt x="3662" y="1334"/>
                </a:lnTo>
                <a:lnTo>
                  <a:pt x="3641" y="1355"/>
                </a:lnTo>
                <a:lnTo>
                  <a:pt x="3623" y="1377"/>
                </a:lnTo>
                <a:lnTo>
                  <a:pt x="3606" y="1400"/>
                </a:lnTo>
                <a:lnTo>
                  <a:pt x="3596" y="1418"/>
                </a:lnTo>
                <a:lnTo>
                  <a:pt x="3588" y="1436"/>
                </a:lnTo>
                <a:lnTo>
                  <a:pt x="3578" y="1418"/>
                </a:lnTo>
                <a:lnTo>
                  <a:pt x="3569" y="1400"/>
                </a:lnTo>
                <a:lnTo>
                  <a:pt x="3552" y="1377"/>
                </a:lnTo>
                <a:lnTo>
                  <a:pt x="3534" y="1355"/>
                </a:lnTo>
                <a:lnTo>
                  <a:pt x="3512" y="1334"/>
                </a:lnTo>
                <a:lnTo>
                  <a:pt x="3486" y="1310"/>
                </a:lnTo>
                <a:lnTo>
                  <a:pt x="3455" y="1283"/>
                </a:lnTo>
                <a:lnTo>
                  <a:pt x="3416" y="1257"/>
                </a:lnTo>
                <a:lnTo>
                  <a:pt x="3410" y="1253"/>
                </a:lnTo>
                <a:lnTo>
                  <a:pt x="3474" y="1211"/>
                </a:lnTo>
                <a:lnTo>
                  <a:pt x="3500" y="1191"/>
                </a:lnTo>
                <a:lnTo>
                  <a:pt x="3524" y="1172"/>
                </a:lnTo>
                <a:lnTo>
                  <a:pt x="3545" y="1151"/>
                </a:lnTo>
                <a:lnTo>
                  <a:pt x="3563" y="1131"/>
                </a:lnTo>
                <a:lnTo>
                  <a:pt x="3576" y="1109"/>
                </a:lnTo>
                <a:lnTo>
                  <a:pt x="3588" y="1088"/>
                </a:lnTo>
                <a:lnTo>
                  <a:pt x="3599" y="1109"/>
                </a:lnTo>
                <a:lnTo>
                  <a:pt x="3612" y="1131"/>
                </a:lnTo>
                <a:lnTo>
                  <a:pt x="3630" y="1151"/>
                </a:lnTo>
                <a:lnTo>
                  <a:pt x="3650" y="1172"/>
                </a:lnTo>
                <a:lnTo>
                  <a:pt x="3674" y="1191"/>
                </a:lnTo>
                <a:lnTo>
                  <a:pt x="3702" y="1211"/>
                </a:lnTo>
                <a:lnTo>
                  <a:pt x="3764" y="1253"/>
                </a:lnTo>
                <a:lnTo>
                  <a:pt x="3758" y="1257"/>
                </a:lnTo>
                <a:close/>
                <a:moveTo>
                  <a:pt x="3416" y="1343"/>
                </a:moveTo>
                <a:lnTo>
                  <a:pt x="3449" y="1371"/>
                </a:lnTo>
                <a:lnTo>
                  <a:pt x="3474" y="1395"/>
                </a:lnTo>
                <a:lnTo>
                  <a:pt x="3494" y="1419"/>
                </a:lnTo>
                <a:lnTo>
                  <a:pt x="3509" y="1439"/>
                </a:lnTo>
                <a:lnTo>
                  <a:pt x="3518" y="1457"/>
                </a:lnTo>
                <a:lnTo>
                  <a:pt x="3522" y="1472"/>
                </a:lnTo>
                <a:lnTo>
                  <a:pt x="3527" y="1484"/>
                </a:lnTo>
                <a:lnTo>
                  <a:pt x="3522" y="1496"/>
                </a:lnTo>
                <a:lnTo>
                  <a:pt x="3518" y="1509"/>
                </a:lnTo>
                <a:lnTo>
                  <a:pt x="3509" y="1527"/>
                </a:lnTo>
                <a:lnTo>
                  <a:pt x="3494" y="1547"/>
                </a:lnTo>
                <a:lnTo>
                  <a:pt x="3474" y="1569"/>
                </a:lnTo>
                <a:lnTo>
                  <a:pt x="3449" y="1595"/>
                </a:lnTo>
                <a:lnTo>
                  <a:pt x="3416" y="1622"/>
                </a:lnTo>
                <a:lnTo>
                  <a:pt x="3374" y="1650"/>
                </a:lnTo>
                <a:lnTo>
                  <a:pt x="3347" y="1668"/>
                </a:lnTo>
                <a:lnTo>
                  <a:pt x="3320" y="1650"/>
                </a:lnTo>
                <a:lnTo>
                  <a:pt x="3278" y="1622"/>
                </a:lnTo>
                <a:lnTo>
                  <a:pt x="3246" y="1595"/>
                </a:lnTo>
                <a:lnTo>
                  <a:pt x="3221" y="1569"/>
                </a:lnTo>
                <a:lnTo>
                  <a:pt x="3200" y="1547"/>
                </a:lnTo>
                <a:lnTo>
                  <a:pt x="3186" y="1527"/>
                </a:lnTo>
                <a:lnTo>
                  <a:pt x="3176" y="1509"/>
                </a:lnTo>
                <a:lnTo>
                  <a:pt x="3173" y="1496"/>
                </a:lnTo>
                <a:lnTo>
                  <a:pt x="3168" y="1484"/>
                </a:lnTo>
                <a:lnTo>
                  <a:pt x="3173" y="1472"/>
                </a:lnTo>
                <a:lnTo>
                  <a:pt x="3176" y="1457"/>
                </a:lnTo>
                <a:lnTo>
                  <a:pt x="3186" y="1439"/>
                </a:lnTo>
                <a:lnTo>
                  <a:pt x="3200" y="1419"/>
                </a:lnTo>
                <a:lnTo>
                  <a:pt x="3221" y="1395"/>
                </a:lnTo>
                <a:lnTo>
                  <a:pt x="3246" y="1371"/>
                </a:lnTo>
                <a:lnTo>
                  <a:pt x="3278" y="1343"/>
                </a:lnTo>
                <a:lnTo>
                  <a:pt x="3320" y="1316"/>
                </a:lnTo>
                <a:lnTo>
                  <a:pt x="3347" y="1298"/>
                </a:lnTo>
                <a:lnTo>
                  <a:pt x="3374" y="1316"/>
                </a:lnTo>
                <a:lnTo>
                  <a:pt x="3416" y="1343"/>
                </a:lnTo>
                <a:close/>
                <a:moveTo>
                  <a:pt x="3278" y="1257"/>
                </a:moveTo>
                <a:lnTo>
                  <a:pt x="3240" y="1283"/>
                </a:lnTo>
                <a:lnTo>
                  <a:pt x="3209" y="1310"/>
                </a:lnTo>
                <a:lnTo>
                  <a:pt x="3182" y="1334"/>
                </a:lnTo>
                <a:lnTo>
                  <a:pt x="3161" y="1355"/>
                </a:lnTo>
                <a:lnTo>
                  <a:pt x="3143" y="1377"/>
                </a:lnTo>
                <a:lnTo>
                  <a:pt x="3126" y="1400"/>
                </a:lnTo>
                <a:lnTo>
                  <a:pt x="3116" y="1418"/>
                </a:lnTo>
                <a:lnTo>
                  <a:pt x="3107" y="1436"/>
                </a:lnTo>
                <a:lnTo>
                  <a:pt x="3098" y="1418"/>
                </a:lnTo>
                <a:lnTo>
                  <a:pt x="3086" y="1400"/>
                </a:lnTo>
                <a:lnTo>
                  <a:pt x="3072" y="1377"/>
                </a:lnTo>
                <a:lnTo>
                  <a:pt x="3054" y="1355"/>
                </a:lnTo>
                <a:lnTo>
                  <a:pt x="3032" y="1334"/>
                </a:lnTo>
                <a:lnTo>
                  <a:pt x="3005" y="1310"/>
                </a:lnTo>
                <a:lnTo>
                  <a:pt x="2975" y="1283"/>
                </a:lnTo>
                <a:lnTo>
                  <a:pt x="2937" y="1257"/>
                </a:lnTo>
                <a:lnTo>
                  <a:pt x="2931" y="1253"/>
                </a:lnTo>
                <a:lnTo>
                  <a:pt x="2993" y="1211"/>
                </a:lnTo>
                <a:lnTo>
                  <a:pt x="3021" y="1191"/>
                </a:lnTo>
                <a:lnTo>
                  <a:pt x="3042" y="1172"/>
                </a:lnTo>
                <a:lnTo>
                  <a:pt x="3065" y="1151"/>
                </a:lnTo>
                <a:lnTo>
                  <a:pt x="3080" y="1131"/>
                </a:lnTo>
                <a:lnTo>
                  <a:pt x="3096" y="1109"/>
                </a:lnTo>
                <a:lnTo>
                  <a:pt x="3107" y="1088"/>
                </a:lnTo>
                <a:lnTo>
                  <a:pt x="3119" y="1109"/>
                </a:lnTo>
                <a:lnTo>
                  <a:pt x="3132" y="1131"/>
                </a:lnTo>
                <a:lnTo>
                  <a:pt x="3150" y="1151"/>
                </a:lnTo>
                <a:lnTo>
                  <a:pt x="3170" y="1172"/>
                </a:lnTo>
                <a:lnTo>
                  <a:pt x="3194" y="1191"/>
                </a:lnTo>
                <a:lnTo>
                  <a:pt x="3221" y="1211"/>
                </a:lnTo>
                <a:lnTo>
                  <a:pt x="3284" y="1253"/>
                </a:lnTo>
                <a:lnTo>
                  <a:pt x="3278" y="1257"/>
                </a:lnTo>
                <a:close/>
                <a:moveTo>
                  <a:pt x="2937" y="1343"/>
                </a:moveTo>
                <a:lnTo>
                  <a:pt x="2969" y="1371"/>
                </a:lnTo>
                <a:lnTo>
                  <a:pt x="2994" y="1395"/>
                </a:lnTo>
                <a:lnTo>
                  <a:pt x="3015" y="1419"/>
                </a:lnTo>
                <a:lnTo>
                  <a:pt x="3029" y="1439"/>
                </a:lnTo>
                <a:lnTo>
                  <a:pt x="3036" y="1457"/>
                </a:lnTo>
                <a:lnTo>
                  <a:pt x="3042" y="1472"/>
                </a:lnTo>
                <a:lnTo>
                  <a:pt x="3047" y="1484"/>
                </a:lnTo>
                <a:lnTo>
                  <a:pt x="3042" y="1496"/>
                </a:lnTo>
                <a:lnTo>
                  <a:pt x="3036" y="1509"/>
                </a:lnTo>
                <a:lnTo>
                  <a:pt x="3029" y="1527"/>
                </a:lnTo>
                <a:lnTo>
                  <a:pt x="3015" y="1547"/>
                </a:lnTo>
                <a:lnTo>
                  <a:pt x="2994" y="1569"/>
                </a:lnTo>
                <a:lnTo>
                  <a:pt x="2969" y="1595"/>
                </a:lnTo>
                <a:lnTo>
                  <a:pt x="2937" y="1622"/>
                </a:lnTo>
                <a:lnTo>
                  <a:pt x="2895" y="1650"/>
                </a:lnTo>
                <a:lnTo>
                  <a:pt x="2879" y="1661"/>
                </a:lnTo>
                <a:lnTo>
                  <a:pt x="2867" y="1668"/>
                </a:lnTo>
                <a:lnTo>
                  <a:pt x="2841" y="1650"/>
                </a:lnTo>
                <a:lnTo>
                  <a:pt x="2799" y="1622"/>
                </a:lnTo>
                <a:lnTo>
                  <a:pt x="2766" y="1595"/>
                </a:lnTo>
                <a:lnTo>
                  <a:pt x="2741" y="1569"/>
                </a:lnTo>
                <a:lnTo>
                  <a:pt x="2721" y="1547"/>
                </a:lnTo>
                <a:lnTo>
                  <a:pt x="2706" y="1527"/>
                </a:lnTo>
                <a:lnTo>
                  <a:pt x="2697" y="1509"/>
                </a:lnTo>
                <a:lnTo>
                  <a:pt x="2691" y="1496"/>
                </a:lnTo>
                <a:lnTo>
                  <a:pt x="2688" y="1484"/>
                </a:lnTo>
                <a:lnTo>
                  <a:pt x="2691" y="1472"/>
                </a:lnTo>
                <a:lnTo>
                  <a:pt x="2697" y="1457"/>
                </a:lnTo>
                <a:lnTo>
                  <a:pt x="2706" y="1439"/>
                </a:lnTo>
                <a:lnTo>
                  <a:pt x="2721" y="1419"/>
                </a:lnTo>
                <a:lnTo>
                  <a:pt x="2741" y="1395"/>
                </a:lnTo>
                <a:lnTo>
                  <a:pt x="2766" y="1371"/>
                </a:lnTo>
                <a:lnTo>
                  <a:pt x="2799" y="1343"/>
                </a:lnTo>
                <a:lnTo>
                  <a:pt x="2841" y="1316"/>
                </a:lnTo>
                <a:lnTo>
                  <a:pt x="2867" y="1298"/>
                </a:lnTo>
                <a:lnTo>
                  <a:pt x="2879" y="1305"/>
                </a:lnTo>
                <a:lnTo>
                  <a:pt x="2895" y="1316"/>
                </a:lnTo>
                <a:lnTo>
                  <a:pt x="2937" y="1343"/>
                </a:lnTo>
                <a:close/>
                <a:moveTo>
                  <a:pt x="2796" y="1257"/>
                </a:moveTo>
                <a:lnTo>
                  <a:pt x="2760" y="1283"/>
                </a:lnTo>
                <a:lnTo>
                  <a:pt x="2729" y="1310"/>
                </a:lnTo>
                <a:lnTo>
                  <a:pt x="2703" y="1334"/>
                </a:lnTo>
                <a:lnTo>
                  <a:pt x="2681" y="1355"/>
                </a:lnTo>
                <a:lnTo>
                  <a:pt x="2663" y="1377"/>
                </a:lnTo>
                <a:lnTo>
                  <a:pt x="2646" y="1400"/>
                </a:lnTo>
                <a:lnTo>
                  <a:pt x="2637" y="1418"/>
                </a:lnTo>
                <a:lnTo>
                  <a:pt x="2627" y="1436"/>
                </a:lnTo>
                <a:lnTo>
                  <a:pt x="2619" y="1418"/>
                </a:lnTo>
                <a:lnTo>
                  <a:pt x="2607" y="1400"/>
                </a:lnTo>
                <a:lnTo>
                  <a:pt x="2592" y="1377"/>
                </a:lnTo>
                <a:lnTo>
                  <a:pt x="2574" y="1355"/>
                </a:lnTo>
                <a:lnTo>
                  <a:pt x="2553" y="1334"/>
                </a:lnTo>
                <a:lnTo>
                  <a:pt x="2525" y="1310"/>
                </a:lnTo>
                <a:lnTo>
                  <a:pt x="2495" y="1283"/>
                </a:lnTo>
                <a:lnTo>
                  <a:pt x="2457" y="1257"/>
                </a:lnTo>
                <a:lnTo>
                  <a:pt x="2451" y="1253"/>
                </a:lnTo>
                <a:lnTo>
                  <a:pt x="2513" y="1211"/>
                </a:lnTo>
                <a:lnTo>
                  <a:pt x="2541" y="1191"/>
                </a:lnTo>
                <a:lnTo>
                  <a:pt x="2562" y="1172"/>
                </a:lnTo>
                <a:lnTo>
                  <a:pt x="2585" y="1151"/>
                </a:lnTo>
                <a:lnTo>
                  <a:pt x="2601" y="1131"/>
                </a:lnTo>
                <a:lnTo>
                  <a:pt x="2616" y="1109"/>
                </a:lnTo>
                <a:lnTo>
                  <a:pt x="2627" y="1088"/>
                </a:lnTo>
                <a:lnTo>
                  <a:pt x="2639" y="1109"/>
                </a:lnTo>
                <a:lnTo>
                  <a:pt x="2652" y="1131"/>
                </a:lnTo>
                <a:lnTo>
                  <a:pt x="2670" y="1151"/>
                </a:lnTo>
                <a:lnTo>
                  <a:pt x="2691" y="1172"/>
                </a:lnTo>
                <a:lnTo>
                  <a:pt x="2715" y="1191"/>
                </a:lnTo>
                <a:lnTo>
                  <a:pt x="2741" y="1211"/>
                </a:lnTo>
                <a:lnTo>
                  <a:pt x="2802" y="1253"/>
                </a:lnTo>
                <a:lnTo>
                  <a:pt x="2796" y="1257"/>
                </a:lnTo>
                <a:close/>
                <a:moveTo>
                  <a:pt x="2457" y="1343"/>
                </a:moveTo>
                <a:lnTo>
                  <a:pt x="2489" y="1371"/>
                </a:lnTo>
                <a:lnTo>
                  <a:pt x="2514" y="1395"/>
                </a:lnTo>
                <a:lnTo>
                  <a:pt x="2535" y="1419"/>
                </a:lnTo>
                <a:lnTo>
                  <a:pt x="2549" y="1439"/>
                </a:lnTo>
                <a:lnTo>
                  <a:pt x="2556" y="1457"/>
                </a:lnTo>
                <a:lnTo>
                  <a:pt x="2562" y="1472"/>
                </a:lnTo>
                <a:lnTo>
                  <a:pt x="2567" y="1484"/>
                </a:lnTo>
                <a:lnTo>
                  <a:pt x="2562" y="1496"/>
                </a:lnTo>
                <a:lnTo>
                  <a:pt x="2556" y="1509"/>
                </a:lnTo>
                <a:lnTo>
                  <a:pt x="2549" y="1527"/>
                </a:lnTo>
                <a:lnTo>
                  <a:pt x="2535" y="1547"/>
                </a:lnTo>
                <a:lnTo>
                  <a:pt x="2514" y="1569"/>
                </a:lnTo>
                <a:lnTo>
                  <a:pt x="2489" y="1595"/>
                </a:lnTo>
                <a:lnTo>
                  <a:pt x="2457" y="1622"/>
                </a:lnTo>
                <a:lnTo>
                  <a:pt x="2415" y="1650"/>
                </a:lnTo>
                <a:lnTo>
                  <a:pt x="2387" y="1668"/>
                </a:lnTo>
                <a:lnTo>
                  <a:pt x="2358" y="1650"/>
                </a:lnTo>
                <a:lnTo>
                  <a:pt x="2319" y="1622"/>
                </a:lnTo>
                <a:lnTo>
                  <a:pt x="2285" y="1595"/>
                </a:lnTo>
                <a:lnTo>
                  <a:pt x="2261" y="1569"/>
                </a:lnTo>
                <a:lnTo>
                  <a:pt x="2241" y="1547"/>
                </a:lnTo>
                <a:lnTo>
                  <a:pt x="2228" y="1527"/>
                </a:lnTo>
                <a:lnTo>
                  <a:pt x="2217" y="1509"/>
                </a:lnTo>
                <a:lnTo>
                  <a:pt x="2211" y="1496"/>
                </a:lnTo>
                <a:lnTo>
                  <a:pt x="2210" y="1484"/>
                </a:lnTo>
                <a:lnTo>
                  <a:pt x="2211" y="1472"/>
                </a:lnTo>
                <a:lnTo>
                  <a:pt x="2217" y="1457"/>
                </a:lnTo>
                <a:lnTo>
                  <a:pt x="2228" y="1439"/>
                </a:lnTo>
                <a:lnTo>
                  <a:pt x="2241" y="1419"/>
                </a:lnTo>
                <a:lnTo>
                  <a:pt x="2261" y="1395"/>
                </a:lnTo>
                <a:lnTo>
                  <a:pt x="2285" y="1371"/>
                </a:lnTo>
                <a:lnTo>
                  <a:pt x="2319" y="1343"/>
                </a:lnTo>
                <a:lnTo>
                  <a:pt x="2358" y="1316"/>
                </a:lnTo>
                <a:lnTo>
                  <a:pt x="2387" y="1298"/>
                </a:lnTo>
                <a:lnTo>
                  <a:pt x="2415" y="1316"/>
                </a:lnTo>
                <a:lnTo>
                  <a:pt x="2457" y="1343"/>
                </a:lnTo>
                <a:close/>
                <a:moveTo>
                  <a:pt x="2318" y="1257"/>
                </a:moveTo>
                <a:lnTo>
                  <a:pt x="2282" y="1283"/>
                </a:lnTo>
                <a:lnTo>
                  <a:pt x="2249" y="1310"/>
                </a:lnTo>
                <a:lnTo>
                  <a:pt x="2223" y="1334"/>
                </a:lnTo>
                <a:lnTo>
                  <a:pt x="2201" y="1355"/>
                </a:lnTo>
                <a:lnTo>
                  <a:pt x="2183" y="1377"/>
                </a:lnTo>
                <a:lnTo>
                  <a:pt x="2168" y="1400"/>
                </a:lnTo>
                <a:lnTo>
                  <a:pt x="2156" y="1418"/>
                </a:lnTo>
                <a:lnTo>
                  <a:pt x="2147" y="1436"/>
                </a:lnTo>
                <a:lnTo>
                  <a:pt x="2139" y="1418"/>
                </a:lnTo>
                <a:lnTo>
                  <a:pt x="2127" y="1400"/>
                </a:lnTo>
                <a:lnTo>
                  <a:pt x="2114" y="1377"/>
                </a:lnTo>
                <a:lnTo>
                  <a:pt x="2096" y="1355"/>
                </a:lnTo>
                <a:lnTo>
                  <a:pt x="2073" y="1334"/>
                </a:lnTo>
                <a:lnTo>
                  <a:pt x="2045" y="1310"/>
                </a:lnTo>
                <a:lnTo>
                  <a:pt x="2013" y="1283"/>
                </a:lnTo>
                <a:lnTo>
                  <a:pt x="1977" y="1257"/>
                </a:lnTo>
                <a:lnTo>
                  <a:pt x="1971" y="1253"/>
                </a:lnTo>
                <a:lnTo>
                  <a:pt x="2033" y="1211"/>
                </a:lnTo>
                <a:lnTo>
                  <a:pt x="2061" y="1191"/>
                </a:lnTo>
                <a:lnTo>
                  <a:pt x="2084" y="1172"/>
                </a:lnTo>
                <a:lnTo>
                  <a:pt x="2105" y="1151"/>
                </a:lnTo>
                <a:lnTo>
                  <a:pt x="2121" y="1131"/>
                </a:lnTo>
                <a:lnTo>
                  <a:pt x="2138" y="1109"/>
                </a:lnTo>
                <a:lnTo>
                  <a:pt x="2147" y="1088"/>
                </a:lnTo>
                <a:lnTo>
                  <a:pt x="2159" y="1109"/>
                </a:lnTo>
                <a:lnTo>
                  <a:pt x="2174" y="1131"/>
                </a:lnTo>
                <a:lnTo>
                  <a:pt x="2192" y="1151"/>
                </a:lnTo>
                <a:lnTo>
                  <a:pt x="2211" y="1172"/>
                </a:lnTo>
                <a:lnTo>
                  <a:pt x="2235" y="1191"/>
                </a:lnTo>
                <a:lnTo>
                  <a:pt x="2261" y="1211"/>
                </a:lnTo>
                <a:lnTo>
                  <a:pt x="2324" y="1253"/>
                </a:lnTo>
                <a:lnTo>
                  <a:pt x="2318" y="1257"/>
                </a:lnTo>
                <a:close/>
                <a:moveTo>
                  <a:pt x="1977" y="1343"/>
                </a:moveTo>
                <a:lnTo>
                  <a:pt x="2009" y="1371"/>
                </a:lnTo>
                <a:lnTo>
                  <a:pt x="2036" y="1395"/>
                </a:lnTo>
                <a:lnTo>
                  <a:pt x="2055" y="1419"/>
                </a:lnTo>
                <a:lnTo>
                  <a:pt x="2069" y="1439"/>
                </a:lnTo>
                <a:lnTo>
                  <a:pt x="2078" y="1457"/>
                </a:lnTo>
                <a:lnTo>
                  <a:pt x="2084" y="1472"/>
                </a:lnTo>
                <a:lnTo>
                  <a:pt x="2087" y="1484"/>
                </a:lnTo>
                <a:lnTo>
                  <a:pt x="2084" y="1496"/>
                </a:lnTo>
                <a:lnTo>
                  <a:pt x="2078" y="1509"/>
                </a:lnTo>
                <a:lnTo>
                  <a:pt x="2069" y="1527"/>
                </a:lnTo>
                <a:lnTo>
                  <a:pt x="2055" y="1547"/>
                </a:lnTo>
                <a:lnTo>
                  <a:pt x="2036" y="1569"/>
                </a:lnTo>
                <a:lnTo>
                  <a:pt x="2009" y="1595"/>
                </a:lnTo>
                <a:lnTo>
                  <a:pt x="1977" y="1622"/>
                </a:lnTo>
                <a:lnTo>
                  <a:pt x="1935" y="1650"/>
                </a:lnTo>
                <a:lnTo>
                  <a:pt x="1919" y="1661"/>
                </a:lnTo>
                <a:lnTo>
                  <a:pt x="1907" y="1668"/>
                </a:lnTo>
                <a:lnTo>
                  <a:pt x="1880" y="1650"/>
                </a:lnTo>
                <a:lnTo>
                  <a:pt x="1839" y="1622"/>
                </a:lnTo>
                <a:lnTo>
                  <a:pt x="1805" y="1595"/>
                </a:lnTo>
                <a:lnTo>
                  <a:pt x="1781" y="1569"/>
                </a:lnTo>
                <a:lnTo>
                  <a:pt x="1761" y="1547"/>
                </a:lnTo>
                <a:lnTo>
                  <a:pt x="1748" y="1527"/>
                </a:lnTo>
                <a:lnTo>
                  <a:pt x="1737" y="1509"/>
                </a:lnTo>
                <a:lnTo>
                  <a:pt x="1731" y="1496"/>
                </a:lnTo>
                <a:lnTo>
                  <a:pt x="1730" y="1484"/>
                </a:lnTo>
                <a:lnTo>
                  <a:pt x="1731" y="1472"/>
                </a:lnTo>
                <a:lnTo>
                  <a:pt x="1737" y="1457"/>
                </a:lnTo>
                <a:lnTo>
                  <a:pt x="1748" y="1439"/>
                </a:lnTo>
                <a:lnTo>
                  <a:pt x="1761" y="1419"/>
                </a:lnTo>
                <a:lnTo>
                  <a:pt x="1781" y="1395"/>
                </a:lnTo>
                <a:lnTo>
                  <a:pt x="1805" y="1371"/>
                </a:lnTo>
                <a:lnTo>
                  <a:pt x="1839" y="1343"/>
                </a:lnTo>
                <a:lnTo>
                  <a:pt x="1880" y="1316"/>
                </a:lnTo>
                <a:lnTo>
                  <a:pt x="1907" y="1298"/>
                </a:lnTo>
                <a:lnTo>
                  <a:pt x="1919" y="1305"/>
                </a:lnTo>
                <a:lnTo>
                  <a:pt x="1935" y="1316"/>
                </a:lnTo>
                <a:lnTo>
                  <a:pt x="1977" y="1343"/>
                </a:lnTo>
                <a:close/>
                <a:moveTo>
                  <a:pt x="1838" y="1257"/>
                </a:moveTo>
                <a:lnTo>
                  <a:pt x="1802" y="1283"/>
                </a:lnTo>
                <a:lnTo>
                  <a:pt x="1769" y="1310"/>
                </a:lnTo>
                <a:lnTo>
                  <a:pt x="1743" y="1334"/>
                </a:lnTo>
                <a:lnTo>
                  <a:pt x="1721" y="1355"/>
                </a:lnTo>
                <a:lnTo>
                  <a:pt x="1701" y="1377"/>
                </a:lnTo>
                <a:lnTo>
                  <a:pt x="1688" y="1400"/>
                </a:lnTo>
                <a:lnTo>
                  <a:pt x="1676" y="1418"/>
                </a:lnTo>
                <a:lnTo>
                  <a:pt x="1668" y="1436"/>
                </a:lnTo>
                <a:lnTo>
                  <a:pt x="1659" y="1418"/>
                </a:lnTo>
                <a:lnTo>
                  <a:pt x="1647" y="1400"/>
                </a:lnTo>
                <a:lnTo>
                  <a:pt x="1634" y="1377"/>
                </a:lnTo>
                <a:lnTo>
                  <a:pt x="1616" y="1355"/>
                </a:lnTo>
                <a:lnTo>
                  <a:pt x="1593" y="1334"/>
                </a:lnTo>
                <a:lnTo>
                  <a:pt x="1566" y="1310"/>
                </a:lnTo>
                <a:lnTo>
                  <a:pt x="1533" y="1283"/>
                </a:lnTo>
                <a:lnTo>
                  <a:pt x="1497" y="1257"/>
                </a:lnTo>
                <a:lnTo>
                  <a:pt x="1491" y="1253"/>
                </a:lnTo>
                <a:lnTo>
                  <a:pt x="1554" y="1211"/>
                </a:lnTo>
                <a:lnTo>
                  <a:pt x="1580" y="1191"/>
                </a:lnTo>
                <a:lnTo>
                  <a:pt x="1604" y="1172"/>
                </a:lnTo>
                <a:lnTo>
                  <a:pt x="1623" y="1151"/>
                </a:lnTo>
                <a:lnTo>
                  <a:pt x="1641" y="1131"/>
                </a:lnTo>
                <a:lnTo>
                  <a:pt x="1656" y="1109"/>
                </a:lnTo>
                <a:lnTo>
                  <a:pt x="1668" y="1088"/>
                </a:lnTo>
                <a:lnTo>
                  <a:pt x="1680" y="1109"/>
                </a:lnTo>
                <a:lnTo>
                  <a:pt x="1694" y="1131"/>
                </a:lnTo>
                <a:lnTo>
                  <a:pt x="1712" y="1151"/>
                </a:lnTo>
                <a:lnTo>
                  <a:pt x="1731" y="1172"/>
                </a:lnTo>
                <a:lnTo>
                  <a:pt x="1755" y="1191"/>
                </a:lnTo>
                <a:lnTo>
                  <a:pt x="1781" y="1211"/>
                </a:lnTo>
                <a:lnTo>
                  <a:pt x="1844" y="1253"/>
                </a:lnTo>
                <a:lnTo>
                  <a:pt x="1838" y="1257"/>
                </a:lnTo>
                <a:close/>
                <a:moveTo>
                  <a:pt x="1496" y="1343"/>
                </a:moveTo>
                <a:lnTo>
                  <a:pt x="1530" y="1371"/>
                </a:lnTo>
                <a:lnTo>
                  <a:pt x="1556" y="1395"/>
                </a:lnTo>
                <a:lnTo>
                  <a:pt x="1574" y="1419"/>
                </a:lnTo>
                <a:lnTo>
                  <a:pt x="1587" y="1439"/>
                </a:lnTo>
                <a:lnTo>
                  <a:pt x="1598" y="1457"/>
                </a:lnTo>
                <a:lnTo>
                  <a:pt x="1604" y="1472"/>
                </a:lnTo>
                <a:lnTo>
                  <a:pt x="1608" y="1484"/>
                </a:lnTo>
                <a:lnTo>
                  <a:pt x="1604" y="1496"/>
                </a:lnTo>
                <a:lnTo>
                  <a:pt x="1598" y="1509"/>
                </a:lnTo>
                <a:lnTo>
                  <a:pt x="1587" y="1527"/>
                </a:lnTo>
                <a:lnTo>
                  <a:pt x="1574" y="1547"/>
                </a:lnTo>
                <a:lnTo>
                  <a:pt x="1556" y="1569"/>
                </a:lnTo>
                <a:lnTo>
                  <a:pt x="1530" y="1595"/>
                </a:lnTo>
                <a:lnTo>
                  <a:pt x="1496" y="1622"/>
                </a:lnTo>
                <a:lnTo>
                  <a:pt x="1455" y="1650"/>
                </a:lnTo>
                <a:lnTo>
                  <a:pt x="1428" y="1668"/>
                </a:lnTo>
                <a:lnTo>
                  <a:pt x="1400" y="1650"/>
                </a:lnTo>
                <a:lnTo>
                  <a:pt x="1359" y="1622"/>
                </a:lnTo>
                <a:lnTo>
                  <a:pt x="1326" y="1595"/>
                </a:lnTo>
                <a:lnTo>
                  <a:pt x="1299" y="1569"/>
                </a:lnTo>
                <a:lnTo>
                  <a:pt x="1281" y="1547"/>
                </a:lnTo>
                <a:lnTo>
                  <a:pt x="1268" y="1527"/>
                </a:lnTo>
                <a:lnTo>
                  <a:pt x="1257" y="1509"/>
                </a:lnTo>
                <a:lnTo>
                  <a:pt x="1251" y="1496"/>
                </a:lnTo>
                <a:lnTo>
                  <a:pt x="1250" y="1484"/>
                </a:lnTo>
                <a:lnTo>
                  <a:pt x="1251" y="1472"/>
                </a:lnTo>
                <a:lnTo>
                  <a:pt x="1257" y="1457"/>
                </a:lnTo>
                <a:lnTo>
                  <a:pt x="1268" y="1439"/>
                </a:lnTo>
                <a:lnTo>
                  <a:pt x="1281" y="1419"/>
                </a:lnTo>
                <a:lnTo>
                  <a:pt x="1299" y="1395"/>
                </a:lnTo>
                <a:lnTo>
                  <a:pt x="1326" y="1371"/>
                </a:lnTo>
                <a:lnTo>
                  <a:pt x="1359" y="1343"/>
                </a:lnTo>
                <a:lnTo>
                  <a:pt x="1400" y="1316"/>
                </a:lnTo>
                <a:lnTo>
                  <a:pt x="1428" y="1298"/>
                </a:lnTo>
                <a:lnTo>
                  <a:pt x="1455" y="1316"/>
                </a:lnTo>
                <a:lnTo>
                  <a:pt x="1496" y="1343"/>
                </a:lnTo>
                <a:close/>
                <a:moveTo>
                  <a:pt x="1358" y="1257"/>
                </a:moveTo>
                <a:lnTo>
                  <a:pt x="1322" y="1283"/>
                </a:lnTo>
                <a:lnTo>
                  <a:pt x="1290" y="1310"/>
                </a:lnTo>
                <a:lnTo>
                  <a:pt x="1263" y="1334"/>
                </a:lnTo>
                <a:lnTo>
                  <a:pt x="1239" y="1355"/>
                </a:lnTo>
                <a:lnTo>
                  <a:pt x="1221" y="1377"/>
                </a:lnTo>
                <a:lnTo>
                  <a:pt x="1208" y="1400"/>
                </a:lnTo>
                <a:lnTo>
                  <a:pt x="1196" y="1418"/>
                </a:lnTo>
                <a:lnTo>
                  <a:pt x="1188" y="1436"/>
                </a:lnTo>
                <a:lnTo>
                  <a:pt x="1179" y="1418"/>
                </a:lnTo>
                <a:lnTo>
                  <a:pt x="1167" y="1400"/>
                </a:lnTo>
                <a:lnTo>
                  <a:pt x="1154" y="1377"/>
                </a:lnTo>
                <a:lnTo>
                  <a:pt x="1136" y="1355"/>
                </a:lnTo>
                <a:lnTo>
                  <a:pt x="1112" y="1334"/>
                </a:lnTo>
                <a:lnTo>
                  <a:pt x="1086" y="1310"/>
                </a:lnTo>
                <a:lnTo>
                  <a:pt x="1053" y="1283"/>
                </a:lnTo>
                <a:lnTo>
                  <a:pt x="1019" y="1257"/>
                </a:lnTo>
                <a:lnTo>
                  <a:pt x="1013" y="1253"/>
                </a:lnTo>
                <a:lnTo>
                  <a:pt x="1074" y="1211"/>
                </a:lnTo>
                <a:lnTo>
                  <a:pt x="1100" y="1191"/>
                </a:lnTo>
                <a:lnTo>
                  <a:pt x="1124" y="1172"/>
                </a:lnTo>
                <a:lnTo>
                  <a:pt x="1143" y="1151"/>
                </a:lnTo>
                <a:lnTo>
                  <a:pt x="1161" y="1131"/>
                </a:lnTo>
                <a:lnTo>
                  <a:pt x="1176" y="1109"/>
                </a:lnTo>
                <a:lnTo>
                  <a:pt x="1188" y="1088"/>
                </a:lnTo>
                <a:lnTo>
                  <a:pt x="1200" y="1109"/>
                </a:lnTo>
                <a:lnTo>
                  <a:pt x="1214" y="1131"/>
                </a:lnTo>
                <a:lnTo>
                  <a:pt x="1232" y="1151"/>
                </a:lnTo>
                <a:lnTo>
                  <a:pt x="1251" y="1172"/>
                </a:lnTo>
                <a:lnTo>
                  <a:pt x="1275" y="1191"/>
                </a:lnTo>
                <a:lnTo>
                  <a:pt x="1302" y="1211"/>
                </a:lnTo>
                <a:lnTo>
                  <a:pt x="1364" y="1253"/>
                </a:lnTo>
                <a:lnTo>
                  <a:pt x="1358" y="1257"/>
                </a:lnTo>
                <a:close/>
                <a:moveTo>
                  <a:pt x="1016" y="1343"/>
                </a:moveTo>
                <a:lnTo>
                  <a:pt x="1050" y="1371"/>
                </a:lnTo>
                <a:lnTo>
                  <a:pt x="1076" y="1395"/>
                </a:lnTo>
                <a:lnTo>
                  <a:pt x="1094" y="1419"/>
                </a:lnTo>
                <a:lnTo>
                  <a:pt x="1107" y="1439"/>
                </a:lnTo>
                <a:lnTo>
                  <a:pt x="1118" y="1457"/>
                </a:lnTo>
                <a:lnTo>
                  <a:pt x="1124" y="1472"/>
                </a:lnTo>
                <a:lnTo>
                  <a:pt x="1125" y="1484"/>
                </a:lnTo>
                <a:lnTo>
                  <a:pt x="1124" y="1496"/>
                </a:lnTo>
                <a:lnTo>
                  <a:pt x="1118" y="1509"/>
                </a:lnTo>
                <a:lnTo>
                  <a:pt x="1107" y="1527"/>
                </a:lnTo>
                <a:lnTo>
                  <a:pt x="1094" y="1547"/>
                </a:lnTo>
                <a:lnTo>
                  <a:pt x="1076" y="1569"/>
                </a:lnTo>
                <a:lnTo>
                  <a:pt x="1050" y="1595"/>
                </a:lnTo>
                <a:lnTo>
                  <a:pt x="1016" y="1622"/>
                </a:lnTo>
                <a:lnTo>
                  <a:pt x="977" y="1650"/>
                </a:lnTo>
                <a:lnTo>
                  <a:pt x="960" y="1661"/>
                </a:lnTo>
                <a:lnTo>
                  <a:pt x="948" y="1668"/>
                </a:lnTo>
                <a:lnTo>
                  <a:pt x="920" y="1650"/>
                </a:lnTo>
                <a:lnTo>
                  <a:pt x="881" y="1622"/>
                </a:lnTo>
                <a:lnTo>
                  <a:pt x="846" y="1595"/>
                </a:lnTo>
                <a:lnTo>
                  <a:pt x="821" y="1569"/>
                </a:lnTo>
                <a:lnTo>
                  <a:pt x="803" y="1547"/>
                </a:lnTo>
                <a:lnTo>
                  <a:pt x="788" y="1527"/>
                </a:lnTo>
                <a:lnTo>
                  <a:pt x="779" y="1509"/>
                </a:lnTo>
                <a:lnTo>
                  <a:pt x="773" y="1496"/>
                </a:lnTo>
                <a:lnTo>
                  <a:pt x="770" y="1484"/>
                </a:lnTo>
                <a:lnTo>
                  <a:pt x="773" y="1472"/>
                </a:lnTo>
                <a:lnTo>
                  <a:pt x="779" y="1457"/>
                </a:lnTo>
                <a:lnTo>
                  <a:pt x="788" y="1439"/>
                </a:lnTo>
                <a:lnTo>
                  <a:pt x="803" y="1419"/>
                </a:lnTo>
                <a:lnTo>
                  <a:pt x="821" y="1395"/>
                </a:lnTo>
                <a:lnTo>
                  <a:pt x="846" y="1371"/>
                </a:lnTo>
                <a:lnTo>
                  <a:pt x="881" y="1343"/>
                </a:lnTo>
                <a:lnTo>
                  <a:pt x="920" y="1316"/>
                </a:lnTo>
                <a:lnTo>
                  <a:pt x="948" y="1298"/>
                </a:lnTo>
                <a:lnTo>
                  <a:pt x="960" y="1305"/>
                </a:lnTo>
                <a:lnTo>
                  <a:pt x="977" y="1316"/>
                </a:lnTo>
                <a:lnTo>
                  <a:pt x="1016" y="1343"/>
                </a:lnTo>
                <a:close/>
                <a:moveTo>
                  <a:pt x="878" y="1257"/>
                </a:moveTo>
                <a:lnTo>
                  <a:pt x="842" y="1283"/>
                </a:lnTo>
                <a:lnTo>
                  <a:pt x="810" y="1310"/>
                </a:lnTo>
                <a:lnTo>
                  <a:pt x="785" y="1334"/>
                </a:lnTo>
                <a:lnTo>
                  <a:pt x="761" y="1355"/>
                </a:lnTo>
                <a:lnTo>
                  <a:pt x="743" y="1377"/>
                </a:lnTo>
                <a:lnTo>
                  <a:pt x="728" y="1400"/>
                </a:lnTo>
                <a:lnTo>
                  <a:pt x="716" y="1418"/>
                </a:lnTo>
                <a:lnTo>
                  <a:pt x="708" y="1436"/>
                </a:lnTo>
                <a:lnTo>
                  <a:pt x="701" y="1418"/>
                </a:lnTo>
                <a:lnTo>
                  <a:pt x="689" y="1400"/>
                </a:lnTo>
                <a:lnTo>
                  <a:pt x="674" y="1377"/>
                </a:lnTo>
                <a:lnTo>
                  <a:pt x="654" y="1355"/>
                </a:lnTo>
                <a:lnTo>
                  <a:pt x="632" y="1334"/>
                </a:lnTo>
                <a:lnTo>
                  <a:pt x="606" y="1310"/>
                </a:lnTo>
                <a:lnTo>
                  <a:pt x="575" y="1283"/>
                </a:lnTo>
                <a:lnTo>
                  <a:pt x="539" y="1257"/>
                </a:lnTo>
                <a:lnTo>
                  <a:pt x="533" y="1253"/>
                </a:lnTo>
                <a:lnTo>
                  <a:pt x="594" y="1211"/>
                </a:lnTo>
                <a:lnTo>
                  <a:pt x="620" y="1191"/>
                </a:lnTo>
                <a:lnTo>
                  <a:pt x="644" y="1172"/>
                </a:lnTo>
                <a:lnTo>
                  <a:pt x="665" y="1151"/>
                </a:lnTo>
                <a:lnTo>
                  <a:pt x="683" y="1131"/>
                </a:lnTo>
                <a:lnTo>
                  <a:pt x="696" y="1109"/>
                </a:lnTo>
                <a:lnTo>
                  <a:pt x="708" y="1088"/>
                </a:lnTo>
                <a:lnTo>
                  <a:pt x="720" y="1109"/>
                </a:lnTo>
                <a:lnTo>
                  <a:pt x="734" y="1131"/>
                </a:lnTo>
                <a:lnTo>
                  <a:pt x="752" y="1151"/>
                </a:lnTo>
                <a:lnTo>
                  <a:pt x="773" y="1172"/>
                </a:lnTo>
                <a:lnTo>
                  <a:pt x="797" y="1191"/>
                </a:lnTo>
                <a:lnTo>
                  <a:pt x="822" y="1211"/>
                </a:lnTo>
                <a:lnTo>
                  <a:pt x="884" y="1253"/>
                </a:lnTo>
                <a:lnTo>
                  <a:pt x="878" y="1257"/>
                </a:lnTo>
                <a:close/>
                <a:moveTo>
                  <a:pt x="536" y="1343"/>
                </a:moveTo>
                <a:lnTo>
                  <a:pt x="570" y="1371"/>
                </a:lnTo>
                <a:lnTo>
                  <a:pt x="596" y="1395"/>
                </a:lnTo>
                <a:lnTo>
                  <a:pt x="614" y="1419"/>
                </a:lnTo>
                <a:lnTo>
                  <a:pt x="629" y="1439"/>
                </a:lnTo>
                <a:lnTo>
                  <a:pt x="638" y="1457"/>
                </a:lnTo>
                <a:lnTo>
                  <a:pt x="644" y="1472"/>
                </a:lnTo>
                <a:lnTo>
                  <a:pt x="647" y="1484"/>
                </a:lnTo>
                <a:lnTo>
                  <a:pt x="644" y="1496"/>
                </a:lnTo>
                <a:lnTo>
                  <a:pt x="638" y="1509"/>
                </a:lnTo>
                <a:lnTo>
                  <a:pt x="629" y="1527"/>
                </a:lnTo>
                <a:lnTo>
                  <a:pt x="614" y="1547"/>
                </a:lnTo>
                <a:lnTo>
                  <a:pt x="596" y="1569"/>
                </a:lnTo>
                <a:lnTo>
                  <a:pt x="570" y="1595"/>
                </a:lnTo>
                <a:lnTo>
                  <a:pt x="536" y="1622"/>
                </a:lnTo>
                <a:lnTo>
                  <a:pt x="497" y="1650"/>
                </a:lnTo>
                <a:lnTo>
                  <a:pt x="468" y="1668"/>
                </a:lnTo>
                <a:lnTo>
                  <a:pt x="440" y="1650"/>
                </a:lnTo>
                <a:lnTo>
                  <a:pt x="401" y="1622"/>
                </a:lnTo>
                <a:lnTo>
                  <a:pt x="366" y="1595"/>
                </a:lnTo>
                <a:lnTo>
                  <a:pt x="341" y="1569"/>
                </a:lnTo>
                <a:lnTo>
                  <a:pt x="323" y="1547"/>
                </a:lnTo>
                <a:lnTo>
                  <a:pt x="309" y="1527"/>
                </a:lnTo>
                <a:lnTo>
                  <a:pt x="299" y="1509"/>
                </a:lnTo>
                <a:lnTo>
                  <a:pt x="293" y="1496"/>
                </a:lnTo>
                <a:lnTo>
                  <a:pt x="288" y="1484"/>
                </a:lnTo>
                <a:lnTo>
                  <a:pt x="293" y="1472"/>
                </a:lnTo>
                <a:lnTo>
                  <a:pt x="299" y="1457"/>
                </a:lnTo>
                <a:lnTo>
                  <a:pt x="309" y="1439"/>
                </a:lnTo>
                <a:lnTo>
                  <a:pt x="323" y="1419"/>
                </a:lnTo>
                <a:lnTo>
                  <a:pt x="341" y="1395"/>
                </a:lnTo>
                <a:lnTo>
                  <a:pt x="366" y="1371"/>
                </a:lnTo>
                <a:lnTo>
                  <a:pt x="401" y="1343"/>
                </a:lnTo>
                <a:lnTo>
                  <a:pt x="440" y="1316"/>
                </a:lnTo>
                <a:lnTo>
                  <a:pt x="468" y="1298"/>
                </a:lnTo>
                <a:lnTo>
                  <a:pt x="497" y="1316"/>
                </a:lnTo>
                <a:lnTo>
                  <a:pt x="536" y="1343"/>
                </a:lnTo>
                <a:close/>
                <a:moveTo>
                  <a:pt x="468" y="1752"/>
                </a:moveTo>
                <a:lnTo>
                  <a:pt x="545" y="1805"/>
                </a:lnTo>
                <a:lnTo>
                  <a:pt x="572" y="1824"/>
                </a:lnTo>
                <a:lnTo>
                  <a:pt x="596" y="1845"/>
                </a:lnTo>
                <a:lnTo>
                  <a:pt x="617" y="1863"/>
                </a:lnTo>
                <a:lnTo>
                  <a:pt x="630" y="1881"/>
                </a:lnTo>
                <a:lnTo>
                  <a:pt x="641" y="1899"/>
                </a:lnTo>
                <a:lnTo>
                  <a:pt x="647" y="1919"/>
                </a:lnTo>
                <a:lnTo>
                  <a:pt x="650" y="1941"/>
                </a:lnTo>
                <a:lnTo>
                  <a:pt x="650" y="1962"/>
                </a:lnTo>
                <a:lnTo>
                  <a:pt x="648" y="1991"/>
                </a:lnTo>
                <a:lnTo>
                  <a:pt x="647" y="2004"/>
                </a:lnTo>
                <a:lnTo>
                  <a:pt x="642" y="2016"/>
                </a:lnTo>
                <a:lnTo>
                  <a:pt x="638" y="2028"/>
                </a:lnTo>
                <a:lnTo>
                  <a:pt x="632" y="2039"/>
                </a:lnTo>
                <a:lnTo>
                  <a:pt x="624" y="2051"/>
                </a:lnTo>
                <a:lnTo>
                  <a:pt x="614" y="2061"/>
                </a:lnTo>
                <a:lnTo>
                  <a:pt x="590" y="2085"/>
                </a:lnTo>
                <a:lnTo>
                  <a:pt x="558" y="2111"/>
                </a:lnTo>
                <a:lnTo>
                  <a:pt x="518" y="2139"/>
                </a:lnTo>
                <a:lnTo>
                  <a:pt x="468" y="2171"/>
                </a:lnTo>
                <a:lnTo>
                  <a:pt x="419" y="2139"/>
                </a:lnTo>
                <a:lnTo>
                  <a:pt x="378" y="2111"/>
                </a:lnTo>
                <a:lnTo>
                  <a:pt x="347" y="2085"/>
                </a:lnTo>
                <a:lnTo>
                  <a:pt x="323" y="2061"/>
                </a:lnTo>
                <a:lnTo>
                  <a:pt x="312" y="2051"/>
                </a:lnTo>
                <a:lnTo>
                  <a:pt x="305" y="2039"/>
                </a:lnTo>
                <a:lnTo>
                  <a:pt x="299" y="2028"/>
                </a:lnTo>
                <a:lnTo>
                  <a:pt x="293" y="2016"/>
                </a:lnTo>
                <a:lnTo>
                  <a:pt x="291" y="2004"/>
                </a:lnTo>
                <a:lnTo>
                  <a:pt x="287" y="1991"/>
                </a:lnTo>
                <a:lnTo>
                  <a:pt x="285" y="1962"/>
                </a:lnTo>
                <a:lnTo>
                  <a:pt x="287" y="1941"/>
                </a:lnTo>
                <a:lnTo>
                  <a:pt x="291" y="1919"/>
                </a:lnTo>
                <a:lnTo>
                  <a:pt x="297" y="1899"/>
                </a:lnTo>
                <a:lnTo>
                  <a:pt x="306" y="1881"/>
                </a:lnTo>
                <a:lnTo>
                  <a:pt x="321" y="1863"/>
                </a:lnTo>
                <a:lnTo>
                  <a:pt x="341" y="1845"/>
                </a:lnTo>
                <a:lnTo>
                  <a:pt x="363" y="1824"/>
                </a:lnTo>
                <a:lnTo>
                  <a:pt x="392" y="1805"/>
                </a:lnTo>
                <a:lnTo>
                  <a:pt x="468" y="1752"/>
                </a:lnTo>
                <a:close/>
                <a:moveTo>
                  <a:pt x="440" y="2274"/>
                </a:moveTo>
                <a:lnTo>
                  <a:pt x="468" y="2256"/>
                </a:lnTo>
                <a:lnTo>
                  <a:pt x="497" y="2274"/>
                </a:lnTo>
                <a:lnTo>
                  <a:pt x="536" y="2304"/>
                </a:lnTo>
                <a:lnTo>
                  <a:pt x="570" y="2330"/>
                </a:lnTo>
                <a:lnTo>
                  <a:pt x="596" y="2357"/>
                </a:lnTo>
                <a:lnTo>
                  <a:pt x="614" y="2378"/>
                </a:lnTo>
                <a:lnTo>
                  <a:pt x="629" y="2399"/>
                </a:lnTo>
                <a:lnTo>
                  <a:pt x="638" y="2417"/>
                </a:lnTo>
                <a:lnTo>
                  <a:pt x="644" y="2430"/>
                </a:lnTo>
                <a:lnTo>
                  <a:pt x="647" y="2442"/>
                </a:lnTo>
                <a:lnTo>
                  <a:pt x="644" y="2454"/>
                </a:lnTo>
                <a:lnTo>
                  <a:pt x="638" y="2468"/>
                </a:lnTo>
                <a:lnTo>
                  <a:pt x="629" y="2486"/>
                </a:lnTo>
                <a:lnTo>
                  <a:pt x="614" y="2507"/>
                </a:lnTo>
                <a:lnTo>
                  <a:pt x="596" y="2528"/>
                </a:lnTo>
                <a:lnTo>
                  <a:pt x="570" y="2555"/>
                </a:lnTo>
                <a:lnTo>
                  <a:pt x="536" y="2580"/>
                </a:lnTo>
                <a:lnTo>
                  <a:pt x="497" y="2610"/>
                </a:lnTo>
                <a:lnTo>
                  <a:pt x="468" y="2628"/>
                </a:lnTo>
                <a:lnTo>
                  <a:pt x="440" y="2610"/>
                </a:lnTo>
                <a:lnTo>
                  <a:pt x="401" y="2580"/>
                </a:lnTo>
                <a:lnTo>
                  <a:pt x="366" y="2555"/>
                </a:lnTo>
                <a:lnTo>
                  <a:pt x="341" y="2528"/>
                </a:lnTo>
                <a:lnTo>
                  <a:pt x="323" y="2507"/>
                </a:lnTo>
                <a:lnTo>
                  <a:pt x="309" y="2486"/>
                </a:lnTo>
                <a:lnTo>
                  <a:pt x="299" y="2468"/>
                </a:lnTo>
                <a:lnTo>
                  <a:pt x="293" y="2454"/>
                </a:lnTo>
                <a:lnTo>
                  <a:pt x="288" y="2442"/>
                </a:lnTo>
                <a:lnTo>
                  <a:pt x="293" y="2430"/>
                </a:lnTo>
                <a:lnTo>
                  <a:pt x="299" y="2417"/>
                </a:lnTo>
                <a:lnTo>
                  <a:pt x="309" y="2399"/>
                </a:lnTo>
                <a:lnTo>
                  <a:pt x="323" y="2378"/>
                </a:lnTo>
                <a:lnTo>
                  <a:pt x="341" y="2357"/>
                </a:lnTo>
                <a:lnTo>
                  <a:pt x="366" y="2330"/>
                </a:lnTo>
                <a:lnTo>
                  <a:pt x="401" y="2304"/>
                </a:lnTo>
                <a:lnTo>
                  <a:pt x="440" y="2274"/>
                </a:lnTo>
                <a:close/>
                <a:moveTo>
                  <a:pt x="468" y="2712"/>
                </a:moveTo>
                <a:lnTo>
                  <a:pt x="545" y="2765"/>
                </a:lnTo>
                <a:lnTo>
                  <a:pt x="572" y="2784"/>
                </a:lnTo>
                <a:lnTo>
                  <a:pt x="596" y="2804"/>
                </a:lnTo>
                <a:lnTo>
                  <a:pt x="617" y="2822"/>
                </a:lnTo>
                <a:lnTo>
                  <a:pt x="630" y="2840"/>
                </a:lnTo>
                <a:lnTo>
                  <a:pt x="641" y="2861"/>
                </a:lnTo>
                <a:lnTo>
                  <a:pt x="647" y="2880"/>
                </a:lnTo>
                <a:lnTo>
                  <a:pt x="650" y="2900"/>
                </a:lnTo>
                <a:lnTo>
                  <a:pt x="650" y="2922"/>
                </a:lnTo>
                <a:lnTo>
                  <a:pt x="648" y="2951"/>
                </a:lnTo>
                <a:lnTo>
                  <a:pt x="647" y="2964"/>
                </a:lnTo>
                <a:lnTo>
                  <a:pt x="642" y="2976"/>
                </a:lnTo>
                <a:lnTo>
                  <a:pt x="638" y="2988"/>
                </a:lnTo>
                <a:lnTo>
                  <a:pt x="632" y="2997"/>
                </a:lnTo>
                <a:lnTo>
                  <a:pt x="624" y="3009"/>
                </a:lnTo>
                <a:lnTo>
                  <a:pt x="614" y="3021"/>
                </a:lnTo>
                <a:lnTo>
                  <a:pt x="590" y="3044"/>
                </a:lnTo>
                <a:lnTo>
                  <a:pt x="558" y="3069"/>
                </a:lnTo>
                <a:lnTo>
                  <a:pt x="518" y="3098"/>
                </a:lnTo>
                <a:lnTo>
                  <a:pt x="468" y="3132"/>
                </a:lnTo>
                <a:lnTo>
                  <a:pt x="419" y="3098"/>
                </a:lnTo>
                <a:lnTo>
                  <a:pt x="378" y="3069"/>
                </a:lnTo>
                <a:lnTo>
                  <a:pt x="347" y="3044"/>
                </a:lnTo>
                <a:lnTo>
                  <a:pt x="323" y="3021"/>
                </a:lnTo>
                <a:lnTo>
                  <a:pt x="312" y="3009"/>
                </a:lnTo>
                <a:lnTo>
                  <a:pt x="305" y="2997"/>
                </a:lnTo>
                <a:lnTo>
                  <a:pt x="299" y="2988"/>
                </a:lnTo>
                <a:lnTo>
                  <a:pt x="293" y="2976"/>
                </a:lnTo>
                <a:lnTo>
                  <a:pt x="291" y="2964"/>
                </a:lnTo>
                <a:lnTo>
                  <a:pt x="287" y="2951"/>
                </a:lnTo>
                <a:lnTo>
                  <a:pt x="285" y="2922"/>
                </a:lnTo>
                <a:lnTo>
                  <a:pt x="287" y="2900"/>
                </a:lnTo>
                <a:lnTo>
                  <a:pt x="291" y="2880"/>
                </a:lnTo>
                <a:lnTo>
                  <a:pt x="297" y="2861"/>
                </a:lnTo>
                <a:lnTo>
                  <a:pt x="306" y="2840"/>
                </a:lnTo>
                <a:lnTo>
                  <a:pt x="321" y="2822"/>
                </a:lnTo>
                <a:lnTo>
                  <a:pt x="341" y="2804"/>
                </a:lnTo>
                <a:lnTo>
                  <a:pt x="363" y="2784"/>
                </a:lnTo>
                <a:lnTo>
                  <a:pt x="392" y="2765"/>
                </a:lnTo>
                <a:lnTo>
                  <a:pt x="468" y="2712"/>
                </a:lnTo>
                <a:close/>
                <a:moveTo>
                  <a:pt x="440" y="3234"/>
                </a:moveTo>
                <a:lnTo>
                  <a:pt x="468" y="3216"/>
                </a:lnTo>
                <a:lnTo>
                  <a:pt x="497" y="3234"/>
                </a:lnTo>
                <a:lnTo>
                  <a:pt x="536" y="3264"/>
                </a:lnTo>
                <a:lnTo>
                  <a:pt x="570" y="3290"/>
                </a:lnTo>
                <a:lnTo>
                  <a:pt x="596" y="3315"/>
                </a:lnTo>
                <a:lnTo>
                  <a:pt x="614" y="3338"/>
                </a:lnTo>
                <a:lnTo>
                  <a:pt x="629" y="3357"/>
                </a:lnTo>
                <a:lnTo>
                  <a:pt x="638" y="3375"/>
                </a:lnTo>
                <a:lnTo>
                  <a:pt x="644" y="3390"/>
                </a:lnTo>
                <a:lnTo>
                  <a:pt x="647" y="3402"/>
                </a:lnTo>
                <a:lnTo>
                  <a:pt x="644" y="3414"/>
                </a:lnTo>
                <a:lnTo>
                  <a:pt x="638" y="3428"/>
                </a:lnTo>
                <a:lnTo>
                  <a:pt x="629" y="3446"/>
                </a:lnTo>
                <a:lnTo>
                  <a:pt x="614" y="3465"/>
                </a:lnTo>
                <a:lnTo>
                  <a:pt x="596" y="3488"/>
                </a:lnTo>
                <a:lnTo>
                  <a:pt x="570" y="3513"/>
                </a:lnTo>
                <a:lnTo>
                  <a:pt x="536" y="3542"/>
                </a:lnTo>
                <a:lnTo>
                  <a:pt x="497" y="3570"/>
                </a:lnTo>
                <a:lnTo>
                  <a:pt x="468" y="3588"/>
                </a:lnTo>
                <a:lnTo>
                  <a:pt x="440" y="3570"/>
                </a:lnTo>
                <a:lnTo>
                  <a:pt x="401" y="3542"/>
                </a:lnTo>
                <a:lnTo>
                  <a:pt x="366" y="3513"/>
                </a:lnTo>
                <a:lnTo>
                  <a:pt x="341" y="3488"/>
                </a:lnTo>
                <a:lnTo>
                  <a:pt x="323" y="3465"/>
                </a:lnTo>
                <a:lnTo>
                  <a:pt x="309" y="3446"/>
                </a:lnTo>
                <a:lnTo>
                  <a:pt x="299" y="3428"/>
                </a:lnTo>
                <a:lnTo>
                  <a:pt x="293" y="3414"/>
                </a:lnTo>
                <a:lnTo>
                  <a:pt x="288" y="3402"/>
                </a:lnTo>
                <a:lnTo>
                  <a:pt x="293" y="3390"/>
                </a:lnTo>
                <a:lnTo>
                  <a:pt x="299" y="3375"/>
                </a:lnTo>
                <a:lnTo>
                  <a:pt x="309" y="3357"/>
                </a:lnTo>
                <a:lnTo>
                  <a:pt x="323" y="3338"/>
                </a:lnTo>
                <a:lnTo>
                  <a:pt x="341" y="3315"/>
                </a:lnTo>
                <a:lnTo>
                  <a:pt x="366" y="3290"/>
                </a:lnTo>
                <a:lnTo>
                  <a:pt x="401" y="3264"/>
                </a:lnTo>
                <a:lnTo>
                  <a:pt x="440" y="3234"/>
                </a:lnTo>
                <a:close/>
                <a:moveTo>
                  <a:pt x="468" y="3674"/>
                </a:moveTo>
                <a:lnTo>
                  <a:pt x="545" y="3723"/>
                </a:lnTo>
                <a:lnTo>
                  <a:pt x="572" y="3743"/>
                </a:lnTo>
                <a:lnTo>
                  <a:pt x="596" y="3764"/>
                </a:lnTo>
                <a:lnTo>
                  <a:pt x="617" y="3782"/>
                </a:lnTo>
                <a:lnTo>
                  <a:pt x="630" y="3800"/>
                </a:lnTo>
                <a:lnTo>
                  <a:pt x="641" y="3819"/>
                </a:lnTo>
                <a:lnTo>
                  <a:pt x="647" y="3839"/>
                </a:lnTo>
                <a:lnTo>
                  <a:pt x="650" y="3860"/>
                </a:lnTo>
                <a:lnTo>
                  <a:pt x="650" y="3881"/>
                </a:lnTo>
                <a:lnTo>
                  <a:pt x="648" y="3909"/>
                </a:lnTo>
                <a:lnTo>
                  <a:pt x="647" y="3923"/>
                </a:lnTo>
                <a:lnTo>
                  <a:pt x="642" y="3935"/>
                </a:lnTo>
                <a:lnTo>
                  <a:pt x="638" y="3947"/>
                </a:lnTo>
                <a:lnTo>
                  <a:pt x="632" y="3959"/>
                </a:lnTo>
                <a:lnTo>
                  <a:pt x="624" y="3969"/>
                </a:lnTo>
                <a:lnTo>
                  <a:pt x="614" y="3981"/>
                </a:lnTo>
                <a:lnTo>
                  <a:pt x="590" y="4004"/>
                </a:lnTo>
                <a:lnTo>
                  <a:pt x="558" y="4029"/>
                </a:lnTo>
                <a:lnTo>
                  <a:pt x="518" y="4058"/>
                </a:lnTo>
                <a:lnTo>
                  <a:pt x="468" y="4091"/>
                </a:lnTo>
                <a:lnTo>
                  <a:pt x="419" y="4058"/>
                </a:lnTo>
                <a:lnTo>
                  <a:pt x="378" y="4029"/>
                </a:lnTo>
                <a:lnTo>
                  <a:pt x="347" y="4004"/>
                </a:lnTo>
                <a:lnTo>
                  <a:pt x="323" y="3981"/>
                </a:lnTo>
                <a:lnTo>
                  <a:pt x="312" y="3969"/>
                </a:lnTo>
                <a:lnTo>
                  <a:pt x="305" y="3959"/>
                </a:lnTo>
                <a:lnTo>
                  <a:pt x="299" y="3947"/>
                </a:lnTo>
                <a:lnTo>
                  <a:pt x="293" y="3935"/>
                </a:lnTo>
                <a:lnTo>
                  <a:pt x="291" y="3923"/>
                </a:lnTo>
                <a:lnTo>
                  <a:pt x="287" y="3909"/>
                </a:lnTo>
                <a:lnTo>
                  <a:pt x="285" y="3881"/>
                </a:lnTo>
                <a:lnTo>
                  <a:pt x="287" y="3860"/>
                </a:lnTo>
                <a:lnTo>
                  <a:pt x="291" y="3839"/>
                </a:lnTo>
                <a:lnTo>
                  <a:pt x="297" y="3819"/>
                </a:lnTo>
                <a:lnTo>
                  <a:pt x="306" y="3800"/>
                </a:lnTo>
                <a:lnTo>
                  <a:pt x="321" y="3782"/>
                </a:lnTo>
                <a:lnTo>
                  <a:pt x="341" y="3764"/>
                </a:lnTo>
                <a:lnTo>
                  <a:pt x="363" y="3743"/>
                </a:lnTo>
                <a:lnTo>
                  <a:pt x="392" y="3723"/>
                </a:lnTo>
                <a:lnTo>
                  <a:pt x="468" y="3674"/>
                </a:lnTo>
                <a:close/>
                <a:moveTo>
                  <a:pt x="440" y="4193"/>
                </a:moveTo>
                <a:lnTo>
                  <a:pt x="468" y="4175"/>
                </a:lnTo>
                <a:lnTo>
                  <a:pt x="497" y="4193"/>
                </a:lnTo>
                <a:lnTo>
                  <a:pt x="536" y="4223"/>
                </a:lnTo>
                <a:lnTo>
                  <a:pt x="570" y="4251"/>
                </a:lnTo>
                <a:lnTo>
                  <a:pt x="596" y="4275"/>
                </a:lnTo>
                <a:lnTo>
                  <a:pt x="614" y="4296"/>
                </a:lnTo>
                <a:lnTo>
                  <a:pt x="629" y="4319"/>
                </a:lnTo>
                <a:lnTo>
                  <a:pt x="638" y="4335"/>
                </a:lnTo>
                <a:lnTo>
                  <a:pt x="644" y="4350"/>
                </a:lnTo>
                <a:lnTo>
                  <a:pt x="647" y="4361"/>
                </a:lnTo>
                <a:lnTo>
                  <a:pt x="644" y="4373"/>
                </a:lnTo>
                <a:lnTo>
                  <a:pt x="638" y="4386"/>
                </a:lnTo>
                <a:lnTo>
                  <a:pt x="629" y="4404"/>
                </a:lnTo>
                <a:lnTo>
                  <a:pt x="614" y="4425"/>
                </a:lnTo>
                <a:lnTo>
                  <a:pt x="596" y="4449"/>
                </a:lnTo>
                <a:lnTo>
                  <a:pt x="570" y="4473"/>
                </a:lnTo>
                <a:lnTo>
                  <a:pt x="536" y="4500"/>
                </a:lnTo>
                <a:lnTo>
                  <a:pt x="497" y="4529"/>
                </a:lnTo>
                <a:lnTo>
                  <a:pt x="468" y="4548"/>
                </a:lnTo>
                <a:lnTo>
                  <a:pt x="440" y="4529"/>
                </a:lnTo>
                <a:lnTo>
                  <a:pt x="401" y="4500"/>
                </a:lnTo>
                <a:lnTo>
                  <a:pt x="366" y="4473"/>
                </a:lnTo>
                <a:lnTo>
                  <a:pt x="341" y="4449"/>
                </a:lnTo>
                <a:lnTo>
                  <a:pt x="323" y="4425"/>
                </a:lnTo>
                <a:lnTo>
                  <a:pt x="309" y="4404"/>
                </a:lnTo>
                <a:lnTo>
                  <a:pt x="299" y="4386"/>
                </a:lnTo>
                <a:lnTo>
                  <a:pt x="293" y="4373"/>
                </a:lnTo>
                <a:lnTo>
                  <a:pt x="288" y="4361"/>
                </a:lnTo>
                <a:lnTo>
                  <a:pt x="293" y="4350"/>
                </a:lnTo>
                <a:lnTo>
                  <a:pt x="299" y="4335"/>
                </a:lnTo>
                <a:lnTo>
                  <a:pt x="309" y="4319"/>
                </a:lnTo>
                <a:lnTo>
                  <a:pt x="323" y="4296"/>
                </a:lnTo>
                <a:lnTo>
                  <a:pt x="341" y="4275"/>
                </a:lnTo>
                <a:lnTo>
                  <a:pt x="366" y="4251"/>
                </a:lnTo>
                <a:lnTo>
                  <a:pt x="401" y="4223"/>
                </a:lnTo>
                <a:lnTo>
                  <a:pt x="440" y="4193"/>
                </a:lnTo>
                <a:close/>
                <a:moveTo>
                  <a:pt x="468" y="4632"/>
                </a:moveTo>
                <a:lnTo>
                  <a:pt x="545" y="4683"/>
                </a:lnTo>
                <a:lnTo>
                  <a:pt x="572" y="4704"/>
                </a:lnTo>
                <a:lnTo>
                  <a:pt x="596" y="4722"/>
                </a:lnTo>
                <a:lnTo>
                  <a:pt x="617" y="4740"/>
                </a:lnTo>
                <a:lnTo>
                  <a:pt x="630" y="4761"/>
                </a:lnTo>
                <a:lnTo>
                  <a:pt x="641" y="4779"/>
                </a:lnTo>
                <a:lnTo>
                  <a:pt x="647" y="4799"/>
                </a:lnTo>
                <a:lnTo>
                  <a:pt x="650" y="4818"/>
                </a:lnTo>
                <a:lnTo>
                  <a:pt x="650" y="4841"/>
                </a:lnTo>
                <a:lnTo>
                  <a:pt x="648" y="4871"/>
                </a:lnTo>
                <a:lnTo>
                  <a:pt x="647" y="4883"/>
                </a:lnTo>
                <a:lnTo>
                  <a:pt x="642" y="4895"/>
                </a:lnTo>
                <a:lnTo>
                  <a:pt x="638" y="4907"/>
                </a:lnTo>
                <a:lnTo>
                  <a:pt x="632" y="4919"/>
                </a:lnTo>
                <a:lnTo>
                  <a:pt x="624" y="4929"/>
                </a:lnTo>
                <a:lnTo>
                  <a:pt x="614" y="4940"/>
                </a:lnTo>
                <a:lnTo>
                  <a:pt x="590" y="4964"/>
                </a:lnTo>
                <a:lnTo>
                  <a:pt x="558" y="4988"/>
                </a:lnTo>
                <a:lnTo>
                  <a:pt x="518" y="5016"/>
                </a:lnTo>
                <a:lnTo>
                  <a:pt x="468" y="5051"/>
                </a:lnTo>
                <a:lnTo>
                  <a:pt x="419" y="5016"/>
                </a:lnTo>
                <a:lnTo>
                  <a:pt x="378" y="4988"/>
                </a:lnTo>
                <a:lnTo>
                  <a:pt x="347" y="4964"/>
                </a:lnTo>
                <a:lnTo>
                  <a:pt x="323" y="4940"/>
                </a:lnTo>
                <a:lnTo>
                  <a:pt x="312" y="4929"/>
                </a:lnTo>
                <a:lnTo>
                  <a:pt x="305" y="4919"/>
                </a:lnTo>
                <a:lnTo>
                  <a:pt x="299" y="4907"/>
                </a:lnTo>
                <a:lnTo>
                  <a:pt x="293" y="4895"/>
                </a:lnTo>
                <a:lnTo>
                  <a:pt x="291" y="4883"/>
                </a:lnTo>
                <a:lnTo>
                  <a:pt x="287" y="4871"/>
                </a:lnTo>
                <a:lnTo>
                  <a:pt x="285" y="4841"/>
                </a:lnTo>
                <a:lnTo>
                  <a:pt x="287" y="4818"/>
                </a:lnTo>
                <a:lnTo>
                  <a:pt x="291" y="4799"/>
                </a:lnTo>
                <a:lnTo>
                  <a:pt x="297" y="4779"/>
                </a:lnTo>
                <a:lnTo>
                  <a:pt x="306" y="4761"/>
                </a:lnTo>
                <a:lnTo>
                  <a:pt x="321" y="4740"/>
                </a:lnTo>
                <a:lnTo>
                  <a:pt x="341" y="4722"/>
                </a:lnTo>
                <a:lnTo>
                  <a:pt x="363" y="4704"/>
                </a:lnTo>
                <a:lnTo>
                  <a:pt x="392" y="4683"/>
                </a:lnTo>
                <a:lnTo>
                  <a:pt x="468" y="4632"/>
                </a:lnTo>
                <a:close/>
                <a:moveTo>
                  <a:pt x="440" y="5153"/>
                </a:moveTo>
                <a:lnTo>
                  <a:pt x="468" y="5135"/>
                </a:lnTo>
                <a:lnTo>
                  <a:pt x="497" y="5153"/>
                </a:lnTo>
                <a:lnTo>
                  <a:pt x="536" y="5183"/>
                </a:lnTo>
                <a:lnTo>
                  <a:pt x="570" y="5210"/>
                </a:lnTo>
                <a:lnTo>
                  <a:pt x="596" y="5234"/>
                </a:lnTo>
                <a:lnTo>
                  <a:pt x="614" y="5258"/>
                </a:lnTo>
                <a:lnTo>
                  <a:pt x="629" y="5279"/>
                </a:lnTo>
                <a:lnTo>
                  <a:pt x="638" y="5294"/>
                </a:lnTo>
                <a:lnTo>
                  <a:pt x="644" y="5310"/>
                </a:lnTo>
                <a:lnTo>
                  <a:pt x="647" y="5322"/>
                </a:lnTo>
                <a:lnTo>
                  <a:pt x="644" y="5333"/>
                </a:lnTo>
                <a:lnTo>
                  <a:pt x="638" y="5348"/>
                </a:lnTo>
                <a:lnTo>
                  <a:pt x="629" y="5364"/>
                </a:lnTo>
                <a:lnTo>
                  <a:pt x="614" y="5384"/>
                </a:lnTo>
                <a:lnTo>
                  <a:pt x="596" y="5408"/>
                </a:lnTo>
                <a:lnTo>
                  <a:pt x="570" y="5432"/>
                </a:lnTo>
                <a:lnTo>
                  <a:pt x="536" y="5460"/>
                </a:lnTo>
                <a:lnTo>
                  <a:pt x="497" y="5490"/>
                </a:lnTo>
                <a:lnTo>
                  <a:pt x="468" y="5508"/>
                </a:lnTo>
                <a:lnTo>
                  <a:pt x="440" y="5490"/>
                </a:lnTo>
                <a:lnTo>
                  <a:pt x="401" y="5460"/>
                </a:lnTo>
                <a:lnTo>
                  <a:pt x="366" y="5432"/>
                </a:lnTo>
                <a:lnTo>
                  <a:pt x="341" y="5408"/>
                </a:lnTo>
                <a:lnTo>
                  <a:pt x="323" y="5384"/>
                </a:lnTo>
                <a:lnTo>
                  <a:pt x="309" y="5364"/>
                </a:lnTo>
                <a:lnTo>
                  <a:pt x="299" y="5348"/>
                </a:lnTo>
                <a:lnTo>
                  <a:pt x="293" y="5333"/>
                </a:lnTo>
                <a:lnTo>
                  <a:pt x="288" y="5322"/>
                </a:lnTo>
                <a:lnTo>
                  <a:pt x="293" y="5310"/>
                </a:lnTo>
                <a:lnTo>
                  <a:pt x="299" y="5294"/>
                </a:lnTo>
                <a:lnTo>
                  <a:pt x="309" y="5279"/>
                </a:lnTo>
                <a:lnTo>
                  <a:pt x="323" y="5258"/>
                </a:lnTo>
                <a:lnTo>
                  <a:pt x="341" y="5234"/>
                </a:lnTo>
                <a:lnTo>
                  <a:pt x="366" y="5210"/>
                </a:lnTo>
                <a:lnTo>
                  <a:pt x="401" y="5183"/>
                </a:lnTo>
                <a:lnTo>
                  <a:pt x="440" y="5153"/>
                </a:lnTo>
                <a:close/>
                <a:moveTo>
                  <a:pt x="468" y="5592"/>
                </a:moveTo>
                <a:lnTo>
                  <a:pt x="545" y="5642"/>
                </a:lnTo>
                <a:lnTo>
                  <a:pt x="572" y="5664"/>
                </a:lnTo>
                <a:lnTo>
                  <a:pt x="596" y="5684"/>
                </a:lnTo>
                <a:lnTo>
                  <a:pt x="617" y="5702"/>
                </a:lnTo>
                <a:lnTo>
                  <a:pt x="630" y="5720"/>
                </a:lnTo>
                <a:lnTo>
                  <a:pt x="641" y="5738"/>
                </a:lnTo>
                <a:lnTo>
                  <a:pt x="647" y="5757"/>
                </a:lnTo>
                <a:lnTo>
                  <a:pt x="650" y="5778"/>
                </a:lnTo>
                <a:lnTo>
                  <a:pt x="650" y="5802"/>
                </a:lnTo>
                <a:lnTo>
                  <a:pt x="648" y="5829"/>
                </a:lnTo>
                <a:lnTo>
                  <a:pt x="647" y="5841"/>
                </a:lnTo>
                <a:lnTo>
                  <a:pt x="642" y="5853"/>
                </a:lnTo>
                <a:lnTo>
                  <a:pt x="638" y="5865"/>
                </a:lnTo>
                <a:lnTo>
                  <a:pt x="632" y="5877"/>
                </a:lnTo>
                <a:lnTo>
                  <a:pt x="624" y="5889"/>
                </a:lnTo>
                <a:lnTo>
                  <a:pt x="614" y="5900"/>
                </a:lnTo>
                <a:lnTo>
                  <a:pt x="590" y="5924"/>
                </a:lnTo>
                <a:lnTo>
                  <a:pt x="558" y="5948"/>
                </a:lnTo>
                <a:lnTo>
                  <a:pt x="518" y="5978"/>
                </a:lnTo>
                <a:lnTo>
                  <a:pt x="468" y="6009"/>
                </a:lnTo>
                <a:lnTo>
                  <a:pt x="419" y="5978"/>
                </a:lnTo>
                <a:lnTo>
                  <a:pt x="378" y="5948"/>
                </a:lnTo>
                <a:lnTo>
                  <a:pt x="347" y="5924"/>
                </a:lnTo>
                <a:lnTo>
                  <a:pt x="323" y="5900"/>
                </a:lnTo>
                <a:lnTo>
                  <a:pt x="312" y="5889"/>
                </a:lnTo>
                <a:lnTo>
                  <a:pt x="305" y="5877"/>
                </a:lnTo>
                <a:lnTo>
                  <a:pt x="299" y="5865"/>
                </a:lnTo>
                <a:lnTo>
                  <a:pt x="293" y="5853"/>
                </a:lnTo>
                <a:lnTo>
                  <a:pt x="291" y="5841"/>
                </a:lnTo>
                <a:lnTo>
                  <a:pt x="287" y="5829"/>
                </a:lnTo>
                <a:lnTo>
                  <a:pt x="285" y="5802"/>
                </a:lnTo>
                <a:lnTo>
                  <a:pt x="287" y="5778"/>
                </a:lnTo>
                <a:lnTo>
                  <a:pt x="291" y="5757"/>
                </a:lnTo>
                <a:lnTo>
                  <a:pt x="297" y="5738"/>
                </a:lnTo>
                <a:lnTo>
                  <a:pt x="306" y="5720"/>
                </a:lnTo>
                <a:lnTo>
                  <a:pt x="321" y="5702"/>
                </a:lnTo>
                <a:lnTo>
                  <a:pt x="341" y="5684"/>
                </a:lnTo>
                <a:lnTo>
                  <a:pt x="363" y="5664"/>
                </a:lnTo>
                <a:lnTo>
                  <a:pt x="392" y="5642"/>
                </a:lnTo>
                <a:lnTo>
                  <a:pt x="468" y="5592"/>
                </a:lnTo>
                <a:close/>
                <a:moveTo>
                  <a:pt x="644" y="5630"/>
                </a:moveTo>
                <a:lnTo>
                  <a:pt x="620" y="5612"/>
                </a:lnTo>
                <a:lnTo>
                  <a:pt x="594" y="5592"/>
                </a:lnTo>
                <a:lnTo>
                  <a:pt x="533" y="5550"/>
                </a:lnTo>
                <a:lnTo>
                  <a:pt x="539" y="5546"/>
                </a:lnTo>
                <a:lnTo>
                  <a:pt x="575" y="5520"/>
                </a:lnTo>
                <a:lnTo>
                  <a:pt x="606" y="5496"/>
                </a:lnTo>
                <a:lnTo>
                  <a:pt x="632" y="5472"/>
                </a:lnTo>
                <a:lnTo>
                  <a:pt x="654" y="5448"/>
                </a:lnTo>
                <a:lnTo>
                  <a:pt x="674" y="5426"/>
                </a:lnTo>
                <a:lnTo>
                  <a:pt x="689" y="5406"/>
                </a:lnTo>
                <a:lnTo>
                  <a:pt x="701" y="5387"/>
                </a:lnTo>
                <a:lnTo>
                  <a:pt x="708" y="5369"/>
                </a:lnTo>
                <a:lnTo>
                  <a:pt x="716" y="5387"/>
                </a:lnTo>
                <a:lnTo>
                  <a:pt x="728" y="5406"/>
                </a:lnTo>
                <a:lnTo>
                  <a:pt x="743" y="5426"/>
                </a:lnTo>
                <a:lnTo>
                  <a:pt x="761" y="5448"/>
                </a:lnTo>
                <a:lnTo>
                  <a:pt x="785" y="5472"/>
                </a:lnTo>
                <a:lnTo>
                  <a:pt x="810" y="5496"/>
                </a:lnTo>
                <a:lnTo>
                  <a:pt x="842" y="5520"/>
                </a:lnTo>
                <a:lnTo>
                  <a:pt x="878" y="5546"/>
                </a:lnTo>
                <a:lnTo>
                  <a:pt x="884" y="5550"/>
                </a:lnTo>
                <a:lnTo>
                  <a:pt x="822" y="5592"/>
                </a:lnTo>
                <a:lnTo>
                  <a:pt x="797" y="5612"/>
                </a:lnTo>
                <a:lnTo>
                  <a:pt x="773" y="5630"/>
                </a:lnTo>
                <a:lnTo>
                  <a:pt x="752" y="5649"/>
                </a:lnTo>
                <a:lnTo>
                  <a:pt x="734" y="5670"/>
                </a:lnTo>
                <a:lnTo>
                  <a:pt x="720" y="5690"/>
                </a:lnTo>
                <a:lnTo>
                  <a:pt x="708" y="5712"/>
                </a:lnTo>
                <a:lnTo>
                  <a:pt x="696" y="5690"/>
                </a:lnTo>
                <a:lnTo>
                  <a:pt x="683" y="5670"/>
                </a:lnTo>
                <a:lnTo>
                  <a:pt x="665" y="5649"/>
                </a:lnTo>
                <a:lnTo>
                  <a:pt x="644" y="5630"/>
                </a:lnTo>
                <a:close/>
                <a:moveTo>
                  <a:pt x="767" y="5778"/>
                </a:moveTo>
                <a:lnTo>
                  <a:pt x="770" y="5757"/>
                </a:lnTo>
                <a:lnTo>
                  <a:pt x="776" y="5738"/>
                </a:lnTo>
                <a:lnTo>
                  <a:pt x="786" y="5720"/>
                </a:lnTo>
                <a:lnTo>
                  <a:pt x="800" y="5702"/>
                </a:lnTo>
                <a:lnTo>
                  <a:pt x="821" y="5684"/>
                </a:lnTo>
                <a:lnTo>
                  <a:pt x="845" y="5664"/>
                </a:lnTo>
                <a:lnTo>
                  <a:pt x="872" y="5642"/>
                </a:lnTo>
                <a:lnTo>
                  <a:pt x="948" y="5592"/>
                </a:lnTo>
                <a:lnTo>
                  <a:pt x="960" y="5600"/>
                </a:lnTo>
                <a:lnTo>
                  <a:pt x="1031" y="5648"/>
                </a:lnTo>
                <a:lnTo>
                  <a:pt x="1058" y="5667"/>
                </a:lnTo>
                <a:lnTo>
                  <a:pt x="1080" y="5685"/>
                </a:lnTo>
                <a:lnTo>
                  <a:pt x="1098" y="5703"/>
                </a:lnTo>
                <a:lnTo>
                  <a:pt x="1110" y="5720"/>
                </a:lnTo>
                <a:lnTo>
                  <a:pt x="1119" y="5738"/>
                </a:lnTo>
                <a:lnTo>
                  <a:pt x="1125" y="5757"/>
                </a:lnTo>
                <a:lnTo>
                  <a:pt x="1130" y="5778"/>
                </a:lnTo>
                <a:lnTo>
                  <a:pt x="1131" y="5802"/>
                </a:lnTo>
                <a:lnTo>
                  <a:pt x="1130" y="5828"/>
                </a:lnTo>
                <a:lnTo>
                  <a:pt x="1125" y="5841"/>
                </a:lnTo>
                <a:lnTo>
                  <a:pt x="1124" y="5853"/>
                </a:lnTo>
                <a:lnTo>
                  <a:pt x="1118" y="5864"/>
                </a:lnTo>
                <a:lnTo>
                  <a:pt x="1112" y="5876"/>
                </a:lnTo>
                <a:lnTo>
                  <a:pt x="1106" y="5886"/>
                </a:lnTo>
                <a:lnTo>
                  <a:pt x="1095" y="5898"/>
                </a:lnTo>
                <a:lnTo>
                  <a:pt x="1074" y="5919"/>
                </a:lnTo>
                <a:lnTo>
                  <a:pt x="1044" y="5943"/>
                </a:lnTo>
                <a:lnTo>
                  <a:pt x="1007" y="5972"/>
                </a:lnTo>
                <a:lnTo>
                  <a:pt x="960" y="6002"/>
                </a:lnTo>
                <a:lnTo>
                  <a:pt x="948" y="6009"/>
                </a:lnTo>
                <a:lnTo>
                  <a:pt x="899" y="5978"/>
                </a:lnTo>
                <a:lnTo>
                  <a:pt x="858" y="5948"/>
                </a:lnTo>
                <a:lnTo>
                  <a:pt x="827" y="5924"/>
                </a:lnTo>
                <a:lnTo>
                  <a:pt x="803" y="5900"/>
                </a:lnTo>
                <a:lnTo>
                  <a:pt x="792" y="5889"/>
                </a:lnTo>
                <a:lnTo>
                  <a:pt x="785" y="5877"/>
                </a:lnTo>
                <a:lnTo>
                  <a:pt x="779" y="5865"/>
                </a:lnTo>
                <a:lnTo>
                  <a:pt x="774" y="5853"/>
                </a:lnTo>
                <a:lnTo>
                  <a:pt x="770" y="5841"/>
                </a:lnTo>
                <a:lnTo>
                  <a:pt x="767" y="5829"/>
                </a:lnTo>
                <a:lnTo>
                  <a:pt x="764" y="5802"/>
                </a:lnTo>
                <a:lnTo>
                  <a:pt x="767" y="5778"/>
                </a:lnTo>
                <a:close/>
                <a:moveTo>
                  <a:pt x="1124" y="5630"/>
                </a:moveTo>
                <a:lnTo>
                  <a:pt x="1100" y="5612"/>
                </a:lnTo>
                <a:lnTo>
                  <a:pt x="1074" y="5592"/>
                </a:lnTo>
                <a:lnTo>
                  <a:pt x="1013" y="5550"/>
                </a:lnTo>
                <a:lnTo>
                  <a:pt x="1019" y="5546"/>
                </a:lnTo>
                <a:lnTo>
                  <a:pt x="1053" y="5520"/>
                </a:lnTo>
                <a:lnTo>
                  <a:pt x="1086" y="5496"/>
                </a:lnTo>
                <a:lnTo>
                  <a:pt x="1112" y="5472"/>
                </a:lnTo>
                <a:lnTo>
                  <a:pt x="1136" y="5448"/>
                </a:lnTo>
                <a:lnTo>
                  <a:pt x="1154" y="5426"/>
                </a:lnTo>
                <a:lnTo>
                  <a:pt x="1167" y="5406"/>
                </a:lnTo>
                <a:lnTo>
                  <a:pt x="1179" y="5387"/>
                </a:lnTo>
                <a:lnTo>
                  <a:pt x="1188" y="5369"/>
                </a:lnTo>
                <a:lnTo>
                  <a:pt x="1196" y="5387"/>
                </a:lnTo>
                <a:lnTo>
                  <a:pt x="1208" y="5406"/>
                </a:lnTo>
                <a:lnTo>
                  <a:pt x="1221" y="5426"/>
                </a:lnTo>
                <a:lnTo>
                  <a:pt x="1239" y="5448"/>
                </a:lnTo>
                <a:lnTo>
                  <a:pt x="1263" y="5472"/>
                </a:lnTo>
                <a:lnTo>
                  <a:pt x="1290" y="5496"/>
                </a:lnTo>
                <a:lnTo>
                  <a:pt x="1322" y="5520"/>
                </a:lnTo>
                <a:lnTo>
                  <a:pt x="1358" y="5546"/>
                </a:lnTo>
                <a:lnTo>
                  <a:pt x="1364" y="5550"/>
                </a:lnTo>
                <a:lnTo>
                  <a:pt x="1302" y="5592"/>
                </a:lnTo>
                <a:lnTo>
                  <a:pt x="1275" y="5612"/>
                </a:lnTo>
                <a:lnTo>
                  <a:pt x="1251" y="5630"/>
                </a:lnTo>
                <a:lnTo>
                  <a:pt x="1232" y="5649"/>
                </a:lnTo>
                <a:lnTo>
                  <a:pt x="1214" y="5670"/>
                </a:lnTo>
                <a:lnTo>
                  <a:pt x="1200" y="5690"/>
                </a:lnTo>
                <a:lnTo>
                  <a:pt x="1188" y="5712"/>
                </a:lnTo>
                <a:lnTo>
                  <a:pt x="1176" y="5690"/>
                </a:lnTo>
                <a:lnTo>
                  <a:pt x="1161" y="5670"/>
                </a:lnTo>
                <a:lnTo>
                  <a:pt x="1143" y="5649"/>
                </a:lnTo>
                <a:lnTo>
                  <a:pt x="1124" y="5630"/>
                </a:lnTo>
                <a:close/>
                <a:moveTo>
                  <a:pt x="1245" y="5802"/>
                </a:moveTo>
                <a:lnTo>
                  <a:pt x="1245" y="5778"/>
                </a:lnTo>
                <a:lnTo>
                  <a:pt x="1250" y="5757"/>
                </a:lnTo>
                <a:lnTo>
                  <a:pt x="1256" y="5738"/>
                </a:lnTo>
                <a:lnTo>
                  <a:pt x="1266" y="5720"/>
                </a:lnTo>
                <a:lnTo>
                  <a:pt x="1280" y="5702"/>
                </a:lnTo>
                <a:lnTo>
                  <a:pt x="1299" y="5684"/>
                </a:lnTo>
                <a:lnTo>
                  <a:pt x="1323" y="5664"/>
                </a:lnTo>
                <a:lnTo>
                  <a:pt x="1352" y="5642"/>
                </a:lnTo>
                <a:lnTo>
                  <a:pt x="1428" y="5592"/>
                </a:lnTo>
                <a:lnTo>
                  <a:pt x="1503" y="5642"/>
                </a:lnTo>
                <a:lnTo>
                  <a:pt x="1533" y="5664"/>
                </a:lnTo>
                <a:lnTo>
                  <a:pt x="1556" y="5684"/>
                </a:lnTo>
                <a:lnTo>
                  <a:pt x="1575" y="5702"/>
                </a:lnTo>
                <a:lnTo>
                  <a:pt x="1590" y="5720"/>
                </a:lnTo>
                <a:lnTo>
                  <a:pt x="1599" y="5738"/>
                </a:lnTo>
                <a:lnTo>
                  <a:pt x="1605" y="5757"/>
                </a:lnTo>
                <a:lnTo>
                  <a:pt x="1610" y="5778"/>
                </a:lnTo>
                <a:lnTo>
                  <a:pt x="1611" y="5802"/>
                </a:lnTo>
                <a:lnTo>
                  <a:pt x="1610" y="5829"/>
                </a:lnTo>
                <a:lnTo>
                  <a:pt x="1605" y="5841"/>
                </a:lnTo>
                <a:lnTo>
                  <a:pt x="1604" y="5853"/>
                </a:lnTo>
                <a:lnTo>
                  <a:pt x="1598" y="5865"/>
                </a:lnTo>
                <a:lnTo>
                  <a:pt x="1592" y="5877"/>
                </a:lnTo>
                <a:lnTo>
                  <a:pt x="1584" y="5889"/>
                </a:lnTo>
                <a:lnTo>
                  <a:pt x="1574" y="5900"/>
                </a:lnTo>
                <a:lnTo>
                  <a:pt x="1550" y="5924"/>
                </a:lnTo>
                <a:lnTo>
                  <a:pt x="1518" y="5948"/>
                </a:lnTo>
                <a:lnTo>
                  <a:pt x="1478" y="5978"/>
                </a:lnTo>
                <a:lnTo>
                  <a:pt x="1428" y="6009"/>
                </a:lnTo>
                <a:lnTo>
                  <a:pt x="1377" y="5978"/>
                </a:lnTo>
                <a:lnTo>
                  <a:pt x="1338" y="5948"/>
                </a:lnTo>
                <a:lnTo>
                  <a:pt x="1305" y="5924"/>
                </a:lnTo>
                <a:lnTo>
                  <a:pt x="1281" y="5900"/>
                </a:lnTo>
                <a:lnTo>
                  <a:pt x="1272" y="5889"/>
                </a:lnTo>
                <a:lnTo>
                  <a:pt x="1263" y="5877"/>
                </a:lnTo>
                <a:lnTo>
                  <a:pt x="1257" y="5865"/>
                </a:lnTo>
                <a:lnTo>
                  <a:pt x="1254" y="5853"/>
                </a:lnTo>
                <a:lnTo>
                  <a:pt x="1250" y="5841"/>
                </a:lnTo>
                <a:lnTo>
                  <a:pt x="1245" y="5829"/>
                </a:lnTo>
                <a:lnTo>
                  <a:pt x="1245" y="5802"/>
                </a:lnTo>
                <a:close/>
                <a:moveTo>
                  <a:pt x="1604" y="5630"/>
                </a:moveTo>
                <a:lnTo>
                  <a:pt x="1580" y="5612"/>
                </a:lnTo>
                <a:lnTo>
                  <a:pt x="1554" y="5592"/>
                </a:lnTo>
                <a:lnTo>
                  <a:pt x="1491" y="5550"/>
                </a:lnTo>
                <a:lnTo>
                  <a:pt x="1497" y="5546"/>
                </a:lnTo>
                <a:lnTo>
                  <a:pt x="1533" y="5520"/>
                </a:lnTo>
                <a:lnTo>
                  <a:pt x="1566" y="5496"/>
                </a:lnTo>
                <a:lnTo>
                  <a:pt x="1593" y="5472"/>
                </a:lnTo>
                <a:lnTo>
                  <a:pt x="1616" y="5448"/>
                </a:lnTo>
                <a:lnTo>
                  <a:pt x="1634" y="5426"/>
                </a:lnTo>
                <a:lnTo>
                  <a:pt x="1647" y="5406"/>
                </a:lnTo>
                <a:lnTo>
                  <a:pt x="1659" y="5387"/>
                </a:lnTo>
                <a:lnTo>
                  <a:pt x="1668" y="5369"/>
                </a:lnTo>
                <a:lnTo>
                  <a:pt x="1676" y="5387"/>
                </a:lnTo>
                <a:lnTo>
                  <a:pt x="1688" y="5406"/>
                </a:lnTo>
                <a:lnTo>
                  <a:pt x="1701" y="5426"/>
                </a:lnTo>
                <a:lnTo>
                  <a:pt x="1721" y="5448"/>
                </a:lnTo>
                <a:lnTo>
                  <a:pt x="1743" y="5472"/>
                </a:lnTo>
                <a:lnTo>
                  <a:pt x="1769" y="5496"/>
                </a:lnTo>
                <a:lnTo>
                  <a:pt x="1802" y="5520"/>
                </a:lnTo>
                <a:lnTo>
                  <a:pt x="1838" y="5546"/>
                </a:lnTo>
                <a:lnTo>
                  <a:pt x="1844" y="5550"/>
                </a:lnTo>
                <a:lnTo>
                  <a:pt x="1781" y="5592"/>
                </a:lnTo>
                <a:lnTo>
                  <a:pt x="1755" y="5612"/>
                </a:lnTo>
                <a:lnTo>
                  <a:pt x="1731" y="5630"/>
                </a:lnTo>
                <a:lnTo>
                  <a:pt x="1712" y="5649"/>
                </a:lnTo>
                <a:lnTo>
                  <a:pt x="1694" y="5670"/>
                </a:lnTo>
                <a:lnTo>
                  <a:pt x="1680" y="5690"/>
                </a:lnTo>
                <a:lnTo>
                  <a:pt x="1668" y="5712"/>
                </a:lnTo>
                <a:lnTo>
                  <a:pt x="1656" y="5690"/>
                </a:lnTo>
                <a:lnTo>
                  <a:pt x="1641" y="5670"/>
                </a:lnTo>
                <a:lnTo>
                  <a:pt x="1623" y="5649"/>
                </a:lnTo>
                <a:lnTo>
                  <a:pt x="1604" y="5630"/>
                </a:lnTo>
                <a:close/>
                <a:moveTo>
                  <a:pt x="1725" y="5778"/>
                </a:moveTo>
                <a:lnTo>
                  <a:pt x="1730" y="5757"/>
                </a:lnTo>
                <a:lnTo>
                  <a:pt x="1736" y="5738"/>
                </a:lnTo>
                <a:lnTo>
                  <a:pt x="1745" y="5720"/>
                </a:lnTo>
                <a:lnTo>
                  <a:pt x="1761" y="5702"/>
                </a:lnTo>
                <a:lnTo>
                  <a:pt x="1779" y="5684"/>
                </a:lnTo>
                <a:lnTo>
                  <a:pt x="1803" y="5664"/>
                </a:lnTo>
                <a:lnTo>
                  <a:pt x="1832" y="5642"/>
                </a:lnTo>
                <a:lnTo>
                  <a:pt x="1907" y="5592"/>
                </a:lnTo>
                <a:lnTo>
                  <a:pt x="1919" y="5600"/>
                </a:lnTo>
                <a:lnTo>
                  <a:pt x="1989" y="5648"/>
                </a:lnTo>
                <a:lnTo>
                  <a:pt x="2018" y="5667"/>
                </a:lnTo>
                <a:lnTo>
                  <a:pt x="2039" y="5685"/>
                </a:lnTo>
                <a:lnTo>
                  <a:pt x="2057" y="5703"/>
                </a:lnTo>
                <a:lnTo>
                  <a:pt x="2069" y="5720"/>
                </a:lnTo>
                <a:lnTo>
                  <a:pt x="2079" y="5738"/>
                </a:lnTo>
                <a:lnTo>
                  <a:pt x="2087" y="5757"/>
                </a:lnTo>
                <a:lnTo>
                  <a:pt x="2090" y="5778"/>
                </a:lnTo>
                <a:lnTo>
                  <a:pt x="2091" y="5802"/>
                </a:lnTo>
                <a:lnTo>
                  <a:pt x="2090" y="5828"/>
                </a:lnTo>
                <a:lnTo>
                  <a:pt x="2087" y="5841"/>
                </a:lnTo>
                <a:lnTo>
                  <a:pt x="2084" y="5853"/>
                </a:lnTo>
                <a:lnTo>
                  <a:pt x="2078" y="5864"/>
                </a:lnTo>
                <a:lnTo>
                  <a:pt x="2072" y="5876"/>
                </a:lnTo>
                <a:lnTo>
                  <a:pt x="2066" y="5886"/>
                </a:lnTo>
                <a:lnTo>
                  <a:pt x="2055" y="5898"/>
                </a:lnTo>
                <a:lnTo>
                  <a:pt x="2033" y="5919"/>
                </a:lnTo>
                <a:lnTo>
                  <a:pt x="2003" y="5943"/>
                </a:lnTo>
                <a:lnTo>
                  <a:pt x="1965" y="5972"/>
                </a:lnTo>
                <a:lnTo>
                  <a:pt x="1919" y="6002"/>
                </a:lnTo>
                <a:lnTo>
                  <a:pt x="1907" y="6009"/>
                </a:lnTo>
                <a:lnTo>
                  <a:pt x="1857" y="5978"/>
                </a:lnTo>
                <a:lnTo>
                  <a:pt x="1817" y="5948"/>
                </a:lnTo>
                <a:lnTo>
                  <a:pt x="1785" y="5924"/>
                </a:lnTo>
                <a:lnTo>
                  <a:pt x="1761" y="5900"/>
                </a:lnTo>
                <a:lnTo>
                  <a:pt x="1754" y="5889"/>
                </a:lnTo>
                <a:lnTo>
                  <a:pt x="1745" y="5877"/>
                </a:lnTo>
                <a:lnTo>
                  <a:pt x="1737" y="5865"/>
                </a:lnTo>
                <a:lnTo>
                  <a:pt x="1733" y="5853"/>
                </a:lnTo>
                <a:lnTo>
                  <a:pt x="1730" y="5841"/>
                </a:lnTo>
                <a:lnTo>
                  <a:pt x="1727" y="5829"/>
                </a:lnTo>
                <a:lnTo>
                  <a:pt x="1725" y="5802"/>
                </a:lnTo>
                <a:lnTo>
                  <a:pt x="1725" y="5778"/>
                </a:lnTo>
                <a:close/>
                <a:moveTo>
                  <a:pt x="2084" y="5630"/>
                </a:moveTo>
                <a:lnTo>
                  <a:pt x="2061" y="5612"/>
                </a:lnTo>
                <a:lnTo>
                  <a:pt x="2033" y="5592"/>
                </a:lnTo>
                <a:lnTo>
                  <a:pt x="1971" y="5550"/>
                </a:lnTo>
                <a:lnTo>
                  <a:pt x="1977" y="5546"/>
                </a:lnTo>
                <a:lnTo>
                  <a:pt x="2013" y="5520"/>
                </a:lnTo>
                <a:lnTo>
                  <a:pt x="2045" y="5496"/>
                </a:lnTo>
                <a:lnTo>
                  <a:pt x="2073" y="5472"/>
                </a:lnTo>
                <a:lnTo>
                  <a:pt x="2096" y="5448"/>
                </a:lnTo>
                <a:lnTo>
                  <a:pt x="2114" y="5426"/>
                </a:lnTo>
                <a:lnTo>
                  <a:pt x="2127" y="5406"/>
                </a:lnTo>
                <a:lnTo>
                  <a:pt x="2139" y="5387"/>
                </a:lnTo>
                <a:lnTo>
                  <a:pt x="2147" y="5369"/>
                </a:lnTo>
                <a:lnTo>
                  <a:pt x="2156" y="5387"/>
                </a:lnTo>
                <a:lnTo>
                  <a:pt x="2168" y="5406"/>
                </a:lnTo>
                <a:lnTo>
                  <a:pt x="2183" y="5426"/>
                </a:lnTo>
                <a:lnTo>
                  <a:pt x="2201" y="5448"/>
                </a:lnTo>
                <a:lnTo>
                  <a:pt x="2223" y="5472"/>
                </a:lnTo>
                <a:lnTo>
                  <a:pt x="2249" y="5496"/>
                </a:lnTo>
                <a:lnTo>
                  <a:pt x="2282" y="5520"/>
                </a:lnTo>
                <a:lnTo>
                  <a:pt x="2318" y="5546"/>
                </a:lnTo>
                <a:lnTo>
                  <a:pt x="2324" y="5550"/>
                </a:lnTo>
                <a:lnTo>
                  <a:pt x="2261" y="5592"/>
                </a:lnTo>
                <a:lnTo>
                  <a:pt x="2235" y="5612"/>
                </a:lnTo>
                <a:lnTo>
                  <a:pt x="2211" y="5630"/>
                </a:lnTo>
                <a:lnTo>
                  <a:pt x="2192" y="5649"/>
                </a:lnTo>
                <a:lnTo>
                  <a:pt x="2174" y="5670"/>
                </a:lnTo>
                <a:lnTo>
                  <a:pt x="2159" y="5690"/>
                </a:lnTo>
                <a:lnTo>
                  <a:pt x="2147" y="5712"/>
                </a:lnTo>
                <a:lnTo>
                  <a:pt x="2138" y="5690"/>
                </a:lnTo>
                <a:lnTo>
                  <a:pt x="2121" y="5670"/>
                </a:lnTo>
                <a:lnTo>
                  <a:pt x="2105" y="5649"/>
                </a:lnTo>
                <a:lnTo>
                  <a:pt x="2084" y="5630"/>
                </a:lnTo>
                <a:close/>
                <a:moveTo>
                  <a:pt x="2205" y="5778"/>
                </a:moveTo>
                <a:lnTo>
                  <a:pt x="2210" y="5757"/>
                </a:lnTo>
                <a:lnTo>
                  <a:pt x="2216" y="5738"/>
                </a:lnTo>
                <a:lnTo>
                  <a:pt x="2225" y="5720"/>
                </a:lnTo>
                <a:lnTo>
                  <a:pt x="2241" y="5702"/>
                </a:lnTo>
                <a:lnTo>
                  <a:pt x="2259" y="5684"/>
                </a:lnTo>
                <a:lnTo>
                  <a:pt x="2283" y="5664"/>
                </a:lnTo>
                <a:lnTo>
                  <a:pt x="2312" y="5642"/>
                </a:lnTo>
                <a:lnTo>
                  <a:pt x="2387" y="5592"/>
                </a:lnTo>
                <a:lnTo>
                  <a:pt x="2463" y="5642"/>
                </a:lnTo>
                <a:lnTo>
                  <a:pt x="2493" y="5664"/>
                </a:lnTo>
                <a:lnTo>
                  <a:pt x="2517" y="5684"/>
                </a:lnTo>
                <a:lnTo>
                  <a:pt x="2535" y="5702"/>
                </a:lnTo>
                <a:lnTo>
                  <a:pt x="2549" y="5720"/>
                </a:lnTo>
                <a:lnTo>
                  <a:pt x="2559" y="5738"/>
                </a:lnTo>
                <a:lnTo>
                  <a:pt x="2567" y="5757"/>
                </a:lnTo>
                <a:lnTo>
                  <a:pt x="2568" y="5778"/>
                </a:lnTo>
                <a:lnTo>
                  <a:pt x="2571" y="5802"/>
                </a:lnTo>
                <a:lnTo>
                  <a:pt x="2568" y="5829"/>
                </a:lnTo>
                <a:lnTo>
                  <a:pt x="2567" y="5841"/>
                </a:lnTo>
                <a:lnTo>
                  <a:pt x="2562" y="5853"/>
                </a:lnTo>
                <a:lnTo>
                  <a:pt x="2556" y="5865"/>
                </a:lnTo>
                <a:lnTo>
                  <a:pt x="2550" y="5877"/>
                </a:lnTo>
                <a:lnTo>
                  <a:pt x="2543" y="5889"/>
                </a:lnTo>
                <a:lnTo>
                  <a:pt x="2532" y="5900"/>
                </a:lnTo>
                <a:lnTo>
                  <a:pt x="2508" y="5924"/>
                </a:lnTo>
                <a:lnTo>
                  <a:pt x="2477" y="5948"/>
                </a:lnTo>
                <a:lnTo>
                  <a:pt x="2436" y="5978"/>
                </a:lnTo>
                <a:lnTo>
                  <a:pt x="2387" y="6009"/>
                </a:lnTo>
                <a:lnTo>
                  <a:pt x="2339" y="5978"/>
                </a:lnTo>
                <a:lnTo>
                  <a:pt x="2297" y="5948"/>
                </a:lnTo>
                <a:lnTo>
                  <a:pt x="2267" y="5924"/>
                </a:lnTo>
                <a:lnTo>
                  <a:pt x="2241" y="5900"/>
                </a:lnTo>
                <a:lnTo>
                  <a:pt x="2234" y="5889"/>
                </a:lnTo>
                <a:lnTo>
                  <a:pt x="2225" y="5877"/>
                </a:lnTo>
                <a:lnTo>
                  <a:pt x="2217" y="5865"/>
                </a:lnTo>
                <a:lnTo>
                  <a:pt x="2213" y="5853"/>
                </a:lnTo>
                <a:lnTo>
                  <a:pt x="2210" y="5841"/>
                </a:lnTo>
                <a:lnTo>
                  <a:pt x="2207" y="5829"/>
                </a:lnTo>
                <a:lnTo>
                  <a:pt x="2205" y="5802"/>
                </a:lnTo>
                <a:lnTo>
                  <a:pt x="2205" y="5778"/>
                </a:lnTo>
                <a:close/>
                <a:moveTo>
                  <a:pt x="2562" y="5630"/>
                </a:moveTo>
                <a:lnTo>
                  <a:pt x="2541" y="5612"/>
                </a:lnTo>
                <a:lnTo>
                  <a:pt x="2513" y="5592"/>
                </a:lnTo>
                <a:lnTo>
                  <a:pt x="2451" y="5550"/>
                </a:lnTo>
                <a:lnTo>
                  <a:pt x="2457" y="5546"/>
                </a:lnTo>
                <a:lnTo>
                  <a:pt x="2495" y="5520"/>
                </a:lnTo>
                <a:lnTo>
                  <a:pt x="2525" y="5496"/>
                </a:lnTo>
                <a:lnTo>
                  <a:pt x="2553" y="5472"/>
                </a:lnTo>
                <a:lnTo>
                  <a:pt x="2574" y="5448"/>
                </a:lnTo>
                <a:lnTo>
                  <a:pt x="2592" y="5426"/>
                </a:lnTo>
                <a:lnTo>
                  <a:pt x="2607" y="5406"/>
                </a:lnTo>
                <a:lnTo>
                  <a:pt x="2619" y="5387"/>
                </a:lnTo>
                <a:lnTo>
                  <a:pt x="2627" y="5369"/>
                </a:lnTo>
                <a:lnTo>
                  <a:pt x="2637" y="5387"/>
                </a:lnTo>
                <a:lnTo>
                  <a:pt x="2646" y="5406"/>
                </a:lnTo>
                <a:lnTo>
                  <a:pt x="2663" y="5426"/>
                </a:lnTo>
                <a:lnTo>
                  <a:pt x="2681" y="5448"/>
                </a:lnTo>
                <a:lnTo>
                  <a:pt x="2703" y="5472"/>
                </a:lnTo>
                <a:lnTo>
                  <a:pt x="2729" y="5496"/>
                </a:lnTo>
                <a:lnTo>
                  <a:pt x="2760" y="5520"/>
                </a:lnTo>
                <a:lnTo>
                  <a:pt x="2796" y="5546"/>
                </a:lnTo>
                <a:lnTo>
                  <a:pt x="2802" y="5550"/>
                </a:lnTo>
                <a:lnTo>
                  <a:pt x="2741" y="5592"/>
                </a:lnTo>
                <a:lnTo>
                  <a:pt x="2715" y="5612"/>
                </a:lnTo>
                <a:lnTo>
                  <a:pt x="2691" y="5630"/>
                </a:lnTo>
                <a:lnTo>
                  <a:pt x="2670" y="5649"/>
                </a:lnTo>
                <a:lnTo>
                  <a:pt x="2652" y="5670"/>
                </a:lnTo>
                <a:lnTo>
                  <a:pt x="2639" y="5690"/>
                </a:lnTo>
                <a:lnTo>
                  <a:pt x="2627" y="5712"/>
                </a:lnTo>
                <a:lnTo>
                  <a:pt x="2616" y="5690"/>
                </a:lnTo>
                <a:lnTo>
                  <a:pt x="2601" y="5670"/>
                </a:lnTo>
                <a:lnTo>
                  <a:pt x="2585" y="5649"/>
                </a:lnTo>
                <a:lnTo>
                  <a:pt x="2562" y="5630"/>
                </a:lnTo>
                <a:close/>
                <a:moveTo>
                  <a:pt x="2685" y="5778"/>
                </a:moveTo>
                <a:lnTo>
                  <a:pt x="2688" y="5757"/>
                </a:lnTo>
                <a:lnTo>
                  <a:pt x="2694" y="5738"/>
                </a:lnTo>
                <a:lnTo>
                  <a:pt x="2706" y="5720"/>
                </a:lnTo>
                <a:lnTo>
                  <a:pt x="2721" y="5702"/>
                </a:lnTo>
                <a:lnTo>
                  <a:pt x="2739" y="5684"/>
                </a:lnTo>
                <a:lnTo>
                  <a:pt x="2763" y="5664"/>
                </a:lnTo>
                <a:lnTo>
                  <a:pt x="2790" y="5642"/>
                </a:lnTo>
                <a:lnTo>
                  <a:pt x="2867" y="5592"/>
                </a:lnTo>
                <a:lnTo>
                  <a:pt x="2879" y="5600"/>
                </a:lnTo>
                <a:lnTo>
                  <a:pt x="2951" y="5648"/>
                </a:lnTo>
                <a:lnTo>
                  <a:pt x="2976" y="5667"/>
                </a:lnTo>
                <a:lnTo>
                  <a:pt x="2999" y="5685"/>
                </a:lnTo>
                <a:lnTo>
                  <a:pt x="3017" y="5703"/>
                </a:lnTo>
                <a:lnTo>
                  <a:pt x="3030" y="5720"/>
                </a:lnTo>
                <a:lnTo>
                  <a:pt x="3041" y="5738"/>
                </a:lnTo>
                <a:lnTo>
                  <a:pt x="3047" y="5757"/>
                </a:lnTo>
                <a:lnTo>
                  <a:pt x="3048" y="5778"/>
                </a:lnTo>
                <a:lnTo>
                  <a:pt x="3050" y="5802"/>
                </a:lnTo>
                <a:lnTo>
                  <a:pt x="3048" y="5828"/>
                </a:lnTo>
                <a:lnTo>
                  <a:pt x="3047" y="5841"/>
                </a:lnTo>
                <a:lnTo>
                  <a:pt x="3042" y="5853"/>
                </a:lnTo>
                <a:lnTo>
                  <a:pt x="3038" y="5864"/>
                </a:lnTo>
                <a:lnTo>
                  <a:pt x="3032" y="5876"/>
                </a:lnTo>
                <a:lnTo>
                  <a:pt x="3024" y="5886"/>
                </a:lnTo>
                <a:lnTo>
                  <a:pt x="3015" y="5898"/>
                </a:lnTo>
                <a:lnTo>
                  <a:pt x="2993" y="5919"/>
                </a:lnTo>
                <a:lnTo>
                  <a:pt x="2963" y="5943"/>
                </a:lnTo>
                <a:lnTo>
                  <a:pt x="2925" y="5972"/>
                </a:lnTo>
                <a:lnTo>
                  <a:pt x="2879" y="6002"/>
                </a:lnTo>
                <a:lnTo>
                  <a:pt x="2867" y="6009"/>
                </a:lnTo>
                <a:lnTo>
                  <a:pt x="2819" y="5978"/>
                </a:lnTo>
                <a:lnTo>
                  <a:pt x="2778" y="5948"/>
                </a:lnTo>
                <a:lnTo>
                  <a:pt x="2747" y="5924"/>
                </a:lnTo>
                <a:lnTo>
                  <a:pt x="2721" y="5900"/>
                </a:lnTo>
                <a:lnTo>
                  <a:pt x="2712" y="5889"/>
                </a:lnTo>
                <a:lnTo>
                  <a:pt x="2705" y="5877"/>
                </a:lnTo>
                <a:lnTo>
                  <a:pt x="2697" y="5865"/>
                </a:lnTo>
                <a:lnTo>
                  <a:pt x="2693" y="5853"/>
                </a:lnTo>
                <a:lnTo>
                  <a:pt x="2688" y="5841"/>
                </a:lnTo>
                <a:lnTo>
                  <a:pt x="2687" y="5829"/>
                </a:lnTo>
                <a:lnTo>
                  <a:pt x="2685" y="5802"/>
                </a:lnTo>
                <a:lnTo>
                  <a:pt x="2685" y="5778"/>
                </a:lnTo>
                <a:close/>
                <a:moveTo>
                  <a:pt x="3044" y="5630"/>
                </a:moveTo>
                <a:lnTo>
                  <a:pt x="3021" y="5612"/>
                </a:lnTo>
                <a:lnTo>
                  <a:pt x="2994" y="5592"/>
                </a:lnTo>
                <a:lnTo>
                  <a:pt x="2933" y="5550"/>
                </a:lnTo>
                <a:lnTo>
                  <a:pt x="2937" y="5546"/>
                </a:lnTo>
                <a:lnTo>
                  <a:pt x="2975" y="5520"/>
                </a:lnTo>
                <a:lnTo>
                  <a:pt x="3005" y="5496"/>
                </a:lnTo>
                <a:lnTo>
                  <a:pt x="3032" y="5472"/>
                </a:lnTo>
                <a:lnTo>
                  <a:pt x="3054" y="5448"/>
                </a:lnTo>
                <a:lnTo>
                  <a:pt x="3072" y="5426"/>
                </a:lnTo>
                <a:lnTo>
                  <a:pt x="3086" y="5406"/>
                </a:lnTo>
                <a:lnTo>
                  <a:pt x="3098" y="5387"/>
                </a:lnTo>
                <a:lnTo>
                  <a:pt x="3107" y="5369"/>
                </a:lnTo>
                <a:lnTo>
                  <a:pt x="3116" y="5387"/>
                </a:lnTo>
                <a:lnTo>
                  <a:pt x="3126" y="5406"/>
                </a:lnTo>
                <a:lnTo>
                  <a:pt x="3143" y="5426"/>
                </a:lnTo>
                <a:lnTo>
                  <a:pt x="3161" y="5448"/>
                </a:lnTo>
                <a:lnTo>
                  <a:pt x="3182" y="5472"/>
                </a:lnTo>
                <a:lnTo>
                  <a:pt x="3209" y="5496"/>
                </a:lnTo>
                <a:lnTo>
                  <a:pt x="3240" y="5520"/>
                </a:lnTo>
                <a:lnTo>
                  <a:pt x="3278" y="5546"/>
                </a:lnTo>
                <a:lnTo>
                  <a:pt x="3282" y="5550"/>
                </a:lnTo>
                <a:lnTo>
                  <a:pt x="3221" y="5592"/>
                </a:lnTo>
                <a:lnTo>
                  <a:pt x="3194" y="5612"/>
                </a:lnTo>
                <a:lnTo>
                  <a:pt x="3170" y="5630"/>
                </a:lnTo>
                <a:lnTo>
                  <a:pt x="3150" y="5649"/>
                </a:lnTo>
                <a:lnTo>
                  <a:pt x="3132" y="5670"/>
                </a:lnTo>
                <a:lnTo>
                  <a:pt x="3119" y="5690"/>
                </a:lnTo>
                <a:lnTo>
                  <a:pt x="3107" y="5712"/>
                </a:lnTo>
                <a:lnTo>
                  <a:pt x="3096" y="5690"/>
                </a:lnTo>
                <a:lnTo>
                  <a:pt x="3080" y="5670"/>
                </a:lnTo>
                <a:lnTo>
                  <a:pt x="3065" y="5649"/>
                </a:lnTo>
                <a:lnTo>
                  <a:pt x="3044" y="5630"/>
                </a:lnTo>
                <a:close/>
                <a:moveTo>
                  <a:pt x="3164" y="5778"/>
                </a:moveTo>
                <a:lnTo>
                  <a:pt x="3168" y="5757"/>
                </a:lnTo>
                <a:lnTo>
                  <a:pt x="3174" y="5738"/>
                </a:lnTo>
                <a:lnTo>
                  <a:pt x="3186" y="5720"/>
                </a:lnTo>
                <a:lnTo>
                  <a:pt x="3200" y="5702"/>
                </a:lnTo>
                <a:lnTo>
                  <a:pt x="3218" y="5684"/>
                </a:lnTo>
                <a:lnTo>
                  <a:pt x="3242" y="5664"/>
                </a:lnTo>
                <a:lnTo>
                  <a:pt x="3272" y="5642"/>
                </a:lnTo>
                <a:lnTo>
                  <a:pt x="3347" y="5592"/>
                </a:lnTo>
                <a:lnTo>
                  <a:pt x="3422" y="5642"/>
                </a:lnTo>
                <a:lnTo>
                  <a:pt x="3452" y="5664"/>
                </a:lnTo>
                <a:lnTo>
                  <a:pt x="3476" y="5684"/>
                </a:lnTo>
                <a:lnTo>
                  <a:pt x="3494" y="5702"/>
                </a:lnTo>
                <a:lnTo>
                  <a:pt x="3509" y="5720"/>
                </a:lnTo>
                <a:lnTo>
                  <a:pt x="3518" y="5738"/>
                </a:lnTo>
                <a:lnTo>
                  <a:pt x="3527" y="5757"/>
                </a:lnTo>
                <a:lnTo>
                  <a:pt x="3530" y="5778"/>
                </a:lnTo>
                <a:lnTo>
                  <a:pt x="3530" y="5802"/>
                </a:lnTo>
                <a:lnTo>
                  <a:pt x="3528" y="5829"/>
                </a:lnTo>
                <a:lnTo>
                  <a:pt x="3527" y="5841"/>
                </a:lnTo>
                <a:lnTo>
                  <a:pt x="3522" y="5853"/>
                </a:lnTo>
                <a:lnTo>
                  <a:pt x="3516" y="5865"/>
                </a:lnTo>
                <a:lnTo>
                  <a:pt x="3510" y="5877"/>
                </a:lnTo>
                <a:lnTo>
                  <a:pt x="3503" y="5889"/>
                </a:lnTo>
                <a:lnTo>
                  <a:pt x="3492" y="5900"/>
                </a:lnTo>
                <a:lnTo>
                  <a:pt x="3468" y="5924"/>
                </a:lnTo>
                <a:lnTo>
                  <a:pt x="3437" y="5948"/>
                </a:lnTo>
                <a:lnTo>
                  <a:pt x="3396" y="5978"/>
                </a:lnTo>
                <a:lnTo>
                  <a:pt x="3347" y="6009"/>
                </a:lnTo>
                <a:lnTo>
                  <a:pt x="3299" y="5978"/>
                </a:lnTo>
                <a:lnTo>
                  <a:pt x="3258" y="5948"/>
                </a:lnTo>
                <a:lnTo>
                  <a:pt x="3227" y="5924"/>
                </a:lnTo>
                <a:lnTo>
                  <a:pt x="3203" y="5900"/>
                </a:lnTo>
                <a:lnTo>
                  <a:pt x="3192" y="5889"/>
                </a:lnTo>
                <a:lnTo>
                  <a:pt x="3185" y="5877"/>
                </a:lnTo>
                <a:lnTo>
                  <a:pt x="3179" y="5865"/>
                </a:lnTo>
                <a:lnTo>
                  <a:pt x="3173" y="5853"/>
                </a:lnTo>
                <a:lnTo>
                  <a:pt x="3168" y="5841"/>
                </a:lnTo>
                <a:lnTo>
                  <a:pt x="3167" y="5829"/>
                </a:lnTo>
                <a:lnTo>
                  <a:pt x="3164" y="5802"/>
                </a:lnTo>
                <a:lnTo>
                  <a:pt x="3164" y="5778"/>
                </a:lnTo>
                <a:close/>
                <a:moveTo>
                  <a:pt x="3524" y="5630"/>
                </a:moveTo>
                <a:lnTo>
                  <a:pt x="3500" y="5612"/>
                </a:lnTo>
                <a:lnTo>
                  <a:pt x="3474" y="5592"/>
                </a:lnTo>
                <a:lnTo>
                  <a:pt x="3413" y="5550"/>
                </a:lnTo>
                <a:lnTo>
                  <a:pt x="3416" y="5546"/>
                </a:lnTo>
                <a:lnTo>
                  <a:pt x="3455" y="5520"/>
                </a:lnTo>
                <a:lnTo>
                  <a:pt x="3486" y="5496"/>
                </a:lnTo>
                <a:lnTo>
                  <a:pt x="3512" y="5472"/>
                </a:lnTo>
                <a:lnTo>
                  <a:pt x="3534" y="5448"/>
                </a:lnTo>
                <a:lnTo>
                  <a:pt x="3552" y="5426"/>
                </a:lnTo>
                <a:lnTo>
                  <a:pt x="3569" y="5406"/>
                </a:lnTo>
                <a:lnTo>
                  <a:pt x="3578" y="5387"/>
                </a:lnTo>
                <a:lnTo>
                  <a:pt x="3588" y="5369"/>
                </a:lnTo>
                <a:lnTo>
                  <a:pt x="3596" y="5387"/>
                </a:lnTo>
                <a:lnTo>
                  <a:pt x="3606" y="5406"/>
                </a:lnTo>
                <a:lnTo>
                  <a:pt x="3623" y="5426"/>
                </a:lnTo>
                <a:lnTo>
                  <a:pt x="3641" y="5448"/>
                </a:lnTo>
                <a:lnTo>
                  <a:pt x="3662" y="5472"/>
                </a:lnTo>
                <a:lnTo>
                  <a:pt x="3687" y="5496"/>
                </a:lnTo>
                <a:lnTo>
                  <a:pt x="3720" y="5520"/>
                </a:lnTo>
                <a:lnTo>
                  <a:pt x="3758" y="5546"/>
                </a:lnTo>
                <a:lnTo>
                  <a:pt x="3762" y="5550"/>
                </a:lnTo>
                <a:lnTo>
                  <a:pt x="3699" y="5592"/>
                </a:lnTo>
                <a:lnTo>
                  <a:pt x="3674" y="5612"/>
                </a:lnTo>
                <a:lnTo>
                  <a:pt x="3650" y="5630"/>
                </a:lnTo>
                <a:lnTo>
                  <a:pt x="3630" y="5649"/>
                </a:lnTo>
                <a:lnTo>
                  <a:pt x="3612" y="5670"/>
                </a:lnTo>
                <a:lnTo>
                  <a:pt x="3599" y="5690"/>
                </a:lnTo>
                <a:lnTo>
                  <a:pt x="3588" y="5712"/>
                </a:lnTo>
                <a:lnTo>
                  <a:pt x="3576" y="5690"/>
                </a:lnTo>
                <a:lnTo>
                  <a:pt x="3563" y="5670"/>
                </a:lnTo>
                <a:lnTo>
                  <a:pt x="3545" y="5649"/>
                </a:lnTo>
                <a:lnTo>
                  <a:pt x="3524" y="5630"/>
                </a:lnTo>
                <a:close/>
                <a:moveTo>
                  <a:pt x="3647" y="5778"/>
                </a:moveTo>
                <a:lnTo>
                  <a:pt x="3648" y="5757"/>
                </a:lnTo>
                <a:lnTo>
                  <a:pt x="3656" y="5738"/>
                </a:lnTo>
                <a:lnTo>
                  <a:pt x="3666" y="5720"/>
                </a:lnTo>
                <a:lnTo>
                  <a:pt x="3680" y="5702"/>
                </a:lnTo>
                <a:lnTo>
                  <a:pt x="3698" y="5684"/>
                </a:lnTo>
                <a:lnTo>
                  <a:pt x="3722" y="5664"/>
                </a:lnTo>
                <a:lnTo>
                  <a:pt x="3752" y="5642"/>
                </a:lnTo>
                <a:lnTo>
                  <a:pt x="3828" y="5592"/>
                </a:lnTo>
                <a:lnTo>
                  <a:pt x="3840" y="5600"/>
                </a:lnTo>
                <a:lnTo>
                  <a:pt x="3909" y="5648"/>
                </a:lnTo>
                <a:lnTo>
                  <a:pt x="3936" y="5667"/>
                </a:lnTo>
                <a:lnTo>
                  <a:pt x="3957" y="5685"/>
                </a:lnTo>
                <a:lnTo>
                  <a:pt x="3975" y="5703"/>
                </a:lnTo>
                <a:lnTo>
                  <a:pt x="3990" y="5720"/>
                </a:lnTo>
                <a:lnTo>
                  <a:pt x="3999" y="5738"/>
                </a:lnTo>
                <a:lnTo>
                  <a:pt x="4005" y="5757"/>
                </a:lnTo>
                <a:lnTo>
                  <a:pt x="4010" y="5778"/>
                </a:lnTo>
                <a:lnTo>
                  <a:pt x="4010" y="5802"/>
                </a:lnTo>
                <a:lnTo>
                  <a:pt x="4008" y="5828"/>
                </a:lnTo>
                <a:lnTo>
                  <a:pt x="4005" y="5841"/>
                </a:lnTo>
                <a:lnTo>
                  <a:pt x="4002" y="5853"/>
                </a:lnTo>
                <a:lnTo>
                  <a:pt x="3998" y="5864"/>
                </a:lnTo>
                <a:lnTo>
                  <a:pt x="3992" y="5876"/>
                </a:lnTo>
                <a:lnTo>
                  <a:pt x="3984" y="5886"/>
                </a:lnTo>
                <a:lnTo>
                  <a:pt x="3975" y="5898"/>
                </a:lnTo>
                <a:lnTo>
                  <a:pt x="3951" y="5919"/>
                </a:lnTo>
                <a:lnTo>
                  <a:pt x="3921" y="5943"/>
                </a:lnTo>
                <a:lnTo>
                  <a:pt x="3885" y="5972"/>
                </a:lnTo>
                <a:lnTo>
                  <a:pt x="3840" y="6002"/>
                </a:lnTo>
                <a:lnTo>
                  <a:pt x="3828" y="6009"/>
                </a:lnTo>
                <a:lnTo>
                  <a:pt x="3777" y="5978"/>
                </a:lnTo>
                <a:lnTo>
                  <a:pt x="3738" y="5948"/>
                </a:lnTo>
                <a:lnTo>
                  <a:pt x="3705" y="5924"/>
                </a:lnTo>
                <a:lnTo>
                  <a:pt x="3681" y="5900"/>
                </a:lnTo>
                <a:lnTo>
                  <a:pt x="3672" y="5889"/>
                </a:lnTo>
                <a:lnTo>
                  <a:pt x="3665" y="5877"/>
                </a:lnTo>
                <a:lnTo>
                  <a:pt x="3659" y="5865"/>
                </a:lnTo>
                <a:lnTo>
                  <a:pt x="3653" y="5853"/>
                </a:lnTo>
                <a:lnTo>
                  <a:pt x="3648" y="5841"/>
                </a:lnTo>
                <a:lnTo>
                  <a:pt x="3647" y="5829"/>
                </a:lnTo>
                <a:lnTo>
                  <a:pt x="3644" y="5802"/>
                </a:lnTo>
                <a:lnTo>
                  <a:pt x="3647" y="5778"/>
                </a:lnTo>
                <a:close/>
                <a:moveTo>
                  <a:pt x="4004" y="5630"/>
                </a:moveTo>
                <a:lnTo>
                  <a:pt x="3980" y="5612"/>
                </a:lnTo>
                <a:lnTo>
                  <a:pt x="3954" y="5592"/>
                </a:lnTo>
                <a:lnTo>
                  <a:pt x="3891" y="5550"/>
                </a:lnTo>
                <a:lnTo>
                  <a:pt x="3897" y="5546"/>
                </a:lnTo>
                <a:lnTo>
                  <a:pt x="3933" y="5520"/>
                </a:lnTo>
                <a:lnTo>
                  <a:pt x="3966" y="5496"/>
                </a:lnTo>
                <a:lnTo>
                  <a:pt x="3992" y="5472"/>
                </a:lnTo>
                <a:lnTo>
                  <a:pt x="4014" y="5448"/>
                </a:lnTo>
                <a:lnTo>
                  <a:pt x="4032" y="5426"/>
                </a:lnTo>
                <a:lnTo>
                  <a:pt x="4047" y="5406"/>
                </a:lnTo>
                <a:lnTo>
                  <a:pt x="4058" y="5387"/>
                </a:lnTo>
                <a:lnTo>
                  <a:pt x="4068" y="5369"/>
                </a:lnTo>
                <a:lnTo>
                  <a:pt x="4076" y="5387"/>
                </a:lnTo>
                <a:lnTo>
                  <a:pt x="4088" y="5406"/>
                </a:lnTo>
                <a:lnTo>
                  <a:pt x="4101" y="5426"/>
                </a:lnTo>
                <a:lnTo>
                  <a:pt x="4119" y="5448"/>
                </a:lnTo>
                <a:lnTo>
                  <a:pt x="4142" y="5472"/>
                </a:lnTo>
                <a:lnTo>
                  <a:pt x="4170" y="5496"/>
                </a:lnTo>
                <a:lnTo>
                  <a:pt x="4200" y="5520"/>
                </a:lnTo>
                <a:lnTo>
                  <a:pt x="4238" y="5546"/>
                </a:lnTo>
                <a:lnTo>
                  <a:pt x="4244" y="5550"/>
                </a:lnTo>
                <a:lnTo>
                  <a:pt x="4182" y="5592"/>
                </a:lnTo>
                <a:lnTo>
                  <a:pt x="4154" y="5612"/>
                </a:lnTo>
                <a:lnTo>
                  <a:pt x="4131" y="5630"/>
                </a:lnTo>
                <a:lnTo>
                  <a:pt x="4110" y="5649"/>
                </a:lnTo>
                <a:lnTo>
                  <a:pt x="4094" y="5670"/>
                </a:lnTo>
                <a:lnTo>
                  <a:pt x="4077" y="5690"/>
                </a:lnTo>
                <a:lnTo>
                  <a:pt x="4068" y="5712"/>
                </a:lnTo>
                <a:lnTo>
                  <a:pt x="4056" y="5690"/>
                </a:lnTo>
                <a:lnTo>
                  <a:pt x="4041" y="5670"/>
                </a:lnTo>
                <a:lnTo>
                  <a:pt x="4023" y="5649"/>
                </a:lnTo>
                <a:lnTo>
                  <a:pt x="4004" y="5630"/>
                </a:lnTo>
                <a:close/>
                <a:moveTo>
                  <a:pt x="4125" y="5778"/>
                </a:moveTo>
                <a:lnTo>
                  <a:pt x="4128" y="5757"/>
                </a:lnTo>
                <a:lnTo>
                  <a:pt x="4136" y="5738"/>
                </a:lnTo>
                <a:lnTo>
                  <a:pt x="4146" y="5720"/>
                </a:lnTo>
                <a:lnTo>
                  <a:pt x="4160" y="5702"/>
                </a:lnTo>
                <a:lnTo>
                  <a:pt x="4178" y="5684"/>
                </a:lnTo>
                <a:lnTo>
                  <a:pt x="4202" y="5664"/>
                </a:lnTo>
                <a:lnTo>
                  <a:pt x="4232" y="5642"/>
                </a:lnTo>
                <a:lnTo>
                  <a:pt x="4308" y="5592"/>
                </a:lnTo>
                <a:lnTo>
                  <a:pt x="4383" y="5642"/>
                </a:lnTo>
                <a:lnTo>
                  <a:pt x="4412" y="5664"/>
                </a:lnTo>
                <a:lnTo>
                  <a:pt x="4436" y="5684"/>
                </a:lnTo>
                <a:lnTo>
                  <a:pt x="4454" y="5702"/>
                </a:lnTo>
                <a:lnTo>
                  <a:pt x="4469" y="5720"/>
                </a:lnTo>
                <a:lnTo>
                  <a:pt x="4479" y="5738"/>
                </a:lnTo>
                <a:lnTo>
                  <a:pt x="4485" y="5757"/>
                </a:lnTo>
                <a:lnTo>
                  <a:pt x="4490" y="5778"/>
                </a:lnTo>
                <a:lnTo>
                  <a:pt x="4490" y="5802"/>
                </a:lnTo>
                <a:lnTo>
                  <a:pt x="4487" y="5829"/>
                </a:lnTo>
                <a:lnTo>
                  <a:pt x="4485" y="5841"/>
                </a:lnTo>
                <a:lnTo>
                  <a:pt x="4481" y="5853"/>
                </a:lnTo>
                <a:lnTo>
                  <a:pt x="4478" y="5865"/>
                </a:lnTo>
                <a:lnTo>
                  <a:pt x="4469" y="5877"/>
                </a:lnTo>
                <a:lnTo>
                  <a:pt x="4461" y="5889"/>
                </a:lnTo>
                <a:lnTo>
                  <a:pt x="4454" y="5900"/>
                </a:lnTo>
                <a:lnTo>
                  <a:pt x="4427" y="5924"/>
                </a:lnTo>
                <a:lnTo>
                  <a:pt x="4395" y="5948"/>
                </a:lnTo>
                <a:lnTo>
                  <a:pt x="4355" y="5978"/>
                </a:lnTo>
                <a:lnTo>
                  <a:pt x="4308" y="6009"/>
                </a:lnTo>
                <a:lnTo>
                  <a:pt x="4257" y="5978"/>
                </a:lnTo>
                <a:lnTo>
                  <a:pt x="4218" y="5948"/>
                </a:lnTo>
                <a:lnTo>
                  <a:pt x="4185" y="5924"/>
                </a:lnTo>
                <a:lnTo>
                  <a:pt x="4161" y="5900"/>
                </a:lnTo>
                <a:lnTo>
                  <a:pt x="4152" y="5889"/>
                </a:lnTo>
                <a:lnTo>
                  <a:pt x="4143" y="5877"/>
                </a:lnTo>
                <a:lnTo>
                  <a:pt x="4137" y="5865"/>
                </a:lnTo>
                <a:lnTo>
                  <a:pt x="4131" y="5853"/>
                </a:lnTo>
                <a:lnTo>
                  <a:pt x="4128" y="5841"/>
                </a:lnTo>
                <a:lnTo>
                  <a:pt x="4125" y="5829"/>
                </a:lnTo>
                <a:lnTo>
                  <a:pt x="4124" y="5802"/>
                </a:lnTo>
                <a:lnTo>
                  <a:pt x="4125" y="5778"/>
                </a:lnTo>
                <a:close/>
                <a:moveTo>
                  <a:pt x="4484" y="5630"/>
                </a:moveTo>
                <a:lnTo>
                  <a:pt x="4460" y="5612"/>
                </a:lnTo>
                <a:lnTo>
                  <a:pt x="4433" y="5592"/>
                </a:lnTo>
                <a:lnTo>
                  <a:pt x="4371" y="5550"/>
                </a:lnTo>
                <a:lnTo>
                  <a:pt x="4377" y="5546"/>
                </a:lnTo>
                <a:lnTo>
                  <a:pt x="4413" y="5520"/>
                </a:lnTo>
                <a:lnTo>
                  <a:pt x="4445" y="5496"/>
                </a:lnTo>
                <a:lnTo>
                  <a:pt x="4472" y="5472"/>
                </a:lnTo>
                <a:lnTo>
                  <a:pt x="4493" y="5448"/>
                </a:lnTo>
                <a:lnTo>
                  <a:pt x="4511" y="5426"/>
                </a:lnTo>
                <a:lnTo>
                  <a:pt x="4527" y="5406"/>
                </a:lnTo>
                <a:lnTo>
                  <a:pt x="4538" y="5387"/>
                </a:lnTo>
                <a:lnTo>
                  <a:pt x="4547" y="5369"/>
                </a:lnTo>
                <a:lnTo>
                  <a:pt x="4556" y="5387"/>
                </a:lnTo>
                <a:lnTo>
                  <a:pt x="4568" y="5406"/>
                </a:lnTo>
                <a:lnTo>
                  <a:pt x="4581" y="5426"/>
                </a:lnTo>
                <a:lnTo>
                  <a:pt x="4599" y="5448"/>
                </a:lnTo>
                <a:lnTo>
                  <a:pt x="4622" y="5472"/>
                </a:lnTo>
                <a:lnTo>
                  <a:pt x="4649" y="5496"/>
                </a:lnTo>
                <a:lnTo>
                  <a:pt x="4679" y="5520"/>
                </a:lnTo>
                <a:lnTo>
                  <a:pt x="4718" y="5546"/>
                </a:lnTo>
                <a:lnTo>
                  <a:pt x="4724" y="5550"/>
                </a:lnTo>
                <a:lnTo>
                  <a:pt x="4661" y="5592"/>
                </a:lnTo>
                <a:lnTo>
                  <a:pt x="4634" y="5612"/>
                </a:lnTo>
                <a:lnTo>
                  <a:pt x="4611" y="5630"/>
                </a:lnTo>
                <a:lnTo>
                  <a:pt x="4589" y="5649"/>
                </a:lnTo>
                <a:lnTo>
                  <a:pt x="4574" y="5670"/>
                </a:lnTo>
                <a:lnTo>
                  <a:pt x="4557" y="5690"/>
                </a:lnTo>
                <a:lnTo>
                  <a:pt x="4547" y="5712"/>
                </a:lnTo>
                <a:lnTo>
                  <a:pt x="4535" y="5690"/>
                </a:lnTo>
                <a:lnTo>
                  <a:pt x="4521" y="5670"/>
                </a:lnTo>
                <a:lnTo>
                  <a:pt x="4503" y="5649"/>
                </a:lnTo>
                <a:lnTo>
                  <a:pt x="4484" y="5630"/>
                </a:lnTo>
                <a:close/>
                <a:moveTo>
                  <a:pt x="4605" y="5778"/>
                </a:moveTo>
                <a:lnTo>
                  <a:pt x="4607" y="5757"/>
                </a:lnTo>
                <a:lnTo>
                  <a:pt x="4616" y="5738"/>
                </a:lnTo>
                <a:lnTo>
                  <a:pt x="4625" y="5720"/>
                </a:lnTo>
                <a:lnTo>
                  <a:pt x="4640" y="5702"/>
                </a:lnTo>
                <a:lnTo>
                  <a:pt x="4658" y="5684"/>
                </a:lnTo>
                <a:lnTo>
                  <a:pt x="4682" y="5664"/>
                </a:lnTo>
                <a:lnTo>
                  <a:pt x="4712" y="5642"/>
                </a:lnTo>
                <a:lnTo>
                  <a:pt x="4787" y="5592"/>
                </a:lnTo>
                <a:lnTo>
                  <a:pt x="4799" y="5600"/>
                </a:lnTo>
                <a:lnTo>
                  <a:pt x="4869" y="5648"/>
                </a:lnTo>
                <a:lnTo>
                  <a:pt x="4895" y="5667"/>
                </a:lnTo>
                <a:lnTo>
                  <a:pt x="4917" y="5685"/>
                </a:lnTo>
                <a:lnTo>
                  <a:pt x="4935" y="5703"/>
                </a:lnTo>
                <a:lnTo>
                  <a:pt x="4949" y="5720"/>
                </a:lnTo>
                <a:lnTo>
                  <a:pt x="4959" y="5738"/>
                </a:lnTo>
                <a:lnTo>
                  <a:pt x="4965" y="5757"/>
                </a:lnTo>
                <a:lnTo>
                  <a:pt x="4970" y="5778"/>
                </a:lnTo>
                <a:lnTo>
                  <a:pt x="4970" y="5802"/>
                </a:lnTo>
                <a:lnTo>
                  <a:pt x="4967" y="5828"/>
                </a:lnTo>
                <a:lnTo>
                  <a:pt x="4965" y="5841"/>
                </a:lnTo>
                <a:lnTo>
                  <a:pt x="4961" y="5853"/>
                </a:lnTo>
                <a:lnTo>
                  <a:pt x="4958" y="5864"/>
                </a:lnTo>
                <a:lnTo>
                  <a:pt x="4952" y="5876"/>
                </a:lnTo>
                <a:lnTo>
                  <a:pt x="4943" y="5886"/>
                </a:lnTo>
                <a:lnTo>
                  <a:pt x="4935" y="5898"/>
                </a:lnTo>
                <a:lnTo>
                  <a:pt x="4911" y="5919"/>
                </a:lnTo>
                <a:lnTo>
                  <a:pt x="4883" y="5943"/>
                </a:lnTo>
                <a:lnTo>
                  <a:pt x="4845" y="5972"/>
                </a:lnTo>
                <a:lnTo>
                  <a:pt x="4799" y="6002"/>
                </a:lnTo>
                <a:lnTo>
                  <a:pt x="4787" y="6009"/>
                </a:lnTo>
                <a:lnTo>
                  <a:pt x="4737" y="5978"/>
                </a:lnTo>
                <a:lnTo>
                  <a:pt x="4697" y="5948"/>
                </a:lnTo>
                <a:lnTo>
                  <a:pt x="4665" y="5924"/>
                </a:lnTo>
                <a:lnTo>
                  <a:pt x="4641" y="5900"/>
                </a:lnTo>
                <a:lnTo>
                  <a:pt x="4631" y="5889"/>
                </a:lnTo>
                <a:lnTo>
                  <a:pt x="4623" y="5877"/>
                </a:lnTo>
                <a:lnTo>
                  <a:pt x="4617" y="5865"/>
                </a:lnTo>
                <a:lnTo>
                  <a:pt x="4611" y="5853"/>
                </a:lnTo>
                <a:lnTo>
                  <a:pt x="4607" y="5841"/>
                </a:lnTo>
                <a:lnTo>
                  <a:pt x="4605" y="5829"/>
                </a:lnTo>
                <a:lnTo>
                  <a:pt x="4604" y="5802"/>
                </a:lnTo>
                <a:lnTo>
                  <a:pt x="4605" y="5778"/>
                </a:lnTo>
                <a:close/>
                <a:moveTo>
                  <a:pt x="4964" y="5630"/>
                </a:moveTo>
                <a:lnTo>
                  <a:pt x="4940" y="5612"/>
                </a:lnTo>
                <a:lnTo>
                  <a:pt x="4913" y="5592"/>
                </a:lnTo>
                <a:lnTo>
                  <a:pt x="4851" y="5550"/>
                </a:lnTo>
                <a:lnTo>
                  <a:pt x="4857" y="5546"/>
                </a:lnTo>
                <a:lnTo>
                  <a:pt x="4893" y="5520"/>
                </a:lnTo>
                <a:lnTo>
                  <a:pt x="4925" y="5496"/>
                </a:lnTo>
                <a:lnTo>
                  <a:pt x="4952" y="5472"/>
                </a:lnTo>
                <a:lnTo>
                  <a:pt x="4973" y="5448"/>
                </a:lnTo>
                <a:lnTo>
                  <a:pt x="4994" y="5426"/>
                </a:lnTo>
                <a:lnTo>
                  <a:pt x="5007" y="5406"/>
                </a:lnTo>
                <a:lnTo>
                  <a:pt x="5019" y="5387"/>
                </a:lnTo>
                <a:lnTo>
                  <a:pt x="5027" y="5369"/>
                </a:lnTo>
                <a:lnTo>
                  <a:pt x="5034" y="5387"/>
                </a:lnTo>
                <a:lnTo>
                  <a:pt x="5046" y="5406"/>
                </a:lnTo>
                <a:lnTo>
                  <a:pt x="5061" y="5426"/>
                </a:lnTo>
                <a:lnTo>
                  <a:pt x="5079" y="5448"/>
                </a:lnTo>
                <a:lnTo>
                  <a:pt x="5100" y="5472"/>
                </a:lnTo>
                <a:lnTo>
                  <a:pt x="5129" y="5496"/>
                </a:lnTo>
                <a:lnTo>
                  <a:pt x="5160" y="5520"/>
                </a:lnTo>
                <a:lnTo>
                  <a:pt x="5196" y="5546"/>
                </a:lnTo>
                <a:lnTo>
                  <a:pt x="5202" y="5550"/>
                </a:lnTo>
                <a:lnTo>
                  <a:pt x="5141" y="5592"/>
                </a:lnTo>
                <a:lnTo>
                  <a:pt x="5112" y="5612"/>
                </a:lnTo>
                <a:lnTo>
                  <a:pt x="5091" y="5630"/>
                </a:lnTo>
                <a:lnTo>
                  <a:pt x="5069" y="5649"/>
                </a:lnTo>
                <a:lnTo>
                  <a:pt x="5052" y="5670"/>
                </a:lnTo>
                <a:lnTo>
                  <a:pt x="5039" y="5690"/>
                </a:lnTo>
                <a:lnTo>
                  <a:pt x="5027" y="5712"/>
                </a:lnTo>
                <a:lnTo>
                  <a:pt x="5015" y="5690"/>
                </a:lnTo>
                <a:lnTo>
                  <a:pt x="5001" y="5670"/>
                </a:lnTo>
                <a:lnTo>
                  <a:pt x="4983" y="5649"/>
                </a:lnTo>
                <a:lnTo>
                  <a:pt x="4964" y="5630"/>
                </a:lnTo>
                <a:close/>
                <a:moveTo>
                  <a:pt x="5085" y="5778"/>
                </a:moveTo>
                <a:lnTo>
                  <a:pt x="5088" y="5757"/>
                </a:lnTo>
                <a:lnTo>
                  <a:pt x="5094" y="5738"/>
                </a:lnTo>
                <a:lnTo>
                  <a:pt x="5105" y="5720"/>
                </a:lnTo>
                <a:lnTo>
                  <a:pt x="5118" y="5702"/>
                </a:lnTo>
                <a:lnTo>
                  <a:pt x="5139" y="5684"/>
                </a:lnTo>
                <a:lnTo>
                  <a:pt x="5160" y="5664"/>
                </a:lnTo>
                <a:lnTo>
                  <a:pt x="5190" y="5642"/>
                </a:lnTo>
                <a:lnTo>
                  <a:pt x="5267" y="5592"/>
                </a:lnTo>
                <a:lnTo>
                  <a:pt x="5343" y="5642"/>
                </a:lnTo>
                <a:lnTo>
                  <a:pt x="5370" y="5664"/>
                </a:lnTo>
                <a:lnTo>
                  <a:pt x="5394" y="5684"/>
                </a:lnTo>
                <a:lnTo>
                  <a:pt x="5415" y="5702"/>
                </a:lnTo>
                <a:lnTo>
                  <a:pt x="5429" y="5720"/>
                </a:lnTo>
                <a:lnTo>
                  <a:pt x="5439" y="5738"/>
                </a:lnTo>
                <a:lnTo>
                  <a:pt x="5445" y="5757"/>
                </a:lnTo>
                <a:lnTo>
                  <a:pt x="5448" y="5778"/>
                </a:lnTo>
                <a:lnTo>
                  <a:pt x="5448" y="5802"/>
                </a:lnTo>
                <a:lnTo>
                  <a:pt x="5447" y="5829"/>
                </a:lnTo>
                <a:lnTo>
                  <a:pt x="5445" y="5841"/>
                </a:lnTo>
                <a:lnTo>
                  <a:pt x="5441" y="5853"/>
                </a:lnTo>
                <a:lnTo>
                  <a:pt x="5436" y="5865"/>
                </a:lnTo>
                <a:lnTo>
                  <a:pt x="5429" y="5877"/>
                </a:lnTo>
                <a:lnTo>
                  <a:pt x="5423" y="5889"/>
                </a:lnTo>
                <a:lnTo>
                  <a:pt x="5412" y="5900"/>
                </a:lnTo>
                <a:lnTo>
                  <a:pt x="5388" y="5924"/>
                </a:lnTo>
                <a:lnTo>
                  <a:pt x="5357" y="5948"/>
                </a:lnTo>
                <a:lnTo>
                  <a:pt x="5316" y="5978"/>
                </a:lnTo>
                <a:lnTo>
                  <a:pt x="5267" y="6009"/>
                </a:lnTo>
                <a:lnTo>
                  <a:pt x="5217" y="5978"/>
                </a:lnTo>
                <a:lnTo>
                  <a:pt x="5177" y="5948"/>
                </a:lnTo>
                <a:lnTo>
                  <a:pt x="5145" y="5924"/>
                </a:lnTo>
                <a:lnTo>
                  <a:pt x="5121" y="5900"/>
                </a:lnTo>
                <a:lnTo>
                  <a:pt x="5111" y="5889"/>
                </a:lnTo>
                <a:lnTo>
                  <a:pt x="5103" y="5877"/>
                </a:lnTo>
                <a:lnTo>
                  <a:pt x="5097" y="5865"/>
                </a:lnTo>
                <a:lnTo>
                  <a:pt x="5091" y="5853"/>
                </a:lnTo>
                <a:lnTo>
                  <a:pt x="5088" y="5841"/>
                </a:lnTo>
                <a:lnTo>
                  <a:pt x="5085" y="5829"/>
                </a:lnTo>
                <a:lnTo>
                  <a:pt x="5082" y="5802"/>
                </a:lnTo>
                <a:lnTo>
                  <a:pt x="5085" y="5778"/>
                </a:lnTo>
                <a:close/>
                <a:moveTo>
                  <a:pt x="5442" y="5630"/>
                </a:moveTo>
                <a:lnTo>
                  <a:pt x="5418" y="5612"/>
                </a:lnTo>
                <a:lnTo>
                  <a:pt x="5393" y="5592"/>
                </a:lnTo>
                <a:lnTo>
                  <a:pt x="5331" y="5550"/>
                </a:lnTo>
                <a:lnTo>
                  <a:pt x="5337" y="5546"/>
                </a:lnTo>
                <a:lnTo>
                  <a:pt x="5373" y="5520"/>
                </a:lnTo>
                <a:lnTo>
                  <a:pt x="5405" y="5496"/>
                </a:lnTo>
                <a:lnTo>
                  <a:pt x="5430" y="5472"/>
                </a:lnTo>
                <a:lnTo>
                  <a:pt x="5453" y="5448"/>
                </a:lnTo>
                <a:lnTo>
                  <a:pt x="5472" y="5426"/>
                </a:lnTo>
                <a:lnTo>
                  <a:pt x="5487" y="5406"/>
                </a:lnTo>
                <a:lnTo>
                  <a:pt x="5499" y="5387"/>
                </a:lnTo>
                <a:lnTo>
                  <a:pt x="5507" y="5369"/>
                </a:lnTo>
                <a:lnTo>
                  <a:pt x="5514" y="5387"/>
                </a:lnTo>
                <a:lnTo>
                  <a:pt x="5526" y="5406"/>
                </a:lnTo>
                <a:lnTo>
                  <a:pt x="5541" y="5426"/>
                </a:lnTo>
                <a:lnTo>
                  <a:pt x="5559" y="5448"/>
                </a:lnTo>
                <a:lnTo>
                  <a:pt x="5583" y="5472"/>
                </a:lnTo>
                <a:lnTo>
                  <a:pt x="5609" y="5496"/>
                </a:lnTo>
                <a:lnTo>
                  <a:pt x="5640" y="5520"/>
                </a:lnTo>
                <a:lnTo>
                  <a:pt x="5676" y="5546"/>
                </a:lnTo>
                <a:lnTo>
                  <a:pt x="5682" y="5550"/>
                </a:lnTo>
                <a:lnTo>
                  <a:pt x="5621" y="5592"/>
                </a:lnTo>
                <a:lnTo>
                  <a:pt x="5595" y="5612"/>
                </a:lnTo>
                <a:lnTo>
                  <a:pt x="5571" y="5630"/>
                </a:lnTo>
                <a:lnTo>
                  <a:pt x="5550" y="5649"/>
                </a:lnTo>
                <a:lnTo>
                  <a:pt x="5532" y="5670"/>
                </a:lnTo>
                <a:lnTo>
                  <a:pt x="5519" y="5690"/>
                </a:lnTo>
                <a:lnTo>
                  <a:pt x="5507" y="5712"/>
                </a:lnTo>
                <a:lnTo>
                  <a:pt x="5495" y="5690"/>
                </a:lnTo>
                <a:lnTo>
                  <a:pt x="5481" y="5670"/>
                </a:lnTo>
                <a:lnTo>
                  <a:pt x="5463" y="5649"/>
                </a:lnTo>
                <a:lnTo>
                  <a:pt x="5442" y="5630"/>
                </a:lnTo>
                <a:close/>
                <a:moveTo>
                  <a:pt x="5565" y="5778"/>
                </a:moveTo>
                <a:lnTo>
                  <a:pt x="5568" y="5757"/>
                </a:lnTo>
                <a:lnTo>
                  <a:pt x="5574" y="5738"/>
                </a:lnTo>
                <a:lnTo>
                  <a:pt x="5585" y="5720"/>
                </a:lnTo>
                <a:lnTo>
                  <a:pt x="5598" y="5702"/>
                </a:lnTo>
                <a:lnTo>
                  <a:pt x="5619" y="5684"/>
                </a:lnTo>
                <a:lnTo>
                  <a:pt x="5643" y="5664"/>
                </a:lnTo>
                <a:lnTo>
                  <a:pt x="5670" y="5642"/>
                </a:lnTo>
                <a:lnTo>
                  <a:pt x="5747" y="5592"/>
                </a:lnTo>
                <a:lnTo>
                  <a:pt x="5759" y="5600"/>
                </a:lnTo>
                <a:lnTo>
                  <a:pt x="5828" y="5648"/>
                </a:lnTo>
                <a:lnTo>
                  <a:pt x="5856" y="5667"/>
                </a:lnTo>
                <a:lnTo>
                  <a:pt x="5879" y="5685"/>
                </a:lnTo>
                <a:lnTo>
                  <a:pt x="5894" y="5703"/>
                </a:lnTo>
                <a:lnTo>
                  <a:pt x="5909" y="5720"/>
                </a:lnTo>
                <a:lnTo>
                  <a:pt x="5918" y="5738"/>
                </a:lnTo>
                <a:lnTo>
                  <a:pt x="5924" y="5757"/>
                </a:lnTo>
                <a:lnTo>
                  <a:pt x="5928" y="5778"/>
                </a:lnTo>
                <a:lnTo>
                  <a:pt x="5930" y="5802"/>
                </a:lnTo>
                <a:lnTo>
                  <a:pt x="5928" y="5828"/>
                </a:lnTo>
                <a:lnTo>
                  <a:pt x="5924" y="5841"/>
                </a:lnTo>
                <a:lnTo>
                  <a:pt x="5922" y="5853"/>
                </a:lnTo>
                <a:lnTo>
                  <a:pt x="5916" y="5864"/>
                </a:lnTo>
                <a:lnTo>
                  <a:pt x="5910" y="5876"/>
                </a:lnTo>
                <a:lnTo>
                  <a:pt x="5903" y="5886"/>
                </a:lnTo>
                <a:lnTo>
                  <a:pt x="5894" y="5898"/>
                </a:lnTo>
                <a:lnTo>
                  <a:pt x="5873" y="5919"/>
                </a:lnTo>
                <a:lnTo>
                  <a:pt x="5843" y="5943"/>
                </a:lnTo>
                <a:lnTo>
                  <a:pt x="5804" y="5972"/>
                </a:lnTo>
                <a:lnTo>
                  <a:pt x="5759" y="6002"/>
                </a:lnTo>
                <a:lnTo>
                  <a:pt x="5747" y="6009"/>
                </a:lnTo>
                <a:lnTo>
                  <a:pt x="5696" y="5978"/>
                </a:lnTo>
                <a:lnTo>
                  <a:pt x="5657" y="5948"/>
                </a:lnTo>
                <a:lnTo>
                  <a:pt x="5625" y="5924"/>
                </a:lnTo>
                <a:lnTo>
                  <a:pt x="5601" y="5900"/>
                </a:lnTo>
                <a:lnTo>
                  <a:pt x="5591" y="5889"/>
                </a:lnTo>
                <a:lnTo>
                  <a:pt x="5583" y="5877"/>
                </a:lnTo>
                <a:lnTo>
                  <a:pt x="5577" y="5865"/>
                </a:lnTo>
                <a:lnTo>
                  <a:pt x="5573" y="5853"/>
                </a:lnTo>
                <a:lnTo>
                  <a:pt x="5568" y="5841"/>
                </a:lnTo>
                <a:lnTo>
                  <a:pt x="5565" y="5829"/>
                </a:lnTo>
                <a:lnTo>
                  <a:pt x="5562" y="5802"/>
                </a:lnTo>
                <a:lnTo>
                  <a:pt x="5565" y="5778"/>
                </a:lnTo>
                <a:close/>
                <a:moveTo>
                  <a:pt x="5922" y="5630"/>
                </a:moveTo>
                <a:lnTo>
                  <a:pt x="5898" y="5612"/>
                </a:lnTo>
                <a:lnTo>
                  <a:pt x="5873" y="5592"/>
                </a:lnTo>
                <a:lnTo>
                  <a:pt x="5810" y="5550"/>
                </a:lnTo>
                <a:lnTo>
                  <a:pt x="5816" y="5546"/>
                </a:lnTo>
                <a:lnTo>
                  <a:pt x="5852" y="5520"/>
                </a:lnTo>
                <a:lnTo>
                  <a:pt x="5885" y="5496"/>
                </a:lnTo>
                <a:lnTo>
                  <a:pt x="5910" y="5472"/>
                </a:lnTo>
                <a:lnTo>
                  <a:pt x="5934" y="5448"/>
                </a:lnTo>
                <a:lnTo>
                  <a:pt x="5952" y="5426"/>
                </a:lnTo>
                <a:lnTo>
                  <a:pt x="5966" y="5406"/>
                </a:lnTo>
                <a:lnTo>
                  <a:pt x="5978" y="5387"/>
                </a:lnTo>
                <a:lnTo>
                  <a:pt x="5987" y="5369"/>
                </a:lnTo>
                <a:lnTo>
                  <a:pt x="5994" y="5387"/>
                </a:lnTo>
                <a:lnTo>
                  <a:pt x="6006" y="5406"/>
                </a:lnTo>
                <a:lnTo>
                  <a:pt x="6020" y="5426"/>
                </a:lnTo>
                <a:lnTo>
                  <a:pt x="6038" y="5448"/>
                </a:lnTo>
                <a:lnTo>
                  <a:pt x="6062" y="5472"/>
                </a:lnTo>
                <a:lnTo>
                  <a:pt x="6089" y="5496"/>
                </a:lnTo>
                <a:lnTo>
                  <a:pt x="6120" y="5520"/>
                </a:lnTo>
                <a:lnTo>
                  <a:pt x="6156" y="5546"/>
                </a:lnTo>
                <a:lnTo>
                  <a:pt x="6162" y="5550"/>
                </a:lnTo>
                <a:lnTo>
                  <a:pt x="6101" y="5592"/>
                </a:lnTo>
                <a:lnTo>
                  <a:pt x="6074" y="5612"/>
                </a:lnTo>
                <a:lnTo>
                  <a:pt x="6050" y="5630"/>
                </a:lnTo>
                <a:lnTo>
                  <a:pt x="6030" y="5649"/>
                </a:lnTo>
                <a:lnTo>
                  <a:pt x="6012" y="5670"/>
                </a:lnTo>
                <a:lnTo>
                  <a:pt x="5999" y="5690"/>
                </a:lnTo>
                <a:lnTo>
                  <a:pt x="5987" y="5712"/>
                </a:lnTo>
                <a:lnTo>
                  <a:pt x="5975" y="5690"/>
                </a:lnTo>
                <a:lnTo>
                  <a:pt x="5960" y="5670"/>
                </a:lnTo>
                <a:lnTo>
                  <a:pt x="5942" y="5649"/>
                </a:lnTo>
                <a:lnTo>
                  <a:pt x="5922" y="5630"/>
                </a:lnTo>
                <a:close/>
                <a:moveTo>
                  <a:pt x="6044" y="5778"/>
                </a:moveTo>
                <a:lnTo>
                  <a:pt x="6048" y="5757"/>
                </a:lnTo>
                <a:lnTo>
                  <a:pt x="6054" y="5738"/>
                </a:lnTo>
                <a:lnTo>
                  <a:pt x="6065" y="5720"/>
                </a:lnTo>
                <a:lnTo>
                  <a:pt x="6078" y="5702"/>
                </a:lnTo>
                <a:lnTo>
                  <a:pt x="6098" y="5684"/>
                </a:lnTo>
                <a:lnTo>
                  <a:pt x="6122" y="5664"/>
                </a:lnTo>
                <a:lnTo>
                  <a:pt x="6150" y="5642"/>
                </a:lnTo>
                <a:lnTo>
                  <a:pt x="6227" y="5592"/>
                </a:lnTo>
                <a:lnTo>
                  <a:pt x="6302" y="5642"/>
                </a:lnTo>
                <a:lnTo>
                  <a:pt x="6330" y="5664"/>
                </a:lnTo>
                <a:lnTo>
                  <a:pt x="6354" y="5684"/>
                </a:lnTo>
                <a:lnTo>
                  <a:pt x="6374" y="5702"/>
                </a:lnTo>
                <a:lnTo>
                  <a:pt x="6387" y="5720"/>
                </a:lnTo>
                <a:lnTo>
                  <a:pt x="6398" y="5738"/>
                </a:lnTo>
                <a:lnTo>
                  <a:pt x="6404" y="5757"/>
                </a:lnTo>
                <a:lnTo>
                  <a:pt x="6408" y="5778"/>
                </a:lnTo>
                <a:lnTo>
                  <a:pt x="6410" y="5802"/>
                </a:lnTo>
                <a:lnTo>
                  <a:pt x="6408" y="5829"/>
                </a:lnTo>
                <a:lnTo>
                  <a:pt x="6404" y="5841"/>
                </a:lnTo>
                <a:lnTo>
                  <a:pt x="6399" y="5853"/>
                </a:lnTo>
                <a:lnTo>
                  <a:pt x="6396" y="5865"/>
                </a:lnTo>
                <a:lnTo>
                  <a:pt x="6390" y="5877"/>
                </a:lnTo>
                <a:lnTo>
                  <a:pt x="6381" y="5889"/>
                </a:lnTo>
                <a:lnTo>
                  <a:pt x="6372" y="5900"/>
                </a:lnTo>
                <a:lnTo>
                  <a:pt x="6348" y="5924"/>
                </a:lnTo>
                <a:lnTo>
                  <a:pt x="6315" y="5948"/>
                </a:lnTo>
                <a:lnTo>
                  <a:pt x="6276" y="5978"/>
                </a:lnTo>
                <a:lnTo>
                  <a:pt x="6227" y="6009"/>
                </a:lnTo>
                <a:lnTo>
                  <a:pt x="6176" y="5978"/>
                </a:lnTo>
                <a:lnTo>
                  <a:pt x="6137" y="5948"/>
                </a:lnTo>
                <a:lnTo>
                  <a:pt x="6104" y="5924"/>
                </a:lnTo>
                <a:lnTo>
                  <a:pt x="6080" y="5900"/>
                </a:lnTo>
                <a:lnTo>
                  <a:pt x="6071" y="5889"/>
                </a:lnTo>
                <a:lnTo>
                  <a:pt x="6062" y="5877"/>
                </a:lnTo>
                <a:lnTo>
                  <a:pt x="6056" y="5865"/>
                </a:lnTo>
                <a:lnTo>
                  <a:pt x="6053" y="5853"/>
                </a:lnTo>
                <a:lnTo>
                  <a:pt x="6048" y="5841"/>
                </a:lnTo>
                <a:lnTo>
                  <a:pt x="6044" y="5829"/>
                </a:lnTo>
                <a:lnTo>
                  <a:pt x="6042" y="5802"/>
                </a:lnTo>
                <a:lnTo>
                  <a:pt x="6044" y="5778"/>
                </a:lnTo>
                <a:close/>
                <a:moveTo>
                  <a:pt x="6402" y="5630"/>
                </a:moveTo>
                <a:lnTo>
                  <a:pt x="6378" y="5612"/>
                </a:lnTo>
                <a:lnTo>
                  <a:pt x="6351" y="5592"/>
                </a:lnTo>
                <a:lnTo>
                  <a:pt x="6290" y="5550"/>
                </a:lnTo>
                <a:lnTo>
                  <a:pt x="6296" y="5546"/>
                </a:lnTo>
                <a:lnTo>
                  <a:pt x="6332" y="5520"/>
                </a:lnTo>
                <a:lnTo>
                  <a:pt x="6363" y="5496"/>
                </a:lnTo>
                <a:lnTo>
                  <a:pt x="6390" y="5472"/>
                </a:lnTo>
                <a:lnTo>
                  <a:pt x="6414" y="5448"/>
                </a:lnTo>
                <a:lnTo>
                  <a:pt x="6432" y="5426"/>
                </a:lnTo>
                <a:lnTo>
                  <a:pt x="6446" y="5406"/>
                </a:lnTo>
                <a:lnTo>
                  <a:pt x="6458" y="5387"/>
                </a:lnTo>
                <a:lnTo>
                  <a:pt x="6465" y="5369"/>
                </a:lnTo>
                <a:lnTo>
                  <a:pt x="6474" y="5387"/>
                </a:lnTo>
                <a:lnTo>
                  <a:pt x="6486" y="5406"/>
                </a:lnTo>
                <a:lnTo>
                  <a:pt x="6500" y="5426"/>
                </a:lnTo>
                <a:lnTo>
                  <a:pt x="6519" y="5448"/>
                </a:lnTo>
                <a:lnTo>
                  <a:pt x="6542" y="5472"/>
                </a:lnTo>
                <a:lnTo>
                  <a:pt x="6567" y="5496"/>
                </a:lnTo>
                <a:lnTo>
                  <a:pt x="6600" y="5520"/>
                </a:lnTo>
                <a:lnTo>
                  <a:pt x="6636" y="5546"/>
                </a:lnTo>
                <a:lnTo>
                  <a:pt x="6642" y="5550"/>
                </a:lnTo>
                <a:lnTo>
                  <a:pt x="6579" y="5592"/>
                </a:lnTo>
                <a:lnTo>
                  <a:pt x="6554" y="5612"/>
                </a:lnTo>
                <a:lnTo>
                  <a:pt x="6530" y="5630"/>
                </a:lnTo>
                <a:lnTo>
                  <a:pt x="6510" y="5649"/>
                </a:lnTo>
                <a:lnTo>
                  <a:pt x="6492" y="5670"/>
                </a:lnTo>
                <a:lnTo>
                  <a:pt x="6477" y="5690"/>
                </a:lnTo>
                <a:lnTo>
                  <a:pt x="6465" y="5712"/>
                </a:lnTo>
                <a:lnTo>
                  <a:pt x="6453" y="5690"/>
                </a:lnTo>
                <a:lnTo>
                  <a:pt x="6440" y="5670"/>
                </a:lnTo>
                <a:lnTo>
                  <a:pt x="6422" y="5649"/>
                </a:lnTo>
                <a:lnTo>
                  <a:pt x="6402" y="5630"/>
                </a:lnTo>
                <a:close/>
                <a:moveTo>
                  <a:pt x="6524" y="5778"/>
                </a:moveTo>
                <a:lnTo>
                  <a:pt x="6528" y="5757"/>
                </a:lnTo>
                <a:lnTo>
                  <a:pt x="6534" y="5738"/>
                </a:lnTo>
                <a:lnTo>
                  <a:pt x="6543" y="5720"/>
                </a:lnTo>
                <a:lnTo>
                  <a:pt x="6558" y="5702"/>
                </a:lnTo>
                <a:lnTo>
                  <a:pt x="6578" y="5684"/>
                </a:lnTo>
                <a:lnTo>
                  <a:pt x="6602" y="5664"/>
                </a:lnTo>
                <a:lnTo>
                  <a:pt x="6630" y="5642"/>
                </a:lnTo>
                <a:lnTo>
                  <a:pt x="6705" y="5592"/>
                </a:lnTo>
                <a:lnTo>
                  <a:pt x="6717" y="5600"/>
                </a:lnTo>
                <a:lnTo>
                  <a:pt x="6788" y="5648"/>
                </a:lnTo>
                <a:lnTo>
                  <a:pt x="6816" y="5667"/>
                </a:lnTo>
                <a:lnTo>
                  <a:pt x="6837" y="5685"/>
                </a:lnTo>
                <a:lnTo>
                  <a:pt x="6855" y="5703"/>
                </a:lnTo>
                <a:lnTo>
                  <a:pt x="6867" y="5720"/>
                </a:lnTo>
                <a:lnTo>
                  <a:pt x="6878" y="5738"/>
                </a:lnTo>
                <a:lnTo>
                  <a:pt x="6884" y="5757"/>
                </a:lnTo>
                <a:lnTo>
                  <a:pt x="6888" y="5778"/>
                </a:lnTo>
                <a:lnTo>
                  <a:pt x="6890" y="5802"/>
                </a:lnTo>
                <a:lnTo>
                  <a:pt x="6888" y="5828"/>
                </a:lnTo>
                <a:lnTo>
                  <a:pt x="6885" y="5841"/>
                </a:lnTo>
                <a:lnTo>
                  <a:pt x="6882" y="5853"/>
                </a:lnTo>
                <a:lnTo>
                  <a:pt x="6876" y="5864"/>
                </a:lnTo>
                <a:lnTo>
                  <a:pt x="6870" y="5876"/>
                </a:lnTo>
                <a:lnTo>
                  <a:pt x="6864" y="5886"/>
                </a:lnTo>
                <a:lnTo>
                  <a:pt x="6854" y="5898"/>
                </a:lnTo>
                <a:lnTo>
                  <a:pt x="6831" y="5919"/>
                </a:lnTo>
                <a:lnTo>
                  <a:pt x="6801" y="5943"/>
                </a:lnTo>
                <a:lnTo>
                  <a:pt x="6764" y="5972"/>
                </a:lnTo>
                <a:lnTo>
                  <a:pt x="6717" y="6002"/>
                </a:lnTo>
                <a:lnTo>
                  <a:pt x="6705" y="6009"/>
                </a:lnTo>
                <a:lnTo>
                  <a:pt x="6656" y="5978"/>
                </a:lnTo>
                <a:lnTo>
                  <a:pt x="6615" y="5948"/>
                </a:lnTo>
                <a:lnTo>
                  <a:pt x="6584" y="5924"/>
                </a:lnTo>
                <a:lnTo>
                  <a:pt x="6560" y="5900"/>
                </a:lnTo>
                <a:lnTo>
                  <a:pt x="6549" y="5889"/>
                </a:lnTo>
                <a:lnTo>
                  <a:pt x="6542" y="5877"/>
                </a:lnTo>
                <a:lnTo>
                  <a:pt x="6536" y="5865"/>
                </a:lnTo>
                <a:lnTo>
                  <a:pt x="6531" y="5853"/>
                </a:lnTo>
                <a:lnTo>
                  <a:pt x="6528" y="5841"/>
                </a:lnTo>
                <a:lnTo>
                  <a:pt x="6525" y="5829"/>
                </a:lnTo>
                <a:lnTo>
                  <a:pt x="6524" y="5802"/>
                </a:lnTo>
                <a:lnTo>
                  <a:pt x="6524" y="5778"/>
                </a:lnTo>
                <a:close/>
                <a:moveTo>
                  <a:pt x="6882" y="5630"/>
                </a:moveTo>
                <a:lnTo>
                  <a:pt x="6860" y="5612"/>
                </a:lnTo>
                <a:lnTo>
                  <a:pt x="6831" y="5592"/>
                </a:lnTo>
                <a:lnTo>
                  <a:pt x="6770" y="5550"/>
                </a:lnTo>
                <a:lnTo>
                  <a:pt x="6776" y="5546"/>
                </a:lnTo>
                <a:lnTo>
                  <a:pt x="6812" y="5520"/>
                </a:lnTo>
                <a:lnTo>
                  <a:pt x="6843" y="5496"/>
                </a:lnTo>
                <a:lnTo>
                  <a:pt x="6872" y="5472"/>
                </a:lnTo>
                <a:lnTo>
                  <a:pt x="6894" y="5448"/>
                </a:lnTo>
                <a:lnTo>
                  <a:pt x="6912" y="5426"/>
                </a:lnTo>
                <a:lnTo>
                  <a:pt x="6926" y="5406"/>
                </a:lnTo>
                <a:lnTo>
                  <a:pt x="6938" y="5387"/>
                </a:lnTo>
                <a:lnTo>
                  <a:pt x="6945" y="5369"/>
                </a:lnTo>
                <a:lnTo>
                  <a:pt x="6954" y="5387"/>
                </a:lnTo>
                <a:lnTo>
                  <a:pt x="6966" y="5406"/>
                </a:lnTo>
                <a:lnTo>
                  <a:pt x="6980" y="5426"/>
                </a:lnTo>
                <a:lnTo>
                  <a:pt x="6999" y="5448"/>
                </a:lnTo>
                <a:lnTo>
                  <a:pt x="7022" y="5472"/>
                </a:lnTo>
                <a:lnTo>
                  <a:pt x="7047" y="5496"/>
                </a:lnTo>
                <a:lnTo>
                  <a:pt x="7079" y="5520"/>
                </a:lnTo>
                <a:lnTo>
                  <a:pt x="7115" y="5546"/>
                </a:lnTo>
                <a:lnTo>
                  <a:pt x="7121" y="5550"/>
                </a:lnTo>
                <a:lnTo>
                  <a:pt x="7059" y="5592"/>
                </a:lnTo>
                <a:lnTo>
                  <a:pt x="7034" y="5612"/>
                </a:lnTo>
                <a:lnTo>
                  <a:pt x="7010" y="5630"/>
                </a:lnTo>
                <a:lnTo>
                  <a:pt x="6989" y="5649"/>
                </a:lnTo>
                <a:lnTo>
                  <a:pt x="6972" y="5670"/>
                </a:lnTo>
                <a:lnTo>
                  <a:pt x="6957" y="5690"/>
                </a:lnTo>
                <a:lnTo>
                  <a:pt x="6945" y="5712"/>
                </a:lnTo>
                <a:lnTo>
                  <a:pt x="6933" y="5690"/>
                </a:lnTo>
                <a:lnTo>
                  <a:pt x="6920" y="5670"/>
                </a:lnTo>
                <a:lnTo>
                  <a:pt x="6903" y="5649"/>
                </a:lnTo>
                <a:lnTo>
                  <a:pt x="6882" y="5630"/>
                </a:lnTo>
                <a:close/>
                <a:moveTo>
                  <a:pt x="7004" y="5778"/>
                </a:moveTo>
                <a:lnTo>
                  <a:pt x="7007" y="5757"/>
                </a:lnTo>
                <a:lnTo>
                  <a:pt x="7013" y="5738"/>
                </a:lnTo>
                <a:lnTo>
                  <a:pt x="7023" y="5720"/>
                </a:lnTo>
                <a:lnTo>
                  <a:pt x="7040" y="5702"/>
                </a:lnTo>
                <a:lnTo>
                  <a:pt x="7058" y="5684"/>
                </a:lnTo>
                <a:lnTo>
                  <a:pt x="7082" y="5664"/>
                </a:lnTo>
                <a:lnTo>
                  <a:pt x="7109" y="5642"/>
                </a:lnTo>
                <a:lnTo>
                  <a:pt x="7185" y="5592"/>
                </a:lnTo>
                <a:lnTo>
                  <a:pt x="7262" y="5642"/>
                </a:lnTo>
                <a:lnTo>
                  <a:pt x="7292" y="5664"/>
                </a:lnTo>
                <a:lnTo>
                  <a:pt x="7316" y="5684"/>
                </a:lnTo>
                <a:lnTo>
                  <a:pt x="7334" y="5702"/>
                </a:lnTo>
                <a:lnTo>
                  <a:pt x="7347" y="5720"/>
                </a:lnTo>
                <a:lnTo>
                  <a:pt x="7358" y="5738"/>
                </a:lnTo>
                <a:lnTo>
                  <a:pt x="7365" y="5757"/>
                </a:lnTo>
                <a:lnTo>
                  <a:pt x="7367" y="5778"/>
                </a:lnTo>
                <a:lnTo>
                  <a:pt x="7370" y="5802"/>
                </a:lnTo>
                <a:lnTo>
                  <a:pt x="7367" y="5829"/>
                </a:lnTo>
                <a:lnTo>
                  <a:pt x="7365" y="5841"/>
                </a:lnTo>
                <a:lnTo>
                  <a:pt x="7361" y="5853"/>
                </a:lnTo>
                <a:lnTo>
                  <a:pt x="7355" y="5865"/>
                </a:lnTo>
                <a:lnTo>
                  <a:pt x="7349" y="5877"/>
                </a:lnTo>
                <a:lnTo>
                  <a:pt x="7341" y="5889"/>
                </a:lnTo>
                <a:lnTo>
                  <a:pt x="7331" y="5900"/>
                </a:lnTo>
                <a:lnTo>
                  <a:pt x="7307" y="5924"/>
                </a:lnTo>
                <a:lnTo>
                  <a:pt x="7275" y="5948"/>
                </a:lnTo>
                <a:lnTo>
                  <a:pt x="7235" y="5978"/>
                </a:lnTo>
                <a:lnTo>
                  <a:pt x="7185" y="6009"/>
                </a:lnTo>
                <a:lnTo>
                  <a:pt x="7137" y="5978"/>
                </a:lnTo>
                <a:lnTo>
                  <a:pt x="7095" y="5948"/>
                </a:lnTo>
                <a:lnTo>
                  <a:pt x="7065" y="5924"/>
                </a:lnTo>
                <a:lnTo>
                  <a:pt x="7040" y="5900"/>
                </a:lnTo>
                <a:lnTo>
                  <a:pt x="7031" y="5889"/>
                </a:lnTo>
                <a:lnTo>
                  <a:pt x="7023" y="5877"/>
                </a:lnTo>
                <a:lnTo>
                  <a:pt x="7016" y="5865"/>
                </a:lnTo>
                <a:lnTo>
                  <a:pt x="7011" y="5853"/>
                </a:lnTo>
                <a:lnTo>
                  <a:pt x="7007" y="5841"/>
                </a:lnTo>
                <a:lnTo>
                  <a:pt x="7005" y="5829"/>
                </a:lnTo>
                <a:lnTo>
                  <a:pt x="7004" y="5802"/>
                </a:lnTo>
                <a:lnTo>
                  <a:pt x="7004" y="5778"/>
                </a:lnTo>
                <a:close/>
                <a:moveTo>
                  <a:pt x="7361" y="5630"/>
                </a:moveTo>
                <a:lnTo>
                  <a:pt x="7340" y="5612"/>
                </a:lnTo>
                <a:lnTo>
                  <a:pt x="7311" y="5592"/>
                </a:lnTo>
                <a:lnTo>
                  <a:pt x="7250" y="5550"/>
                </a:lnTo>
                <a:lnTo>
                  <a:pt x="7256" y="5546"/>
                </a:lnTo>
                <a:lnTo>
                  <a:pt x="7293" y="5520"/>
                </a:lnTo>
                <a:lnTo>
                  <a:pt x="7323" y="5496"/>
                </a:lnTo>
                <a:lnTo>
                  <a:pt x="7352" y="5472"/>
                </a:lnTo>
                <a:lnTo>
                  <a:pt x="7373" y="5448"/>
                </a:lnTo>
                <a:lnTo>
                  <a:pt x="7391" y="5426"/>
                </a:lnTo>
                <a:lnTo>
                  <a:pt x="7406" y="5406"/>
                </a:lnTo>
                <a:lnTo>
                  <a:pt x="7418" y="5387"/>
                </a:lnTo>
                <a:lnTo>
                  <a:pt x="7425" y="5369"/>
                </a:lnTo>
                <a:lnTo>
                  <a:pt x="7436" y="5387"/>
                </a:lnTo>
                <a:lnTo>
                  <a:pt x="7445" y="5406"/>
                </a:lnTo>
                <a:lnTo>
                  <a:pt x="7461" y="5426"/>
                </a:lnTo>
                <a:lnTo>
                  <a:pt x="7479" y="5448"/>
                </a:lnTo>
                <a:lnTo>
                  <a:pt x="7502" y="5472"/>
                </a:lnTo>
                <a:lnTo>
                  <a:pt x="7527" y="5496"/>
                </a:lnTo>
                <a:lnTo>
                  <a:pt x="7559" y="5520"/>
                </a:lnTo>
                <a:lnTo>
                  <a:pt x="7595" y="5546"/>
                </a:lnTo>
                <a:lnTo>
                  <a:pt x="7601" y="5550"/>
                </a:lnTo>
                <a:lnTo>
                  <a:pt x="7539" y="5592"/>
                </a:lnTo>
                <a:lnTo>
                  <a:pt x="7514" y="5612"/>
                </a:lnTo>
                <a:lnTo>
                  <a:pt x="7490" y="5630"/>
                </a:lnTo>
                <a:lnTo>
                  <a:pt x="7469" y="5649"/>
                </a:lnTo>
                <a:lnTo>
                  <a:pt x="7451" y="5670"/>
                </a:lnTo>
                <a:lnTo>
                  <a:pt x="7437" y="5690"/>
                </a:lnTo>
                <a:lnTo>
                  <a:pt x="7425" y="5712"/>
                </a:lnTo>
                <a:lnTo>
                  <a:pt x="7415" y="5690"/>
                </a:lnTo>
                <a:lnTo>
                  <a:pt x="7400" y="5670"/>
                </a:lnTo>
                <a:lnTo>
                  <a:pt x="7383" y="5649"/>
                </a:lnTo>
                <a:lnTo>
                  <a:pt x="7361" y="5630"/>
                </a:lnTo>
                <a:close/>
                <a:moveTo>
                  <a:pt x="7484" y="5778"/>
                </a:moveTo>
                <a:lnTo>
                  <a:pt x="7487" y="5757"/>
                </a:lnTo>
                <a:lnTo>
                  <a:pt x="7493" y="5738"/>
                </a:lnTo>
                <a:lnTo>
                  <a:pt x="7503" y="5720"/>
                </a:lnTo>
                <a:lnTo>
                  <a:pt x="7520" y="5702"/>
                </a:lnTo>
                <a:lnTo>
                  <a:pt x="7538" y="5684"/>
                </a:lnTo>
                <a:lnTo>
                  <a:pt x="7562" y="5664"/>
                </a:lnTo>
                <a:lnTo>
                  <a:pt x="7589" y="5642"/>
                </a:lnTo>
                <a:lnTo>
                  <a:pt x="7665" y="5592"/>
                </a:lnTo>
                <a:lnTo>
                  <a:pt x="7665" y="5600"/>
                </a:lnTo>
                <a:lnTo>
                  <a:pt x="7734" y="5648"/>
                </a:lnTo>
                <a:lnTo>
                  <a:pt x="7763" y="5667"/>
                </a:lnTo>
                <a:lnTo>
                  <a:pt x="7785" y="5685"/>
                </a:lnTo>
                <a:lnTo>
                  <a:pt x="7803" y="5703"/>
                </a:lnTo>
                <a:lnTo>
                  <a:pt x="7815" y="5720"/>
                </a:lnTo>
                <a:lnTo>
                  <a:pt x="7824" y="5738"/>
                </a:lnTo>
                <a:lnTo>
                  <a:pt x="7833" y="5757"/>
                </a:lnTo>
                <a:lnTo>
                  <a:pt x="7835" y="5778"/>
                </a:lnTo>
                <a:lnTo>
                  <a:pt x="7836" y="5802"/>
                </a:lnTo>
                <a:lnTo>
                  <a:pt x="7835" y="5828"/>
                </a:lnTo>
                <a:lnTo>
                  <a:pt x="7833" y="5841"/>
                </a:lnTo>
                <a:lnTo>
                  <a:pt x="7829" y="5853"/>
                </a:lnTo>
                <a:lnTo>
                  <a:pt x="7824" y="5864"/>
                </a:lnTo>
                <a:lnTo>
                  <a:pt x="7817" y="5876"/>
                </a:lnTo>
                <a:lnTo>
                  <a:pt x="7811" y="5886"/>
                </a:lnTo>
                <a:lnTo>
                  <a:pt x="7800" y="5898"/>
                </a:lnTo>
                <a:lnTo>
                  <a:pt x="7779" y="5919"/>
                </a:lnTo>
                <a:lnTo>
                  <a:pt x="7749" y="5943"/>
                </a:lnTo>
                <a:lnTo>
                  <a:pt x="7710" y="5972"/>
                </a:lnTo>
                <a:lnTo>
                  <a:pt x="7665" y="6002"/>
                </a:lnTo>
                <a:lnTo>
                  <a:pt x="7665" y="6009"/>
                </a:lnTo>
                <a:lnTo>
                  <a:pt x="7617" y="5978"/>
                </a:lnTo>
                <a:lnTo>
                  <a:pt x="7577" y="5948"/>
                </a:lnTo>
                <a:lnTo>
                  <a:pt x="7545" y="5924"/>
                </a:lnTo>
                <a:lnTo>
                  <a:pt x="7520" y="5900"/>
                </a:lnTo>
                <a:lnTo>
                  <a:pt x="7511" y="5889"/>
                </a:lnTo>
                <a:lnTo>
                  <a:pt x="7503" y="5877"/>
                </a:lnTo>
                <a:lnTo>
                  <a:pt x="7496" y="5865"/>
                </a:lnTo>
                <a:lnTo>
                  <a:pt x="7491" y="5853"/>
                </a:lnTo>
                <a:lnTo>
                  <a:pt x="7487" y="5841"/>
                </a:lnTo>
                <a:lnTo>
                  <a:pt x="7485" y="5829"/>
                </a:lnTo>
                <a:lnTo>
                  <a:pt x="7484" y="5802"/>
                </a:lnTo>
                <a:lnTo>
                  <a:pt x="7484" y="5778"/>
                </a:lnTo>
                <a:close/>
                <a:moveTo>
                  <a:pt x="7829" y="5630"/>
                </a:moveTo>
                <a:lnTo>
                  <a:pt x="7806" y="5612"/>
                </a:lnTo>
                <a:lnTo>
                  <a:pt x="7779" y="5592"/>
                </a:lnTo>
                <a:lnTo>
                  <a:pt x="7716" y="5550"/>
                </a:lnTo>
                <a:lnTo>
                  <a:pt x="7722" y="5546"/>
                </a:lnTo>
                <a:lnTo>
                  <a:pt x="7761" y="5520"/>
                </a:lnTo>
                <a:lnTo>
                  <a:pt x="7791" y="5496"/>
                </a:lnTo>
                <a:lnTo>
                  <a:pt x="7818" y="5472"/>
                </a:lnTo>
                <a:lnTo>
                  <a:pt x="7841" y="5448"/>
                </a:lnTo>
                <a:lnTo>
                  <a:pt x="7859" y="5426"/>
                </a:lnTo>
                <a:lnTo>
                  <a:pt x="7872" y="5406"/>
                </a:lnTo>
                <a:lnTo>
                  <a:pt x="7884" y="5387"/>
                </a:lnTo>
                <a:lnTo>
                  <a:pt x="7893" y="5369"/>
                </a:lnTo>
                <a:lnTo>
                  <a:pt x="7902" y="5387"/>
                </a:lnTo>
                <a:lnTo>
                  <a:pt x="7913" y="5406"/>
                </a:lnTo>
                <a:lnTo>
                  <a:pt x="7929" y="5426"/>
                </a:lnTo>
                <a:lnTo>
                  <a:pt x="7947" y="5448"/>
                </a:lnTo>
                <a:lnTo>
                  <a:pt x="7968" y="5472"/>
                </a:lnTo>
                <a:lnTo>
                  <a:pt x="7995" y="5496"/>
                </a:lnTo>
                <a:lnTo>
                  <a:pt x="8027" y="5520"/>
                </a:lnTo>
                <a:lnTo>
                  <a:pt x="8063" y="5546"/>
                </a:lnTo>
                <a:lnTo>
                  <a:pt x="8069" y="5550"/>
                </a:lnTo>
                <a:lnTo>
                  <a:pt x="8007" y="5592"/>
                </a:lnTo>
                <a:lnTo>
                  <a:pt x="7980" y="5612"/>
                </a:lnTo>
                <a:lnTo>
                  <a:pt x="7956" y="5630"/>
                </a:lnTo>
                <a:lnTo>
                  <a:pt x="7937" y="5649"/>
                </a:lnTo>
                <a:lnTo>
                  <a:pt x="7919" y="5670"/>
                </a:lnTo>
                <a:lnTo>
                  <a:pt x="7905" y="5690"/>
                </a:lnTo>
                <a:lnTo>
                  <a:pt x="7893" y="5712"/>
                </a:lnTo>
                <a:lnTo>
                  <a:pt x="7883" y="5690"/>
                </a:lnTo>
                <a:lnTo>
                  <a:pt x="7866" y="5670"/>
                </a:lnTo>
                <a:lnTo>
                  <a:pt x="7851" y="5649"/>
                </a:lnTo>
                <a:lnTo>
                  <a:pt x="7829" y="5630"/>
                </a:lnTo>
                <a:close/>
                <a:moveTo>
                  <a:pt x="7950" y="5778"/>
                </a:moveTo>
                <a:lnTo>
                  <a:pt x="7955" y="5757"/>
                </a:lnTo>
                <a:lnTo>
                  <a:pt x="7961" y="5738"/>
                </a:lnTo>
                <a:lnTo>
                  <a:pt x="7971" y="5720"/>
                </a:lnTo>
                <a:lnTo>
                  <a:pt x="7986" y="5702"/>
                </a:lnTo>
                <a:lnTo>
                  <a:pt x="8004" y="5684"/>
                </a:lnTo>
                <a:lnTo>
                  <a:pt x="8028" y="5664"/>
                </a:lnTo>
                <a:lnTo>
                  <a:pt x="8057" y="5642"/>
                </a:lnTo>
                <a:lnTo>
                  <a:pt x="8133" y="5592"/>
                </a:lnTo>
                <a:lnTo>
                  <a:pt x="8208" y="5642"/>
                </a:lnTo>
                <a:lnTo>
                  <a:pt x="8238" y="5664"/>
                </a:lnTo>
                <a:lnTo>
                  <a:pt x="8262" y="5684"/>
                </a:lnTo>
                <a:lnTo>
                  <a:pt x="8280" y="5702"/>
                </a:lnTo>
                <a:lnTo>
                  <a:pt x="8294" y="5720"/>
                </a:lnTo>
                <a:lnTo>
                  <a:pt x="8304" y="5738"/>
                </a:lnTo>
                <a:lnTo>
                  <a:pt x="8312" y="5757"/>
                </a:lnTo>
                <a:lnTo>
                  <a:pt x="8315" y="5778"/>
                </a:lnTo>
                <a:lnTo>
                  <a:pt x="8316" y="5802"/>
                </a:lnTo>
                <a:lnTo>
                  <a:pt x="8315" y="5829"/>
                </a:lnTo>
                <a:lnTo>
                  <a:pt x="8312" y="5841"/>
                </a:lnTo>
                <a:lnTo>
                  <a:pt x="8309" y="5853"/>
                </a:lnTo>
                <a:lnTo>
                  <a:pt x="8303" y="5865"/>
                </a:lnTo>
                <a:lnTo>
                  <a:pt x="8297" y="5877"/>
                </a:lnTo>
                <a:lnTo>
                  <a:pt x="8289" y="5889"/>
                </a:lnTo>
                <a:lnTo>
                  <a:pt x="8279" y="5900"/>
                </a:lnTo>
                <a:lnTo>
                  <a:pt x="8255" y="5924"/>
                </a:lnTo>
                <a:lnTo>
                  <a:pt x="8223" y="5948"/>
                </a:lnTo>
                <a:lnTo>
                  <a:pt x="8183" y="5978"/>
                </a:lnTo>
                <a:lnTo>
                  <a:pt x="8133" y="6009"/>
                </a:lnTo>
                <a:lnTo>
                  <a:pt x="8085" y="5978"/>
                </a:lnTo>
                <a:lnTo>
                  <a:pt x="8045" y="5948"/>
                </a:lnTo>
                <a:lnTo>
                  <a:pt x="8013" y="5924"/>
                </a:lnTo>
                <a:lnTo>
                  <a:pt x="7986" y="5900"/>
                </a:lnTo>
                <a:lnTo>
                  <a:pt x="7979" y="5889"/>
                </a:lnTo>
                <a:lnTo>
                  <a:pt x="7971" y="5877"/>
                </a:lnTo>
                <a:lnTo>
                  <a:pt x="7962" y="5865"/>
                </a:lnTo>
                <a:lnTo>
                  <a:pt x="7959" y="5853"/>
                </a:lnTo>
                <a:lnTo>
                  <a:pt x="7955" y="5841"/>
                </a:lnTo>
                <a:lnTo>
                  <a:pt x="7953" y="5829"/>
                </a:lnTo>
                <a:lnTo>
                  <a:pt x="7950" y="5802"/>
                </a:lnTo>
                <a:lnTo>
                  <a:pt x="7950" y="5778"/>
                </a:lnTo>
                <a:close/>
                <a:moveTo>
                  <a:pt x="8309" y="5630"/>
                </a:moveTo>
                <a:lnTo>
                  <a:pt x="8286" y="5612"/>
                </a:lnTo>
                <a:lnTo>
                  <a:pt x="8259" y="5592"/>
                </a:lnTo>
                <a:lnTo>
                  <a:pt x="8196" y="5550"/>
                </a:lnTo>
                <a:lnTo>
                  <a:pt x="8202" y="5546"/>
                </a:lnTo>
                <a:lnTo>
                  <a:pt x="8241" y="5520"/>
                </a:lnTo>
                <a:lnTo>
                  <a:pt x="8271" y="5496"/>
                </a:lnTo>
                <a:lnTo>
                  <a:pt x="8298" y="5472"/>
                </a:lnTo>
                <a:lnTo>
                  <a:pt x="8321" y="5448"/>
                </a:lnTo>
                <a:lnTo>
                  <a:pt x="8339" y="5426"/>
                </a:lnTo>
                <a:lnTo>
                  <a:pt x="8352" y="5406"/>
                </a:lnTo>
                <a:lnTo>
                  <a:pt x="8364" y="5387"/>
                </a:lnTo>
                <a:lnTo>
                  <a:pt x="8372" y="5369"/>
                </a:lnTo>
                <a:lnTo>
                  <a:pt x="8382" y="5387"/>
                </a:lnTo>
                <a:lnTo>
                  <a:pt x="8393" y="5406"/>
                </a:lnTo>
                <a:lnTo>
                  <a:pt x="8408" y="5426"/>
                </a:lnTo>
                <a:lnTo>
                  <a:pt x="8426" y="5448"/>
                </a:lnTo>
                <a:lnTo>
                  <a:pt x="8448" y="5472"/>
                </a:lnTo>
                <a:lnTo>
                  <a:pt x="8474" y="5496"/>
                </a:lnTo>
                <a:lnTo>
                  <a:pt x="8507" y="5520"/>
                </a:lnTo>
                <a:lnTo>
                  <a:pt x="8543" y="5546"/>
                </a:lnTo>
                <a:lnTo>
                  <a:pt x="8549" y="5550"/>
                </a:lnTo>
                <a:lnTo>
                  <a:pt x="8486" y="5592"/>
                </a:lnTo>
                <a:lnTo>
                  <a:pt x="8460" y="5612"/>
                </a:lnTo>
                <a:lnTo>
                  <a:pt x="8436" y="5630"/>
                </a:lnTo>
                <a:lnTo>
                  <a:pt x="8417" y="5649"/>
                </a:lnTo>
                <a:lnTo>
                  <a:pt x="8399" y="5670"/>
                </a:lnTo>
                <a:lnTo>
                  <a:pt x="8384" y="5690"/>
                </a:lnTo>
                <a:lnTo>
                  <a:pt x="8372" y="5712"/>
                </a:lnTo>
                <a:lnTo>
                  <a:pt x="8363" y="5690"/>
                </a:lnTo>
                <a:lnTo>
                  <a:pt x="8346" y="5670"/>
                </a:lnTo>
                <a:lnTo>
                  <a:pt x="8330" y="5649"/>
                </a:lnTo>
                <a:lnTo>
                  <a:pt x="8309" y="5630"/>
                </a:lnTo>
                <a:close/>
                <a:moveTo>
                  <a:pt x="8430" y="5778"/>
                </a:moveTo>
                <a:lnTo>
                  <a:pt x="8435" y="5757"/>
                </a:lnTo>
                <a:lnTo>
                  <a:pt x="8441" y="5738"/>
                </a:lnTo>
                <a:lnTo>
                  <a:pt x="8453" y="5720"/>
                </a:lnTo>
                <a:lnTo>
                  <a:pt x="8466" y="5702"/>
                </a:lnTo>
                <a:lnTo>
                  <a:pt x="8484" y="5684"/>
                </a:lnTo>
                <a:lnTo>
                  <a:pt x="8508" y="5664"/>
                </a:lnTo>
                <a:lnTo>
                  <a:pt x="8538" y="5642"/>
                </a:lnTo>
                <a:lnTo>
                  <a:pt x="8612" y="5592"/>
                </a:lnTo>
                <a:lnTo>
                  <a:pt x="8627" y="5600"/>
                </a:lnTo>
                <a:lnTo>
                  <a:pt x="8696" y="5648"/>
                </a:lnTo>
                <a:lnTo>
                  <a:pt x="8723" y="5667"/>
                </a:lnTo>
                <a:lnTo>
                  <a:pt x="8744" y="5685"/>
                </a:lnTo>
                <a:lnTo>
                  <a:pt x="8762" y="5703"/>
                </a:lnTo>
                <a:lnTo>
                  <a:pt x="8777" y="5720"/>
                </a:lnTo>
                <a:lnTo>
                  <a:pt x="8786" y="5738"/>
                </a:lnTo>
                <a:lnTo>
                  <a:pt x="8792" y="5757"/>
                </a:lnTo>
                <a:lnTo>
                  <a:pt x="8795" y="5778"/>
                </a:lnTo>
                <a:lnTo>
                  <a:pt x="8796" y="5802"/>
                </a:lnTo>
                <a:lnTo>
                  <a:pt x="8795" y="5828"/>
                </a:lnTo>
                <a:lnTo>
                  <a:pt x="8792" y="5841"/>
                </a:lnTo>
                <a:lnTo>
                  <a:pt x="8789" y="5853"/>
                </a:lnTo>
                <a:lnTo>
                  <a:pt x="8784" y="5864"/>
                </a:lnTo>
                <a:lnTo>
                  <a:pt x="8778" y="5876"/>
                </a:lnTo>
                <a:lnTo>
                  <a:pt x="8771" y="5886"/>
                </a:lnTo>
                <a:lnTo>
                  <a:pt x="8760" y="5898"/>
                </a:lnTo>
                <a:lnTo>
                  <a:pt x="8738" y="5919"/>
                </a:lnTo>
                <a:lnTo>
                  <a:pt x="8708" y="5943"/>
                </a:lnTo>
                <a:lnTo>
                  <a:pt x="8672" y="5972"/>
                </a:lnTo>
                <a:lnTo>
                  <a:pt x="8627" y="6002"/>
                </a:lnTo>
                <a:lnTo>
                  <a:pt x="8612" y="6009"/>
                </a:lnTo>
                <a:lnTo>
                  <a:pt x="8564" y="5978"/>
                </a:lnTo>
                <a:lnTo>
                  <a:pt x="8525" y="5948"/>
                </a:lnTo>
                <a:lnTo>
                  <a:pt x="8492" y="5924"/>
                </a:lnTo>
                <a:lnTo>
                  <a:pt x="8468" y="5900"/>
                </a:lnTo>
                <a:lnTo>
                  <a:pt x="8459" y="5889"/>
                </a:lnTo>
                <a:lnTo>
                  <a:pt x="8450" y="5877"/>
                </a:lnTo>
                <a:lnTo>
                  <a:pt x="8444" y="5865"/>
                </a:lnTo>
                <a:lnTo>
                  <a:pt x="8438" y="5853"/>
                </a:lnTo>
                <a:lnTo>
                  <a:pt x="8435" y="5841"/>
                </a:lnTo>
                <a:lnTo>
                  <a:pt x="8432" y="5829"/>
                </a:lnTo>
                <a:lnTo>
                  <a:pt x="8430" y="5802"/>
                </a:lnTo>
                <a:lnTo>
                  <a:pt x="8430" y="5778"/>
                </a:lnTo>
                <a:close/>
                <a:moveTo>
                  <a:pt x="8790" y="5630"/>
                </a:moveTo>
                <a:lnTo>
                  <a:pt x="8766" y="5612"/>
                </a:lnTo>
                <a:lnTo>
                  <a:pt x="8741" y="5592"/>
                </a:lnTo>
                <a:lnTo>
                  <a:pt x="8678" y="5550"/>
                </a:lnTo>
                <a:lnTo>
                  <a:pt x="8682" y="5546"/>
                </a:lnTo>
                <a:lnTo>
                  <a:pt x="8720" y="5520"/>
                </a:lnTo>
                <a:lnTo>
                  <a:pt x="8750" y="5496"/>
                </a:lnTo>
                <a:lnTo>
                  <a:pt x="8778" y="5472"/>
                </a:lnTo>
                <a:lnTo>
                  <a:pt x="8801" y="5448"/>
                </a:lnTo>
                <a:lnTo>
                  <a:pt x="8819" y="5426"/>
                </a:lnTo>
                <a:lnTo>
                  <a:pt x="8832" y="5406"/>
                </a:lnTo>
                <a:lnTo>
                  <a:pt x="8844" y="5387"/>
                </a:lnTo>
                <a:lnTo>
                  <a:pt x="8852" y="5369"/>
                </a:lnTo>
                <a:lnTo>
                  <a:pt x="8862" y="5387"/>
                </a:lnTo>
                <a:lnTo>
                  <a:pt x="8873" y="5406"/>
                </a:lnTo>
                <a:lnTo>
                  <a:pt x="8888" y="5426"/>
                </a:lnTo>
                <a:lnTo>
                  <a:pt x="8906" y="5448"/>
                </a:lnTo>
                <a:lnTo>
                  <a:pt x="8928" y="5472"/>
                </a:lnTo>
                <a:lnTo>
                  <a:pt x="8954" y="5496"/>
                </a:lnTo>
                <a:lnTo>
                  <a:pt x="8985" y="5520"/>
                </a:lnTo>
                <a:lnTo>
                  <a:pt x="9024" y="5546"/>
                </a:lnTo>
                <a:lnTo>
                  <a:pt x="9027" y="5550"/>
                </a:lnTo>
                <a:lnTo>
                  <a:pt x="8966" y="5592"/>
                </a:lnTo>
                <a:lnTo>
                  <a:pt x="8940" y="5612"/>
                </a:lnTo>
                <a:lnTo>
                  <a:pt x="8916" y="5630"/>
                </a:lnTo>
                <a:lnTo>
                  <a:pt x="8897" y="5649"/>
                </a:lnTo>
                <a:lnTo>
                  <a:pt x="8879" y="5670"/>
                </a:lnTo>
                <a:lnTo>
                  <a:pt x="8864" y="5690"/>
                </a:lnTo>
                <a:lnTo>
                  <a:pt x="8852" y="5712"/>
                </a:lnTo>
                <a:lnTo>
                  <a:pt x="8843" y="5690"/>
                </a:lnTo>
                <a:lnTo>
                  <a:pt x="8828" y="5670"/>
                </a:lnTo>
                <a:lnTo>
                  <a:pt x="8810" y="5649"/>
                </a:lnTo>
                <a:lnTo>
                  <a:pt x="8790" y="5630"/>
                </a:lnTo>
                <a:close/>
                <a:moveTo>
                  <a:pt x="8910" y="5778"/>
                </a:moveTo>
                <a:lnTo>
                  <a:pt x="8915" y="5757"/>
                </a:lnTo>
                <a:lnTo>
                  <a:pt x="8922" y="5738"/>
                </a:lnTo>
                <a:lnTo>
                  <a:pt x="8933" y="5720"/>
                </a:lnTo>
                <a:lnTo>
                  <a:pt x="8946" y="5702"/>
                </a:lnTo>
                <a:lnTo>
                  <a:pt x="8964" y="5684"/>
                </a:lnTo>
                <a:lnTo>
                  <a:pt x="8988" y="5664"/>
                </a:lnTo>
                <a:lnTo>
                  <a:pt x="9018" y="5642"/>
                </a:lnTo>
                <a:lnTo>
                  <a:pt x="9093" y="5592"/>
                </a:lnTo>
                <a:lnTo>
                  <a:pt x="9168" y="5642"/>
                </a:lnTo>
                <a:lnTo>
                  <a:pt x="9198" y="5664"/>
                </a:lnTo>
                <a:lnTo>
                  <a:pt x="9222" y="5684"/>
                </a:lnTo>
                <a:lnTo>
                  <a:pt x="9240" y="5702"/>
                </a:lnTo>
                <a:lnTo>
                  <a:pt x="9254" y="5720"/>
                </a:lnTo>
                <a:lnTo>
                  <a:pt x="9266" y="5738"/>
                </a:lnTo>
                <a:lnTo>
                  <a:pt x="9272" y="5757"/>
                </a:lnTo>
                <a:lnTo>
                  <a:pt x="9276" y="5778"/>
                </a:lnTo>
                <a:lnTo>
                  <a:pt x="9276" y="5802"/>
                </a:lnTo>
                <a:lnTo>
                  <a:pt x="9273" y="5829"/>
                </a:lnTo>
                <a:lnTo>
                  <a:pt x="9272" y="5841"/>
                </a:lnTo>
                <a:lnTo>
                  <a:pt x="9267" y="5853"/>
                </a:lnTo>
                <a:lnTo>
                  <a:pt x="9261" y="5865"/>
                </a:lnTo>
                <a:lnTo>
                  <a:pt x="9255" y="5877"/>
                </a:lnTo>
                <a:lnTo>
                  <a:pt x="9248" y="5889"/>
                </a:lnTo>
                <a:lnTo>
                  <a:pt x="9237" y="5900"/>
                </a:lnTo>
                <a:lnTo>
                  <a:pt x="9213" y="5924"/>
                </a:lnTo>
                <a:lnTo>
                  <a:pt x="9182" y="5948"/>
                </a:lnTo>
                <a:lnTo>
                  <a:pt x="9141" y="5978"/>
                </a:lnTo>
                <a:lnTo>
                  <a:pt x="9093" y="6009"/>
                </a:lnTo>
                <a:lnTo>
                  <a:pt x="9044" y="5978"/>
                </a:lnTo>
                <a:lnTo>
                  <a:pt x="9003" y="5948"/>
                </a:lnTo>
                <a:lnTo>
                  <a:pt x="8972" y="5924"/>
                </a:lnTo>
                <a:lnTo>
                  <a:pt x="8948" y="5900"/>
                </a:lnTo>
                <a:lnTo>
                  <a:pt x="8939" y="5889"/>
                </a:lnTo>
                <a:lnTo>
                  <a:pt x="8930" y="5877"/>
                </a:lnTo>
                <a:lnTo>
                  <a:pt x="8924" y="5865"/>
                </a:lnTo>
                <a:lnTo>
                  <a:pt x="8918" y="5853"/>
                </a:lnTo>
                <a:lnTo>
                  <a:pt x="8915" y="5841"/>
                </a:lnTo>
                <a:lnTo>
                  <a:pt x="8912" y="5829"/>
                </a:lnTo>
                <a:lnTo>
                  <a:pt x="8910" y="5802"/>
                </a:lnTo>
                <a:lnTo>
                  <a:pt x="8910" y="5778"/>
                </a:lnTo>
                <a:close/>
                <a:moveTo>
                  <a:pt x="9270" y="5630"/>
                </a:moveTo>
                <a:lnTo>
                  <a:pt x="9246" y="5612"/>
                </a:lnTo>
                <a:lnTo>
                  <a:pt x="9219" y="5592"/>
                </a:lnTo>
                <a:lnTo>
                  <a:pt x="9158" y="5550"/>
                </a:lnTo>
                <a:lnTo>
                  <a:pt x="9162" y="5546"/>
                </a:lnTo>
                <a:lnTo>
                  <a:pt x="9200" y="5520"/>
                </a:lnTo>
                <a:lnTo>
                  <a:pt x="9231" y="5496"/>
                </a:lnTo>
                <a:lnTo>
                  <a:pt x="9258" y="5472"/>
                </a:lnTo>
                <a:lnTo>
                  <a:pt x="9279" y="5448"/>
                </a:lnTo>
                <a:lnTo>
                  <a:pt x="9297" y="5426"/>
                </a:lnTo>
                <a:lnTo>
                  <a:pt x="9314" y="5406"/>
                </a:lnTo>
                <a:lnTo>
                  <a:pt x="9324" y="5387"/>
                </a:lnTo>
                <a:lnTo>
                  <a:pt x="9333" y="5369"/>
                </a:lnTo>
                <a:lnTo>
                  <a:pt x="9342" y="5387"/>
                </a:lnTo>
                <a:lnTo>
                  <a:pt x="9354" y="5406"/>
                </a:lnTo>
                <a:lnTo>
                  <a:pt x="9368" y="5426"/>
                </a:lnTo>
                <a:lnTo>
                  <a:pt x="9386" y="5448"/>
                </a:lnTo>
                <a:lnTo>
                  <a:pt x="9408" y="5472"/>
                </a:lnTo>
                <a:lnTo>
                  <a:pt x="9435" y="5496"/>
                </a:lnTo>
                <a:lnTo>
                  <a:pt x="9465" y="5520"/>
                </a:lnTo>
                <a:lnTo>
                  <a:pt x="9504" y="5546"/>
                </a:lnTo>
                <a:lnTo>
                  <a:pt x="9507" y="5550"/>
                </a:lnTo>
                <a:lnTo>
                  <a:pt x="9446" y="5592"/>
                </a:lnTo>
                <a:lnTo>
                  <a:pt x="9420" y="5612"/>
                </a:lnTo>
                <a:lnTo>
                  <a:pt x="9396" y="5630"/>
                </a:lnTo>
                <a:lnTo>
                  <a:pt x="9375" y="5649"/>
                </a:lnTo>
                <a:lnTo>
                  <a:pt x="9360" y="5670"/>
                </a:lnTo>
                <a:lnTo>
                  <a:pt x="9344" y="5690"/>
                </a:lnTo>
                <a:lnTo>
                  <a:pt x="9333" y="5712"/>
                </a:lnTo>
                <a:lnTo>
                  <a:pt x="9321" y="5690"/>
                </a:lnTo>
                <a:lnTo>
                  <a:pt x="9308" y="5670"/>
                </a:lnTo>
                <a:lnTo>
                  <a:pt x="9290" y="5649"/>
                </a:lnTo>
                <a:lnTo>
                  <a:pt x="9270" y="5630"/>
                </a:lnTo>
                <a:close/>
                <a:moveTo>
                  <a:pt x="9392" y="5778"/>
                </a:moveTo>
                <a:lnTo>
                  <a:pt x="9393" y="5757"/>
                </a:lnTo>
                <a:lnTo>
                  <a:pt x="9402" y="5738"/>
                </a:lnTo>
                <a:lnTo>
                  <a:pt x="9411" y="5720"/>
                </a:lnTo>
                <a:lnTo>
                  <a:pt x="9426" y="5702"/>
                </a:lnTo>
                <a:lnTo>
                  <a:pt x="9444" y="5684"/>
                </a:lnTo>
                <a:lnTo>
                  <a:pt x="9468" y="5664"/>
                </a:lnTo>
                <a:lnTo>
                  <a:pt x="9498" y="5642"/>
                </a:lnTo>
                <a:lnTo>
                  <a:pt x="9573" y="5592"/>
                </a:lnTo>
                <a:lnTo>
                  <a:pt x="9585" y="5600"/>
                </a:lnTo>
                <a:lnTo>
                  <a:pt x="9656" y="5648"/>
                </a:lnTo>
                <a:lnTo>
                  <a:pt x="9681" y="5667"/>
                </a:lnTo>
                <a:lnTo>
                  <a:pt x="9704" y="5685"/>
                </a:lnTo>
                <a:lnTo>
                  <a:pt x="9722" y="5703"/>
                </a:lnTo>
                <a:lnTo>
                  <a:pt x="9735" y="5720"/>
                </a:lnTo>
                <a:lnTo>
                  <a:pt x="9746" y="5738"/>
                </a:lnTo>
                <a:lnTo>
                  <a:pt x="9752" y="5757"/>
                </a:lnTo>
                <a:lnTo>
                  <a:pt x="9755" y="5778"/>
                </a:lnTo>
                <a:lnTo>
                  <a:pt x="9755" y="5802"/>
                </a:lnTo>
                <a:lnTo>
                  <a:pt x="9753" y="5828"/>
                </a:lnTo>
                <a:lnTo>
                  <a:pt x="9752" y="5841"/>
                </a:lnTo>
                <a:lnTo>
                  <a:pt x="9747" y="5853"/>
                </a:lnTo>
                <a:lnTo>
                  <a:pt x="9743" y="5864"/>
                </a:lnTo>
                <a:lnTo>
                  <a:pt x="9737" y="5876"/>
                </a:lnTo>
                <a:lnTo>
                  <a:pt x="9729" y="5886"/>
                </a:lnTo>
                <a:lnTo>
                  <a:pt x="9722" y="5898"/>
                </a:lnTo>
                <a:lnTo>
                  <a:pt x="9698" y="5919"/>
                </a:lnTo>
                <a:lnTo>
                  <a:pt x="9668" y="5943"/>
                </a:lnTo>
                <a:lnTo>
                  <a:pt x="9632" y="5972"/>
                </a:lnTo>
                <a:lnTo>
                  <a:pt x="9585" y="6002"/>
                </a:lnTo>
                <a:lnTo>
                  <a:pt x="9573" y="6009"/>
                </a:lnTo>
                <a:lnTo>
                  <a:pt x="9524" y="5978"/>
                </a:lnTo>
                <a:lnTo>
                  <a:pt x="9483" y="5948"/>
                </a:lnTo>
                <a:lnTo>
                  <a:pt x="9452" y="5924"/>
                </a:lnTo>
                <a:lnTo>
                  <a:pt x="9428" y="5900"/>
                </a:lnTo>
                <a:lnTo>
                  <a:pt x="9417" y="5889"/>
                </a:lnTo>
                <a:lnTo>
                  <a:pt x="9410" y="5877"/>
                </a:lnTo>
                <a:lnTo>
                  <a:pt x="9404" y="5865"/>
                </a:lnTo>
                <a:lnTo>
                  <a:pt x="9398" y="5853"/>
                </a:lnTo>
                <a:lnTo>
                  <a:pt x="9393" y="5841"/>
                </a:lnTo>
                <a:lnTo>
                  <a:pt x="9392" y="5829"/>
                </a:lnTo>
                <a:lnTo>
                  <a:pt x="9390" y="5802"/>
                </a:lnTo>
                <a:lnTo>
                  <a:pt x="9392" y="5778"/>
                </a:lnTo>
                <a:close/>
                <a:moveTo>
                  <a:pt x="9749" y="5630"/>
                </a:moveTo>
                <a:lnTo>
                  <a:pt x="9725" y="5612"/>
                </a:lnTo>
                <a:lnTo>
                  <a:pt x="9699" y="5592"/>
                </a:lnTo>
                <a:lnTo>
                  <a:pt x="9638" y="5550"/>
                </a:lnTo>
                <a:lnTo>
                  <a:pt x="9644" y="5546"/>
                </a:lnTo>
                <a:lnTo>
                  <a:pt x="9680" y="5520"/>
                </a:lnTo>
                <a:lnTo>
                  <a:pt x="9711" y="5496"/>
                </a:lnTo>
                <a:lnTo>
                  <a:pt x="9737" y="5472"/>
                </a:lnTo>
                <a:lnTo>
                  <a:pt x="9759" y="5448"/>
                </a:lnTo>
                <a:lnTo>
                  <a:pt x="9777" y="5426"/>
                </a:lnTo>
                <a:lnTo>
                  <a:pt x="9794" y="5406"/>
                </a:lnTo>
                <a:lnTo>
                  <a:pt x="9803" y="5387"/>
                </a:lnTo>
                <a:lnTo>
                  <a:pt x="9813" y="5369"/>
                </a:lnTo>
                <a:lnTo>
                  <a:pt x="9821" y="5387"/>
                </a:lnTo>
                <a:lnTo>
                  <a:pt x="9833" y="5406"/>
                </a:lnTo>
                <a:lnTo>
                  <a:pt x="9848" y="5426"/>
                </a:lnTo>
                <a:lnTo>
                  <a:pt x="9866" y="5448"/>
                </a:lnTo>
                <a:lnTo>
                  <a:pt x="9887" y="5472"/>
                </a:lnTo>
                <a:lnTo>
                  <a:pt x="9915" y="5496"/>
                </a:lnTo>
                <a:lnTo>
                  <a:pt x="9945" y="5520"/>
                </a:lnTo>
                <a:lnTo>
                  <a:pt x="9983" y="5546"/>
                </a:lnTo>
                <a:lnTo>
                  <a:pt x="9989" y="5550"/>
                </a:lnTo>
                <a:lnTo>
                  <a:pt x="9927" y="5592"/>
                </a:lnTo>
                <a:lnTo>
                  <a:pt x="9899" y="5612"/>
                </a:lnTo>
                <a:lnTo>
                  <a:pt x="9878" y="5630"/>
                </a:lnTo>
                <a:lnTo>
                  <a:pt x="9855" y="5649"/>
                </a:lnTo>
                <a:lnTo>
                  <a:pt x="9839" y="5670"/>
                </a:lnTo>
                <a:lnTo>
                  <a:pt x="9824" y="5690"/>
                </a:lnTo>
                <a:lnTo>
                  <a:pt x="9813" y="5712"/>
                </a:lnTo>
                <a:lnTo>
                  <a:pt x="9801" y="5690"/>
                </a:lnTo>
                <a:lnTo>
                  <a:pt x="9788" y="5670"/>
                </a:lnTo>
                <a:lnTo>
                  <a:pt x="9770" y="5649"/>
                </a:lnTo>
                <a:lnTo>
                  <a:pt x="9749" y="5630"/>
                </a:lnTo>
                <a:close/>
                <a:moveTo>
                  <a:pt x="9872" y="5778"/>
                </a:moveTo>
                <a:lnTo>
                  <a:pt x="9873" y="5757"/>
                </a:lnTo>
                <a:lnTo>
                  <a:pt x="9881" y="5738"/>
                </a:lnTo>
                <a:lnTo>
                  <a:pt x="9891" y="5720"/>
                </a:lnTo>
                <a:lnTo>
                  <a:pt x="9905" y="5702"/>
                </a:lnTo>
                <a:lnTo>
                  <a:pt x="9923" y="5684"/>
                </a:lnTo>
                <a:lnTo>
                  <a:pt x="9947" y="5664"/>
                </a:lnTo>
                <a:lnTo>
                  <a:pt x="9977" y="5642"/>
                </a:lnTo>
                <a:lnTo>
                  <a:pt x="10053" y="5592"/>
                </a:lnTo>
                <a:lnTo>
                  <a:pt x="10130" y="5642"/>
                </a:lnTo>
                <a:lnTo>
                  <a:pt x="10157" y="5664"/>
                </a:lnTo>
                <a:lnTo>
                  <a:pt x="10181" y="5684"/>
                </a:lnTo>
                <a:lnTo>
                  <a:pt x="10199" y="5702"/>
                </a:lnTo>
                <a:lnTo>
                  <a:pt x="10215" y="5720"/>
                </a:lnTo>
                <a:lnTo>
                  <a:pt x="10226" y="5738"/>
                </a:lnTo>
                <a:lnTo>
                  <a:pt x="10232" y="5757"/>
                </a:lnTo>
                <a:lnTo>
                  <a:pt x="10235" y="5778"/>
                </a:lnTo>
                <a:lnTo>
                  <a:pt x="10235" y="5802"/>
                </a:lnTo>
                <a:lnTo>
                  <a:pt x="10233" y="5829"/>
                </a:lnTo>
                <a:lnTo>
                  <a:pt x="10232" y="5841"/>
                </a:lnTo>
                <a:lnTo>
                  <a:pt x="10227" y="5853"/>
                </a:lnTo>
                <a:lnTo>
                  <a:pt x="10223" y="5865"/>
                </a:lnTo>
                <a:lnTo>
                  <a:pt x="10215" y="5877"/>
                </a:lnTo>
                <a:lnTo>
                  <a:pt x="10208" y="5889"/>
                </a:lnTo>
                <a:lnTo>
                  <a:pt x="10199" y="5900"/>
                </a:lnTo>
                <a:lnTo>
                  <a:pt x="10173" y="5924"/>
                </a:lnTo>
                <a:lnTo>
                  <a:pt x="10143" y="5948"/>
                </a:lnTo>
                <a:lnTo>
                  <a:pt x="10101" y="5978"/>
                </a:lnTo>
                <a:lnTo>
                  <a:pt x="10053" y="6009"/>
                </a:lnTo>
                <a:lnTo>
                  <a:pt x="10004" y="5978"/>
                </a:lnTo>
                <a:lnTo>
                  <a:pt x="9963" y="5948"/>
                </a:lnTo>
                <a:lnTo>
                  <a:pt x="9932" y="5924"/>
                </a:lnTo>
                <a:lnTo>
                  <a:pt x="9908" y="5900"/>
                </a:lnTo>
                <a:lnTo>
                  <a:pt x="9897" y="5889"/>
                </a:lnTo>
                <a:lnTo>
                  <a:pt x="9890" y="5877"/>
                </a:lnTo>
                <a:lnTo>
                  <a:pt x="9884" y="5865"/>
                </a:lnTo>
                <a:lnTo>
                  <a:pt x="9878" y="5853"/>
                </a:lnTo>
                <a:lnTo>
                  <a:pt x="9873" y="5841"/>
                </a:lnTo>
                <a:lnTo>
                  <a:pt x="9872" y="5829"/>
                </a:lnTo>
                <a:lnTo>
                  <a:pt x="9869" y="5802"/>
                </a:lnTo>
                <a:lnTo>
                  <a:pt x="9872" y="5778"/>
                </a:lnTo>
                <a:close/>
                <a:moveTo>
                  <a:pt x="10229" y="5630"/>
                </a:moveTo>
                <a:lnTo>
                  <a:pt x="10205" y="5612"/>
                </a:lnTo>
                <a:lnTo>
                  <a:pt x="10179" y="5592"/>
                </a:lnTo>
                <a:lnTo>
                  <a:pt x="10118" y="5550"/>
                </a:lnTo>
                <a:lnTo>
                  <a:pt x="10124" y="5546"/>
                </a:lnTo>
                <a:lnTo>
                  <a:pt x="10160" y="5520"/>
                </a:lnTo>
                <a:lnTo>
                  <a:pt x="10191" y="5496"/>
                </a:lnTo>
                <a:lnTo>
                  <a:pt x="10217" y="5472"/>
                </a:lnTo>
                <a:lnTo>
                  <a:pt x="10239" y="5448"/>
                </a:lnTo>
                <a:lnTo>
                  <a:pt x="10257" y="5426"/>
                </a:lnTo>
                <a:lnTo>
                  <a:pt x="10272" y="5406"/>
                </a:lnTo>
                <a:lnTo>
                  <a:pt x="10283" y="5387"/>
                </a:lnTo>
                <a:lnTo>
                  <a:pt x="10293" y="5369"/>
                </a:lnTo>
                <a:lnTo>
                  <a:pt x="10301" y="5387"/>
                </a:lnTo>
                <a:lnTo>
                  <a:pt x="10313" y="5406"/>
                </a:lnTo>
                <a:lnTo>
                  <a:pt x="10326" y="5426"/>
                </a:lnTo>
                <a:lnTo>
                  <a:pt x="10344" y="5448"/>
                </a:lnTo>
                <a:lnTo>
                  <a:pt x="10367" y="5472"/>
                </a:lnTo>
                <a:lnTo>
                  <a:pt x="10395" y="5496"/>
                </a:lnTo>
                <a:lnTo>
                  <a:pt x="10425" y="5520"/>
                </a:lnTo>
                <a:lnTo>
                  <a:pt x="10463" y="5546"/>
                </a:lnTo>
                <a:lnTo>
                  <a:pt x="10469" y="5550"/>
                </a:lnTo>
                <a:lnTo>
                  <a:pt x="10407" y="5592"/>
                </a:lnTo>
                <a:lnTo>
                  <a:pt x="10379" y="5612"/>
                </a:lnTo>
                <a:lnTo>
                  <a:pt x="10356" y="5630"/>
                </a:lnTo>
                <a:lnTo>
                  <a:pt x="10335" y="5649"/>
                </a:lnTo>
                <a:lnTo>
                  <a:pt x="10319" y="5670"/>
                </a:lnTo>
                <a:lnTo>
                  <a:pt x="10302" y="5690"/>
                </a:lnTo>
                <a:lnTo>
                  <a:pt x="10293" y="5712"/>
                </a:lnTo>
                <a:lnTo>
                  <a:pt x="10281" y="5690"/>
                </a:lnTo>
                <a:lnTo>
                  <a:pt x="10268" y="5670"/>
                </a:lnTo>
                <a:lnTo>
                  <a:pt x="10250" y="5649"/>
                </a:lnTo>
                <a:lnTo>
                  <a:pt x="10229" y="5630"/>
                </a:lnTo>
                <a:close/>
                <a:moveTo>
                  <a:pt x="10350" y="5778"/>
                </a:moveTo>
                <a:lnTo>
                  <a:pt x="10353" y="5757"/>
                </a:lnTo>
                <a:lnTo>
                  <a:pt x="10361" y="5738"/>
                </a:lnTo>
                <a:lnTo>
                  <a:pt x="10371" y="5720"/>
                </a:lnTo>
                <a:lnTo>
                  <a:pt x="10385" y="5702"/>
                </a:lnTo>
                <a:lnTo>
                  <a:pt x="10404" y="5684"/>
                </a:lnTo>
                <a:lnTo>
                  <a:pt x="10427" y="5664"/>
                </a:lnTo>
                <a:lnTo>
                  <a:pt x="10457" y="5642"/>
                </a:lnTo>
                <a:lnTo>
                  <a:pt x="10533" y="5592"/>
                </a:lnTo>
                <a:lnTo>
                  <a:pt x="10545" y="5600"/>
                </a:lnTo>
                <a:lnTo>
                  <a:pt x="10614" y="5648"/>
                </a:lnTo>
                <a:lnTo>
                  <a:pt x="10643" y="5667"/>
                </a:lnTo>
                <a:lnTo>
                  <a:pt x="10665" y="5685"/>
                </a:lnTo>
                <a:lnTo>
                  <a:pt x="10680" y="5703"/>
                </a:lnTo>
                <a:lnTo>
                  <a:pt x="10695" y="5720"/>
                </a:lnTo>
                <a:lnTo>
                  <a:pt x="10704" y="5738"/>
                </a:lnTo>
                <a:lnTo>
                  <a:pt x="10710" y="5757"/>
                </a:lnTo>
                <a:lnTo>
                  <a:pt x="10715" y="5778"/>
                </a:lnTo>
                <a:lnTo>
                  <a:pt x="10715" y="5802"/>
                </a:lnTo>
                <a:lnTo>
                  <a:pt x="10713" y="5828"/>
                </a:lnTo>
                <a:lnTo>
                  <a:pt x="10710" y="5841"/>
                </a:lnTo>
                <a:lnTo>
                  <a:pt x="10707" y="5853"/>
                </a:lnTo>
                <a:lnTo>
                  <a:pt x="10703" y="5864"/>
                </a:lnTo>
                <a:lnTo>
                  <a:pt x="10697" y="5876"/>
                </a:lnTo>
                <a:lnTo>
                  <a:pt x="10689" y="5886"/>
                </a:lnTo>
                <a:lnTo>
                  <a:pt x="10680" y="5898"/>
                </a:lnTo>
                <a:lnTo>
                  <a:pt x="10659" y="5919"/>
                </a:lnTo>
                <a:lnTo>
                  <a:pt x="10629" y="5943"/>
                </a:lnTo>
                <a:lnTo>
                  <a:pt x="10590" y="5972"/>
                </a:lnTo>
                <a:lnTo>
                  <a:pt x="10545" y="6002"/>
                </a:lnTo>
                <a:lnTo>
                  <a:pt x="10533" y="6009"/>
                </a:lnTo>
                <a:lnTo>
                  <a:pt x="10482" y="5978"/>
                </a:lnTo>
                <a:lnTo>
                  <a:pt x="10443" y="5948"/>
                </a:lnTo>
                <a:lnTo>
                  <a:pt x="10410" y="5924"/>
                </a:lnTo>
                <a:lnTo>
                  <a:pt x="10386" y="5900"/>
                </a:lnTo>
                <a:lnTo>
                  <a:pt x="10377" y="5889"/>
                </a:lnTo>
                <a:lnTo>
                  <a:pt x="10368" y="5877"/>
                </a:lnTo>
                <a:lnTo>
                  <a:pt x="10362" y="5865"/>
                </a:lnTo>
                <a:lnTo>
                  <a:pt x="10356" y="5853"/>
                </a:lnTo>
                <a:lnTo>
                  <a:pt x="10353" y="5841"/>
                </a:lnTo>
                <a:lnTo>
                  <a:pt x="10350" y="5829"/>
                </a:lnTo>
                <a:lnTo>
                  <a:pt x="10349" y="5802"/>
                </a:lnTo>
                <a:lnTo>
                  <a:pt x="10350" y="5778"/>
                </a:lnTo>
                <a:close/>
                <a:moveTo>
                  <a:pt x="10709" y="5630"/>
                </a:moveTo>
                <a:lnTo>
                  <a:pt x="10685" y="5612"/>
                </a:lnTo>
                <a:lnTo>
                  <a:pt x="10659" y="5592"/>
                </a:lnTo>
                <a:lnTo>
                  <a:pt x="10596" y="5550"/>
                </a:lnTo>
                <a:lnTo>
                  <a:pt x="10602" y="5546"/>
                </a:lnTo>
                <a:lnTo>
                  <a:pt x="10638" y="5520"/>
                </a:lnTo>
                <a:lnTo>
                  <a:pt x="10671" y="5496"/>
                </a:lnTo>
                <a:lnTo>
                  <a:pt x="10697" y="5472"/>
                </a:lnTo>
                <a:lnTo>
                  <a:pt x="10719" y="5448"/>
                </a:lnTo>
                <a:lnTo>
                  <a:pt x="10739" y="5426"/>
                </a:lnTo>
                <a:lnTo>
                  <a:pt x="10752" y="5406"/>
                </a:lnTo>
                <a:lnTo>
                  <a:pt x="10764" y="5387"/>
                </a:lnTo>
                <a:lnTo>
                  <a:pt x="10773" y="5369"/>
                </a:lnTo>
                <a:lnTo>
                  <a:pt x="10781" y="5387"/>
                </a:lnTo>
                <a:lnTo>
                  <a:pt x="10793" y="5406"/>
                </a:lnTo>
                <a:lnTo>
                  <a:pt x="10806" y="5426"/>
                </a:lnTo>
                <a:lnTo>
                  <a:pt x="10824" y="5448"/>
                </a:lnTo>
                <a:lnTo>
                  <a:pt x="10847" y="5472"/>
                </a:lnTo>
                <a:lnTo>
                  <a:pt x="10875" y="5496"/>
                </a:lnTo>
                <a:lnTo>
                  <a:pt x="10907" y="5520"/>
                </a:lnTo>
                <a:lnTo>
                  <a:pt x="10943" y="5546"/>
                </a:lnTo>
                <a:lnTo>
                  <a:pt x="10949" y="5550"/>
                </a:lnTo>
                <a:lnTo>
                  <a:pt x="10887" y="5592"/>
                </a:lnTo>
                <a:lnTo>
                  <a:pt x="10859" y="5612"/>
                </a:lnTo>
                <a:lnTo>
                  <a:pt x="10836" y="5630"/>
                </a:lnTo>
                <a:lnTo>
                  <a:pt x="10817" y="5649"/>
                </a:lnTo>
                <a:lnTo>
                  <a:pt x="10799" y="5670"/>
                </a:lnTo>
                <a:lnTo>
                  <a:pt x="10785" y="5690"/>
                </a:lnTo>
                <a:lnTo>
                  <a:pt x="10773" y="5712"/>
                </a:lnTo>
                <a:lnTo>
                  <a:pt x="10761" y="5690"/>
                </a:lnTo>
                <a:lnTo>
                  <a:pt x="10746" y="5670"/>
                </a:lnTo>
                <a:lnTo>
                  <a:pt x="10728" y="5649"/>
                </a:lnTo>
                <a:lnTo>
                  <a:pt x="10709" y="5630"/>
                </a:lnTo>
                <a:close/>
                <a:moveTo>
                  <a:pt x="10830" y="5778"/>
                </a:moveTo>
                <a:lnTo>
                  <a:pt x="10835" y="5757"/>
                </a:lnTo>
                <a:lnTo>
                  <a:pt x="10841" y="5738"/>
                </a:lnTo>
                <a:lnTo>
                  <a:pt x="10851" y="5720"/>
                </a:lnTo>
                <a:lnTo>
                  <a:pt x="10865" y="5702"/>
                </a:lnTo>
                <a:lnTo>
                  <a:pt x="10884" y="5684"/>
                </a:lnTo>
                <a:lnTo>
                  <a:pt x="10907" y="5664"/>
                </a:lnTo>
                <a:lnTo>
                  <a:pt x="10937" y="5642"/>
                </a:lnTo>
                <a:lnTo>
                  <a:pt x="11012" y="5592"/>
                </a:lnTo>
                <a:lnTo>
                  <a:pt x="11088" y="5642"/>
                </a:lnTo>
                <a:lnTo>
                  <a:pt x="11117" y="5664"/>
                </a:lnTo>
                <a:lnTo>
                  <a:pt x="11141" y="5684"/>
                </a:lnTo>
                <a:lnTo>
                  <a:pt x="11160" y="5702"/>
                </a:lnTo>
                <a:lnTo>
                  <a:pt x="11174" y="5720"/>
                </a:lnTo>
                <a:lnTo>
                  <a:pt x="11184" y="5738"/>
                </a:lnTo>
                <a:lnTo>
                  <a:pt x="11190" y="5757"/>
                </a:lnTo>
                <a:lnTo>
                  <a:pt x="11195" y="5778"/>
                </a:lnTo>
                <a:lnTo>
                  <a:pt x="11195" y="5802"/>
                </a:lnTo>
                <a:lnTo>
                  <a:pt x="11192" y="5829"/>
                </a:lnTo>
                <a:lnTo>
                  <a:pt x="11190" y="5841"/>
                </a:lnTo>
                <a:lnTo>
                  <a:pt x="11186" y="5853"/>
                </a:lnTo>
                <a:lnTo>
                  <a:pt x="11183" y="5865"/>
                </a:lnTo>
                <a:lnTo>
                  <a:pt x="11177" y="5877"/>
                </a:lnTo>
                <a:lnTo>
                  <a:pt x="11168" y="5889"/>
                </a:lnTo>
                <a:lnTo>
                  <a:pt x="11159" y="5900"/>
                </a:lnTo>
                <a:lnTo>
                  <a:pt x="11135" y="5924"/>
                </a:lnTo>
                <a:lnTo>
                  <a:pt x="11102" y="5948"/>
                </a:lnTo>
                <a:lnTo>
                  <a:pt x="11063" y="5978"/>
                </a:lnTo>
                <a:lnTo>
                  <a:pt x="11012" y="6009"/>
                </a:lnTo>
                <a:lnTo>
                  <a:pt x="10962" y="5978"/>
                </a:lnTo>
                <a:lnTo>
                  <a:pt x="10923" y="5948"/>
                </a:lnTo>
                <a:lnTo>
                  <a:pt x="10890" y="5924"/>
                </a:lnTo>
                <a:lnTo>
                  <a:pt x="10866" y="5900"/>
                </a:lnTo>
                <a:lnTo>
                  <a:pt x="10857" y="5889"/>
                </a:lnTo>
                <a:lnTo>
                  <a:pt x="10848" y="5877"/>
                </a:lnTo>
                <a:lnTo>
                  <a:pt x="10842" y="5865"/>
                </a:lnTo>
                <a:lnTo>
                  <a:pt x="10836" y="5853"/>
                </a:lnTo>
                <a:lnTo>
                  <a:pt x="10835" y="5841"/>
                </a:lnTo>
                <a:lnTo>
                  <a:pt x="10830" y="5829"/>
                </a:lnTo>
                <a:lnTo>
                  <a:pt x="10829" y="5802"/>
                </a:lnTo>
                <a:lnTo>
                  <a:pt x="10830" y="5778"/>
                </a:lnTo>
                <a:close/>
                <a:moveTo>
                  <a:pt x="11012" y="5508"/>
                </a:moveTo>
                <a:lnTo>
                  <a:pt x="10985" y="5490"/>
                </a:lnTo>
                <a:lnTo>
                  <a:pt x="10944" y="5460"/>
                </a:lnTo>
                <a:lnTo>
                  <a:pt x="10911" y="5432"/>
                </a:lnTo>
                <a:lnTo>
                  <a:pt x="10884" y="5408"/>
                </a:lnTo>
                <a:lnTo>
                  <a:pt x="10866" y="5384"/>
                </a:lnTo>
                <a:lnTo>
                  <a:pt x="10853" y="5364"/>
                </a:lnTo>
                <a:lnTo>
                  <a:pt x="10842" y="5348"/>
                </a:lnTo>
                <a:lnTo>
                  <a:pt x="10836" y="5333"/>
                </a:lnTo>
                <a:lnTo>
                  <a:pt x="10833" y="5322"/>
                </a:lnTo>
                <a:lnTo>
                  <a:pt x="10836" y="5310"/>
                </a:lnTo>
                <a:lnTo>
                  <a:pt x="10842" y="5294"/>
                </a:lnTo>
                <a:lnTo>
                  <a:pt x="10853" y="5279"/>
                </a:lnTo>
                <a:lnTo>
                  <a:pt x="10866" y="5258"/>
                </a:lnTo>
                <a:lnTo>
                  <a:pt x="10884" y="5234"/>
                </a:lnTo>
                <a:lnTo>
                  <a:pt x="10911" y="5210"/>
                </a:lnTo>
                <a:lnTo>
                  <a:pt x="10944" y="5183"/>
                </a:lnTo>
                <a:lnTo>
                  <a:pt x="10985" y="5153"/>
                </a:lnTo>
                <a:lnTo>
                  <a:pt x="11012" y="5135"/>
                </a:lnTo>
                <a:lnTo>
                  <a:pt x="11040" y="5153"/>
                </a:lnTo>
                <a:lnTo>
                  <a:pt x="11081" y="5183"/>
                </a:lnTo>
                <a:lnTo>
                  <a:pt x="11114" y="5210"/>
                </a:lnTo>
                <a:lnTo>
                  <a:pt x="11141" y="5234"/>
                </a:lnTo>
                <a:lnTo>
                  <a:pt x="11159" y="5258"/>
                </a:lnTo>
                <a:lnTo>
                  <a:pt x="11172" y="5279"/>
                </a:lnTo>
                <a:lnTo>
                  <a:pt x="11183" y="5294"/>
                </a:lnTo>
                <a:lnTo>
                  <a:pt x="11189" y="5310"/>
                </a:lnTo>
                <a:lnTo>
                  <a:pt x="11190" y="5322"/>
                </a:lnTo>
                <a:lnTo>
                  <a:pt x="11189" y="5333"/>
                </a:lnTo>
                <a:lnTo>
                  <a:pt x="11183" y="5348"/>
                </a:lnTo>
                <a:lnTo>
                  <a:pt x="11172" y="5364"/>
                </a:lnTo>
                <a:lnTo>
                  <a:pt x="11159" y="5384"/>
                </a:lnTo>
                <a:lnTo>
                  <a:pt x="11141" y="5408"/>
                </a:lnTo>
                <a:lnTo>
                  <a:pt x="11114" y="5432"/>
                </a:lnTo>
                <a:lnTo>
                  <a:pt x="11081" y="5460"/>
                </a:lnTo>
                <a:lnTo>
                  <a:pt x="11040" y="5490"/>
                </a:lnTo>
                <a:lnTo>
                  <a:pt x="11012" y="5508"/>
                </a:lnTo>
                <a:close/>
                <a:moveTo>
                  <a:pt x="11012" y="5051"/>
                </a:moveTo>
                <a:lnTo>
                  <a:pt x="10962" y="5016"/>
                </a:lnTo>
                <a:lnTo>
                  <a:pt x="10923" y="4988"/>
                </a:lnTo>
                <a:lnTo>
                  <a:pt x="10890" y="4964"/>
                </a:lnTo>
                <a:lnTo>
                  <a:pt x="10866" y="4940"/>
                </a:lnTo>
                <a:lnTo>
                  <a:pt x="10857" y="4929"/>
                </a:lnTo>
                <a:lnTo>
                  <a:pt x="10848" y="4919"/>
                </a:lnTo>
                <a:lnTo>
                  <a:pt x="10842" y="4907"/>
                </a:lnTo>
                <a:lnTo>
                  <a:pt x="10836" y="4895"/>
                </a:lnTo>
                <a:lnTo>
                  <a:pt x="10835" y="4883"/>
                </a:lnTo>
                <a:lnTo>
                  <a:pt x="10830" y="4871"/>
                </a:lnTo>
                <a:lnTo>
                  <a:pt x="10829" y="4841"/>
                </a:lnTo>
                <a:lnTo>
                  <a:pt x="10830" y="4818"/>
                </a:lnTo>
                <a:lnTo>
                  <a:pt x="10835" y="4799"/>
                </a:lnTo>
                <a:lnTo>
                  <a:pt x="10841" y="4779"/>
                </a:lnTo>
                <a:lnTo>
                  <a:pt x="10851" y="4761"/>
                </a:lnTo>
                <a:lnTo>
                  <a:pt x="10865" y="4740"/>
                </a:lnTo>
                <a:lnTo>
                  <a:pt x="10884" y="4722"/>
                </a:lnTo>
                <a:lnTo>
                  <a:pt x="10907" y="4704"/>
                </a:lnTo>
                <a:lnTo>
                  <a:pt x="10937" y="4683"/>
                </a:lnTo>
                <a:lnTo>
                  <a:pt x="11012" y="4632"/>
                </a:lnTo>
                <a:lnTo>
                  <a:pt x="11088" y="4683"/>
                </a:lnTo>
                <a:lnTo>
                  <a:pt x="11117" y="4704"/>
                </a:lnTo>
                <a:lnTo>
                  <a:pt x="11141" y="4722"/>
                </a:lnTo>
                <a:lnTo>
                  <a:pt x="11160" y="4740"/>
                </a:lnTo>
                <a:lnTo>
                  <a:pt x="11174" y="4761"/>
                </a:lnTo>
                <a:lnTo>
                  <a:pt x="11184" y="4779"/>
                </a:lnTo>
                <a:lnTo>
                  <a:pt x="11190" y="4799"/>
                </a:lnTo>
                <a:lnTo>
                  <a:pt x="11195" y="4818"/>
                </a:lnTo>
                <a:lnTo>
                  <a:pt x="11195" y="4841"/>
                </a:lnTo>
                <a:lnTo>
                  <a:pt x="11192" y="4871"/>
                </a:lnTo>
                <a:lnTo>
                  <a:pt x="11190" y="4883"/>
                </a:lnTo>
                <a:lnTo>
                  <a:pt x="11186" y="4895"/>
                </a:lnTo>
                <a:lnTo>
                  <a:pt x="11183" y="4907"/>
                </a:lnTo>
                <a:lnTo>
                  <a:pt x="11177" y="4919"/>
                </a:lnTo>
                <a:lnTo>
                  <a:pt x="11168" y="4929"/>
                </a:lnTo>
                <a:lnTo>
                  <a:pt x="11159" y="4940"/>
                </a:lnTo>
                <a:lnTo>
                  <a:pt x="11135" y="4964"/>
                </a:lnTo>
                <a:lnTo>
                  <a:pt x="11102" y="4988"/>
                </a:lnTo>
                <a:lnTo>
                  <a:pt x="11063" y="5016"/>
                </a:lnTo>
                <a:lnTo>
                  <a:pt x="11012" y="5051"/>
                </a:lnTo>
                <a:close/>
                <a:moveTo>
                  <a:pt x="11012" y="4548"/>
                </a:moveTo>
                <a:lnTo>
                  <a:pt x="10985" y="4529"/>
                </a:lnTo>
                <a:lnTo>
                  <a:pt x="10944" y="4500"/>
                </a:lnTo>
                <a:lnTo>
                  <a:pt x="10911" y="4473"/>
                </a:lnTo>
                <a:lnTo>
                  <a:pt x="10884" y="4449"/>
                </a:lnTo>
                <a:lnTo>
                  <a:pt x="10866" y="4425"/>
                </a:lnTo>
                <a:lnTo>
                  <a:pt x="10853" y="4404"/>
                </a:lnTo>
                <a:lnTo>
                  <a:pt x="10842" y="4386"/>
                </a:lnTo>
                <a:lnTo>
                  <a:pt x="10836" y="4373"/>
                </a:lnTo>
                <a:lnTo>
                  <a:pt x="10833" y="4361"/>
                </a:lnTo>
                <a:lnTo>
                  <a:pt x="10836" y="4350"/>
                </a:lnTo>
                <a:lnTo>
                  <a:pt x="10842" y="4335"/>
                </a:lnTo>
                <a:lnTo>
                  <a:pt x="10853" y="4319"/>
                </a:lnTo>
                <a:lnTo>
                  <a:pt x="10866" y="4296"/>
                </a:lnTo>
                <a:lnTo>
                  <a:pt x="10884" y="4275"/>
                </a:lnTo>
                <a:lnTo>
                  <a:pt x="10911" y="4251"/>
                </a:lnTo>
                <a:lnTo>
                  <a:pt x="10944" y="4223"/>
                </a:lnTo>
                <a:lnTo>
                  <a:pt x="10985" y="4193"/>
                </a:lnTo>
                <a:lnTo>
                  <a:pt x="11012" y="4175"/>
                </a:lnTo>
                <a:lnTo>
                  <a:pt x="11040" y="4193"/>
                </a:lnTo>
                <a:lnTo>
                  <a:pt x="11081" y="4223"/>
                </a:lnTo>
                <a:lnTo>
                  <a:pt x="11114" y="4251"/>
                </a:lnTo>
                <a:lnTo>
                  <a:pt x="11141" y="4275"/>
                </a:lnTo>
                <a:lnTo>
                  <a:pt x="11159" y="4296"/>
                </a:lnTo>
                <a:lnTo>
                  <a:pt x="11172" y="4319"/>
                </a:lnTo>
                <a:lnTo>
                  <a:pt x="11183" y="4335"/>
                </a:lnTo>
                <a:lnTo>
                  <a:pt x="11189" y="4350"/>
                </a:lnTo>
                <a:lnTo>
                  <a:pt x="11190" y="4361"/>
                </a:lnTo>
                <a:lnTo>
                  <a:pt x="11189" y="4373"/>
                </a:lnTo>
                <a:lnTo>
                  <a:pt x="11183" y="4386"/>
                </a:lnTo>
                <a:lnTo>
                  <a:pt x="11172" y="4404"/>
                </a:lnTo>
                <a:lnTo>
                  <a:pt x="11159" y="4425"/>
                </a:lnTo>
                <a:lnTo>
                  <a:pt x="11141" y="4449"/>
                </a:lnTo>
                <a:lnTo>
                  <a:pt x="11114" y="4473"/>
                </a:lnTo>
                <a:lnTo>
                  <a:pt x="11081" y="4500"/>
                </a:lnTo>
                <a:lnTo>
                  <a:pt x="11040" y="4529"/>
                </a:lnTo>
                <a:lnTo>
                  <a:pt x="11012" y="4548"/>
                </a:lnTo>
                <a:close/>
                <a:moveTo>
                  <a:pt x="11012" y="4091"/>
                </a:moveTo>
                <a:lnTo>
                  <a:pt x="10962" y="4058"/>
                </a:lnTo>
                <a:lnTo>
                  <a:pt x="10923" y="4029"/>
                </a:lnTo>
                <a:lnTo>
                  <a:pt x="10890" y="4004"/>
                </a:lnTo>
                <a:lnTo>
                  <a:pt x="10866" y="3981"/>
                </a:lnTo>
                <a:lnTo>
                  <a:pt x="10857" y="3969"/>
                </a:lnTo>
                <a:lnTo>
                  <a:pt x="10848" y="3959"/>
                </a:lnTo>
                <a:lnTo>
                  <a:pt x="10842" y="3947"/>
                </a:lnTo>
                <a:lnTo>
                  <a:pt x="10836" y="3935"/>
                </a:lnTo>
                <a:lnTo>
                  <a:pt x="10835" y="3923"/>
                </a:lnTo>
                <a:lnTo>
                  <a:pt x="10830" y="3909"/>
                </a:lnTo>
                <a:lnTo>
                  <a:pt x="10829" y="3881"/>
                </a:lnTo>
                <a:lnTo>
                  <a:pt x="10830" y="3860"/>
                </a:lnTo>
                <a:lnTo>
                  <a:pt x="10835" y="3839"/>
                </a:lnTo>
                <a:lnTo>
                  <a:pt x="10841" y="3819"/>
                </a:lnTo>
                <a:lnTo>
                  <a:pt x="10851" y="3800"/>
                </a:lnTo>
                <a:lnTo>
                  <a:pt x="10865" y="3782"/>
                </a:lnTo>
                <a:lnTo>
                  <a:pt x="10884" y="3764"/>
                </a:lnTo>
                <a:lnTo>
                  <a:pt x="10907" y="3743"/>
                </a:lnTo>
                <a:lnTo>
                  <a:pt x="10937" y="3723"/>
                </a:lnTo>
                <a:lnTo>
                  <a:pt x="11012" y="3674"/>
                </a:lnTo>
                <a:lnTo>
                  <a:pt x="11088" y="3723"/>
                </a:lnTo>
                <a:lnTo>
                  <a:pt x="11117" y="3743"/>
                </a:lnTo>
                <a:lnTo>
                  <a:pt x="11141" y="3764"/>
                </a:lnTo>
                <a:lnTo>
                  <a:pt x="11160" y="3782"/>
                </a:lnTo>
                <a:lnTo>
                  <a:pt x="11174" y="3800"/>
                </a:lnTo>
                <a:lnTo>
                  <a:pt x="11184" y="3819"/>
                </a:lnTo>
                <a:lnTo>
                  <a:pt x="11190" y="3839"/>
                </a:lnTo>
                <a:lnTo>
                  <a:pt x="11195" y="3860"/>
                </a:lnTo>
                <a:lnTo>
                  <a:pt x="11195" y="3881"/>
                </a:lnTo>
                <a:lnTo>
                  <a:pt x="11192" y="3909"/>
                </a:lnTo>
                <a:lnTo>
                  <a:pt x="11190" y="3923"/>
                </a:lnTo>
                <a:lnTo>
                  <a:pt x="11186" y="3935"/>
                </a:lnTo>
                <a:lnTo>
                  <a:pt x="11183" y="3947"/>
                </a:lnTo>
                <a:lnTo>
                  <a:pt x="11177" y="3959"/>
                </a:lnTo>
                <a:lnTo>
                  <a:pt x="11168" y="3969"/>
                </a:lnTo>
                <a:lnTo>
                  <a:pt x="11159" y="3981"/>
                </a:lnTo>
                <a:lnTo>
                  <a:pt x="11135" y="4004"/>
                </a:lnTo>
                <a:lnTo>
                  <a:pt x="11102" y="4029"/>
                </a:lnTo>
                <a:lnTo>
                  <a:pt x="11063" y="4058"/>
                </a:lnTo>
                <a:lnTo>
                  <a:pt x="11012" y="4091"/>
                </a:lnTo>
                <a:close/>
                <a:moveTo>
                  <a:pt x="11012" y="3588"/>
                </a:moveTo>
                <a:lnTo>
                  <a:pt x="10985" y="3570"/>
                </a:lnTo>
                <a:lnTo>
                  <a:pt x="10944" y="3542"/>
                </a:lnTo>
                <a:lnTo>
                  <a:pt x="10911" y="3513"/>
                </a:lnTo>
                <a:lnTo>
                  <a:pt x="10884" y="3488"/>
                </a:lnTo>
                <a:lnTo>
                  <a:pt x="10866" y="3465"/>
                </a:lnTo>
                <a:lnTo>
                  <a:pt x="10853" y="3446"/>
                </a:lnTo>
                <a:lnTo>
                  <a:pt x="10842" y="3428"/>
                </a:lnTo>
                <a:lnTo>
                  <a:pt x="10836" y="3414"/>
                </a:lnTo>
                <a:lnTo>
                  <a:pt x="10833" y="3402"/>
                </a:lnTo>
                <a:lnTo>
                  <a:pt x="10836" y="3390"/>
                </a:lnTo>
                <a:lnTo>
                  <a:pt x="10842" y="3375"/>
                </a:lnTo>
                <a:lnTo>
                  <a:pt x="10853" y="3357"/>
                </a:lnTo>
                <a:lnTo>
                  <a:pt x="10866" y="3338"/>
                </a:lnTo>
                <a:lnTo>
                  <a:pt x="10884" y="3315"/>
                </a:lnTo>
                <a:lnTo>
                  <a:pt x="10911" y="3290"/>
                </a:lnTo>
                <a:lnTo>
                  <a:pt x="10944" y="3264"/>
                </a:lnTo>
                <a:lnTo>
                  <a:pt x="10985" y="3234"/>
                </a:lnTo>
                <a:lnTo>
                  <a:pt x="11012" y="3216"/>
                </a:lnTo>
                <a:lnTo>
                  <a:pt x="11040" y="3234"/>
                </a:lnTo>
                <a:lnTo>
                  <a:pt x="11081" y="3264"/>
                </a:lnTo>
                <a:lnTo>
                  <a:pt x="11114" y="3290"/>
                </a:lnTo>
                <a:lnTo>
                  <a:pt x="11141" y="3315"/>
                </a:lnTo>
                <a:lnTo>
                  <a:pt x="11159" y="3338"/>
                </a:lnTo>
                <a:lnTo>
                  <a:pt x="11172" y="3357"/>
                </a:lnTo>
                <a:lnTo>
                  <a:pt x="11183" y="3375"/>
                </a:lnTo>
                <a:lnTo>
                  <a:pt x="11189" y="3390"/>
                </a:lnTo>
                <a:lnTo>
                  <a:pt x="11190" y="3402"/>
                </a:lnTo>
                <a:lnTo>
                  <a:pt x="11189" y="3414"/>
                </a:lnTo>
                <a:lnTo>
                  <a:pt x="11183" y="3428"/>
                </a:lnTo>
                <a:lnTo>
                  <a:pt x="11172" y="3446"/>
                </a:lnTo>
                <a:lnTo>
                  <a:pt x="11159" y="3465"/>
                </a:lnTo>
                <a:lnTo>
                  <a:pt x="11141" y="3488"/>
                </a:lnTo>
                <a:lnTo>
                  <a:pt x="11114" y="3513"/>
                </a:lnTo>
                <a:lnTo>
                  <a:pt x="11081" y="3542"/>
                </a:lnTo>
                <a:lnTo>
                  <a:pt x="11040" y="3570"/>
                </a:lnTo>
                <a:lnTo>
                  <a:pt x="11012" y="3588"/>
                </a:lnTo>
                <a:close/>
                <a:moveTo>
                  <a:pt x="11012" y="3132"/>
                </a:moveTo>
                <a:lnTo>
                  <a:pt x="10962" y="3098"/>
                </a:lnTo>
                <a:lnTo>
                  <a:pt x="10923" y="3069"/>
                </a:lnTo>
                <a:lnTo>
                  <a:pt x="10890" y="3044"/>
                </a:lnTo>
                <a:lnTo>
                  <a:pt x="10866" y="3021"/>
                </a:lnTo>
                <a:lnTo>
                  <a:pt x="10857" y="3009"/>
                </a:lnTo>
                <a:lnTo>
                  <a:pt x="10848" y="2997"/>
                </a:lnTo>
                <a:lnTo>
                  <a:pt x="10842" y="2988"/>
                </a:lnTo>
                <a:lnTo>
                  <a:pt x="10836" y="2976"/>
                </a:lnTo>
                <a:lnTo>
                  <a:pt x="10835" y="2964"/>
                </a:lnTo>
                <a:lnTo>
                  <a:pt x="10830" y="2951"/>
                </a:lnTo>
                <a:lnTo>
                  <a:pt x="10829" y="2922"/>
                </a:lnTo>
                <a:lnTo>
                  <a:pt x="10830" y="2900"/>
                </a:lnTo>
                <a:lnTo>
                  <a:pt x="10835" y="2880"/>
                </a:lnTo>
                <a:lnTo>
                  <a:pt x="10841" y="2861"/>
                </a:lnTo>
                <a:lnTo>
                  <a:pt x="10851" y="2840"/>
                </a:lnTo>
                <a:lnTo>
                  <a:pt x="10865" y="2822"/>
                </a:lnTo>
                <a:lnTo>
                  <a:pt x="10884" y="2804"/>
                </a:lnTo>
                <a:lnTo>
                  <a:pt x="10907" y="2784"/>
                </a:lnTo>
                <a:lnTo>
                  <a:pt x="10937" y="2765"/>
                </a:lnTo>
                <a:lnTo>
                  <a:pt x="11012" y="2712"/>
                </a:lnTo>
                <a:lnTo>
                  <a:pt x="11088" y="2765"/>
                </a:lnTo>
                <a:lnTo>
                  <a:pt x="11117" y="2784"/>
                </a:lnTo>
                <a:lnTo>
                  <a:pt x="11141" y="2804"/>
                </a:lnTo>
                <a:lnTo>
                  <a:pt x="11160" y="2822"/>
                </a:lnTo>
                <a:lnTo>
                  <a:pt x="11174" y="2840"/>
                </a:lnTo>
                <a:lnTo>
                  <a:pt x="11184" y="2861"/>
                </a:lnTo>
                <a:lnTo>
                  <a:pt x="11190" y="2880"/>
                </a:lnTo>
                <a:lnTo>
                  <a:pt x="11195" y="2900"/>
                </a:lnTo>
                <a:lnTo>
                  <a:pt x="11195" y="2922"/>
                </a:lnTo>
                <a:lnTo>
                  <a:pt x="11192" y="2951"/>
                </a:lnTo>
                <a:lnTo>
                  <a:pt x="11190" y="2964"/>
                </a:lnTo>
                <a:lnTo>
                  <a:pt x="11186" y="2976"/>
                </a:lnTo>
                <a:lnTo>
                  <a:pt x="11183" y="2988"/>
                </a:lnTo>
                <a:lnTo>
                  <a:pt x="11177" y="2997"/>
                </a:lnTo>
                <a:lnTo>
                  <a:pt x="11168" y="3009"/>
                </a:lnTo>
                <a:lnTo>
                  <a:pt x="11159" y="3021"/>
                </a:lnTo>
                <a:lnTo>
                  <a:pt x="11135" y="3044"/>
                </a:lnTo>
                <a:lnTo>
                  <a:pt x="11102" y="3069"/>
                </a:lnTo>
                <a:lnTo>
                  <a:pt x="11063" y="3098"/>
                </a:lnTo>
                <a:lnTo>
                  <a:pt x="11012" y="3132"/>
                </a:lnTo>
                <a:close/>
                <a:moveTo>
                  <a:pt x="11012" y="2628"/>
                </a:moveTo>
                <a:lnTo>
                  <a:pt x="10985" y="2610"/>
                </a:lnTo>
                <a:lnTo>
                  <a:pt x="10944" y="2580"/>
                </a:lnTo>
                <a:lnTo>
                  <a:pt x="10911" y="2555"/>
                </a:lnTo>
                <a:lnTo>
                  <a:pt x="10884" y="2528"/>
                </a:lnTo>
                <a:lnTo>
                  <a:pt x="10866" y="2507"/>
                </a:lnTo>
                <a:lnTo>
                  <a:pt x="10853" y="2486"/>
                </a:lnTo>
                <a:lnTo>
                  <a:pt x="10842" y="2468"/>
                </a:lnTo>
                <a:lnTo>
                  <a:pt x="10836" y="2454"/>
                </a:lnTo>
                <a:lnTo>
                  <a:pt x="10833" y="2442"/>
                </a:lnTo>
                <a:lnTo>
                  <a:pt x="10836" y="2430"/>
                </a:lnTo>
                <a:lnTo>
                  <a:pt x="10842" y="2417"/>
                </a:lnTo>
                <a:lnTo>
                  <a:pt x="10853" y="2399"/>
                </a:lnTo>
                <a:lnTo>
                  <a:pt x="10866" y="2378"/>
                </a:lnTo>
                <a:lnTo>
                  <a:pt x="10884" y="2357"/>
                </a:lnTo>
                <a:lnTo>
                  <a:pt x="10911" y="2330"/>
                </a:lnTo>
                <a:lnTo>
                  <a:pt x="10944" y="2304"/>
                </a:lnTo>
                <a:lnTo>
                  <a:pt x="10985" y="2274"/>
                </a:lnTo>
                <a:lnTo>
                  <a:pt x="11012" y="2256"/>
                </a:lnTo>
                <a:lnTo>
                  <a:pt x="11040" y="2274"/>
                </a:lnTo>
                <a:lnTo>
                  <a:pt x="11081" y="2304"/>
                </a:lnTo>
                <a:lnTo>
                  <a:pt x="11114" y="2330"/>
                </a:lnTo>
                <a:lnTo>
                  <a:pt x="11141" y="2357"/>
                </a:lnTo>
                <a:lnTo>
                  <a:pt x="11159" y="2378"/>
                </a:lnTo>
                <a:lnTo>
                  <a:pt x="11172" y="2399"/>
                </a:lnTo>
                <a:lnTo>
                  <a:pt x="11183" y="2417"/>
                </a:lnTo>
                <a:lnTo>
                  <a:pt x="11189" y="2430"/>
                </a:lnTo>
                <a:lnTo>
                  <a:pt x="11190" y="2442"/>
                </a:lnTo>
                <a:lnTo>
                  <a:pt x="11189" y="2454"/>
                </a:lnTo>
                <a:lnTo>
                  <a:pt x="11183" y="2468"/>
                </a:lnTo>
                <a:lnTo>
                  <a:pt x="11172" y="2486"/>
                </a:lnTo>
                <a:lnTo>
                  <a:pt x="11159" y="2507"/>
                </a:lnTo>
                <a:lnTo>
                  <a:pt x="11141" y="2528"/>
                </a:lnTo>
                <a:lnTo>
                  <a:pt x="11114" y="2555"/>
                </a:lnTo>
                <a:lnTo>
                  <a:pt x="11081" y="2580"/>
                </a:lnTo>
                <a:lnTo>
                  <a:pt x="11040" y="2610"/>
                </a:lnTo>
                <a:lnTo>
                  <a:pt x="11012" y="2628"/>
                </a:lnTo>
                <a:close/>
                <a:moveTo>
                  <a:pt x="11012" y="2171"/>
                </a:moveTo>
                <a:lnTo>
                  <a:pt x="10962" y="2139"/>
                </a:lnTo>
                <a:lnTo>
                  <a:pt x="10923" y="2111"/>
                </a:lnTo>
                <a:lnTo>
                  <a:pt x="10890" y="2085"/>
                </a:lnTo>
                <a:lnTo>
                  <a:pt x="10866" y="2061"/>
                </a:lnTo>
                <a:lnTo>
                  <a:pt x="10857" y="2051"/>
                </a:lnTo>
                <a:lnTo>
                  <a:pt x="10848" y="2039"/>
                </a:lnTo>
                <a:lnTo>
                  <a:pt x="10842" y="2028"/>
                </a:lnTo>
                <a:lnTo>
                  <a:pt x="10836" y="2016"/>
                </a:lnTo>
                <a:lnTo>
                  <a:pt x="10835" y="2004"/>
                </a:lnTo>
                <a:lnTo>
                  <a:pt x="10830" y="1991"/>
                </a:lnTo>
                <a:lnTo>
                  <a:pt x="10829" y="1962"/>
                </a:lnTo>
                <a:lnTo>
                  <a:pt x="10830" y="1941"/>
                </a:lnTo>
                <a:lnTo>
                  <a:pt x="10835" y="1919"/>
                </a:lnTo>
                <a:lnTo>
                  <a:pt x="10841" y="1899"/>
                </a:lnTo>
                <a:lnTo>
                  <a:pt x="10851" y="1881"/>
                </a:lnTo>
                <a:lnTo>
                  <a:pt x="10865" y="1863"/>
                </a:lnTo>
                <a:lnTo>
                  <a:pt x="10884" y="1845"/>
                </a:lnTo>
                <a:lnTo>
                  <a:pt x="10907" y="1824"/>
                </a:lnTo>
                <a:lnTo>
                  <a:pt x="10937" y="1805"/>
                </a:lnTo>
                <a:lnTo>
                  <a:pt x="11012" y="1752"/>
                </a:lnTo>
                <a:lnTo>
                  <a:pt x="11088" y="1805"/>
                </a:lnTo>
                <a:lnTo>
                  <a:pt x="11117" y="1824"/>
                </a:lnTo>
                <a:lnTo>
                  <a:pt x="11141" y="1845"/>
                </a:lnTo>
                <a:lnTo>
                  <a:pt x="11160" y="1863"/>
                </a:lnTo>
                <a:lnTo>
                  <a:pt x="11174" y="1881"/>
                </a:lnTo>
                <a:lnTo>
                  <a:pt x="11184" y="1899"/>
                </a:lnTo>
                <a:lnTo>
                  <a:pt x="11190" y="1919"/>
                </a:lnTo>
                <a:lnTo>
                  <a:pt x="11195" y="1941"/>
                </a:lnTo>
                <a:lnTo>
                  <a:pt x="11195" y="1962"/>
                </a:lnTo>
                <a:lnTo>
                  <a:pt x="11192" y="1991"/>
                </a:lnTo>
                <a:lnTo>
                  <a:pt x="11190" y="2004"/>
                </a:lnTo>
                <a:lnTo>
                  <a:pt x="11186" y="2016"/>
                </a:lnTo>
                <a:lnTo>
                  <a:pt x="11183" y="2028"/>
                </a:lnTo>
                <a:lnTo>
                  <a:pt x="11177" y="2039"/>
                </a:lnTo>
                <a:lnTo>
                  <a:pt x="11168" y="2051"/>
                </a:lnTo>
                <a:lnTo>
                  <a:pt x="11159" y="2061"/>
                </a:lnTo>
                <a:lnTo>
                  <a:pt x="11135" y="2085"/>
                </a:lnTo>
                <a:lnTo>
                  <a:pt x="11102" y="2111"/>
                </a:lnTo>
                <a:lnTo>
                  <a:pt x="11063" y="2139"/>
                </a:lnTo>
                <a:lnTo>
                  <a:pt x="11012" y="2171"/>
                </a:lnTo>
                <a:close/>
                <a:moveTo>
                  <a:pt x="11012" y="1668"/>
                </a:moveTo>
                <a:lnTo>
                  <a:pt x="10985" y="1650"/>
                </a:lnTo>
                <a:lnTo>
                  <a:pt x="10944" y="1622"/>
                </a:lnTo>
                <a:lnTo>
                  <a:pt x="10911" y="1595"/>
                </a:lnTo>
                <a:lnTo>
                  <a:pt x="10884" y="1569"/>
                </a:lnTo>
                <a:lnTo>
                  <a:pt x="10866" y="1547"/>
                </a:lnTo>
                <a:lnTo>
                  <a:pt x="10853" y="1527"/>
                </a:lnTo>
                <a:lnTo>
                  <a:pt x="10842" y="1509"/>
                </a:lnTo>
                <a:lnTo>
                  <a:pt x="10836" y="1496"/>
                </a:lnTo>
                <a:lnTo>
                  <a:pt x="10833" y="1484"/>
                </a:lnTo>
                <a:lnTo>
                  <a:pt x="10836" y="1472"/>
                </a:lnTo>
                <a:lnTo>
                  <a:pt x="10842" y="1457"/>
                </a:lnTo>
                <a:lnTo>
                  <a:pt x="10853" y="1439"/>
                </a:lnTo>
                <a:lnTo>
                  <a:pt x="10866" y="1419"/>
                </a:lnTo>
                <a:lnTo>
                  <a:pt x="10884" y="1395"/>
                </a:lnTo>
                <a:lnTo>
                  <a:pt x="10911" y="1371"/>
                </a:lnTo>
                <a:lnTo>
                  <a:pt x="10944" y="1343"/>
                </a:lnTo>
                <a:lnTo>
                  <a:pt x="10985" y="1316"/>
                </a:lnTo>
                <a:lnTo>
                  <a:pt x="11012" y="1298"/>
                </a:lnTo>
                <a:lnTo>
                  <a:pt x="11040" y="1316"/>
                </a:lnTo>
                <a:lnTo>
                  <a:pt x="11081" y="1343"/>
                </a:lnTo>
                <a:lnTo>
                  <a:pt x="11114" y="1371"/>
                </a:lnTo>
                <a:lnTo>
                  <a:pt x="11141" y="1395"/>
                </a:lnTo>
                <a:lnTo>
                  <a:pt x="11159" y="1419"/>
                </a:lnTo>
                <a:lnTo>
                  <a:pt x="11172" y="1439"/>
                </a:lnTo>
                <a:lnTo>
                  <a:pt x="11183" y="1457"/>
                </a:lnTo>
                <a:lnTo>
                  <a:pt x="11189" y="1472"/>
                </a:lnTo>
                <a:lnTo>
                  <a:pt x="11190" y="1484"/>
                </a:lnTo>
                <a:lnTo>
                  <a:pt x="11189" y="1496"/>
                </a:lnTo>
                <a:lnTo>
                  <a:pt x="11183" y="1509"/>
                </a:lnTo>
                <a:lnTo>
                  <a:pt x="11172" y="1527"/>
                </a:lnTo>
                <a:lnTo>
                  <a:pt x="11159" y="1547"/>
                </a:lnTo>
                <a:lnTo>
                  <a:pt x="11141" y="1569"/>
                </a:lnTo>
                <a:lnTo>
                  <a:pt x="11114" y="1595"/>
                </a:lnTo>
                <a:lnTo>
                  <a:pt x="11081" y="1622"/>
                </a:lnTo>
                <a:lnTo>
                  <a:pt x="11040" y="1650"/>
                </a:lnTo>
                <a:lnTo>
                  <a:pt x="11012" y="1668"/>
                </a:lnTo>
                <a:close/>
                <a:moveTo>
                  <a:pt x="11012" y="1211"/>
                </a:moveTo>
                <a:lnTo>
                  <a:pt x="10962" y="1179"/>
                </a:lnTo>
                <a:lnTo>
                  <a:pt x="10923" y="1149"/>
                </a:lnTo>
                <a:lnTo>
                  <a:pt x="10890" y="1125"/>
                </a:lnTo>
                <a:lnTo>
                  <a:pt x="10866" y="1101"/>
                </a:lnTo>
                <a:lnTo>
                  <a:pt x="10857" y="1091"/>
                </a:lnTo>
                <a:lnTo>
                  <a:pt x="10848" y="1079"/>
                </a:lnTo>
                <a:lnTo>
                  <a:pt x="10842" y="1067"/>
                </a:lnTo>
                <a:lnTo>
                  <a:pt x="10836" y="1055"/>
                </a:lnTo>
                <a:lnTo>
                  <a:pt x="10835" y="1043"/>
                </a:lnTo>
                <a:lnTo>
                  <a:pt x="10830" y="1031"/>
                </a:lnTo>
                <a:lnTo>
                  <a:pt x="10829" y="1004"/>
                </a:lnTo>
                <a:lnTo>
                  <a:pt x="10830" y="980"/>
                </a:lnTo>
                <a:lnTo>
                  <a:pt x="10835" y="960"/>
                </a:lnTo>
                <a:lnTo>
                  <a:pt x="10841" y="939"/>
                </a:lnTo>
                <a:lnTo>
                  <a:pt x="10851" y="921"/>
                </a:lnTo>
                <a:lnTo>
                  <a:pt x="10865" y="903"/>
                </a:lnTo>
                <a:lnTo>
                  <a:pt x="10884" y="885"/>
                </a:lnTo>
                <a:lnTo>
                  <a:pt x="10907" y="866"/>
                </a:lnTo>
                <a:lnTo>
                  <a:pt x="10937" y="843"/>
                </a:lnTo>
                <a:lnTo>
                  <a:pt x="11012" y="794"/>
                </a:lnTo>
                <a:lnTo>
                  <a:pt x="11088" y="843"/>
                </a:lnTo>
                <a:lnTo>
                  <a:pt x="11117" y="866"/>
                </a:lnTo>
                <a:lnTo>
                  <a:pt x="11141" y="885"/>
                </a:lnTo>
                <a:lnTo>
                  <a:pt x="11160" y="903"/>
                </a:lnTo>
                <a:lnTo>
                  <a:pt x="11174" y="921"/>
                </a:lnTo>
                <a:lnTo>
                  <a:pt x="11184" y="939"/>
                </a:lnTo>
                <a:lnTo>
                  <a:pt x="11190" y="960"/>
                </a:lnTo>
                <a:lnTo>
                  <a:pt x="11195" y="980"/>
                </a:lnTo>
                <a:lnTo>
                  <a:pt x="11195" y="1004"/>
                </a:lnTo>
                <a:lnTo>
                  <a:pt x="11192" y="1031"/>
                </a:lnTo>
                <a:lnTo>
                  <a:pt x="11190" y="1043"/>
                </a:lnTo>
                <a:lnTo>
                  <a:pt x="11186" y="1055"/>
                </a:lnTo>
                <a:lnTo>
                  <a:pt x="11183" y="1067"/>
                </a:lnTo>
                <a:lnTo>
                  <a:pt x="11177" y="1079"/>
                </a:lnTo>
                <a:lnTo>
                  <a:pt x="11168" y="1091"/>
                </a:lnTo>
                <a:lnTo>
                  <a:pt x="11159" y="1101"/>
                </a:lnTo>
                <a:lnTo>
                  <a:pt x="11135" y="1125"/>
                </a:lnTo>
                <a:lnTo>
                  <a:pt x="11102" y="1149"/>
                </a:lnTo>
                <a:lnTo>
                  <a:pt x="11063" y="1179"/>
                </a:lnTo>
                <a:lnTo>
                  <a:pt x="11012" y="1211"/>
                </a:lnTo>
                <a:close/>
                <a:moveTo>
                  <a:pt x="10887" y="794"/>
                </a:moveTo>
                <a:lnTo>
                  <a:pt x="10859" y="813"/>
                </a:lnTo>
                <a:lnTo>
                  <a:pt x="10836" y="831"/>
                </a:lnTo>
                <a:lnTo>
                  <a:pt x="10817" y="852"/>
                </a:lnTo>
                <a:lnTo>
                  <a:pt x="10799" y="872"/>
                </a:lnTo>
                <a:lnTo>
                  <a:pt x="10785" y="891"/>
                </a:lnTo>
                <a:lnTo>
                  <a:pt x="10773" y="914"/>
                </a:lnTo>
                <a:lnTo>
                  <a:pt x="10761" y="891"/>
                </a:lnTo>
                <a:lnTo>
                  <a:pt x="10746" y="872"/>
                </a:lnTo>
                <a:lnTo>
                  <a:pt x="10728" y="852"/>
                </a:lnTo>
                <a:lnTo>
                  <a:pt x="10709" y="831"/>
                </a:lnTo>
                <a:lnTo>
                  <a:pt x="10685" y="813"/>
                </a:lnTo>
                <a:lnTo>
                  <a:pt x="10659" y="794"/>
                </a:lnTo>
                <a:lnTo>
                  <a:pt x="10596" y="752"/>
                </a:lnTo>
                <a:lnTo>
                  <a:pt x="10602" y="747"/>
                </a:lnTo>
                <a:lnTo>
                  <a:pt x="10638" y="722"/>
                </a:lnTo>
                <a:lnTo>
                  <a:pt x="10671" y="698"/>
                </a:lnTo>
                <a:lnTo>
                  <a:pt x="10697" y="674"/>
                </a:lnTo>
                <a:lnTo>
                  <a:pt x="10719" y="650"/>
                </a:lnTo>
                <a:lnTo>
                  <a:pt x="10739" y="627"/>
                </a:lnTo>
                <a:lnTo>
                  <a:pt x="10752" y="608"/>
                </a:lnTo>
                <a:lnTo>
                  <a:pt x="10764" y="588"/>
                </a:lnTo>
                <a:lnTo>
                  <a:pt x="10773" y="570"/>
                </a:lnTo>
                <a:lnTo>
                  <a:pt x="10781" y="588"/>
                </a:lnTo>
                <a:lnTo>
                  <a:pt x="10793" y="608"/>
                </a:lnTo>
                <a:lnTo>
                  <a:pt x="10806" y="627"/>
                </a:lnTo>
                <a:lnTo>
                  <a:pt x="10824" y="650"/>
                </a:lnTo>
                <a:lnTo>
                  <a:pt x="10847" y="674"/>
                </a:lnTo>
                <a:lnTo>
                  <a:pt x="10875" y="698"/>
                </a:lnTo>
                <a:lnTo>
                  <a:pt x="10907" y="722"/>
                </a:lnTo>
                <a:lnTo>
                  <a:pt x="10943" y="747"/>
                </a:lnTo>
                <a:lnTo>
                  <a:pt x="10949" y="752"/>
                </a:lnTo>
                <a:lnTo>
                  <a:pt x="10887" y="794"/>
                </a:lnTo>
                <a:close/>
                <a:moveTo>
                  <a:pt x="10614" y="849"/>
                </a:moveTo>
                <a:lnTo>
                  <a:pt x="10643" y="870"/>
                </a:lnTo>
                <a:lnTo>
                  <a:pt x="10665" y="888"/>
                </a:lnTo>
                <a:lnTo>
                  <a:pt x="10680" y="906"/>
                </a:lnTo>
                <a:lnTo>
                  <a:pt x="10695" y="921"/>
                </a:lnTo>
                <a:lnTo>
                  <a:pt x="10704" y="939"/>
                </a:lnTo>
                <a:lnTo>
                  <a:pt x="10710" y="960"/>
                </a:lnTo>
                <a:lnTo>
                  <a:pt x="10715" y="980"/>
                </a:lnTo>
                <a:lnTo>
                  <a:pt x="10715" y="1004"/>
                </a:lnTo>
                <a:lnTo>
                  <a:pt x="10713" y="1031"/>
                </a:lnTo>
                <a:lnTo>
                  <a:pt x="10710" y="1043"/>
                </a:lnTo>
                <a:lnTo>
                  <a:pt x="10707" y="1055"/>
                </a:lnTo>
                <a:lnTo>
                  <a:pt x="10703" y="1065"/>
                </a:lnTo>
                <a:lnTo>
                  <a:pt x="10697" y="1077"/>
                </a:lnTo>
                <a:lnTo>
                  <a:pt x="10689" y="1089"/>
                </a:lnTo>
                <a:lnTo>
                  <a:pt x="10680" y="1100"/>
                </a:lnTo>
                <a:lnTo>
                  <a:pt x="10659" y="1121"/>
                </a:lnTo>
                <a:lnTo>
                  <a:pt x="10629" y="1145"/>
                </a:lnTo>
                <a:lnTo>
                  <a:pt x="10590" y="1173"/>
                </a:lnTo>
                <a:lnTo>
                  <a:pt x="10545" y="1203"/>
                </a:lnTo>
                <a:lnTo>
                  <a:pt x="10533" y="1211"/>
                </a:lnTo>
                <a:lnTo>
                  <a:pt x="10482" y="1179"/>
                </a:lnTo>
                <a:lnTo>
                  <a:pt x="10443" y="1149"/>
                </a:lnTo>
                <a:lnTo>
                  <a:pt x="10410" y="1125"/>
                </a:lnTo>
                <a:lnTo>
                  <a:pt x="10386" y="1101"/>
                </a:lnTo>
                <a:lnTo>
                  <a:pt x="10377" y="1091"/>
                </a:lnTo>
                <a:lnTo>
                  <a:pt x="10368" y="1079"/>
                </a:lnTo>
                <a:lnTo>
                  <a:pt x="10362" y="1067"/>
                </a:lnTo>
                <a:lnTo>
                  <a:pt x="10356" y="1055"/>
                </a:lnTo>
                <a:lnTo>
                  <a:pt x="10353" y="1043"/>
                </a:lnTo>
                <a:lnTo>
                  <a:pt x="10350" y="1031"/>
                </a:lnTo>
                <a:lnTo>
                  <a:pt x="10349" y="1004"/>
                </a:lnTo>
                <a:lnTo>
                  <a:pt x="10350" y="980"/>
                </a:lnTo>
                <a:lnTo>
                  <a:pt x="10353" y="960"/>
                </a:lnTo>
                <a:lnTo>
                  <a:pt x="10361" y="939"/>
                </a:lnTo>
                <a:lnTo>
                  <a:pt x="10371" y="921"/>
                </a:lnTo>
                <a:lnTo>
                  <a:pt x="10385" y="903"/>
                </a:lnTo>
                <a:lnTo>
                  <a:pt x="10404" y="885"/>
                </a:lnTo>
                <a:lnTo>
                  <a:pt x="10427" y="866"/>
                </a:lnTo>
                <a:lnTo>
                  <a:pt x="10457" y="843"/>
                </a:lnTo>
                <a:lnTo>
                  <a:pt x="10533" y="794"/>
                </a:lnTo>
                <a:lnTo>
                  <a:pt x="10545" y="801"/>
                </a:lnTo>
                <a:lnTo>
                  <a:pt x="10614" y="849"/>
                </a:lnTo>
                <a:close/>
                <a:moveTo>
                  <a:pt x="10407" y="794"/>
                </a:moveTo>
                <a:lnTo>
                  <a:pt x="10379" y="813"/>
                </a:lnTo>
                <a:lnTo>
                  <a:pt x="10356" y="831"/>
                </a:lnTo>
                <a:lnTo>
                  <a:pt x="10335" y="852"/>
                </a:lnTo>
                <a:lnTo>
                  <a:pt x="10319" y="872"/>
                </a:lnTo>
                <a:lnTo>
                  <a:pt x="10302" y="891"/>
                </a:lnTo>
                <a:lnTo>
                  <a:pt x="10293" y="914"/>
                </a:lnTo>
                <a:lnTo>
                  <a:pt x="10281" y="891"/>
                </a:lnTo>
                <a:lnTo>
                  <a:pt x="10268" y="872"/>
                </a:lnTo>
                <a:lnTo>
                  <a:pt x="10250" y="852"/>
                </a:lnTo>
                <a:lnTo>
                  <a:pt x="10229" y="831"/>
                </a:lnTo>
                <a:lnTo>
                  <a:pt x="10205" y="813"/>
                </a:lnTo>
                <a:lnTo>
                  <a:pt x="10179" y="794"/>
                </a:lnTo>
                <a:lnTo>
                  <a:pt x="10118" y="752"/>
                </a:lnTo>
                <a:lnTo>
                  <a:pt x="10124" y="747"/>
                </a:lnTo>
                <a:lnTo>
                  <a:pt x="10160" y="722"/>
                </a:lnTo>
                <a:lnTo>
                  <a:pt x="10191" y="698"/>
                </a:lnTo>
                <a:lnTo>
                  <a:pt x="10217" y="674"/>
                </a:lnTo>
                <a:lnTo>
                  <a:pt x="10239" y="650"/>
                </a:lnTo>
                <a:lnTo>
                  <a:pt x="10257" y="627"/>
                </a:lnTo>
                <a:lnTo>
                  <a:pt x="10272" y="608"/>
                </a:lnTo>
                <a:lnTo>
                  <a:pt x="10283" y="588"/>
                </a:lnTo>
                <a:lnTo>
                  <a:pt x="10293" y="570"/>
                </a:lnTo>
                <a:lnTo>
                  <a:pt x="10301" y="588"/>
                </a:lnTo>
                <a:lnTo>
                  <a:pt x="10313" y="608"/>
                </a:lnTo>
                <a:lnTo>
                  <a:pt x="10326" y="627"/>
                </a:lnTo>
                <a:lnTo>
                  <a:pt x="10344" y="650"/>
                </a:lnTo>
                <a:lnTo>
                  <a:pt x="10367" y="674"/>
                </a:lnTo>
                <a:lnTo>
                  <a:pt x="10395" y="698"/>
                </a:lnTo>
                <a:lnTo>
                  <a:pt x="10425" y="722"/>
                </a:lnTo>
                <a:lnTo>
                  <a:pt x="10463" y="747"/>
                </a:lnTo>
                <a:lnTo>
                  <a:pt x="10469" y="752"/>
                </a:lnTo>
                <a:lnTo>
                  <a:pt x="10407" y="794"/>
                </a:lnTo>
                <a:close/>
                <a:moveTo>
                  <a:pt x="10130" y="843"/>
                </a:moveTo>
                <a:lnTo>
                  <a:pt x="10157" y="866"/>
                </a:lnTo>
                <a:lnTo>
                  <a:pt x="10181" y="885"/>
                </a:lnTo>
                <a:lnTo>
                  <a:pt x="10199" y="903"/>
                </a:lnTo>
                <a:lnTo>
                  <a:pt x="10215" y="921"/>
                </a:lnTo>
                <a:lnTo>
                  <a:pt x="10226" y="939"/>
                </a:lnTo>
                <a:lnTo>
                  <a:pt x="10232" y="960"/>
                </a:lnTo>
                <a:lnTo>
                  <a:pt x="10235" y="980"/>
                </a:lnTo>
                <a:lnTo>
                  <a:pt x="10235" y="1004"/>
                </a:lnTo>
                <a:lnTo>
                  <a:pt x="10233" y="1031"/>
                </a:lnTo>
                <a:lnTo>
                  <a:pt x="10232" y="1043"/>
                </a:lnTo>
                <a:lnTo>
                  <a:pt x="10227" y="1055"/>
                </a:lnTo>
                <a:lnTo>
                  <a:pt x="10223" y="1067"/>
                </a:lnTo>
                <a:lnTo>
                  <a:pt x="10215" y="1079"/>
                </a:lnTo>
                <a:lnTo>
                  <a:pt x="10208" y="1091"/>
                </a:lnTo>
                <a:lnTo>
                  <a:pt x="10199" y="1101"/>
                </a:lnTo>
                <a:lnTo>
                  <a:pt x="10173" y="1125"/>
                </a:lnTo>
                <a:lnTo>
                  <a:pt x="10143" y="1149"/>
                </a:lnTo>
                <a:lnTo>
                  <a:pt x="10101" y="1179"/>
                </a:lnTo>
                <a:lnTo>
                  <a:pt x="10053" y="1211"/>
                </a:lnTo>
                <a:lnTo>
                  <a:pt x="10004" y="1179"/>
                </a:lnTo>
                <a:lnTo>
                  <a:pt x="9963" y="1149"/>
                </a:lnTo>
                <a:lnTo>
                  <a:pt x="9932" y="1125"/>
                </a:lnTo>
                <a:lnTo>
                  <a:pt x="9908" y="1101"/>
                </a:lnTo>
                <a:lnTo>
                  <a:pt x="9897" y="1091"/>
                </a:lnTo>
                <a:lnTo>
                  <a:pt x="9890" y="1079"/>
                </a:lnTo>
                <a:lnTo>
                  <a:pt x="9884" y="1067"/>
                </a:lnTo>
                <a:lnTo>
                  <a:pt x="9878" y="1055"/>
                </a:lnTo>
                <a:lnTo>
                  <a:pt x="9873" y="1043"/>
                </a:lnTo>
                <a:lnTo>
                  <a:pt x="9872" y="1031"/>
                </a:lnTo>
                <a:lnTo>
                  <a:pt x="9869" y="1004"/>
                </a:lnTo>
                <a:lnTo>
                  <a:pt x="9872" y="980"/>
                </a:lnTo>
                <a:lnTo>
                  <a:pt x="9873" y="960"/>
                </a:lnTo>
                <a:lnTo>
                  <a:pt x="9881" y="939"/>
                </a:lnTo>
                <a:lnTo>
                  <a:pt x="9891" y="921"/>
                </a:lnTo>
                <a:lnTo>
                  <a:pt x="9905" y="903"/>
                </a:lnTo>
                <a:lnTo>
                  <a:pt x="9923" y="885"/>
                </a:lnTo>
                <a:lnTo>
                  <a:pt x="9947" y="866"/>
                </a:lnTo>
                <a:lnTo>
                  <a:pt x="9977" y="843"/>
                </a:lnTo>
                <a:lnTo>
                  <a:pt x="10053" y="794"/>
                </a:lnTo>
                <a:lnTo>
                  <a:pt x="10130" y="843"/>
                </a:lnTo>
                <a:close/>
                <a:moveTo>
                  <a:pt x="9927" y="794"/>
                </a:moveTo>
                <a:lnTo>
                  <a:pt x="9899" y="813"/>
                </a:lnTo>
                <a:lnTo>
                  <a:pt x="9878" y="831"/>
                </a:lnTo>
                <a:lnTo>
                  <a:pt x="9855" y="852"/>
                </a:lnTo>
                <a:lnTo>
                  <a:pt x="9839" y="872"/>
                </a:lnTo>
                <a:lnTo>
                  <a:pt x="9824" y="891"/>
                </a:lnTo>
                <a:lnTo>
                  <a:pt x="9813" y="914"/>
                </a:lnTo>
                <a:lnTo>
                  <a:pt x="9801" y="891"/>
                </a:lnTo>
                <a:lnTo>
                  <a:pt x="9788" y="872"/>
                </a:lnTo>
                <a:lnTo>
                  <a:pt x="9770" y="852"/>
                </a:lnTo>
                <a:lnTo>
                  <a:pt x="9749" y="831"/>
                </a:lnTo>
                <a:lnTo>
                  <a:pt x="9725" y="813"/>
                </a:lnTo>
                <a:lnTo>
                  <a:pt x="9699" y="794"/>
                </a:lnTo>
                <a:lnTo>
                  <a:pt x="9638" y="752"/>
                </a:lnTo>
                <a:lnTo>
                  <a:pt x="9644" y="747"/>
                </a:lnTo>
                <a:lnTo>
                  <a:pt x="9680" y="722"/>
                </a:lnTo>
                <a:lnTo>
                  <a:pt x="9711" y="698"/>
                </a:lnTo>
                <a:lnTo>
                  <a:pt x="9737" y="674"/>
                </a:lnTo>
                <a:lnTo>
                  <a:pt x="9759" y="650"/>
                </a:lnTo>
                <a:lnTo>
                  <a:pt x="9777" y="627"/>
                </a:lnTo>
                <a:lnTo>
                  <a:pt x="9794" y="608"/>
                </a:lnTo>
                <a:lnTo>
                  <a:pt x="9803" y="588"/>
                </a:lnTo>
                <a:lnTo>
                  <a:pt x="9813" y="570"/>
                </a:lnTo>
                <a:lnTo>
                  <a:pt x="9821" y="588"/>
                </a:lnTo>
                <a:lnTo>
                  <a:pt x="9833" y="608"/>
                </a:lnTo>
                <a:lnTo>
                  <a:pt x="9848" y="627"/>
                </a:lnTo>
                <a:lnTo>
                  <a:pt x="9866" y="650"/>
                </a:lnTo>
                <a:lnTo>
                  <a:pt x="9887" y="674"/>
                </a:lnTo>
                <a:lnTo>
                  <a:pt x="9915" y="698"/>
                </a:lnTo>
                <a:lnTo>
                  <a:pt x="9945" y="722"/>
                </a:lnTo>
                <a:lnTo>
                  <a:pt x="9983" y="747"/>
                </a:lnTo>
                <a:lnTo>
                  <a:pt x="9989" y="752"/>
                </a:lnTo>
                <a:lnTo>
                  <a:pt x="9927" y="794"/>
                </a:lnTo>
                <a:close/>
                <a:moveTo>
                  <a:pt x="9656" y="849"/>
                </a:moveTo>
                <a:lnTo>
                  <a:pt x="9681" y="870"/>
                </a:lnTo>
                <a:lnTo>
                  <a:pt x="9704" y="888"/>
                </a:lnTo>
                <a:lnTo>
                  <a:pt x="9722" y="906"/>
                </a:lnTo>
                <a:lnTo>
                  <a:pt x="9735" y="921"/>
                </a:lnTo>
                <a:lnTo>
                  <a:pt x="9746" y="939"/>
                </a:lnTo>
                <a:lnTo>
                  <a:pt x="9752" y="960"/>
                </a:lnTo>
                <a:lnTo>
                  <a:pt x="9755" y="980"/>
                </a:lnTo>
                <a:lnTo>
                  <a:pt x="9755" y="1004"/>
                </a:lnTo>
                <a:lnTo>
                  <a:pt x="9753" y="1031"/>
                </a:lnTo>
                <a:lnTo>
                  <a:pt x="9752" y="1043"/>
                </a:lnTo>
                <a:lnTo>
                  <a:pt x="9747" y="1055"/>
                </a:lnTo>
                <a:lnTo>
                  <a:pt x="9743" y="1065"/>
                </a:lnTo>
                <a:lnTo>
                  <a:pt x="9737" y="1077"/>
                </a:lnTo>
                <a:lnTo>
                  <a:pt x="9729" y="1089"/>
                </a:lnTo>
                <a:lnTo>
                  <a:pt x="9722" y="1100"/>
                </a:lnTo>
                <a:lnTo>
                  <a:pt x="9698" y="1121"/>
                </a:lnTo>
                <a:lnTo>
                  <a:pt x="9668" y="1145"/>
                </a:lnTo>
                <a:lnTo>
                  <a:pt x="9632" y="1173"/>
                </a:lnTo>
                <a:lnTo>
                  <a:pt x="9585" y="1203"/>
                </a:lnTo>
                <a:lnTo>
                  <a:pt x="9573" y="1211"/>
                </a:lnTo>
                <a:lnTo>
                  <a:pt x="9524" y="1179"/>
                </a:lnTo>
                <a:lnTo>
                  <a:pt x="9483" y="1149"/>
                </a:lnTo>
                <a:lnTo>
                  <a:pt x="9452" y="1125"/>
                </a:lnTo>
                <a:lnTo>
                  <a:pt x="9428" y="1101"/>
                </a:lnTo>
                <a:lnTo>
                  <a:pt x="9417" y="1091"/>
                </a:lnTo>
                <a:lnTo>
                  <a:pt x="9410" y="1079"/>
                </a:lnTo>
                <a:lnTo>
                  <a:pt x="9404" y="1067"/>
                </a:lnTo>
                <a:lnTo>
                  <a:pt x="9398" y="1055"/>
                </a:lnTo>
                <a:lnTo>
                  <a:pt x="9393" y="1043"/>
                </a:lnTo>
                <a:lnTo>
                  <a:pt x="9392" y="1031"/>
                </a:lnTo>
                <a:lnTo>
                  <a:pt x="9390" y="1004"/>
                </a:lnTo>
                <a:lnTo>
                  <a:pt x="9392" y="980"/>
                </a:lnTo>
                <a:lnTo>
                  <a:pt x="9393" y="960"/>
                </a:lnTo>
                <a:lnTo>
                  <a:pt x="9402" y="939"/>
                </a:lnTo>
                <a:lnTo>
                  <a:pt x="9411" y="921"/>
                </a:lnTo>
                <a:lnTo>
                  <a:pt x="9426" y="903"/>
                </a:lnTo>
                <a:lnTo>
                  <a:pt x="9444" y="885"/>
                </a:lnTo>
                <a:lnTo>
                  <a:pt x="9468" y="866"/>
                </a:lnTo>
                <a:lnTo>
                  <a:pt x="9498" y="843"/>
                </a:lnTo>
                <a:lnTo>
                  <a:pt x="9573" y="794"/>
                </a:lnTo>
                <a:lnTo>
                  <a:pt x="9585" y="801"/>
                </a:lnTo>
                <a:lnTo>
                  <a:pt x="9656" y="849"/>
                </a:lnTo>
                <a:close/>
                <a:moveTo>
                  <a:pt x="9446" y="794"/>
                </a:moveTo>
                <a:lnTo>
                  <a:pt x="9420" y="813"/>
                </a:lnTo>
                <a:lnTo>
                  <a:pt x="9396" y="831"/>
                </a:lnTo>
                <a:lnTo>
                  <a:pt x="9375" y="852"/>
                </a:lnTo>
                <a:lnTo>
                  <a:pt x="9360" y="872"/>
                </a:lnTo>
                <a:lnTo>
                  <a:pt x="9344" y="891"/>
                </a:lnTo>
                <a:lnTo>
                  <a:pt x="9333" y="914"/>
                </a:lnTo>
                <a:lnTo>
                  <a:pt x="9321" y="891"/>
                </a:lnTo>
                <a:lnTo>
                  <a:pt x="9308" y="872"/>
                </a:lnTo>
                <a:lnTo>
                  <a:pt x="9290" y="852"/>
                </a:lnTo>
                <a:lnTo>
                  <a:pt x="9270" y="831"/>
                </a:lnTo>
                <a:lnTo>
                  <a:pt x="9246" y="813"/>
                </a:lnTo>
                <a:lnTo>
                  <a:pt x="9219" y="794"/>
                </a:lnTo>
                <a:lnTo>
                  <a:pt x="9158" y="752"/>
                </a:lnTo>
                <a:lnTo>
                  <a:pt x="9162" y="747"/>
                </a:lnTo>
                <a:lnTo>
                  <a:pt x="9200" y="722"/>
                </a:lnTo>
                <a:lnTo>
                  <a:pt x="9231" y="698"/>
                </a:lnTo>
                <a:lnTo>
                  <a:pt x="9258" y="674"/>
                </a:lnTo>
                <a:lnTo>
                  <a:pt x="9279" y="650"/>
                </a:lnTo>
                <a:lnTo>
                  <a:pt x="9297" y="627"/>
                </a:lnTo>
                <a:lnTo>
                  <a:pt x="9314" y="608"/>
                </a:lnTo>
                <a:lnTo>
                  <a:pt x="9324" y="588"/>
                </a:lnTo>
                <a:lnTo>
                  <a:pt x="9333" y="570"/>
                </a:lnTo>
                <a:lnTo>
                  <a:pt x="9342" y="588"/>
                </a:lnTo>
                <a:lnTo>
                  <a:pt x="9354" y="608"/>
                </a:lnTo>
                <a:lnTo>
                  <a:pt x="9368" y="627"/>
                </a:lnTo>
                <a:lnTo>
                  <a:pt x="9386" y="650"/>
                </a:lnTo>
                <a:lnTo>
                  <a:pt x="9408" y="674"/>
                </a:lnTo>
                <a:lnTo>
                  <a:pt x="9435" y="698"/>
                </a:lnTo>
                <a:lnTo>
                  <a:pt x="9465" y="722"/>
                </a:lnTo>
                <a:lnTo>
                  <a:pt x="9504" y="747"/>
                </a:lnTo>
                <a:lnTo>
                  <a:pt x="9507" y="752"/>
                </a:lnTo>
                <a:lnTo>
                  <a:pt x="9446" y="794"/>
                </a:lnTo>
                <a:close/>
                <a:moveTo>
                  <a:pt x="9168" y="843"/>
                </a:moveTo>
                <a:lnTo>
                  <a:pt x="9198" y="866"/>
                </a:lnTo>
                <a:lnTo>
                  <a:pt x="9222" y="885"/>
                </a:lnTo>
                <a:lnTo>
                  <a:pt x="9240" y="903"/>
                </a:lnTo>
                <a:lnTo>
                  <a:pt x="9254" y="921"/>
                </a:lnTo>
                <a:lnTo>
                  <a:pt x="9266" y="939"/>
                </a:lnTo>
                <a:lnTo>
                  <a:pt x="9272" y="960"/>
                </a:lnTo>
                <a:lnTo>
                  <a:pt x="9276" y="980"/>
                </a:lnTo>
                <a:lnTo>
                  <a:pt x="9276" y="1004"/>
                </a:lnTo>
                <a:lnTo>
                  <a:pt x="9273" y="1031"/>
                </a:lnTo>
                <a:lnTo>
                  <a:pt x="9272" y="1043"/>
                </a:lnTo>
                <a:lnTo>
                  <a:pt x="9267" y="1055"/>
                </a:lnTo>
                <a:lnTo>
                  <a:pt x="9261" y="1067"/>
                </a:lnTo>
                <a:lnTo>
                  <a:pt x="9255" y="1079"/>
                </a:lnTo>
                <a:lnTo>
                  <a:pt x="9248" y="1091"/>
                </a:lnTo>
                <a:lnTo>
                  <a:pt x="9237" y="1101"/>
                </a:lnTo>
                <a:lnTo>
                  <a:pt x="9213" y="1125"/>
                </a:lnTo>
                <a:lnTo>
                  <a:pt x="9182" y="1149"/>
                </a:lnTo>
                <a:lnTo>
                  <a:pt x="9141" y="1179"/>
                </a:lnTo>
                <a:lnTo>
                  <a:pt x="9093" y="1211"/>
                </a:lnTo>
                <a:lnTo>
                  <a:pt x="9044" y="1179"/>
                </a:lnTo>
                <a:lnTo>
                  <a:pt x="9003" y="1149"/>
                </a:lnTo>
                <a:lnTo>
                  <a:pt x="8972" y="1125"/>
                </a:lnTo>
                <a:lnTo>
                  <a:pt x="8948" y="1101"/>
                </a:lnTo>
                <a:lnTo>
                  <a:pt x="8939" y="1091"/>
                </a:lnTo>
                <a:lnTo>
                  <a:pt x="8930" y="1079"/>
                </a:lnTo>
                <a:lnTo>
                  <a:pt x="8924" y="1067"/>
                </a:lnTo>
                <a:lnTo>
                  <a:pt x="8918" y="1055"/>
                </a:lnTo>
                <a:lnTo>
                  <a:pt x="8915" y="1043"/>
                </a:lnTo>
                <a:lnTo>
                  <a:pt x="8912" y="1031"/>
                </a:lnTo>
                <a:lnTo>
                  <a:pt x="8910" y="1004"/>
                </a:lnTo>
                <a:lnTo>
                  <a:pt x="8910" y="980"/>
                </a:lnTo>
                <a:lnTo>
                  <a:pt x="8915" y="960"/>
                </a:lnTo>
                <a:lnTo>
                  <a:pt x="8922" y="939"/>
                </a:lnTo>
                <a:lnTo>
                  <a:pt x="8933" y="921"/>
                </a:lnTo>
                <a:lnTo>
                  <a:pt x="8946" y="903"/>
                </a:lnTo>
                <a:lnTo>
                  <a:pt x="8964" y="885"/>
                </a:lnTo>
                <a:lnTo>
                  <a:pt x="8988" y="866"/>
                </a:lnTo>
                <a:lnTo>
                  <a:pt x="9018" y="843"/>
                </a:lnTo>
                <a:lnTo>
                  <a:pt x="9093" y="794"/>
                </a:lnTo>
                <a:lnTo>
                  <a:pt x="9168" y="843"/>
                </a:lnTo>
                <a:close/>
                <a:moveTo>
                  <a:pt x="8966" y="794"/>
                </a:moveTo>
                <a:lnTo>
                  <a:pt x="8940" y="813"/>
                </a:lnTo>
                <a:lnTo>
                  <a:pt x="8916" y="831"/>
                </a:lnTo>
                <a:lnTo>
                  <a:pt x="8897" y="852"/>
                </a:lnTo>
                <a:lnTo>
                  <a:pt x="8879" y="872"/>
                </a:lnTo>
                <a:lnTo>
                  <a:pt x="8864" y="891"/>
                </a:lnTo>
                <a:lnTo>
                  <a:pt x="8852" y="914"/>
                </a:lnTo>
                <a:lnTo>
                  <a:pt x="8843" y="891"/>
                </a:lnTo>
                <a:lnTo>
                  <a:pt x="8828" y="872"/>
                </a:lnTo>
                <a:lnTo>
                  <a:pt x="8810" y="852"/>
                </a:lnTo>
                <a:lnTo>
                  <a:pt x="8790" y="831"/>
                </a:lnTo>
                <a:lnTo>
                  <a:pt x="8766" y="813"/>
                </a:lnTo>
                <a:lnTo>
                  <a:pt x="8741" y="794"/>
                </a:lnTo>
                <a:lnTo>
                  <a:pt x="8678" y="752"/>
                </a:lnTo>
                <a:lnTo>
                  <a:pt x="8682" y="747"/>
                </a:lnTo>
                <a:lnTo>
                  <a:pt x="8720" y="722"/>
                </a:lnTo>
                <a:lnTo>
                  <a:pt x="8750" y="698"/>
                </a:lnTo>
                <a:lnTo>
                  <a:pt x="8778" y="674"/>
                </a:lnTo>
                <a:lnTo>
                  <a:pt x="8801" y="650"/>
                </a:lnTo>
                <a:lnTo>
                  <a:pt x="8819" y="627"/>
                </a:lnTo>
                <a:lnTo>
                  <a:pt x="8832" y="608"/>
                </a:lnTo>
                <a:lnTo>
                  <a:pt x="8844" y="588"/>
                </a:lnTo>
                <a:lnTo>
                  <a:pt x="8852" y="570"/>
                </a:lnTo>
                <a:lnTo>
                  <a:pt x="8862" y="588"/>
                </a:lnTo>
                <a:lnTo>
                  <a:pt x="8873" y="608"/>
                </a:lnTo>
                <a:lnTo>
                  <a:pt x="8888" y="627"/>
                </a:lnTo>
                <a:lnTo>
                  <a:pt x="8906" y="650"/>
                </a:lnTo>
                <a:lnTo>
                  <a:pt x="8928" y="674"/>
                </a:lnTo>
                <a:lnTo>
                  <a:pt x="8954" y="698"/>
                </a:lnTo>
                <a:lnTo>
                  <a:pt x="8985" y="722"/>
                </a:lnTo>
                <a:lnTo>
                  <a:pt x="9024" y="747"/>
                </a:lnTo>
                <a:lnTo>
                  <a:pt x="9027" y="752"/>
                </a:lnTo>
                <a:lnTo>
                  <a:pt x="8966" y="794"/>
                </a:lnTo>
                <a:close/>
                <a:moveTo>
                  <a:pt x="8696" y="849"/>
                </a:moveTo>
                <a:lnTo>
                  <a:pt x="8723" y="870"/>
                </a:lnTo>
                <a:lnTo>
                  <a:pt x="8744" y="888"/>
                </a:lnTo>
                <a:lnTo>
                  <a:pt x="8762" y="906"/>
                </a:lnTo>
                <a:lnTo>
                  <a:pt x="8777" y="921"/>
                </a:lnTo>
                <a:lnTo>
                  <a:pt x="8786" y="939"/>
                </a:lnTo>
                <a:lnTo>
                  <a:pt x="8792" y="960"/>
                </a:lnTo>
                <a:lnTo>
                  <a:pt x="8795" y="980"/>
                </a:lnTo>
                <a:lnTo>
                  <a:pt x="8796" y="1004"/>
                </a:lnTo>
                <a:lnTo>
                  <a:pt x="8795" y="1031"/>
                </a:lnTo>
                <a:lnTo>
                  <a:pt x="8792" y="1043"/>
                </a:lnTo>
                <a:lnTo>
                  <a:pt x="8789" y="1055"/>
                </a:lnTo>
                <a:lnTo>
                  <a:pt x="8784" y="1065"/>
                </a:lnTo>
                <a:lnTo>
                  <a:pt x="8778" y="1077"/>
                </a:lnTo>
                <a:lnTo>
                  <a:pt x="8771" y="1089"/>
                </a:lnTo>
                <a:lnTo>
                  <a:pt x="8760" y="1100"/>
                </a:lnTo>
                <a:lnTo>
                  <a:pt x="8738" y="1121"/>
                </a:lnTo>
                <a:lnTo>
                  <a:pt x="8708" y="1145"/>
                </a:lnTo>
                <a:lnTo>
                  <a:pt x="8672" y="1173"/>
                </a:lnTo>
                <a:lnTo>
                  <a:pt x="8627" y="1203"/>
                </a:lnTo>
                <a:lnTo>
                  <a:pt x="8612" y="1211"/>
                </a:lnTo>
                <a:lnTo>
                  <a:pt x="8564" y="1179"/>
                </a:lnTo>
                <a:lnTo>
                  <a:pt x="8525" y="1149"/>
                </a:lnTo>
                <a:lnTo>
                  <a:pt x="8492" y="1125"/>
                </a:lnTo>
                <a:lnTo>
                  <a:pt x="8468" y="1101"/>
                </a:lnTo>
                <a:lnTo>
                  <a:pt x="8459" y="1091"/>
                </a:lnTo>
                <a:lnTo>
                  <a:pt x="8450" y="1079"/>
                </a:lnTo>
                <a:lnTo>
                  <a:pt x="8444" y="1067"/>
                </a:lnTo>
                <a:lnTo>
                  <a:pt x="8438" y="1055"/>
                </a:lnTo>
                <a:lnTo>
                  <a:pt x="8435" y="1043"/>
                </a:lnTo>
                <a:lnTo>
                  <a:pt x="8432" y="1031"/>
                </a:lnTo>
                <a:lnTo>
                  <a:pt x="8430" y="1004"/>
                </a:lnTo>
                <a:lnTo>
                  <a:pt x="8430" y="980"/>
                </a:lnTo>
                <a:lnTo>
                  <a:pt x="8435" y="960"/>
                </a:lnTo>
                <a:lnTo>
                  <a:pt x="8441" y="939"/>
                </a:lnTo>
                <a:lnTo>
                  <a:pt x="8453" y="921"/>
                </a:lnTo>
                <a:lnTo>
                  <a:pt x="8466" y="903"/>
                </a:lnTo>
                <a:lnTo>
                  <a:pt x="8484" y="885"/>
                </a:lnTo>
                <a:lnTo>
                  <a:pt x="8508" y="866"/>
                </a:lnTo>
                <a:lnTo>
                  <a:pt x="8538" y="843"/>
                </a:lnTo>
                <a:lnTo>
                  <a:pt x="8612" y="794"/>
                </a:lnTo>
                <a:lnTo>
                  <a:pt x="8627" y="801"/>
                </a:lnTo>
                <a:lnTo>
                  <a:pt x="8696" y="849"/>
                </a:lnTo>
                <a:close/>
                <a:moveTo>
                  <a:pt x="8486" y="794"/>
                </a:moveTo>
                <a:lnTo>
                  <a:pt x="8460" y="813"/>
                </a:lnTo>
                <a:lnTo>
                  <a:pt x="8436" y="831"/>
                </a:lnTo>
                <a:lnTo>
                  <a:pt x="8417" y="852"/>
                </a:lnTo>
                <a:lnTo>
                  <a:pt x="8399" y="872"/>
                </a:lnTo>
                <a:lnTo>
                  <a:pt x="8384" y="891"/>
                </a:lnTo>
                <a:lnTo>
                  <a:pt x="8372" y="914"/>
                </a:lnTo>
                <a:lnTo>
                  <a:pt x="8363" y="891"/>
                </a:lnTo>
                <a:lnTo>
                  <a:pt x="8346" y="872"/>
                </a:lnTo>
                <a:lnTo>
                  <a:pt x="8330" y="852"/>
                </a:lnTo>
                <a:lnTo>
                  <a:pt x="8309" y="831"/>
                </a:lnTo>
                <a:lnTo>
                  <a:pt x="8286" y="813"/>
                </a:lnTo>
                <a:lnTo>
                  <a:pt x="8259" y="794"/>
                </a:lnTo>
                <a:lnTo>
                  <a:pt x="8196" y="752"/>
                </a:lnTo>
                <a:lnTo>
                  <a:pt x="8202" y="747"/>
                </a:lnTo>
                <a:lnTo>
                  <a:pt x="8241" y="722"/>
                </a:lnTo>
                <a:lnTo>
                  <a:pt x="8271" y="698"/>
                </a:lnTo>
                <a:lnTo>
                  <a:pt x="8298" y="674"/>
                </a:lnTo>
                <a:lnTo>
                  <a:pt x="8321" y="650"/>
                </a:lnTo>
                <a:lnTo>
                  <a:pt x="8339" y="627"/>
                </a:lnTo>
                <a:lnTo>
                  <a:pt x="8352" y="608"/>
                </a:lnTo>
                <a:lnTo>
                  <a:pt x="8364" y="588"/>
                </a:lnTo>
                <a:lnTo>
                  <a:pt x="8372" y="570"/>
                </a:lnTo>
                <a:lnTo>
                  <a:pt x="8382" y="588"/>
                </a:lnTo>
                <a:lnTo>
                  <a:pt x="8393" y="608"/>
                </a:lnTo>
                <a:lnTo>
                  <a:pt x="8408" y="627"/>
                </a:lnTo>
                <a:lnTo>
                  <a:pt x="8426" y="650"/>
                </a:lnTo>
                <a:lnTo>
                  <a:pt x="8448" y="674"/>
                </a:lnTo>
                <a:lnTo>
                  <a:pt x="8474" y="698"/>
                </a:lnTo>
                <a:lnTo>
                  <a:pt x="8507" y="722"/>
                </a:lnTo>
                <a:lnTo>
                  <a:pt x="8543" y="747"/>
                </a:lnTo>
                <a:lnTo>
                  <a:pt x="8549" y="752"/>
                </a:lnTo>
                <a:lnTo>
                  <a:pt x="8486" y="794"/>
                </a:lnTo>
                <a:close/>
                <a:moveTo>
                  <a:pt x="8208" y="843"/>
                </a:moveTo>
                <a:lnTo>
                  <a:pt x="8238" y="866"/>
                </a:lnTo>
                <a:lnTo>
                  <a:pt x="8262" y="885"/>
                </a:lnTo>
                <a:lnTo>
                  <a:pt x="8280" y="903"/>
                </a:lnTo>
                <a:lnTo>
                  <a:pt x="8294" y="921"/>
                </a:lnTo>
                <a:lnTo>
                  <a:pt x="8304" y="939"/>
                </a:lnTo>
                <a:lnTo>
                  <a:pt x="8312" y="960"/>
                </a:lnTo>
                <a:lnTo>
                  <a:pt x="8315" y="980"/>
                </a:lnTo>
                <a:lnTo>
                  <a:pt x="8316" y="1004"/>
                </a:lnTo>
                <a:lnTo>
                  <a:pt x="8315" y="1031"/>
                </a:lnTo>
                <a:lnTo>
                  <a:pt x="8312" y="1043"/>
                </a:lnTo>
                <a:lnTo>
                  <a:pt x="8309" y="1055"/>
                </a:lnTo>
                <a:lnTo>
                  <a:pt x="8303" y="1067"/>
                </a:lnTo>
                <a:lnTo>
                  <a:pt x="8297" y="1079"/>
                </a:lnTo>
                <a:lnTo>
                  <a:pt x="8289" y="1091"/>
                </a:lnTo>
                <a:lnTo>
                  <a:pt x="8279" y="1101"/>
                </a:lnTo>
                <a:lnTo>
                  <a:pt x="8255" y="1125"/>
                </a:lnTo>
                <a:lnTo>
                  <a:pt x="8223" y="1149"/>
                </a:lnTo>
                <a:lnTo>
                  <a:pt x="8183" y="1179"/>
                </a:lnTo>
                <a:lnTo>
                  <a:pt x="8133" y="1211"/>
                </a:lnTo>
                <a:lnTo>
                  <a:pt x="8085" y="1179"/>
                </a:lnTo>
                <a:lnTo>
                  <a:pt x="8045" y="1149"/>
                </a:lnTo>
                <a:lnTo>
                  <a:pt x="8013" y="1125"/>
                </a:lnTo>
                <a:lnTo>
                  <a:pt x="7986" y="1101"/>
                </a:lnTo>
                <a:lnTo>
                  <a:pt x="7979" y="1091"/>
                </a:lnTo>
                <a:lnTo>
                  <a:pt x="7971" y="1079"/>
                </a:lnTo>
                <a:lnTo>
                  <a:pt x="7962" y="1067"/>
                </a:lnTo>
                <a:lnTo>
                  <a:pt x="7959" y="1055"/>
                </a:lnTo>
                <a:lnTo>
                  <a:pt x="7955" y="1043"/>
                </a:lnTo>
                <a:lnTo>
                  <a:pt x="7953" y="1031"/>
                </a:lnTo>
                <a:lnTo>
                  <a:pt x="7950" y="1004"/>
                </a:lnTo>
                <a:lnTo>
                  <a:pt x="7950" y="980"/>
                </a:lnTo>
                <a:lnTo>
                  <a:pt x="7955" y="960"/>
                </a:lnTo>
                <a:lnTo>
                  <a:pt x="7961" y="939"/>
                </a:lnTo>
                <a:lnTo>
                  <a:pt x="7971" y="921"/>
                </a:lnTo>
                <a:lnTo>
                  <a:pt x="7986" y="903"/>
                </a:lnTo>
                <a:lnTo>
                  <a:pt x="8004" y="885"/>
                </a:lnTo>
                <a:lnTo>
                  <a:pt x="8028" y="866"/>
                </a:lnTo>
                <a:lnTo>
                  <a:pt x="8057" y="843"/>
                </a:lnTo>
                <a:lnTo>
                  <a:pt x="8133" y="794"/>
                </a:lnTo>
                <a:lnTo>
                  <a:pt x="8208" y="843"/>
                </a:lnTo>
                <a:close/>
                <a:moveTo>
                  <a:pt x="8007" y="794"/>
                </a:moveTo>
                <a:lnTo>
                  <a:pt x="7980" y="813"/>
                </a:lnTo>
                <a:lnTo>
                  <a:pt x="7956" y="831"/>
                </a:lnTo>
                <a:lnTo>
                  <a:pt x="7937" y="852"/>
                </a:lnTo>
                <a:lnTo>
                  <a:pt x="7919" y="872"/>
                </a:lnTo>
                <a:lnTo>
                  <a:pt x="7905" y="891"/>
                </a:lnTo>
                <a:lnTo>
                  <a:pt x="7893" y="914"/>
                </a:lnTo>
                <a:lnTo>
                  <a:pt x="7883" y="891"/>
                </a:lnTo>
                <a:lnTo>
                  <a:pt x="7866" y="872"/>
                </a:lnTo>
                <a:lnTo>
                  <a:pt x="7851" y="852"/>
                </a:lnTo>
                <a:lnTo>
                  <a:pt x="7829" y="831"/>
                </a:lnTo>
                <a:lnTo>
                  <a:pt x="7806" y="813"/>
                </a:lnTo>
                <a:lnTo>
                  <a:pt x="7779" y="794"/>
                </a:lnTo>
                <a:lnTo>
                  <a:pt x="7716" y="752"/>
                </a:lnTo>
                <a:lnTo>
                  <a:pt x="7722" y="747"/>
                </a:lnTo>
                <a:lnTo>
                  <a:pt x="7761" y="722"/>
                </a:lnTo>
                <a:lnTo>
                  <a:pt x="7791" y="698"/>
                </a:lnTo>
                <a:lnTo>
                  <a:pt x="7818" y="674"/>
                </a:lnTo>
                <a:lnTo>
                  <a:pt x="7841" y="650"/>
                </a:lnTo>
                <a:lnTo>
                  <a:pt x="7859" y="627"/>
                </a:lnTo>
                <a:lnTo>
                  <a:pt x="7872" y="608"/>
                </a:lnTo>
                <a:lnTo>
                  <a:pt x="7884" y="588"/>
                </a:lnTo>
                <a:lnTo>
                  <a:pt x="7893" y="570"/>
                </a:lnTo>
                <a:lnTo>
                  <a:pt x="7902" y="588"/>
                </a:lnTo>
                <a:lnTo>
                  <a:pt x="7913" y="608"/>
                </a:lnTo>
                <a:lnTo>
                  <a:pt x="7929" y="627"/>
                </a:lnTo>
                <a:lnTo>
                  <a:pt x="7947" y="650"/>
                </a:lnTo>
                <a:lnTo>
                  <a:pt x="7968" y="674"/>
                </a:lnTo>
                <a:lnTo>
                  <a:pt x="7995" y="698"/>
                </a:lnTo>
                <a:lnTo>
                  <a:pt x="8027" y="722"/>
                </a:lnTo>
                <a:lnTo>
                  <a:pt x="8063" y="747"/>
                </a:lnTo>
                <a:lnTo>
                  <a:pt x="8069" y="752"/>
                </a:lnTo>
                <a:lnTo>
                  <a:pt x="8007" y="794"/>
                </a:lnTo>
                <a:close/>
                <a:moveTo>
                  <a:pt x="7539" y="794"/>
                </a:moveTo>
                <a:lnTo>
                  <a:pt x="7514" y="813"/>
                </a:lnTo>
                <a:lnTo>
                  <a:pt x="7490" y="831"/>
                </a:lnTo>
                <a:lnTo>
                  <a:pt x="7469" y="852"/>
                </a:lnTo>
                <a:lnTo>
                  <a:pt x="7451" y="872"/>
                </a:lnTo>
                <a:lnTo>
                  <a:pt x="7437" y="891"/>
                </a:lnTo>
                <a:lnTo>
                  <a:pt x="7425" y="914"/>
                </a:lnTo>
                <a:lnTo>
                  <a:pt x="7415" y="891"/>
                </a:lnTo>
                <a:lnTo>
                  <a:pt x="7400" y="872"/>
                </a:lnTo>
                <a:lnTo>
                  <a:pt x="7383" y="852"/>
                </a:lnTo>
                <a:lnTo>
                  <a:pt x="7361" y="831"/>
                </a:lnTo>
                <a:lnTo>
                  <a:pt x="7340" y="813"/>
                </a:lnTo>
                <a:lnTo>
                  <a:pt x="7311" y="794"/>
                </a:lnTo>
                <a:lnTo>
                  <a:pt x="7250" y="752"/>
                </a:lnTo>
                <a:lnTo>
                  <a:pt x="7256" y="747"/>
                </a:lnTo>
                <a:lnTo>
                  <a:pt x="7293" y="722"/>
                </a:lnTo>
                <a:lnTo>
                  <a:pt x="7323" y="698"/>
                </a:lnTo>
                <a:lnTo>
                  <a:pt x="7352" y="674"/>
                </a:lnTo>
                <a:lnTo>
                  <a:pt x="7373" y="650"/>
                </a:lnTo>
                <a:lnTo>
                  <a:pt x="7391" y="627"/>
                </a:lnTo>
                <a:lnTo>
                  <a:pt x="7406" y="608"/>
                </a:lnTo>
                <a:lnTo>
                  <a:pt x="7418" y="588"/>
                </a:lnTo>
                <a:lnTo>
                  <a:pt x="7425" y="570"/>
                </a:lnTo>
                <a:lnTo>
                  <a:pt x="7436" y="588"/>
                </a:lnTo>
                <a:lnTo>
                  <a:pt x="7445" y="608"/>
                </a:lnTo>
                <a:lnTo>
                  <a:pt x="7461" y="627"/>
                </a:lnTo>
                <a:lnTo>
                  <a:pt x="7479" y="650"/>
                </a:lnTo>
                <a:lnTo>
                  <a:pt x="7502" y="674"/>
                </a:lnTo>
                <a:lnTo>
                  <a:pt x="7527" y="698"/>
                </a:lnTo>
                <a:lnTo>
                  <a:pt x="7559" y="722"/>
                </a:lnTo>
                <a:lnTo>
                  <a:pt x="7595" y="747"/>
                </a:lnTo>
                <a:lnTo>
                  <a:pt x="7601" y="752"/>
                </a:lnTo>
                <a:lnTo>
                  <a:pt x="7539" y="794"/>
                </a:lnTo>
                <a:close/>
                <a:moveTo>
                  <a:pt x="7262" y="843"/>
                </a:moveTo>
                <a:lnTo>
                  <a:pt x="7292" y="866"/>
                </a:lnTo>
                <a:lnTo>
                  <a:pt x="7316" y="885"/>
                </a:lnTo>
                <a:lnTo>
                  <a:pt x="7334" y="903"/>
                </a:lnTo>
                <a:lnTo>
                  <a:pt x="7347" y="921"/>
                </a:lnTo>
                <a:lnTo>
                  <a:pt x="7358" y="939"/>
                </a:lnTo>
                <a:lnTo>
                  <a:pt x="7365" y="960"/>
                </a:lnTo>
                <a:lnTo>
                  <a:pt x="7367" y="980"/>
                </a:lnTo>
                <a:lnTo>
                  <a:pt x="7370" y="1004"/>
                </a:lnTo>
                <a:lnTo>
                  <a:pt x="7367" y="1031"/>
                </a:lnTo>
                <a:lnTo>
                  <a:pt x="7365" y="1043"/>
                </a:lnTo>
                <a:lnTo>
                  <a:pt x="7361" y="1055"/>
                </a:lnTo>
                <a:lnTo>
                  <a:pt x="7355" y="1067"/>
                </a:lnTo>
                <a:lnTo>
                  <a:pt x="7349" y="1079"/>
                </a:lnTo>
                <a:lnTo>
                  <a:pt x="7341" y="1091"/>
                </a:lnTo>
                <a:lnTo>
                  <a:pt x="7331" y="1101"/>
                </a:lnTo>
                <a:lnTo>
                  <a:pt x="7307" y="1125"/>
                </a:lnTo>
                <a:lnTo>
                  <a:pt x="7275" y="1149"/>
                </a:lnTo>
                <a:lnTo>
                  <a:pt x="7235" y="1179"/>
                </a:lnTo>
                <a:lnTo>
                  <a:pt x="7185" y="1211"/>
                </a:lnTo>
                <a:lnTo>
                  <a:pt x="7137" y="1179"/>
                </a:lnTo>
                <a:lnTo>
                  <a:pt x="7095" y="1149"/>
                </a:lnTo>
                <a:lnTo>
                  <a:pt x="7065" y="1125"/>
                </a:lnTo>
                <a:lnTo>
                  <a:pt x="7040" y="1101"/>
                </a:lnTo>
                <a:lnTo>
                  <a:pt x="7031" y="1091"/>
                </a:lnTo>
                <a:lnTo>
                  <a:pt x="7023" y="1079"/>
                </a:lnTo>
                <a:lnTo>
                  <a:pt x="7016" y="1067"/>
                </a:lnTo>
                <a:lnTo>
                  <a:pt x="7011" y="1055"/>
                </a:lnTo>
                <a:lnTo>
                  <a:pt x="7007" y="1043"/>
                </a:lnTo>
                <a:lnTo>
                  <a:pt x="7005" y="1031"/>
                </a:lnTo>
                <a:lnTo>
                  <a:pt x="7004" y="1004"/>
                </a:lnTo>
                <a:lnTo>
                  <a:pt x="7004" y="980"/>
                </a:lnTo>
                <a:lnTo>
                  <a:pt x="7007" y="960"/>
                </a:lnTo>
                <a:lnTo>
                  <a:pt x="7013" y="939"/>
                </a:lnTo>
                <a:lnTo>
                  <a:pt x="7023" y="921"/>
                </a:lnTo>
                <a:lnTo>
                  <a:pt x="7040" y="903"/>
                </a:lnTo>
                <a:lnTo>
                  <a:pt x="7058" y="885"/>
                </a:lnTo>
                <a:lnTo>
                  <a:pt x="7082" y="866"/>
                </a:lnTo>
                <a:lnTo>
                  <a:pt x="7109" y="843"/>
                </a:lnTo>
                <a:lnTo>
                  <a:pt x="7185" y="794"/>
                </a:lnTo>
                <a:lnTo>
                  <a:pt x="7262" y="843"/>
                </a:lnTo>
                <a:close/>
                <a:moveTo>
                  <a:pt x="7059" y="794"/>
                </a:moveTo>
                <a:lnTo>
                  <a:pt x="7034" y="813"/>
                </a:lnTo>
                <a:lnTo>
                  <a:pt x="7010" y="831"/>
                </a:lnTo>
                <a:lnTo>
                  <a:pt x="6989" y="852"/>
                </a:lnTo>
                <a:lnTo>
                  <a:pt x="6972" y="872"/>
                </a:lnTo>
                <a:lnTo>
                  <a:pt x="6957" y="891"/>
                </a:lnTo>
                <a:lnTo>
                  <a:pt x="6945" y="914"/>
                </a:lnTo>
                <a:lnTo>
                  <a:pt x="6933" y="891"/>
                </a:lnTo>
                <a:lnTo>
                  <a:pt x="6920" y="872"/>
                </a:lnTo>
                <a:lnTo>
                  <a:pt x="6903" y="852"/>
                </a:lnTo>
                <a:lnTo>
                  <a:pt x="6882" y="831"/>
                </a:lnTo>
                <a:lnTo>
                  <a:pt x="6860" y="813"/>
                </a:lnTo>
                <a:lnTo>
                  <a:pt x="6831" y="794"/>
                </a:lnTo>
                <a:lnTo>
                  <a:pt x="6770" y="752"/>
                </a:lnTo>
                <a:lnTo>
                  <a:pt x="6776" y="747"/>
                </a:lnTo>
                <a:lnTo>
                  <a:pt x="6812" y="722"/>
                </a:lnTo>
                <a:lnTo>
                  <a:pt x="6843" y="698"/>
                </a:lnTo>
                <a:lnTo>
                  <a:pt x="6872" y="674"/>
                </a:lnTo>
                <a:lnTo>
                  <a:pt x="6894" y="650"/>
                </a:lnTo>
                <a:lnTo>
                  <a:pt x="6912" y="627"/>
                </a:lnTo>
                <a:lnTo>
                  <a:pt x="6926" y="608"/>
                </a:lnTo>
                <a:lnTo>
                  <a:pt x="6938" y="588"/>
                </a:lnTo>
                <a:lnTo>
                  <a:pt x="6945" y="570"/>
                </a:lnTo>
                <a:lnTo>
                  <a:pt x="6954" y="588"/>
                </a:lnTo>
                <a:lnTo>
                  <a:pt x="6966" y="608"/>
                </a:lnTo>
                <a:lnTo>
                  <a:pt x="6980" y="627"/>
                </a:lnTo>
                <a:lnTo>
                  <a:pt x="6999" y="650"/>
                </a:lnTo>
                <a:lnTo>
                  <a:pt x="7022" y="674"/>
                </a:lnTo>
                <a:lnTo>
                  <a:pt x="7047" y="698"/>
                </a:lnTo>
                <a:lnTo>
                  <a:pt x="7079" y="722"/>
                </a:lnTo>
                <a:lnTo>
                  <a:pt x="7115" y="747"/>
                </a:lnTo>
                <a:lnTo>
                  <a:pt x="7121" y="752"/>
                </a:lnTo>
                <a:lnTo>
                  <a:pt x="7059" y="794"/>
                </a:lnTo>
                <a:close/>
                <a:moveTo>
                  <a:pt x="6788" y="849"/>
                </a:moveTo>
                <a:lnTo>
                  <a:pt x="6816" y="870"/>
                </a:lnTo>
                <a:lnTo>
                  <a:pt x="6837" y="888"/>
                </a:lnTo>
                <a:lnTo>
                  <a:pt x="6855" y="906"/>
                </a:lnTo>
                <a:lnTo>
                  <a:pt x="6867" y="921"/>
                </a:lnTo>
                <a:lnTo>
                  <a:pt x="6878" y="939"/>
                </a:lnTo>
                <a:lnTo>
                  <a:pt x="6884" y="960"/>
                </a:lnTo>
                <a:lnTo>
                  <a:pt x="6888" y="980"/>
                </a:lnTo>
                <a:lnTo>
                  <a:pt x="6890" y="1004"/>
                </a:lnTo>
                <a:lnTo>
                  <a:pt x="6888" y="1031"/>
                </a:lnTo>
                <a:lnTo>
                  <a:pt x="6885" y="1043"/>
                </a:lnTo>
                <a:lnTo>
                  <a:pt x="6882" y="1055"/>
                </a:lnTo>
                <a:lnTo>
                  <a:pt x="6876" y="1065"/>
                </a:lnTo>
                <a:lnTo>
                  <a:pt x="6870" y="1077"/>
                </a:lnTo>
                <a:lnTo>
                  <a:pt x="6864" y="1089"/>
                </a:lnTo>
                <a:lnTo>
                  <a:pt x="6854" y="1100"/>
                </a:lnTo>
                <a:lnTo>
                  <a:pt x="6831" y="1121"/>
                </a:lnTo>
                <a:lnTo>
                  <a:pt x="6801" y="1145"/>
                </a:lnTo>
                <a:lnTo>
                  <a:pt x="6764" y="1173"/>
                </a:lnTo>
                <a:lnTo>
                  <a:pt x="6717" y="1203"/>
                </a:lnTo>
                <a:lnTo>
                  <a:pt x="6705" y="1211"/>
                </a:lnTo>
                <a:lnTo>
                  <a:pt x="6656" y="1179"/>
                </a:lnTo>
                <a:lnTo>
                  <a:pt x="6615" y="1149"/>
                </a:lnTo>
                <a:lnTo>
                  <a:pt x="6584" y="1125"/>
                </a:lnTo>
                <a:lnTo>
                  <a:pt x="6560" y="1101"/>
                </a:lnTo>
                <a:lnTo>
                  <a:pt x="6549" y="1091"/>
                </a:lnTo>
                <a:lnTo>
                  <a:pt x="6542" y="1079"/>
                </a:lnTo>
                <a:lnTo>
                  <a:pt x="6536" y="1067"/>
                </a:lnTo>
                <a:lnTo>
                  <a:pt x="6531" y="1055"/>
                </a:lnTo>
                <a:lnTo>
                  <a:pt x="6528" y="1043"/>
                </a:lnTo>
                <a:lnTo>
                  <a:pt x="6525" y="1031"/>
                </a:lnTo>
                <a:lnTo>
                  <a:pt x="6524" y="1004"/>
                </a:lnTo>
                <a:lnTo>
                  <a:pt x="6524" y="980"/>
                </a:lnTo>
                <a:lnTo>
                  <a:pt x="6528" y="960"/>
                </a:lnTo>
                <a:lnTo>
                  <a:pt x="6534" y="939"/>
                </a:lnTo>
                <a:lnTo>
                  <a:pt x="6543" y="921"/>
                </a:lnTo>
                <a:lnTo>
                  <a:pt x="6558" y="903"/>
                </a:lnTo>
                <a:lnTo>
                  <a:pt x="6578" y="885"/>
                </a:lnTo>
                <a:lnTo>
                  <a:pt x="6602" y="866"/>
                </a:lnTo>
                <a:lnTo>
                  <a:pt x="6630" y="843"/>
                </a:lnTo>
                <a:lnTo>
                  <a:pt x="6705" y="794"/>
                </a:lnTo>
                <a:lnTo>
                  <a:pt x="6717" y="801"/>
                </a:lnTo>
                <a:lnTo>
                  <a:pt x="6788" y="849"/>
                </a:lnTo>
                <a:close/>
                <a:moveTo>
                  <a:pt x="6579" y="794"/>
                </a:moveTo>
                <a:lnTo>
                  <a:pt x="6554" y="813"/>
                </a:lnTo>
                <a:lnTo>
                  <a:pt x="6530" y="831"/>
                </a:lnTo>
                <a:lnTo>
                  <a:pt x="6510" y="852"/>
                </a:lnTo>
                <a:lnTo>
                  <a:pt x="6492" y="872"/>
                </a:lnTo>
                <a:lnTo>
                  <a:pt x="6477" y="891"/>
                </a:lnTo>
                <a:lnTo>
                  <a:pt x="6465" y="914"/>
                </a:lnTo>
                <a:lnTo>
                  <a:pt x="6453" y="891"/>
                </a:lnTo>
                <a:lnTo>
                  <a:pt x="6440" y="872"/>
                </a:lnTo>
                <a:lnTo>
                  <a:pt x="6422" y="852"/>
                </a:lnTo>
                <a:lnTo>
                  <a:pt x="6402" y="831"/>
                </a:lnTo>
                <a:lnTo>
                  <a:pt x="6378" y="813"/>
                </a:lnTo>
                <a:lnTo>
                  <a:pt x="6351" y="794"/>
                </a:lnTo>
                <a:lnTo>
                  <a:pt x="6290" y="752"/>
                </a:lnTo>
                <a:lnTo>
                  <a:pt x="6296" y="747"/>
                </a:lnTo>
                <a:lnTo>
                  <a:pt x="6332" y="722"/>
                </a:lnTo>
                <a:lnTo>
                  <a:pt x="6363" y="698"/>
                </a:lnTo>
                <a:lnTo>
                  <a:pt x="6390" y="674"/>
                </a:lnTo>
                <a:lnTo>
                  <a:pt x="6414" y="650"/>
                </a:lnTo>
                <a:lnTo>
                  <a:pt x="6432" y="627"/>
                </a:lnTo>
                <a:lnTo>
                  <a:pt x="6446" y="608"/>
                </a:lnTo>
                <a:lnTo>
                  <a:pt x="6458" y="588"/>
                </a:lnTo>
                <a:lnTo>
                  <a:pt x="6465" y="570"/>
                </a:lnTo>
                <a:lnTo>
                  <a:pt x="6474" y="588"/>
                </a:lnTo>
                <a:lnTo>
                  <a:pt x="6486" y="608"/>
                </a:lnTo>
                <a:lnTo>
                  <a:pt x="6500" y="627"/>
                </a:lnTo>
                <a:lnTo>
                  <a:pt x="6519" y="650"/>
                </a:lnTo>
                <a:lnTo>
                  <a:pt x="6542" y="674"/>
                </a:lnTo>
                <a:lnTo>
                  <a:pt x="6567" y="698"/>
                </a:lnTo>
                <a:lnTo>
                  <a:pt x="6600" y="722"/>
                </a:lnTo>
                <a:lnTo>
                  <a:pt x="6636" y="747"/>
                </a:lnTo>
                <a:lnTo>
                  <a:pt x="6642" y="752"/>
                </a:lnTo>
                <a:lnTo>
                  <a:pt x="6579" y="794"/>
                </a:lnTo>
                <a:close/>
                <a:moveTo>
                  <a:pt x="6302" y="843"/>
                </a:moveTo>
                <a:lnTo>
                  <a:pt x="6330" y="866"/>
                </a:lnTo>
                <a:lnTo>
                  <a:pt x="6354" y="885"/>
                </a:lnTo>
                <a:lnTo>
                  <a:pt x="6374" y="903"/>
                </a:lnTo>
                <a:lnTo>
                  <a:pt x="6387" y="921"/>
                </a:lnTo>
                <a:lnTo>
                  <a:pt x="6398" y="939"/>
                </a:lnTo>
                <a:lnTo>
                  <a:pt x="6404" y="960"/>
                </a:lnTo>
                <a:lnTo>
                  <a:pt x="6408" y="980"/>
                </a:lnTo>
                <a:lnTo>
                  <a:pt x="6410" y="1004"/>
                </a:lnTo>
                <a:lnTo>
                  <a:pt x="6408" y="1031"/>
                </a:lnTo>
                <a:lnTo>
                  <a:pt x="6404" y="1043"/>
                </a:lnTo>
                <a:lnTo>
                  <a:pt x="6399" y="1055"/>
                </a:lnTo>
                <a:lnTo>
                  <a:pt x="6396" y="1067"/>
                </a:lnTo>
                <a:lnTo>
                  <a:pt x="6390" y="1079"/>
                </a:lnTo>
                <a:lnTo>
                  <a:pt x="6381" y="1091"/>
                </a:lnTo>
                <a:lnTo>
                  <a:pt x="6372" y="1101"/>
                </a:lnTo>
                <a:lnTo>
                  <a:pt x="6348" y="1125"/>
                </a:lnTo>
                <a:lnTo>
                  <a:pt x="6315" y="1149"/>
                </a:lnTo>
                <a:lnTo>
                  <a:pt x="6276" y="1179"/>
                </a:lnTo>
                <a:lnTo>
                  <a:pt x="6227" y="1211"/>
                </a:lnTo>
                <a:lnTo>
                  <a:pt x="6176" y="1179"/>
                </a:lnTo>
                <a:lnTo>
                  <a:pt x="6137" y="1149"/>
                </a:lnTo>
                <a:lnTo>
                  <a:pt x="6104" y="1125"/>
                </a:lnTo>
                <a:lnTo>
                  <a:pt x="6080" y="1101"/>
                </a:lnTo>
                <a:lnTo>
                  <a:pt x="6071" y="1091"/>
                </a:lnTo>
                <a:lnTo>
                  <a:pt x="6062" y="1079"/>
                </a:lnTo>
                <a:lnTo>
                  <a:pt x="6056" y="1067"/>
                </a:lnTo>
                <a:lnTo>
                  <a:pt x="6053" y="1055"/>
                </a:lnTo>
                <a:lnTo>
                  <a:pt x="6048" y="1043"/>
                </a:lnTo>
                <a:lnTo>
                  <a:pt x="6044" y="1031"/>
                </a:lnTo>
                <a:lnTo>
                  <a:pt x="6042" y="1004"/>
                </a:lnTo>
                <a:lnTo>
                  <a:pt x="6044" y="980"/>
                </a:lnTo>
                <a:lnTo>
                  <a:pt x="6048" y="960"/>
                </a:lnTo>
                <a:lnTo>
                  <a:pt x="6054" y="939"/>
                </a:lnTo>
                <a:lnTo>
                  <a:pt x="6065" y="921"/>
                </a:lnTo>
                <a:lnTo>
                  <a:pt x="6078" y="903"/>
                </a:lnTo>
                <a:lnTo>
                  <a:pt x="6098" y="885"/>
                </a:lnTo>
                <a:lnTo>
                  <a:pt x="6122" y="866"/>
                </a:lnTo>
                <a:lnTo>
                  <a:pt x="6150" y="843"/>
                </a:lnTo>
                <a:lnTo>
                  <a:pt x="6227" y="794"/>
                </a:lnTo>
                <a:lnTo>
                  <a:pt x="6302" y="843"/>
                </a:lnTo>
                <a:close/>
                <a:moveTo>
                  <a:pt x="6101" y="794"/>
                </a:moveTo>
                <a:lnTo>
                  <a:pt x="6074" y="813"/>
                </a:lnTo>
                <a:lnTo>
                  <a:pt x="6050" y="831"/>
                </a:lnTo>
                <a:lnTo>
                  <a:pt x="6030" y="852"/>
                </a:lnTo>
                <a:lnTo>
                  <a:pt x="6012" y="872"/>
                </a:lnTo>
                <a:lnTo>
                  <a:pt x="5999" y="891"/>
                </a:lnTo>
                <a:lnTo>
                  <a:pt x="5987" y="914"/>
                </a:lnTo>
                <a:lnTo>
                  <a:pt x="5975" y="891"/>
                </a:lnTo>
                <a:lnTo>
                  <a:pt x="5960" y="872"/>
                </a:lnTo>
                <a:lnTo>
                  <a:pt x="5942" y="852"/>
                </a:lnTo>
                <a:lnTo>
                  <a:pt x="5922" y="831"/>
                </a:lnTo>
                <a:lnTo>
                  <a:pt x="5898" y="813"/>
                </a:lnTo>
                <a:lnTo>
                  <a:pt x="5873" y="794"/>
                </a:lnTo>
                <a:lnTo>
                  <a:pt x="5810" y="752"/>
                </a:lnTo>
                <a:lnTo>
                  <a:pt x="5816" y="747"/>
                </a:lnTo>
                <a:lnTo>
                  <a:pt x="5852" y="722"/>
                </a:lnTo>
                <a:lnTo>
                  <a:pt x="5885" y="698"/>
                </a:lnTo>
                <a:lnTo>
                  <a:pt x="5910" y="674"/>
                </a:lnTo>
                <a:lnTo>
                  <a:pt x="5934" y="650"/>
                </a:lnTo>
                <a:lnTo>
                  <a:pt x="5952" y="627"/>
                </a:lnTo>
                <a:lnTo>
                  <a:pt x="5966" y="608"/>
                </a:lnTo>
                <a:lnTo>
                  <a:pt x="5978" y="588"/>
                </a:lnTo>
                <a:lnTo>
                  <a:pt x="5987" y="570"/>
                </a:lnTo>
                <a:lnTo>
                  <a:pt x="5994" y="588"/>
                </a:lnTo>
                <a:lnTo>
                  <a:pt x="6006" y="608"/>
                </a:lnTo>
                <a:lnTo>
                  <a:pt x="6020" y="627"/>
                </a:lnTo>
                <a:lnTo>
                  <a:pt x="6038" y="650"/>
                </a:lnTo>
                <a:lnTo>
                  <a:pt x="6062" y="674"/>
                </a:lnTo>
                <a:lnTo>
                  <a:pt x="6089" y="698"/>
                </a:lnTo>
                <a:lnTo>
                  <a:pt x="6120" y="722"/>
                </a:lnTo>
                <a:lnTo>
                  <a:pt x="6156" y="747"/>
                </a:lnTo>
                <a:lnTo>
                  <a:pt x="6162" y="752"/>
                </a:lnTo>
                <a:lnTo>
                  <a:pt x="6101" y="794"/>
                </a:lnTo>
                <a:close/>
                <a:moveTo>
                  <a:pt x="5828" y="849"/>
                </a:moveTo>
                <a:lnTo>
                  <a:pt x="5856" y="870"/>
                </a:lnTo>
                <a:lnTo>
                  <a:pt x="5879" y="888"/>
                </a:lnTo>
                <a:lnTo>
                  <a:pt x="5894" y="906"/>
                </a:lnTo>
                <a:lnTo>
                  <a:pt x="5909" y="921"/>
                </a:lnTo>
                <a:lnTo>
                  <a:pt x="5918" y="939"/>
                </a:lnTo>
                <a:lnTo>
                  <a:pt x="5924" y="960"/>
                </a:lnTo>
                <a:lnTo>
                  <a:pt x="5928" y="980"/>
                </a:lnTo>
                <a:lnTo>
                  <a:pt x="5930" y="1004"/>
                </a:lnTo>
                <a:lnTo>
                  <a:pt x="5928" y="1031"/>
                </a:lnTo>
                <a:lnTo>
                  <a:pt x="5924" y="1043"/>
                </a:lnTo>
                <a:lnTo>
                  <a:pt x="5922" y="1055"/>
                </a:lnTo>
                <a:lnTo>
                  <a:pt x="5916" y="1065"/>
                </a:lnTo>
                <a:lnTo>
                  <a:pt x="5910" y="1077"/>
                </a:lnTo>
                <a:lnTo>
                  <a:pt x="5903" y="1089"/>
                </a:lnTo>
                <a:lnTo>
                  <a:pt x="5894" y="1100"/>
                </a:lnTo>
                <a:lnTo>
                  <a:pt x="5873" y="1121"/>
                </a:lnTo>
                <a:lnTo>
                  <a:pt x="5843" y="1145"/>
                </a:lnTo>
                <a:lnTo>
                  <a:pt x="5804" y="1173"/>
                </a:lnTo>
                <a:lnTo>
                  <a:pt x="5759" y="1203"/>
                </a:lnTo>
                <a:lnTo>
                  <a:pt x="5747" y="1211"/>
                </a:lnTo>
                <a:lnTo>
                  <a:pt x="5696" y="1179"/>
                </a:lnTo>
                <a:lnTo>
                  <a:pt x="5657" y="1149"/>
                </a:lnTo>
                <a:lnTo>
                  <a:pt x="5625" y="1125"/>
                </a:lnTo>
                <a:lnTo>
                  <a:pt x="5601" y="1101"/>
                </a:lnTo>
                <a:lnTo>
                  <a:pt x="5591" y="1091"/>
                </a:lnTo>
                <a:lnTo>
                  <a:pt x="5583" y="1079"/>
                </a:lnTo>
                <a:lnTo>
                  <a:pt x="5577" y="1067"/>
                </a:lnTo>
                <a:lnTo>
                  <a:pt x="5573" y="1055"/>
                </a:lnTo>
                <a:lnTo>
                  <a:pt x="5568" y="1043"/>
                </a:lnTo>
                <a:lnTo>
                  <a:pt x="5565" y="1031"/>
                </a:lnTo>
                <a:lnTo>
                  <a:pt x="5562" y="1004"/>
                </a:lnTo>
                <a:lnTo>
                  <a:pt x="5565" y="980"/>
                </a:lnTo>
                <a:lnTo>
                  <a:pt x="5568" y="960"/>
                </a:lnTo>
                <a:lnTo>
                  <a:pt x="5574" y="939"/>
                </a:lnTo>
                <a:lnTo>
                  <a:pt x="5585" y="921"/>
                </a:lnTo>
                <a:lnTo>
                  <a:pt x="5598" y="903"/>
                </a:lnTo>
                <a:lnTo>
                  <a:pt x="5619" y="885"/>
                </a:lnTo>
                <a:lnTo>
                  <a:pt x="5643" y="866"/>
                </a:lnTo>
                <a:lnTo>
                  <a:pt x="5670" y="843"/>
                </a:lnTo>
                <a:lnTo>
                  <a:pt x="5747" y="794"/>
                </a:lnTo>
                <a:lnTo>
                  <a:pt x="5759" y="801"/>
                </a:lnTo>
                <a:lnTo>
                  <a:pt x="5828" y="849"/>
                </a:lnTo>
                <a:close/>
                <a:moveTo>
                  <a:pt x="5621" y="794"/>
                </a:moveTo>
                <a:lnTo>
                  <a:pt x="5595" y="813"/>
                </a:lnTo>
                <a:lnTo>
                  <a:pt x="5571" y="831"/>
                </a:lnTo>
                <a:lnTo>
                  <a:pt x="5550" y="852"/>
                </a:lnTo>
                <a:lnTo>
                  <a:pt x="5532" y="872"/>
                </a:lnTo>
                <a:lnTo>
                  <a:pt x="5519" y="891"/>
                </a:lnTo>
                <a:lnTo>
                  <a:pt x="5507" y="914"/>
                </a:lnTo>
                <a:lnTo>
                  <a:pt x="5495" y="891"/>
                </a:lnTo>
                <a:lnTo>
                  <a:pt x="5481" y="872"/>
                </a:lnTo>
                <a:lnTo>
                  <a:pt x="5463" y="852"/>
                </a:lnTo>
                <a:lnTo>
                  <a:pt x="5442" y="831"/>
                </a:lnTo>
                <a:lnTo>
                  <a:pt x="5418" y="813"/>
                </a:lnTo>
                <a:lnTo>
                  <a:pt x="5393" y="794"/>
                </a:lnTo>
                <a:lnTo>
                  <a:pt x="5331" y="752"/>
                </a:lnTo>
                <a:lnTo>
                  <a:pt x="5337" y="747"/>
                </a:lnTo>
                <a:lnTo>
                  <a:pt x="5373" y="722"/>
                </a:lnTo>
                <a:lnTo>
                  <a:pt x="5405" y="698"/>
                </a:lnTo>
                <a:lnTo>
                  <a:pt x="5430" y="674"/>
                </a:lnTo>
                <a:lnTo>
                  <a:pt x="5453" y="650"/>
                </a:lnTo>
                <a:lnTo>
                  <a:pt x="5472" y="627"/>
                </a:lnTo>
                <a:lnTo>
                  <a:pt x="5487" y="608"/>
                </a:lnTo>
                <a:lnTo>
                  <a:pt x="5499" y="588"/>
                </a:lnTo>
                <a:lnTo>
                  <a:pt x="5507" y="570"/>
                </a:lnTo>
                <a:lnTo>
                  <a:pt x="5514" y="588"/>
                </a:lnTo>
                <a:lnTo>
                  <a:pt x="5526" y="608"/>
                </a:lnTo>
                <a:lnTo>
                  <a:pt x="5541" y="627"/>
                </a:lnTo>
                <a:lnTo>
                  <a:pt x="5559" y="650"/>
                </a:lnTo>
                <a:lnTo>
                  <a:pt x="5583" y="674"/>
                </a:lnTo>
                <a:lnTo>
                  <a:pt x="5609" y="698"/>
                </a:lnTo>
                <a:lnTo>
                  <a:pt x="5640" y="722"/>
                </a:lnTo>
                <a:lnTo>
                  <a:pt x="5676" y="747"/>
                </a:lnTo>
                <a:lnTo>
                  <a:pt x="5682" y="752"/>
                </a:lnTo>
                <a:lnTo>
                  <a:pt x="5621" y="794"/>
                </a:lnTo>
                <a:close/>
                <a:moveTo>
                  <a:pt x="5343" y="843"/>
                </a:moveTo>
                <a:lnTo>
                  <a:pt x="5370" y="866"/>
                </a:lnTo>
                <a:lnTo>
                  <a:pt x="5394" y="885"/>
                </a:lnTo>
                <a:lnTo>
                  <a:pt x="5415" y="903"/>
                </a:lnTo>
                <a:lnTo>
                  <a:pt x="5429" y="921"/>
                </a:lnTo>
                <a:lnTo>
                  <a:pt x="5439" y="939"/>
                </a:lnTo>
                <a:lnTo>
                  <a:pt x="5445" y="960"/>
                </a:lnTo>
                <a:lnTo>
                  <a:pt x="5448" y="980"/>
                </a:lnTo>
                <a:lnTo>
                  <a:pt x="5448" y="1004"/>
                </a:lnTo>
                <a:lnTo>
                  <a:pt x="5447" y="1031"/>
                </a:lnTo>
                <a:lnTo>
                  <a:pt x="5445" y="1043"/>
                </a:lnTo>
                <a:lnTo>
                  <a:pt x="5441" y="1055"/>
                </a:lnTo>
                <a:lnTo>
                  <a:pt x="5436" y="1067"/>
                </a:lnTo>
                <a:lnTo>
                  <a:pt x="5429" y="1079"/>
                </a:lnTo>
                <a:lnTo>
                  <a:pt x="5423" y="1091"/>
                </a:lnTo>
                <a:lnTo>
                  <a:pt x="5412" y="1101"/>
                </a:lnTo>
                <a:lnTo>
                  <a:pt x="5388" y="1125"/>
                </a:lnTo>
                <a:lnTo>
                  <a:pt x="5357" y="1149"/>
                </a:lnTo>
                <a:lnTo>
                  <a:pt x="5316" y="1179"/>
                </a:lnTo>
                <a:lnTo>
                  <a:pt x="5267" y="1211"/>
                </a:lnTo>
                <a:lnTo>
                  <a:pt x="5217" y="1179"/>
                </a:lnTo>
                <a:lnTo>
                  <a:pt x="5177" y="1149"/>
                </a:lnTo>
                <a:lnTo>
                  <a:pt x="5145" y="1125"/>
                </a:lnTo>
                <a:lnTo>
                  <a:pt x="5121" y="1101"/>
                </a:lnTo>
                <a:lnTo>
                  <a:pt x="5111" y="1091"/>
                </a:lnTo>
                <a:lnTo>
                  <a:pt x="5103" y="1079"/>
                </a:lnTo>
                <a:lnTo>
                  <a:pt x="5097" y="1067"/>
                </a:lnTo>
                <a:lnTo>
                  <a:pt x="5091" y="1055"/>
                </a:lnTo>
                <a:lnTo>
                  <a:pt x="5088" y="1043"/>
                </a:lnTo>
                <a:lnTo>
                  <a:pt x="5085" y="1031"/>
                </a:lnTo>
                <a:lnTo>
                  <a:pt x="5082" y="1004"/>
                </a:lnTo>
                <a:lnTo>
                  <a:pt x="5085" y="980"/>
                </a:lnTo>
                <a:lnTo>
                  <a:pt x="5088" y="960"/>
                </a:lnTo>
                <a:lnTo>
                  <a:pt x="5094" y="939"/>
                </a:lnTo>
                <a:lnTo>
                  <a:pt x="5105" y="921"/>
                </a:lnTo>
                <a:lnTo>
                  <a:pt x="5118" y="903"/>
                </a:lnTo>
                <a:lnTo>
                  <a:pt x="5139" y="885"/>
                </a:lnTo>
                <a:lnTo>
                  <a:pt x="5160" y="866"/>
                </a:lnTo>
                <a:lnTo>
                  <a:pt x="5190" y="843"/>
                </a:lnTo>
                <a:lnTo>
                  <a:pt x="5267" y="794"/>
                </a:lnTo>
                <a:lnTo>
                  <a:pt x="5343" y="843"/>
                </a:lnTo>
                <a:close/>
                <a:moveTo>
                  <a:pt x="5141" y="794"/>
                </a:moveTo>
                <a:lnTo>
                  <a:pt x="5112" y="813"/>
                </a:lnTo>
                <a:lnTo>
                  <a:pt x="5091" y="831"/>
                </a:lnTo>
                <a:lnTo>
                  <a:pt x="5069" y="852"/>
                </a:lnTo>
                <a:lnTo>
                  <a:pt x="5052" y="872"/>
                </a:lnTo>
                <a:lnTo>
                  <a:pt x="5039" y="891"/>
                </a:lnTo>
                <a:lnTo>
                  <a:pt x="5027" y="914"/>
                </a:lnTo>
                <a:lnTo>
                  <a:pt x="5015" y="891"/>
                </a:lnTo>
                <a:lnTo>
                  <a:pt x="5001" y="872"/>
                </a:lnTo>
                <a:lnTo>
                  <a:pt x="4983" y="852"/>
                </a:lnTo>
                <a:lnTo>
                  <a:pt x="4964" y="831"/>
                </a:lnTo>
                <a:lnTo>
                  <a:pt x="4940" y="813"/>
                </a:lnTo>
                <a:lnTo>
                  <a:pt x="4913" y="794"/>
                </a:lnTo>
                <a:lnTo>
                  <a:pt x="4851" y="752"/>
                </a:lnTo>
                <a:lnTo>
                  <a:pt x="4857" y="747"/>
                </a:lnTo>
                <a:lnTo>
                  <a:pt x="4893" y="722"/>
                </a:lnTo>
                <a:lnTo>
                  <a:pt x="4925" y="698"/>
                </a:lnTo>
                <a:lnTo>
                  <a:pt x="4952" y="674"/>
                </a:lnTo>
                <a:lnTo>
                  <a:pt x="4973" y="650"/>
                </a:lnTo>
                <a:lnTo>
                  <a:pt x="4994" y="627"/>
                </a:lnTo>
                <a:lnTo>
                  <a:pt x="5007" y="608"/>
                </a:lnTo>
                <a:lnTo>
                  <a:pt x="5019" y="588"/>
                </a:lnTo>
                <a:lnTo>
                  <a:pt x="5027" y="570"/>
                </a:lnTo>
                <a:lnTo>
                  <a:pt x="5034" y="588"/>
                </a:lnTo>
                <a:lnTo>
                  <a:pt x="5046" y="608"/>
                </a:lnTo>
                <a:lnTo>
                  <a:pt x="5061" y="627"/>
                </a:lnTo>
                <a:lnTo>
                  <a:pt x="5079" y="650"/>
                </a:lnTo>
                <a:lnTo>
                  <a:pt x="5100" y="674"/>
                </a:lnTo>
                <a:lnTo>
                  <a:pt x="5129" y="698"/>
                </a:lnTo>
                <a:lnTo>
                  <a:pt x="5160" y="722"/>
                </a:lnTo>
                <a:lnTo>
                  <a:pt x="5196" y="747"/>
                </a:lnTo>
                <a:lnTo>
                  <a:pt x="5202" y="752"/>
                </a:lnTo>
                <a:lnTo>
                  <a:pt x="5141" y="794"/>
                </a:lnTo>
                <a:close/>
                <a:moveTo>
                  <a:pt x="4869" y="849"/>
                </a:moveTo>
                <a:lnTo>
                  <a:pt x="4895" y="870"/>
                </a:lnTo>
                <a:lnTo>
                  <a:pt x="4917" y="888"/>
                </a:lnTo>
                <a:lnTo>
                  <a:pt x="4935" y="906"/>
                </a:lnTo>
                <a:lnTo>
                  <a:pt x="4949" y="921"/>
                </a:lnTo>
                <a:lnTo>
                  <a:pt x="4959" y="939"/>
                </a:lnTo>
                <a:lnTo>
                  <a:pt x="4965" y="960"/>
                </a:lnTo>
                <a:lnTo>
                  <a:pt x="4970" y="980"/>
                </a:lnTo>
                <a:lnTo>
                  <a:pt x="4970" y="1004"/>
                </a:lnTo>
                <a:lnTo>
                  <a:pt x="4967" y="1031"/>
                </a:lnTo>
                <a:lnTo>
                  <a:pt x="4965" y="1043"/>
                </a:lnTo>
                <a:lnTo>
                  <a:pt x="4961" y="1055"/>
                </a:lnTo>
                <a:lnTo>
                  <a:pt x="4958" y="1065"/>
                </a:lnTo>
                <a:lnTo>
                  <a:pt x="4952" y="1077"/>
                </a:lnTo>
                <a:lnTo>
                  <a:pt x="4943" y="1089"/>
                </a:lnTo>
                <a:lnTo>
                  <a:pt x="4935" y="1100"/>
                </a:lnTo>
                <a:lnTo>
                  <a:pt x="4911" y="1121"/>
                </a:lnTo>
                <a:lnTo>
                  <a:pt x="4883" y="1145"/>
                </a:lnTo>
                <a:lnTo>
                  <a:pt x="4845" y="1173"/>
                </a:lnTo>
                <a:lnTo>
                  <a:pt x="4799" y="1203"/>
                </a:lnTo>
                <a:lnTo>
                  <a:pt x="4787" y="1211"/>
                </a:lnTo>
                <a:lnTo>
                  <a:pt x="4737" y="1179"/>
                </a:lnTo>
                <a:lnTo>
                  <a:pt x="4697" y="1149"/>
                </a:lnTo>
                <a:lnTo>
                  <a:pt x="4665" y="1125"/>
                </a:lnTo>
                <a:lnTo>
                  <a:pt x="4641" y="1101"/>
                </a:lnTo>
                <a:lnTo>
                  <a:pt x="4631" y="1091"/>
                </a:lnTo>
                <a:lnTo>
                  <a:pt x="4623" y="1079"/>
                </a:lnTo>
                <a:lnTo>
                  <a:pt x="4617" y="1067"/>
                </a:lnTo>
                <a:lnTo>
                  <a:pt x="4611" y="1055"/>
                </a:lnTo>
                <a:lnTo>
                  <a:pt x="4607" y="1043"/>
                </a:lnTo>
                <a:lnTo>
                  <a:pt x="4605" y="1031"/>
                </a:lnTo>
                <a:lnTo>
                  <a:pt x="4604" y="1004"/>
                </a:lnTo>
                <a:lnTo>
                  <a:pt x="4605" y="980"/>
                </a:lnTo>
                <a:lnTo>
                  <a:pt x="4607" y="960"/>
                </a:lnTo>
                <a:lnTo>
                  <a:pt x="4616" y="939"/>
                </a:lnTo>
                <a:lnTo>
                  <a:pt x="4625" y="921"/>
                </a:lnTo>
                <a:lnTo>
                  <a:pt x="4640" y="903"/>
                </a:lnTo>
                <a:lnTo>
                  <a:pt x="4658" y="885"/>
                </a:lnTo>
                <a:lnTo>
                  <a:pt x="4682" y="866"/>
                </a:lnTo>
                <a:lnTo>
                  <a:pt x="4712" y="843"/>
                </a:lnTo>
                <a:lnTo>
                  <a:pt x="4787" y="794"/>
                </a:lnTo>
                <a:lnTo>
                  <a:pt x="4799" y="801"/>
                </a:lnTo>
                <a:lnTo>
                  <a:pt x="4869" y="849"/>
                </a:lnTo>
                <a:close/>
                <a:moveTo>
                  <a:pt x="4661" y="794"/>
                </a:moveTo>
                <a:lnTo>
                  <a:pt x="4634" y="813"/>
                </a:lnTo>
                <a:lnTo>
                  <a:pt x="4611" y="831"/>
                </a:lnTo>
                <a:lnTo>
                  <a:pt x="4589" y="852"/>
                </a:lnTo>
                <a:lnTo>
                  <a:pt x="4574" y="872"/>
                </a:lnTo>
                <a:lnTo>
                  <a:pt x="4557" y="891"/>
                </a:lnTo>
                <a:lnTo>
                  <a:pt x="4547" y="914"/>
                </a:lnTo>
                <a:lnTo>
                  <a:pt x="4535" y="891"/>
                </a:lnTo>
                <a:lnTo>
                  <a:pt x="4521" y="872"/>
                </a:lnTo>
                <a:lnTo>
                  <a:pt x="4503" y="852"/>
                </a:lnTo>
                <a:lnTo>
                  <a:pt x="4484" y="831"/>
                </a:lnTo>
                <a:lnTo>
                  <a:pt x="4460" y="813"/>
                </a:lnTo>
                <a:lnTo>
                  <a:pt x="4433" y="794"/>
                </a:lnTo>
                <a:lnTo>
                  <a:pt x="4371" y="752"/>
                </a:lnTo>
                <a:lnTo>
                  <a:pt x="4377" y="747"/>
                </a:lnTo>
                <a:lnTo>
                  <a:pt x="4413" y="722"/>
                </a:lnTo>
                <a:lnTo>
                  <a:pt x="4445" y="698"/>
                </a:lnTo>
                <a:lnTo>
                  <a:pt x="4472" y="674"/>
                </a:lnTo>
                <a:lnTo>
                  <a:pt x="4493" y="650"/>
                </a:lnTo>
                <a:lnTo>
                  <a:pt x="4511" y="627"/>
                </a:lnTo>
                <a:lnTo>
                  <a:pt x="4527" y="608"/>
                </a:lnTo>
                <a:lnTo>
                  <a:pt x="4538" y="588"/>
                </a:lnTo>
                <a:lnTo>
                  <a:pt x="4547" y="570"/>
                </a:lnTo>
                <a:lnTo>
                  <a:pt x="4556" y="588"/>
                </a:lnTo>
                <a:lnTo>
                  <a:pt x="4568" y="608"/>
                </a:lnTo>
                <a:lnTo>
                  <a:pt x="4581" y="627"/>
                </a:lnTo>
                <a:lnTo>
                  <a:pt x="4599" y="650"/>
                </a:lnTo>
                <a:lnTo>
                  <a:pt x="4622" y="674"/>
                </a:lnTo>
                <a:lnTo>
                  <a:pt x="4649" y="698"/>
                </a:lnTo>
                <a:lnTo>
                  <a:pt x="4679" y="722"/>
                </a:lnTo>
                <a:lnTo>
                  <a:pt x="4718" y="747"/>
                </a:lnTo>
                <a:lnTo>
                  <a:pt x="4724" y="752"/>
                </a:lnTo>
                <a:lnTo>
                  <a:pt x="4661" y="794"/>
                </a:lnTo>
                <a:close/>
                <a:moveTo>
                  <a:pt x="4383" y="843"/>
                </a:moveTo>
                <a:lnTo>
                  <a:pt x="4412" y="866"/>
                </a:lnTo>
                <a:lnTo>
                  <a:pt x="4436" y="885"/>
                </a:lnTo>
                <a:lnTo>
                  <a:pt x="4454" y="903"/>
                </a:lnTo>
                <a:lnTo>
                  <a:pt x="4469" y="921"/>
                </a:lnTo>
                <a:lnTo>
                  <a:pt x="4479" y="939"/>
                </a:lnTo>
                <a:lnTo>
                  <a:pt x="4485" y="960"/>
                </a:lnTo>
                <a:lnTo>
                  <a:pt x="4490" y="980"/>
                </a:lnTo>
                <a:lnTo>
                  <a:pt x="4490" y="1004"/>
                </a:lnTo>
                <a:lnTo>
                  <a:pt x="4487" y="1031"/>
                </a:lnTo>
                <a:lnTo>
                  <a:pt x="4485" y="1043"/>
                </a:lnTo>
                <a:lnTo>
                  <a:pt x="4481" y="1055"/>
                </a:lnTo>
                <a:lnTo>
                  <a:pt x="4478" y="1067"/>
                </a:lnTo>
                <a:lnTo>
                  <a:pt x="4469" y="1079"/>
                </a:lnTo>
                <a:lnTo>
                  <a:pt x="4461" y="1091"/>
                </a:lnTo>
                <a:lnTo>
                  <a:pt x="4454" y="1101"/>
                </a:lnTo>
                <a:lnTo>
                  <a:pt x="4427" y="1125"/>
                </a:lnTo>
                <a:lnTo>
                  <a:pt x="4395" y="1149"/>
                </a:lnTo>
                <a:lnTo>
                  <a:pt x="4355" y="1179"/>
                </a:lnTo>
                <a:lnTo>
                  <a:pt x="4308" y="1211"/>
                </a:lnTo>
                <a:lnTo>
                  <a:pt x="4257" y="1179"/>
                </a:lnTo>
                <a:lnTo>
                  <a:pt x="4218" y="1149"/>
                </a:lnTo>
                <a:lnTo>
                  <a:pt x="4185" y="1125"/>
                </a:lnTo>
                <a:lnTo>
                  <a:pt x="4161" y="1101"/>
                </a:lnTo>
                <a:lnTo>
                  <a:pt x="4152" y="1091"/>
                </a:lnTo>
                <a:lnTo>
                  <a:pt x="4143" y="1079"/>
                </a:lnTo>
                <a:lnTo>
                  <a:pt x="4137" y="1067"/>
                </a:lnTo>
                <a:lnTo>
                  <a:pt x="4131" y="1055"/>
                </a:lnTo>
                <a:lnTo>
                  <a:pt x="4128" y="1043"/>
                </a:lnTo>
                <a:lnTo>
                  <a:pt x="4125" y="1031"/>
                </a:lnTo>
                <a:lnTo>
                  <a:pt x="4124" y="1004"/>
                </a:lnTo>
                <a:lnTo>
                  <a:pt x="4125" y="980"/>
                </a:lnTo>
                <a:lnTo>
                  <a:pt x="4128" y="960"/>
                </a:lnTo>
                <a:lnTo>
                  <a:pt x="4136" y="939"/>
                </a:lnTo>
                <a:lnTo>
                  <a:pt x="4146" y="921"/>
                </a:lnTo>
                <a:lnTo>
                  <a:pt x="4160" y="903"/>
                </a:lnTo>
                <a:lnTo>
                  <a:pt x="4178" y="885"/>
                </a:lnTo>
                <a:lnTo>
                  <a:pt x="4202" y="866"/>
                </a:lnTo>
                <a:lnTo>
                  <a:pt x="4232" y="843"/>
                </a:lnTo>
                <a:lnTo>
                  <a:pt x="4308" y="794"/>
                </a:lnTo>
                <a:lnTo>
                  <a:pt x="4383" y="843"/>
                </a:lnTo>
                <a:close/>
                <a:moveTo>
                  <a:pt x="4182" y="794"/>
                </a:moveTo>
                <a:lnTo>
                  <a:pt x="4154" y="813"/>
                </a:lnTo>
                <a:lnTo>
                  <a:pt x="4131" y="831"/>
                </a:lnTo>
                <a:lnTo>
                  <a:pt x="4110" y="852"/>
                </a:lnTo>
                <a:lnTo>
                  <a:pt x="4094" y="872"/>
                </a:lnTo>
                <a:lnTo>
                  <a:pt x="4077" y="891"/>
                </a:lnTo>
                <a:lnTo>
                  <a:pt x="4068" y="914"/>
                </a:lnTo>
                <a:lnTo>
                  <a:pt x="4056" y="891"/>
                </a:lnTo>
                <a:lnTo>
                  <a:pt x="4041" y="872"/>
                </a:lnTo>
                <a:lnTo>
                  <a:pt x="4023" y="852"/>
                </a:lnTo>
                <a:lnTo>
                  <a:pt x="4004" y="831"/>
                </a:lnTo>
                <a:lnTo>
                  <a:pt x="3980" y="813"/>
                </a:lnTo>
                <a:lnTo>
                  <a:pt x="3954" y="794"/>
                </a:lnTo>
                <a:lnTo>
                  <a:pt x="3891" y="752"/>
                </a:lnTo>
                <a:lnTo>
                  <a:pt x="3897" y="747"/>
                </a:lnTo>
                <a:lnTo>
                  <a:pt x="3933" y="722"/>
                </a:lnTo>
                <a:lnTo>
                  <a:pt x="3966" y="698"/>
                </a:lnTo>
                <a:lnTo>
                  <a:pt x="3992" y="674"/>
                </a:lnTo>
                <a:lnTo>
                  <a:pt x="4014" y="650"/>
                </a:lnTo>
                <a:lnTo>
                  <a:pt x="4032" y="627"/>
                </a:lnTo>
                <a:lnTo>
                  <a:pt x="4047" y="608"/>
                </a:lnTo>
                <a:lnTo>
                  <a:pt x="4058" y="588"/>
                </a:lnTo>
                <a:lnTo>
                  <a:pt x="4068" y="570"/>
                </a:lnTo>
                <a:lnTo>
                  <a:pt x="4076" y="588"/>
                </a:lnTo>
                <a:lnTo>
                  <a:pt x="4088" y="608"/>
                </a:lnTo>
                <a:lnTo>
                  <a:pt x="4101" y="627"/>
                </a:lnTo>
                <a:lnTo>
                  <a:pt x="4119" y="650"/>
                </a:lnTo>
                <a:lnTo>
                  <a:pt x="4142" y="674"/>
                </a:lnTo>
                <a:lnTo>
                  <a:pt x="4170" y="698"/>
                </a:lnTo>
                <a:lnTo>
                  <a:pt x="4200" y="722"/>
                </a:lnTo>
                <a:lnTo>
                  <a:pt x="4238" y="747"/>
                </a:lnTo>
                <a:lnTo>
                  <a:pt x="4244" y="752"/>
                </a:lnTo>
                <a:lnTo>
                  <a:pt x="4182" y="794"/>
                </a:lnTo>
                <a:close/>
                <a:moveTo>
                  <a:pt x="3909" y="849"/>
                </a:moveTo>
                <a:lnTo>
                  <a:pt x="3936" y="870"/>
                </a:lnTo>
                <a:lnTo>
                  <a:pt x="3957" y="888"/>
                </a:lnTo>
                <a:lnTo>
                  <a:pt x="3975" y="906"/>
                </a:lnTo>
                <a:lnTo>
                  <a:pt x="3990" y="921"/>
                </a:lnTo>
                <a:lnTo>
                  <a:pt x="3999" y="939"/>
                </a:lnTo>
                <a:lnTo>
                  <a:pt x="4005" y="960"/>
                </a:lnTo>
                <a:lnTo>
                  <a:pt x="4010" y="980"/>
                </a:lnTo>
                <a:lnTo>
                  <a:pt x="4010" y="1004"/>
                </a:lnTo>
                <a:lnTo>
                  <a:pt x="4008" y="1031"/>
                </a:lnTo>
                <a:lnTo>
                  <a:pt x="4005" y="1043"/>
                </a:lnTo>
                <a:lnTo>
                  <a:pt x="4002" y="1055"/>
                </a:lnTo>
                <a:lnTo>
                  <a:pt x="3998" y="1065"/>
                </a:lnTo>
                <a:lnTo>
                  <a:pt x="3992" y="1077"/>
                </a:lnTo>
                <a:lnTo>
                  <a:pt x="3984" y="1089"/>
                </a:lnTo>
                <a:lnTo>
                  <a:pt x="3975" y="1100"/>
                </a:lnTo>
                <a:lnTo>
                  <a:pt x="3951" y="1121"/>
                </a:lnTo>
                <a:lnTo>
                  <a:pt x="3921" y="1145"/>
                </a:lnTo>
                <a:lnTo>
                  <a:pt x="3885" y="1173"/>
                </a:lnTo>
                <a:lnTo>
                  <a:pt x="3840" y="1203"/>
                </a:lnTo>
                <a:lnTo>
                  <a:pt x="3828" y="1211"/>
                </a:lnTo>
                <a:lnTo>
                  <a:pt x="3777" y="1179"/>
                </a:lnTo>
                <a:lnTo>
                  <a:pt x="3738" y="1149"/>
                </a:lnTo>
                <a:lnTo>
                  <a:pt x="3705" y="1125"/>
                </a:lnTo>
                <a:lnTo>
                  <a:pt x="3681" y="1101"/>
                </a:lnTo>
                <a:lnTo>
                  <a:pt x="3672" y="1091"/>
                </a:lnTo>
                <a:lnTo>
                  <a:pt x="3665" y="1079"/>
                </a:lnTo>
                <a:lnTo>
                  <a:pt x="3659" y="1067"/>
                </a:lnTo>
                <a:lnTo>
                  <a:pt x="3653" y="1055"/>
                </a:lnTo>
                <a:lnTo>
                  <a:pt x="3648" y="1043"/>
                </a:lnTo>
                <a:lnTo>
                  <a:pt x="3647" y="1031"/>
                </a:lnTo>
                <a:lnTo>
                  <a:pt x="3644" y="1004"/>
                </a:lnTo>
                <a:lnTo>
                  <a:pt x="3647" y="980"/>
                </a:lnTo>
                <a:lnTo>
                  <a:pt x="3648" y="960"/>
                </a:lnTo>
                <a:lnTo>
                  <a:pt x="3656" y="939"/>
                </a:lnTo>
                <a:lnTo>
                  <a:pt x="3666" y="921"/>
                </a:lnTo>
                <a:lnTo>
                  <a:pt x="3680" y="903"/>
                </a:lnTo>
                <a:lnTo>
                  <a:pt x="3698" y="885"/>
                </a:lnTo>
                <a:lnTo>
                  <a:pt x="3722" y="866"/>
                </a:lnTo>
                <a:lnTo>
                  <a:pt x="3752" y="843"/>
                </a:lnTo>
                <a:lnTo>
                  <a:pt x="3828" y="794"/>
                </a:lnTo>
                <a:lnTo>
                  <a:pt x="3840" y="801"/>
                </a:lnTo>
                <a:lnTo>
                  <a:pt x="3909" y="849"/>
                </a:lnTo>
                <a:close/>
                <a:moveTo>
                  <a:pt x="3699" y="794"/>
                </a:moveTo>
                <a:lnTo>
                  <a:pt x="3674" y="813"/>
                </a:lnTo>
                <a:lnTo>
                  <a:pt x="3650" y="831"/>
                </a:lnTo>
                <a:lnTo>
                  <a:pt x="3630" y="852"/>
                </a:lnTo>
                <a:lnTo>
                  <a:pt x="3612" y="872"/>
                </a:lnTo>
                <a:lnTo>
                  <a:pt x="3599" y="891"/>
                </a:lnTo>
                <a:lnTo>
                  <a:pt x="3588" y="914"/>
                </a:lnTo>
                <a:lnTo>
                  <a:pt x="3576" y="891"/>
                </a:lnTo>
                <a:lnTo>
                  <a:pt x="3563" y="872"/>
                </a:lnTo>
                <a:lnTo>
                  <a:pt x="3545" y="852"/>
                </a:lnTo>
                <a:lnTo>
                  <a:pt x="3524" y="831"/>
                </a:lnTo>
                <a:lnTo>
                  <a:pt x="3500" y="813"/>
                </a:lnTo>
                <a:lnTo>
                  <a:pt x="3474" y="794"/>
                </a:lnTo>
                <a:lnTo>
                  <a:pt x="3413" y="752"/>
                </a:lnTo>
                <a:lnTo>
                  <a:pt x="3416" y="747"/>
                </a:lnTo>
                <a:lnTo>
                  <a:pt x="3455" y="722"/>
                </a:lnTo>
                <a:lnTo>
                  <a:pt x="3486" y="698"/>
                </a:lnTo>
                <a:lnTo>
                  <a:pt x="3512" y="674"/>
                </a:lnTo>
                <a:lnTo>
                  <a:pt x="3534" y="650"/>
                </a:lnTo>
                <a:lnTo>
                  <a:pt x="3552" y="627"/>
                </a:lnTo>
                <a:lnTo>
                  <a:pt x="3569" y="608"/>
                </a:lnTo>
                <a:lnTo>
                  <a:pt x="3578" y="588"/>
                </a:lnTo>
                <a:lnTo>
                  <a:pt x="3588" y="570"/>
                </a:lnTo>
                <a:lnTo>
                  <a:pt x="3596" y="588"/>
                </a:lnTo>
                <a:lnTo>
                  <a:pt x="3606" y="608"/>
                </a:lnTo>
                <a:lnTo>
                  <a:pt x="3623" y="627"/>
                </a:lnTo>
                <a:lnTo>
                  <a:pt x="3641" y="650"/>
                </a:lnTo>
                <a:lnTo>
                  <a:pt x="3662" y="674"/>
                </a:lnTo>
                <a:lnTo>
                  <a:pt x="3687" y="698"/>
                </a:lnTo>
                <a:lnTo>
                  <a:pt x="3720" y="722"/>
                </a:lnTo>
                <a:lnTo>
                  <a:pt x="3758" y="747"/>
                </a:lnTo>
                <a:lnTo>
                  <a:pt x="3762" y="752"/>
                </a:lnTo>
                <a:lnTo>
                  <a:pt x="3699" y="794"/>
                </a:lnTo>
                <a:close/>
                <a:moveTo>
                  <a:pt x="3422" y="843"/>
                </a:moveTo>
                <a:lnTo>
                  <a:pt x="3452" y="866"/>
                </a:lnTo>
                <a:lnTo>
                  <a:pt x="3476" y="885"/>
                </a:lnTo>
                <a:lnTo>
                  <a:pt x="3494" y="903"/>
                </a:lnTo>
                <a:lnTo>
                  <a:pt x="3509" y="921"/>
                </a:lnTo>
                <a:lnTo>
                  <a:pt x="3518" y="939"/>
                </a:lnTo>
                <a:lnTo>
                  <a:pt x="3527" y="960"/>
                </a:lnTo>
                <a:lnTo>
                  <a:pt x="3530" y="980"/>
                </a:lnTo>
                <a:lnTo>
                  <a:pt x="3530" y="1004"/>
                </a:lnTo>
                <a:lnTo>
                  <a:pt x="3528" y="1031"/>
                </a:lnTo>
                <a:lnTo>
                  <a:pt x="3527" y="1043"/>
                </a:lnTo>
                <a:lnTo>
                  <a:pt x="3522" y="1055"/>
                </a:lnTo>
                <a:lnTo>
                  <a:pt x="3516" y="1067"/>
                </a:lnTo>
                <a:lnTo>
                  <a:pt x="3510" y="1079"/>
                </a:lnTo>
                <a:lnTo>
                  <a:pt x="3503" y="1091"/>
                </a:lnTo>
                <a:lnTo>
                  <a:pt x="3492" y="1101"/>
                </a:lnTo>
                <a:lnTo>
                  <a:pt x="3468" y="1125"/>
                </a:lnTo>
                <a:lnTo>
                  <a:pt x="3437" y="1149"/>
                </a:lnTo>
                <a:lnTo>
                  <a:pt x="3396" y="1179"/>
                </a:lnTo>
                <a:lnTo>
                  <a:pt x="3347" y="1211"/>
                </a:lnTo>
                <a:lnTo>
                  <a:pt x="3299" y="1179"/>
                </a:lnTo>
                <a:lnTo>
                  <a:pt x="3258" y="1149"/>
                </a:lnTo>
                <a:lnTo>
                  <a:pt x="3227" y="1125"/>
                </a:lnTo>
                <a:lnTo>
                  <a:pt x="3203" y="1101"/>
                </a:lnTo>
                <a:lnTo>
                  <a:pt x="3192" y="1091"/>
                </a:lnTo>
                <a:lnTo>
                  <a:pt x="3185" y="1079"/>
                </a:lnTo>
                <a:lnTo>
                  <a:pt x="3179" y="1067"/>
                </a:lnTo>
                <a:lnTo>
                  <a:pt x="3173" y="1055"/>
                </a:lnTo>
                <a:lnTo>
                  <a:pt x="3168" y="1043"/>
                </a:lnTo>
                <a:lnTo>
                  <a:pt x="3167" y="1031"/>
                </a:lnTo>
                <a:lnTo>
                  <a:pt x="3164" y="1004"/>
                </a:lnTo>
                <a:lnTo>
                  <a:pt x="3164" y="980"/>
                </a:lnTo>
                <a:lnTo>
                  <a:pt x="3168" y="960"/>
                </a:lnTo>
                <a:lnTo>
                  <a:pt x="3174" y="939"/>
                </a:lnTo>
                <a:lnTo>
                  <a:pt x="3186" y="921"/>
                </a:lnTo>
                <a:lnTo>
                  <a:pt x="3200" y="903"/>
                </a:lnTo>
                <a:lnTo>
                  <a:pt x="3218" y="885"/>
                </a:lnTo>
                <a:lnTo>
                  <a:pt x="3242" y="866"/>
                </a:lnTo>
                <a:lnTo>
                  <a:pt x="3272" y="843"/>
                </a:lnTo>
                <a:lnTo>
                  <a:pt x="3347" y="794"/>
                </a:lnTo>
                <a:lnTo>
                  <a:pt x="3422" y="843"/>
                </a:lnTo>
                <a:close/>
                <a:moveTo>
                  <a:pt x="3221" y="794"/>
                </a:moveTo>
                <a:lnTo>
                  <a:pt x="3194" y="813"/>
                </a:lnTo>
                <a:lnTo>
                  <a:pt x="3170" y="831"/>
                </a:lnTo>
                <a:lnTo>
                  <a:pt x="3150" y="852"/>
                </a:lnTo>
                <a:lnTo>
                  <a:pt x="3132" y="872"/>
                </a:lnTo>
                <a:lnTo>
                  <a:pt x="3119" y="891"/>
                </a:lnTo>
                <a:lnTo>
                  <a:pt x="3107" y="914"/>
                </a:lnTo>
                <a:lnTo>
                  <a:pt x="3096" y="891"/>
                </a:lnTo>
                <a:lnTo>
                  <a:pt x="3080" y="872"/>
                </a:lnTo>
                <a:lnTo>
                  <a:pt x="3065" y="852"/>
                </a:lnTo>
                <a:lnTo>
                  <a:pt x="3044" y="831"/>
                </a:lnTo>
                <a:lnTo>
                  <a:pt x="3021" y="813"/>
                </a:lnTo>
                <a:lnTo>
                  <a:pt x="2994" y="794"/>
                </a:lnTo>
                <a:lnTo>
                  <a:pt x="2933" y="752"/>
                </a:lnTo>
                <a:lnTo>
                  <a:pt x="2937" y="747"/>
                </a:lnTo>
                <a:lnTo>
                  <a:pt x="2975" y="722"/>
                </a:lnTo>
                <a:lnTo>
                  <a:pt x="3005" y="698"/>
                </a:lnTo>
                <a:lnTo>
                  <a:pt x="3032" y="674"/>
                </a:lnTo>
                <a:lnTo>
                  <a:pt x="3054" y="650"/>
                </a:lnTo>
                <a:lnTo>
                  <a:pt x="3072" y="627"/>
                </a:lnTo>
                <a:lnTo>
                  <a:pt x="3086" y="608"/>
                </a:lnTo>
                <a:lnTo>
                  <a:pt x="3098" y="588"/>
                </a:lnTo>
                <a:lnTo>
                  <a:pt x="3107" y="570"/>
                </a:lnTo>
                <a:lnTo>
                  <a:pt x="3116" y="588"/>
                </a:lnTo>
                <a:lnTo>
                  <a:pt x="3126" y="608"/>
                </a:lnTo>
                <a:lnTo>
                  <a:pt x="3143" y="627"/>
                </a:lnTo>
                <a:lnTo>
                  <a:pt x="3161" y="650"/>
                </a:lnTo>
                <a:lnTo>
                  <a:pt x="3182" y="674"/>
                </a:lnTo>
                <a:lnTo>
                  <a:pt x="3209" y="698"/>
                </a:lnTo>
                <a:lnTo>
                  <a:pt x="3240" y="722"/>
                </a:lnTo>
                <a:lnTo>
                  <a:pt x="3278" y="747"/>
                </a:lnTo>
                <a:lnTo>
                  <a:pt x="3282" y="752"/>
                </a:lnTo>
                <a:lnTo>
                  <a:pt x="3221" y="794"/>
                </a:lnTo>
                <a:close/>
                <a:moveTo>
                  <a:pt x="2951" y="849"/>
                </a:moveTo>
                <a:lnTo>
                  <a:pt x="2976" y="870"/>
                </a:lnTo>
                <a:lnTo>
                  <a:pt x="2999" y="888"/>
                </a:lnTo>
                <a:lnTo>
                  <a:pt x="3017" y="906"/>
                </a:lnTo>
                <a:lnTo>
                  <a:pt x="3030" y="921"/>
                </a:lnTo>
                <a:lnTo>
                  <a:pt x="3041" y="939"/>
                </a:lnTo>
                <a:lnTo>
                  <a:pt x="3047" y="960"/>
                </a:lnTo>
                <a:lnTo>
                  <a:pt x="3048" y="980"/>
                </a:lnTo>
                <a:lnTo>
                  <a:pt x="3050" y="1004"/>
                </a:lnTo>
                <a:lnTo>
                  <a:pt x="3048" y="1031"/>
                </a:lnTo>
                <a:lnTo>
                  <a:pt x="3047" y="1043"/>
                </a:lnTo>
                <a:lnTo>
                  <a:pt x="3042" y="1055"/>
                </a:lnTo>
                <a:lnTo>
                  <a:pt x="3038" y="1065"/>
                </a:lnTo>
                <a:lnTo>
                  <a:pt x="3032" y="1077"/>
                </a:lnTo>
                <a:lnTo>
                  <a:pt x="3024" y="1089"/>
                </a:lnTo>
                <a:lnTo>
                  <a:pt x="3015" y="1100"/>
                </a:lnTo>
                <a:lnTo>
                  <a:pt x="2993" y="1121"/>
                </a:lnTo>
                <a:lnTo>
                  <a:pt x="2963" y="1145"/>
                </a:lnTo>
                <a:lnTo>
                  <a:pt x="2925" y="1173"/>
                </a:lnTo>
                <a:lnTo>
                  <a:pt x="2879" y="1203"/>
                </a:lnTo>
                <a:lnTo>
                  <a:pt x="2867" y="1211"/>
                </a:lnTo>
                <a:lnTo>
                  <a:pt x="2819" y="1179"/>
                </a:lnTo>
                <a:lnTo>
                  <a:pt x="2778" y="1149"/>
                </a:lnTo>
                <a:lnTo>
                  <a:pt x="2747" y="1125"/>
                </a:lnTo>
                <a:lnTo>
                  <a:pt x="2721" y="1101"/>
                </a:lnTo>
                <a:lnTo>
                  <a:pt x="2712" y="1091"/>
                </a:lnTo>
                <a:lnTo>
                  <a:pt x="2705" y="1079"/>
                </a:lnTo>
                <a:lnTo>
                  <a:pt x="2697" y="1067"/>
                </a:lnTo>
                <a:lnTo>
                  <a:pt x="2693" y="1055"/>
                </a:lnTo>
                <a:lnTo>
                  <a:pt x="2688" y="1043"/>
                </a:lnTo>
                <a:lnTo>
                  <a:pt x="2687" y="1031"/>
                </a:lnTo>
                <a:lnTo>
                  <a:pt x="2685" y="1004"/>
                </a:lnTo>
                <a:lnTo>
                  <a:pt x="2685" y="980"/>
                </a:lnTo>
                <a:lnTo>
                  <a:pt x="2688" y="960"/>
                </a:lnTo>
                <a:lnTo>
                  <a:pt x="2694" y="939"/>
                </a:lnTo>
                <a:lnTo>
                  <a:pt x="2706" y="921"/>
                </a:lnTo>
                <a:lnTo>
                  <a:pt x="2721" y="903"/>
                </a:lnTo>
                <a:lnTo>
                  <a:pt x="2739" y="885"/>
                </a:lnTo>
                <a:lnTo>
                  <a:pt x="2763" y="866"/>
                </a:lnTo>
                <a:lnTo>
                  <a:pt x="2790" y="843"/>
                </a:lnTo>
                <a:lnTo>
                  <a:pt x="2867" y="794"/>
                </a:lnTo>
                <a:lnTo>
                  <a:pt x="2879" y="801"/>
                </a:lnTo>
                <a:lnTo>
                  <a:pt x="2951" y="849"/>
                </a:lnTo>
                <a:close/>
                <a:moveTo>
                  <a:pt x="2741" y="794"/>
                </a:moveTo>
                <a:lnTo>
                  <a:pt x="2715" y="813"/>
                </a:lnTo>
                <a:lnTo>
                  <a:pt x="2691" y="831"/>
                </a:lnTo>
                <a:lnTo>
                  <a:pt x="2670" y="852"/>
                </a:lnTo>
                <a:lnTo>
                  <a:pt x="2652" y="872"/>
                </a:lnTo>
                <a:lnTo>
                  <a:pt x="2639" y="891"/>
                </a:lnTo>
                <a:lnTo>
                  <a:pt x="2627" y="914"/>
                </a:lnTo>
                <a:lnTo>
                  <a:pt x="2616" y="891"/>
                </a:lnTo>
                <a:lnTo>
                  <a:pt x="2601" y="872"/>
                </a:lnTo>
                <a:lnTo>
                  <a:pt x="2585" y="852"/>
                </a:lnTo>
                <a:lnTo>
                  <a:pt x="2562" y="831"/>
                </a:lnTo>
                <a:lnTo>
                  <a:pt x="2541" y="813"/>
                </a:lnTo>
                <a:lnTo>
                  <a:pt x="2513" y="794"/>
                </a:lnTo>
                <a:lnTo>
                  <a:pt x="2451" y="752"/>
                </a:lnTo>
                <a:lnTo>
                  <a:pt x="2457" y="747"/>
                </a:lnTo>
                <a:lnTo>
                  <a:pt x="2495" y="722"/>
                </a:lnTo>
                <a:lnTo>
                  <a:pt x="2525" y="698"/>
                </a:lnTo>
                <a:lnTo>
                  <a:pt x="2553" y="674"/>
                </a:lnTo>
                <a:lnTo>
                  <a:pt x="2574" y="650"/>
                </a:lnTo>
                <a:lnTo>
                  <a:pt x="2592" y="627"/>
                </a:lnTo>
                <a:lnTo>
                  <a:pt x="2607" y="608"/>
                </a:lnTo>
                <a:lnTo>
                  <a:pt x="2619" y="588"/>
                </a:lnTo>
                <a:lnTo>
                  <a:pt x="2627" y="570"/>
                </a:lnTo>
                <a:lnTo>
                  <a:pt x="2637" y="588"/>
                </a:lnTo>
                <a:lnTo>
                  <a:pt x="2646" y="608"/>
                </a:lnTo>
                <a:lnTo>
                  <a:pt x="2663" y="627"/>
                </a:lnTo>
                <a:lnTo>
                  <a:pt x="2681" y="650"/>
                </a:lnTo>
                <a:lnTo>
                  <a:pt x="2703" y="674"/>
                </a:lnTo>
                <a:lnTo>
                  <a:pt x="2729" y="698"/>
                </a:lnTo>
                <a:lnTo>
                  <a:pt x="2760" y="722"/>
                </a:lnTo>
                <a:lnTo>
                  <a:pt x="2796" y="747"/>
                </a:lnTo>
                <a:lnTo>
                  <a:pt x="2802" y="752"/>
                </a:lnTo>
                <a:lnTo>
                  <a:pt x="2741" y="794"/>
                </a:lnTo>
                <a:close/>
                <a:moveTo>
                  <a:pt x="2463" y="843"/>
                </a:moveTo>
                <a:lnTo>
                  <a:pt x="2493" y="866"/>
                </a:lnTo>
                <a:lnTo>
                  <a:pt x="2517" y="885"/>
                </a:lnTo>
                <a:lnTo>
                  <a:pt x="2535" y="903"/>
                </a:lnTo>
                <a:lnTo>
                  <a:pt x="2549" y="921"/>
                </a:lnTo>
                <a:lnTo>
                  <a:pt x="2559" y="939"/>
                </a:lnTo>
                <a:lnTo>
                  <a:pt x="2567" y="960"/>
                </a:lnTo>
                <a:lnTo>
                  <a:pt x="2568" y="980"/>
                </a:lnTo>
                <a:lnTo>
                  <a:pt x="2571" y="1004"/>
                </a:lnTo>
                <a:lnTo>
                  <a:pt x="2568" y="1031"/>
                </a:lnTo>
                <a:lnTo>
                  <a:pt x="2567" y="1043"/>
                </a:lnTo>
                <a:lnTo>
                  <a:pt x="2562" y="1055"/>
                </a:lnTo>
                <a:lnTo>
                  <a:pt x="2556" y="1067"/>
                </a:lnTo>
                <a:lnTo>
                  <a:pt x="2550" y="1079"/>
                </a:lnTo>
                <a:lnTo>
                  <a:pt x="2543" y="1091"/>
                </a:lnTo>
                <a:lnTo>
                  <a:pt x="2532" y="1101"/>
                </a:lnTo>
                <a:lnTo>
                  <a:pt x="2508" y="1125"/>
                </a:lnTo>
                <a:lnTo>
                  <a:pt x="2477" y="1149"/>
                </a:lnTo>
                <a:lnTo>
                  <a:pt x="2436" y="1179"/>
                </a:lnTo>
                <a:lnTo>
                  <a:pt x="2387" y="1211"/>
                </a:lnTo>
                <a:lnTo>
                  <a:pt x="2339" y="1179"/>
                </a:lnTo>
                <a:lnTo>
                  <a:pt x="2297" y="1149"/>
                </a:lnTo>
                <a:lnTo>
                  <a:pt x="2267" y="1125"/>
                </a:lnTo>
                <a:lnTo>
                  <a:pt x="2241" y="1101"/>
                </a:lnTo>
                <a:lnTo>
                  <a:pt x="2234" y="1091"/>
                </a:lnTo>
                <a:lnTo>
                  <a:pt x="2225" y="1079"/>
                </a:lnTo>
                <a:lnTo>
                  <a:pt x="2217" y="1067"/>
                </a:lnTo>
                <a:lnTo>
                  <a:pt x="2213" y="1055"/>
                </a:lnTo>
                <a:lnTo>
                  <a:pt x="2210" y="1043"/>
                </a:lnTo>
                <a:lnTo>
                  <a:pt x="2207" y="1031"/>
                </a:lnTo>
                <a:lnTo>
                  <a:pt x="2205" y="1004"/>
                </a:lnTo>
                <a:lnTo>
                  <a:pt x="2205" y="980"/>
                </a:lnTo>
                <a:lnTo>
                  <a:pt x="2210" y="960"/>
                </a:lnTo>
                <a:lnTo>
                  <a:pt x="2216" y="939"/>
                </a:lnTo>
                <a:lnTo>
                  <a:pt x="2225" y="921"/>
                </a:lnTo>
                <a:lnTo>
                  <a:pt x="2241" y="903"/>
                </a:lnTo>
                <a:lnTo>
                  <a:pt x="2259" y="885"/>
                </a:lnTo>
                <a:lnTo>
                  <a:pt x="2283" y="866"/>
                </a:lnTo>
                <a:lnTo>
                  <a:pt x="2312" y="843"/>
                </a:lnTo>
                <a:lnTo>
                  <a:pt x="2387" y="794"/>
                </a:lnTo>
                <a:lnTo>
                  <a:pt x="2463" y="843"/>
                </a:lnTo>
                <a:close/>
                <a:moveTo>
                  <a:pt x="2261" y="794"/>
                </a:moveTo>
                <a:lnTo>
                  <a:pt x="2235" y="813"/>
                </a:lnTo>
                <a:lnTo>
                  <a:pt x="2211" y="831"/>
                </a:lnTo>
                <a:lnTo>
                  <a:pt x="2192" y="852"/>
                </a:lnTo>
                <a:lnTo>
                  <a:pt x="2174" y="872"/>
                </a:lnTo>
                <a:lnTo>
                  <a:pt x="2159" y="891"/>
                </a:lnTo>
                <a:lnTo>
                  <a:pt x="2147" y="914"/>
                </a:lnTo>
                <a:lnTo>
                  <a:pt x="2138" y="891"/>
                </a:lnTo>
                <a:lnTo>
                  <a:pt x="2121" y="872"/>
                </a:lnTo>
                <a:lnTo>
                  <a:pt x="2105" y="852"/>
                </a:lnTo>
                <a:lnTo>
                  <a:pt x="2084" y="831"/>
                </a:lnTo>
                <a:lnTo>
                  <a:pt x="2061" y="813"/>
                </a:lnTo>
                <a:lnTo>
                  <a:pt x="2033" y="794"/>
                </a:lnTo>
                <a:lnTo>
                  <a:pt x="1971" y="752"/>
                </a:lnTo>
                <a:lnTo>
                  <a:pt x="1977" y="747"/>
                </a:lnTo>
                <a:lnTo>
                  <a:pt x="2013" y="722"/>
                </a:lnTo>
                <a:lnTo>
                  <a:pt x="2045" y="698"/>
                </a:lnTo>
                <a:lnTo>
                  <a:pt x="2073" y="674"/>
                </a:lnTo>
                <a:lnTo>
                  <a:pt x="2096" y="650"/>
                </a:lnTo>
                <a:lnTo>
                  <a:pt x="2114" y="627"/>
                </a:lnTo>
                <a:lnTo>
                  <a:pt x="2127" y="608"/>
                </a:lnTo>
                <a:lnTo>
                  <a:pt x="2139" y="588"/>
                </a:lnTo>
                <a:lnTo>
                  <a:pt x="2147" y="570"/>
                </a:lnTo>
                <a:lnTo>
                  <a:pt x="2156" y="588"/>
                </a:lnTo>
                <a:lnTo>
                  <a:pt x="2168" y="608"/>
                </a:lnTo>
                <a:lnTo>
                  <a:pt x="2183" y="627"/>
                </a:lnTo>
                <a:lnTo>
                  <a:pt x="2201" y="650"/>
                </a:lnTo>
                <a:lnTo>
                  <a:pt x="2223" y="674"/>
                </a:lnTo>
                <a:lnTo>
                  <a:pt x="2249" y="698"/>
                </a:lnTo>
                <a:lnTo>
                  <a:pt x="2282" y="722"/>
                </a:lnTo>
                <a:lnTo>
                  <a:pt x="2318" y="747"/>
                </a:lnTo>
                <a:lnTo>
                  <a:pt x="2324" y="752"/>
                </a:lnTo>
                <a:lnTo>
                  <a:pt x="2261" y="794"/>
                </a:lnTo>
                <a:close/>
                <a:moveTo>
                  <a:pt x="1989" y="849"/>
                </a:moveTo>
                <a:lnTo>
                  <a:pt x="2018" y="870"/>
                </a:lnTo>
                <a:lnTo>
                  <a:pt x="2039" y="888"/>
                </a:lnTo>
                <a:lnTo>
                  <a:pt x="2057" y="906"/>
                </a:lnTo>
                <a:lnTo>
                  <a:pt x="2069" y="921"/>
                </a:lnTo>
                <a:lnTo>
                  <a:pt x="2079" y="939"/>
                </a:lnTo>
                <a:lnTo>
                  <a:pt x="2087" y="960"/>
                </a:lnTo>
                <a:lnTo>
                  <a:pt x="2090" y="980"/>
                </a:lnTo>
                <a:lnTo>
                  <a:pt x="2091" y="1004"/>
                </a:lnTo>
                <a:lnTo>
                  <a:pt x="2090" y="1031"/>
                </a:lnTo>
                <a:lnTo>
                  <a:pt x="2087" y="1043"/>
                </a:lnTo>
                <a:lnTo>
                  <a:pt x="2084" y="1055"/>
                </a:lnTo>
                <a:lnTo>
                  <a:pt x="2078" y="1065"/>
                </a:lnTo>
                <a:lnTo>
                  <a:pt x="2072" y="1077"/>
                </a:lnTo>
                <a:lnTo>
                  <a:pt x="2066" y="1089"/>
                </a:lnTo>
                <a:lnTo>
                  <a:pt x="2055" y="1100"/>
                </a:lnTo>
                <a:lnTo>
                  <a:pt x="2033" y="1121"/>
                </a:lnTo>
                <a:lnTo>
                  <a:pt x="2003" y="1145"/>
                </a:lnTo>
                <a:lnTo>
                  <a:pt x="1965" y="1173"/>
                </a:lnTo>
                <a:lnTo>
                  <a:pt x="1919" y="1203"/>
                </a:lnTo>
                <a:lnTo>
                  <a:pt x="1907" y="1211"/>
                </a:lnTo>
                <a:lnTo>
                  <a:pt x="1857" y="1179"/>
                </a:lnTo>
                <a:lnTo>
                  <a:pt x="1817" y="1149"/>
                </a:lnTo>
                <a:lnTo>
                  <a:pt x="1785" y="1125"/>
                </a:lnTo>
                <a:lnTo>
                  <a:pt x="1761" y="1101"/>
                </a:lnTo>
                <a:lnTo>
                  <a:pt x="1754" y="1091"/>
                </a:lnTo>
                <a:lnTo>
                  <a:pt x="1745" y="1079"/>
                </a:lnTo>
                <a:lnTo>
                  <a:pt x="1737" y="1067"/>
                </a:lnTo>
                <a:lnTo>
                  <a:pt x="1733" y="1055"/>
                </a:lnTo>
                <a:lnTo>
                  <a:pt x="1730" y="1043"/>
                </a:lnTo>
                <a:lnTo>
                  <a:pt x="1727" y="1031"/>
                </a:lnTo>
                <a:lnTo>
                  <a:pt x="1725" y="1004"/>
                </a:lnTo>
                <a:lnTo>
                  <a:pt x="1725" y="980"/>
                </a:lnTo>
                <a:lnTo>
                  <a:pt x="1730" y="960"/>
                </a:lnTo>
                <a:lnTo>
                  <a:pt x="1736" y="939"/>
                </a:lnTo>
                <a:lnTo>
                  <a:pt x="1745" y="921"/>
                </a:lnTo>
                <a:lnTo>
                  <a:pt x="1761" y="903"/>
                </a:lnTo>
                <a:lnTo>
                  <a:pt x="1779" y="885"/>
                </a:lnTo>
                <a:lnTo>
                  <a:pt x="1803" y="866"/>
                </a:lnTo>
                <a:lnTo>
                  <a:pt x="1832" y="843"/>
                </a:lnTo>
                <a:lnTo>
                  <a:pt x="1907" y="794"/>
                </a:lnTo>
                <a:lnTo>
                  <a:pt x="1919" y="801"/>
                </a:lnTo>
                <a:lnTo>
                  <a:pt x="1989" y="849"/>
                </a:lnTo>
                <a:close/>
                <a:moveTo>
                  <a:pt x="1781" y="794"/>
                </a:moveTo>
                <a:lnTo>
                  <a:pt x="1755" y="813"/>
                </a:lnTo>
                <a:lnTo>
                  <a:pt x="1731" y="831"/>
                </a:lnTo>
                <a:lnTo>
                  <a:pt x="1712" y="852"/>
                </a:lnTo>
                <a:lnTo>
                  <a:pt x="1694" y="872"/>
                </a:lnTo>
                <a:lnTo>
                  <a:pt x="1680" y="891"/>
                </a:lnTo>
                <a:lnTo>
                  <a:pt x="1668" y="914"/>
                </a:lnTo>
                <a:lnTo>
                  <a:pt x="1656" y="891"/>
                </a:lnTo>
                <a:lnTo>
                  <a:pt x="1641" y="872"/>
                </a:lnTo>
                <a:lnTo>
                  <a:pt x="1623" y="852"/>
                </a:lnTo>
                <a:lnTo>
                  <a:pt x="1604" y="831"/>
                </a:lnTo>
                <a:lnTo>
                  <a:pt x="1580" y="813"/>
                </a:lnTo>
                <a:lnTo>
                  <a:pt x="1554" y="794"/>
                </a:lnTo>
                <a:lnTo>
                  <a:pt x="1491" y="752"/>
                </a:lnTo>
                <a:lnTo>
                  <a:pt x="1497" y="747"/>
                </a:lnTo>
                <a:lnTo>
                  <a:pt x="1533" y="722"/>
                </a:lnTo>
                <a:lnTo>
                  <a:pt x="1566" y="698"/>
                </a:lnTo>
                <a:lnTo>
                  <a:pt x="1593" y="674"/>
                </a:lnTo>
                <a:lnTo>
                  <a:pt x="1616" y="650"/>
                </a:lnTo>
                <a:lnTo>
                  <a:pt x="1634" y="627"/>
                </a:lnTo>
                <a:lnTo>
                  <a:pt x="1647" y="608"/>
                </a:lnTo>
                <a:lnTo>
                  <a:pt x="1659" y="588"/>
                </a:lnTo>
                <a:lnTo>
                  <a:pt x="1668" y="570"/>
                </a:lnTo>
                <a:lnTo>
                  <a:pt x="1676" y="588"/>
                </a:lnTo>
                <a:lnTo>
                  <a:pt x="1688" y="608"/>
                </a:lnTo>
                <a:lnTo>
                  <a:pt x="1701" y="627"/>
                </a:lnTo>
                <a:lnTo>
                  <a:pt x="1721" y="650"/>
                </a:lnTo>
                <a:lnTo>
                  <a:pt x="1743" y="674"/>
                </a:lnTo>
                <a:lnTo>
                  <a:pt x="1769" y="698"/>
                </a:lnTo>
                <a:lnTo>
                  <a:pt x="1802" y="722"/>
                </a:lnTo>
                <a:lnTo>
                  <a:pt x="1838" y="747"/>
                </a:lnTo>
                <a:lnTo>
                  <a:pt x="1844" y="752"/>
                </a:lnTo>
                <a:lnTo>
                  <a:pt x="1781" y="794"/>
                </a:lnTo>
                <a:close/>
                <a:moveTo>
                  <a:pt x="1503" y="843"/>
                </a:moveTo>
                <a:lnTo>
                  <a:pt x="1533" y="866"/>
                </a:lnTo>
                <a:lnTo>
                  <a:pt x="1556" y="885"/>
                </a:lnTo>
                <a:lnTo>
                  <a:pt x="1575" y="903"/>
                </a:lnTo>
                <a:lnTo>
                  <a:pt x="1590" y="921"/>
                </a:lnTo>
                <a:lnTo>
                  <a:pt x="1599" y="939"/>
                </a:lnTo>
                <a:lnTo>
                  <a:pt x="1605" y="960"/>
                </a:lnTo>
                <a:lnTo>
                  <a:pt x="1610" y="980"/>
                </a:lnTo>
                <a:lnTo>
                  <a:pt x="1611" y="1004"/>
                </a:lnTo>
                <a:lnTo>
                  <a:pt x="1610" y="1031"/>
                </a:lnTo>
                <a:lnTo>
                  <a:pt x="1605" y="1043"/>
                </a:lnTo>
                <a:lnTo>
                  <a:pt x="1604" y="1055"/>
                </a:lnTo>
                <a:lnTo>
                  <a:pt x="1598" y="1067"/>
                </a:lnTo>
                <a:lnTo>
                  <a:pt x="1592" y="1079"/>
                </a:lnTo>
                <a:lnTo>
                  <a:pt x="1584" y="1091"/>
                </a:lnTo>
                <a:lnTo>
                  <a:pt x="1574" y="1101"/>
                </a:lnTo>
                <a:lnTo>
                  <a:pt x="1550" y="1125"/>
                </a:lnTo>
                <a:lnTo>
                  <a:pt x="1518" y="1149"/>
                </a:lnTo>
                <a:lnTo>
                  <a:pt x="1478" y="1179"/>
                </a:lnTo>
                <a:lnTo>
                  <a:pt x="1428" y="1211"/>
                </a:lnTo>
                <a:lnTo>
                  <a:pt x="1377" y="1179"/>
                </a:lnTo>
                <a:lnTo>
                  <a:pt x="1338" y="1149"/>
                </a:lnTo>
                <a:lnTo>
                  <a:pt x="1305" y="1125"/>
                </a:lnTo>
                <a:lnTo>
                  <a:pt x="1281" y="1101"/>
                </a:lnTo>
                <a:lnTo>
                  <a:pt x="1272" y="1091"/>
                </a:lnTo>
                <a:lnTo>
                  <a:pt x="1263" y="1079"/>
                </a:lnTo>
                <a:lnTo>
                  <a:pt x="1257" y="1067"/>
                </a:lnTo>
                <a:lnTo>
                  <a:pt x="1254" y="1055"/>
                </a:lnTo>
                <a:lnTo>
                  <a:pt x="1250" y="1043"/>
                </a:lnTo>
                <a:lnTo>
                  <a:pt x="1245" y="1031"/>
                </a:lnTo>
                <a:lnTo>
                  <a:pt x="1245" y="1004"/>
                </a:lnTo>
                <a:lnTo>
                  <a:pt x="1245" y="980"/>
                </a:lnTo>
                <a:lnTo>
                  <a:pt x="1250" y="960"/>
                </a:lnTo>
                <a:lnTo>
                  <a:pt x="1256" y="939"/>
                </a:lnTo>
                <a:lnTo>
                  <a:pt x="1266" y="921"/>
                </a:lnTo>
                <a:lnTo>
                  <a:pt x="1280" y="903"/>
                </a:lnTo>
                <a:lnTo>
                  <a:pt x="1299" y="885"/>
                </a:lnTo>
                <a:lnTo>
                  <a:pt x="1323" y="866"/>
                </a:lnTo>
                <a:lnTo>
                  <a:pt x="1352" y="843"/>
                </a:lnTo>
                <a:lnTo>
                  <a:pt x="1428" y="794"/>
                </a:lnTo>
                <a:lnTo>
                  <a:pt x="1503" y="843"/>
                </a:lnTo>
                <a:close/>
                <a:moveTo>
                  <a:pt x="1302" y="794"/>
                </a:moveTo>
                <a:lnTo>
                  <a:pt x="1275" y="813"/>
                </a:lnTo>
                <a:lnTo>
                  <a:pt x="1251" y="831"/>
                </a:lnTo>
                <a:lnTo>
                  <a:pt x="1232" y="852"/>
                </a:lnTo>
                <a:lnTo>
                  <a:pt x="1214" y="872"/>
                </a:lnTo>
                <a:lnTo>
                  <a:pt x="1200" y="891"/>
                </a:lnTo>
                <a:lnTo>
                  <a:pt x="1188" y="914"/>
                </a:lnTo>
                <a:lnTo>
                  <a:pt x="1176" y="891"/>
                </a:lnTo>
                <a:lnTo>
                  <a:pt x="1161" y="872"/>
                </a:lnTo>
                <a:lnTo>
                  <a:pt x="1143" y="852"/>
                </a:lnTo>
                <a:lnTo>
                  <a:pt x="1124" y="831"/>
                </a:lnTo>
                <a:lnTo>
                  <a:pt x="1100" y="813"/>
                </a:lnTo>
                <a:lnTo>
                  <a:pt x="1074" y="794"/>
                </a:lnTo>
                <a:lnTo>
                  <a:pt x="1013" y="752"/>
                </a:lnTo>
                <a:lnTo>
                  <a:pt x="1019" y="747"/>
                </a:lnTo>
                <a:lnTo>
                  <a:pt x="1053" y="722"/>
                </a:lnTo>
                <a:lnTo>
                  <a:pt x="1086" y="698"/>
                </a:lnTo>
                <a:lnTo>
                  <a:pt x="1112" y="674"/>
                </a:lnTo>
                <a:lnTo>
                  <a:pt x="1136" y="650"/>
                </a:lnTo>
                <a:lnTo>
                  <a:pt x="1154" y="627"/>
                </a:lnTo>
                <a:lnTo>
                  <a:pt x="1167" y="608"/>
                </a:lnTo>
                <a:lnTo>
                  <a:pt x="1179" y="588"/>
                </a:lnTo>
                <a:lnTo>
                  <a:pt x="1188" y="570"/>
                </a:lnTo>
                <a:lnTo>
                  <a:pt x="1196" y="588"/>
                </a:lnTo>
                <a:lnTo>
                  <a:pt x="1208" y="608"/>
                </a:lnTo>
                <a:lnTo>
                  <a:pt x="1221" y="627"/>
                </a:lnTo>
                <a:lnTo>
                  <a:pt x="1239" y="650"/>
                </a:lnTo>
                <a:lnTo>
                  <a:pt x="1263" y="674"/>
                </a:lnTo>
                <a:lnTo>
                  <a:pt x="1290" y="698"/>
                </a:lnTo>
                <a:lnTo>
                  <a:pt x="1322" y="722"/>
                </a:lnTo>
                <a:lnTo>
                  <a:pt x="1358" y="747"/>
                </a:lnTo>
                <a:lnTo>
                  <a:pt x="1364" y="752"/>
                </a:lnTo>
                <a:lnTo>
                  <a:pt x="1302" y="794"/>
                </a:lnTo>
                <a:close/>
                <a:moveTo>
                  <a:pt x="1031" y="849"/>
                </a:moveTo>
                <a:lnTo>
                  <a:pt x="1058" y="870"/>
                </a:lnTo>
                <a:lnTo>
                  <a:pt x="1080" y="888"/>
                </a:lnTo>
                <a:lnTo>
                  <a:pt x="1098" y="906"/>
                </a:lnTo>
                <a:lnTo>
                  <a:pt x="1110" y="921"/>
                </a:lnTo>
                <a:lnTo>
                  <a:pt x="1119" y="939"/>
                </a:lnTo>
                <a:lnTo>
                  <a:pt x="1125" y="960"/>
                </a:lnTo>
                <a:lnTo>
                  <a:pt x="1130" y="980"/>
                </a:lnTo>
                <a:lnTo>
                  <a:pt x="1131" y="1004"/>
                </a:lnTo>
                <a:lnTo>
                  <a:pt x="1130" y="1031"/>
                </a:lnTo>
                <a:lnTo>
                  <a:pt x="1125" y="1043"/>
                </a:lnTo>
                <a:lnTo>
                  <a:pt x="1124" y="1055"/>
                </a:lnTo>
                <a:lnTo>
                  <a:pt x="1118" y="1065"/>
                </a:lnTo>
                <a:lnTo>
                  <a:pt x="1112" y="1077"/>
                </a:lnTo>
                <a:lnTo>
                  <a:pt x="1106" y="1089"/>
                </a:lnTo>
                <a:lnTo>
                  <a:pt x="1095" y="1100"/>
                </a:lnTo>
                <a:lnTo>
                  <a:pt x="1074" y="1121"/>
                </a:lnTo>
                <a:lnTo>
                  <a:pt x="1044" y="1145"/>
                </a:lnTo>
                <a:lnTo>
                  <a:pt x="1007" y="1173"/>
                </a:lnTo>
                <a:lnTo>
                  <a:pt x="960" y="1203"/>
                </a:lnTo>
                <a:lnTo>
                  <a:pt x="948" y="1211"/>
                </a:lnTo>
                <a:lnTo>
                  <a:pt x="899" y="1179"/>
                </a:lnTo>
                <a:lnTo>
                  <a:pt x="858" y="1149"/>
                </a:lnTo>
                <a:lnTo>
                  <a:pt x="827" y="1125"/>
                </a:lnTo>
                <a:lnTo>
                  <a:pt x="803" y="1101"/>
                </a:lnTo>
                <a:lnTo>
                  <a:pt x="792" y="1091"/>
                </a:lnTo>
                <a:lnTo>
                  <a:pt x="785" y="1079"/>
                </a:lnTo>
                <a:lnTo>
                  <a:pt x="779" y="1067"/>
                </a:lnTo>
                <a:lnTo>
                  <a:pt x="774" y="1055"/>
                </a:lnTo>
                <a:lnTo>
                  <a:pt x="770" y="1043"/>
                </a:lnTo>
                <a:lnTo>
                  <a:pt x="767" y="1031"/>
                </a:lnTo>
                <a:lnTo>
                  <a:pt x="764" y="1004"/>
                </a:lnTo>
                <a:lnTo>
                  <a:pt x="767" y="980"/>
                </a:lnTo>
                <a:lnTo>
                  <a:pt x="770" y="960"/>
                </a:lnTo>
                <a:lnTo>
                  <a:pt x="776" y="939"/>
                </a:lnTo>
                <a:lnTo>
                  <a:pt x="786" y="921"/>
                </a:lnTo>
                <a:lnTo>
                  <a:pt x="800" y="903"/>
                </a:lnTo>
                <a:lnTo>
                  <a:pt x="821" y="885"/>
                </a:lnTo>
                <a:lnTo>
                  <a:pt x="845" y="866"/>
                </a:lnTo>
                <a:lnTo>
                  <a:pt x="872" y="843"/>
                </a:lnTo>
                <a:lnTo>
                  <a:pt x="948" y="794"/>
                </a:lnTo>
                <a:lnTo>
                  <a:pt x="960" y="801"/>
                </a:lnTo>
                <a:lnTo>
                  <a:pt x="1031" y="849"/>
                </a:lnTo>
                <a:close/>
                <a:moveTo>
                  <a:pt x="822" y="794"/>
                </a:moveTo>
                <a:lnTo>
                  <a:pt x="797" y="813"/>
                </a:lnTo>
                <a:lnTo>
                  <a:pt x="773" y="831"/>
                </a:lnTo>
                <a:lnTo>
                  <a:pt x="752" y="852"/>
                </a:lnTo>
                <a:lnTo>
                  <a:pt x="734" y="872"/>
                </a:lnTo>
                <a:lnTo>
                  <a:pt x="720" y="891"/>
                </a:lnTo>
                <a:lnTo>
                  <a:pt x="708" y="914"/>
                </a:lnTo>
                <a:lnTo>
                  <a:pt x="696" y="891"/>
                </a:lnTo>
                <a:lnTo>
                  <a:pt x="683" y="872"/>
                </a:lnTo>
                <a:lnTo>
                  <a:pt x="665" y="852"/>
                </a:lnTo>
                <a:lnTo>
                  <a:pt x="644" y="831"/>
                </a:lnTo>
                <a:lnTo>
                  <a:pt x="620" y="813"/>
                </a:lnTo>
                <a:lnTo>
                  <a:pt x="594" y="794"/>
                </a:lnTo>
                <a:lnTo>
                  <a:pt x="533" y="752"/>
                </a:lnTo>
                <a:lnTo>
                  <a:pt x="539" y="747"/>
                </a:lnTo>
                <a:lnTo>
                  <a:pt x="575" y="722"/>
                </a:lnTo>
                <a:lnTo>
                  <a:pt x="606" y="698"/>
                </a:lnTo>
                <a:lnTo>
                  <a:pt x="632" y="674"/>
                </a:lnTo>
                <a:lnTo>
                  <a:pt x="654" y="650"/>
                </a:lnTo>
                <a:lnTo>
                  <a:pt x="674" y="627"/>
                </a:lnTo>
                <a:lnTo>
                  <a:pt x="689" y="608"/>
                </a:lnTo>
                <a:lnTo>
                  <a:pt x="701" y="588"/>
                </a:lnTo>
                <a:lnTo>
                  <a:pt x="708" y="570"/>
                </a:lnTo>
                <a:lnTo>
                  <a:pt x="716" y="588"/>
                </a:lnTo>
                <a:lnTo>
                  <a:pt x="728" y="608"/>
                </a:lnTo>
                <a:lnTo>
                  <a:pt x="743" y="627"/>
                </a:lnTo>
                <a:lnTo>
                  <a:pt x="761" y="650"/>
                </a:lnTo>
                <a:lnTo>
                  <a:pt x="785" y="674"/>
                </a:lnTo>
                <a:lnTo>
                  <a:pt x="810" y="698"/>
                </a:lnTo>
                <a:lnTo>
                  <a:pt x="842" y="722"/>
                </a:lnTo>
                <a:lnTo>
                  <a:pt x="878" y="747"/>
                </a:lnTo>
                <a:lnTo>
                  <a:pt x="884" y="752"/>
                </a:lnTo>
                <a:lnTo>
                  <a:pt x="822" y="794"/>
                </a:lnTo>
                <a:close/>
                <a:moveTo>
                  <a:pt x="545" y="843"/>
                </a:moveTo>
                <a:lnTo>
                  <a:pt x="572" y="866"/>
                </a:lnTo>
                <a:lnTo>
                  <a:pt x="596" y="885"/>
                </a:lnTo>
                <a:lnTo>
                  <a:pt x="617" y="903"/>
                </a:lnTo>
                <a:lnTo>
                  <a:pt x="630" y="921"/>
                </a:lnTo>
                <a:lnTo>
                  <a:pt x="641" y="939"/>
                </a:lnTo>
                <a:lnTo>
                  <a:pt x="647" y="960"/>
                </a:lnTo>
                <a:lnTo>
                  <a:pt x="650" y="980"/>
                </a:lnTo>
                <a:lnTo>
                  <a:pt x="650" y="1004"/>
                </a:lnTo>
                <a:lnTo>
                  <a:pt x="648" y="1031"/>
                </a:lnTo>
                <a:lnTo>
                  <a:pt x="647" y="1043"/>
                </a:lnTo>
                <a:lnTo>
                  <a:pt x="642" y="1055"/>
                </a:lnTo>
                <a:lnTo>
                  <a:pt x="638" y="1067"/>
                </a:lnTo>
                <a:lnTo>
                  <a:pt x="632" y="1079"/>
                </a:lnTo>
                <a:lnTo>
                  <a:pt x="624" y="1091"/>
                </a:lnTo>
                <a:lnTo>
                  <a:pt x="614" y="1101"/>
                </a:lnTo>
                <a:lnTo>
                  <a:pt x="590" y="1125"/>
                </a:lnTo>
                <a:lnTo>
                  <a:pt x="558" y="1149"/>
                </a:lnTo>
                <a:lnTo>
                  <a:pt x="518" y="1179"/>
                </a:lnTo>
                <a:lnTo>
                  <a:pt x="468" y="1211"/>
                </a:lnTo>
                <a:lnTo>
                  <a:pt x="419" y="1179"/>
                </a:lnTo>
                <a:lnTo>
                  <a:pt x="378" y="1149"/>
                </a:lnTo>
                <a:lnTo>
                  <a:pt x="347" y="1125"/>
                </a:lnTo>
                <a:lnTo>
                  <a:pt x="323" y="1101"/>
                </a:lnTo>
                <a:lnTo>
                  <a:pt x="312" y="1091"/>
                </a:lnTo>
                <a:lnTo>
                  <a:pt x="305" y="1079"/>
                </a:lnTo>
                <a:lnTo>
                  <a:pt x="299" y="1067"/>
                </a:lnTo>
                <a:lnTo>
                  <a:pt x="293" y="1055"/>
                </a:lnTo>
                <a:lnTo>
                  <a:pt x="291" y="1043"/>
                </a:lnTo>
                <a:lnTo>
                  <a:pt x="287" y="1031"/>
                </a:lnTo>
                <a:lnTo>
                  <a:pt x="285" y="1004"/>
                </a:lnTo>
                <a:lnTo>
                  <a:pt x="287" y="980"/>
                </a:lnTo>
                <a:lnTo>
                  <a:pt x="291" y="960"/>
                </a:lnTo>
                <a:lnTo>
                  <a:pt x="297" y="939"/>
                </a:lnTo>
                <a:lnTo>
                  <a:pt x="306" y="921"/>
                </a:lnTo>
                <a:lnTo>
                  <a:pt x="321" y="903"/>
                </a:lnTo>
                <a:lnTo>
                  <a:pt x="341" y="885"/>
                </a:lnTo>
                <a:lnTo>
                  <a:pt x="363" y="866"/>
                </a:lnTo>
                <a:lnTo>
                  <a:pt x="392" y="843"/>
                </a:lnTo>
                <a:lnTo>
                  <a:pt x="468" y="794"/>
                </a:lnTo>
                <a:lnTo>
                  <a:pt x="545" y="843"/>
                </a:lnTo>
                <a:close/>
                <a:moveTo>
                  <a:pt x="153" y="1334"/>
                </a:moveTo>
                <a:lnTo>
                  <a:pt x="126" y="1310"/>
                </a:lnTo>
                <a:lnTo>
                  <a:pt x="95" y="1283"/>
                </a:lnTo>
                <a:lnTo>
                  <a:pt x="59" y="1257"/>
                </a:lnTo>
                <a:lnTo>
                  <a:pt x="53" y="1253"/>
                </a:lnTo>
                <a:lnTo>
                  <a:pt x="114" y="1211"/>
                </a:lnTo>
                <a:lnTo>
                  <a:pt x="141" y="1191"/>
                </a:lnTo>
                <a:lnTo>
                  <a:pt x="165" y="1172"/>
                </a:lnTo>
                <a:lnTo>
                  <a:pt x="185" y="1151"/>
                </a:lnTo>
                <a:lnTo>
                  <a:pt x="203" y="1131"/>
                </a:lnTo>
                <a:lnTo>
                  <a:pt x="216" y="1109"/>
                </a:lnTo>
                <a:lnTo>
                  <a:pt x="228" y="1088"/>
                </a:lnTo>
                <a:lnTo>
                  <a:pt x="240" y="1109"/>
                </a:lnTo>
                <a:lnTo>
                  <a:pt x="255" y="1131"/>
                </a:lnTo>
                <a:lnTo>
                  <a:pt x="273" y="1151"/>
                </a:lnTo>
                <a:lnTo>
                  <a:pt x="293" y="1172"/>
                </a:lnTo>
                <a:lnTo>
                  <a:pt x="317" y="1191"/>
                </a:lnTo>
                <a:lnTo>
                  <a:pt x="342" y="1211"/>
                </a:lnTo>
                <a:lnTo>
                  <a:pt x="404" y="1253"/>
                </a:lnTo>
                <a:lnTo>
                  <a:pt x="398" y="1257"/>
                </a:lnTo>
                <a:lnTo>
                  <a:pt x="363" y="1283"/>
                </a:lnTo>
                <a:lnTo>
                  <a:pt x="330" y="1310"/>
                </a:lnTo>
                <a:lnTo>
                  <a:pt x="303" y="1334"/>
                </a:lnTo>
                <a:lnTo>
                  <a:pt x="281" y="1355"/>
                </a:lnTo>
                <a:lnTo>
                  <a:pt x="263" y="1377"/>
                </a:lnTo>
                <a:lnTo>
                  <a:pt x="249" y="1400"/>
                </a:lnTo>
                <a:lnTo>
                  <a:pt x="237" y="1418"/>
                </a:lnTo>
                <a:lnTo>
                  <a:pt x="228" y="1436"/>
                </a:lnTo>
                <a:lnTo>
                  <a:pt x="221" y="1418"/>
                </a:lnTo>
                <a:lnTo>
                  <a:pt x="209" y="1400"/>
                </a:lnTo>
                <a:lnTo>
                  <a:pt x="195" y="1377"/>
                </a:lnTo>
                <a:lnTo>
                  <a:pt x="174" y="1355"/>
                </a:lnTo>
                <a:lnTo>
                  <a:pt x="153" y="1334"/>
                </a:lnTo>
                <a:close/>
                <a:moveTo>
                  <a:pt x="165" y="1791"/>
                </a:moveTo>
                <a:lnTo>
                  <a:pt x="141" y="1773"/>
                </a:lnTo>
                <a:lnTo>
                  <a:pt x="114" y="1752"/>
                </a:lnTo>
                <a:lnTo>
                  <a:pt x="53" y="1710"/>
                </a:lnTo>
                <a:lnTo>
                  <a:pt x="59" y="1707"/>
                </a:lnTo>
                <a:lnTo>
                  <a:pt x="95" y="1680"/>
                </a:lnTo>
                <a:lnTo>
                  <a:pt x="126" y="1656"/>
                </a:lnTo>
                <a:lnTo>
                  <a:pt x="153" y="1634"/>
                </a:lnTo>
                <a:lnTo>
                  <a:pt x="174" y="1610"/>
                </a:lnTo>
                <a:lnTo>
                  <a:pt x="195" y="1587"/>
                </a:lnTo>
                <a:lnTo>
                  <a:pt x="209" y="1568"/>
                </a:lnTo>
                <a:lnTo>
                  <a:pt x="221" y="1547"/>
                </a:lnTo>
                <a:lnTo>
                  <a:pt x="228" y="1532"/>
                </a:lnTo>
                <a:lnTo>
                  <a:pt x="237" y="1547"/>
                </a:lnTo>
                <a:lnTo>
                  <a:pt x="249" y="1568"/>
                </a:lnTo>
                <a:lnTo>
                  <a:pt x="263" y="1587"/>
                </a:lnTo>
                <a:lnTo>
                  <a:pt x="281" y="1610"/>
                </a:lnTo>
                <a:lnTo>
                  <a:pt x="303" y="1634"/>
                </a:lnTo>
                <a:lnTo>
                  <a:pt x="330" y="1656"/>
                </a:lnTo>
                <a:lnTo>
                  <a:pt x="363" y="1680"/>
                </a:lnTo>
                <a:lnTo>
                  <a:pt x="398" y="1707"/>
                </a:lnTo>
                <a:lnTo>
                  <a:pt x="404" y="1710"/>
                </a:lnTo>
                <a:lnTo>
                  <a:pt x="342" y="1752"/>
                </a:lnTo>
                <a:lnTo>
                  <a:pt x="315" y="1773"/>
                </a:lnTo>
                <a:lnTo>
                  <a:pt x="293" y="1791"/>
                </a:lnTo>
                <a:lnTo>
                  <a:pt x="273" y="1811"/>
                </a:lnTo>
                <a:lnTo>
                  <a:pt x="255" y="1830"/>
                </a:lnTo>
                <a:lnTo>
                  <a:pt x="240" y="1851"/>
                </a:lnTo>
                <a:lnTo>
                  <a:pt x="228" y="1875"/>
                </a:lnTo>
                <a:lnTo>
                  <a:pt x="216" y="1851"/>
                </a:lnTo>
                <a:lnTo>
                  <a:pt x="203" y="1830"/>
                </a:lnTo>
                <a:lnTo>
                  <a:pt x="185" y="1811"/>
                </a:lnTo>
                <a:lnTo>
                  <a:pt x="165" y="1791"/>
                </a:lnTo>
                <a:close/>
                <a:moveTo>
                  <a:pt x="153" y="2292"/>
                </a:moveTo>
                <a:lnTo>
                  <a:pt x="126" y="2268"/>
                </a:lnTo>
                <a:lnTo>
                  <a:pt x="95" y="2243"/>
                </a:lnTo>
                <a:lnTo>
                  <a:pt x="59" y="2219"/>
                </a:lnTo>
                <a:lnTo>
                  <a:pt x="53" y="2214"/>
                </a:lnTo>
                <a:lnTo>
                  <a:pt x="114" y="2171"/>
                </a:lnTo>
                <a:lnTo>
                  <a:pt x="141" y="2151"/>
                </a:lnTo>
                <a:lnTo>
                  <a:pt x="165" y="2130"/>
                </a:lnTo>
                <a:lnTo>
                  <a:pt x="185" y="2111"/>
                </a:lnTo>
                <a:lnTo>
                  <a:pt x="203" y="2091"/>
                </a:lnTo>
                <a:lnTo>
                  <a:pt x="216" y="2070"/>
                </a:lnTo>
                <a:lnTo>
                  <a:pt x="228" y="2046"/>
                </a:lnTo>
                <a:lnTo>
                  <a:pt x="240" y="2070"/>
                </a:lnTo>
                <a:lnTo>
                  <a:pt x="255" y="2091"/>
                </a:lnTo>
                <a:lnTo>
                  <a:pt x="273" y="2111"/>
                </a:lnTo>
                <a:lnTo>
                  <a:pt x="293" y="2130"/>
                </a:lnTo>
                <a:lnTo>
                  <a:pt x="317" y="2151"/>
                </a:lnTo>
                <a:lnTo>
                  <a:pt x="342" y="2171"/>
                </a:lnTo>
                <a:lnTo>
                  <a:pt x="404" y="2214"/>
                </a:lnTo>
                <a:lnTo>
                  <a:pt x="398" y="2219"/>
                </a:lnTo>
                <a:lnTo>
                  <a:pt x="363" y="2243"/>
                </a:lnTo>
                <a:lnTo>
                  <a:pt x="330" y="2268"/>
                </a:lnTo>
                <a:lnTo>
                  <a:pt x="303" y="2292"/>
                </a:lnTo>
                <a:lnTo>
                  <a:pt x="281" y="2316"/>
                </a:lnTo>
                <a:lnTo>
                  <a:pt x="263" y="2336"/>
                </a:lnTo>
                <a:lnTo>
                  <a:pt x="249" y="2358"/>
                </a:lnTo>
                <a:lnTo>
                  <a:pt x="237" y="2376"/>
                </a:lnTo>
                <a:lnTo>
                  <a:pt x="228" y="2394"/>
                </a:lnTo>
                <a:lnTo>
                  <a:pt x="221" y="2376"/>
                </a:lnTo>
                <a:lnTo>
                  <a:pt x="209" y="2358"/>
                </a:lnTo>
                <a:lnTo>
                  <a:pt x="195" y="2336"/>
                </a:lnTo>
                <a:lnTo>
                  <a:pt x="174" y="2316"/>
                </a:lnTo>
                <a:lnTo>
                  <a:pt x="153" y="2292"/>
                </a:lnTo>
                <a:close/>
                <a:moveTo>
                  <a:pt x="165" y="2753"/>
                </a:moveTo>
                <a:lnTo>
                  <a:pt x="141" y="2732"/>
                </a:lnTo>
                <a:lnTo>
                  <a:pt x="114" y="2712"/>
                </a:lnTo>
                <a:lnTo>
                  <a:pt x="53" y="2670"/>
                </a:lnTo>
                <a:lnTo>
                  <a:pt x="59" y="2666"/>
                </a:lnTo>
                <a:lnTo>
                  <a:pt x="95" y="2640"/>
                </a:lnTo>
                <a:lnTo>
                  <a:pt x="126" y="2616"/>
                </a:lnTo>
                <a:lnTo>
                  <a:pt x="153" y="2592"/>
                </a:lnTo>
                <a:lnTo>
                  <a:pt x="174" y="2568"/>
                </a:lnTo>
                <a:lnTo>
                  <a:pt x="195" y="2549"/>
                </a:lnTo>
                <a:lnTo>
                  <a:pt x="209" y="2526"/>
                </a:lnTo>
                <a:lnTo>
                  <a:pt x="221" y="2508"/>
                </a:lnTo>
                <a:lnTo>
                  <a:pt x="228" y="2490"/>
                </a:lnTo>
                <a:lnTo>
                  <a:pt x="237" y="2508"/>
                </a:lnTo>
                <a:lnTo>
                  <a:pt x="249" y="2526"/>
                </a:lnTo>
                <a:lnTo>
                  <a:pt x="263" y="2549"/>
                </a:lnTo>
                <a:lnTo>
                  <a:pt x="281" y="2568"/>
                </a:lnTo>
                <a:lnTo>
                  <a:pt x="303" y="2592"/>
                </a:lnTo>
                <a:lnTo>
                  <a:pt x="330" y="2616"/>
                </a:lnTo>
                <a:lnTo>
                  <a:pt x="363" y="2640"/>
                </a:lnTo>
                <a:lnTo>
                  <a:pt x="398" y="2666"/>
                </a:lnTo>
                <a:lnTo>
                  <a:pt x="404" y="2670"/>
                </a:lnTo>
                <a:lnTo>
                  <a:pt x="342" y="2712"/>
                </a:lnTo>
                <a:lnTo>
                  <a:pt x="315" y="2732"/>
                </a:lnTo>
                <a:lnTo>
                  <a:pt x="293" y="2753"/>
                </a:lnTo>
                <a:lnTo>
                  <a:pt x="273" y="2771"/>
                </a:lnTo>
                <a:lnTo>
                  <a:pt x="255" y="2790"/>
                </a:lnTo>
                <a:lnTo>
                  <a:pt x="240" y="2813"/>
                </a:lnTo>
                <a:lnTo>
                  <a:pt x="228" y="2834"/>
                </a:lnTo>
                <a:lnTo>
                  <a:pt x="216" y="2813"/>
                </a:lnTo>
                <a:lnTo>
                  <a:pt x="203" y="2790"/>
                </a:lnTo>
                <a:lnTo>
                  <a:pt x="185" y="2771"/>
                </a:lnTo>
                <a:lnTo>
                  <a:pt x="165" y="2753"/>
                </a:lnTo>
                <a:close/>
                <a:moveTo>
                  <a:pt x="153" y="3252"/>
                </a:moveTo>
                <a:lnTo>
                  <a:pt x="126" y="3228"/>
                </a:lnTo>
                <a:lnTo>
                  <a:pt x="95" y="3204"/>
                </a:lnTo>
                <a:lnTo>
                  <a:pt x="59" y="3177"/>
                </a:lnTo>
                <a:lnTo>
                  <a:pt x="53" y="3174"/>
                </a:lnTo>
                <a:lnTo>
                  <a:pt x="114" y="3129"/>
                </a:lnTo>
                <a:lnTo>
                  <a:pt x="141" y="3110"/>
                </a:lnTo>
                <a:lnTo>
                  <a:pt x="165" y="3090"/>
                </a:lnTo>
                <a:lnTo>
                  <a:pt x="185" y="3069"/>
                </a:lnTo>
                <a:lnTo>
                  <a:pt x="203" y="3050"/>
                </a:lnTo>
                <a:lnTo>
                  <a:pt x="216" y="3030"/>
                </a:lnTo>
                <a:lnTo>
                  <a:pt x="228" y="3008"/>
                </a:lnTo>
                <a:lnTo>
                  <a:pt x="240" y="3030"/>
                </a:lnTo>
                <a:lnTo>
                  <a:pt x="255" y="3050"/>
                </a:lnTo>
                <a:lnTo>
                  <a:pt x="273" y="3069"/>
                </a:lnTo>
                <a:lnTo>
                  <a:pt x="293" y="3090"/>
                </a:lnTo>
                <a:lnTo>
                  <a:pt x="317" y="3110"/>
                </a:lnTo>
                <a:lnTo>
                  <a:pt x="342" y="3129"/>
                </a:lnTo>
                <a:lnTo>
                  <a:pt x="404" y="3174"/>
                </a:lnTo>
                <a:lnTo>
                  <a:pt x="398" y="3177"/>
                </a:lnTo>
                <a:lnTo>
                  <a:pt x="363" y="3204"/>
                </a:lnTo>
                <a:lnTo>
                  <a:pt x="330" y="3228"/>
                </a:lnTo>
                <a:lnTo>
                  <a:pt x="303" y="3252"/>
                </a:lnTo>
                <a:lnTo>
                  <a:pt x="281" y="3276"/>
                </a:lnTo>
                <a:lnTo>
                  <a:pt x="263" y="3297"/>
                </a:lnTo>
                <a:lnTo>
                  <a:pt x="249" y="3318"/>
                </a:lnTo>
                <a:lnTo>
                  <a:pt x="237" y="3338"/>
                </a:lnTo>
                <a:lnTo>
                  <a:pt x="228" y="3354"/>
                </a:lnTo>
                <a:lnTo>
                  <a:pt x="221" y="3338"/>
                </a:lnTo>
                <a:lnTo>
                  <a:pt x="209" y="3318"/>
                </a:lnTo>
                <a:lnTo>
                  <a:pt x="195" y="3297"/>
                </a:lnTo>
                <a:lnTo>
                  <a:pt x="174" y="3276"/>
                </a:lnTo>
                <a:lnTo>
                  <a:pt x="153" y="3252"/>
                </a:lnTo>
                <a:close/>
                <a:moveTo>
                  <a:pt x="165" y="3711"/>
                </a:moveTo>
                <a:lnTo>
                  <a:pt x="141" y="3692"/>
                </a:lnTo>
                <a:lnTo>
                  <a:pt x="114" y="3671"/>
                </a:lnTo>
                <a:lnTo>
                  <a:pt x="53" y="3629"/>
                </a:lnTo>
                <a:lnTo>
                  <a:pt x="59" y="3627"/>
                </a:lnTo>
                <a:lnTo>
                  <a:pt x="95" y="3602"/>
                </a:lnTo>
                <a:lnTo>
                  <a:pt x="126" y="3576"/>
                </a:lnTo>
                <a:lnTo>
                  <a:pt x="153" y="3552"/>
                </a:lnTo>
                <a:lnTo>
                  <a:pt x="174" y="3530"/>
                </a:lnTo>
                <a:lnTo>
                  <a:pt x="195" y="3507"/>
                </a:lnTo>
                <a:lnTo>
                  <a:pt x="209" y="3486"/>
                </a:lnTo>
                <a:lnTo>
                  <a:pt x="221" y="3468"/>
                </a:lnTo>
                <a:lnTo>
                  <a:pt x="228" y="3450"/>
                </a:lnTo>
                <a:lnTo>
                  <a:pt x="237" y="3468"/>
                </a:lnTo>
                <a:lnTo>
                  <a:pt x="249" y="3486"/>
                </a:lnTo>
                <a:lnTo>
                  <a:pt x="263" y="3507"/>
                </a:lnTo>
                <a:lnTo>
                  <a:pt x="281" y="3530"/>
                </a:lnTo>
                <a:lnTo>
                  <a:pt x="303" y="3552"/>
                </a:lnTo>
                <a:lnTo>
                  <a:pt x="330" y="3576"/>
                </a:lnTo>
                <a:lnTo>
                  <a:pt x="363" y="3602"/>
                </a:lnTo>
                <a:lnTo>
                  <a:pt x="398" y="3627"/>
                </a:lnTo>
                <a:lnTo>
                  <a:pt x="404" y="3629"/>
                </a:lnTo>
                <a:lnTo>
                  <a:pt x="342" y="3671"/>
                </a:lnTo>
                <a:lnTo>
                  <a:pt x="315" y="3692"/>
                </a:lnTo>
                <a:lnTo>
                  <a:pt x="293" y="3711"/>
                </a:lnTo>
                <a:lnTo>
                  <a:pt x="273" y="3729"/>
                </a:lnTo>
                <a:lnTo>
                  <a:pt x="255" y="3749"/>
                </a:lnTo>
                <a:lnTo>
                  <a:pt x="240" y="3771"/>
                </a:lnTo>
                <a:lnTo>
                  <a:pt x="228" y="3794"/>
                </a:lnTo>
                <a:lnTo>
                  <a:pt x="216" y="3771"/>
                </a:lnTo>
                <a:lnTo>
                  <a:pt x="203" y="3749"/>
                </a:lnTo>
                <a:lnTo>
                  <a:pt x="185" y="3729"/>
                </a:lnTo>
                <a:lnTo>
                  <a:pt x="165" y="3711"/>
                </a:lnTo>
                <a:close/>
                <a:moveTo>
                  <a:pt x="153" y="4211"/>
                </a:moveTo>
                <a:lnTo>
                  <a:pt x="126" y="4187"/>
                </a:lnTo>
                <a:lnTo>
                  <a:pt x="95" y="4163"/>
                </a:lnTo>
                <a:lnTo>
                  <a:pt x="59" y="4137"/>
                </a:lnTo>
                <a:lnTo>
                  <a:pt x="53" y="4133"/>
                </a:lnTo>
                <a:lnTo>
                  <a:pt x="114" y="4089"/>
                </a:lnTo>
                <a:lnTo>
                  <a:pt x="141" y="4070"/>
                </a:lnTo>
                <a:lnTo>
                  <a:pt x="165" y="4049"/>
                </a:lnTo>
                <a:lnTo>
                  <a:pt x="185" y="4031"/>
                </a:lnTo>
                <a:lnTo>
                  <a:pt x="203" y="4010"/>
                </a:lnTo>
                <a:lnTo>
                  <a:pt x="216" y="3989"/>
                </a:lnTo>
                <a:lnTo>
                  <a:pt x="228" y="3968"/>
                </a:lnTo>
                <a:lnTo>
                  <a:pt x="240" y="3989"/>
                </a:lnTo>
                <a:lnTo>
                  <a:pt x="255" y="4010"/>
                </a:lnTo>
                <a:lnTo>
                  <a:pt x="273" y="4031"/>
                </a:lnTo>
                <a:lnTo>
                  <a:pt x="293" y="4049"/>
                </a:lnTo>
                <a:lnTo>
                  <a:pt x="317" y="4070"/>
                </a:lnTo>
                <a:lnTo>
                  <a:pt x="342" y="4089"/>
                </a:lnTo>
                <a:lnTo>
                  <a:pt x="404" y="4133"/>
                </a:lnTo>
                <a:lnTo>
                  <a:pt x="398" y="4137"/>
                </a:lnTo>
                <a:lnTo>
                  <a:pt x="363" y="4163"/>
                </a:lnTo>
                <a:lnTo>
                  <a:pt x="330" y="4187"/>
                </a:lnTo>
                <a:lnTo>
                  <a:pt x="303" y="4211"/>
                </a:lnTo>
                <a:lnTo>
                  <a:pt x="281" y="4235"/>
                </a:lnTo>
                <a:lnTo>
                  <a:pt x="263" y="4257"/>
                </a:lnTo>
                <a:lnTo>
                  <a:pt x="249" y="4277"/>
                </a:lnTo>
                <a:lnTo>
                  <a:pt x="237" y="4296"/>
                </a:lnTo>
                <a:lnTo>
                  <a:pt x="228" y="4314"/>
                </a:lnTo>
                <a:lnTo>
                  <a:pt x="221" y="4296"/>
                </a:lnTo>
                <a:lnTo>
                  <a:pt x="209" y="4277"/>
                </a:lnTo>
                <a:lnTo>
                  <a:pt x="195" y="4257"/>
                </a:lnTo>
                <a:lnTo>
                  <a:pt x="174" y="4235"/>
                </a:lnTo>
                <a:lnTo>
                  <a:pt x="153" y="4211"/>
                </a:lnTo>
                <a:close/>
                <a:moveTo>
                  <a:pt x="165" y="4671"/>
                </a:moveTo>
                <a:lnTo>
                  <a:pt x="141" y="4650"/>
                </a:lnTo>
                <a:lnTo>
                  <a:pt x="114" y="4632"/>
                </a:lnTo>
                <a:lnTo>
                  <a:pt x="53" y="4590"/>
                </a:lnTo>
                <a:lnTo>
                  <a:pt x="59" y="4587"/>
                </a:lnTo>
                <a:lnTo>
                  <a:pt x="95" y="4560"/>
                </a:lnTo>
                <a:lnTo>
                  <a:pt x="126" y="4535"/>
                </a:lnTo>
                <a:lnTo>
                  <a:pt x="153" y="4511"/>
                </a:lnTo>
                <a:lnTo>
                  <a:pt x="174" y="4488"/>
                </a:lnTo>
                <a:lnTo>
                  <a:pt x="195" y="4467"/>
                </a:lnTo>
                <a:lnTo>
                  <a:pt x="209" y="4446"/>
                </a:lnTo>
                <a:lnTo>
                  <a:pt x="221" y="4427"/>
                </a:lnTo>
                <a:lnTo>
                  <a:pt x="228" y="4409"/>
                </a:lnTo>
                <a:lnTo>
                  <a:pt x="237" y="4427"/>
                </a:lnTo>
                <a:lnTo>
                  <a:pt x="249" y="4446"/>
                </a:lnTo>
                <a:lnTo>
                  <a:pt x="263" y="4467"/>
                </a:lnTo>
                <a:lnTo>
                  <a:pt x="281" y="4488"/>
                </a:lnTo>
                <a:lnTo>
                  <a:pt x="303" y="4511"/>
                </a:lnTo>
                <a:lnTo>
                  <a:pt x="330" y="4535"/>
                </a:lnTo>
                <a:lnTo>
                  <a:pt x="363" y="4560"/>
                </a:lnTo>
                <a:lnTo>
                  <a:pt x="398" y="4587"/>
                </a:lnTo>
                <a:lnTo>
                  <a:pt x="404" y="4590"/>
                </a:lnTo>
                <a:lnTo>
                  <a:pt x="342" y="4632"/>
                </a:lnTo>
                <a:lnTo>
                  <a:pt x="315" y="4650"/>
                </a:lnTo>
                <a:lnTo>
                  <a:pt x="293" y="4671"/>
                </a:lnTo>
                <a:lnTo>
                  <a:pt x="273" y="4691"/>
                </a:lnTo>
                <a:lnTo>
                  <a:pt x="255" y="4710"/>
                </a:lnTo>
                <a:lnTo>
                  <a:pt x="240" y="4731"/>
                </a:lnTo>
                <a:lnTo>
                  <a:pt x="228" y="4752"/>
                </a:lnTo>
                <a:lnTo>
                  <a:pt x="216" y="4731"/>
                </a:lnTo>
                <a:lnTo>
                  <a:pt x="203" y="4710"/>
                </a:lnTo>
                <a:lnTo>
                  <a:pt x="185" y="4691"/>
                </a:lnTo>
                <a:lnTo>
                  <a:pt x="165" y="4671"/>
                </a:lnTo>
                <a:close/>
                <a:moveTo>
                  <a:pt x="153" y="5172"/>
                </a:moveTo>
                <a:lnTo>
                  <a:pt x="126" y="5148"/>
                </a:lnTo>
                <a:lnTo>
                  <a:pt x="95" y="5123"/>
                </a:lnTo>
                <a:lnTo>
                  <a:pt x="59" y="5096"/>
                </a:lnTo>
                <a:lnTo>
                  <a:pt x="53" y="5093"/>
                </a:lnTo>
                <a:lnTo>
                  <a:pt x="114" y="5051"/>
                </a:lnTo>
                <a:lnTo>
                  <a:pt x="141" y="5030"/>
                </a:lnTo>
                <a:lnTo>
                  <a:pt x="165" y="5010"/>
                </a:lnTo>
                <a:lnTo>
                  <a:pt x="185" y="4991"/>
                </a:lnTo>
                <a:lnTo>
                  <a:pt x="203" y="4970"/>
                </a:lnTo>
                <a:lnTo>
                  <a:pt x="216" y="4949"/>
                </a:lnTo>
                <a:lnTo>
                  <a:pt x="228" y="4926"/>
                </a:lnTo>
                <a:lnTo>
                  <a:pt x="240" y="4949"/>
                </a:lnTo>
                <a:lnTo>
                  <a:pt x="255" y="4970"/>
                </a:lnTo>
                <a:lnTo>
                  <a:pt x="273" y="4991"/>
                </a:lnTo>
                <a:lnTo>
                  <a:pt x="293" y="5010"/>
                </a:lnTo>
                <a:lnTo>
                  <a:pt x="317" y="5030"/>
                </a:lnTo>
                <a:lnTo>
                  <a:pt x="342" y="5051"/>
                </a:lnTo>
                <a:lnTo>
                  <a:pt x="404" y="5093"/>
                </a:lnTo>
                <a:lnTo>
                  <a:pt x="398" y="5096"/>
                </a:lnTo>
                <a:lnTo>
                  <a:pt x="363" y="5123"/>
                </a:lnTo>
                <a:lnTo>
                  <a:pt x="330" y="5148"/>
                </a:lnTo>
                <a:lnTo>
                  <a:pt x="303" y="5172"/>
                </a:lnTo>
                <a:lnTo>
                  <a:pt x="281" y="5195"/>
                </a:lnTo>
                <a:lnTo>
                  <a:pt x="263" y="5216"/>
                </a:lnTo>
                <a:lnTo>
                  <a:pt x="249" y="5237"/>
                </a:lnTo>
                <a:lnTo>
                  <a:pt x="237" y="5256"/>
                </a:lnTo>
                <a:lnTo>
                  <a:pt x="228" y="5274"/>
                </a:lnTo>
                <a:lnTo>
                  <a:pt x="221" y="5256"/>
                </a:lnTo>
                <a:lnTo>
                  <a:pt x="209" y="5237"/>
                </a:lnTo>
                <a:lnTo>
                  <a:pt x="195" y="5216"/>
                </a:lnTo>
                <a:lnTo>
                  <a:pt x="174" y="5195"/>
                </a:lnTo>
                <a:lnTo>
                  <a:pt x="153" y="5172"/>
                </a:lnTo>
                <a:close/>
                <a:moveTo>
                  <a:pt x="165" y="5630"/>
                </a:moveTo>
                <a:lnTo>
                  <a:pt x="141" y="5612"/>
                </a:lnTo>
                <a:lnTo>
                  <a:pt x="114" y="5592"/>
                </a:lnTo>
                <a:lnTo>
                  <a:pt x="53" y="5550"/>
                </a:lnTo>
                <a:lnTo>
                  <a:pt x="59" y="5546"/>
                </a:lnTo>
                <a:lnTo>
                  <a:pt x="95" y="5520"/>
                </a:lnTo>
                <a:lnTo>
                  <a:pt x="126" y="5496"/>
                </a:lnTo>
                <a:lnTo>
                  <a:pt x="153" y="5472"/>
                </a:lnTo>
                <a:lnTo>
                  <a:pt x="174" y="5448"/>
                </a:lnTo>
                <a:lnTo>
                  <a:pt x="195" y="5426"/>
                </a:lnTo>
                <a:lnTo>
                  <a:pt x="209" y="5406"/>
                </a:lnTo>
                <a:lnTo>
                  <a:pt x="221" y="5387"/>
                </a:lnTo>
                <a:lnTo>
                  <a:pt x="228" y="5369"/>
                </a:lnTo>
                <a:lnTo>
                  <a:pt x="237" y="5387"/>
                </a:lnTo>
                <a:lnTo>
                  <a:pt x="249" y="5406"/>
                </a:lnTo>
                <a:lnTo>
                  <a:pt x="263" y="5426"/>
                </a:lnTo>
                <a:lnTo>
                  <a:pt x="281" y="5448"/>
                </a:lnTo>
                <a:lnTo>
                  <a:pt x="303" y="5472"/>
                </a:lnTo>
                <a:lnTo>
                  <a:pt x="330" y="5496"/>
                </a:lnTo>
                <a:lnTo>
                  <a:pt x="363" y="5520"/>
                </a:lnTo>
                <a:lnTo>
                  <a:pt x="398" y="5546"/>
                </a:lnTo>
                <a:lnTo>
                  <a:pt x="404" y="5550"/>
                </a:lnTo>
                <a:lnTo>
                  <a:pt x="342" y="5592"/>
                </a:lnTo>
                <a:lnTo>
                  <a:pt x="315" y="5612"/>
                </a:lnTo>
                <a:lnTo>
                  <a:pt x="293" y="5630"/>
                </a:lnTo>
                <a:lnTo>
                  <a:pt x="273" y="5649"/>
                </a:lnTo>
                <a:lnTo>
                  <a:pt x="255" y="5670"/>
                </a:lnTo>
                <a:lnTo>
                  <a:pt x="240" y="5690"/>
                </a:lnTo>
                <a:lnTo>
                  <a:pt x="228" y="5712"/>
                </a:lnTo>
                <a:lnTo>
                  <a:pt x="216" y="5690"/>
                </a:lnTo>
                <a:lnTo>
                  <a:pt x="203" y="5670"/>
                </a:lnTo>
                <a:lnTo>
                  <a:pt x="185" y="5649"/>
                </a:lnTo>
                <a:lnTo>
                  <a:pt x="165" y="5630"/>
                </a:lnTo>
                <a:close/>
                <a:moveTo>
                  <a:pt x="263" y="6176"/>
                </a:moveTo>
                <a:lnTo>
                  <a:pt x="249" y="6198"/>
                </a:lnTo>
                <a:lnTo>
                  <a:pt x="237" y="6216"/>
                </a:lnTo>
                <a:lnTo>
                  <a:pt x="228" y="6234"/>
                </a:lnTo>
                <a:lnTo>
                  <a:pt x="221" y="6216"/>
                </a:lnTo>
                <a:lnTo>
                  <a:pt x="209" y="6198"/>
                </a:lnTo>
                <a:lnTo>
                  <a:pt x="195" y="6176"/>
                </a:lnTo>
                <a:lnTo>
                  <a:pt x="174" y="6153"/>
                </a:lnTo>
                <a:lnTo>
                  <a:pt x="153" y="6132"/>
                </a:lnTo>
                <a:lnTo>
                  <a:pt x="126" y="6108"/>
                </a:lnTo>
                <a:lnTo>
                  <a:pt x="95" y="6081"/>
                </a:lnTo>
                <a:lnTo>
                  <a:pt x="59" y="6056"/>
                </a:lnTo>
                <a:lnTo>
                  <a:pt x="53" y="6051"/>
                </a:lnTo>
                <a:lnTo>
                  <a:pt x="114" y="6009"/>
                </a:lnTo>
                <a:lnTo>
                  <a:pt x="141" y="5990"/>
                </a:lnTo>
                <a:lnTo>
                  <a:pt x="165" y="5970"/>
                </a:lnTo>
                <a:lnTo>
                  <a:pt x="185" y="5949"/>
                </a:lnTo>
                <a:lnTo>
                  <a:pt x="203" y="5930"/>
                </a:lnTo>
                <a:lnTo>
                  <a:pt x="216" y="5907"/>
                </a:lnTo>
                <a:lnTo>
                  <a:pt x="228" y="5886"/>
                </a:lnTo>
                <a:lnTo>
                  <a:pt x="240" y="5907"/>
                </a:lnTo>
                <a:lnTo>
                  <a:pt x="255" y="5930"/>
                </a:lnTo>
                <a:lnTo>
                  <a:pt x="273" y="5949"/>
                </a:lnTo>
                <a:lnTo>
                  <a:pt x="293" y="5970"/>
                </a:lnTo>
                <a:lnTo>
                  <a:pt x="317" y="5990"/>
                </a:lnTo>
                <a:lnTo>
                  <a:pt x="342" y="6009"/>
                </a:lnTo>
                <a:lnTo>
                  <a:pt x="404" y="6051"/>
                </a:lnTo>
                <a:lnTo>
                  <a:pt x="398" y="6056"/>
                </a:lnTo>
                <a:lnTo>
                  <a:pt x="363" y="6081"/>
                </a:lnTo>
                <a:lnTo>
                  <a:pt x="330" y="6108"/>
                </a:lnTo>
                <a:lnTo>
                  <a:pt x="303" y="6132"/>
                </a:lnTo>
                <a:lnTo>
                  <a:pt x="281" y="6153"/>
                </a:lnTo>
                <a:lnTo>
                  <a:pt x="263" y="6176"/>
                </a:lnTo>
                <a:close/>
                <a:moveTo>
                  <a:pt x="644" y="6293"/>
                </a:moveTo>
                <a:lnTo>
                  <a:pt x="638" y="6308"/>
                </a:lnTo>
                <a:lnTo>
                  <a:pt x="629" y="6326"/>
                </a:lnTo>
                <a:lnTo>
                  <a:pt x="614" y="6345"/>
                </a:lnTo>
                <a:lnTo>
                  <a:pt x="596" y="6368"/>
                </a:lnTo>
                <a:lnTo>
                  <a:pt x="570" y="6393"/>
                </a:lnTo>
                <a:lnTo>
                  <a:pt x="536" y="6419"/>
                </a:lnTo>
                <a:lnTo>
                  <a:pt x="497" y="6449"/>
                </a:lnTo>
                <a:lnTo>
                  <a:pt x="468" y="6467"/>
                </a:lnTo>
                <a:lnTo>
                  <a:pt x="440" y="6449"/>
                </a:lnTo>
                <a:lnTo>
                  <a:pt x="401" y="6419"/>
                </a:lnTo>
                <a:lnTo>
                  <a:pt x="366" y="6393"/>
                </a:lnTo>
                <a:lnTo>
                  <a:pt x="341" y="6368"/>
                </a:lnTo>
                <a:lnTo>
                  <a:pt x="323" y="6345"/>
                </a:lnTo>
                <a:lnTo>
                  <a:pt x="309" y="6326"/>
                </a:lnTo>
                <a:lnTo>
                  <a:pt x="299" y="6308"/>
                </a:lnTo>
                <a:lnTo>
                  <a:pt x="293" y="6293"/>
                </a:lnTo>
                <a:lnTo>
                  <a:pt x="288" y="6281"/>
                </a:lnTo>
                <a:lnTo>
                  <a:pt x="293" y="6269"/>
                </a:lnTo>
                <a:lnTo>
                  <a:pt x="299" y="6255"/>
                </a:lnTo>
                <a:lnTo>
                  <a:pt x="309" y="6237"/>
                </a:lnTo>
                <a:lnTo>
                  <a:pt x="323" y="6218"/>
                </a:lnTo>
                <a:lnTo>
                  <a:pt x="341" y="6194"/>
                </a:lnTo>
                <a:lnTo>
                  <a:pt x="366" y="6170"/>
                </a:lnTo>
                <a:lnTo>
                  <a:pt x="401" y="6141"/>
                </a:lnTo>
                <a:lnTo>
                  <a:pt x="440" y="6114"/>
                </a:lnTo>
                <a:lnTo>
                  <a:pt x="468" y="6093"/>
                </a:lnTo>
                <a:lnTo>
                  <a:pt x="497" y="6114"/>
                </a:lnTo>
                <a:lnTo>
                  <a:pt x="536" y="6141"/>
                </a:lnTo>
                <a:lnTo>
                  <a:pt x="570" y="6170"/>
                </a:lnTo>
                <a:lnTo>
                  <a:pt x="596" y="6194"/>
                </a:lnTo>
                <a:lnTo>
                  <a:pt x="614" y="6218"/>
                </a:lnTo>
                <a:lnTo>
                  <a:pt x="629" y="6237"/>
                </a:lnTo>
                <a:lnTo>
                  <a:pt x="638" y="6255"/>
                </a:lnTo>
                <a:lnTo>
                  <a:pt x="644" y="6269"/>
                </a:lnTo>
                <a:lnTo>
                  <a:pt x="647" y="6281"/>
                </a:lnTo>
                <a:lnTo>
                  <a:pt x="644" y="6293"/>
                </a:lnTo>
                <a:close/>
                <a:moveTo>
                  <a:pt x="743" y="6176"/>
                </a:moveTo>
                <a:lnTo>
                  <a:pt x="728" y="6198"/>
                </a:lnTo>
                <a:lnTo>
                  <a:pt x="716" y="6216"/>
                </a:lnTo>
                <a:lnTo>
                  <a:pt x="708" y="6234"/>
                </a:lnTo>
                <a:lnTo>
                  <a:pt x="701" y="6216"/>
                </a:lnTo>
                <a:lnTo>
                  <a:pt x="689" y="6198"/>
                </a:lnTo>
                <a:lnTo>
                  <a:pt x="674" y="6176"/>
                </a:lnTo>
                <a:lnTo>
                  <a:pt x="654" y="6153"/>
                </a:lnTo>
                <a:lnTo>
                  <a:pt x="632" y="6132"/>
                </a:lnTo>
                <a:lnTo>
                  <a:pt x="606" y="6108"/>
                </a:lnTo>
                <a:lnTo>
                  <a:pt x="575" y="6081"/>
                </a:lnTo>
                <a:lnTo>
                  <a:pt x="539" y="6056"/>
                </a:lnTo>
                <a:lnTo>
                  <a:pt x="533" y="6051"/>
                </a:lnTo>
                <a:lnTo>
                  <a:pt x="594" y="6009"/>
                </a:lnTo>
                <a:lnTo>
                  <a:pt x="620" y="5990"/>
                </a:lnTo>
                <a:lnTo>
                  <a:pt x="644" y="5970"/>
                </a:lnTo>
                <a:lnTo>
                  <a:pt x="665" y="5949"/>
                </a:lnTo>
                <a:lnTo>
                  <a:pt x="683" y="5930"/>
                </a:lnTo>
                <a:lnTo>
                  <a:pt x="696" y="5907"/>
                </a:lnTo>
                <a:lnTo>
                  <a:pt x="708" y="5886"/>
                </a:lnTo>
                <a:lnTo>
                  <a:pt x="720" y="5907"/>
                </a:lnTo>
                <a:lnTo>
                  <a:pt x="734" y="5930"/>
                </a:lnTo>
                <a:lnTo>
                  <a:pt x="752" y="5949"/>
                </a:lnTo>
                <a:lnTo>
                  <a:pt x="773" y="5970"/>
                </a:lnTo>
                <a:lnTo>
                  <a:pt x="797" y="5990"/>
                </a:lnTo>
                <a:lnTo>
                  <a:pt x="822" y="6009"/>
                </a:lnTo>
                <a:lnTo>
                  <a:pt x="884" y="6051"/>
                </a:lnTo>
                <a:lnTo>
                  <a:pt x="878" y="6056"/>
                </a:lnTo>
                <a:lnTo>
                  <a:pt x="842" y="6081"/>
                </a:lnTo>
                <a:lnTo>
                  <a:pt x="810" y="6108"/>
                </a:lnTo>
                <a:lnTo>
                  <a:pt x="785" y="6132"/>
                </a:lnTo>
                <a:lnTo>
                  <a:pt x="761" y="6153"/>
                </a:lnTo>
                <a:lnTo>
                  <a:pt x="743" y="6176"/>
                </a:lnTo>
                <a:close/>
                <a:moveTo>
                  <a:pt x="1124" y="6293"/>
                </a:moveTo>
                <a:lnTo>
                  <a:pt x="1118" y="6308"/>
                </a:lnTo>
                <a:lnTo>
                  <a:pt x="1107" y="6326"/>
                </a:lnTo>
                <a:lnTo>
                  <a:pt x="1094" y="6345"/>
                </a:lnTo>
                <a:lnTo>
                  <a:pt x="1076" y="6368"/>
                </a:lnTo>
                <a:lnTo>
                  <a:pt x="1050" y="6393"/>
                </a:lnTo>
                <a:lnTo>
                  <a:pt x="1016" y="6419"/>
                </a:lnTo>
                <a:lnTo>
                  <a:pt x="977" y="6449"/>
                </a:lnTo>
                <a:lnTo>
                  <a:pt x="960" y="6459"/>
                </a:lnTo>
                <a:lnTo>
                  <a:pt x="948" y="6467"/>
                </a:lnTo>
                <a:lnTo>
                  <a:pt x="920" y="6449"/>
                </a:lnTo>
                <a:lnTo>
                  <a:pt x="881" y="6419"/>
                </a:lnTo>
                <a:lnTo>
                  <a:pt x="846" y="6393"/>
                </a:lnTo>
                <a:lnTo>
                  <a:pt x="821" y="6368"/>
                </a:lnTo>
                <a:lnTo>
                  <a:pt x="803" y="6345"/>
                </a:lnTo>
                <a:lnTo>
                  <a:pt x="788" y="6326"/>
                </a:lnTo>
                <a:lnTo>
                  <a:pt x="779" y="6308"/>
                </a:lnTo>
                <a:lnTo>
                  <a:pt x="773" y="6293"/>
                </a:lnTo>
                <a:lnTo>
                  <a:pt x="770" y="6281"/>
                </a:lnTo>
                <a:lnTo>
                  <a:pt x="773" y="6269"/>
                </a:lnTo>
                <a:lnTo>
                  <a:pt x="779" y="6255"/>
                </a:lnTo>
                <a:lnTo>
                  <a:pt x="788" y="6237"/>
                </a:lnTo>
                <a:lnTo>
                  <a:pt x="803" y="6218"/>
                </a:lnTo>
                <a:lnTo>
                  <a:pt x="821" y="6194"/>
                </a:lnTo>
                <a:lnTo>
                  <a:pt x="846" y="6170"/>
                </a:lnTo>
                <a:lnTo>
                  <a:pt x="881" y="6141"/>
                </a:lnTo>
                <a:lnTo>
                  <a:pt x="920" y="6114"/>
                </a:lnTo>
                <a:lnTo>
                  <a:pt x="948" y="6093"/>
                </a:lnTo>
                <a:lnTo>
                  <a:pt x="960" y="6104"/>
                </a:lnTo>
                <a:lnTo>
                  <a:pt x="977" y="6114"/>
                </a:lnTo>
                <a:lnTo>
                  <a:pt x="1016" y="6141"/>
                </a:lnTo>
                <a:lnTo>
                  <a:pt x="1050" y="6170"/>
                </a:lnTo>
                <a:lnTo>
                  <a:pt x="1076" y="6194"/>
                </a:lnTo>
                <a:lnTo>
                  <a:pt x="1094" y="6218"/>
                </a:lnTo>
                <a:lnTo>
                  <a:pt x="1107" y="6237"/>
                </a:lnTo>
                <a:lnTo>
                  <a:pt x="1118" y="6255"/>
                </a:lnTo>
                <a:lnTo>
                  <a:pt x="1124" y="6269"/>
                </a:lnTo>
                <a:lnTo>
                  <a:pt x="1125" y="6281"/>
                </a:lnTo>
                <a:lnTo>
                  <a:pt x="1124" y="6293"/>
                </a:lnTo>
                <a:close/>
                <a:moveTo>
                  <a:pt x="1221" y="6176"/>
                </a:moveTo>
                <a:lnTo>
                  <a:pt x="1208" y="6198"/>
                </a:lnTo>
                <a:lnTo>
                  <a:pt x="1196" y="6216"/>
                </a:lnTo>
                <a:lnTo>
                  <a:pt x="1188" y="6234"/>
                </a:lnTo>
                <a:lnTo>
                  <a:pt x="1179" y="6216"/>
                </a:lnTo>
                <a:lnTo>
                  <a:pt x="1167" y="6198"/>
                </a:lnTo>
                <a:lnTo>
                  <a:pt x="1154" y="6176"/>
                </a:lnTo>
                <a:lnTo>
                  <a:pt x="1136" y="6153"/>
                </a:lnTo>
                <a:lnTo>
                  <a:pt x="1112" y="6132"/>
                </a:lnTo>
                <a:lnTo>
                  <a:pt x="1086" y="6108"/>
                </a:lnTo>
                <a:lnTo>
                  <a:pt x="1053" y="6081"/>
                </a:lnTo>
                <a:lnTo>
                  <a:pt x="1019" y="6056"/>
                </a:lnTo>
                <a:lnTo>
                  <a:pt x="1013" y="6051"/>
                </a:lnTo>
                <a:lnTo>
                  <a:pt x="1074" y="6009"/>
                </a:lnTo>
                <a:lnTo>
                  <a:pt x="1100" y="5990"/>
                </a:lnTo>
                <a:lnTo>
                  <a:pt x="1124" y="5970"/>
                </a:lnTo>
                <a:lnTo>
                  <a:pt x="1143" y="5949"/>
                </a:lnTo>
                <a:lnTo>
                  <a:pt x="1161" y="5930"/>
                </a:lnTo>
                <a:lnTo>
                  <a:pt x="1176" y="5907"/>
                </a:lnTo>
                <a:lnTo>
                  <a:pt x="1188" y="5886"/>
                </a:lnTo>
                <a:lnTo>
                  <a:pt x="1200" y="5907"/>
                </a:lnTo>
                <a:lnTo>
                  <a:pt x="1214" y="5930"/>
                </a:lnTo>
                <a:lnTo>
                  <a:pt x="1232" y="5949"/>
                </a:lnTo>
                <a:lnTo>
                  <a:pt x="1251" y="5970"/>
                </a:lnTo>
                <a:lnTo>
                  <a:pt x="1275" y="5990"/>
                </a:lnTo>
                <a:lnTo>
                  <a:pt x="1302" y="6009"/>
                </a:lnTo>
                <a:lnTo>
                  <a:pt x="1364" y="6051"/>
                </a:lnTo>
                <a:lnTo>
                  <a:pt x="1358" y="6056"/>
                </a:lnTo>
                <a:lnTo>
                  <a:pt x="1322" y="6081"/>
                </a:lnTo>
                <a:lnTo>
                  <a:pt x="1290" y="6108"/>
                </a:lnTo>
                <a:lnTo>
                  <a:pt x="1263" y="6132"/>
                </a:lnTo>
                <a:lnTo>
                  <a:pt x="1239" y="6153"/>
                </a:lnTo>
                <a:lnTo>
                  <a:pt x="1221" y="6176"/>
                </a:lnTo>
                <a:close/>
                <a:moveTo>
                  <a:pt x="1604" y="6293"/>
                </a:moveTo>
                <a:lnTo>
                  <a:pt x="1598" y="6308"/>
                </a:lnTo>
                <a:lnTo>
                  <a:pt x="1587" y="6326"/>
                </a:lnTo>
                <a:lnTo>
                  <a:pt x="1574" y="6345"/>
                </a:lnTo>
                <a:lnTo>
                  <a:pt x="1556" y="6368"/>
                </a:lnTo>
                <a:lnTo>
                  <a:pt x="1530" y="6393"/>
                </a:lnTo>
                <a:lnTo>
                  <a:pt x="1496" y="6419"/>
                </a:lnTo>
                <a:lnTo>
                  <a:pt x="1455" y="6449"/>
                </a:lnTo>
                <a:lnTo>
                  <a:pt x="1428" y="6467"/>
                </a:lnTo>
                <a:lnTo>
                  <a:pt x="1400" y="6449"/>
                </a:lnTo>
                <a:lnTo>
                  <a:pt x="1359" y="6419"/>
                </a:lnTo>
                <a:lnTo>
                  <a:pt x="1326" y="6393"/>
                </a:lnTo>
                <a:lnTo>
                  <a:pt x="1299" y="6368"/>
                </a:lnTo>
                <a:lnTo>
                  <a:pt x="1281" y="6345"/>
                </a:lnTo>
                <a:lnTo>
                  <a:pt x="1268" y="6326"/>
                </a:lnTo>
                <a:lnTo>
                  <a:pt x="1257" y="6308"/>
                </a:lnTo>
                <a:lnTo>
                  <a:pt x="1251" y="6293"/>
                </a:lnTo>
                <a:lnTo>
                  <a:pt x="1250" y="6281"/>
                </a:lnTo>
                <a:lnTo>
                  <a:pt x="1251" y="6269"/>
                </a:lnTo>
                <a:lnTo>
                  <a:pt x="1257" y="6255"/>
                </a:lnTo>
                <a:lnTo>
                  <a:pt x="1268" y="6237"/>
                </a:lnTo>
                <a:lnTo>
                  <a:pt x="1281" y="6218"/>
                </a:lnTo>
                <a:lnTo>
                  <a:pt x="1299" y="6194"/>
                </a:lnTo>
                <a:lnTo>
                  <a:pt x="1326" y="6170"/>
                </a:lnTo>
                <a:lnTo>
                  <a:pt x="1359" y="6141"/>
                </a:lnTo>
                <a:lnTo>
                  <a:pt x="1400" y="6114"/>
                </a:lnTo>
                <a:lnTo>
                  <a:pt x="1428" y="6093"/>
                </a:lnTo>
                <a:lnTo>
                  <a:pt x="1455" y="6114"/>
                </a:lnTo>
                <a:lnTo>
                  <a:pt x="1496" y="6141"/>
                </a:lnTo>
                <a:lnTo>
                  <a:pt x="1530" y="6170"/>
                </a:lnTo>
                <a:lnTo>
                  <a:pt x="1556" y="6194"/>
                </a:lnTo>
                <a:lnTo>
                  <a:pt x="1574" y="6218"/>
                </a:lnTo>
                <a:lnTo>
                  <a:pt x="1587" y="6237"/>
                </a:lnTo>
                <a:lnTo>
                  <a:pt x="1598" y="6255"/>
                </a:lnTo>
                <a:lnTo>
                  <a:pt x="1604" y="6269"/>
                </a:lnTo>
                <a:lnTo>
                  <a:pt x="1608" y="6281"/>
                </a:lnTo>
                <a:lnTo>
                  <a:pt x="1604" y="6293"/>
                </a:lnTo>
                <a:close/>
                <a:moveTo>
                  <a:pt x="1701" y="6176"/>
                </a:moveTo>
                <a:lnTo>
                  <a:pt x="1688" y="6198"/>
                </a:lnTo>
                <a:lnTo>
                  <a:pt x="1676" y="6216"/>
                </a:lnTo>
                <a:lnTo>
                  <a:pt x="1668" y="6234"/>
                </a:lnTo>
                <a:lnTo>
                  <a:pt x="1659" y="6216"/>
                </a:lnTo>
                <a:lnTo>
                  <a:pt x="1647" y="6198"/>
                </a:lnTo>
                <a:lnTo>
                  <a:pt x="1634" y="6176"/>
                </a:lnTo>
                <a:lnTo>
                  <a:pt x="1616" y="6153"/>
                </a:lnTo>
                <a:lnTo>
                  <a:pt x="1593" y="6132"/>
                </a:lnTo>
                <a:lnTo>
                  <a:pt x="1566" y="6108"/>
                </a:lnTo>
                <a:lnTo>
                  <a:pt x="1533" y="6081"/>
                </a:lnTo>
                <a:lnTo>
                  <a:pt x="1497" y="6056"/>
                </a:lnTo>
                <a:lnTo>
                  <a:pt x="1491" y="6051"/>
                </a:lnTo>
                <a:lnTo>
                  <a:pt x="1554" y="6009"/>
                </a:lnTo>
                <a:lnTo>
                  <a:pt x="1580" y="5990"/>
                </a:lnTo>
                <a:lnTo>
                  <a:pt x="1604" y="5970"/>
                </a:lnTo>
                <a:lnTo>
                  <a:pt x="1623" y="5949"/>
                </a:lnTo>
                <a:lnTo>
                  <a:pt x="1641" y="5930"/>
                </a:lnTo>
                <a:lnTo>
                  <a:pt x="1656" y="5907"/>
                </a:lnTo>
                <a:lnTo>
                  <a:pt x="1668" y="5886"/>
                </a:lnTo>
                <a:lnTo>
                  <a:pt x="1680" y="5907"/>
                </a:lnTo>
                <a:lnTo>
                  <a:pt x="1694" y="5930"/>
                </a:lnTo>
                <a:lnTo>
                  <a:pt x="1712" y="5949"/>
                </a:lnTo>
                <a:lnTo>
                  <a:pt x="1731" y="5970"/>
                </a:lnTo>
                <a:lnTo>
                  <a:pt x="1755" y="5990"/>
                </a:lnTo>
                <a:lnTo>
                  <a:pt x="1781" y="6009"/>
                </a:lnTo>
                <a:lnTo>
                  <a:pt x="1844" y="6051"/>
                </a:lnTo>
                <a:lnTo>
                  <a:pt x="1838" y="6056"/>
                </a:lnTo>
                <a:lnTo>
                  <a:pt x="1802" y="6081"/>
                </a:lnTo>
                <a:lnTo>
                  <a:pt x="1769" y="6108"/>
                </a:lnTo>
                <a:lnTo>
                  <a:pt x="1743" y="6132"/>
                </a:lnTo>
                <a:lnTo>
                  <a:pt x="1721" y="6153"/>
                </a:lnTo>
                <a:lnTo>
                  <a:pt x="1701" y="6176"/>
                </a:lnTo>
                <a:close/>
                <a:moveTo>
                  <a:pt x="2084" y="6293"/>
                </a:moveTo>
                <a:lnTo>
                  <a:pt x="2078" y="6308"/>
                </a:lnTo>
                <a:lnTo>
                  <a:pt x="2069" y="6326"/>
                </a:lnTo>
                <a:lnTo>
                  <a:pt x="2055" y="6345"/>
                </a:lnTo>
                <a:lnTo>
                  <a:pt x="2036" y="6368"/>
                </a:lnTo>
                <a:lnTo>
                  <a:pt x="2009" y="6393"/>
                </a:lnTo>
                <a:lnTo>
                  <a:pt x="1977" y="6419"/>
                </a:lnTo>
                <a:lnTo>
                  <a:pt x="1935" y="6449"/>
                </a:lnTo>
                <a:lnTo>
                  <a:pt x="1919" y="6459"/>
                </a:lnTo>
                <a:lnTo>
                  <a:pt x="1907" y="6467"/>
                </a:lnTo>
                <a:lnTo>
                  <a:pt x="1880" y="6449"/>
                </a:lnTo>
                <a:lnTo>
                  <a:pt x="1839" y="6419"/>
                </a:lnTo>
                <a:lnTo>
                  <a:pt x="1805" y="6393"/>
                </a:lnTo>
                <a:lnTo>
                  <a:pt x="1781" y="6368"/>
                </a:lnTo>
                <a:lnTo>
                  <a:pt x="1761" y="6345"/>
                </a:lnTo>
                <a:lnTo>
                  <a:pt x="1748" y="6326"/>
                </a:lnTo>
                <a:lnTo>
                  <a:pt x="1737" y="6308"/>
                </a:lnTo>
                <a:lnTo>
                  <a:pt x="1731" y="6293"/>
                </a:lnTo>
                <a:lnTo>
                  <a:pt x="1730" y="6281"/>
                </a:lnTo>
                <a:lnTo>
                  <a:pt x="1731" y="6269"/>
                </a:lnTo>
                <a:lnTo>
                  <a:pt x="1737" y="6255"/>
                </a:lnTo>
                <a:lnTo>
                  <a:pt x="1748" y="6237"/>
                </a:lnTo>
                <a:lnTo>
                  <a:pt x="1761" y="6218"/>
                </a:lnTo>
                <a:lnTo>
                  <a:pt x="1781" y="6194"/>
                </a:lnTo>
                <a:lnTo>
                  <a:pt x="1805" y="6170"/>
                </a:lnTo>
                <a:lnTo>
                  <a:pt x="1839" y="6141"/>
                </a:lnTo>
                <a:lnTo>
                  <a:pt x="1880" y="6114"/>
                </a:lnTo>
                <a:lnTo>
                  <a:pt x="1907" y="6093"/>
                </a:lnTo>
                <a:lnTo>
                  <a:pt x="1919" y="6104"/>
                </a:lnTo>
                <a:lnTo>
                  <a:pt x="1935" y="6114"/>
                </a:lnTo>
                <a:lnTo>
                  <a:pt x="1977" y="6141"/>
                </a:lnTo>
                <a:lnTo>
                  <a:pt x="2009" y="6170"/>
                </a:lnTo>
                <a:lnTo>
                  <a:pt x="2036" y="6194"/>
                </a:lnTo>
                <a:lnTo>
                  <a:pt x="2055" y="6218"/>
                </a:lnTo>
                <a:lnTo>
                  <a:pt x="2069" y="6237"/>
                </a:lnTo>
                <a:lnTo>
                  <a:pt x="2078" y="6255"/>
                </a:lnTo>
                <a:lnTo>
                  <a:pt x="2084" y="6269"/>
                </a:lnTo>
                <a:lnTo>
                  <a:pt x="2087" y="6281"/>
                </a:lnTo>
                <a:lnTo>
                  <a:pt x="2084" y="6293"/>
                </a:lnTo>
                <a:close/>
                <a:moveTo>
                  <a:pt x="2183" y="6176"/>
                </a:moveTo>
                <a:lnTo>
                  <a:pt x="2168" y="6198"/>
                </a:lnTo>
                <a:lnTo>
                  <a:pt x="2156" y="6216"/>
                </a:lnTo>
                <a:lnTo>
                  <a:pt x="2147" y="6234"/>
                </a:lnTo>
                <a:lnTo>
                  <a:pt x="2139" y="6216"/>
                </a:lnTo>
                <a:lnTo>
                  <a:pt x="2127" y="6198"/>
                </a:lnTo>
                <a:lnTo>
                  <a:pt x="2114" y="6176"/>
                </a:lnTo>
                <a:lnTo>
                  <a:pt x="2096" y="6153"/>
                </a:lnTo>
                <a:lnTo>
                  <a:pt x="2073" y="6132"/>
                </a:lnTo>
                <a:lnTo>
                  <a:pt x="2045" y="6108"/>
                </a:lnTo>
                <a:lnTo>
                  <a:pt x="2013" y="6081"/>
                </a:lnTo>
                <a:lnTo>
                  <a:pt x="1977" y="6056"/>
                </a:lnTo>
                <a:lnTo>
                  <a:pt x="1971" y="6051"/>
                </a:lnTo>
                <a:lnTo>
                  <a:pt x="2033" y="6009"/>
                </a:lnTo>
                <a:lnTo>
                  <a:pt x="2061" y="5990"/>
                </a:lnTo>
                <a:lnTo>
                  <a:pt x="2084" y="5970"/>
                </a:lnTo>
                <a:lnTo>
                  <a:pt x="2105" y="5949"/>
                </a:lnTo>
                <a:lnTo>
                  <a:pt x="2121" y="5930"/>
                </a:lnTo>
                <a:lnTo>
                  <a:pt x="2138" y="5907"/>
                </a:lnTo>
                <a:lnTo>
                  <a:pt x="2147" y="5886"/>
                </a:lnTo>
                <a:lnTo>
                  <a:pt x="2159" y="5907"/>
                </a:lnTo>
                <a:lnTo>
                  <a:pt x="2174" y="5930"/>
                </a:lnTo>
                <a:lnTo>
                  <a:pt x="2192" y="5949"/>
                </a:lnTo>
                <a:lnTo>
                  <a:pt x="2211" y="5970"/>
                </a:lnTo>
                <a:lnTo>
                  <a:pt x="2235" y="5990"/>
                </a:lnTo>
                <a:lnTo>
                  <a:pt x="2261" y="6009"/>
                </a:lnTo>
                <a:lnTo>
                  <a:pt x="2324" y="6051"/>
                </a:lnTo>
                <a:lnTo>
                  <a:pt x="2318" y="6056"/>
                </a:lnTo>
                <a:lnTo>
                  <a:pt x="2282" y="6081"/>
                </a:lnTo>
                <a:lnTo>
                  <a:pt x="2249" y="6108"/>
                </a:lnTo>
                <a:lnTo>
                  <a:pt x="2223" y="6132"/>
                </a:lnTo>
                <a:lnTo>
                  <a:pt x="2201" y="6153"/>
                </a:lnTo>
                <a:lnTo>
                  <a:pt x="2183" y="6176"/>
                </a:lnTo>
                <a:close/>
                <a:moveTo>
                  <a:pt x="2562" y="6293"/>
                </a:moveTo>
                <a:lnTo>
                  <a:pt x="2556" y="6308"/>
                </a:lnTo>
                <a:lnTo>
                  <a:pt x="2549" y="6326"/>
                </a:lnTo>
                <a:lnTo>
                  <a:pt x="2535" y="6345"/>
                </a:lnTo>
                <a:lnTo>
                  <a:pt x="2514" y="6368"/>
                </a:lnTo>
                <a:lnTo>
                  <a:pt x="2489" y="6393"/>
                </a:lnTo>
                <a:lnTo>
                  <a:pt x="2457" y="6419"/>
                </a:lnTo>
                <a:lnTo>
                  <a:pt x="2415" y="6449"/>
                </a:lnTo>
                <a:lnTo>
                  <a:pt x="2387" y="6467"/>
                </a:lnTo>
                <a:lnTo>
                  <a:pt x="2358" y="6449"/>
                </a:lnTo>
                <a:lnTo>
                  <a:pt x="2319" y="6419"/>
                </a:lnTo>
                <a:lnTo>
                  <a:pt x="2285" y="6393"/>
                </a:lnTo>
                <a:lnTo>
                  <a:pt x="2261" y="6368"/>
                </a:lnTo>
                <a:lnTo>
                  <a:pt x="2241" y="6345"/>
                </a:lnTo>
                <a:lnTo>
                  <a:pt x="2228" y="6326"/>
                </a:lnTo>
                <a:lnTo>
                  <a:pt x="2217" y="6308"/>
                </a:lnTo>
                <a:lnTo>
                  <a:pt x="2211" y="6293"/>
                </a:lnTo>
                <a:lnTo>
                  <a:pt x="2210" y="6281"/>
                </a:lnTo>
                <a:lnTo>
                  <a:pt x="2211" y="6269"/>
                </a:lnTo>
                <a:lnTo>
                  <a:pt x="2217" y="6255"/>
                </a:lnTo>
                <a:lnTo>
                  <a:pt x="2228" y="6237"/>
                </a:lnTo>
                <a:lnTo>
                  <a:pt x="2241" y="6218"/>
                </a:lnTo>
                <a:lnTo>
                  <a:pt x="2261" y="6194"/>
                </a:lnTo>
                <a:lnTo>
                  <a:pt x="2285" y="6170"/>
                </a:lnTo>
                <a:lnTo>
                  <a:pt x="2319" y="6141"/>
                </a:lnTo>
                <a:lnTo>
                  <a:pt x="2358" y="6114"/>
                </a:lnTo>
                <a:lnTo>
                  <a:pt x="2387" y="6093"/>
                </a:lnTo>
                <a:lnTo>
                  <a:pt x="2415" y="6114"/>
                </a:lnTo>
                <a:lnTo>
                  <a:pt x="2457" y="6141"/>
                </a:lnTo>
                <a:lnTo>
                  <a:pt x="2489" y="6170"/>
                </a:lnTo>
                <a:lnTo>
                  <a:pt x="2514" y="6194"/>
                </a:lnTo>
                <a:lnTo>
                  <a:pt x="2535" y="6218"/>
                </a:lnTo>
                <a:lnTo>
                  <a:pt x="2549" y="6237"/>
                </a:lnTo>
                <a:lnTo>
                  <a:pt x="2556" y="6255"/>
                </a:lnTo>
                <a:lnTo>
                  <a:pt x="2562" y="6269"/>
                </a:lnTo>
                <a:lnTo>
                  <a:pt x="2567" y="6281"/>
                </a:lnTo>
                <a:lnTo>
                  <a:pt x="2562" y="6293"/>
                </a:lnTo>
                <a:close/>
                <a:moveTo>
                  <a:pt x="2663" y="6176"/>
                </a:moveTo>
                <a:lnTo>
                  <a:pt x="2646" y="6198"/>
                </a:lnTo>
                <a:lnTo>
                  <a:pt x="2637" y="6216"/>
                </a:lnTo>
                <a:lnTo>
                  <a:pt x="2627" y="6234"/>
                </a:lnTo>
                <a:lnTo>
                  <a:pt x="2619" y="6216"/>
                </a:lnTo>
                <a:lnTo>
                  <a:pt x="2607" y="6198"/>
                </a:lnTo>
                <a:lnTo>
                  <a:pt x="2592" y="6176"/>
                </a:lnTo>
                <a:lnTo>
                  <a:pt x="2574" y="6153"/>
                </a:lnTo>
                <a:lnTo>
                  <a:pt x="2553" y="6132"/>
                </a:lnTo>
                <a:lnTo>
                  <a:pt x="2525" y="6108"/>
                </a:lnTo>
                <a:lnTo>
                  <a:pt x="2495" y="6081"/>
                </a:lnTo>
                <a:lnTo>
                  <a:pt x="2457" y="6056"/>
                </a:lnTo>
                <a:lnTo>
                  <a:pt x="2451" y="6051"/>
                </a:lnTo>
                <a:lnTo>
                  <a:pt x="2513" y="6009"/>
                </a:lnTo>
                <a:lnTo>
                  <a:pt x="2541" y="5990"/>
                </a:lnTo>
                <a:lnTo>
                  <a:pt x="2562" y="5970"/>
                </a:lnTo>
                <a:lnTo>
                  <a:pt x="2585" y="5949"/>
                </a:lnTo>
                <a:lnTo>
                  <a:pt x="2601" y="5930"/>
                </a:lnTo>
                <a:lnTo>
                  <a:pt x="2616" y="5907"/>
                </a:lnTo>
                <a:lnTo>
                  <a:pt x="2627" y="5886"/>
                </a:lnTo>
                <a:lnTo>
                  <a:pt x="2639" y="5907"/>
                </a:lnTo>
                <a:lnTo>
                  <a:pt x="2652" y="5930"/>
                </a:lnTo>
                <a:lnTo>
                  <a:pt x="2670" y="5949"/>
                </a:lnTo>
                <a:lnTo>
                  <a:pt x="2691" y="5970"/>
                </a:lnTo>
                <a:lnTo>
                  <a:pt x="2715" y="5990"/>
                </a:lnTo>
                <a:lnTo>
                  <a:pt x="2741" y="6009"/>
                </a:lnTo>
                <a:lnTo>
                  <a:pt x="2802" y="6051"/>
                </a:lnTo>
                <a:lnTo>
                  <a:pt x="2796" y="6056"/>
                </a:lnTo>
                <a:lnTo>
                  <a:pt x="2760" y="6081"/>
                </a:lnTo>
                <a:lnTo>
                  <a:pt x="2729" y="6108"/>
                </a:lnTo>
                <a:lnTo>
                  <a:pt x="2703" y="6132"/>
                </a:lnTo>
                <a:lnTo>
                  <a:pt x="2681" y="6153"/>
                </a:lnTo>
                <a:lnTo>
                  <a:pt x="2663" y="6176"/>
                </a:lnTo>
                <a:close/>
                <a:moveTo>
                  <a:pt x="3042" y="6293"/>
                </a:moveTo>
                <a:lnTo>
                  <a:pt x="3036" y="6308"/>
                </a:lnTo>
                <a:lnTo>
                  <a:pt x="3029" y="6326"/>
                </a:lnTo>
                <a:lnTo>
                  <a:pt x="3015" y="6345"/>
                </a:lnTo>
                <a:lnTo>
                  <a:pt x="2994" y="6368"/>
                </a:lnTo>
                <a:lnTo>
                  <a:pt x="2969" y="6393"/>
                </a:lnTo>
                <a:lnTo>
                  <a:pt x="2937" y="6419"/>
                </a:lnTo>
                <a:lnTo>
                  <a:pt x="2895" y="6449"/>
                </a:lnTo>
                <a:lnTo>
                  <a:pt x="2879" y="6459"/>
                </a:lnTo>
                <a:lnTo>
                  <a:pt x="2867" y="6467"/>
                </a:lnTo>
                <a:lnTo>
                  <a:pt x="2841" y="6449"/>
                </a:lnTo>
                <a:lnTo>
                  <a:pt x="2799" y="6419"/>
                </a:lnTo>
                <a:lnTo>
                  <a:pt x="2766" y="6393"/>
                </a:lnTo>
                <a:lnTo>
                  <a:pt x="2741" y="6368"/>
                </a:lnTo>
                <a:lnTo>
                  <a:pt x="2721" y="6345"/>
                </a:lnTo>
                <a:lnTo>
                  <a:pt x="2706" y="6326"/>
                </a:lnTo>
                <a:lnTo>
                  <a:pt x="2697" y="6308"/>
                </a:lnTo>
                <a:lnTo>
                  <a:pt x="2691" y="6293"/>
                </a:lnTo>
                <a:lnTo>
                  <a:pt x="2688" y="6281"/>
                </a:lnTo>
                <a:lnTo>
                  <a:pt x="2691" y="6269"/>
                </a:lnTo>
                <a:lnTo>
                  <a:pt x="2697" y="6255"/>
                </a:lnTo>
                <a:lnTo>
                  <a:pt x="2706" y="6237"/>
                </a:lnTo>
                <a:lnTo>
                  <a:pt x="2721" y="6218"/>
                </a:lnTo>
                <a:lnTo>
                  <a:pt x="2741" y="6194"/>
                </a:lnTo>
                <a:lnTo>
                  <a:pt x="2766" y="6170"/>
                </a:lnTo>
                <a:lnTo>
                  <a:pt x="2799" y="6141"/>
                </a:lnTo>
                <a:lnTo>
                  <a:pt x="2841" y="6114"/>
                </a:lnTo>
                <a:lnTo>
                  <a:pt x="2867" y="6093"/>
                </a:lnTo>
                <a:lnTo>
                  <a:pt x="2879" y="6104"/>
                </a:lnTo>
                <a:lnTo>
                  <a:pt x="2895" y="6114"/>
                </a:lnTo>
                <a:lnTo>
                  <a:pt x="2937" y="6141"/>
                </a:lnTo>
                <a:lnTo>
                  <a:pt x="2969" y="6170"/>
                </a:lnTo>
                <a:lnTo>
                  <a:pt x="2994" y="6194"/>
                </a:lnTo>
                <a:lnTo>
                  <a:pt x="3015" y="6218"/>
                </a:lnTo>
                <a:lnTo>
                  <a:pt x="3029" y="6237"/>
                </a:lnTo>
                <a:lnTo>
                  <a:pt x="3036" y="6255"/>
                </a:lnTo>
                <a:lnTo>
                  <a:pt x="3042" y="6269"/>
                </a:lnTo>
                <a:lnTo>
                  <a:pt x="3047" y="6281"/>
                </a:lnTo>
                <a:lnTo>
                  <a:pt x="3042" y="6293"/>
                </a:lnTo>
                <a:close/>
                <a:moveTo>
                  <a:pt x="3143" y="6176"/>
                </a:moveTo>
                <a:lnTo>
                  <a:pt x="3126" y="6198"/>
                </a:lnTo>
                <a:lnTo>
                  <a:pt x="3116" y="6216"/>
                </a:lnTo>
                <a:lnTo>
                  <a:pt x="3107" y="6234"/>
                </a:lnTo>
                <a:lnTo>
                  <a:pt x="3098" y="6216"/>
                </a:lnTo>
                <a:lnTo>
                  <a:pt x="3086" y="6198"/>
                </a:lnTo>
                <a:lnTo>
                  <a:pt x="3072" y="6176"/>
                </a:lnTo>
                <a:lnTo>
                  <a:pt x="3054" y="6153"/>
                </a:lnTo>
                <a:lnTo>
                  <a:pt x="3032" y="6132"/>
                </a:lnTo>
                <a:lnTo>
                  <a:pt x="3005" y="6108"/>
                </a:lnTo>
                <a:lnTo>
                  <a:pt x="2975" y="6081"/>
                </a:lnTo>
                <a:lnTo>
                  <a:pt x="2937" y="6056"/>
                </a:lnTo>
                <a:lnTo>
                  <a:pt x="2931" y="6051"/>
                </a:lnTo>
                <a:lnTo>
                  <a:pt x="2993" y="6009"/>
                </a:lnTo>
                <a:lnTo>
                  <a:pt x="3021" y="5990"/>
                </a:lnTo>
                <a:lnTo>
                  <a:pt x="3042" y="5970"/>
                </a:lnTo>
                <a:lnTo>
                  <a:pt x="3065" y="5949"/>
                </a:lnTo>
                <a:lnTo>
                  <a:pt x="3080" y="5930"/>
                </a:lnTo>
                <a:lnTo>
                  <a:pt x="3096" y="5907"/>
                </a:lnTo>
                <a:lnTo>
                  <a:pt x="3107" y="5886"/>
                </a:lnTo>
                <a:lnTo>
                  <a:pt x="3119" y="5907"/>
                </a:lnTo>
                <a:lnTo>
                  <a:pt x="3132" y="5930"/>
                </a:lnTo>
                <a:lnTo>
                  <a:pt x="3150" y="5949"/>
                </a:lnTo>
                <a:lnTo>
                  <a:pt x="3170" y="5970"/>
                </a:lnTo>
                <a:lnTo>
                  <a:pt x="3194" y="5990"/>
                </a:lnTo>
                <a:lnTo>
                  <a:pt x="3221" y="6009"/>
                </a:lnTo>
                <a:lnTo>
                  <a:pt x="3284" y="6051"/>
                </a:lnTo>
                <a:lnTo>
                  <a:pt x="3278" y="6056"/>
                </a:lnTo>
                <a:lnTo>
                  <a:pt x="3240" y="6081"/>
                </a:lnTo>
                <a:lnTo>
                  <a:pt x="3209" y="6108"/>
                </a:lnTo>
                <a:lnTo>
                  <a:pt x="3182" y="6132"/>
                </a:lnTo>
                <a:lnTo>
                  <a:pt x="3161" y="6153"/>
                </a:lnTo>
                <a:lnTo>
                  <a:pt x="3143" y="6176"/>
                </a:lnTo>
                <a:close/>
                <a:moveTo>
                  <a:pt x="3522" y="6293"/>
                </a:moveTo>
                <a:lnTo>
                  <a:pt x="3518" y="6308"/>
                </a:lnTo>
                <a:lnTo>
                  <a:pt x="3509" y="6326"/>
                </a:lnTo>
                <a:lnTo>
                  <a:pt x="3494" y="6345"/>
                </a:lnTo>
                <a:lnTo>
                  <a:pt x="3474" y="6368"/>
                </a:lnTo>
                <a:lnTo>
                  <a:pt x="3449" y="6393"/>
                </a:lnTo>
                <a:lnTo>
                  <a:pt x="3416" y="6419"/>
                </a:lnTo>
                <a:lnTo>
                  <a:pt x="3374" y="6449"/>
                </a:lnTo>
                <a:lnTo>
                  <a:pt x="3347" y="6467"/>
                </a:lnTo>
                <a:lnTo>
                  <a:pt x="3320" y="6449"/>
                </a:lnTo>
                <a:lnTo>
                  <a:pt x="3278" y="6419"/>
                </a:lnTo>
                <a:lnTo>
                  <a:pt x="3246" y="6393"/>
                </a:lnTo>
                <a:lnTo>
                  <a:pt x="3221" y="6368"/>
                </a:lnTo>
                <a:lnTo>
                  <a:pt x="3200" y="6345"/>
                </a:lnTo>
                <a:lnTo>
                  <a:pt x="3186" y="6326"/>
                </a:lnTo>
                <a:lnTo>
                  <a:pt x="3176" y="6308"/>
                </a:lnTo>
                <a:lnTo>
                  <a:pt x="3173" y="6293"/>
                </a:lnTo>
                <a:lnTo>
                  <a:pt x="3168" y="6281"/>
                </a:lnTo>
                <a:lnTo>
                  <a:pt x="3173" y="6269"/>
                </a:lnTo>
                <a:lnTo>
                  <a:pt x="3176" y="6255"/>
                </a:lnTo>
                <a:lnTo>
                  <a:pt x="3186" y="6237"/>
                </a:lnTo>
                <a:lnTo>
                  <a:pt x="3200" y="6218"/>
                </a:lnTo>
                <a:lnTo>
                  <a:pt x="3221" y="6194"/>
                </a:lnTo>
                <a:lnTo>
                  <a:pt x="3246" y="6170"/>
                </a:lnTo>
                <a:lnTo>
                  <a:pt x="3278" y="6141"/>
                </a:lnTo>
                <a:lnTo>
                  <a:pt x="3320" y="6114"/>
                </a:lnTo>
                <a:lnTo>
                  <a:pt x="3347" y="6093"/>
                </a:lnTo>
                <a:lnTo>
                  <a:pt x="3374" y="6114"/>
                </a:lnTo>
                <a:lnTo>
                  <a:pt x="3416" y="6141"/>
                </a:lnTo>
                <a:lnTo>
                  <a:pt x="3449" y="6170"/>
                </a:lnTo>
                <a:lnTo>
                  <a:pt x="3474" y="6194"/>
                </a:lnTo>
                <a:lnTo>
                  <a:pt x="3494" y="6218"/>
                </a:lnTo>
                <a:lnTo>
                  <a:pt x="3509" y="6237"/>
                </a:lnTo>
                <a:lnTo>
                  <a:pt x="3518" y="6255"/>
                </a:lnTo>
                <a:lnTo>
                  <a:pt x="3522" y="6269"/>
                </a:lnTo>
                <a:lnTo>
                  <a:pt x="3527" y="6281"/>
                </a:lnTo>
                <a:lnTo>
                  <a:pt x="3522" y="6293"/>
                </a:lnTo>
                <a:close/>
                <a:moveTo>
                  <a:pt x="3623" y="6176"/>
                </a:moveTo>
                <a:lnTo>
                  <a:pt x="3606" y="6198"/>
                </a:lnTo>
                <a:lnTo>
                  <a:pt x="3596" y="6216"/>
                </a:lnTo>
                <a:lnTo>
                  <a:pt x="3588" y="6234"/>
                </a:lnTo>
                <a:lnTo>
                  <a:pt x="3578" y="6216"/>
                </a:lnTo>
                <a:lnTo>
                  <a:pt x="3569" y="6198"/>
                </a:lnTo>
                <a:lnTo>
                  <a:pt x="3552" y="6176"/>
                </a:lnTo>
                <a:lnTo>
                  <a:pt x="3534" y="6153"/>
                </a:lnTo>
                <a:lnTo>
                  <a:pt x="3512" y="6132"/>
                </a:lnTo>
                <a:lnTo>
                  <a:pt x="3486" y="6108"/>
                </a:lnTo>
                <a:lnTo>
                  <a:pt x="3455" y="6081"/>
                </a:lnTo>
                <a:lnTo>
                  <a:pt x="3416" y="6056"/>
                </a:lnTo>
                <a:lnTo>
                  <a:pt x="3410" y="6051"/>
                </a:lnTo>
                <a:lnTo>
                  <a:pt x="3474" y="6009"/>
                </a:lnTo>
                <a:lnTo>
                  <a:pt x="3500" y="5990"/>
                </a:lnTo>
                <a:lnTo>
                  <a:pt x="3524" y="5970"/>
                </a:lnTo>
                <a:lnTo>
                  <a:pt x="3545" y="5949"/>
                </a:lnTo>
                <a:lnTo>
                  <a:pt x="3563" y="5930"/>
                </a:lnTo>
                <a:lnTo>
                  <a:pt x="3576" y="5907"/>
                </a:lnTo>
                <a:lnTo>
                  <a:pt x="3588" y="5886"/>
                </a:lnTo>
                <a:lnTo>
                  <a:pt x="3599" y="5907"/>
                </a:lnTo>
                <a:lnTo>
                  <a:pt x="3612" y="5930"/>
                </a:lnTo>
                <a:lnTo>
                  <a:pt x="3630" y="5949"/>
                </a:lnTo>
                <a:lnTo>
                  <a:pt x="3650" y="5970"/>
                </a:lnTo>
                <a:lnTo>
                  <a:pt x="3674" y="5990"/>
                </a:lnTo>
                <a:lnTo>
                  <a:pt x="3702" y="6009"/>
                </a:lnTo>
                <a:lnTo>
                  <a:pt x="3764" y="6051"/>
                </a:lnTo>
                <a:lnTo>
                  <a:pt x="3758" y="6056"/>
                </a:lnTo>
                <a:lnTo>
                  <a:pt x="3720" y="6081"/>
                </a:lnTo>
                <a:lnTo>
                  <a:pt x="3687" y="6108"/>
                </a:lnTo>
                <a:lnTo>
                  <a:pt x="3662" y="6132"/>
                </a:lnTo>
                <a:lnTo>
                  <a:pt x="3641" y="6153"/>
                </a:lnTo>
                <a:lnTo>
                  <a:pt x="3623" y="6176"/>
                </a:lnTo>
                <a:close/>
                <a:moveTo>
                  <a:pt x="4002" y="6293"/>
                </a:moveTo>
                <a:lnTo>
                  <a:pt x="3998" y="6308"/>
                </a:lnTo>
                <a:lnTo>
                  <a:pt x="3987" y="6326"/>
                </a:lnTo>
                <a:lnTo>
                  <a:pt x="3974" y="6345"/>
                </a:lnTo>
                <a:lnTo>
                  <a:pt x="3954" y="6368"/>
                </a:lnTo>
                <a:lnTo>
                  <a:pt x="3927" y="6393"/>
                </a:lnTo>
                <a:lnTo>
                  <a:pt x="3896" y="6419"/>
                </a:lnTo>
                <a:lnTo>
                  <a:pt x="3854" y="6449"/>
                </a:lnTo>
                <a:lnTo>
                  <a:pt x="3840" y="6459"/>
                </a:lnTo>
                <a:lnTo>
                  <a:pt x="3828" y="6467"/>
                </a:lnTo>
                <a:lnTo>
                  <a:pt x="3800" y="6449"/>
                </a:lnTo>
                <a:lnTo>
                  <a:pt x="3758" y="6419"/>
                </a:lnTo>
                <a:lnTo>
                  <a:pt x="3726" y="6393"/>
                </a:lnTo>
                <a:lnTo>
                  <a:pt x="3699" y="6368"/>
                </a:lnTo>
                <a:lnTo>
                  <a:pt x="3680" y="6345"/>
                </a:lnTo>
                <a:lnTo>
                  <a:pt x="3666" y="6326"/>
                </a:lnTo>
                <a:lnTo>
                  <a:pt x="3659" y="6308"/>
                </a:lnTo>
                <a:lnTo>
                  <a:pt x="3653" y="6293"/>
                </a:lnTo>
                <a:lnTo>
                  <a:pt x="3648" y="6281"/>
                </a:lnTo>
                <a:lnTo>
                  <a:pt x="3653" y="6269"/>
                </a:lnTo>
                <a:lnTo>
                  <a:pt x="3659" y="6255"/>
                </a:lnTo>
                <a:lnTo>
                  <a:pt x="3666" y="6237"/>
                </a:lnTo>
                <a:lnTo>
                  <a:pt x="3680" y="6218"/>
                </a:lnTo>
                <a:lnTo>
                  <a:pt x="3699" y="6194"/>
                </a:lnTo>
                <a:lnTo>
                  <a:pt x="3726" y="6170"/>
                </a:lnTo>
                <a:lnTo>
                  <a:pt x="3758" y="6141"/>
                </a:lnTo>
                <a:lnTo>
                  <a:pt x="3800" y="6114"/>
                </a:lnTo>
                <a:lnTo>
                  <a:pt x="3828" y="6093"/>
                </a:lnTo>
                <a:lnTo>
                  <a:pt x="3840" y="6104"/>
                </a:lnTo>
                <a:lnTo>
                  <a:pt x="3854" y="6114"/>
                </a:lnTo>
                <a:lnTo>
                  <a:pt x="3896" y="6141"/>
                </a:lnTo>
                <a:lnTo>
                  <a:pt x="3927" y="6170"/>
                </a:lnTo>
                <a:lnTo>
                  <a:pt x="3954" y="6194"/>
                </a:lnTo>
                <a:lnTo>
                  <a:pt x="3974" y="6218"/>
                </a:lnTo>
                <a:lnTo>
                  <a:pt x="3987" y="6237"/>
                </a:lnTo>
                <a:lnTo>
                  <a:pt x="3998" y="6255"/>
                </a:lnTo>
                <a:lnTo>
                  <a:pt x="4002" y="6269"/>
                </a:lnTo>
                <a:lnTo>
                  <a:pt x="4005" y="6281"/>
                </a:lnTo>
                <a:lnTo>
                  <a:pt x="4002" y="6293"/>
                </a:lnTo>
                <a:close/>
                <a:moveTo>
                  <a:pt x="4101" y="6176"/>
                </a:moveTo>
                <a:lnTo>
                  <a:pt x="4088" y="6198"/>
                </a:lnTo>
                <a:lnTo>
                  <a:pt x="4076" y="6216"/>
                </a:lnTo>
                <a:lnTo>
                  <a:pt x="4068" y="6234"/>
                </a:lnTo>
                <a:lnTo>
                  <a:pt x="4058" y="6216"/>
                </a:lnTo>
                <a:lnTo>
                  <a:pt x="4047" y="6198"/>
                </a:lnTo>
                <a:lnTo>
                  <a:pt x="4032" y="6176"/>
                </a:lnTo>
                <a:lnTo>
                  <a:pt x="4014" y="6153"/>
                </a:lnTo>
                <a:lnTo>
                  <a:pt x="3992" y="6132"/>
                </a:lnTo>
                <a:lnTo>
                  <a:pt x="3966" y="6108"/>
                </a:lnTo>
                <a:lnTo>
                  <a:pt x="3933" y="6081"/>
                </a:lnTo>
                <a:lnTo>
                  <a:pt x="3897" y="6056"/>
                </a:lnTo>
                <a:lnTo>
                  <a:pt x="3890" y="6051"/>
                </a:lnTo>
                <a:lnTo>
                  <a:pt x="3954" y="6009"/>
                </a:lnTo>
                <a:lnTo>
                  <a:pt x="3980" y="5990"/>
                </a:lnTo>
                <a:lnTo>
                  <a:pt x="4004" y="5970"/>
                </a:lnTo>
                <a:lnTo>
                  <a:pt x="4023" y="5949"/>
                </a:lnTo>
                <a:lnTo>
                  <a:pt x="4041" y="5930"/>
                </a:lnTo>
                <a:lnTo>
                  <a:pt x="4056" y="5907"/>
                </a:lnTo>
                <a:lnTo>
                  <a:pt x="4068" y="5886"/>
                </a:lnTo>
                <a:lnTo>
                  <a:pt x="4077" y="5907"/>
                </a:lnTo>
                <a:lnTo>
                  <a:pt x="4094" y="5930"/>
                </a:lnTo>
                <a:lnTo>
                  <a:pt x="4110" y="5949"/>
                </a:lnTo>
                <a:lnTo>
                  <a:pt x="4131" y="5970"/>
                </a:lnTo>
                <a:lnTo>
                  <a:pt x="4154" y="5990"/>
                </a:lnTo>
                <a:lnTo>
                  <a:pt x="4182" y="6009"/>
                </a:lnTo>
                <a:lnTo>
                  <a:pt x="4244" y="6051"/>
                </a:lnTo>
                <a:lnTo>
                  <a:pt x="4238" y="6056"/>
                </a:lnTo>
                <a:lnTo>
                  <a:pt x="4200" y="6081"/>
                </a:lnTo>
                <a:lnTo>
                  <a:pt x="4170" y="6108"/>
                </a:lnTo>
                <a:lnTo>
                  <a:pt x="4142" y="6132"/>
                </a:lnTo>
                <a:lnTo>
                  <a:pt x="4119" y="6153"/>
                </a:lnTo>
                <a:lnTo>
                  <a:pt x="4101" y="6176"/>
                </a:lnTo>
                <a:close/>
                <a:moveTo>
                  <a:pt x="4484" y="6293"/>
                </a:moveTo>
                <a:lnTo>
                  <a:pt x="4478" y="6308"/>
                </a:lnTo>
                <a:lnTo>
                  <a:pt x="4467" y="6326"/>
                </a:lnTo>
                <a:lnTo>
                  <a:pt x="4454" y="6345"/>
                </a:lnTo>
                <a:lnTo>
                  <a:pt x="4433" y="6368"/>
                </a:lnTo>
                <a:lnTo>
                  <a:pt x="4407" y="6393"/>
                </a:lnTo>
                <a:lnTo>
                  <a:pt x="4376" y="6419"/>
                </a:lnTo>
                <a:lnTo>
                  <a:pt x="4335" y="6449"/>
                </a:lnTo>
                <a:lnTo>
                  <a:pt x="4308" y="6467"/>
                </a:lnTo>
                <a:lnTo>
                  <a:pt x="4280" y="6449"/>
                </a:lnTo>
                <a:lnTo>
                  <a:pt x="4238" y="6419"/>
                </a:lnTo>
                <a:lnTo>
                  <a:pt x="4206" y="6393"/>
                </a:lnTo>
                <a:lnTo>
                  <a:pt x="4179" y="6368"/>
                </a:lnTo>
                <a:lnTo>
                  <a:pt x="4160" y="6345"/>
                </a:lnTo>
                <a:lnTo>
                  <a:pt x="4146" y="6326"/>
                </a:lnTo>
                <a:lnTo>
                  <a:pt x="4137" y="6308"/>
                </a:lnTo>
                <a:lnTo>
                  <a:pt x="4131" y="6293"/>
                </a:lnTo>
                <a:lnTo>
                  <a:pt x="4128" y="6281"/>
                </a:lnTo>
                <a:lnTo>
                  <a:pt x="4131" y="6269"/>
                </a:lnTo>
                <a:lnTo>
                  <a:pt x="4137" y="6255"/>
                </a:lnTo>
                <a:lnTo>
                  <a:pt x="4146" y="6237"/>
                </a:lnTo>
                <a:lnTo>
                  <a:pt x="4160" y="6218"/>
                </a:lnTo>
                <a:lnTo>
                  <a:pt x="4179" y="6194"/>
                </a:lnTo>
                <a:lnTo>
                  <a:pt x="4206" y="6170"/>
                </a:lnTo>
                <a:lnTo>
                  <a:pt x="4238" y="6141"/>
                </a:lnTo>
                <a:lnTo>
                  <a:pt x="4280" y="6114"/>
                </a:lnTo>
                <a:lnTo>
                  <a:pt x="4308" y="6093"/>
                </a:lnTo>
                <a:lnTo>
                  <a:pt x="4335" y="6114"/>
                </a:lnTo>
                <a:lnTo>
                  <a:pt x="4376" y="6141"/>
                </a:lnTo>
                <a:lnTo>
                  <a:pt x="4407" y="6170"/>
                </a:lnTo>
                <a:lnTo>
                  <a:pt x="4433" y="6194"/>
                </a:lnTo>
                <a:lnTo>
                  <a:pt x="4454" y="6218"/>
                </a:lnTo>
                <a:lnTo>
                  <a:pt x="4467" y="6237"/>
                </a:lnTo>
                <a:lnTo>
                  <a:pt x="4478" y="6255"/>
                </a:lnTo>
                <a:lnTo>
                  <a:pt x="4484" y="6269"/>
                </a:lnTo>
                <a:lnTo>
                  <a:pt x="4485" y="6281"/>
                </a:lnTo>
                <a:lnTo>
                  <a:pt x="4484" y="6293"/>
                </a:lnTo>
                <a:close/>
                <a:moveTo>
                  <a:pt x="4581" y="6176"/>
                </a:moveTo>
                <a:lnTo>
                  <a:pt x="4568" y="6198"/>
                </a:lnTo>
                <a:lnTo>
                  <a:pt x="4556" y="6216"/>
                </a:lnTo>
                <a:lnTo>
                  <a:pt x="4547" y="6234"/>
                </a:lnTo>
                <a:lnTo>
                  <a:pt x="4538" y="6216"/>
                </a:lnTo>
                <a:lnTo>
                  <a:pt x="4527" y="6198"/>
                </a:lnTo>
                <a:lnTo>
                  <a:pt x="4511" y="6176"/>
                </a:lnTo>
                <a:lnTo>
                  <a:pt x="4493" y="6153"/>
                </a:lnTo>
                <a:lnTo>
                  <a:pt x="4472" y="6132"/>
                </a:lnTo>
                <a:lnTo>
                  <a:pt x="4445" y="6108"/>
                </a:lnTo>
                <a:lnTo>
                  <a:pt x="4413" y="6081"/>
                </a:lnTo>
                <a:lnTo>
                  <a:pt x="4377" y="6056"/>
                </a:lnTo>
                <a:lnTo>
                  <a:pt x="4371" y="6051"/>
                </a:lnTo>
                <a:lnTo>
                  <a:pt x="4433" y="6009"/>
                </a:lnTo>
                <a:lnTo>
                  <a:pt x="4460" y="5990"/>
                </a:lnTo>
                <a:lnTo>
                  <a:pt x="4484" y="5970"/>
                </a:lnTo>
                <a:lnTo>
                  <a:pt x="4503" y="5949"/>
                </a:lnTo>
                <a:lnTo>
                  <a:pt x="4521" y="5930"/>
                </a:lnTo>
                <a:lnTo>
                  <a:pt x="4535" y="5907"/>
                </a:lnTo>
                <a:lnTo>
                  <a:pt x="4547" y="5886"/>
                </a:lnTo>
                <a:lnTo>
                  <a:pt x="4557" y="5907"/>
                </a:lnTo>
                <a:lnTo>
                  <a:pt x="4574" y="5930"/>
                </a:lnTo>
                <a:lnTo>
                  <a:pt x="4589" y="5949"/>
                </a:lnTo>
                <a:lnTo>
                  <a:pt x="4611" y="5970"/>
                </a:lnTo>
                <a:lnTo>
                  <a:pt x="4634" y="5990"/>
                </a:lnTo>
                <a:lnTo>
                  <a:pt x="4661" y="6009"/>
                </a:lnTo>
                <a:lnTo>
                  <a:pt x="4724" y="6051"/>
                </a:lnTo>
                <a:lnTo>
                  <a:pt x="4718" y="6056"/>
                </a:lnTo>
                <a:lnTo>
                  <a:pt x="4679" y="6081"/>
                </a:lnTo>
                <a:lnTo>
                  <a:pt x="4649" y="6108"/>
                </a:lnTo>
                <a:lnTo>
                  <a:pt x="4622" y="6132"/>
                </a:lnTo>
                <a:lnTo>
                  <a:pt x="4599" y="6153"/>
                </a:lnTo>
                <a:lnTo>
                  <a:pt x="4581" y="6176"/>
                </a:lnTo>
                <a:close/>
                <a:moveTo>
                  <a:pt x="4964" y="6293"/>
                </a:moveTo>
                <a:lnTo>
                  <a:pt x="4958" y="6308"/>
                </a:lnTo>
                <a:lnTo>
                  <a:pt x="4947" y="6326"/>
                </a:lnTo>
                <a:lnTo>
                  <a:pt x="4934" y="6345"/>
                </a:lnTo>
                <a:lnTo>
                  <a:pt x="4913" y="6368"/>
                </a:lnTo>
                <a:lnTo>
                  <a:pt x="4889" y="6393"/>
                </a:lnTo>
                <a:lnTo>
                  <a:pt x="4856" y="6419"/>
                </a:lnTo>
                <a:lnTo>
                  <a:pt x="4815" y="6449"/>
                </a:lnTo>
                <a:lnTo>
                  <a:pt x="4799" y="6459"/>
                </a:lnTo>
                <a:lnTo>
                  <a:pt x="4787" y="6467"/>
                </a:lnTo>
                <a:lnTo>
                  <a:pt x="4760" y="6449"/>
                </a:lnTo>
                <a:lnTo>
                  <a:pt x="4718" y="6419"/>
                </a:lnTo>
                <a:lnTo>
                  <a:pt x="4685" y="6393"/>
                </a:lnTo>
                <a:lnTo>
                  <a:pt x="4659" y="6368"/>
                </a:lnTo>
                <a:lnTo>
                  <a:pt x="4640" y="6345"/>
                </a:lnTo>
                <a:lnTo>
                  <a:pt x="4625" y="6326"/>
                </a:lnTo>
                <a:lnTo>
                  <a:pt x="4617" y="6308"/>
                </a:lnTo>
                <a:lnTo>
                  <a:pt x="4611" y="6293"/>
                </a:lnTo>
                <a:lnTo>
                  <a:pt x="4607" y="6281"/>
                </a:lnTo>
                <a:lnTo>
                  <a:pt x="4611" y="6269"/>
                </a:lnTo>
                <a:lnTo>
                  <a:pt x="4617" y="6255"/>
                </a:lnTo>
                <a:lnTo>
                  <a:pt x="4625" y="6237"/>
                </a:lnTo>
                <a:lnTo>
                  <a:pt x="4640" y="6218"/>
                </a:lnTo>
                <a:lnTo>
                  <a:pt x="4659" y="6194"/>
                </a:lnTo>
                <a:lnTo>
                  <a:pt x="4685" y="6170"/>
                </a:lnTo>
                <a:lnTo>
                  <a:pt x="4718" y="6141"/>
                </a:lnTo>
                <a:lnTo>
                  <a:pt x="4760" y="6114"/>
                </a:lnTo>
                <a:lnTo>
                  <a:pt x="4787" y="6093"/>
                </a:lnTo>
                <a:lnTo>
                  <a:pt x="4799" y="6104"/>
                </a:lnTo>
                <a:lnTo>
                  <a:pt x="4815" y="6114"/>
                </a:lnTo>
                <a:lnTo>
                  <a:pt x="4856" y="6141"/>
                </a:lnTo>
                <a:lnTo>
                  <a:pt x="4889" y="6170"/>
                </a:lnTo>
                <a:lnTo>
                  <a:pt x="4913" y="6194"/>
                </a:lnTo>
                <a:lnTo>
                  <a:pt x="4934" y="6218"/>
                </a:lnTo>
                <a:lnTo>
                  <a:pt x="4947" y="6237"/>
                </a:lnTo>
                <a:lnTo>
                  <a:pt x="4958" y="6255"/>
                </a:lnTo>
                <a:lnTo>
                  <a:pt x="4964" y="6269"/>
                </a:lnTo>
                <a:lnTo>
                  <a:pt x="4965" y="6281"/>
                </a:lnTo>
                <a:lnTo>
                  <a:pt x="4964" y="6293"/>
                </a:lnTo>
                <a:close/>
                <a:moveTo>
                  <a:pt x="5061" y="6176"/>
                </a:moveTo>
                <a:lnTo>
                  <a:pt x="5046" y="6198"/>
                </a:lnTo>
                <a:lnTo>
                  <a:pt x="5034" y="6216"/>
                </a:lnTo>
                <a:lnTo>
                  <a:pt x="5027" y="6234"/>
                </a:lnTo>
                <a:lnTo>
                  <a:pt x="5019" y="6216"/>
                </a:lnTo>
                <a:lnTo>
                  <a:pt x="5007" y="6198"/>
                </a:lnTo>
                <a:lnTo>
                  <a:pt x="4994" y="6176"/>
                </a:lnTo>
                <a:lnTo>
                  <a:pt x="4973" y="6153"/>
                </a:lnTo>
                <a:lnTo>
                  <a:pt x="4952" y="6132"/>
                </a:lnTo>
                <a:lnTo>
                  <a:pt x="4925" y="6108"/>
                </a:lnTo>
                <a:lnTo>
                  <a:pt x="4893" y="6081"/>
                </a:lnTo>
                <a:lnTo>
                  <a:pt x="4857" y="6056"/>
                </a:lnTo>
                <a:lnTo>
                  <a:pt x="4851" y="6051"/>
                </a:lnTo>
                <a:lnTo>
                  <a:pt x="4913" y="6009"/>
                </a:lnTo>
                <a:lnTo>
                  <a:pt x="4940" y="5990"/>
                </a:lnTo>
                <a:lnTo>
                  <a:pt x="4964" y="5970"/>
                </a:lnTo>
                <a:lnTo>
                  <a:pt x="4983" y="5949"/>
                </a:lnTo>
                <a:lnTo>
                  <a:pt x="5001" y="5930"/>
                </a:lnTo>
                <a:lnTo>
                  <a:pt x="5015" y="5907"/>
                </a:lnTo>
                <a:lnTo>
                  <a:pt x="5027" y="5886"/>
                </a:lnTo>
                <a:lnTo>
                  <a:pt x="5039" y="5907"/>
                </a:lnTo>
                <a:lnTo>
                  <a:pt x="5052" y="5930"/>
                </a:lnTo>
                <a:lnTo>
                  <a:pt x="5069" y="5949"/>
                </a:lnTo>
                <a:lnTo>
                  <a:pt x="5091" y="5970"/>
                </a:lnTo>
                <a:lnTo>
                  <a:pt x="5115" y="5990"/>
                </a:lnTo>
                <a:lnTo>
                  <a:pt x="5141" y="6009"/>
                </a:lnTo>
                <a:lnTo>
                  <a:pt x="5202" y="6051"/>
                </a:lnTo>
                <a:lnTo>
                  <a:pt x="5196" y="6056"/>
                </a:lnTo>
                <a:lnTo>
                  <a:pt x="5160" y="6081"/>
                </a:lnTo>
                <a:lnTo>
                  <a:pt x="5129" y="6108"/>
                </a:lnTo>
                <a:lnTo>
                  <a:pt x="5100" y="6132"/>
                </a:lnTo>
                <a:lnTo>
                  <a:pt x="5079" y="6153"/>
                </a:lnTo>
                <a:lnTo>
                  <a:pt x="5061" y="6176"/>
                </a:lnTo>
                <a:close/>
                <a:moveTo>
                  <a:pt x="5442" y="6293"/>
                </a:moveTo>
                <a:lnTo>
                  <a:pt x="5436" y="6308"/>
                </a:lnTo>
                <a:lnTo>
                  <a:pt x="5427" y="6326"/>
                </a:lnTo>
                <a:lnTo>
                  <a:pt x="5412" y="6345"/>
                </a:lnTo>
                <a:lnTo>
                  <a:pt x="5393" y="6368"/>
                </a:lnTo>
                <a:lnTo>
                  <a:pt x="5369" y="6393"/>
                </a:lnTo>
                <a:lnTo>
                  <a:pt x="5334" y="6419"/>
                </a:lnTo>
                <a:lnTo>
                  <a:pt x="5295" y="6449"/>
                </a:lnTo>
                <a:lnTo>
                  <a:pt x="5267" y="6467"/>
                </a:lnTo>
                <a:lnTo>
                  <a:pt x="5238" y="6449"/>
                </a:lnTo>
                <a:lnTo>
                  <a:pt x="5199" y="6419"/>
                </a:lnTo>
                <a:lnTo>
                  <a:pt x="5165" y="6393"/>
                </a:lnTo>
                <a:lnTo>
                  <a:pt x="5139" y="6368"/>
                </a:lnTo>
                <a:lnTo>
                  <a:pt x="5121" y="6345"/>
                </a:lnTo>
                <a:lnTo>
                  <a:pt x="5106" y="6326"/>
                </a:lnTo>
                <a:lnTo>
                  <a:pt x="5097" y="6308"/>
                </a:lnTo>
                <a:lnTo>
                  <a:pt x="5091" y="6293"/>
                </a:lnTo>
                <a:lnTo>
                  <a:pt x="5087" y="6281"/>
                </a:lnTo>
                <a:lnTo>
                  <a:pt x="5091" y="6269"/>
                </a:lnTo>
                <a:lnTo>
                  <a:pt x="5097" y="6255"/>
                </a:lnTo>
                <a:lnTo>
                  <a:pt x="5106" y="6237"/>
                </a:lnTo>
                <a:lnTo>
                  <a:pt x="5121" y="6218"/>
                </a:lnTo>
                <a:lnTo>
                  <a:pt x="5139" y="6194"/>
                </a:lnTo>
                <a:lnTo>
                  <a:pt x="5165" y="6170"/>
                </a:lnTo>
                <a:lnTo>
                  <a:pt x="5199" y="6141"/>
                </a:lnTo>
                <a:lnTo>
                  <a:pt x="5238" y="6114"/>
                </a:lnTo>
                <a:lnTo>
                  <a:pt x="5267" y="6093"/>
                </a:lnTo>
                <a:lnTo>
                  <a:pt x="5295" y="6114"/>
                </a:lnTo>
                <a:lnTo>
                  <a:pt x="5334" y="6141"/>
                </a:lnTo>
                <a:lnTo>
                  <a:pt x="5369" y="6170"/>
                </a:lnTo>
                <a:lnTo>
                  <a:pt x="5393" y="6194"/>
                </a:lnTo>
                <a:lnTo>
                  <a:pt x="5412" y="6218"/>
                </a:lnTo>
                <a:lnTo>
                  <a:pt x="5427" y="6237"/>
                </a:lnTo>
                <a:lnTo>
                  <a:pt x="5436" y="6255"/>
                </a:lnTo>
                <a:lnTo>
                  <a:pt x="5442" y="6269"/>
                </a:lnTo>
                <a:lnTo>
                  <a:pt x="5445" y="6281"/>
                </a:lnTo>
                <a:lnTo>
                  <a:pt x="5442" y="6293"/>
                </a:lnTo>
                <a:close/>
                <a:moveTo>
                  <a:pt x="5541" y="6176"/>
                </a:moveTo>
                <a:lnTo>
                  <a:pt x="5526" y="6198"/>
                </a:lnTo>
                <a:lnTo>
                  <a:pt x="5514" y="6216"/>
                </a:lnTo>
                <a:lnTo>
                  <a:pt x="5507" y="6234"/>
                </a:lnTo>
                <a:lnTo>
                  <a:pt x="5499" y="6216"/>
                </a:lnTo>
                <a:lnTo>
                  <a:pt x="5487" y="6198"/>
                </a:lnTo>
                <a:lnTo>
                  <a:pt x="5472" y="6176"/>
                </a:lnTo>
                <a:lnTo>
                  <a:pt x="5453" y="6153"/>
                </a:lnTo>
                <a:lnTo>
                  <a:pt x="5430" y="6132"/>
                </a:lnTo>
                <a:lnTo>
                  <a:pt x="5405" y="6108"/>
                </a:lnTo>
                <a:lnTo>
                  <a:pt x="5373" y="6081"/>
                </a:lnTo>
                <a:lnTo>
                  <a:pt x="5337" y="6056"/>
                </a:lnTo>
                <a:lnTo>
                  <a:pt x="5331" y="6051"/>
                </a:lnTo>
                <a:lnTo>
                  <a:pt x="5393" y="6009"/>
                </a:lnTo>
                <a:lnTo>
                  <a:pt x="5418" y="5990"/>
                </a:lnTo>
                <a:lnTo>
                  <a:pt x="5442" y="5970"/>
                </a:lnTo>
                <a:lnTo>
                  <a:pt x="5463" y="5949"/>
                </a:lnTo>
                <a:lnTo>
                  <a:pt x="5481" y="5930"/>
                </a:lnTo>
                <a:lnTo>
                  <a:pt x="5495" y="5907"/>
                </a:lnTo>
                <a:lnTo>
                  <a:pt x="5507" y="5886"/>
                </a:lnTo>
                <a:lnTo>
                  <a:pt x="5519" y="5907"/>
                </a:lnTo>
                <a:lnTo>
                  <a:pt x="5532" y="5930"/>
                </a:lnTo>
                <a:lnTo>
                  <a:pt x="5550" y="5949"/>
                </a:lnTo>
                <a:lnTo>
                  <a:pt x="5571" y="5970"/>
                </a:lnTo>
                <a:lnTo>
                  <a:pt x="5595" y="5990"/>
                </a:lnTo>
                <a:lnTo>
                  <a:pt x="5621" y="6009"/>
                </a:lnTo>
                <a:lnTo>
                  <a:pt x="5682" y="6051"/>
                </a:lnTo>
                <a:lnTo>
                  <a:pt x="5676" y="6056"/>
                </a:lnTo>
                <a:lnTo>
                  <a:pt x="5640" y="6081"/>
                </a:lnTo>
                <a:lnTo>
                  <a:pt x="5609" y="6108"/>
                </a:lnTo>
                <a:lnTo>
                  <a:pt x="5583" y="6132"/>
                </a:lnTo>
                <a:lnTo>
                  <a:pt x="5559" y="6153"/>
                </a:lnTo>
                <a:lnTo>
                  <a:pt x="5541" y="6176"/>
                </a:lnTo>
                <a:close/>
                <a:moveTo>
                  <a:pt x="5922" y="6293"/>
                </a:moveTo>
                <a:lnTo>
                  <a:pt x="5916" y="6308"/>
                </a:lnTo>
                <a:lnTo>
                  <a:pt x="5906" y="6326"/>
                </a:lnTo>
                <a:lnTo>
                  <a:pt x="5892" y="6345"/>
                </a:lnTo>
                <a:lnTo>
                  <a:pt x="5874" y="6368"/>
                </a:lnTo>
                <a:lnTo>
                  <a:pt x="5849" y="6393"/>
                </a:lnTo>
                <a:lnTo>
                  <a:pt x="5814" y="6419"/>
                </a:lnTo>
                <a:lnTo>
                  <a:pt x="5774" y="6449"/>
                </a:lnTo>
                <a:lnTo>
                  <a:pt x="5759" y="6459"/>
                </a:lnTo>
                <a:lnTo>
                  <a:pt x="5747" y="6467"/>
                </a:lnTo>
                <a:lnTo>
                  <a:pt x="5718" y="6449"/>
                </a:lnTo>
                <a:lnTo>
                  <a:pt x="5678" y="6419"/>
                </a:lnTo>
                <a:lnTo>
                  <a:pt x="5645" y="6393"/>
                </a:lnTo>
                <a:lnTo>
                  <a:pt x="5619" y="6368"/>
                </a:lnTo>
                <a:lnTo>
                  <a:pt x="5601" y="6345"/>
                </a:lnTo>
                <a:lnTo>
                  <a:pt x="5586" y="6326"/>
                </a:lnTo>
                <a:lnTo>
                  <a:pt x="5577" y="6308"/>
                </a:lnTo>
                <a:lnTo>
                  <a:pt x="5571" y="6293"/>
                </a:lnTo>
                <a:lnTo>
                  <a:pt x="5568" y="6281"/>
                </a:lnTo>
                <a:lnTo>
                  <a:pt x="5571" y="6269"/>
                </a:lnTo>
                <a:lnTo>
                  <a:pt x="5577" y="6255"/>
                </a:lnTo>
                <a:lnTo>
                  <a:pt x="5586" y="6237"/>
                </a:lnTo>
                <a:lnTo>
                  <a:pt x="5601" y="6218"/>
                </a:lnTo>
                <a:lnTo>
                  <a:pt x="5619" y="6194"/>
                </a:lnTo>
                <a:lnTo>
                  <a:pt x="5645" y="6170"/>
                </a:lnTo>
                <a:lnTo>
                  <a:pt x="5678" y="6141"/>
                </a:lnTo>
                <a:lnTo>
                  <a:pt x="5718" y="6114"/>
                </a:lnTo>
                <a:lnTo>
                  <a:pt x="5747" y="6093"/>
                </a:lnTo>
                <a:lnTo>
                  <a:pt x="5759" y="6104"/>
                </a:lnTo>
                <a:lnTo>
                  <a:pt x="5774" y="6114"/>
                </a:lnTo>
                <a:lnTo>
                  <a:pt x="5814" y="6141"/>
                </a:lnTo>
                <a:lnTo>
                  <a:pt x="5849" y="6170"/>
                </a:lnTo>
                <a:lnTo>
                  <a:pt x="5874" y="6194"/>
                </a:lnTo>
                <a:lnTo>
                  <a:pt x="5892" y="6218"/>
                </a:lnTo>
                <a:lnTo>
                  <a:pt x="5906" y="6237"/>
                </a:lnTo>
                <a:lnTo>
                  <a:pt x="5916" y="6255"/>
                </a:lnTo>
                <a:lnTo>
                  <a:pt x="5922" y="6269"/>
                </a:lnTo>
                <a:lnTo>
                  <a:pt x="5924" y="6281"/>
                </a:lnTo>
                <a:lnTo>
                  <a:pt x="5922" y="6293"/>
                </a:lnTo>
                <a:close/>
                <a:moveTo>
                  <a:pt x="6020" y="6176"/>
                </a:moveTo>
                <a:lnTo>
                  <a:pt x="6006" y="6198"/>
                </a:lnTo>
                <a:lnTo>
                  <a:pt x="5994" y="6216"/>
                </a:lnTo>
                <a:lnTo>
                  <a:pt x="5987" y="6234"/>
                </a:lnTo>
                <a:lnTo>
                  <a:pt x="5978" y="6216"/>
                </a:lnTo>
                <a:lnTo>
                  <a:pt x="5966" y="6198"/>
                </a:lnTo>
                <a:lnTo>
                  <a:pt x="5952" y="6176"/>
                </a:lnTo>
                <a:lnTo>
                  <a:pt x="5934" y="6153"/>
                </a:lnTo>
                <a:lnTo>
                  <a:pt x="5910" y="6132"/>
                </a:lnTo>
                <a:lnTo>
                  <a:pt x="5885" y="6108"/>
                </a:lnTo>
                <a:lnTo>
                  <a:pt x="5852" y="6081"/>
                </a:lnTo>
                <a:lnTo>
                  <a:pt x="5816" y="6056"/>
                </a:lnTo>
                <a:lnTo>
                  <a:pt x="5810" y="6051"/>
                </a:lnTo>
                <a:lnTo>
                  <a:pt x="5873" y="6009"/>
                </a:lnTo>
                <a:lnTo>
                  <a:pt x="5898" y="5990"/>
                </a:lnTo>
                <a:lnTo>
                  <a:pt x="5922" y="5970"/>
                </a:lnTo>
                <a:lnTo>
                  <a:pt x="5942" y="5949"/>
                </a:lnTo>
                <a:lnTo>
                  <a:pt x="5960" y="5930"/>
                </a:lnTo>
                <a:lnTo>
                  <a:pt x="5975" y="5907"/>
                </a:lnTo>
                <a:lnTo>
                  <a:pt x="5987" y="5886"/>
                </a:lnTo>
                <a:lnTo>
                  <a:pt x="5999" y="5907"/>
                </a:lnTo>
                <a:lnTo>
                  <a:pt x="6012" y="5930"/>
                </a:lnTo>
                <a:lnTo>
                  <a:pt x="6030" y="5949"/>
                </a:lnTo>
                <a:lnTo>
                  <a:pt x="6050" y="5970"/>
                </a:lnTo>
                <a:lnTo>
                  <a:pt x="6074" y="5990"/>
                </a:lnTo>
                <a:lnTo>
                  <a:pt x="6101" y="6009"/>
                </a:lnTo>
                <a:lnTo>
                  <a:pt x="6162" y="6051"/>
                </a:lnTo>
                <a:lnTo>
                  <a:pt x="6156" y="6056"/>
                </a:lnTo>
                <a:lnTo>
                  <a:pt x="6120" y="6081"/>
                </a:lnTo>
                <a:lnTo>
                  <a:pt x="6089" y="6108"/>
                </a:lnTo>
                <a:lnTo>
                  <a:pt x="6062" y="6132"/>
                </a:lnTo>
                <a:lnTo>
                  <a:pt x="6038" y="6153"/>
                </a:lnTo>
                <a:lnTo>
                  <a:pt x="6020" y="6176"/>
                </a:lnTo>
                <a:close/>
                <a:moveTo>
                  <a:pt x="6402" y="6293"/>
                </a:moveTo>
                <a:lnTo>
                  <a:pt x="6396" y="6308"/>
                </a:lnTo>
                <a:lnTo>
                  <a:pt x="6386" y="6326"/>
                </a:lnTo>
                <a:lnTo>
                  <a:pt x="6372" y="6345"/>
                </a:lnTo>
                <a:lnTo>
                  <a:pt x="6354" y="6368"/>
                </a:lnTo>
                <a:lnTo>
                  <a:pt x="6327" y="6393"/>
                </a:lnTo>
                <a:lnTo>
                  <a:pt x="6294" y="6419"/>
                </a:lnTo>
                <a:lnTo>
                  <a:pt x="6254" y="6449"/>
                </a:lnTo>
                <a:lnTo>
                  <a:pt x="6227" y="6467"/>
                </a:lnTo>
                <a:lnTo>
                  <a:pt x="6198" y="6449"/>
                </a:lnTo>
                <a:lnTo>
                  <a:pt x="6158" y="6419"/>
                </a:lnTo>
                <a:lnTo>
                  <a:pt x="6125" y="6393"/>
                </a:lnTo>
                <a:lnTo>
                  <a:pt x="6098" y="6368"/>
                </a:lnTo>
                <a:lnTo>
                  <a:pt x="6080" y="6345"/>
                </a:lnTo>
                <a:lnTo>
                  <a:pt x="6066" y="6326"/>
                </a:lnTo>
                <a:lnTo>
                  <a:pt x="6056" y="6308"/>
                </a:lnTo>
                <a:lnTo>
                  <a:pt x="6050" y="6293"/>
                </a:lnTo>
                <a:lnTo>
                  <a:pt x="6048" y="6281"/>
                </a:lnTo>
                <a:lnTo>
                  <a:pt x="6050" y="6269"/>
                </a:lnTo>
                <a:lnTo>
                  <a:pt x="6056" y="6255"/>
                </a:lnTo>
                <a:lnTo>
                  <a:pt x="6066" y="6237"/>
                </a:lnTo>
                <a:lnTo>
                  <a:pt x="6080" y="6218"/>
                </a:lnTo>
                <a:lnTo>
                  <a:pt x="6098" y="6194"/>
                </a:lnTo>
                <a:lnTo>
                  <a:pt x="6125" y="6170"/>
                </a:lnTo>
                <a:lnTo>
                  <a:pt x="6158" y="6141"/>
                </a:lnTo>
                <a:lnTo>
                  <a:pt x="6198" y="6114"/>
                </a:lnTo>
                <a:lnTo>
                  <a:pt x="6227" y="6093"/>
                </a:lnTo>
                <a:lnTo>
                  <a:pt x="6254" y="6114"/>
                </a:lnTo>
                <a:lnTo>
                  <a:pt x="6294" y="6141"/>
                </a:lnTo>
                <a:lnTo>
                  <a:pt x="6327" y="6170"/>
                </a:lnTo>
                <a:lnTo>
                  <a:pt x="6354" y="6194"/>
                </a:lnTo>
                <a:lnTo>
                  <a:pt x="6372" y="6218"/>
                </a:lnTo>
                <a:lnTo>
                  <a:pt x="6386" y="6237"/>
                </a:lnTo>
                <a:lnTo>
                  <a:pt x="6396" y="6255"/>
                </a:lnTo>
                <a:lnTo>
                  <a:pt x="6402" y="6269"/>
                </a:lnTo>
                <a:lnTo>
                  <a:pt x="6404" y="6281"/>
                </a:lnTo>
                <a:lnTo>
                  <a:pt x="6402" y="6293"/>
                </a:lnTo>
                <a:close/>
                <a:moveTo>
                  <a:pt x="6500" y="6176"/>
                </a:moveTo>
                <a:lnTo>
                  <a:pt x="6486" y="6198"/>
                </a:lnTo>
                <a:lnTo>
                  <a:pt x="6474" y="6216"/>
                </a:lnTo>
                <a:lnTo>
                  <a:pt x="6465" y="6234"/>
                </a:lnTo>
                <a:lnTo>
                  <a:pt x="6458" y="6216"/>
                </a:lnTo>
                <a:lnTo>
                  <a:pt x="6446" y="6198"/>
                </a:lnTo>
                <a:lnTo>
                  <a:pt x="6432" y="6176"/>
                </a:lnTo>
                <a:lnTo>
                  <a:pt x="6414" y="6153"/>
                </a:lnTo>
                <a:lnTo>
                  <a:pt x="6390" y="6132"/>
                </a:lnTo>
                <a:lnTo>
                  <a:pt x="6363" y="6108"/>
                </a:lnTo>
                <a:lnTo>
                  <a:pt x="6332" y="6081"/>
                </a:lnTo>
                <a:lnTo>
                  <a:pt x="6296" y="6056"/>
                </a:lnTo>
                <a:lnTo>
                  <a:pt x="6290" y="6051"/>
                </a:lnTo>
                <a:lnTo>
                  <a:pt x="6351" y="6009"/>
                </a:lnTo>
                <a:lnTo>
                  <a:pt x="6378" y="5990"/>
                </a:lnTo>
                <a:lnTo>
                  <a:pt x="6402" y="5970"/>
                </a:lnTo>
                <a:lnTo>
                  <a:pt x="6422" y="5949"/>
                </a:lnTo>
                <a:lnTo>
                  <a:pt x="6440" y="5930"/>
                </a:lnTo>
                <a:lnTo>
                  <a:pt x="6453" y="5907"/>
                </a:lnTo>
                <a:lnTo>
                  <a:pt x="6465" y="5886"/>
                </a:lnTo>
                <a:lnTo>
                  <a:pt x="6477" y="5907"/>
                </a:lnTo>
                <a:lnTo>
                  <a:pt x="6492" y="5930"/>
                </a:lnTo>
                <a:lnTo>
                  <a:pt x="6510" y="5949"/>
                </a:lnTo>
                <a:lnTo>
                  <a:pt x="6530" y="5970"/>
                </a:lnTo>
                <a:lnTo>
                  <a:pt x="6554" y="5990"/>
                </a:lnTo>
                <a:lnTo>
                  <a:pt x="6579" y="6009"/>
                </a:lnTo>
                <a:lnTo>
                  <a:pt x="6642" y="6051"/>
                </a:lnTo>
                <a:lnTo>
                  <a:pt x="6636" y="6056"/>
                </a:lnTo>
                <a:lnTo>
                  <a:pt x="6600" y="6081"/>
                </a:lnTo>
                <a:lnTo>
                  <a:pt x="6567" y="6108"/>
                </a:lnTo>
                <a:lnTo>
                  <a:pt x="6542" y="6132"/>
                </a:lnTo>
                <a:lnTo>
                  <a:pt x="6519" y="6153"/>
                </a:lnTo>
                <a:lnTo>
                  <a:pt x="6500" y="6176"/>
                </a:lnTo>
                <a:close/>
                <a:moveTo>
                  <a:pt x="6882" y="6293"/>
                </a:moveTo>
                <a:lnTo>
                  <a:pt x="6876" y="6308"/>
                </a:lnTo>
                <a:lnTo>
                  <a:pt x="6866" y="6326"/>
                </a:lnTo>
                <a:lnTo>
                  <a:pt x="6852" y="6345"/>
                </a:lnTo>
                <a:lnTo>
                  <a:pt x="6834" y="6368"/>
                </a:lnTo>
                <a:lnTo>
                  <a:pt x="6807" y="6393"/>
                </a:lnTo>
                <a:lnTo>
                  <a:pt x="6774" y="6419"/>
                </a:lnTo>
                <a:lnTo>
                  <a:pt x="6734" y="6449"/>
                </a:lnTo>
                <a:lnTo>
                  <a:pt x="6717" y="6459"/>
                </a:lnTo>
                <a:lnTo>
                  <a:pt x="6705" y="6467"/>
                </a:lnTo>
                <a:lnTo>
                  <a:pt x="6678" y="6449"/>
                </a:lnTo>
                <a:lnTo>
                  <a:pt x="6638" y="6419"/>
                </a:lnTo>
                <a:lnTo>
                  <a:pt x="6603" y="6393"/>
                </a:lnTo>
                <a:lnTo>
                  <a:pt x="6579" y="6368"/>
                </a:lnTo>
                <a:lnTo>
                  <a:pt x="6560" y="6345"/>
                </a:lnTo>
                <a:lnTo>
                  <a:pt x="6546" y="6326"/>
                </a:lnTo>
                <a:lnTo>
                  <a:pt x="6536" y="6308"/>
                </a:lnTo>
                <a:lnTo>
                  <a:pt x="6530" y="6293"/>
                </a:lnTo>
                <a:lnTo>
                  <a:pt x="6528" y="6281"/>
                </a:lnTo>
                <a:lnTo>
                  <a:pt x="6530" y="6269"/>
                </a:lnTo>
                <a:lnTo>
                  <a:pt x="6536" y="6255"/>
                </a:lnTo>
                <a:lnTo>
                  <a:pt x="6546" y="6237"/>
                </a:lnTo>
                <a:lnTo>
                  <a:pt x="6560" y="6218"/>
                </a:lnTo>
                <a:lnTo>
                  <a:pt x="6579" y="6194"/>
                </a:lnTo>
                <a:lnTo>
                  <a:pt x="6603" y="6170"/>
                </a:lnTo>
                <a:lnTo>
                  <a:pt x="6638" y="6141"/>
                </a:lnTo>
                <a:lnTo>
                  <a:pt x="6678" y="6114"/>
                </a:lnTo>
                <a:lnTo>
                  <a:pt x="6705" y="6093"/>
                </a:lnTo>
                <a:lnTo>
                  <a:pt x="6717" y="6104"/>
                </a:lnTo>
                <a:lnTo>
                  <a:pt x="6734" y="6114"/>
                </a:lnTo>
                <a:lnTo>
                  <a:pt x="6774" y="6141"/>
                </a:lnTo>
                <a:lnTo>
                  <a:pt x="6807" y="6170"/>
                </a:lnTo>
                <a:lnTo>
                  <a:pt x="6834" y="6194"/>
                </a:lnTo>
                <a:lnTo>
                  <a:pt x="6852" y="6218"/>
                </a:lnTo>
                <a:lnTo>
                  <a:pt x="6866" y="6237"/>
                </a:lnTo>
                <a:lnTo>
                  <a:pt x="6876" y="6255"/>
                </a:lnTo>
                <a:lnTo>
                  <a:pt x="6882" y="6269"/>
                </a:lnTo>
                <a:lnTo>
                  <a:pt x="6885" y="6281"/>
                </a:lnTo>
                <a:lnTo>
                  <a:pt x="6882" y="6293"/>
                </a:lnTo>
                <a:close/>
                <a:moveTo>
                  <a:pt x="6980" y="6176"/>
                </a:moveTo>
                <a:lnTo>
                  <a:pt x="6966" y="6198"/>
                </a:lnTo>
                <a:lnTo>
                  <a:pt x="6954" y="6216"/>
                </a:lnTo>
                <a:lnTo>
                  <a:pt x="6945" y="6234"/>
                </a:lnTo>
                <a:lnTo>
                  <a:pt x="6938" y="6216"/>
                </a:lnTo>
                <a:lnTo>
                  <a:pt x="6926" y="6198"/>
                </a:lnTo>
                <a:lnTo>
                  <a:pt x="6912" y="6176"/>
                </a:lnTo>
                <a:lnTo>
                  <a:pt x="6894" y="6153"/>
                </a:lnTo>
                <a:lnTo>
                  <a:pt x="6872" y="6132"/>
                </a:lnTo>
                <a:lnTo>
                  <a:pt x="6843" y="6108"/>
                </a:lnTo>
                <a:lnTo>
                  <a:pt x="6812" y="6081"/>
                </a:lnTo>
                <a:lnTo>
                  <a:pt x="6776" y="6056"/>
                </a:lnTo>
                <a:lnTo>
                  <a:pt x="6770" y="6051"/>
                </a:lnTo>
                <a:lnTo>
                  <a:pt x="6831" y="6009"/>
                </a:lnTo>
                <a:lnTo>
                  <a:pt x="6858" y="5990"/>
                </a:lnTo>
                <a:lnTo>
                  <a:pt x="6882" y="5970"/>
                </a:lnTo>
                <a:lnTo>
                  <a:pt x="6903" y="5949"/>
                </a:lnTo>
                <a:lnTo>
                  <a:pt x="6920" y="5930"/>
                </a:lnTo>
                <a:lnTo>
                  <a:pt x="6933" y="5907"/>
                </a:lnTo>
                <a:lnTo>
                  <a:pt x="6945" y="5886"/>
                </a:lnTo>
                <a:lnTo>
                  <a:pt x="6957" y="5907"/>
                </a:lnTo>
                <a:lnTo>
                  <a:pt x="6972" y="5930"/>
                </a:lnTo>
                <a:lnTo>
                  <a:pt x="6989" y="5949"/>
                </a:lnTo>
                <a:lnTo>
                  <a:pt x="7010" y="5970"/>
                </a:lnTo>
                <a:lnTo>
                  <a:pt x="7034" y="5990"/>
                </a:lnTo>
                <a:lnTo>
                  <a:pt x="7059" y="6009"/>
                </a:lnTo>
                <a:lnTo>
                  <a:pt x="7121" y="6051"/>
                </a:lnTo>
                <a:lnTo>
                  <a:pt x="7115" y="6056"/>
                </a:lnTo>
                <a:lnTo>
                  <a:pt x="7079" y="6081"/>
                </a:lnTo>
                <a:lnTo>
                  <a:pt x="7047" y="6108"/>
                </a:lnTo>
                <a:lnTo>
                  <a:pt x="7022" y="6132"/>
                </a:lnTo>
                <a:lnTo>
                  <a:pt x="6999" y="6153"/>
                </a:lnTo>
                <a:lnTo>
                  <a:pt x="6980" y="6176"/>
                </a:lnTo>
                <a:close/>
                <a:moveTo>
                  <a:pt x="7361" y="6293"/>
                </a:moveTo>
                <a:lnTo>
                  <a:pt x="7355" y="6308"/>
                </a:lnTo>
                <a:lnTo>
                  <a:pt x="7347" y="6326"/>
                </a:lnTo>
                <a:lnTo>
                  <a:pt x="7334" y="6345"/>
                </a:lnTo>
                <a:lnTo>
                  <a:pt x="7313" y="6368"/>
                </a:lnTo>
                <a:lnTo>
                  <a:pt x="7287" y="6393"/>
                </a:lnTo>
                <a:lnTo>
                  <a:pt x="7256" y="6419"/>
                </a:lnTo>
                <a:lnTo>
                  <a:pt x="7214" y="6449"/>
                </a:lnTo>
                <a:lnTo>
                  <a:pt x="7185" y="6467"/>
                </a:lnTo>
                <a:lnTo>
                  <a:pt x="7157" y="6449"/>
                </a:lnTo>
                <a:lnTo>
                  <a:pt x="7118" y="6419"/>
                </a:lnTo>
                <a:lnTo>
                  <a:pt x="7083" y="6393"/>
                </a:lnTo>
                <a:lnTo>
                  <a:pt x="7059" y="6368"/>
                </a:lnTo>
                <a:lnTo>
                  <a:pt x="7040" y="6345"/>
                </a:lnTo>
                <a:lnTo>
                  <a:pt x="7025" y="6326"/>
                </a:lnTo>
                <a:lnTo>
                  <a:pt x="7016" y="6308"/>
                </a:lnTo>
                <a:lnTo>
                  <a:pt x="7010" y="6293"/>
                </a:lnTo>
                <a:lnTo>
                  <a:pt x="7007" y="6281"/>
                </a:lnTo>
                <a:lnTo>
                  <a:pt x="7010" y="6269"/>
                </a:lnTo>
                <a:lnTo>
                  <a:pt x="7016" y="6255"/>
                </a:lnTo>
                <a:lnTo>
                  <a:pt x="7025" y="6237"/>
                </a:lnTo>
                <a:lnTo>
                  <a:pt x="7040" y="6218"/>
                </a:lnTo>
                <a:lnTo>
                  <a:pt x="7059" y="6194"/>
                </a:lnTo>
                <a:lnTo>
                  <a:pt x="7083" y="6170"/>
                </a:lnTo>
                <a:lnTo>
                  <a:pt x="7118" y="6141"/>
                </a:lnTo>
                <a:lnTo>
                  <a:pt x="7157" y="6114"/>
                </a:lnTo>
                <a:lnTo>
                  <a:pt x="7185" y="6093"/>
                </a:lnTo>
                <a:lnTo>
                  <a:pt x="7214" y="6114"/>
                </a:lnTo>
                <a:lnTo>
                  <a:pt x="7256" y="6141"/>
                </a:lnTo>
                <a:lnTo>
                  <a:pt x="7287" y="6170"/>
                </a:lnTo>
                <a:lnTo>
                  <a:pt x="7313" y="6194"/>
                </a:lnTo>
                <a:lnTo>
                  <a:pt x="7334" y="6218"/>
                </a:lnTo>
                <a:lnTo>
                  <a:pt x="7347" y="6237"/>
                </a:lnTo>
                <a:lnTo>
                  <a:pt x="7355" y="6255"/>
                </a:lnTo>
                <a:lnTo>
                  <a:pt x="7361" y="6269"/>
                </a:lnTo>
                <a:lnTo>
                  <a:pt x="7365" y="6281"/>
                </a:lnTo>
                <a:lnTo>
                  <a:pt x="7361" y="6293"/>
                </a:lnTo>
                <a:close/>
                <a:moveTo>
                  <a:pt x="7461" y="6176"/>
                </a:moveTo>
                <a:lnTo>
                  <a:pt x="7445" y="6198"/>
                </a:lnTo>
                <a:lnTo>
                  <a:pt x="7436" y="6216"/>
                </a:lnTo>
                <a:lnTo>
                  <a:pt x="7425" y="6234"/>
                </a:lnTo>
                <a:lnTo>
                  <a:pt x="7418" y="6216"/>
                </a:lnTo>
                <a:lnTo>
                  <a:pt x="7406" y="6198"/>
                </a:lnTo>
                <a:lnTo>
                  <a:pt x="7391" y="6176"/>
                </a:lnTo>
                <a:lnTo>
                  <a:pt x="7373" y="6153"/>
                </a:lnTo>
                <a:lnTo>
                  <a:pt x="7352" y="6132"/>
                </a:lnTo>
                <a:lnTo>
                  <a:pt x="7323" y="6108"/>
                </a:lnTo>
                <a:lnTo>
                  <a:pt x="7293" y="6081"/>
                </a:lnTo>
                <a:lnTo>
                  <a:pt x="7256" y="6056"/>
                </a:lnTo>
                <a:lnTo>
                  <a:pt x="7250" y="6051"/>
                </a:lnTo>
                <a:lnTo>
                  <a:pt x="7311" y="6009"/>
                </a:lnTo>
                <a:lnTo>
                  <a:pt x="7340" y="5990"/>
                </a:lnTo>
                <a:lnTo>
                  <a:pt x="7361" y="5970"/>
                </a:lnTo>
                <a:lnTo>
                  <a:pt x="7383" y="5949"/>
                </a:lnTo>
                <a:lnTo>
                  <a:pt x="7400" y="5930"/>
                </a:lnTo>
                <a:lnTo>
                  <a:pt x="7415" y="5907"/>
                </a:lnTo>
                <a:lnTo>
                  <a:pt x="7425" y="5886"/>
                </a:lnTo>
                <a:lnTo>
                  <a:pt x="7437" y="5907"/>
                </a:lnTo>
                <a:lnTo>
                  <a:pt x="7451" y="5930"/>
                </a:lnTo>
                <a:lnTo>
                  <a:pt x="7469" y="5949"/>
                </a:lnTo>
                <a:lnTo>
                  <a:pt x="7490" y="5970"/>
                </a:lnTo>
                <a:lnTo>
                  <a:pt x="7514" y="5990"/>
                </a:lnTo>
                <a:lnTo>
                  <a:pt x="7539" y="6009"/>
                </a:lnTo>
                <a:lnTo>
                  <a:pt x="7601" y="6051"/>
                </a:lnTo>
                <a:lnTo>
                  <a:pt x="7595" y="6056"/>
                </a:lnTo>
                <a:lnTo>
                  <a:pt x="7559" y="6081"/>
                </a:lnTo>
                <a:lnTo>
                  <a:pt x="7527" y="6108"/>
                </a:lnTo>
                <a:lnTo>
                  <a:pt x="7502" y="6132"/>
                </a:lnTo>
                <a:lnTo>
                  <a:pt x="7479" y="6153"/>
                </a:lnTo>
                <a:lnTo>
                  <a:pt x="7461" y="6176"/>
                </a:lnTo>
                <a:close/>
                <a:moveTo>
                  <a:pt x="7829" y="6293"/>
                </a:moveTo>
                <a:lnTo>
                  <a:pt x="7823" y="6308"/>
                </a:lnTo>
                <a:lnTo>
                  <a:pt x="7815" y="6326"/>
                </a:lnTo>
                <a:lnTo>
                  <a:pt x="7800" y="6345"/>
                </a:lnTo>
                <a:lnTo>
                  <a:pt x="7781" y="6368"/>
                </a:lnTo>
                <a:lnTo>
                  <a:pt x="7755" y="6393"/>
                </a:lnTo>
                <a:lnTo>
                  <a:pt x="7722" y="6419"/>
                </a:lnTo>
                <a:lnTo>
                  <a:pt x="7680" y="6449"/>
                </a:lnTo>
                <a:lnTo>
                  <a:pt x="7665" y="6459"/>
                </a:lnTo>
                <a:lnTo>
                  <a:pt x="7665" y="6467"/>
                </a:lnTo>
                <a:lnTo>
                  <a:pt x="7637" y="6449"/>
                </a:lnTo>
                <a:lnTo>
                  <a:pt x="7598" y="6419"/>
                </a:lnTo>
                <a:lnTo>
                  <a:pt x="7565" y="6393"/>
                </a:lnTo>
                <a:lnTo>
                  <a:pt x="7539" y="6368"/>
                </a:lnTo>
                <a:lnTo>
                  <a:pt x="7520" y="6345"/>
                </a:lnTo>
                <a:lnTo>
                  <a:pt x="7505" y="6326"/>
                </a:lnTo>
                <a:lnTo>
                  <a:pt x="7496" y="6308"/>
                </a:lnTo>
                <a:lnTo>
                  <a:pt x="7490" y="6293"/>
                </a:lnTo>
                <a:lnTo>
                  <a:pt x="7487" y="6281"/>
                </a:lnTo>
                <a:lnTo>
                  <a:pt x="7490" y="6269"/>
                </a:lnTo>
                <a:lnTo>
                  <a:pt x="7496" y="6255"/>
                </a:lnTo>
                <a:lnTo>
                  <a:pt x="7505" y="6237"/>
                </a:lnTo>
                <a:lnTo>
                  <a:pt x="7520" y="6218"/>
                </a:lnTo>
                <a:lnTo>
                  <a:pt x="7539" y="6194"/>
                </a:lnTo>
                <a:lnTo>
                  <a:pt x="7565" y="6170"/>
                </a:lnTo>
                <a:lnTo>
                  <a:pt x="7598" y="6141"/>
                </a:lnTo>
                <a:lnTo>
                  <a:pt x="7637" y="6114"/>
                </a:lnTo>
                <a:lnTo>
                  <a:pt x="7665" y="6093"/>
                </a:lnTo>
                <a:lnTo>
                  <a:pt x="7665" y="6104"/>
                </a:lnTo>
                <a:lnTo>
                  <a:pt x="7680" y="6114"/>
                </a:lnTo>
                <a:lnTo>
                  <a:pt x="7722" y="6141"/>
                </a:lnTo>
                <a:lnTo>
                  <a:pt x="7755" y="6170"/>
                </a:lnTo>
                <a:lnTo>
                  <a:pt x="7781" y="6194"/>
                </a:lnTo>
                <a:lnTo>
                  <a:pt x="7800" y="6218"/>
                </a:lnTo>
                <a:lnTo>
                  <a:pt x="7815" y="6237"/>
                </a:lnTo>
                <a:lnTo>
                  <a:pt x="7823" y="6255"/>
                </a:lnTo>
                <a:lnTo>
                  <a:pt x="7829" y="6269"/>
                </a:lnTo>
                <a:lnTo>
                  <a:pt x="7833" y="6281"/>
                </a:lnTo>
                <a:lnTo>
                  <a:pt x="7829" y="6293"/>
                </a:lnTo>
                <a:close/>
                <a:moveTo>
                  <a:pt x="7929" y="6176"/>
                </a:moveTo>
                <a:lnTo>
                  <a:pt x="7913" y="6198"/>
                </a:lnTo>
                <a:lnTo>
                  <a:pt x="7902" y="6216"/>
                </a:lnTo>
                <a:lnTo>
                  <a:pt x="7893" y="6234"/>
                </a:lnTo>
                <a:lnTo>
                  <a:pt x="7884" y="6216"/>
                </a:lnTo>
                <a:lnTo>
                  <a:pt x="7872" y="6198"/>
                </a:lnTo>
                <a:lnTo>
                  <a:pt x="7859" y="6176"/>
                </a:lnTo>
                <a:lnTo>
                  <a:pt x="7841" y="6153"/>
                </a:lnTo>
                <a:lnTo>
                  <a:pt x="7818" y="6132"/>
                </a:lnTo>
                <a:lnTo>
                  <a:pt x="7791" y="6108"/>
                </a:lnTo>
                <a:lnTo>
                  <a:pt x="7761" y="6081"/>
                </a:lnTo>
                <a:lnTo>
                  <a:pt x="7722" y="6056"/>
                </a:lnTo>
                <a:lnTo>
                  <a:pt x="7716" y="6051"/>
                </a:lnTo>
                <a:lnTo>
                  <a:pt x="7779" y="6009"/>
                </a:lnTo>
                <a:lnTo>
                  <a:pt x="7806" y="5990"/>
                </a:lnTo>
                <a:lnTo>
                  <a:pt x="7829" y="5970"/>
                </a:lnTo>
                <a:lnTo>
                  <a:pt x="7851" y="5949"/>
                </a:lnTo>
                <a:lnTo>
                  <a:pt x="7866" y="5930"/>
                </a:lnTo>
                <a:lnTo>
                  <a:pt x="7883" y="5907"/>
                </a:lnTo>
                <a:lnTo>
                  <a:pt x="7893" y="5886"/>
                </a:lnTo>
                <a:lnTo>
                  <a:pt x="7905" y="5907"/>
                </a:lnTo>
                <a:lnTo>
                  <a:pt x="7919" y="5930"/>
                </a:lnTo>
                <a:lnTo>
                  <a:pt x="7937" y="5949"/>
                </a:lnTo>
                <a:lnTo>
                  <a:pt x="7956" y="5970"/>
                </a:lnTo>
                <a:lnTo>
                  <a:pt x="7980" y="5990"/>
                </a:lnTo>
                <a:lnTo>
                  <a:pt x="8007" y="6009"/>
                </a:lnTo>
                <a:lnTo>
                  <a:pt x="8069" y="6051"/>
                </a:lnTo>
                <a:lnTo>
                  <a:pt x="8063" y="6056"/>
                </a:lnTo>
                <a:lnTo>
                  <a:pt x="8027" y="6081"/>
                </a:lnTo>
                <a:lnTo>
                  <a:pt x="7995" y="6108"/>
                </a:lnTo>
                <a:lnTo>
                  <a:pt x="7968" y="6132"/>
                </a:lnTo>
                <a:lnTo>
                  <a:pt x="7947" y="6153"/>
                </a:lnTo>
                <a:lnTo>
                  <a:pt x="7929" y="6176"/>
                </a:lnTo>
                <a:close/>
                <a:moveTo>
                  <a:pt x="8309" y="6293"/>
                </a:moveTo>
                <a:lnTo>
                  <a:pt x="8303" y="6308"/>
                </a:lnTo>
                <a:lnTo>
                  <a:pt x="8294" y="6326"/>
                </a:lnTo>
                <a:lnTo>
                  <a:pt x="8280" y="6345"/>
                </a:lnTo>
                <a:lnTo>
                  <a:pt x="8261" y="6368"/>
                </a:lnTo>
                <a:lnTo>
                  <a:pt x="8235" y="6393"/>
                </a:lnTo>
                <a:lnTo>
                  <a:pt x="8202" y="6419"/>
                </a:lnTo>
                <a:lnTo>
                  <a:pt x="8160" y="6449"/>
                </a:lnTo>
                <a:lnTo>
                  <a:pt x="8133" y="6467"/>
                </a:lnTo>
                <a:lnTo>
                  <a:pt x="8105" y="6449"/>
                </a:lnTo>
                <a:lnTo>
                  <a:pt x="8064" y="6419"/>
                </a:lnTo>
                <a:lnTo>
                  <a:pt x="8033" y="6393"/>
                </a:lnTo>
                <a:lnTo>
                  <a:pt x="8007" y="6368"/>
                </a:lnTo>
                <a:lnTo>
                  <a:pt x="7986" y="6345"/>
                </a:lnTo>
                <a:lnTo>
                  <a:pt x="7973" y="6326"/>
                </a:lnTo>
                <a:lnTo>
                  <a:pt x="7962" y="6308"/>
                </a:lnTo>
                <a:lnTo>
                  <a:pt x="7956" y="6293"/>
                </a:lnTo>
                <a:lnTo>
                  <a:pt x="7955" y="6281"/>
                </a:lnTo>
                <a:lnTo>
                  <a:pt x="7956" y="6269"/>
                </a:lnTo>
                <a:lnTo>
                  <a:pt x="7962" y="6255"/>
                </a:lnTo>
                <a:lnTo>
                  <a:pt x="7973" y="6237"/>
                </a:lnTo>
                <a:lnTo>
                  <a:pt x="7986" y="6218"/>
                </a:lnTo>
                <a:lnTo>
                  <a:pt x="8007" y="6194"/>
                </a:lnTo>
                <a:lnTo>
                  <a:pt x="8033" y="6170"/>
                </a:lnTo>
                <a:lnTo>
                  <a:pt x="8064" y="6141"/>
                </a:lnTo>
                <a:lnTo>
                  <a:pt x="8105" y="6114"/>
                </a:lnTo>
                <a:lnTo>
                  <a:pt x="8133" y="6093"/>
                </a:lnTo>
                <a:lnTo>
                  <a:pt x="8160" y="6114"/>
                </a:lnTo>
                <a:lnTo>
                  <a:pt x="8202" y="6141"/>
                </a:lnTo>
                <a:lnTo>
                  <a:pt x="8235" y="6170"/>
                </a:lnTo>
                <a:lnTo>
                  <a:pt x="8261" y="6194"/>
                </a:lnTo>
                <a:lnTo>
                  <a:pt x="8280" y="6218"/>
                </a:lnTo>
                <a:lnTo>
                  <a:pt x="8294" y="6237"/>
                </a:lnTo>
                <a:lnTo>
                  <a:pt x="8303" y="6255"/>
                </a:lnTo>
                <a:lnTo>
                  <a:pt x="8309" y="6269"/>
                </a:lnTo>
                <a:lnTo>
                  <a:pt x="8312" y="6281"/>
                </a:lnTo>
                <a:lnTo>
                  <a:pt x="8309" y="6293"/>
                </a:lnTo>
                <a:close/>
                <a:moveTo>
                  <a:pt x="8408" y="6176"/>
                </a:moveTo>
                <a:lnTo>
                  <a:pt x="8393" y="6198"/>
                </a:lnTo>
                <a:lnTo>
                  <a:pt x="8382" y="6216"/>
                </a:lnTo>
                <a:lnTo>
                  <a:pt x="8372" y="6234"/>
                </a:lnTo>
                <a:lnTo>
                  <a:pt x="8364" y="6216"/>
                </a:lnTo>
                <a:lnTo>
                  <a:pt x="8352" y="6198"/>
                </a:lnTo>
                <a:lnTo>
                  <a:pt x="8339" y="6176"/>
                </a:lnTo>
                <a:lnTo>
                  <a:pt x="8321" y="6153"/>
                </a:lnTo>
                <a:lnTo>
                  <a:pt x="8298" y="6132"/>
                </a:lnTo>
                <a:lnTo>
                  <a:pt x="8271" y="6108"/>
                </a:lnTo>
                <a:lnTo>
                  <a:pt x="8241" y="6081"/>
                </a:lnTo>
                <a:lnTo>
                  <a:pt x="8202" y="6056"/>
                </a:lnTo>
                <a:lnTo>
                  <a:pt x="8196" y="6051"/>
                </a:lnTo>
                <a:lnTo>
                  <a:pt x="8259" y="6009"/>
                </a:lnTo>
                <a:lnTo>
                  <a:pt x="8286" y="5990"/>
                </a:lnTo>
                <a:lnTo>
                  <a:pt x="8309" y="5970"/>
                </a:lnTo>
                <a:lnTo>
                  <a:pt x="8330" y="5949"/>
                </a:lnTo>
                <a:lnTo>
                  <a:pt x="8346" y="5930"/>
                </a:lnTo>
                <a:lnTo>
                  <a:pt x="8363" y="5907"/>
                </a:lnTo>
                <a:lnTo>
                  <a:pt x="8372" y="5886"/>
                </a:lnTo>
                <a:lnTo>
                  <a:pt x="8384" y="5907"/>
                </a:lnTo>
                <a:lnTo>
                  <a:pt x="8399" y="5930"/>
                </a:lnTo>
                <a:lnTo>
                  <a:pt x="8417" y="5949"/>
                </a:lnTo>
                <a:lnTo>
                  <a:pt x="8436" y="5970"/>
                </a:lnTo>
                <a:lnTo>
                  <a:pt x="8460" y="5990"/>
                </a:lnTo>
                <a:lnTo>
                  <a:pt x="8486" y="6009"/>
                </a:lnTo>
                <a:lnTo>
                  <a:pt x="8549" y="6051"/>
                </a:lnTo>
                <a:lnTo>
                  <a:pt x="8543" y="6056"/>
                </a:lnTo>
                <a:lnTo>
                  <a:pt x="8507" y="6081"/>
                </a:lnTo>
                <a:lnTo>
                  <a:pt x="8474" y="6108"/>
                </a:lnTo>
                <a:lnTo>
                  <a:pt x="8448" y="6132"/>
                </a:lnTo>
                <a:lnTo>
                  <a:pt x="8426" y="6153"/>
                </a:lnTo>
                <a:lnTo>
                  <a:pt x="8408" y="6176"/>
                </a:lnTo>
                <a:close/>
                <a:moveTo>
                  <a:pt x="8789" y="6293"/>
                </a:moveTo>
                <a:lnTo>
                  <a:pt x="8783" y="6308"/>
                </a:lnTo>
                <a:lnTo>
                  <a:pt x="8774" y="6326"/>
                </a:lnTo>
                <a:lnTo>
                  <a:pt x="8760" y="6345"/>
                </a:lnTo>
                <a:lnTo>
                  <a:pt x="8741" y="6368"/>
                </a:lnTo>
                <a:lnTo>
                  <a:pt x="8714" y="6393"/>
                </a:lnTo>
                <a:lnTo>
                  <a:pt x="8682" y="6419"/>
                </a:lnTo>
                <a:lnTo>
                  <a:pt x="8640" y="6449"/>
                </a:lnTo>
                <a:lnTo>
                  <a:pt x="8627" y="6459"/>
                </a:lnTo>
                <a:lnTo>
                  <a:pt x="8612" y="6467"/>
                </a:lnTo>
                <a:lnTo>
                  <a:pt x="8586" y="6449"/>
                </a:lnTo>
                <a:lnTo>
                  <a:pt x="8544" y="6419"/>
                </a:lnTo>
                <a:lnTo>
                  <a:pt x="8513" y="6393"/>
                </a:lnTo>
                <a:lnTo>
                  <a:pt x="8486" y="6368"/>
                </a:lnTo>
                <a:lnTo>
                  <a:pt x="8466" y="6345"/>
                </a:lnTo>
                <a:lnTo>
                  <a:pt x="8453" y="6326"/>
                </a:lnTo>
                <a:lnTo>
                  <a:pt x="8442" y="6308"/>
                </a:lnTo>
                <a:lnTo>
                  <a:pt x="8436" y="6293"/>
                </a:lnTo>
                <a:lnTo>
                  <a:pt x="8435" y="6281"/>
                </a:lnTo>
                <a:lnTo>
                  <a:pt x="8436" y="6269"/>
                </a:lnTo>
                <a:lnTo>
                  <a:pt x="8442" y="6255"/>
                </a:lnTo>
                <a:lnTo>
                  <a:pt x="8453" y="6237"/>
                </a:lnTo>
                <a:lnTo>
                  <a:pt x="8466" y="6218"/>
                </a:lnTo>
                <a:lnTo>
                  <a:pt x="8486" y="6194"/>
                </a:lnTo>
                <a:lnTo>
                  <a:pt x="8513" y="6170"/>
                </a:lnTo>
                <a:lnTo>
                  <a:pt x="8544" y="6141"/>
                </a:lnTo>
                <a:lnTo>
                  <a:pt x="8586" y="6114"/>
                </a:lnTo>
                <a:lnTo>
                  <a:pt x="8612" y="6093"/>
                </a:lnTo>
                <a:lnTo>
                  <a:pt x="8627" y="6104"/>
                </a:lnTo>
                <a:lnTo>
                  <a:pt x="8640" y="6114"/>
                </a:lnTo>
                <a:lnTo>
                  <a:pt x="8682" y="6141"/>
                </a:lnTo>
                <a:lnTo>
                  <a:pt x="8714" y="6170"/>
                </a:lnTo>
                <a:lnTo>
                  <a:pt x="8741" y="6194"/>
                </a:lnTo>
                <a:lnTo>
                  <a:pt x="8760" y="6218"/>
                </a:lnTo>
                <a:lnTo>
                  <a:pt x="8774" y="6237"/>
                </a:lnTo>
                <a:lnTo>
                  <a:pt x="8783" y="6255"/>
                </a:lnTo>
                <a:lnTo>
                  <a:pt x="8789" y="6269"/>
                </a:lnTo>
                <a:lnTo>
                  <a:pt x="8792" y="6281"/>
                </a:lnTo>
                <a:lnTo>
                  <a:pt x="8789" y="6293"/>
                </a:lnTo>
                <a:close/>
                <a:moveTo>
                  <a:pt x="8888" y="6176"/>
                </a:moveTo>
                <a:lnTo>
                  <a:pt x="8873" y="6198"/>
                </a:lnTo>
                <a:lnTo>
                  <a:pt x="8862" y="6216"/>
                </a:lnTo>
                <a:lnTo>
                  <a:pt x="8852" y="6234"/>
                </a:lnTo>
                <a:lnTo>
                  <a:pt x="8844" y="6216"/>
                </a:lnTo>
                <a:lnTo>
                  <a:pt x="8832" y="6198"/>
                </a:lnTo>
                <a:lnTo>
                  <a:pt x="8819" y="6176"/>
                </a:lnTo>
                <a:lnTo>
                  <a:pt x="8801" y="6153"/>
                </a:lnTo>
                <a:lnTo>
                  <a:pt x="8778" y="6132"/>
                </a:lnTo>
                <a:lnTo>
                  <a:pt x="8750" y="6108"/>
                </a:lnTo>
                <a:lnTo>
                  <a:pt x="8720" y="6081"/>
                </a:lnTo>
                <a:lnTo>
                  <a:pt x="8682" y="6056"/>
                </a:lnTo>
                <a:lnTo>
                  <a:pt x="8676" y="6051"/>
                </a:lnTo>
                <a:lnTo>
                  <a:pt x="8738" y="6009"/>
                </a:lnTo>
                <a:lnTo>
                  <a:pt x="8766" y="5990"/>
                </a:lnTo>
                <a:lnTo>
                  <a:pt x="8790" y="5970"/>
                </a:lnTo>
                <a:lnTo>
                  <a:pt x="8810" y="5949"/>
                </a:lnTo>
                <a:lnTo>
                  <a:pt x="8828" y="5930"/>
                </a:lnTo>
                <a:lnTo>
                  <a:pt x="8843" y="5907"/>
                </a:lnTo>
                <a:lnTo>
                  <a:pt x="8852" y="5886"/>
                </a:lnTo>
                <a:lnTo>
                  <a:pt x="8864" y="5907"/>
                </a:lnTo>
                <a:lnTo>
                  <a:pt x="8879" y="5930"/>
                </a:lnTo>
                <a:lnTo>
                  <a:pt x="8897" y="5949"/>
                </a:lnTo>
                <a:lnTo>
                  <a:pt x="8916" y="5970"/>
                </a:lnTo>
                <a:lnTo>
                  <a:pt x="8940" y="5990"/>
                </a:lnTo>
                <a:lnTo>
                  <a:pt x="8966" y="6009"/>
                </a:lnTo>
                <a:lnTo>
                  <a:pt x="9030" y="6051"/>
                </a:lnTo>
                <a:lnTo>
                  <a:pt x="9024" y="6056"/>
                </a:lnTo>
                <a:lnTo>
                  <a:pt x="8985" y="6081"/>
                </a:lnTo>
                <a:lnTo>
                  <a:pt x="8954" y="6108"/>
                </a:lnTo>
                <a:lnTo>
                  <a:pt x="8928" y="6132"/>
                </a:lnTo>
                <a:lnTo>
                  <a:pt x="8906" y="6153"/>
                </a:lnTo>
                <a:lnTo>
                  <a:pt x="8888" y="6176"/>
                </a:lnTo>
                <a:close/>
                <a:moveTo>
                  <a:pt x="9267" y="6293"/>
                </a:moveTo>
                <a:lnTo>
                  <a:pt x="9264" y="6308"/>
                </a:lnTo>
                <a:lnTo>
                  <a:pt x="9254" y="6326"/>
                </a:lnTo>
                <a:lnTo>
                  <a:pt x="9240" y="6345"/>
                </a:lnTo>
                <a:lnTo>
                  <a:pt x="9219" y="6368"/>
                </a:lnTo>
                <a:lnTo>
                  <a:pt x="9194" y="6393"/>
                </a:lnTo>
                <a:lnTo>
                  <a:pt x="9162" y="6419"/>
                </a:lnTo>
                <a:lnTo>
                  <a:pt x="9120" y="6449"/>
                </a:lnTo>
                <a:lnTo>
                  <a:pt x="9093" y="6467"/>
                </a:lnTo>
                <a:lnTo>
                  <a:pt x="9066" y="6449"/>
                </a:lnTo>
                <a:lnTo>
                  <a:pt x="9024" y="6419"/>
                </a:lnTo>
                <a:lnTo>
                  <a:pt x="8991" y="6393"/>
                </a:lnTo>
                <a:lnTo>
                  <a:pt x="8966" y="6368"/>
                </a:lnTo>
                <a:lnTo>
                  <a:pt x="8946" y="6345"/>
                </a:lnTo>
                <a:lnTo>
                  <a:pt x="8933" y="6326"/>
                </a:lnTo>
                <a:lnTo>
                  <a:pt x="8922" y="6308"/>
                </a:lnTo>
                <a:lnTo>
                  <a:pt x="8918" y="6293"/>
                </a:lnTo>
                <a:lnTo>
                  <a:pt x="8915" y="6281"/>
                </a:lnTo>
                <a:lnTo>
                  <a:pt x="8918" y="6269"/>
                </a:lnTo>
                <a:lnTo>
                  <a:pt x="8922" y="6255"/>
                </a:lnTo>
                <a:lnTo>
                  <a:pt x="8933" y="6237"/>
                </a:lnTo>
                <a:lnTo>
                  <a:pt x="8946" y="6218"/>
                </a:lnTo>
                <a:lnTo>
                  <a:pt x="8966" y="6194"/>
                </a:lnTo>
                <a:lnTo>
                  <a:pt x="8991" y="6170"/>
                </a:lnTo>
                <a:lnTo>
                  <a:pt x="9024" y="6141"/>
                </a:lnTo>
                <a:lnTo>
                  <a:pt x="9066" y="6114"/>
                </a:lnTo>
                <a:lnTo>
                  <a:pt x="9093" y="6093"/>
                </a:lnTo>
                <a:lnTo>
                  <a:pt x="9120" y="6114"/>
                </a:lnTo>
                <a:lnTo>
                  <a:pt x="9162" y="6141"/>
                </a:lnTo>
                <a:lnTo>
                  <a:pt x="9194" y="6170"/>
                </a:lnTo>
                <a:lnTo>
                  <a:pt x="9219" y="6194"/>
                </a:lnTo>
                <a:lnTo>
                  <a:pt x="9240" y="6218"/>
                </a:lnTo>
                <a:lnTo>
                  <a:pt x="9254" y="6237"/>
                </a:lnTo>
                <a:lnTo>
                  <a:pt x="9264" y="6255"/>
                </a:lnTo>
                <a:lnTo>
                  <a:pt x="9267" y="6269"/>
                </a:lnTo>
                <a:lnTo>
                  <a:pt x="9272" y="6281"/>
                </a:lnTo>
                <a:lnTo>
                  <a:pt x="9267" y="6293"/>
                </a:lnTo>
                <a:close/>
                <a:moveTo>
                  <a:pt x="9368" y="6176"/>
                </a:moveTo>
                <a:lnTo>
                  <a:pt x="9354" y="6198"/>
                </a:lnTo>
                <a:lnTo>
                  <a:pt x="9342" y="6216"/>
                </a:lnTo>
                <a:lnTo>
                  <a:pt x="9333" y="6234"/>
                </a:lnTo>
                <a:lnTo>
                  <a:pt x="9324" y="6216"/>
                </a:lnTo>
                <a:lnTo>
                  <a:pt x="9314" y="6198"/>
                </a:lnTo>
                <a:lnTo>
                  <a:pt x="9297" y="6176"/>
                </a:lnTo>
                <a:lnTo>
                  <a:pt x="9279" y="6153"/>
                </a:lnTo>
                <a:lnTo>
                  <a:pt x="9258" y="6132"/>
                </a:lnTo>
                <a:lnTo>
                  <a:pt x="9231" y="6108"/>
                </a:lnTo>
                <a:lnTo>
                  <a:pt x="9200" y="6081"/>
                </a:lnTo>
                <a:lnTo>
                  <a:pt x="9162" y="6056"/>
                </a:lnTo>
                <a:lnTo>
                  <a:pt x="9156" y="6051"/>
                </a:lnTo>
                <a:lnTo>
                  <a:pt x="9219" y="6009"/>
                </a:lnTo>
                <a:lnTo>
                  <a:pt x="9246" y="5990"/>
                </a:lnTo>
                <a:lnTo>
                  <a:pt x="9270" y="5970"/>
                </a:lnTo>
                <a:lnTo>
                  <a:pt x="9290" y="5949"/>
                </a:lnTo>
                <a:lnTo>
                  <a:pt x="9308" y="5930"/>
                </a:lnTo>
                <a:lnTo>
                  <a:pt x="9321" y="5907"/>
                </a:lnTo>
                <a:lnTo>
                  <a:pt x="9333" y="5886"/>
                </a:lnTo>
                <a:lnTo>
                  <a:pt x="9344" y="5907"/>
                </a:lnTo>
                <a:lnTo>
                  <a:pt x="9360" y="5930"/>
                </a:lnTo>
                <a:lnTo>
                  <a:pt x="9375" y="5949"/>
                </a:lnTo>
                <a:lnTo>
                  <a:pt x="9398" y="5970"/>
                </a:lnTo>
                <a:lnTo>
                  <a:pt x="9420" y="5990"/>
                </a:lnTo>
                <a:lnTo>
                  <a:pt x="9447" y="6009"/>
                </a:lnTo>
                <a:lnTo>
                  <a:pt x="9510" y="6051"/>
                </a:lnTo>
                <a:lnTo>
                  <a:pt x="9504" y="6056"/>
                </a:lnTo>
                <a:lnTo>
                  <a:pt x="9465" y="6081"/>
                </a:lnTo>
                <a:lnTo>
                  <a:pt x="9435" y="6108"/>
                </a:lnTo>
                <a:lnTo>
                  <a:pt x="9408" y="6132"/>
                </a:lnTo>
                <a:lnTo>
                  <a:pt x="9386" y="6153"/>
                </a:lnTo>
                <a:lnTo>
                  <a:pt x="9368" y="6176"/>
                </a:lnTo>
                <a:close/>
                <a:moveTo>
                  <a:pt x="9749" y="6293"/>
                </a:moveTo>
                <a:lnTo>
                  <a:pt x="9743" y="6308"/>
                </a:lnTo>
                <a:lnTo>
                  <a:pt x="9734" y="6326"/>
                </a:lnTo>
                <a:lnTo>
                  <a:pt x="9719" y="6345"/>
                </a:lnTo>
                <a:lnTo>
                  <a:pt x="9699" y="6368"/>
                </a:lnTo>
                <a:lnTo>
                  <a:pt x="9674" y="6393"/>
                </a:lnTo>
                <a:lnTo>
                  <a:pt x="9641" y="6419"/>
                </a:lnTo>
                <a:lnTo>
                  <a:pt x="9600" y="6449"/>
                </a:lnTo>
                <a:lnTo>
                  <a:pt x="9585" y="6459"/>
                </a:lnTo>
                <a:lnTo>
                  <a:pt x="9573" y="6467"/>
                </a:lnTo>
                <a:lnTo>
                  <a:pt x="9546" y="6449"/>
                </a:lnTo>
                <a:lnTo>
                  <a:pt x="9504" y="6419"/>
                </a:lnTo>
                <a:lnTo>
                  <a:pt x="9471" y="6393"/>
                </a:lnTo>
                <a:lnTo>
                  <a:pt x="9446" y="6368"/>
                </a:lnTo>
                <a:lnTo>
                  <a:pt x="9426" y="6345"/>
                </a:lnTo>
                <a:lnTo>
                  <a:pt x="9411" y="6326"/>
                </a:lnTo>
                <a:lnTo>
                  <a:pt x="9404" y="6308"/>
                </a:lnTo>
                <a:lnTo>
                  <a:pt x="9398" y="6293"/>
                </a:lnTo>
                <a:lnTo>
                  <a:pt x="9393" y="6281"/>
                </a:lnTo>
                <a:lnTo>
                  <a:pt x="9398" y="6269"/>
                </a:lnTo>
                <a:lnTo>
                  <a:pt x="9404" y="6255"/>
                </a:lnTo>
                <a:lnTo>
                  <a:pt x="9411" y="6237"/>
                </a:lnTo>
                <a:lnTo>
                  <a:pt x="9426" y="6218"/>
                </a:lnTo>
                <a:lnTo>
                  <a:pt x="9446" y="6194"/>
                </a:lnTo>
                <a:lnTo>
                  <a:pt x="9471" y="6170"/>
                </a:lnTo>
                <a:lnTo>
                  <a:pt x="9504" y="6141"/>
                </a:lnTo>
                <a:lnTo>
                  <a:pt x="9546" y="6114"/>
                </a:lnTo>
                <a:lnTo>
                  <a:pt x="9573" y="6093"/>
                </a:lnTo>
                <a:lnTo>
                  <a:pt x="9585" y="6104"/>
                </a:lnTo>
                <a:lnTo>
                  <a:pt x="9600" y="6114"/>
                </a:lnTo>
                <a:lnTo>
                  <a:pt x="9641" y="6141"/>
                </a:lnTo>
                <a:lnTo>
                  <a:pt x="9674" y="6170"/>
                </a:lnTo>
                <a:lnTo>
                  <a:pt x="9699" y="6194"/>
                </a:lnTo>
                <a:lnTo>
                  <a:pt x="9719" y="6218"/>
                </a:lnTo>
                <a:lnTo>
                  <a:pt x="9734" y="6237"/>
                </a:lnTo>
                <a:lnTo>
                  <a:pt x="9743" y="6255"/>
                </a:lnTo>
                <a:lnTo>
                  <a:pt x="9749" y="6269"/>
                </a:lnTo>
                <a:lnTo>
                  <a:pt x="9752" y="6281"/>
                </a:lnTo>
                <a:lnTo>
                  <a:pt x="9749" y="6293"/>
                </a:lnTo>
                <a:close/>
                <a:moveTo>
                  <a:pt x="9848" y="6176"/>
                </a:moveTo>
                <a:lnTo>
                  <a:pt x="9833" y="6198"/>
                </a:lnTo>
                <a:lnTo>
                  <a:pt x="9821" y="6216"/>
                </a:lnTo>
                <a:lnTo>
                  <a:pt x="9813" y="6234"/>
                </a:lnTo>
                <a:lnTo>
                  <a:pt x="9803" y="6216"/>
                </a:lnTo>
                <a:lnTo>
                  <a:pt x="9794" y="6198"/>
                </a:lnTo>
                <a:lnTo>
                  <a:pt x="9777" y="6176"/>
                </a:lnTo>
                <a:lnTo>
                  <a:pt x="9759" y="6153"/>
                </a:lnTo>
                <a:lnTo>
                  <a:pt x="9737" y="6132"/>
                </a:lnTo>
                <a:lnTo>
                  <a:pt x="9711" y="6108"/>
                </a:lnTo>
                <a:lnTo>
                  <a:pt x="9680" y="6081"/>
                </a:lnTo>
                <a:lnTo>
                  <a:pt x="9644" y="6056"/>
                </a:lnTo>
                <a:lnTo>
                  <a:pt x="9638" y="6051"/>
                </a:lnTo>
                <a:lnTo>
                  <a:pt x="9699" y="6009"/>
                </a:lnTo>
                <a:lnTo>
                  <a:pt x="9725" y="5990"/>
                </a:lnTo>
                <a:lnTo>
                  <a:pt x="9749" y="5970"/>
                </a:lnTo>
                <a:lnTo>
                  <a:pt x="9770" y="5949"/>
                </a:lnTo>
                <a:lnTo>
                  <a:pt x="9788" y="5930"/>
                </a:lnTo>
                <a:lnTo>
                  <a:pt x="9801" y="5907"/>
                </a:lnTo>
                <a:lnTo>
                  <a:pt x="9813" y="5886"/>
                </a:lnTo>
                <a:lnTo>
                  <a:pt x="9824" y="5907"/>
                </a:lnTo>
                <a:lnTo>
                  <a:pt x="9839" y="5930"/>
                </a:lnTo>
                <a:lnTo>
                  <a:pt x="9855" y="5949"/>
                </a:lnTo>
                <a:lnTo>
                  <a:pt x="9878" y="5970"/>
                </a:lnTo>
                <a:lnTo>
                  <a:pt x="9899" y="5990"/>
                </a:lnTo>
                <a:lnTo>
                  <a:pt x="9927" y="6009"/>
                </a:lnTo>
                <a:lnTo>
                  <a:pt x="9989" y="6051"/>
                </a:lnTo>
                <a:lnTo>
                  <a:pt x="9983" y="6056"/>
                </a:lnTo>
                <a:lnTo>
                  <a:pt x="9945" y="6081"/>
                </a:lnTo>
                <a:lnTo>
                  <a:pt x="9915" y="6108"/>
                </a:lnTo>
                <a:lnTo>
                  <a:pt x="9887" y="6132"/>
                </a:lnTo>
                <a:lnTo>
                  <a:pt x="9866" y="6153"/>
                </a:lnTo>
                <a:lnTo>
                  <a:pt x="9848" y="6176"/>
                </a:lnTo>
                <a:close/>
                <a:moveTo>
                  <a:pt x="10229" y="6293"/>
                </a:moveTo>
                <a:lnTo>
                  <a:pt x="10223" y="6308"/>
                </a:lnTo>
                <a:lnTo>
                  <a:pt x="10214" y="6326"/>
                </a:lnTo>
                <a:lnTo>
                  <a:pt x="10199" y="6345"/>
                </a:lnTo>
                <a:lnTo>
                  <a:pt x="10179" y="6368"/>
                </a:lnTo>
                <a:lnTo>
                  <a:pt x="10154" y="6393"/>
                </a:lnTo>
                <a:lnTo>
                  <a:pt x="10121" y="6419"/>
                </a:lnTo>
                <a:lnTo>
                  <a:pt x="10082" y="6449"/>
                </a:lnTo>
                <a:lnTo>
                  <a:pt x="10053" y="6467"/>
                </a:lnTo>
                <a:lnTo>
                  <a:pt x="10025" y="6449"/>
                </a:lnTo>
                <a:lnTo>
                  <a:pt x="9983" y="6419"/>
                </a:lnTo>
                <a:lnTo>
                  <a:pt x="9951" y="6393"/>
                </a:lnTo>
                <a:lnTo>
                  <a:pt x="9926" y="6368"/>
                </a:lnTo>
                <a:lnTo>
                  <a:pt x="9905" y="6345"/>
                </a:lnTo>
                <a:lnTo>
                  <a:pt x="9891" y="6326"/>
                </a:lnTo>
                <a:lnTo>
                  <a:pt x="9884" y="6308"/>
                </a:lnTo>
                <a:lnTo>
                  <a:pt x="9878" y="6293"/>
                </a:lnTo>
                <a:lnTo>
                  <a:pt x="9873" y="6281"/>
                </a:lnTo>
                <a:lnTo>
                  <a:pt x="9878" y="6269"/>
                </a:lnTo>
                <a:lnTo>
                  <a:pt x="9884" y="6255"/>
                </a:lnTo>
                <a:lnTo>
                  <a:pt x="9891" y="6237"/>
                </a:lnTo>
                <a:lnTo>
                  <a:pt x="9905" y="6218"/>
                </a:lnTo>
                <a:lnTo>
                  <a:pt x="9926" y="6194"/>
                </a:lnTo>
                <a:lnTo>
                  <a:pt x="9951" y="6170"/>
                </a:lnTo>
                <a:lnTo>
                  <a:pt x="9983" y="6141"/>
                </a:lnTo>
                <a:lnTo>
                  <a:pt x="10025" y="6114"/>
                </a:lnTo>
                <a:lnTo>
                  <a:pt x="10053" y="6093"/>
                </a:lnTo>
                <a:lnTo>
                  <a:pt x="10082" y="6114"/>
                </a:lnTo>
                <a:lnTo>
                  <a:pt x="10121" y="6141"/>
                </a:lnTo>
                <a:lnTo>
                  <a:pt x="10154" y="6170"/>
                </a:lnTo>
                <a:lnTo>
                  <a:pt x="10179" y="6194"/>
                </a:lnTo>
                <a:lnTo>
                  <a:pt x="10199" y="6218"/>
                </a:lnTo>
                <a:lnTo>
                  <a:pt x="10214" y="6237"/>
                </a:lnTo>
                <a:lnTo>
                  <a:pt x="10223" y="6255"/>
                </a:lnTo>
                <a:lnTo>
                  <a:pt x="10229" y="6269"/>
                </a:lnTo>
                <a:lnTo>
                  <a:pt x="10232" y="6281"/>
                </a:lnTo>
                <a:lnTo>
                  <a:pt x="10229" y="6293"/>
                </a:lnTo>
                <a:close/>
                <a:moveTo>
                  <a:pt x="10326" y="6176"/>
                </a:moveTo>
                <a:lnTo>
                  <a:pt x="10313" y="6198"/>
                </a:lnTo>
                <a:lnTo>
                  <a:pt x="10301" y="6216"/>
                </a:lnTo>
                <a:lnTo>
                  <a:pt x="10293" y="6234"/>
                </a:lnTo>
                <a:lnTo>
                  <a:pt x="10283" y="6216"/>
                </a:lnTo>
                <a:lnTo>
                  <a:pt x="10272" y="6198"/>
                </a:lnTo>
                <a:lnTo>
                  <a:pt x="10257" y="6176"/>
                </a:lnTo>
                <a:lnTo>
                  <a:pt x="10239" y="6153"/>
                </a:lnTo>
                <a:lnTo>
                  <a:pt x="10217" y="6132"/>
                </a:lnTo>
                <a:lnTo>
                  <a:pt x="10191" y="6108"/>
                </a:lnTo>
                <a:lnTo>
                  <a:pt x="10160" y="6081"/>
                </a:lnTo>
                <a:lnTo>
                  <a:pt x="10124" y="6056"/>
                </a:lnTo>
                <a:lnTo>
                  <a:pt x="10118" y="6051"/>
                </a:lnTo>
                <a:lnTo>
                  <a:pt x="10179" y="6009"/>
                </a:lnTo>
                <a:lnTo>
                  <a:pt x="10205" y="5990"/>
                </a:lnTo>
                <a:lnTo>
                  <a:pt x="10229" y="5970"/>
                </a:lnTo>
                <a:lnTo>
                  <a:pt x="10250" y="5949"/>
                </a:lnTo>
                <a:lnTo>
                  <a:pt x="10268" y="5930"/>
                </a:lnTo>
                <a:lnTo>
                  <a:pt x="10281" y="5907"/>
                </a:lnTo>
                <a:lnTo>
                  <a:pt x="10293" y="5886"/>
                </a:lnTo>
                <a:lnTo>
                  <a:pt x="10302" y="5907"/>
                </a:lnTo>
                <a:lnTo>
                  <a:pt x="10319" y="5930"/>
                </a:lnTo>
                <a:lnTo>
                  <a:pt x="10335" y="5949"/>
                </a:lnTo>
                <a:lnTo>
                  <a:pt x="10356" y="5970"/>
                </a:lnTo>
                <a:lnTo>
                  <a:pt x="10379" y="5990"/>
                </a:lnTo>
                <a:lnTo>
                  <a:pt x="10407" y="6009"/>
                </a:lnTo>
                <a:lnTo>
                  <a:pt x="10469" y="6051"/>
                </a:lnTo>
                <a:lnTo>
                  <a:pt x="10463" y="6056"/>
                </a:lnTo>
                <a:lnTo>
                  <a:pt x="10425" y="6081"/>
                </a:lnTo>
                <a:lnTo>
                  <a:pt x="10395" y="6108"/>
                </a:lnTo>
                <a:lnTo>
                  <a:pt x="10367" y="6132"/>
                </a:lnTo>
                <a:lnTo>
                  <a:pt x="10344" y="6153"/>
                </a:lnTo>
                <a:lnTo>
                  <a:pt x="10326" y="6176"/>
                </a:lnTo>
                <a:close/>
                <a:moveTo>
                  <a:pt x="10709" y="6293"/>
                </a:moveTo>
                <a:lnTo>
                  <a:pt x="10703" y="6308"/>
                </a:lnTo>
                <a:lnTo>
                  <a:pt x="10692" y="6326"/>
                </a:lnTo>
                <a:lnTo>
                  <a:pt x="10679" y="6345"/>
                </a:lnTo>
                <a:lnTo>
                  <a:pt x="10659" y="6368"/>
                </a:lnTo>
                <a:lnTo>
                  <a:pt x="10635" y="6393"/>
                </a:lnTo>
                <a:lnTo>
                  <a:pt x="10601" y="6419"/>
                </a:lnTo>
                <a:lnTo>
                  <a:pt x="10560" y="6449"/>
                </a:lnTo>
                <a:lnTo>
                  <a:pt x="10545" y="6459"/>
                </a:lnTo>
                <a:lnTo>
                  <a:pt x="10533" y="6467"/>
                </a:lnTo>
                <a:lnTo>
                  <a:pt x="10505" y="6449"/>
                </a:lnTo>
                <a:lnTo>
                  <a:pt x="10463" y="6419"/>
                </a:lnTo>
                <a:lnTo>
                  <a:pt x="10431" y="6393"/>
                </a:lnTo>
                <a:lnTo>
                  <a:pt x="10404" y="6368"/>
                </a:lnTo>
                <a:lnTo>
                  <a:pt x="10385" y="6345"/>
                </a:lnTo>
                <a:lnTo>
                  <a:pt x="10371" y="6326"/>
                </a:lnTo>
                <a:lnTo>
                  <a:pt x="10362" y="6308"/>
                </a:lnTo>
                <a:lnTo>
                  <a:pt x="10356" y="6293"/>
                </a:lnTo>
                <a:lnTo>
                  <a:pt x="10353" y="6281"/>
                </a:lnTo>
                <a:lnTo>
                  <a:pt x="10356" y="6269"/>
                </a:lnTo>
                <a:lnTo>
                  <a:pt x="10362" y="6255"/>
                </a:lnTo>
                <a:lnTo>
                  <a:pt x="10371" y="6237"/>
                </a:lnTo>
                <a:lnTo>
                  <a:pt x="10385" y="6218"/>
                </a:lnTo>
                <a:lnTo>
                  <a:pt x="10404" y="6194"/>
                </a:lnTo>
                <a:lnTo>
                  <a:pt x="10431" y="6170"/>
                </a:lnTo>
                <a:lnTo>
                  <a:pt x="10463" y="6141"/>
                </a:lnTo>
                <a:lnTo>
                  <a:pt x="10505" y="6114"/>
                </a:lnTo>
                <a:lnTo>
                  <a:pt x="10533" y="6093"/>
                </a:lnTo>
                <a:lnTo>
                  <a:pt x="10545" y="6104"/>
                </a:lnTo>
                <a:lnTo>
                  <a:pt x="10560" y="6114"/>
                </a:lnTo>
                <a:lnTo>
                  <a:pt x="10601" y="6141"/>
                </a:lnTo>
                <a:lnTo>
                  <a:pt x="10635" y="6170"/>
                </a:lnTo>
                <a:lnTo>
                  <a:pt x="10659" y="6194"/>
                </a:lnTo>
                <a:lnTo>
                  <a:pt x="10679" y="6218"/>
                </a:lnTo>
                <a:lnTo>
                  <a:pt x="10692" y="6237"/>
                </a:lnTo>
                <a:lnTo>
                  <a:pt x="10703" y="6255"/>
                </a:lnTo>
                <a:lnTo>
                  <a:pt x="10709" y="6269"/>
                </a:lnTo>
                <a:lnTo>
                  <a:pt x="10710" y="6281"/>
                </a:lnTo>
                <a:lnTo>
                  <a:pt x="10709" y="6293"/>
                </a:lnTo>
                <a:close/>
                <a:moveTo>
                  <a:pt x="10806" y="6176"/>
                </a:moveTo>
                <a:lnTo>
                  <a:pt x="10793" y="6198"/>
                </a:lnTo>
                <a:lnTo>
                  <a:pt x="10781" y="6216"/>
                </a:lnTo>
                <a:lnTo>
                  <a:pt x="10773" y="6234"/>
                </a:lnTo>
                <a:lnTo>
                  <a:pt x="10764" y="6216"/>
                </a:lnTo>
                <a:lnTo>
                  <a:pt x="10752" y="6198"/>
                </a:lnTo>
                <a:lnTo>
                  <a:pt x="10739" y="6176"/>
                </a:lnTo>
                <a:lnTo>
                  <a:pt x="10719" y="6153"/>
                </a:lnTo>
                <a:lnTo>
                  <a:pt x="10697" y="6132"/>
                </a:lnTo>
                <a:lnTo>
                  <a:pt x="10671" y="6108"/>
                </a:lnTo>
                <a:lnTo>
                  <a:pt x="10638" y="6081"/>
                </a:lnTo>
                <a:lnTo>
                  <a:pt x="10602" y="6056"/>
                </a:lnTo>
                <a:lnTo>
                  <a:pt x="10596" y="6051"/>
                </a:lnTo>
                <a:lnTo>
                  <a:pt x="10659" y="6009"/>
                </a:lnTo>
                <a:lnTo>
                  <a:pt x="10685" y="5990"/>
                </a:lnTo>
                <a:lnTo>
                  <a:pt x="10709" y="5970"/>
                </a:lnTo>
                <a:lnTo>
                  <a:pt x="10728" y="5949"/>
                </a:lnTo>
                <a:lnTo>
                  <a:pt x="10746" y="5930"/>
                </a:lnTo>
                <a:lnTo>
                  <a:pt x="10761" y="5907"/>
                </a:lnTo>
                <a:lnTo>
                  <a:pt x="10773" y="5886"/>
                </a:lnTo>
                <a:lnTo>
                  <a:pt x="10785" y="5907"/>
                </a:lnTo>
                <a:lnTo>
                  <a:pt x="10799" y="5930"/>
                </a:lnTo>
                <a:lnTo>
                  <a:pt x="10817" y="5949"/>
                </a:lnTo>
                <a:lnTo>
                  <a:pt x="10836" y="5970"/>
                </a:lnTo>
                <a:lnTo>
                  <a:pt x="10860" y="5990"/>
                </a:lnTo>
                <a:lnTo>
                  <a:pt x="10887" y="6009"/>
                </a:lnTo>
                <a:lnTo>
                  <a:pt x="10949" y="6051"/>
                </a:lnTo>
                <a:lnTo>
                  <a:pt x="10943" y="6056"/>
                </a:lnTo>
                <a:lnTo>
                  <a:pt x="10907" y="6081"/>
                </a:lnTo>
                <a:lnTo>
                  <a:pt x="10875" y="6108"/>
                </a:lnTo>
                <a:lnTo>
                  <a:pt x="10847" y="6132"/>
                </a:lnTo>
                <a:lnTo>
                  <a:pt x="10824" y="6153"/>
                </a:lnTo>
                <a:lnTo>
                  <a:pt x="10806" y="6176"/>
                </a:lnTo>
                <a:close/>
                <a:moveTo>
                  <a:pt x="11189" y="6293"/>
                </a:moveTo>
                <a:lnTo>
                  <a:pt x="11183" y="6308"/>
                </a:lnTo>
                <a:lnTo>
                  <a:pt x="11172" y="6326"/>
                </a:lnTo>
                <a:lnTo>
                  <a:pt x="11159" y="6345"/>
                </a:lnTo>
                <a:lnTo>
                  <a:pt x="11141" y="6368"/>
                </a:lnTo>
                <a:lnTo>
                  <a:pt x="11114" y="6393"/>
                </a:lnTo>
                <a:lnTo>
                  <a:pt x="11081" y="6419"/>
                </a:lnTo>
                <a:lnTo>
                  <a:pt x="11040" y="6449"/>
                </a:lnTo>
                <a:lnTo>
                  <a:pt x="11012" y="6467"/>
                </a:lnTo>
                <a:lnTo>
                  <a:pt x="10985" y="6449"/>
                </a:lnTo>
                <a:lnTo>
                  <a:pt x="10944" y="6419"/>
                </a:lnTo>
                <a:lnTo>
                  <a:pt x="10911" y="6393"/>
                </a:lnTo>
                <a:lnTo>
                  <a:pt x="10884" y="6368"/>
                </a:lnTo>
                <a:lnTo>
                  <a:pt x="10866" y="6345"/>
                </a:lnTo>
                <a:lnTo>
                  <a:pt x="10853" y="6326"/>
                </a:lnTo>
                <a:lnTo>
                  <a:pt x="10842" y="6308"/>
                </a:lnTo>
                <a:lnTo>
                  <a:pt x="10836" y="6293"/>
                </a:lnTo>
                <a:lnTo>
                  <a:pt x="10833" y="6281"/>
                </a:lnTo>
                <a:lnTo>
                  <a:pt x="10836" y="6269"/>
                </a:lnTo>
                <a:lnTo>
                  <a:pt x="10842" y="6255"/>
                </a:lnTo>
                <a:lnTo>
                  <a:pt x="10853" y="6237"/>
                </a:lnTo>
                <a:lnTo>
                  <a:pt x="10866" y="6218"/>
                </a:lnTo>
                <a:lnTo>
                  <a:pt x="10884" y="6194"/>
                </a:lnTo>
                <a:lnTo>
                  <a:pt x="10911" y="6170"/>
                </a:lnTo>
                <a:lnTo>
                  <a:pt x="10944" y="6141"/>
                </a:lnTo>
                <a:lnTo>
                  <a:pt x="10985" y="6114"/>
                </a:lnTo>
                <a:lnTo>
                  <a:pt x="11012" y="6093"/>
                </a:lnTo>
                <a:lnTo>
                  <a:pt x="11040" y="6114"/>
                </a:lnTo>
                <a:lnTo>
                  <a:pt x="11081" y="6141"/>
                </a:lnTo>
                <a:lnTo>
                  <a:pt x="11114" y="6170"/>
                </a:lnTo>
                <a:lnTo>
                  <a:pt x="11141" y="6194"/>
                </a:lnTo>
                <a:lnTo>
                  <a:pt x="11159" y="6218"/>
                </a:lnTo>
                <a:lnTo>
                  <a:pt x="11172" y="6237"/>
                </a:lnTo>
                <a:lnTo>
                  <a:pt x="11183" y="6255"/>
                </a:lnTo>
                <a:lnTo>
                  <a:pt x="11189" y="6269"/>
                </a:lnTo>
                <a:lnTo>
                  <a:pt x="11190" y="6281"/>
                </a:lnTo>
                <a:lnTo>
                  <a:pt x="11189" y="6293"/>
                </a:lnTo>
                <a:close/>
                <a:moveTo>
                  <a:pt x="11316" y="5970"/>
                </a:moveTo>
                <a:lnTo>
                  <a:pt x="11340" y="5990"/>
                </a:lnTo>
                <a:lnTo>
                  <a:pt x="11366" y="6009"/>
                </a:lnTo>
                <a:lnTo>
                  <a:pt x="11429" y="6051"/>
                </a:lnTo>
                <a:lnTo>
                  <a:pt x="11423" y="6056"/>
                </a:lnTo>
                <a:lnTo>
                  <a:pt x="11387" y="6081"/>
                </a:lnTo>
                <a:lnTo>
                  <a:pt x="11354" y="6108"/>
                </a:lnTo>
                <a:lnTo>
                  <a:pt x="11328" y="6132"/>
                </a:lnTo>
                <a:lnTo>
                  <a:pt x="11304" y="6153"/>
                </a:lnTo>
                <a:lnTo>
                  <a:pt x="11286" y="6176"/>
                </a:lnTo>
                <a:lnTo>
                  <a:pt x="11273" y="6198"/>
                </a:lnTo>
                <a:lnTo>
                  <a:pt x="11261" y="6216"/>
                </a:lnTo>
                <a:lnTo>
                  <a:pt x="11252" y="6234"/>
                </a:lnTo>
                <a:lnTo>
                  <a:pt x="11244" y="6216"/>
                </a:lnTo>
                <a:lnTo>
                  <a:pt x="11232" y="6198"/>
                </a:lnTo>
                <a:lnTo>
                  <a:pt x="11219" y="6176"/>
                </a:lnTo>
                <a:lnTo>
                  <a:pt x="11198" y="6153"/>
                </a:lnTo>
                <a:lnTo>
                  <a:pt x="11177" y="6132"/>
                </a:lnTo>
                <a:lnTo>
                  <a:pt x="11150" y="6108"/>
                </a:lnTo>
                <a:lnTo>
                  <a:pt x="11118" y="6081"/>
                </a:lnTo>
                <a:lnTo>
                  <a:pt x="11082" y="6056"/>
                </a:lnTo>
                <a:lnTo>
                  <a:pt x="11076" y="6051"/>
                </a:lnTo>
                <a:lnTo>
                  <a:pt x="11138" y="6009"/>
                </a:lnTo>
                <a:lnTo>
                  <a:pt x="11165" y="5990"/>
                </a:lnTo>
                <a:lnTo>
                  <a:pt x="11189" y="5970"/>
                </a:lnTo>
                <a:lnTo>
                  <a:pt x="11208" y="5949"/>
                </a:lnTo>
                <a:lnTo>
                  <a:pt x="11226" y="5930"/>
                </a:lnTo>
                <a:lnTo>
                  <a:pt x="11240" y="5907"/>
                </a:lnTo>
                <a:lnTo>
                  <a:pt x="11252" y="5886"/>
                </a:lnTo>
                <a:lnTo>
                  <a:pt x="11264" y="5907"/>
                </a:lnTo>
                <a:lnTo>
                  <a:pt x="11279" y="5930"/>
                </a:lnTo>
                <a:lnTo>
                  <a:pt x="11297" y="5949"/>
                </a:lnTo>
                <a:lnTo>
                  <a:pt x="11316" y="5970"/>
                </a:lnTo>
                <a:close/>
                <a:moveTo>
                  <a:pt x="11328" y="5472"/>
                </a:moveTo>
                <a:lnTo>
                  <a:pt x="11354" y="5496"/>
                </a:lnTo>
                <a:lnTo>
                  <a:pt x="11387" y="5520"/>
                </a:lnTo>
                <a:lnTo>
                  <a:pt x="11423" y="5546"/>
                </a:lnTo>
                <a:lnTo>
                  <a:pt x="11429" y="5550"/>
                </a:lnTo>
                <a:lnTo>
                  <a:pt x="11366" y="5592"/>
                </a:lnTo>
                <a:lnTo>
                  <a:pt x="11340" y="5612"/>
                </a:lnTo>
                <a:lnTo>
                  <a:pt x="11316" y="5630"/>
                </a:lnTo>
                <a:lnTo>
                  <a:pt x="11297" y="5649"/>
                </a:lnTo>
                <a:lnTo>
                  <a:pt x="11279" y="5670"/>
                </a:lnTo>
                <a:lnTo>
                  <a:pt x="11264" y="5690"/>
                </a:lnTo>
                <a:lnTo>
                  <a:pt x="11252" y="5712"/>
                </a:lnTo>
                <a:lnTo>
                  <a:pt x="11240" y="5690"/>
                </a:lnTo>
                <a:lnTo>
                  <a:pt x="11226" y="5670"/>
                </a:lnTo>
                <a:lnTo>
                  <a:pt x="11208" y="5649"/>
                </a:lnTo>
                <a:lnTo>
                  <a:pt x="11189" y="5630"/>
                </a:lnTo>
                <a:lnTo>
                  <a:pt x="11165" y="5612"/>
                </a:lnTo>
                <a:lnTo>
                  <a:pt x="11138" y="5592"/>
                </a:lnTo>
                <a:lnTo>
                  <a:pt x="11076" y="5550"/>
                </a:lnTo>
                <a:lnTo>
                  <a:pt x="11082" y="5546"/>
                </a:lnTo>
                <a:lnTo>
                  <a:pt x="11118" y="5520"/>
                </a:lnTo>
                <a:lnTo>
                  <a:pt x="11150" y="5496"/>
                </a:lnTo>
                <a:lnTo>
                  <a:pt x="11177" y="5472"/>
                </a:lnTo>
                <a:lnTo>
                  <a:pt x="11198" y="5448"/>
                </a:lnTo>
                <a:lnTo>
                  <a:pt x="11219" y="5426"/>
                </a:lnTo>
                <a:lnTo>
                  <a:pt x="11232" y="5406"/>
                </a:lnTo>
                <a:lnTo>
                  <a:pt x="11244" y="5387"/>
                </a:lnTo>
                <a:lnTo>
                  <a:pt x="11252" y="5369"/>
                </a:lnTo>
                <a:lnTo>
                  <a:pt x="11261" y="5387"/>
                </a:lnTo>
                <a:lnTo>
                  <a:pt x="11273" y="5406"/>
                </a:lnTo>
                <a:lnTo>
                  <a:pt x="11286" y="5426"/>
                </a:lnTo>
                <a:lnTo>
                  <a:pt x="11304" y="5448"/>
                </a:lnTo>
                <a:lnTo>
                  <a:pt x="11328" y="5472"/>
                </a:lnTo>
                <a:close/>
                <a:moveTo>
                  <a:pt x="11316" y="5010"/>
                </a:moveTo>
                <a:lnTo>
                  <a:pt x="11340" y="5030"/>
                </a:lnTo>
                <a:lnTo>
                  <a:pt x="11366" y="5051"/>
                </a:lnTo>
                <a:lnTo>
                  <a:pt x="11429" y="5093"/>
                </a:lnTo>
                <a:lnTo>
                  <a:pt x="11423" y="5096"/>
                </a:lnTo>
                <a:lnTo>
                  <a:pt x="11387" y="5123"/>
                </a:lnTo>
                <a:lnTo>
                  <a:pt x="11354" y="5148"/>
                </a:lnTo>
                <a:lnTo>
                  <a:pt x="11328" y="5172"/>
                </a:lnTo>
                <a:lnTo>
                  <a:pt x="11304" y="5195"/>
                </a:lnTo>
                <a:lnTo>
                  <a:pt x="11286" y="5216"/>
                </a:lnTo>
                <a:lnTo>
                  <a:pt x="11273" y="5237"/>
                </a:lnTo>
                <a:lnTo>
                  <a:pt x="11261" y="5256"/>
                </a:lnTo>
                <a:lnTo>
                  <a:pt x="11252" y="5274"/>
                </a:lnTo>
                <a:lnTo>
                  <a:pt x="11244" y="5256"/>
                </a:lnTo>
                <a:lnTo>
                  <a:pt x="11232" y="5237"/>
                </a:lnTo>
                <a:lnTo>
                  <a:pt x="11219" y="5216"/>
                </a:lnTo>
                <a:lnTo>
                  <a:pt x="11198" y="5195"/>
                </a:lnTo>
                <a:lnTo>
                  <a:pt x="11177" y="5172"/>
                </a:lnTo>
                <a:lnTo>
                  <a:pt x="11150" y="5148"/>
                </a:lnTo>
                <a:lnTo>
                  <a:pt x="11118" y="5123"/>
                </a:lnTo>
                <a:lnTo>
                  <a:pt x="11082" y="5096"/>
                </a:lnTo>
                <a:lnTo>
                  <a:pt x="11076" y="5093"/>
                </a:lnTo>
                <a:lnTo>
                  <a:pt x="11138" y="5051"/>
                </a:lnTo>
                <a:lnTo>
                  <a:pt x="11165" y="5030"/>
                </a:lnTo>
                <a:lnTo>
                  <a:pt x="11189" y="5010"/>
                </a:lnTo>
                <a:lnTo>
                  <a:pt x="11208" y="4991"/>
                </a:lnTo>
                <a:lnTo>
                  <a:pt x="11226" y="4970"/>
                </a:lnTo>
                <a:lnTo>
                  <a:pt x="11240" y="4949"/>
                </a:lnTo>
                <a:lnTo>
                  <a:pt x="11252" y="4926"/>
                </a:lnTo>
                <a:lnTo>
                  <a:pt x="11264" y="4949"/>
                </a:lnTo>
                <a:lnTo>
                  <a:pt x="11279" y="4970"/>
                </a:lnTo>
                <a:lnTo>
                  <a:pt x="11297" y="4991"/>
                </a:lnTo>
                <a:lnTo>
                  <a:pt x="11316" y="5010"/>
                </a:lnTo>
                <a:close/>
                <a:moveTo>
                  <a:pt x="11328" y="4511"/>
                </a:moveTo>
                <a:lnTo>
                  <a:pt x="11354" y="4535"/>
                </a:lnTo>
                <a:lnTo>
                  <a:pt x="11387" y="4560"/>
                </a:lnTo>
                <a:lnTo>
                  <a:pt x="11423" y="4587"/>
                </a:lnTo>
                <a:lnTo>
                  <a:pt x="11429" y="4590"/>
                </a:lnTo>
                <a:lnTo>
                  <a:pt x="11366" y="4632"/>
                </a:lnTo>
                <a:lnTo>
                  <a:pt x="11340" y="4650"/>
                </a:lnTo>
                <a:lnTo>
                  <a:pt x="11316" y="4671"/>
                </a:lnTo>
                <a:lnTo>
                  <a:pt x="11297" y="4691"/>
                </a:lnTo>
                <a:lnTo>
                  <a:pt x="11279" y="4710"/>
                </a:lnTo>
                <a:lnTo>
                  <a:pt x="11264" y="4731"/>
                </a:lnTo>
                <a:lnTo>
                  <a:pt x="11252" y="4752"/>
                </a:lnTo>
                <a:lnTo>
                  <a:pt x="11240" y="4731"/>
                </a:lnTo>
                <a:lnTo>
                  <a:pt x="11226" y="4710"/>
                </a:lnTo>
                <a:lnTo>
                  <a:pt x="11208" y="4691"/>
                </a:lnTo>
                <a:lnTo>
                  <a:pt x="11189" y="4671"/>
                </a:lnTo>
                <a:lnTo>
                  <a:pt x="11165" y="4650"/>
                </a:lnTo>
                <a:lnTo>
                  <a:pt x="11138" y="4632"/>
                </a:lnTo>
                <a:lnTo>
                  <a:pt x="11076" y="4590"/>
                </a:lnTo>
                <a:lnTo>
                  <a:pt x="11082" y="4587"/>
                </a:lnTo>
                <a:lnTo>
                  <a:pt x="11118" y="4560"/>
                </a:lnTo>
                <a:lnTo>
                  <a:pt x="11150" y="4535"/>
                </a:lnTo>
                <a:lnTo>
                  <a:pt x="11177" y="4511"/>
                </a:lnTo>
                <a:lnTo>
                  <a:pt x="11198" y="4488"/>
                </a:lnTo>
                <a:lnTo>
                  <a:pt x="11219" y="4467"/>
                </a:lnTo>
                <a:lnTo>
                  <a:pt x="11232" y="4446"/>
                </a:lnTo>
                <a:lnTo>
                  <a:pt x="11244" y="4427"/>
                </a:lnTo>
                <a:lnTo>
                  <a:pt x="11252" y="4409"/>
                </a:lnTo>
                <a:lnTo>
                  <a:pt x="11261" y="4427"/>
                </a:lnTo>
                <a:lnTo>
                  <a:pt x="11273" y="4446"/>
                </a:lnTo>
                <a:lnTo>
                  <a:pt x="11286" y="4467"/>
                </a:lnTo>
                <a:lnTo>
                  <a:pt x="11304" y="4488"/>
                </a:lnTo>
                <a:lnTo>
                  <a:pt x="11328" y="4511"/>
                </a:lnTo>
                <a:close/>
                <a:moveTo>
                  <a:pt x="11316" y="4049"/>
                </a:moveTo>
                <a:lnTo>
                  <a:pt x="11340" y="4070"/>
                </a:lnTo>
                <a:lnTo>
                  <a:pt x="11366" y="4089"/>
                </a:lnTo>
                <a:lnTo>
                  <a:pt x="11429" y="4133"/>
                </a:lnTo>
                <a:lnTo>
                  <a:pt x="11423" y="4137"/>
                </a:lnTo>
                <a:lnTo>
                  <a:pt x="11387" y="4163"/>
                </a:lnTo>
                <a:lnTo>
                  <a:pt x="11354" y="4187"/>
                </a:lnTo>
                <a:lnTo>
                  <a:pt x="11328" y="4211"/>
                </a:lnTo>
                <a:lnTo>
                  <a:pt x="11304" y="4235"/>
                </a:lnTo>
                <a:lnTo>
                  <a:pt x="11286" y="4257"/>
                </a:lnTo>
                <a:lnTo>
                  <a:pt x="11273" y="4277"/>
                </a:lnTo>
                <a:lnTo>
                  <a:pt x="11261" y="4296"/>
                </a:lnTo>
                <a:lnTo>
                  <a:pt x="11252" y="4314"/>
                </a:lnTo>
                <a:lnTo>
                  <a:pt x="11244" y="4296"/>
                </a:lnTo>
                <a:lnTo>
                  <a:pt x="11232" y="4277"/>
                </a:lnTo>
                <a:lnTo>
                  <a:pt x="11219" y="4257"/>
                </a:lnTo>
                <a:lnTo>
                  <a:pt x="11198" y="4235"/>
                </a:lnTo>
                <a:lnTo>
                  <a:pt x="11177" y="4211"/>
                </a:lnTo>
                <a:lnTo>
                  <a:pt x="11150" y="4187"/>
                </a:lnTo>
                <a:lnTo>
                  <a:pt x="11118" y="4163"/>
                </a:lnTo>
                <a:lnTo>
                  <a:pt x="11082" y="4137"/>
                </a:lnTo>
                <a:lnTo>
                  <a:pt x="11076" y="4133"/>
                </a:lnTo>
                <a:lnTo>
                  <a:pt x="11138" y="4089"/>
                </a:lnTo>
                <a:lnTo>
                  <a:pt x="11165" y="4070"/>
                </a:lnTo>
                <a:lnTo>
                  <a:pt x="11189" y="4049"/>
                </a:lnTo>
                <a:lnTo>
                  <a:pt x="11208" y="4031"/>
                </a:lnTo>
                <a:lnTo>
                  <a:pt x="11226" y="4010"/>
                </a:lnTo>
                <a:lnTo>
                  <a:pt x="11240" y="3989"/>
                </a:lnTo>
                <a:lnTo>
                  <a:pt x="11252" y="3968"/>
                </a:lnTo>
                <a:lnTo>
                  <a:pt x="11264" y="3989"/>
                </a:lnTo>
                <a:lnTo>
                  <a:pt x="11279" y="4010"/>
                </a:lnTo>
                <a:lnTo>
                  <a:pt x="11297" y="4031"/>
                </a:lnTo>
                <a:lnTo>
                  <a:pt x="11316" y="4049"/>
                </a:lnTo>
                <a:close/>
                <a:moveTo>
                  <a:pt x="11328" y="3552"/>
                </a:moveTo>
                <a:lnTo>
                  <a:pt x="11354" y="3576"/>
                </a:lnTo>
                <a:lnTo>
                  <a:pt x="11387" y="3602"/>
                </a:lnTo>
                <a:lnTo>
                  <a:pt x="11423" y="3627"/>
                </a:lnTo>
                <a:lnTo>
                  <a:pt x="11429" y="3629"/>
                </a:lnTo>
                <a:lnTo>
                  <a:pt x="11366" y="3671"/>
                </a:lnTo>
                <a:lnTo>
                  <a:pt x="11340" y="3692"/>
                </a:lnTo>
                <a:lnTo>
                  <a:pt x="11316" y="3711"/>
                </a:lnTo>
                <a:lnTo>
                  <a:pt x="11297" y="3729"/>
                </a:lnTo>
                <a:lnTo>
                  <a:pt x="11279" y="3749"/>
                </a:lnTo>
                <a:lnTo>
                  <a:pt x="11264" y="3771"/>
                </a:lnTo>
                <a:lnTo>
                  <a:pt x="11252" y="3794"/>
                </a:lnTo>
                <a:lnTo>
                  <a:pt x="11240" y="3771"/>
                </a:lnTo>
                <a:lnTo>
                  <a:pt x="11226" y="3749"/>
                </a:lnTo>
                <a:lnTo>
                  <a:pt x="11208" y="3729"/>
                </a:lnTo>
                <a:lnTo>
                  <a:pt x="11189" y="3711"/>
                </a:lnTo>
                <a:lnTo>
                  <a:pt x="11165" y="3692"/>
                </a:lnTo>
                <a:lnTo>
                  <a:pt x="11138" y="3671"/>
                </a:lnTo>
                <a:lnTo>
                  <a:pt x="11076" y="3629"/>
                </a:lnTo>
                <a:lnTo>
                  <a:pt x="11082" y="3627"/>
                </a:lnTo>
                <a:lnTo>
                  <a:pt x="11118" y="3602"/>
                </a:lnTo>
                <a:lnTo>
                  <a:pt x="11150" y="3576"/>
                </a:lnTo>
                <a:lnTo>
                  <a:pt x="11177" y="3552"/>
                </a:lnTo>
                <a:lnTo>
                  <a:pt x="11198" y="3530"/>
                </a:lnTo>
                <a:lnTo>
                  <a:pt x="11219" y="3507"/>
                </a:lnTo>
                <a:lnTo>
                  <a:pt x="11232" y="3486"/>
                </a:lnTo>
                <a:lnTo>
                  <a:pt x="11244" y="3468"/>
                </a:lnTo>
                <a:lnTo>
                  <a:pt x="11252" y="3450"/>
                </a:lnTo>
                <a:lnTo>
                  <a:pt x="11261" y="3468"/>
                </a:lnTo>
                <a:lnTo>
                  <a:pt x="11273" y="3486"/>
                </a:lnTo>
                <a:lnTo>
                  <a:pt x="11286" y="3507"/>
                </a:lnTo>
                <a:lnTo>
                  <a:pt x="11304" y="3530"/>
                </a:lnTo>
                <a:lnTo>
                  <a:pt x="11328" y="3552"/>
                </a:lnTo>
                <a:close/>
                <a:moveTo>
                  <a:pt x="11316" y="3090"/>
                </a:moveTo>
                <a:lnTo>
                  <a:pt x="11340" y="3110"/>
                </a:lnTo>
                <a:lnTo>
                  <a:pt x="11366" y="3129"/>
                </a:lnTo>
                <a:lnTo>
                  <a:pt x="11429" y="3174"/>
                </a:lnTo>
                <a:lnTo>
                  <a:pt x="11423" y="3177"/>
                </a:lnTo>
                <a:lnTo>
                  <a:pt x="11387" y="3204"/>
                </a:lnTo>
                <a:lnTo>
                  <a:pt x="11354" y="3228"/>
                </a:lnTo>
                <a:lnTo>
                  <a:pt x="11328" y="3252"/>
                </a:lnTo>
                <a:lnTo>
                  <a:pt x="11304" y="3276"/>
                </a:lnTo>
                <a:lnTo>
                  <a:pt x="11286" y="3297"/>
                </a:lnTo>
                <a:lnTo>
                  <a:pt x="11273" y="3318"/>
                </a:lnTo>
                <a:lnTo>
                  <a:pt x="11261" y="3338"/>
                </a:lnTo>
                <a:lnTo>
                  <a:pt x="11252" y="3354"/>
                </a:lnTo>
                <a:lnTo>
                  <a:pt x="11244" y="3338"/>
                </a:lnTo>
                <a:lnTo>
                  <a:pt x="11232" y="3318"/>
                </a:lnTo>
                <a:lnTo>
                  <a:pt x="11219" y="3297"/>
                </a:lnTo>
                <a:lnTo>
                  <a:pt x="11198" y="3276"/>
                </a:lnTo>
                <a:lnTo>
                  <a:pt x="11177" y="3252"/>
                </a:lnTo>
                <a:lnTo>
                  <a:pt x="11150" y="3228"/>
                </a:lnTo>
                <a:lnTo>
                  <a:pt x="11118" y="3204"/>
                </a:lnTo>
                <a:lnTo>
                  <a:pt x="11082" y="3177"/>
                </a:lnTo>
                <a:lnTo>
                  <a:pt x="11076" y="3174"/>
                </a:lnTo>
                <a:lnTo>
                  <a:pt x="11138" y="3129"/>
                </a:lnTo>
                <a:lnTo>
                  <a:pt x="11165" y="3110"/>
                </a:lnTo>
                <a:lnTo>
                  <a:pt x="11189" y="3090"/>
                </a:lnTo>
                <a:lnTo>
                  <a:pt x="11208" y="3069"/>
                </a:lnTo>
                <a:lnTo>
                  <a:pt x="11226" y="3050"/>
                </a:lnTo>
                <a:lnTo>
                  <a:pt x="11240" y="3030"/>
                </a:lnTo>
                <a:lnTo>
                  <a:pt x="11252" y="3008"/>
                </a:lnTo>
                <a:lnTo>
                  <a:pt x="11264" y="3030"/>
                </a:lnTo>
                <a:lnTo>
                  <a:pt x="11279" y="3050"/>
                </a:lnTo>
                <a:lnTo>
                  <a:pt x="11297" y="3069"/>
                </a:lnTo>
                <a:lnTo>
                  <a:pt x="11316" y="3090"/>
                </a:lnTo>
                <a:close/>
                <a:moveTo>
                  <a:pt x="11328" y="2592"/>
                </a:moveTo>
                <a:lnTo>
                  <a:pt x="11354" y="2616"/>
                </a:lnTo>
                <a:lnTo>
                  <a:pt x="11387" y="2640"/>
                </a:lnTo>
                <a:lnTo>
                  <a:pt x="11423" y="2666"/>
                </a:lnTo>
                <a:lnTo>
                  <a:pt x="11429" y="2670"/>
                </a:lnTo>
                <a:lnTo>
                  <a:pt x="11366" y="2712"/>
                </a:lnTo>
                <a:lnTo>
                  <a:pt x="11340" y="2732"/>
                </a:lnTo>
                <a:lnTo>
                  <a:pt x="11316" y="2753"/>
                </a:lnTo>
                <a:lnTo>
                  <a:pt x="11297" y="2771"/>
                </a:lnTo>
                <a:lnTo>
                  <a:pt x="11279" y="2790"/>
                </a:lnTo>
                <a:lnTo>
                  <a:pt x="11264" y="2813"/>
                </a:lnTo>
                <a:lnTo>
                  <a:pt x="11252" y="2834"/>
                </a:lnTo>
                <a:lnTo>
                  <a:pt x="11240" y="2813"/>
                </a:lnTo>
                <a:lnTo>
                  <a:pt x="11226" y="2790"/>
                </a:lnTo>
                <a:lnTo>
                  <a:pt x="11208" y="2771"/>
                </a:lnTo>
                <a:lnTo>
                  <a:pt x="11189" y="2753"/>
                </a:lnTo>
                <a:lnTo>
                  <a:pt x="11165" y="2732"/>
                </a:lnTo>
                <a:lnTo>
                  <a:pt x="11138" y="2712"/>
                </a:lnTo>
                <a:lnTo>
                  <a:pt x="11076" y="2670"/>
                </a:lnTo>
                <a:lnTo>
                  <a:pt x="11082" y="2666"/>
                </a:lnTo>
                <a:lnTo>
                  <a:pt x="11118" y="2640"/>
                </a:lnTo>
                <a:lnTo>
                  <a:pt x="11150" y="2616"/>
                </a:lnTo>
                <a:lnTo>
                  <a:pt x="11177" y="2592"/>
                </a:lnTo>
                <a:lnTo>
                  <a:pt x="11198" y="2568"/>
                </a:lnTo>
                <a:lnTo>
                  <a:pt x="11219" y="2549"/>
                </a:lnTo>
                <a:lnTo>
                  <a:pt x="11232" y="2526"/>
                </a:lnTo>
                <a:lnTo>
                  <a:pt x="11244" y="2508"/>
                </a:lnTo>
                <a:lnTo>
                  <a:pt x="11252" y="2490"/>
                </a:lnTo>
                <a:lnTo>
                  <a:pt x="11261" y="2508"/>
                </a:lnTo>
                <a:lnTo>
                  <a:pt x="11273" y="2526"/>
                </a:lnTo>
                <a:lnTo>
                  <a:pt x="11286" y="2549"/>
                </a:lnTo>
                <a:lnTo>
                  <a:pt x="11304" y="2568"/>
                </a:lnTo>
                <a:lnTo>
                  <a:pt x="11328" y="2592"/>
                </a:lnTo>
                <a:close/>
                <a:moveTo>
                  <a:pt x="11316" y="2130"/>
                </a:moveTo>
                <a:lnTo>
                  <a:pt x="11340" y="2151"/>
                </a:lnTo>
                <a:lnTo>
                  <a:pt x="11366" y="2171"/>
                </a:lnTo>
                <a:lnTo>
                  <a:pt x="11429" y="2214"/>
                </a:lnTo>
                <a:lnTo>
                  <a:pt x="11423" y="2219"/>
                </a:lnTo>
                <a:lnTo>
                  <a:pt x="11387" y="2243"/>
                </a:lnTo>
                <a:lnTo>
                  <a:pt x="11354" y="2268"/>
                </a:lnTo>
                <a:lnTo>
                  <a:pt x="11328" y="2292"/>
                </a:lnTo>
                <a:lnTo>
                  <a:pt x="11304" y="2316"/>
                </a:lnTo>
                <a:lnTo>
                  <a:pt x="11286" y="2336"/>
                </a:lnTo>
                <a:lnTo>
                  <a:pt x="11273" y="2358"/>
                </a:lnTo>
                <a:lnTo>
                  <a:pt x="11261" y="2376"/>
                </a:lnTo>
                <a:lnTo>
                  <a:pt x="11252" y="2394"/>
                </a:lnTo>
                <a:lnTo>
                  <a:pt x="11244" y="2376"/>
                </a:lnTo>
                <a:lnTo>
                  <a:pt x="11232" y="2358"/>
                </a:lnTo>
                <a:lnTo>
                  <a:pt x="11219" y="2336"/>
                </a:lnTo>
                <a:lnTo>
                  <a:pt x="11198" y="2316"/>
                </a:lnTo>
                <a:lnTo>
                  <a:pt x="11177" y="2292"/>
                </a:lnTo>
                <a:lnTo>
                  <a:pt x="11150" y="2268"/>
                </a:lnTo>
                <a:lnTo>
                  <a:pt x="11118" y="2243"/>
                </a:lnTo>
                <a:lnTo>
                  <a:pt x="11082" y="2219"/>
                </a:lnTo>
                <a:lnTo>
                  <a:pt x="11076" y="2214"/>
                </a:lnTo>
                <a:lnTo>
                  <a:pt x="11138" y="2171"/>
                </a:lnTo>
                <a:lnTo>
                  <a:pt x="11165" y="2151"/>
                </a:lnTo>
                <a:lnTo>
                  <a:pt x="11189" y="2130"/>
                </a:lnTo>
                <a:lnTo>
                  <a:pt x="11208" y="2111"/>
                </a:lnTo>
                <a:lnTo>
                  <a:pt x="11226" y="2091"/>
                </a:lnTo>
                <a:lnTo>
                  <a:pt x="11240" y="2070"/>
                </a:lnTo>
                <a:lnTo>
                  <a:pt x="11252" y="2046"/>
                </a:lnTo>
                <a:lnTo>
                  <a:pt x="11264" y="2070"/>
                </a:lnTo>
                <a:lnTo>
                  <a:pt x="11279" y="2091"/>
                </a:lnTo>
                <a:lnTo>
                  <a:pt x="11297" y="2111"/>
                </a:lnTo>
                <a:lnTo>
                  <a:pt x="11316" y="2130"/>
                </a:lnTo>
                <a:close/>
                <a:moveTo>
                  <a:pt x="11328" y="1634"/>
                </a:moveTo>
                <a:lnTo>
                  <a:pt x="11354" y="1656"/>
                </a:lnTo>
                <a:lnTo>
                  <a:pt x="11387" y="1680"/>
                </a:lnTo>
                <a:lnTo>
                  <a:pt x="11423" y="1707"/>
                </a:lnTo>
                <a:lnTo>
                  <a:pt x="11429" y="1710"/>
                </a:lnTo>
                <a:lnTo>
                  <a:pt x="11366" y="1752"/>
                </a:lnTo>
                <a:lnTo>
                  <a:pt x="11340" y="1773"/>
                </a:lnTo>
                <a:lnTo>
                  <a:pt x="11316" y="1791"/>
                </a:lnTo>
                <a:lnTo>
                  <a:pt x="11297" y="1811"/>
                </a:lnTo>
                <a:lnTo>
                  <a:pt x="11279" y="1830"/>
                </a:lnTo>
                <a:lnTo>
                  <a:pt x="11264" y="1851"/>
                </a:lnTo>
                <a:lnTo>
                  <a:pt x="11252" y="1875"/>
                </a:lnTo>
                <a:lnTo>
                  <a:pt x="11240" y="1851"/>
                </a:lnTo>
                <a:lnTo>
                  <a:pt x="11226" y="1830"/>
                </a:lnTo>
                <a:lnTo>
                  <a:pt x="11208" y="1811"/>
                </a:lnTo>
                <a:lnTo>
                  <a:pt x="11189" y="1791"/>
                </a:lnTo>
                <a:lnTo>
                  <a:pt x="11165" y="1773"/>
                </a:lnTo>
                <a:lnTo>
                  <a:pt x="11138" y="1752"/>
                </a:lnTo>
                <a:lnTo>
                  <a:pt x="11076" y="1710"/>
                </a:lnTo>
                <a:lnTo>
                  <a:pt x="11082" y="1707"/>
                </a:lnTo>
                <a:lnTo>
                  <a:pt x="11118" y="1680"/>
                </a:lnTo>
                <a:lnTo>
                  <a:pt x="11150" y="1656"/>
                </a:lnTo>
                <a:lnTo>
                  <a:pt x="11177" y="1634"/>
                </a:lnTo>
                <a:lnTo>
                  <a:pt x="11198" y="1610"/>
                </a:lnTo>
                <a:lnTo>
                  <a:pt x="11219" y="1587"/>
                </a:lnTo>
                <a:lnTo>
                  <a:pt x="11232" y="1568"/>
                </a:lnTo>
                <a:lnTo>
                  <a:pt x="11244" y="1547"/>
                </a:lnTo>
                <a:lnTo>
                  <a:pt x="11252" y="1532"/>
                </a:lnTo>
                <a:lnTo>
                  <a:pt x="11261" y="1547"/>
                </a:lnTo>
                <a:lnTo>
                  <a:pt x="11273" y="1568"/>
                </a:lnTo>
                <a:lnTo>
                  <a:pt x="11286" y="1587"/>
                </a:lnTo>
                <a:lnTo>
                  <a:pt x="11304" y="1610"/>
                </a:lnTo>
                <a:lnTo>
                  <a:pt x="11328" y="1634"/>
                </a:lnTo>
                <a:close/>
                <a:moveTo>
                  <a:pt x="11316" y="1172"/>
                </a:moveTo>
                <a:lnTo>
                  <a:pt x="11340" y="1191"/>
                </a:lnTo>
                <a:lnTo>
                  <a:pt x="11366" y="1211"/>
                </a:lnTo>
                <a:lnTo>
                  <a:pt x="11429" y="1253"/>
                </a:lnTo>
                <a:lnTo>
                  <a:pt x="11423" y="1257"/>
                </a:lnTo>
                <a:lnTo>
                  <a:pt x="11387" y="1283"/>
                </a:lnTo>
                <a:lnTo>
                  <a:pt x="11354" y="1310"/>
                </a:lnTo>
                <a:lnTo>
                  <a:pt x="11328" y="1334"/>
                </a:lnTo>
                <a:lnTo>
                  <a:pt x="11304" y="1355"/>
                </a:lnTo>
                <a:lnTo>
                  <a:pt x="11286" y="1377"/>
                </a:lnTo>
                <a:lnTo>
                  <a:pt x="11273" y="1400"/>
                </a:lnTo>
                <a:lnTo>
                  <a:pt x="11261" y="1418"/>
                </a:lnTo>
                <a:lnTo>
                  <a:pt x="11252" y="1436"/>
                </a:lnTo>
                <a:lnTo>
                  <a:pt x="11244" y="1418"/>
                </a:lnTo>
                <a:lnTo>
                  <a:pt x="11232" y="1400"/>
                </a:lnTo>
                <a:lnTo>
                  <a:pt x="11219" y="1377"/>
                </a:lnTo>
                <a:lnTo>
                  <a:pt x="11198" y="1355"/>
                </a:lnTo>
                <a:lnTo>
                  <a:pt x="11177" y="1334"/>
                </a:lnTo>
                <a:lnTo>
                  <a:pt x="11150" y="1310"/>
                </a:lnTo>
                <a:lnTo>
                  <a:pt x="11118" y="1283"/>
                </a:lnTo>
                <a:lnTo>
                  <a:pt x="11082" y="1257"/>
                </a:lnTo>
                <a:lnTo>
                  <a:pt x="11076" y="1253"/>
                </a:lnTo>
                <a:lnTo>
                  <a:pt x="11138" y="1211"/>
                </a:lnTo>
                <a:lnTo>
                  <a:pt x="11165" y="1191"/>
                </a:lnTo>
                <a:lnTo>
                  <a:pt x="11189" y="1172"/>
                </a:lnTo>
                <a:lnTo>
                  <a:pt x="11208" y="1151"/>
                </a:lnTo>
                <a:lnTo>
                  <a:pt x="11226" y="1131"/>
                </a:lnTo>
                <a:lnTo>
                  <a:pt x="11240" y="1109"/>
                </a:lnTo>
                <a:lnTo>
                  <a:pt x="11252" y="1088"/>
                </a:lnTo>
                <a:lnTo>
                  <a:pt x="11264" y="1109"/>
                </a:lnTo>
                <a:lnTo>
                  <a:pt x="11279" y="1131"/>
                </a:lnTo>
                <a:lnTo>
                  <a:pt x="11297" y="1151"/>
                </a:lnTo>
                <a:lnTo>
                  <a:pt x="11316" y="1172"/>
                </a:lnTo>
                <a:close/>
                <a:moveTo>
                  <a:pt x="11328" y="674"/>
                </a:moveTo>
                <a:lnTo>
                  <a:pt x="11354" y="698"/>
                </a:lnTo>
                <a:lnTo>
                  <a:pt x="11387" y="722"/>
                </a:lnTo>
                <a:lnTo>
                  <a:pt x="11423" y="747"/>
                </a:lnTo>
                <a:lnTo>
                  <a:pt x="11429" y="752"/>
                </a:lnTo>
                <a:lnTo>
                  <a:pt x="11366" y="794"/>
                </a:lnTo>
                <a:lnTo>
                  <a:pt x="11340" y="813"/>
                </a:lnTo>
                <a:lnTo>
                  <a:pt x="11316" y="831"/>
                </a:lnTo>
                <a:lnTo>
                  <a:pt x="11297" y="852"/>
                </a:lnTo>
                <a:lnTo>
                  <a:pt x="11279" y="872"/>
                </a:lnTo>
                <a:lnTo>
                  <a:pt x="11264" y="891"/>
                </a:lnTo>
                <a:lnTo>
                  <a:pt x="11252" y="914"/>
                </a:lnTo>
                <a:lnTo>
                  <a:pt x="11240" y="891"/>
                </a:lnTo>
                <a:lnTo>
                  <a:pt x="11226" y="872"/>
                </a:lnTo>
                <a:lnTo>
                  <a:pt x="11208" y="852"/>
                </a:lnTo>
                <a:lnTo>
                  <a:pt x="11189" y="831"/>
                </a:lnTo>
                <a:lnTo>
                  <a:pt x="11165" y="813"/>
                </a:lnTo>
                <a:lnTo>
                  <a:pt x="11138" y="794"/>
                </a:lnTo>
                <a:lnTo>
                  <a:pt x="11076" y="752"/>
                </a:lnTo>
                <a:lnTo>
                  <a:pt x="11082" y="747"/>
                </a:lnTo>
                <a:lnTo>
                  <a:pt x="11118" y="722"/>
                </a:lnTo>
                <a:lnTo>
                  <a:pt x="11150" y="698"/>
                </a:lnTo>
                <a:lnTo>
                  <a:pt x="11177" y="674"/>
                </a:lnTo>
                <a:lnTo>
                  <a:pt x="11198" y="650"/>
                </a:lnTo>
                <a:lnTo>
                  <a:pt x="11219" y="627"/>
                </a:lnTo>
                <a:lnTo>
                  <a:pt x="11232" y="608"/>
                </a:lnTo>
                <a:lnTo>
                  <a:pt x="11244" y="588"/>
                </a:lnTo>
                <a:lnTo>
                  <a:pt x="11252" y="570"/>
                </a:lnTo>
                <a:lnTo>
                  <a:pt x="11261" y="588"/>
                </a:lnTo>
                <a:lnTo>
                  <a:pt x="11273" y="608"/>
                </a:lnTo>
                <a:lnTo>
                  <a:pt x="11286" y="627"/>
                </a:lnTo>
                <a:lnTo>
                  <a:pt x="11304" y="650"/>
                </a:lnTo>
                <a:lnTo>
                  <a:pt x="11328" y="674"/>
                </a:lnTo>
                <a:close/>
                <a:moveTo>
                  <a:pt x="11138" y="252"/>
                </a:moveTo>
                <a:lnTo>
                  <a:pt x="11165" y="233"/>
                </a:lnTo>
                <a:lnTo>
                  <a:pt x="11189" y="212"/>
                </a:lnTo>
                <a:lnTo>
                  <a:pt x="11208" y="192"/>
                </a:lnTo>
                <a:lnTo>
                  <a:pt x="11226" y="173"/>
                </a:lnTo>
                <a:lnTo>
                  <a:pt x="11240" y="150"/>
                </a:lnTo>
                <a:lnTo>
                  <a:pt x="11252" y="128"/>
                </a:lnTo>
                <a:lnTo>
                  <a:pt x="11264" y="150"/>
                </a:lnTo>
                <a:lnTo>
                  <a:pt x="11279" y="173"/>
                </a:lnTo>
                <a:lnTo>
                  <a:pt x="11297" y="192"/>
                </a:lnTo>
                <a:lnTo>
                  <a:pt x="11316" y="212"/>
                </a:lnTo>
                <a:lnTo>
                  <a:pt x="11340" y="233"/>
                </a:lnTo>
                <a:lnTo>
                  <a:pt x="11366" y="252"/>
                </a:lnTo>
                <a:lnTo>
                  <a:pt x="11429" y="294"/>
                </a:lnTo>
                <a:lnTo>
                  <a:pt x="11423" y="299"/>
                </a:lnTo>
                <a:lnTo>
                  <a:pt x="11387" y="324"/>
                </a:lnTo>
                <a:lnTo>
                  <a:pt x="11354" y="350"/>
                </a:lnTo>
                <a:lnTo>
                  <a:pt x="11328" y="374"/>
                </a:lnTo>
                <a:lnTo>
                  <a:pt x="11304" y="396"/>
                </a:lnTo>
                <a:lnTo>
                  <a:pt x="11286" y="417"/>
                </a:lnTo>
                <a:lnTo>
                  <a:pt x="11273" y="438"/>
                </a:lnTo>
                <a:lnTo>
                  <a:pt x="11261" y="458"/>
                </a:lnTo>
                <a:lnTo>
                  <a:pt x="11252" y="476"/>
                </a:lnTo>
                <a:lnTo>
                  <a:pt x="11244" y="458"/>
                </a:lnTo>
                <a:lnTo>
                  <a:pt x="11232" y="438"/>
                </a:lnTo>
                <a:lnTo>
                  <a:pt x="11219" y="417"/>
                </a:lnTo>
                <a:lnTo>
                  <a:pt x="11198" y="396"/>
                </a:lnTo>
                <a:lnTo>
                  <a:pt x="11177" y="374"/>
                </a:lnTo>
                <a:lnTo>
                  <a:pt x="11150" y="350"/>
                </a:lnTo>
                <a:lnTo>
                  <a:pt x="11118" y="324"/>
                </a:lnTo>
                <a:lnTo>
                  <a:pt x="11082" y="299"/>
                </a:lnTo>
                <a:lnTo>
                  <a:pt x="11076" y="294"/>
                </a:lnTo>
                <a:lnTo>
                  <a:pt x="11138" y="252"/>
                </a:lnTo>
                <a:close/>
                <a:moveTo>
                  <a:pt x="10985" y="354"/>
                </a:moveTo>
                <a:lnTo>
                  <a:pt x="11012" y="336"/>
                </a:lnTo>
                <a:lnTo>
                  <a:pt x="11040" y="354"/>
                </a:lnTo>
                <a:lnTo>
                  <a:pt x="11081" y="384"/>
                </a:lnTo>
                <a:lnTo>
                  <a:pt x="11114" y="411"/>
                </a:lnTo>
                <a:lnTo>
                  <a:pt x="11141" y="435"/>
                </a:lnTo>
                <a:lnTo>
                  <a:pt x="11159" y="459"/>
                </a:lnTo>
                <a:lnTo>
                  <a:pt x="11172" y="480"/>
                </a:lnTo>
                <a:lnTo>
                  <a:pt x="11183" y="498"/>
                </a:lnTo>
                <a:lnTo>
                  <a:pt x="11189" y="512"/>
                </a:lnTo>
                <a:lnTo>
                  <a:pt x="11190" y="524"/>
                </a:lnTo>
                <a:lnTo>
                  <a:pt x="11189" y="534"/>
                </a:lnTo>
                <a:lnTo>
                  <a:pt x="11183" y="549"/>
                </a:lnTo>
                <a:lnTo>
                  <a:pt x="11172" y="566"/>
                </a:lnTo>
                <a:lnTo>
                  <a:pt x="11159" y="588"/>
                </a:lnTo>
                <a:lnTo>
                  <a:pt x="11141" y="609"/>
                </a:lnTo>
                <a:lnTo>
                  <a:pt x="11114" y="633"/>
                </a:lnTo>
                <a:lnTo>
                  <a:pt x="11081" y="662"/>
                </a:lnTo>
                <a:lnTo>
                  <a:pt x="11040" y="692"/>
                </a:lnTo>
                <a:lnTo>
                  <a:pt x="11012" y="710"/>
                </a:lnTo>
                <a:lnTo>
                  <a:pt x="10985" y="692"/>
                </a:lnTo>
                <a:lnTo>
                  <a:pt x="10944" y="662"/>
                </a:lnTo>
                <a:lnTo>
                  <a:pt x="10911" y="633"/>
                </a:lnTo>
                <a:lnTo>
                  <a:pt x="10884" y="609"/>
                </a:lnTo>
                <a:lnTo>
                  <a:pt x="10866" y="588"/>
                </a:lnTo>
                <a:lnTo>
                  <a:pt x="10853" y="566"/>
                </a:lnTo>
                <a:lnTo>
                  <a:pt x="10842" y="549"/>
                </a:lnTo>
                <a:lnTo>
                  <a:pt x="10836" y="534"/>
                </a:lnTo>
                <a:lnTo>
                  <a:pt x="10833" y="524"/>
                </a:lnTo>
                <a:lnTo>
                  <a:pt x="10836" y="512"/>
                </a:lnTo>
                <a:lnTo>
                  <a:pt x="10842" y="498"/>
                </a:lnTo>
                <a:lnTo>
                  <a:pt x="10853" y="480"/>
                </a:lnTo>
                <a:lnTo>
                  <a:pt x="10866" y="459"/>
                </a:lnTo>
                <a:lnTo>
                  <a:pt x="10884" y="435"/>
                </a:lnTo>
                <a:lnTo>
                  <a:pt x="10911" y="411"/>
                </a:lnTo>
                <a:lnTo>
                  <a:pt x="10944" y="384"/>
                </a:lnTo>
                <a:lnTo>
                  <a:pt x="10985" y="354"/>
                </a:lnTo>
                <a:close/>
                <a:moveTo>
                  <a:pt x="10659" y="252"/>
                </a:moveTo>
                <a:lnTo>
                  <a:pt x="10685" y="233"/>
                </a:lnTo>
                <a:lnTo>
                  <a:pt x="10709" y="212"/>
                </a:lnTo>
                <a:lnTo>
                  <a:pt x="10728" y="192"/>
                </a:lnTo>
                <a:lnTo>
                  <a:pt x="10746" y="173"/>
                </a:lnTo>
                <a:lnTo>
                  <a:pt x="10761" y="150"/>
                </a:lnTo>
                <a:lnTo>
                  <a:pt x="10773" y="128"/>
                </a:lnTo>
                <a:lnTo>
                  <a:pt x="10785" y="150"/>
                </a:lnTo>
                <a:lnTo>
                  <a:pt x="10799" y="173"/>
                </a:lnTo>
                <a:lnTo>
                  <a:pt x="10817" y="192"/>
                </a:lnTo>
                <a:lnTo>
                  <a:pt x="10836" y="212"/>
                </a:lnTo>
                <a:lnTo>
                  <a:pt x="10860" y="233"/>
                </a:lnTo>
                <a:lnTo>
                  <a:pt x="10887" y="252"/>
                </a:lnTo>
                <a:lnTo>
                  <a:pt x="10949" y="294"/>
                </a:lnTo>
                <a:lnTo>
                  <a:pt x="10943" y="299"/>
                </a:lnTo>
                <a:lnTo>
                  <a:pt x="10907" y="324"/>
                </a:lnTo>
                <a:lnTo>
                  <a:pt x="10875" y="350"/>
                </a:lnTo>
                <a:lnTo>
                  <a:pt x="10847" y="374"/>
                </a:lnTo>
                <a:lnTo>
                  <a:pt x="10824" y="396"/>
                </a:lnTo>
                <a:lnTo>
                  <a:pt x="10806" y="417"/>
                </a:lnTo>
                <a:lnTo>
                  <a:pt x="10793" y="438"/>
                </a:lnTo>
                <a:lnTo>
                  <a:pt x="10781" y="458"/>
                </a:lnTo>
                <a:lnTo>
                  <a:pt x="10773" y="476"/>
                </a:lnTo>
                <a:lnTo>
                  <a:pt x="10764" y="458"/>
                </a:lnTo>
                <a:lnTo>
                  <a:pt x="10752" y="438"/>
                </a:lnTo>
                <a:lnTo>
                  <a:pt x="10739" y="417"/>
                </a:lnTo>
                <a:lnTo>
                  <a:pt x="10719" y="396"/>
                </a:lnTo>
                <a:lnTo>
                  <a:pt x="10697" y="374"/>
                </a:lnTo>
                <a:lnTo>
                  <a:pt x="10671" y="350"/>
                </a:lnTo>
                <a:lnTo>
                  <a:pt x="10638" y="324"/>
                </a:lnTo>
                <a:lnTo>
                  <a:pt x="10602" y="299"/>
                </a:lnTo>
                <a:lnTo>
                  <a:pt x="10596" y="294"/>
                </a:lnTo>
                <a:lnTo>
                  <a:pt x="10659" y="252"/>
                </a:lnTo>
                <a:close/>
                <a:moveTo>
                  <a:pt x="10505" y="354"/>
                </a:moveTo>
                <a:lnTo>
                  <a:pt x="10533" y="336"/>
                </a:lnTo>
                <a:lnTo>
                  <a:pt x="10545" y="344"/>
                </a:lnTo>
                <a:lnTo>
                  <a:pt x="10560" y="354"/>
                </a:lnTo>
                <a:lnTo>
                  <a:pt x="10601" y="384"/>
                </a:lnTo>
                <a:lnTo>
                  <a:pt x="10635" y="411"/>
                </a:lnTo>
                <a:lnTo>
                  <a:pt x="10659" y="435"/>
                </a:lnTo>
                <a:lnTo>
                  <a:pt x="10679" y="459"/>
                </a:lnTo>
                <a:lnTo>
                  <a:pt x="10692" y="480"/>
                </a:lnTo>
                <a:lnTo>
                  <a:pt x="10703" y="498"/>
                </a:lnTo>
                <a:lnTo>
                  <a:pt x="10709" y="512"/>
                </a:lnTo>
                <a:lnTo>
                  <a:pt x="10710" y="524"/>
                </a:lnTo>
                <a:lnTo>
                  <a:pt x="10709" y="534"/>
                </a:lnTo>
                <a:lnTo>
                  <a:pt x="10703" y="549"/>
                </a:lnTo>
                <a:lnTo>
                  <a:pt x="10692" y="566"/>
                </a:lnTo>
                <a:lnTo>
                  <a:pt x="10679" y="588"/>
                </a:lnTo>
                <a:lnTo>
                  <a:pt x="10659" y="609"/>
                </a:lnTo>
                <a:lnTo>
                  <a:pt x="10635" y="633"/>
                </a:lnTo>
                <a:lnTo>
                  <a:pt x="10601" y="662"/>
                </a:lnTo>
                <a:lnTo>
                  <a:pt x="10560" y="692"/>
                </a:lnTo>
                <a:lnTo>
                  <a:pt x="10545" y="702"/>
                </a:lnTo>
                <a:lnTo>
                  <a:pt x="10533" y="710"/>
                </a:lnTo>
                <a:lnTo>
                  <a:pt x="10505" y="692"/>
                </a:lnTo>
                <a:lnTo>
                  <a:pt x="10463" y="662"/>
                </a:lnTo>
                <a:lnTo>
                  <a:pt x="10431" y="633"/>
                </a:lnTo>
                <a:lnTo>
                  <a:pt x="10404" y="609"/>
                </a:lnTo>
                <a:lnTo>
                  <a:pt x="10385" y="588"/>
                </a:lnTo>
                <a:lnTo>
                  <a:pt x="10371" y="566"/>
                </a:lnTo>
                <a:lnTo>
                  <a:pt x="10362" y="549"/>
                </a:lnTo>
                <a:lnTo>
                  <a:pt x="10356" y="534"/>
                </a:lnTo>
                <a:lnTo>
                  <a:pt x="10353" y="524"/>
                </a:lnTo>
                <a:lnTo>
                  <a:pt x="10356" y="512"/>
                </a:lnTo>
                <a:lnTo>
                  <a:pt x="10362" y="498"/>
                </a:lnTo>
                <a:lnTo>
                  <a:pt x="10371" y="480"/>
                </a:lnTo>
                <a:lnTo>
                  <a:pt x="10385" y="459"/>
                </a:lnTo>
                <a:lnTo>
                  <a:pt x="10404" y="435"/>
                </a:lnTo>
                <a:lnTo>
                  <a:pt x="10431" y="411"/>
                </a:lnTo>
                <a:lnTo>
                  <a:pt x="10463" y="384"/>
                </a:lnTo>
                <a:lnTo>
                  <a:pt x="10505" y="354"/>
                </a:lnTo>
                <a:close/>
                <a:moveTo>
                  <a:pt x="10179" y="252"/>
                </a:moveTo>
                <a:lnTo>
                  <a:pt x="10205" y="233"/>
                </a:lnTo>
                <a:lnTo>
                  <a:pt x="10229" y="212"/>
                </a:lnTo>
                <a:lnTo>
                  <a:pt x="10250" y="192"/>
                </a:lnTo>
                <a:lnTo>
                  <a:pt x="10268" y="173"/>
                </a:lnTo>
                <a:lnTo>
                  <a:pt x="10281" y="150"/>
                </a:lnTo>
                <a:lnTo>
                  <a:pt x="10293" y="128"/>
                </a:lnTo>
                <a:lnTo>
                  <a:pt x="10302" y="150"/>
                </a:lnTo>
                <a:lnTo>
                  <a:pt x="10319" y="173"/>
                </a:lnTo>
                <a:lnTo>
                  <a:pt x="10335" y="192"/>
                </a:lnTo>
                <a:lnTo>
                  <a:pt x="10356" y="212"/>
                </a:lnTo>
                <a:lnTo>
                  <a:pt x="10379" y="233"/>
                </a:lnTo>
                <a:lnTo>
                  <a:pt x="10407" y="252"/>
                </a:lnTo>
                <a:lnTo>
                  <a:pt x="10469" y="294"/>
                </a:lnTo>
                <a:lnTo>
                  <a:pt x="10463" y="299"/>
                </a:lnTo>
                <a:lnTo>
                  <a:pt x="10425" y="324"/>
                </a:lnTo>
                <a:lnTo>
                  <a:pt x="10395" y="350"/>
                </a:lnTo>
                <a:lnTo>
                  <a:pt x="10367" y="374"/>
                </a:lnTo>
                <a:lnTo>
                  <a:pt x="10344" y="396"/>
                </a:lnTo>
                <a:lnTo>
                  <a:pt x="10326" y="417"/>
                </a:lnTo>
                <a:lnTo>
                  <a:pt x="10313" y="438"/>
                </a:lnTo>
                <a:lnTo>
                  <a:pt x="10301" y="458"/>
                </a:lnTo>
                <a:lnTo>
                  <a:pt x="10293" y="476"/>
                </a:lnTo>
                <a:lnTo>
                  <a:pt x="10283" y="458"/>
                </a:lnTo>
                <a:lnTo>
                  <a:pt x="10272" y="438"/>
                </a:lnTo>
                <a:lnTo>
                  <a:pt x="10257" y="417"/>
                </a:lnTo>
                <a:lnTo>
                  <a:pt x="10239" y="396"/>
                </a:lnTo>
                <a:lnTo>
                  <a:pt x="10217" y="374"/>
                </a:lnTo>
                <a:lnTo>
                  <a:pt x="10191" y="350"/>
                </a:lnTo>
                <a:lnTo>
                  <a:pt x="10160" y="324"/>
                </a:lnTo>
                <a:lnTo>
                  <a:pt x="10124" y="299"/>
                </a:lnTo>
                <a:lnTo>
                  <a:pt x="10118" y="294"/>
                </a:lnTo>
                <a:lnTo>
                  <a:pt x="10179" y="252"/>
                </a:lnTo>
                <a:close/>
                <a:moveTo>
                  <a:pt x="10025" y="354"/>
                </a:moveTo>
                <a:lnTo>
                  <a:pt x="10053" y="336"/>
                </a:lnTo>
                <a:lnTo>
                  <a:pt x="10082" y="354"/>
                </a:lnTo>
                <a:lnTo>
                  <a:pt x="10121" y="384"/>
                </a:lnTo>
                <a:lnTo>
                  <a:pt x="10154" y="411"/>
                </a:lnTo>
                <a:lnTo>
                  <a:pt x="10179" y="435"/>
                </a:lnTo>
                <a:lnTo>
                  <a:pt x="10199" y="459"/>
                </a:lnTo>
                <a:lnTo>
                  <a:pt x="10214" y="480"/>
                </a:lnTo>
                <a:lnTo>
                  <a:pt x="10223" y="498"/>
                </a:lnTo>
                <a:lnTo>
                  <a:pt x="10229" y="512"/>
                </a:lnTo>
                <a:lnTo>
                  <a:pt x="10232" y="524"/>
                </a:lnTo>
                <a:lnTo>
                  <a:pt x="10229" y="534"/>
                </a:lnTo>
                <a:lnTo>
                  <a:pt x="10223" y="549"/>
                </a:lnTo>
                <a:lnTo>
                  <a:pt x="10214" y="566"/>
                </a:lnTo>
                <a:lnTo>
                  <a:pt x="10199" y="588"/>
                </a:lnTo>
                <a:lnTo>
                  <a:pt x="10179" y="609"/>
                </a:lnTo>
                <a:lnTo>
                  <a:pt x="10154" y="633"/>
                </a:lnTo>
                <a:lnTo>
                  <a:pt x="10121" y="662"/>
                </a:lnTo>
                <a:lnTo>
                  <a:pt x="10082" y="692"/>
                </a:lnTo>
                <a:lnTo>
                  <a:pt x="10053" y="710"/>
                </a:lnTo>
                <a:lnTo>
                  <a:pt x="10025" y="692"/>
                </a:lnTo>
                <a:lnTo>
                  <a:pt x="9983" y="662"/>
                </a:lnTo>
                <a:lnTo>
                  <a:pt x="9951" y="633"/>
                </a:lnTo>
                <a:lnTo>
                  <a:pt x="9926" y="609"/>
                </a:lnTo>
                <a:lnTo>
                  <a:pt x="9905" y="588"/>
                </a:lnTo>
                <a:lnTo>
                  <a:pt x="9891" y="566"/>
                </a:lnTo>
                <a:lnTo>
                  <a:pt x="9884" y="549"/>
                </a:lnTo>
                <a:lnTo>
                  <a:pt x="9878" y="534"/>
                </a:lnTo>
                <a:lnTo>
                  <a:pt x="9873" y="524"/>
                </a:lnTo>
                <a:lnTo>
                  <a:pt x="9878" y="512"/>
                </a:lnTo>
                <a:lnTo>
                  <a:pt x="9884" y="498"/>
                </a:lnTo>
                <a:lnTo>
                  <a:pt x="9891" y="480"/>
                </a:lnTo>
                <a:lnTo>
                  <a:pt x="9905" y="459"/>
                </a:lnTo>
                <a:lnTo>
                  <a:pt x="9926" y="435"/>
                </a:lnTo>
                <a:lnTo>
                  <a:pt x="9951" y="411"/>
                </a:lnTo>
                <a:lnTo>
                  <a:pt x="9983" y="384"/>
                </a:lnTo>
                <a:lnTo>
                  <a:pt x="10025" y="354"/>
                </a:lnTo>
                <a:close/>
                <a:moveTo>
                  <a:pt x="9699" y="252"/>
                </a:moveTo>
                <a:lnTo>
                  <a:pt x="9725" y="233"/>
                </a:lnTo>
                <a:lnTo>
                  <a:pt x="9749" y="212"/>
                </a:lnTo>
                <a:lnTo>
                  <a:pt x="9770" y="192"/>
                </a:lnTo>
                <a:lnTo>
                  <a:pt x="9788" y="173"/>
                </a:lnTo>
                <a:lnTo>
                  <a:pt x="9801" y="150"/>
                </a:lnTo>
                <a:lnTo>
                  <a:pt x="9813" y="128"/>
                </a:lnTo>
                <a:lnTo>
                  <a:pt x="9824" y="150"/>
                </a:lnTo>
                <a:lnTo>
                  <a:pt x="9839" y="173"/>
                </a:lnTo>
                <a:lnTo>
                  <a:pt x="9855" y="192"/>
                </a:lnTo>
                <a:lnTo>
                  <a:pt x="9878" y="212"/>
                </a:lnTo>
                <a:lnTo>
                  <a:pt x="9899" y="233"/>
                </a:lnTo>
                <a:lnTo>
                  <a:pt x="9927" y="252"/>
                </a:lnTo>
                <a:lnTo>
                  <a:pt x="9989" y="294"/>
                </a:lnTo>
                <a:lnTo>
                  <a:pt x="9983" y="299"/>
                </a:lnTo>
                <a:lnTo>
                  <a:pt x="9945" y="324"/>
                </a:lnTo>
                <a:lnTo>
                  <a:pt x="9915" y="350"/>
                </a:lnTo>
                <a:lnTo>
                  <a:pt x="9887" y="374"/>
                </a:lnTo>
                <a:lnTo>
                  <a:pt x="9866" y="396"/>
                </a:lnTo>
                <a:lnTo>
                  <a:pt x="9848" y="417"/>
                </a:lnTo>
                <a:lnTo>
                  <a:pt x="9833" y="438"/>
                </a:lnTo>
                <a:lnTo>
                  <a:pt x="9821" y="458"/>
                </a:lnTo>
                <a:lnTo>
                  <a:pt x="9813" y="476"/>
                </a:lnTo>
                <a:lnTo>
                  <a:pt x="9803" y="458"/>
                </a:lnTo>
                <a:lnTo>
                  <a:pt x="9794" y="438"/>
                </a:lnTo>
                <a:lnTo>
                  <a:pt x="9777" y="417"/>
                </a:lnTo>
                <a:lnTo>
                  <a:pt x="9759" y="396"/>
                </a:lnTo>
                <a:lnTo>
                  <a:pt x="9737" y="374"/>
                </a:lnTo>
                <a:lnTo>
                  <a:pt x="9711" y="350"/>
                </a:lnTo>
                <a:lnTo>
                  <a:pt x="9680" y="324"/>
                </a:lnTo>
                <a:lnTo>
                  <a:pt x="9644" y="299"/>
                </a:lnTo>
                <a:lnTo>
                  <a:pt x="9638" y="294"/>
                </a:lnTo>
                <a:lnTo>
                  <a:pt x="9699" y="252"/>
                </a:lnTo>
                <a:close/>
                <a:moveTo>
                  <a:pt x="9546" y="354"/>
                </a:moveTo>
                <a:lnTo>
                  <a:pt x="9573" y="336"/>
                </a:lnTo>
                <a:lnTo>
                  <a:pt x="9585" y="344"/>
                </a:lnTo>
                <a:lnTo>
                  <a:pt x="9600" y="354"/>
                </a:lnTo>
                <a:lnTo>
                  <a:pt x="9641" y="384"/>
                </a:lnTo>
                <a:lnTo>
                  <a:pt x="9674" y="411"/>
                </a:lnTo>
                <a:lnTo>
                  <a:pt x="9699" y="435"/>
                </a:lnTo>
                <a:lnTo>
                  <a:pt x="9719" y="459"/>
                </a:lnTo>
                <a:lnTo>
                  <a:pt x="9734" y="480"/>
                </a:lnTo>
                <a:lnTo>
                  <a:pt x="9743" y="498"/>
                </a:lnTo>
                <a:lnTo>
                  <a:pt x="9749" y="512"/>
                </a:lnTo>
                <a:lnTo>
                  <a:pt x="9752" y="524"/>
                </a:lnTo>
                <a:lnTo>
                  <a:pt x="9749" y="534"/>
                </a:lnTo>
                <a:lnTo>
                  <a:pt x="9743" y="549"/>
                </a:lnTo>
                <a:lnTo>
                  <a:pt x="9734" y="566"/>
                </a:lnTo>
                <a:lnTo>
                  <a:pt x="9719" y="588"/>
                </a:lnTo>
                <a:lnTo>
                  <a:pt x="9699" y="609"/>
                </a:lnTo>
                <a:lnTo>
                  <a:pt x="9674" y="633"/>
                </a:lnTo>
                <a:lnTo>
                  <a:pt x="9641" y="662"/>
                </a:lnTo>
                <a:lnTo>
                  <a:pt x="9600" y="692"/>
                </a:lnTo>
                <a:lnTo>
                  <a:pt x="9585" y="702"/>
                </a:lnTo>
                <a:lnTo>
                  <a:pt x="9573" y="710"/>
                </a:lnTo>
                <a:lnTo>
                  <a:pt x="9546" y="692"/>
                </a:lnTo>
                <a:lnTo>
                  <a:pt x="9504" y="662"/>
                </a:lnTo>
                <a:lnTo>
                  <a:pt x="9471" y="633"/>
                </a:lnTo>
                <a:lnTo>
                  <a:pt x="9446" y="609"/>
                </a:lnTo>
                <a:lnTo>
                  <a:pt x="9426" y="588"/>
                </a:lnTo>
                <a:lnTo>
                  <a:pt x="9411" y="566"/>
                </a:lnTo>
                <a:lnTo>
                  <a:pt x="9404" y="549"/>
                </a:lnTo>
                <a:lnTo>
                  <a:pt x="9398" y="534"/>
                </a:lnTo>
                <a:lnTo>
                  <a:pt x="9393" y="524"/>
                </a:lnTo>
                <a:lnTo>
                  <a:pt x="9398" y="512"/>
                </a:lnTo>
                <a:lnTo>
                  <a:pt x="9404" y="498"/>
                </a:lnTo>
                <a:lnTo>
                  <a:pt x="9411" y="480"/>
                </a:lnTo>
                <a:lnTo>
                  <a:pt x="9426" y="459"/>
                </a:lnTo>
                <a:lnTo>
                  <a:pt x="9446" y="435"/>
                </a:lnTo>
                <a:lnTo>
                  <a:pt x="9471" y="411"/>
                </a:lnTo>
                <a:lnTo>
                  <a:pt x="9504" y="384"/>
                </a:lnTo>
                <a:lnTo>
                  <a:pt x="9546" y="354"/>
                </a:lnTo>
                <a:close/>
                <a:moveTo>
                  <a:pt x="9219" y="252"/>
                </a:moveTo>
                <a:lnTo>
                  <a:pt x="9246" y="233"/>
                </a:lnTo>
                <a:lnTo>
                  <a:pt x="9270" y="212"/>
                </a:lnTo>
                <a:lnTo>
                  <a:pt x="9290" y="192"/>
                </a:lnTo>
                <a:lnTo>
                  <a:pt x="9308" y="173"/>
                </a:lnTo>
                <a:lnTo>
                  <a:pt x="9321" y="150"/>
                </a:lnTo>
                <a:lnTo>
                  <a:pt x="9333" y="128"/>
                </a:lnTo>
                <a:lnTo>
                  <a:pt x="9344" y="150"/>
                </a:lnTo>
                <a:lnTo>
                  <a:pt x="9360" y="173"/>
                </a:lnTo>
                <a:lnTo>
                  <a:pt x="9375" y="192"/>
                </a:lnTo>
                <a:lnTo>
                  <a:pt x="9398" y="212"/>
                </a:lnTo>
                <a:lnTo>
                  <a:pt x="9420" y="233"/>
                </a:lnTo>
                <a:lnTo>
                  <a:pt x="9447" y="252"/>
                </a:lnTo>
                <a:lnTo>
                  <a:pt x="9510" y="294"/>
                </a:lnTo>
                <a:lnTo>
                  <a:pt x="9504" y="299"/>
                </a:lnTo>
                <a:lnTo>
                  <a:pt x="9465" y="324"/>
                </a:lnTo>
                <a:lnTo>
                  <a:pt x="9435" y="350"/>
                </a:lnTo>
                <a:lnTo>
                  <a:pt x="9408" y="374"/>
                </a:lnTo>
                <a:lnTo>
                  <a:pt x="9386" y="396"/>
                </a:lnTo>
                <a:lnTo>
                  <a:pt x="9368" y="417"/>
                </a:lnTo>
                <a:lnTo>
                  <a:pt x="9354" y="438"/>
                </a:lnTo>
                <a:lnTo>
                  <a:pt x="9342" y="458"/>
                </a:lnTo>
                <a:lnTo>
                  <a:pt x="9333" y="476"/>
                </a:lnTo>
                <a:lnTo>
                  <a:pt x="9324" y="458"/>
                </a:lnTo>
                <a:lnTo>
                  <a:pt x="9314" y="438"/>
                </a:lnTo>
                <a:lnTo>
                  <a:pt x="9297" y="417"/>
                </a:lnTo>
                <a:lnTo>
                  <a:pt x="9279" y="396"/>
                </a:lnTo>
                <a:lnTo>
                  <a:pt x="9258" y="374"/>
                </a:lnTo>
                <a:lnTo>
                  <a:pt x="9231" y="350"/>
                </a:lnTo>
                <a:lnTo>
                  <a:pt x="9200" y="324"/>
                </a:lnTo>
                <a:lnTo>
                  <a:pt x="9162" y="299"/>
                </a:lnTo>
                <a:lnTo>
                  <a:pt x="9156" y="294"/>
                </a:lnTo>
                <a:lnTo>
                  <a:pt x="9219" y="252"/>
                </a:lnTo>
                <a:close/>
                <a:moveTo>
                  <a:pt x="9066" y="354"/>
                </a:moveTo>
                <a:lnTo>
                  <a:pt x="9093" y="336"/>
                </a:lnTo>
                <a:lnTo>
                  <a:pt x="9120" y="354"/>
                </a:lnTo>
                <a:lnTo>
                  <a:pt x="9162" y="384"/>
                </a:lnTo>
                <a:lnTo>
                  <a:pt x="9194" y="411"/>
                </a:lnTo>
                <a:lnTo>
                  <a:pt x="9219" y="435"/>
                </a:lnTo>
                <a:lnTo>
                  <a:pt x="9240" y="459"/>
                </a:lnTo>
                <a:lnTo>
                  <a:pt x="9254" y="480"/>
                </a:lnTo>
                <a:lnTo>
                  <a:pt x="9264" y="498"/>
                </a:lnTo>
                <a:lnTo>
                  <a:pt x="9267" y="512"/>
                </a:lnTo>
                <a:lnTo>
                  <a:pt x="9272" y="524"/>
                </a:lnTo>
                <a:lnTo>
                  <a:pt x="9267" y="534"/>
                </a:lnTo>
                <a:lnTo>
                  <a:pt x="9264" y="549"/>
                </a:lnTo>
                <a:lnTo>
                  <a:pt x="9254" y="566"/>
                </a:lnTo>
                <a:lnTo>
                  <a:pt x="9240" y="588"/>
                </a:lnTo>
                <a:lnTo>
                  <a:pt x="9219" y="609"/>
                </a:lnTo>
                <a:lnTo>
                  <a:pt x="9194" y="633"/>
                </a:lnTo>
                <a:lnTo>
                  <a:pt x="9162" y="662"/>
                </a:lnTo>
                <a:lnTo>
                  <a:pt x="9120" y="692"/>
                </a:lnTo>
                <a:lnTo>
                  <a:pt x="9093" y="710"/>
                </a:lnTo>
                <a:lnTo>
                  <a:pt x="9066" y="692"/>
                </a:lnTo>
                <a:lnTo>
                  <a:pt x="9024" y="662"/>
                </a:lnTo>
                <a:lnTo>
                  <a:pt x="8991" y="633"/>
                </a:lnTo>
                <a:lnTo>
                  <a:pt x="8966" y="609"/>
                </a:lnTo>
                <a:lnTo>
                  <a:pt x="8946" y="588"/>
                </a:lnTo>
                <a:lnTo>
                  <a:pt x="8933" y="566"/>
                </a:lnTo>
                <a:lnTo>
                  <a:pt x="8922" y="549"/>
                </a:lnTo>
                <a:lnTo>
                  <a:pt x="8918" y="534"/>
                </a:lnTo>
                <a:lnTo>
                  <a:pt x="8915" y="524"/>
                </a:lnTo>
                <a:lnTo>
                  <a:pt x="8918" y="512"/>
                </a:lnTo>
                <a:lnTo>
                  <a:pt x="8922" y="498"/>
                </a:lnTo>
                <a:lnTo>
                  <a:pt x="8933" y="480"/>
                </a:lnTo>
                <a:lnTo>
                  <a:pt x="8946" y="459"/>
                </a:lnTo>
                <a:lnTo>
                  <a:pt x="8966" y="435"/>
                </a:lnTo>
                <a:lnTo>
                  <a:pt x="8991" y="411"/>
                </a:lnTo>
                <a:lnTo>
                  <a:pt x="9024" y="384"/>
                </a:lnTo>
                <a:lnTo>
                  <a:pt x="9066" y="354"/>
                </a:lnTo>
                <a:close/>
                <a:moveTo>
                  <a:pt x="8738" y="252"/>
                </a:moveTo>
                <a:lnTo>
                  <a:pt x="8766" y="233"/>
                </a:lnTo>
                <a:lnTo>
                  <a:pt x="8790" y="212"/>
                </a:lnTo>
                <a:lnTo>
                  <a:pt x="8810" y="192"/>
                </a:lnTo>
                <a:lnTo>
                  <a:pt x="8828" y="173"/>
                </a:lnTo>
                <a:lnTo>
                  <a:pt x="8843" y="150"/>
                </a:lnTo>
                <a:lnTo>
                  <a:pt x="8852" y="128"/>
                </a:lnTo>
                <a:lnTo>
                  <a:pt x="8864" y="150"/>
                </a:lnTo>
                <a:lnTo>
                  <a:pt x="8879" y="173"/>
                </a:lnTo>
                <a:lnTo>
                  <a:pt x="8897" y="192"/>
                </a:lnTo>
                <a:lnTo>
                  <a:pt x="8916" y="212"/>
                </a:lnTo>
                <a:lnTo>
                  <a:pt x="8940" y="233"/>
                </a:lnTo>
                <a:lnTo>
                  <a:pt x="8966" y="252"/>
                </a:lnTo>
                <a:lnTo>
                  <a:pt x="9030" y="294"/>
                </a:lnTo>
                <a:lnTo>
                  <a:pt x="9024" y="299"/>
                </a:lnTo>
                <a:lnTo>
                  <a:pt x="8985" y="324"/>
                </a:lnTo>
                <a:lnTo>
                  <a:pt x="8954" y="350"/>
                </a:lnTo>
                <a:lnTo>
                  <a:pt x="8928" y="374"/>
                </a:lnTo>
                <a:lnTo>
                  <a:pt x="8906" y="396"/>
                </a:lnTo>
                <a:lnTo>
                  <a:pt x="8888" y="417"/>
                </a:lnTo>
                <a:lnTo>
                  <a:pt x="8873" y="438"/>
                </a:lnTo>
                <a:lnTo>
                  <a:pt x="8862" y="458"/>
                </a:lnTo>
                <a:lnTo>
                  <a:pt x="8852" y="476"/>
                </a:lnTo>
                <a:lnTo>
                  <a:pt x="8844" y="458"/>
                </a:lnTo>
                <a:lnTo>
                  <a:pt x="8832" y="438"/>
                </a:lnTo>
                <a:lnTo>
                  <a:pt x="8819" y="417"/>
                </a:lnTo>
                <a:lnTo>
                  <a:pt x="8801" y="396"/>
                </a:lnTo>
                <a:lnTo>
                  <a:pt x="8778" y="374"/>
                </a:lnTo>
                <a:lnTo>
                  <a:pt x="8750" y="350"/>
                </a:lnTo>
                <a:lnTo>
                  <a:pt x="8720" y="324"/>
                </a:lnTo>
                <a:lnTo>
                  <a:pt x="8682" y="299"/>
                </a:lnTo>
                <a:lnTo>
                  <a:pt x="8676" y="294"/>
                </a:lnTo>
                <a:lnTo>
                  <a:pt x="8738" y="252"/>
                </a:lnTo>
                <a:close/>
                <a:moveTo>
                  <a:pt x="8586" y="354"/>
                </a:moveTo>
                <a:lnTo>
                  <a:pt x="8612" y="336"/>
                </a:lnTo>
                <a:lnTo>
                  <a:pt x="8627" y="344"/>
                </a:lnTo>
                <a:lnTo>
                  <a:pt x="8640" y="354"/>
                </a:lnTo>
                <a:lnTo>
                  <a:pt x="8682" y="384"/>
                </a:lnTo>
                <a:lnTo>
                  <a:pt x="8714" y="411"/>
                </a:lnTo>
                <a:lnTo>
                  <a:pt x="8741" y="435"/>
                </a:lnTo>
                <a:lnTo>
                  <a:pt x="8760" y="459"/>
                </a:lnTo>
                <a:lnTo>
                  <a:pt x="8774" y="480"/>
                </a:lnTo>
                <a:lnTo>
                  <a:pt x="8783" y="498"/>
                </a:lnTo>
                <a:lnTo>
                  <a:pt x="8789" y="512"/>
                </a:lnTo>
                <a:lnTo>
                  <a:pt x="8792" y="524"/>
                </a:lnTo>
                <a:lnTo>
                  <a:pt x="8789" y="534"/>
                </a:lnTo>
                <a:lnTo>
                  <a:pt x="8783" y="549"/>
                </a:lnTo>
                <a:lnTo>
                  <a:pt x="8774" y="566"/>
                </a:lnTo>
                <a:lnTo>
                  <a:pt x="8760" y="588"/>
                </a:lnTo>
                <a:lnTo>
                  <a:pt x="8741" y="609"/>
                </a:lnTo>
                <a:lnTo>
                  <a:pt x="8714" y="633"/>
                </a:lnTo>
                <a:lnTo>
                  <a:pt x="8682" y="662"/>
                </a:lnTo>
                <a:lnTo>
                  <a:pt x="8640" y="692"/>
                </a:lnTo>
                <a:lnTo>
                  <a:pt x="8627" y="702"/>
                </a:lnTo>
                <a:lnTo>
                  <a:pt x="8612" y="710"/>
                </a:lnTo>
                <a:lnTo>
                  <a:pt x="8586" y="692"/>
                </a:lnTo>
                <a:lnTo>
                  <a:pt x="8544" y="662"/>
                </a:lnTo>
                <a:lnTo>
                  <a:pt x="8513" y="633"/>
                </a:lnTo>
                <a:lnTo>
                  <a:pt x="8486" y="609"/>
                </a:lnTo>
                <a:lnTo>
                  <a:pt x="8466" y="588"/>
                </a:lnTo>
                <a:lnTo>
                  <a:pt x="8453" y="566"/>
                </a:lnTo>
                <a:lnTo>
                  <a:pt x="8442" y="549"/>
                </a:lnTo>
                <a:lnTo>
                  <a:pt x="8436" y="534"/>
                </a:lnTo>
                <a:lnTo>
                  <a:pt x="8435" y="524"/>
                </a:lnTo>
                <a:lnTo>
                  <a:pt x="8436" y="512"/>
                </a:lnTo>
                <a:lnTo>
                  <a:pt x="8442" y="498"/>
                </a:lnTo>
                <a:lnTo>
                  <a:pt x="8453" y="480"/>
                </a:lnTo>
                <a:lnTo>
                  <a:pt x="8466" y="459"/>
                </a:lnTo>
                <a:lnTo>
                  <a:pt x="8486" y="435"/>
                </a:lnTo>
                <a:lnTo>
                  <a:pt x="8513" y="411"/>
                </a:lnTo>
                <a:lnTo>
                  <a:pt x="8544" y="384"/>
                </a:lnTo>
                <a:lnTo>
                  <a:pt x="8586" y="354"/>
                </a:lnTo>
                <a:close/>
                <a:moveTo>
                  <a:pt x="8259" y="252"/>
                </a:moveTo>
                <a:lnTo>
                  <a:pt x="8286" y="233"/>
                </a:lnTo>
                <a:lnTo>
                  <a:pt x="8309" y="212"/>
                </a:lnTo>
                <a:lnTo>
                  <a:pt x="8330" y="192"/>
                </a:lnTo>
                <a:lnTo>
                  <a:pt x="8346" y="173"/>
                </a:lnTo>
                <a:lnTo>
                  <a:pt x="8363" y="150"/>
                </a:lnTo>
                <a:lnTo>
                  <a:pt x="8372" y="128"/>
                </a:lnTo>
                <a:lnTo>
                  <a:pt x="8384" y="150"/>
                </a:lnTo>
                <a:lnTo>
                  <a:pt x="8399" y="173"/>
                </a:lnTo>
                <a:lnTo>
                  <a:pt x="8417" y="192"/>
                </a:lnTo>
                <a:lnTo>
                  <a:pt x="8436" y="212"/>
                </a:lnTo>
                <a:lnTo>
                  <a:pt x="8460" y="233"/>
                </a:lnTo>
                <a:lnTo>
                  <a:pt x="8486" y="252"/>
                </a:lnTo>
                <a:lnTo>
                  <a:pt x="8549" y="294"/>
                </a:lnTo>
                <a:lnTo>
                  <a:pt x="8543" y="299"/>
                </a:lnTo>
                <a:lnTo>
                  <a:pt x="8507" y="324"/>
                </a:lnTo>
                <a:lnTo>
                  <a:pt x="8474" y="350"/>
                </a:lnTo>
                <a:lnTo>
                  <a:pt x="8448" y="374"/>
                </a:lnTo>
                <a:lnTo>
                  <a:pt x="8426" y="396"/>
                </a:lnTo>
                <a:lnTo>
                  <a:pt x="8408" y="417"/>
                </a:lnTo>
                <a:lnTo>
                  <a:pt x="8393" y="438"/>
                </a:lnTo>
                <a:lnTo>
                  <a:pt x="8382" y="458"/>
                </a:lnTo>
                <a:lnTo>
                  <a:pt x="8372" y="476"/>
                </a:lnTo>
                <a:lnTo>
                  <a:pt x="8364" y="458"/>
                </a:lnTo>
                <a:lnTo>
                  <a:pt x="8352" y="438"/>
                </a:lnTo>
                <a:lnTo>
                  <a:pt x="8339" y="417"/>
                </a:lnTo>
                <a:lnTo>
                  <a:pt x="8321" y="396"/>
                </a:lnTo>
                <a:lnTo>
                  <a:pt x="8298" y="374"/>
                </a:lnTo>
                <a:lnTo>
                  <a:pt x="8271" y="350"/>
                </a:lnTo>
                <a:lnTo>
                  <a:pt x="8241" y="324"/>
                </a:lnTo>
                <a:lnTo>
                  <a:pt x="8202" y="299"/>
                </a:lnTo>
                <a:lnTo>
                  <a:pt x="8196" y="294"/>
                </a:lnTo>
                <a:lnTo>
                  <a:pt x="8259" y="252"/>
                </a:lnTo>
                <a:close/>
                <a:moveTo>
                  <a:pt x="8105" y="354"/>
                </a:moveTo>
                <a:lnTo>
                  <a:pt x="8133" y="336"/>
                </a:lnTo>
                <a:lnTo>
                  <a:pt x="8160" y="354"/>
                </a:lnTo>
                <a:lnTo>
                  <a:pt x="8202" y="384"/>
                </a:lnTo>
                <a:lnTo>
                  <a:pt x="8235" y="411"/>
                </a:lnTo>
                <a:lnTo>
                  <a:pt x="8261" y="435"/>
                </a:lnTo>
                <a:lnTo>
                  <a:pt x="8280" y="459"/>
                </a:lnTo>
                <a:lnTo>
                  <a:pt x="8294" y="480"/>
                </a:lnTo>
                <a:lnTo>
                  <a:pt x="8303" y="498"/>
                </a:lnTo>
                <a:lnTo>
                  <a:pt x="8309" y="512"/>
                </a:lnTo>
                <a:lnTo>
                  <a:pt x="8312" y="524"/>
                </a:lnTo>
                <a:lnTo>
                  <a:pt x="8309" y="534"/>
                </a:lnTo>
                <a:lnTo>
                  <a:pt x="8303" y="549"/>
                </a:lnTo>
                <a:lnTo>
                  <a:pt x="8294" y="566"/>
                </a:lnTo>
                <a:lnTo>
                  <a:pt x="8280" y="588"/>
                </a:lnTo>
                <a:lnTo>
                  <a:pt x="8261" y="609"/>
                </a:lnTo>
                <a:lnTo>
                  <a:pt x="8235" y="633"/>
                </a:lnTo>
                <a:lnTo>
                  <a:pt x="8202" y="662"/>
                </a:lnTo>
                <a:lnTo>
                  <a:pt x="8160" y="692"/>
                </a:lnTo>
                <a:lnTo>
                  <a:pt x="8133" y="710"/>
                </a:lnTo>
                <a:lnTo>
                  <a:pt x="8105" y="692"/>
                </a:lnTo>
                <a:lnTo>
                  <a:pt x="8064" y="662"/>
                </a:lnTo>
                <a:lnTo>
                  <a:pt x="8033" y="633"/>
                </a:lnTo>
                <a:lnTo>
                  <a:pt x="8007" y="609"/>
                </a:lnTo>
                <a:lnTo>
                  <a:pt x="7986" y="588"/>
                </a:lnTo>
                <a:lnTo>
                  <a:pt x="7973" y="566"/>
                </a:lnTo>
                <a:lnTo>
                  <a:pt x="7962" y="549"/>
                </a:lnTo>
                <a:lnTo>
                  <a:pt x="7956" y="534"/>
                </a:lnTo>
                <a:lnTo>
                  <a:pt x="7955" y="524"/>
                </a:lnTo>
                <a:lnTo>
                  <a:pt x="7956" y="512"/>
                </a:lnTo>
                <a:lnTo>
                  <a:pt x="7962" y="498"/>
                </a:lnTo>
                <a:lnTo>
                  <a:pt x="7973" y="480"/>
                </a:lnTo>
                <a:lnTo>
                  <a:pt x="7986" y="459"/>
                </a:lnTo>
                <a:lnTo>
                  <a:pt x="8007" y="435"/>
                </a:lnTo>
                <a:lnTo>
                  <a:pt x="8033" y="411"/>
                </a:lnTo>
                <a:lnTo>
                  <a:pt x="8064" y="384"/>
                </a:lnTo>
                <a:lnTo>
                  <a:pt x="8105" y="354"/>
                </a:lnTo>
                <a:close/>
                <a:moveTo>
                  <a:pt x="7779" y="252"/>
                </a:moveTo>
                <a:lnTo>
                  <a:pt x="7806" y="233"/>
                </a:lnTo>
                <a:lnTo>
                  <a:pt x="7829" y="212"/>
                </a:lnTo>
                <a:lnTo>
                  <a:pt x="7851" y="192"/>
                </a:lnTo>
                <a:lnTo>
                  <a:pt x="7866" y="173"/>
                </a:lnTo>
                <a:lnTo>
                  <a:pt x="7883" y="150"/>
                </a:lnTo>
                <a:lnTo>
                  <a:pt x="7893" y="128"/>
                </a:lnTo>
                <a:lnTo>
                  <a:pt x="7905" y="150"/>
                </a:lnTo>
                <a:lnTo>
                  <a:pt x="7919" y="173"/>
                </a:lnTo>
                <a:lnTo>
                  <a:pt x="7937" y="192"/>
                </a:lnTo>
                <a:lnTo>
                  <a:pt x="7956" y="212"/>
                </a:lnTo>
                <a:lnTo>
                  <a:pt x="7980" y="233"/>
                </a:lnTo>
                <a:lnTo>
                  <a:pt x="8007" y="252"/>
                </a:lnTo>
                <a:lnTo>
                  <a:pt x="8069" y="294"/>
                </a:lnTo>
                <a:lnTo>
                  <a:pt x="8063" y="299"/>
                </a:lnTo>
                <a:lnTo>
                  <a:pt x="8027" y="324"/>
                </a:lnTo>
                <a:lnTo>
                  <a:pt x="7995" y="350"/>
                </a:lnTo>
                <a:lnTo>
                  <a:pt x="7968" y="374"/>
                </a:lnTo>
                <a:lnTo>
                  <a:pt x="7947" y="396"/>
                </a:lnTo>
                <a:lnTo>
                  <a:pt x="7929" y="417"/>
                </a:lnTo>
                <a:lnTo>
                  <a:pt x="7913" y="438"/>
                </a:lnTo>
                <a:lnTo>
                  <a:pt x="7902" y="458"/>
                </a:lnTo>
                <a:lnTo>
                  <a:pt x="7893" y="476"/>
                </a:lnTo>
                <a:lnTo>
                  <a:pt x="7884" y="458"/>
                </a:lnTo>
                <a:lnTo>
                  <a:pt x="7872" y="438"/>
                </a:lnTo>
                <a:lnTo>
                  <a:pt x="7859" y="417"/>
                </a:lnTo>
                <a:lnTo>
                  <a:pt x="7841" y="396"/>
                </a:lnTo>
                <a:lnTo>
                  <a:pt x="7818" y="374"/>
                </a:lnTo>
                <a:lnTo>
                  <a:pt x="7791" y="350"/>
                </a:lnTo>
                <a:lnTo>
                  <a:pt x="7761" y="324"/>
                </a:lnTo>
                <a:lnTo>
                  <a:pt x="7722" y="299"/>
                </a:lnTo>
                <a:lnTo>
                  <a:pt x="7716" y="294"/>
                </a:lnTo>
                <a:lnTo>
                  <a:pt x="7779" y="252"/>
                </a:lnTo>
                <a:close/>
                <a:moveTo>
                  <a:pt x="7637" y="354"/>
                </a:moveTo>
                <a:lnTo>
                  <a:pt x="7665" y="336"/>
                </a:lnTo>
                <a:lnTo>
                  <a:pt x="7665" y="344"/>
                </a:lnTo>
                <a:lnTo>
                  <a:pt x="7680" y="354"/>
                </a:lnTo>
                <a:lnTo>
                  <a:pt x="7722" y="384"/>
                </a:lnTo>
                <a:lnTo>
                  <a:pt x="7755" y="411"/>
                </a:lnTo>
                <a:lnTo>
                  <a:pt x="7781" y="435"/>
                </a:lnTo>
                <a:lnTo>
                  <a:pt x="7800" y="459"/>
                </a:lnTo>
                <a:lnTo>
                  <a:pt x="7815" y="480"/>
                </a:lnTo>
                <a:lnTo>
                  <a:pt x="7823" y="498"/>
                </a:lnTo>
                <a:lnTo>
                  <a:pt x="7829" y="512"/>
                </a:lnTo>
                <a:lnTo>
                  <a:pt x="7833" y="524"/>
                </a:lnTo>
                <a:lnTo>
                  <a:pt x="7829" y="534"/>
                </a:lnTo>
                <a:lnTo>
                  <a:pt x="7823" y="549"/>
                </a:lnTo>
                <a:lnTo>
                  <a:pt x="7815" y="566"/>
                </a:lnTo>
                <a:lnTo>
                  <a:pt x="7800" y="588"/>
                </a:lnTo>
                <a:lnTo>
                  <a:pt x="7781" y="609"/>
                </a:lnTo>
                <a:lnTo>
                  <a:pt x="7755" y="633"/>
                </a:lnTo>
                <a:lnTo>
                  <a:pt x="7722" y="662"/>
                </a:lnTo>
                <a:lnTo>
                  <a:pt x="7680" y="692"/>
                </a:lnTo>
                <a:lnTo>
                  <a:pt x="7665" y="702"/>
                </a:lnTo>
                <a:lnTo>
                  <a:pt x="7665" y="710"/>
                </a:lnTo>
                <a:lnTo>
                  <a:pt x="7637" y="692"/>
                </a:lnTo>
                <a:lnTo>
                  <a:pt x="7598" y="662"/>
                </a:lnTo>
                <a:lnTo>
                  <a:pt x="7565" y="633"/>
                </a:lnTo>
                <a:lnTo>
                  <a:pt x="7539" y="609"/>
                </a:lnTo>
                <a:lnTo>
                  <a:pt x="7520" y="588"/>
                </a:lnTo>
                <a:lnTo>
                  <a:pt x="7505" y="566"/>
                </a:lnTo>
                <a:lnTo>
                  <a:pt x="7496" y="549"/>
                </a:lnTo>
                <a:lnTo>
                  <a:pt x="7490" y="534"/>
                </a:lnTo>
                <a:lnTo>
                  <a:pt x="7487" y="524"/>
                </a:lnTo>
                <a:lnTo>
                  <a:pt x="7490" y="512"/>
                </a:lnTo>
                <a:lnTo>
                  <a:pt x="7496" y="498"/>
                </a:lnTo>
                <a:lnTo>
                  <a:pt x="7505" y="480"/>
                </a:lnTo>
                <a:lnTo>
                  <a:pt x="7520" y="459"/>
                </a:lnTo>
                <a:lnTo>
                  <a:pt x="7539" y="435"/>
                </a:lnTo>
                <a:lnTo>
                  <a:pt x="7565" y="411"/>
                </a:lnTo>
                <a:lnTo>
                  <a:pt x="7598" y="384"/>
                </a:lnTo>
                <a:lnTo>
                  <a:pt x="7637" y="354"/>
                </a:lnTo>
                <a:close/>
                <a:moveTo>
                  <a:pt x="7311" y="252"/>
                </a:moveTo>
                <a:lnTo>
                  <a:pt x="7340" y="233"/>
                </a:lnTo>
                <a:lnTo>
                  <a:pt x="7361" y="212"/>
                </a:lnTo>
                <a:lnTo>
                  <a:pt x="7383" y="192"/>
                </a:lnTo>
                <a:lnTo>
                  <a:pt x="7400" y="173"/>
                </a:lnTo>
                <a:lnTo>
                  <a:pt x="7415" y="150"/>
                </a:lnTo>
                <a:lnTo>
                  <a:pt x="7425" y="128"/>
                </a:lnTo>
                <a:lnTo>
                  <a:pt x="7437" y="150"/>
                </a:lnTo>
                <a:lnTo>
                  <a:pt x="7451" y="173"/>
                </a:lnTo>
                <a:lnTo>
                  <a:pt x="7469" y="192"/>
                </a:lnTo>
                <a:lnTo>
                  <a:pt x="7490" y="212"/>
                </a:lnTo>
                <a:lnTo>
                  <a:pt x="7514" y="233"/>
                </a:lnTo>
                <a:lnTo>
                  <a:pt x="7539" y="252"/>
                </a:lnTo>
                <a:lnTo>
                  <a:pt x="7601" y="294"/>
                </a:lnTo>
                <a:lnTo>
                  <a:pt x="7595" y="299"/>
                </a:lnTo>
                <a:lnTo>
                  <a:pt x="7559" y="324"/>
                </a:lnTo>
                <a:lnTo>
                  <a:pt x="7527" y="350"/>
                </a:lnTo>
                <a:lnTo>
                  <a:pt x="7502" y="374"/>
                </a:lnTo>
                <a:lnTo>
                  <a:pt x="7479" y="396"/>
                </a:lnTo>
                <a:lnTo>
                  <a:pt x="7461" y="417"/>
                </a:lnTo>
                <a:lnTo>
                  <a:pt x="7445" y="438"/>
                </a:lnTo>
                <a:lnTo>
                  <a:pt x="7436" y="458"/>
                </a:lnTo>
                <a:lnTo>
                  <a:pt x="7425" y="476"/>
                </a:lnTo>
                <a:lnTo>
                  <a:pt x="7418" y="458"/>
                </a:lnTo>
                <a:lnTo>
                  <a:pt x="7406" y="438"/>
                </a:lnTo>
                <a:lnTo>
                  <a:pt x="7391" y="417"/>
                </a:lnTo>
                <a:lnTo>
                  <a:pt x="7373" y="396"/>
                </a:lnTo>
                <a:lnTo>
                  <a:pt x="7352" y="374"/>
                </a:lnTo>
                <a:lnTo>
                  <a:pt x="7323" y="350"/>
                </a:lnTo>
                <a:lnTo>
                  <a:pt x="7293" y="324"/>
                </a:lnTo>
                <a:lnTo>
                  <a:pt x="7256" y="299"/>
                </a:lnTo>
                <a:lnTo>
                  <a:pt x="7250" y="294"/>
                </a:lnTo>
                <a:lnTo>
                  <a:pt x="7311" y="252"/>
                </a:lnTo>
                <a:close/>
                <a:moveTo>
                  <a:pt x="7157" y="354"/>
                </a:moveTo>
                <a:lnTo>
                  <a:pt x="7185" y="336"/>
                </a:lnTo>
                <a:lnTo>
                  <a:pt x="7214" y="354"/>
                </a:lnTo>
                <a:lnTo>
                  <a:pt x="7256" y="384"/>
                </a:lnTo>
                <a:lnTo>
                  <a:pt x="7287" y="411"/>
                </a:lnTo>
                <a:lnTo>
                  <a:pt x="7313" y="435"/>
                </a:lnTo>
                <a:lnTo>
                  <a:pt x="7334" y="459"/>
                </a:lnTo>
                <a:lnTo>
                  <a:pt x="7347" y="480"/>
                </a:lnTo>
                <a:lnTo>
                  <a:pt x="7355" y="498"/>
                </a:lnTo>
                <a:lnTo>
                  <a:pt x="7361" y="512"/>
                </a:lnTo>
                <a:lnTo>
                  <a:pt x="7365" y="524"/>
                </a:lnTo>
                <a:lnTo>
                  <a:pt x="7361" y="534"/>
                </a:lnTo>
                <a:lnTo>
                  <a:pt x="7355" y="549"/>
                </a:lnTo>
                <a:lnTo>
                  <a:pt x="7347" y="566"/>
                </a:lnTo>
                <a:lnTo>
                  <a:pt x="7334" y="588"/>
                </a:lnTo>
                <a:lnTo>
                  <a:pt x="7313" y="609"/>
                </a:lnTo>
                <a:lnTo>
                  <a:pt x="7287" y="633"/>
                </a:lnTo>
                <a:lnTo>
                  <a:pt x="7256" y="662"/>
                </a:lnTo>
                <a:lnTo>
                  <a:pt x="7214" y="692"/>
                </a:lnTo>
                <a:lnTo>
                  <a:pt x="7185" y="710"/>
                </a:lnTo>
                <a:lnTo>
                  <a:pt x="7157" y="692"/>
                </a:lnTo>
                <a:lnTo>
                  <a:pt x="7118" y="662"/>
                </a:lnTo>
                <a:lnTo>
                  <a:pt x="7083" y="633"/>
                </a:lnTo>
                <a:lnTo>
                  <a:pt x="7059" y="609"/>
                </a:lnTo>
                <a:lnTo>
                  <a:pt x="7040" y="588"/>
                </a:lnTo>
                <a:lnTo>
                  <a:pt x="7025" y="566"/>
                </a:lnTo>
                <a:lnTo>
                  <a:pt x="7016" y="549"/>
                </a:lnTo>
                <a:lnTo>
                  <a:pt x="7010" y="534"/>
                </a:lnTo>
                <a:lnTo>
                  <a:pt x="7007" y="524"/>
                </a:lnTo>
                <a:lnTo>
                  <a:pt x="7010" y="512"/>
                </a:lnTo>
                <a:lnTo>
                  <a:pt x="7016" y="498"/>
                </a:lnTo>
                <a:lnTo>
                  <a:pt x="7025" y="480"/>
                </a:lnTo>
                <a:lnTo>
                  <a:pt x="7040" y="459"/>
                </a:lnTo>
                <a:lnTo>
                  <a:pt x="7059" y="435"/>
                </a:lnTo>
                <a:lnTo>
                  <a:pt x="7083" y="411"/>
                </a:lnTo>
                <a:lnTo>
                  <a:pt x="7118" y="384"/>
                </a:lnTo>
                <a:lnTo>
                  <a:pt x="7157" y="354"/>
                </a:lnTo>
                <a:close/>
                <a:moveTo>
                  <a:pt x="6831" y="252"/>
                </a:moveTo>
                <a:lnTo>
                  <a:pt x="6858" y="233"/>
                </a:lnTo>
                <a:lnTo>
                  <a:pt x="6882" y="212"/>
                </a:lnTo>
                <a:lnTo>
                  <a:pt x="6903" y="192"/>
                </a:lnTo>
                <a:lnTo>
                  <a:pt x="6920" y="173"/>
                </a:lnTo>
                <a:lnTo>
                  <a:pt x="6933" y="150"/>
                </a:lnTo>
                <a:lnTo>
                  <a:pt x="6945" y="128"/>
                </a:lnTo>
                <a:lnTo>
                  <a:pt x="6957" y="150"/>
                </a:lnTo>
                <a:lnTo>
                  <a:pt x="6972" y="173"/>
                </a:lnTo>
                <a:lnTo>
                  <a:pt x="6989" y="192"/>
                </a:lnTo>
                <a:lnTo>
                  <a:pt x="7010" y="212"/>
                </a:lnTo>
                <a:lnTo>
                  <a:pt x="7034" y="233"/>
                </a:lnTo>
                <a:lnTo>
                  <a:pt x="7059" y="252"/>
                </a:lnTo>
                <a:lnTo>
                  <a:pt x="7121" y="294"/>
                </a:lnTo>
                <a:lnTo>
                  <a:pt x="7115" y="299"/>
                </a:lnTo>
                <a:lnTo>
                  <a:pt x="7079" y="324"/>
                </a:lnTo>
                <a:lnTo>
                  <a:pt x="7047" y="350"/>
                </a:lnTo>
                <a:lnTo>
                  <a:pt x="7022" y="374"/>
                </a:lnTo>
                <a:lnTo>
                  <a:pt x="6999" y="396"/>
                </a:lnTo>
                <a:lnTo>
                  <a:pt x="6980" y="417"/>
                </a:lnTo>
                <a:lnTo>
                  <a:pt x="6966" y="438"/>
                </a:lnTo>
                <a:lnTo>
                  <a:pt x="6954" y="458"/>
                </a:lnTo>
                <a:lnTo>
                  <a:pt x="6945" y="476"/>
                </a:lnTo>
                <a:lnTo>
                  <a:pt x="6938" y="458"/>
                </a:lnTo>
                <a:lnTo>
                  <a:pt x="6926" y="438"/>
                </a:lnTo>
                <a:lnTo>
                  <a:pt x="6912" y="417"/>
                </a:lnTo>
                <a:lnTo>
                  <a:pt x="6894" y="396"/>
                </a:lnTo>
                <a:lnTo>
                  <a:pt x="6872" y="374"/>
                </a:lnTo>
                <a:lnTo>
                  <a:pt x="6843" y="350"/>
                </a:lnTo>
                <a:lnTo>
                  <a:pt x="6812" y="324"/>
                </a:lnTo>
                <a:lnTo>
                  <a:pt x="6776" y="299"/>
                </a:lnTo>
                <a:lnTo>
                  <a:pt x="6770" y="294"/>
                </a:lnTo>
                <a:lnTo>
                  <a:pt x="6831" y="252"/>
                </a:lnTo>
                <a:close/>
                <a:moveTo>
                  <a:pt x="6678" y="354"/>
                </a:moveTo>
                <a:lnTo>
                  <a:pt x="6705" y="336"/>
                </a:lnTo>
                <a:lnTo>
                  <a:pt x="6717" y="344"/>
                </a:lnTo>
                <a:lnTo>
                  <a:pt x="6734" y="354"/>
                </a:lnTo>
                <a:lnTo>
                  <a:pt x="6774" y="384"/>
                </a:lnTo>
                <a:lnTo>
                  <a:pt x="6807" y="411"/>
                </a:lnTo>
                <a:lnTo>
                  <a:pt x="6834" y="435"/>
                </a:lnTo>
                <a:lnTo>
                  <a:pt x="6852" y="459"/>
                </a:lnTo>
                <a:lnTo>
                  <a:pt x="6866" y="480"/>
                </a:lnTo>
                <a:lnTo>
                  <a:pt x="6876" y="498"/>
                </a:lnTo>
                <a:lnTo>
                  <a:pt x="6882" y="512"/>
                </a:lnTo>
                <a:lnTo>
                  <a:pt x="6885" y="524"/>
                </a:lnTo>
                <a:lnTo>
                  <a:pt x="6882" y="534"/>
                </a:lnTo>
                <a:lnTo>
                  <a:pt x="6876" y="549"/>
                </a:lnTo>
                <a:lnTo>
                  <a:pt x="6866" y="566"/>
                </a:lnTo>
                <a:lnTo>
                  <a:pt x="6852" y="588"/>
                </a:lnTo>
                <a:lnTo>
                  <a:pt x="6834" y="609"/>
                </a:lnTo>
                <a:lnTo>
                  <a:pt x="6807" y="633"/>
                </a:lnTo>
                <a:lnTo>
                  <a:pt x="6774" y="662"/>
                </a:lnTo>
                <a:lnTo>
                  <a:pt x="6734" y="692"/>
                </a:lnTo>
                <a:lnTo>
                  <a:pt x="6717" y="702"/>
                </a:lnTo>
                <a:lnTo>
                  <a:pt x="6705" y="710"/>
                </a:lnTo>
                <a:lnTo>
                  <a:pt x="6678" y="692"/>
                </a:lnTo>
                <a:lnTo>
                  <a:pt x="6638" y="662"/>
                </a:lnTo>
                <a:lnTo>
                  <a:pt x="6603" y="633"/>
                </a:lnTo>
                <a:lnTo>
                  <a:pt x="6579" y="609"/>
                </a:lnTo>
                <a:lnTo>
                  <a:pt x="6560" y="588"/>
                </a:lnTo>
                <a:lnTo>
                  <a:pt x="6546" y="566"/>
                </a:lnTo>
                <a:lnTo>
                  <a:pt x="6536" y="549"/>
                </a:lnTo>
                <a:lnTo>
                  <a:pt x="6530" y="534"/>
                </a:lnTo>
                <a:lnTo>
                  <a:pt x="6528" y="524"/>
                </a:lnTo>
                <a:lnTo>
                  <a:pt x="6530" y="512"/>
                </a:lnTo>
                <a:lnTo>
                  <a:pt x="6536" y="498"/>
                </a:lnTo>
                <a:lnTo>
                  <a:pt x="6546" y="480"/>
                </a:lnTo>
                <a:lnTo>
                  <a:pt x="6560" y="459"/>
                </a:lnTo>
                <a:lnTo>
                  <a:pt x="6579" y="435"/>
                </a:lnTo>
                <a:lnTo>
                  <a:pt x="6603" y="411"/>
                </a:lnTo>
                <a:lnTo>
                  <a:pt x="6638" y="384"/>
                </a:lnTo>
                <a:lnTo>
                  <a:pt x="6678" y="354"/>
                </a:lnTo>
                <a:close/>
                <a:moveTo>
                  <a:pt x="6351" y="252"/>
                </a:moveTo>
                <a:lnTo>
                  <a:pt x="6378" y="233"/>
                </a:lnTo>
                <a:lnTo>
                  <a:pt x="6402" y="212"/>
                </a:lnTo>
                <a:lnTo>
                  <a:pt x="6422" y="192"/>
                </a:lnTo>
                <a:lnTo>
                  <a:pt x="6440" y="173"/>
                </a:lnTo>
                <a:lnTo>
                  <a:pt x="6453" y="150"/>
                </a:lnTo>
                <a:lnTo>
                  <a:pt x="6465" y="128"/>
                </a:lnTo>
                <a:lnTo>
                  <a:pt x="6477" y="150"/>
                </a:lnTo>
                <a:lnTo>
                  <a:pt x="6492" y="173"/>
                </a:lnTo>
                <a:lnTo>
                  <a:pt x="6510" y="192"/>
                </a:lnTo>
                <a:lnTo>
                  <a:pt x="6530" y="212"/>
                </a:lnTo>
                <a:lnTo>
                  <a:pt x="6554" y="233"/>
                </a:lnTo>
                <a:lnTo>
                  <a:pt x="6579" y="252"/>
                </a:lnTo>
                <a:lnTo>
                  <a:pt x="6642" y="294"/>
                </a:lnTo>
                <a:lnTo>
                  <a:pt x="6636" y="299"/>
                </a:lnTo>
                <a:lnTo>
                  <a:pt x="6600" y="324"/>
                </a:lnTo>
                <a:lnTo>
                  <a:pt x="6567" y="350"/>
                </a:lnTo>
                <a:lnTo>
                  <a:pt x="6542" y="374"/>
                </a:lnTo>
                <a:lnTo>
                  <a:pt x="6519" y="396"/>
                </a:lnTo>
                <a:lnTo>
                  <a:pt x="6500" y="417"/>
                </a:lnTo>
                <a:lnTo>
                  <a:pt x="6486" y="438"/>
                </a:lnTo>
                <a:lnTo>
                  <a:pt x="6474" y="458"/>
                </a:lnTo>
                <a:lnTo>
                  <a:pt x="6465" y="476"/>
                </a:lnTo>
                <a:lnTo>
                  <a:pt x="6458" y="458"/>
                </a:lnTo>
                <a:lnTo>
                  <a:pt x="6446" y="438"/>
                </a:lnTo>
                <a:lnTo>
                  <a:pt x="6432" y="417"/>
                </a:lnTo>
                <a:lnTo>
                  <a:pt x="6414" y="396"/>
                </a:lnTo>
                <a:lnTo>
                  <a:pt x="6390" y="374"/>
                </a:lnTo>
                <a:lnTo>
                  <a:pt x="6363" y="350"/>
                </a:lnTo>
                <a:lnTo>
                  <a:pt x="6332" y="324"/>
                </a:lnTo>
                <a:lnTo>
                  <a:pt x="6296" y="299"/>
                </a:lnTo>
                <a:lnTo>
                  <a:pt x="6290" y="294"/>
                </a:lnTo>
                <a:lnTo>
                  <a:pt x="6351" y="252"/>
                </a:lnTo>
                <a:close/>
                <a:moveTo>
                  <a:pt x="6198" y="354"/>
                </a:moveTo>
                <a:lnTo>
                  <a:pt x="6227" y="336"/>
                </a:lnTo>
                <a:lnTo>
                  <a:pt x="6254" y="354"/>
                </a:lnTo>
                <a:lnTo>
                  <a:pt x="6294" y="384"/>
                </a:lnTo>
                <a:lnTo>
                  <a:pt x="6327" y="411"/>
                </a:lnTo>
                <a:lnTo>
                  <a:pt x="6354" y="435"/>
                </a:lnTo>
                <a:lnTo>
                  <a:pt x="6372" y="459"/>
                </a:lnTo>
                <a:lnTo>
                  <a:pt x="6386" y="480"/>
                </a:lnTo>
                <a:lnTo>
                  <a:pt x="6396" y="498"/>
                </a:lnTo>
                <a:lnTo>
                  <a:pt x="6402" y="512"/>
                </a:lnTo>
                <a:lnTo>
                  <a:pt x="6404" y="524"/>
                </a:lnTo>
                <a:lnTo>
                  <a:pt x="6402" y="534"/>
                </a:lnTo>
                <a:lnTo>
                  <a:pt x="6396" y="549"/>
                </a:lnTo>
                <a:lnTo>
                  <a:pt x="6386" y="566"/>
                </a:lnTo>
                <a:lnTo>
                  <a:pt x="6372" y="588"/>
                </a:lnTo>
                <a:lnTo>
                  <a:pt x="6354" y="609"/>
                </a:lnTo>
                <a:lnTo>
                  <a:pt x="6327" y="633"/>
                </a:lnTo>
                <a:lnTo>
                  <a:pt x="6294" y="662"/>
                </a:lnTo>
                <a:lnTo>
                  <a:pt x="6254" y="692"/>
                </a:lnTo>
                <a:lnTo>
                  <a:pt x="6227" y="710"/>
                </a:lnTo>
                <a:lnTo>
                  <a:pt x="6198" y="692"/>
                </a:lnTo>
                <a:lnTo>
                  <a:pt x="6158" y="662"/>
                </a:lnTo>
                <a:lnTo>
                  <a:pt x="6125" y="633"/>
                </a:lnTo>
                <a:lnTo>
                  <a:pt x="6098" y="609"/>
                </a:lnTo>
                <a:lnTo>
                  <a:pt x="6080" y="588"/>
                </a:lnTo>
                <a:lnTo>
                  <a:pt x="6066" y="566"/>
                </a:lnTo>
                <a:lnTo>
                  <a:pt x="6056" y="549"/>
                </a:lnTo>
                <a:lnTo>
                  <a:pt x="6050" y="534"/>
                </a:lnTo>
                <a:lnTo>
                  <a:pt x="6048" y="524"/>
                </a:lnTo>
                <a:lnTo>
                  <a:pt x="6050" y="512"/>
                </a:lnTo>
                <a:lnTo>
                  <a:pt x="6056" y="498"/>
                </a:lnTo>
                <a:lnTo>
                  <a:pt x="6066" y="480"/>
                </a:lnTo>
                <a:lnTo>
                  <a:pt x="6080" y="459"/>
                </a:lnTo>
                <a:lnTo>
                  <a:pt x="6098" y="435"/>
                </a:lnTo>
                <a:lnTo>
                  <a:pt x="6125" y="411"/>
                </a:lnTo>
                <a:lnTo>
                  <a:pt x="6158" y="384"/>
                </a:lnTo>
                <a:lnTo>
                  <a:pt x="6198" y="354"/>
                </a:lnTo>
                <a:close/>
                <a:moveTo>
                  <a:pt x="5873" y="252"/>
                </a:moveTo>
                <a:lnTo>
                  <a:pt x="5898" y="233"/>
                </a:lnTo>
                <a:lnTo>
                  <a:pt x="5922" y="212"/>
                </a:lnTo>
                <a:lnTo>
                  <a:pt x="5942" y="192"/>
                </a:lnTo>
                <a:lnTo>
                  <a:pt x="5960" y="173"/>
                </a:lnTo>
                <a:lnTo>
                  <a:pt x="5975" y="150"/>
                </a:lnTo>
                <a:lnTo>
                  <a:pt x="5987" y="128"/>
                </a:lnTo>
                <a:lnTo>
                  <a:pt x="5999" y="150"/>
                </a:lnTo>
                <a:lnTo>
                  <a:pt x="6012" y="173"/>
                </a:lnTo>
                <a:lnTo>
                  <a:pt x="6030" y="192"/>
                </a:lnTo>
                <a:lnTo>
                  <a:pt x="6050" y="212"/>
                </a:lnTo>
                <a:lnTo>
                  <a:pt x="6074" y="233"/>
                </a:lnTo>
                <a:lnTo>
                  <a:pt x="6101" y="252"/>
                </a:lnTo>
                <a:lnTo>
                  <a:pt x="6162" y="294"/>
                </a:lnTo>
                <a:lnTo>
                  <a:pt x="6156" y="299"/>
                </a:lnTo>
                <a:lnTo>
                  <a:pt x="6120" y="324"/>
                </a:lnTo>
                <a:lnTo>
                  <a:pt x="6089" y="350"/>
                </a:lnTo>
                <a:lnTo>
                  <a:pt x="6062" y="374"/>
                </a:lnTo>
                <a:lnTo>
                  <a:pt x="6038" y="396"/>
                </a:lnTo>
                <a:lnTo>
                  <a:pt x="6020" y="417"/>
                </a:lnTo>
                <a:lnTo>
                  <a:pt x="6006" y="438"/>
                </a:lnTo>
                <a:lnTo>
                  <a:pt x="5994" y="458"/>
                </a:lnTo>
                <a:lnTo>
                  <a:pt x="5987" y="476"/>
                </a:lnTo>
                <a:lnTo>
                  <a:pt x="5978" y="458"/>
                </a:lnTo>
                <a:lnTo>
                  <a:pt x="5966" y="438"/>
                </a:lnTo>
                <a:lnTo>
                  <a:pt x="5952" y="417"/>
                </a:lnTo>
                <a:lnTo>
                  <a:pt x="5934" y="396"/>
                </a:lnTo>
                <a:lnTo>
                  <a:pt x="5910" y="374"/>
                </a:lnTo>
                <a:lnTo>
                  <a:pt x="5885" y="350"/>
                </a:lnTo>
                <a:lnTo>
                  <a:pt x="5852" y="324"/>
                </a:lnTo>
                <a:lnTo>
                  <a:pt x="5816" y="299"/>
                </a:lnTo>
                <a:lnTo>
                  <a:pt x="5810" y="294"/>
                </a:lnTo>
                <a:lnTo>
                  <a:pt x="5873" y="252"/>
                </a:lnTo>
                <a:close/>
                <a:moveTo>
                  <a:pt x="5718" y="354"/>
                </a:moveTo>
                <a:lnTo>
                  <a:pt x="5747" y="336"/>
                </a:lnTo>
                <a:lnTo>
                  <a:pt x="5759" y="344"/>
                </a:lnTo>
                <a:lnTo>
                  <a:pt x="5774" y="354"/>
                </a:lnTo>
                <a:lnTo>
                  <a:pt x="5814" y="384"/>
                </a:lnTo>
                <a:lnTo>
                  <a:pt x="5849" y="411"/>
                </a:lnTo>
                <a:lnTo>
                  <a:pt x="5874" y="435"/>
                </a:lnTo>
                <a:lnTo>
                  <a:pt x="5892" y="459"/>
                </a:lnTo>
                <a:lnTo>
                  <a:pt x="5906" y="480"/>
                </a:lnTo>
                <a:lnTo>
                  <a:pt x="5916" y="498"/>
                </a:lnTo>
                <a:lnTo>
                  <a:pt x="5922" y="512"/>
                </a:lnTo>
                <a:lnTo>
                  <a:pt x="5924" y="524"/>
                </a:lnTo>
                <a:lnTo>
                  <a:pt x="5922" y="534"/>
                </a:lnTo>
                <a:lnTo>
                  <a:pt x="5916" y="549"/>
                </a:lnTo>
                <a:lnTo>
                  <a:pt x="5906" y="566"/>
                </a:lnTo>
                <a:lnTo>
                  <a:pt x="5892" y="588"/>
                </a:lnTo>
                <a:lnTo>
                  <a:pt x="5874" y="609"/>
                </a:lnTo>
                <a:lnTo>
                  <a:pt x="5849" y="633"/>
                </a:lnTo>
                <a:lnTo>
                  <a:pt x="5814" y="662"/>
                </a:lnTo>
                <a:lnTo>
                  <a:pt x="5774" y="692"/>
                </a:lnTo>
                <a:lnTo>
                  <a:pt x="5759" y="702"/>
                </a:lnTo>
                <a:lnTo>
                  <a:pt x="5747" y="710"/>
                </a:lnTo>
                <a:lnTo>
                  <a:pt x="5718" y="692"/>
                </a:lnTo>
                <a:lnTo>
                  <a:pt x="5678" y="662"/>
                </a:lnTo>
                <a:lnTo>
                  <a:pt x="5645" y="633"/>
                </a:lnTo>
                <a:lnTo>
                  <a:pt x="5619" y="609"/>
                </a:lnTo>
                <a:lnTo>
                  <a:pt x="5601" y="588"/>
                </a:lnTo>
                <a:lnTo>
                  <a:pt x="5586" y="566"/>
                </a:lnTo>
                <a:lnTo>
                  <a:pt x="5577" y="549"/>
                </a:lnTo>
                <a:lnTo>
                  <a:pt x="5571" y="534"/>
                </a:lnTo>
                <a:lnTo>
                  <a:pt x="5568" y="524"/>
                </a:lnTo>
                <a:lnTo>
                  <a:pt x="5571" y="512"/>
                </a:lnTo>
                <a:lnTo>
                  <a:pt x="5577" y="498"/>
                </a:lnTo>
                <a:lnTo>
                  <a:pt x="5586" y="480"/>
                </a:lnTo>
                <a:lnTo>
                  <a:pt x="5601" y="459"/>
                </a:lnTo>
                <a:lnTo>
                  <a:pt x="5619" y="435"/>
                </a:lnTo>
                <a:lnTo>
                  <a:pt x="5645" y="411"/>
                </a:lnTo>
                <a:lnTo>
                  <a:pt x="5678" y="384"/>
                </a:lnTo>
                <a:lnTo>
                  <a:pt x="5718" y="354"/>
                </a:lnTo>
                <a:close/>
                <a:moveTo>
                  <a:pt x="5393" y="252"/>
                </a:moveTo>
                <a:lnTo>
                  <a:pt x="5418" y="233"/>
                </a:lnTo>
                <a:lnTo>
                  <a:pt x="5442" y="212"/>
                </a:lnTo>
                <a:lnTo>
                  <a:pt x="5463" y="192"/>
                </a:lnTo>
                <a:lnTo>
                  <a:pt x="5481" y="173"/>
                </a:lnTo>
                <a:lnTo>
                  <a:pt x="5495" y="150"/>
                </a:lnTo>
                <a:lnTo>
                  <a:pt x="5507" y="128"/>
                </a:lnTo>
                <a:lnTo>
                  <a:pt x="5519" y="150"/>
                </a:lnTo>
                <a:lnTo>
                  <a:pt x="5532" y="173"/>
                </a:lnTo>
                <a:lnTo>
                  <a:pt x="5550" y="192"/>
                </a:lnTo>
                <a:lnTo>
                  <a:pt x="5571" y="212"/>
                </a:lnTo>
                <a:lnTo>
                  <a:pt x="5595" y="233"/>
                </a:lnTo>
                <a:lnTo>
                  <a:pt x="5621" y="252"/>
                </a:lnTo>
                <a:lnTo>
                  <a:pt x="5682" y="294"/>
                </a:lnTo>
                <a:lnTo>
                  <a:pt x="5676" y="299"/>
                </a:lnTo>
                <a:lnTo>
                  <a:pt x="5640" y="324"/>
                </a:lnTo>
                <a:lnTo>
                  <a:pt x="5609" y="350"/>
                </a:lnTo>
                <a:lnTo>
                  <a:pt x="5583" y="374"/>
                </a:lnTo>
                <a:lnTo>
                  <a:pt x="5559" y="396"/>
                </a:lnTo>
                <a:lnTo>
                  <a:pt x="5541" y="417"/>
                </a:lnTo>
                <a:lnTo>
                  <a:pt x="5526" y="438"/>
                </a:lnTo>
                <a:lnTo>
                  <a:pt x="5514" y="458"/>
                </a:lnTo>
                <a:lnTo>
                  <a:pt x="5507" y="476"/>
                </a:lnTo>
                <a:lnTo>
                  <a:pt x="5499" y="458"/>
                </a:lnTo>
                <a:lnTo>
                  <a:pt x="5487" y="438"/>
                </a:lnTo>
                <a:lnTo>
                  <a:pt x="5472" y="417"/>
                </a:lnTo>
                <a:lnTo>
                  <a:pt x="5453" y="396"/>
                </a:lnTo>
                <a:lnTo>
                  <a:pt x="5430" y="374"/>
                </a:lnTo>
                <a:lnTo>
                  <a:pt x="5405" y="350"/>
                </a:lnTo>
                <a:lnTo>
                  <a:pt x="5373" y="324"/>
                </a:lnTo>
                <a:lnTo>
                  <a:pt x="5337" y="299"/>
                </a:lnTo>
                <a:lnTo>
                  <a:pt x="5331" y="294"/>
                </a:lnTo>
                <a:lnTo>
                  <a:pt x="5393" y="252"/>
                </a:lnTo>
                <a:close/>
                <a:moveTo>
                  <a:pt x="5238" y="354"/>
                </a:moveTo>
                <a:lnTo>
                  <a:pt x="5267" y="336"/>
                </a:lnTo>
                <a:lnTo>
                  <a:pt x="5295" y="354"/>
                </a:lnTo>
                <a:lnTo>
                  <a:pt x="5334" y="384"/>
                </a:lnTo>
                <a:lnTo>
                  <a:pt x="5369" y="411"/>
                </a:lnTo>
                <a:lnTo>
                  <a:pt x="5393" y="435"/>
                </a:lnTo>
                <a:lnTo>
                  <a:pt x="5412" y="459"/>
                </a:lnTo>
                <a:lnTo>
                  <a:pt x="5427" y="480"/>
                </a:lnTo>
                <a:lnTo>
                  <a:pt x="5436" y="498"/>
                </a:lnTo>
                <a:lnTo>
                  <a:pt x="5442" y="512"/>
                </a:lnTo>
                <a:lnTo>
                  <a:pt x="5445" y="524"/>
                </a:lnTo>
                <a:lnTo>
                  <a:pt x="5442" y="534"/>
                </a:lnTo>
                <a:lnTo>
                  <a:pt x="5436" y="549"/>
                </a:lnTo>
                <a:lnTo>
                  <a:pt x="5427" y="566"/>
                </a:lnTo>
                <a:lnTo>
                  <a:pt x="5412" y="588"/>
                </a:lnTo>
                <a:lnTo>
                  <a:pt x="5393" y="609"/>
                </a:lnTo>
                <a:lnTo>
                  <a:pt x="5369" y="633"/>
                </a:lnTo>
                <a:lnTo>
                  <a:pt x="5334" y="662"/>
                </a:lnTo>
                <a:lnTo>
                  <a:pt x="5295" y="692"/>
                </a:lnTo>
                <a:lnTo>
                  <a:pt x="5267" y="710"/>
                </a:lnTo>
                <a:lnTo>
                  <a:pt x="5238" y="692"/>
                </a:lnTo>
                <a:lnTo>
                  <a:pt x="5199" y="662"/>
                </a:lnTo>
                <a:lnTo>
                  <a:pt x="5165" y="633"/>
                </a:lnTo>
                <a:lnTo>
                  <a:pt x="5139" y="609"/>
                </a:lnTo>
                <a:lnTo>
                  <a:pt x="5121" y="588"/>
                </a:lnTo>
                <a:lnTo>
                  <a:pt x="5106" y="566"/>
                </a:lnTo>
                <a:lnTo>
                  <a:pt x="5097" y="549"/>
                </a:lnTo>
                <a:lnTo>
                  <a:pt x="5091" y="534"/>
                </a:lnTo>
                <a:lnTo>
                  <a:pt x="5087" y="524"/>
                </a:lnTo>
                <a:lnTo>
                  <a:pt x="5091" y="512"/>
                </a:lnTo>
                <a:lnTo>
                  <a:pt x="5097" y="498"/>
                </a:lnTo>
                <a:lnTo>
                  <a:pt x="5106" y="480"/>
                </a:lnTo>
                <a:lnTo>
                  <a:pt x="5121" y="459"/>
                </a:lnTo>
                <a:lnTo>
                  <a:pt x="5139" y="435"/>
                </a:lnTo>
                <a:lnTo>
                  <a:pt x="5165" y="411"/>
                </a:lnTo>
                <a:lnTo>
                  <a:pt x="5199" y="384"/>
                </a:lnTo>
                <a:lnTo>
                  <a:pt x="5238" y="354"/>
                </a:lnTo>
                <a:close/>
                <a:moveTo>
                  <a:pt x="4913" y="252"/>
                </a:moveTo>
                <a:lnTo>
                  <a:pt x="4940" y="233"/>
                </a:lnTo>
                <a:lnTo>
                  <a:pt x="4964" y="212"/>
                </a:lnTo>
                <a:lnTo>
                  <a:pt x="4983" y="192"/>
                </a:lnTo>
                <a:lnTo>
                  <a:pt x="5001" y="173"/>
                </a:lnTo>
                <a:lnTo>
                  <a:pt x="5015" y="150"/>
                </a:lnTo>
                <a:lnTo>
                  <a:pt x="5027" y="128"/>
                </a:lnTo>
                <a:lnTo>
                  <a:pt x="5039" y="150"/>
                </a:lnTo>
                <a:lnTo>
                  <a:pt x="5052" y="173"/>
                </a:lnTo>
                <a:lnTo>
                  <a:pt x="5069" y="192"/>
                </a:lnTo>
                <a:lnTo>
                  <a:pt x="5091" y="212"/>
                </a:lnTo>
                <a:lnTo>
                  <a:pt x="5115" y="233"/>
                </a:lnTo>
                <a:lnTo>
                  <a:pt x="5141" y="252"/>
                </a:lnTo>
                <a:lnTo>
                  <a:pt x="5202" y="294"/>
                </a:lnTo>
                <a:lnTo>
                  <a:pt x="5196" y="299"/>
                </a:lnTo>
                <a:lnTo>
                  <a:pt x="5160" y="324"/>
                </a:lnTo>
                <a:lnTo>
                  <a:pt x="5129" y="350"/>
                </a:lnTo>
                <a:lnTo>
                  <a:pt x="5100" y="374"/>
                </a:lnTo>
                <a:lnTo>
                  <a:pt x="5079" y="396"/>
                </a:lnTo>
                <a:lnTo>
                  <a:pt x="5061" y="417"/>
                </a:lnTo>
                <a:lnTo>
                  <a:pt x="5046" y="438"/>
                </a:lnTo>
                <a:lnTo>
                  <a:pt x="5034" y="458"/>
                </a:lnTo>
                <a:lnTo>
                  <a:pt x="5027" y="476"/>
                </a:lnTo>
                <a:lnTo>
                  <a:pt x="5019" y="458"/>
                </a:lnTo>
                <a:lnTo>
                  <a:pt x="5007" y="438"/>
                </a:lnTo>
                <a:lnTo>
                  <a:pt x="4994" y="417"/>
                </a:lnTo>
                <a:lnTo>
                  <a:pt x="4973" y="396"/>
                </a:lnTo>
                <a:lnTo>
                  <a:pt x="4952" y="374"/>
                </a:lnTo>
                <a:lnTo>
                  <a:pt x="4925" y="350"/>
                </a:lnTo>
                <a:lnTo>
                  <a:pt x="4893" y="324"/>
                </a:lnTo>
                <a:lnTo>
                  <a:pt x="4857" y="299"/>
                </a:lnTo>
                <a:lnTo>
                  <a:pt x="4851" y="294"/>
                </a:lnTo>
                <a:lnTo>
                  <a:pt x="4913" y="252"/>
                </a:lnTo>
                <a:close/>
                <a:moveTo>
                  <a:pt x="4760" y="354"/>
                </a:moveTo>
                <a:lnTo>
                  <a:pt x="4787" y="336"/>
                </a:lnTo>
                <a:lnTo>
                  <a:pt x="4799" y="344"/>
                </a:lnTo>
                <a:lnTo>
                  <a:pt x="4815" y="354"/>
                </a:lnTo>
                <a:lnTo>
                  <a:pt x="4856" y="384"/>
                </a:lnTo>
                <a:lnTo>
                  <a:pt x="4889" y="411"/>
                </a:lnTo>
                <a:lnTo>
                  <a:pt x="4913" y="435"/>
                </a:lnTo>
                <a:lnTo>
                  <a:pt x="4934" y="459"/>
                </a:lnTo>
                <a:lnTo>
                  <a:pt x="4947" y="480"/>
                </a:lnTo>
                <a:lnTo>
                  <a:pt x="4958" y="498"/>
                </a:lnTo>
                <a:lnTo>
                  <a:pt x="4964" y="512"/>
                </a:lnTo>
                <a:lnTo>
                  <a:pt x="4965" y="524"/>
                </a:lnTo>
                <a:lnTo>
                  <a:pt x="4964" y="534"/>
                </a:lnTo>
                <a:lnTo>
                  <a:pt x="4958" y="549"/>
                </a:lnTo>
                <a:lnTo>
                  <a:pt x="4947" y="566"/>
                </a:lnTo>
                <a:lnTo>
                  <a:pt x="4934" y="588"/>
                </a:lnTo>
                <a:lnTo>
                  <a:pt x="4913" y="609"/>
                </a:lnTo>
                <a:lnTo>
                  <a:pt x="4889" y="633"/>
                </a:lnTo>
                <a:lnTo>
                  <a:pt x="4856" y="662"/>
                </a:lnTo>
                <a:lnTo>
                  <a:pt x="4815" y="692"/>
                </a:lnTo>
                <a:lnTo>
                  <a:pt x="4799" y="702"/>
                </a:lnTo>
                <a:lnTo>
                  <a:pt x="4787" y="710"/>
                </a:lnTo>
                <a:lnTo>
                  <a:pt x="4760" y="692"/>
                </a:lnTo>
                <a:lnTo>
                  <a:pt x="4718" y="662"/>
                </a:lnTo>
                <a:lnTo>
                  <a:pt x="4685" y="633"/>
                </a:lnTo>
                <a:lnTo>
                  <a:pt x="4659" y="609"/>
                </a:lnTo>
                <a:lnTo>
                  <a:pt x="4640" y="588"/>
                </a:lnTo>
                <a:lnTo>
                  <a:pt x="4625" y="566"/>
                </a:lnTo>
                <a:lnTo>
                  <a:pt x="4617" y="549"/>
                </a:lnTo>
                <a:lnTo>
                  <a:pt x="4611" y="534"/>
                </a:lnTo>
                <a:lnTo>
                  <a:pt x="4607" y="524"/>
                </a:lnTo>
                <a:lnTo>
                  <a:pt x="4611" y="512"/>
                </a:lnTo>
                <a:lnTo>
                  <a:pt x="4617" y="498"/>
                </a:lnTo>
                <a:lnTo>
                  <a:pt x="4625" y="480"/>
                </a:lnTo>
                <a:lnTo>
                  <a:pt x="4640" y="459"/>
                </a:lnTo>
                <a:lnTo>
                  <a:pt x="4659" y="435"/>
                </a:lnTo>
                <a:lnTo>
                  <a:pt x="4685" y="411"/>
                </a:lnTo>
                <a:lnTo>
                  <a:pt x="4718" y="384"/>
                </a:lnTo>
                <a:lnTo>
                  <a:pt x="4760" y="354"/>
                </a:lnTo>
                <a:close/>
                <a:moveTo>
                  <a:pt x="4433" y="252"/>
                </a:moveTo>
                <a:lnTo>
                  <a:pt x="4460" y="233"/>
                </a:lnTo>
                <a:lnTo>
                  <a:pt x="4484" y="212"/>
                </a:lnTo>
                <a:lnTo>
                  <a:pt x="4503" y="192"/>
                </a:lnTo>
                <a:lnTo>
                  <a:pt x="4521" y="173"/>
                </a:lnTo>
                <a:lnTo>
                  <a:pt x="4535" y="150"/>
                </a:lnTo>
                <a:lnTo>
                  <a:pt x="4547" y="128"/>
                </a:lnTo>
                <a:lnTo>
                  <a:pt x="4557" y="150"/>
                </a:lnTo>
                <a:lnTo>
                  <a:pt x="4574" y="173"/>
                </a:lnTo>
                <a:lnTo>
                  <a:pt x="4589" y="192"/>
                </a:lnTo>
                <a:lnTo>
                  <a:pt x="4611" y="212"/>
                </a:lnTo>
                <a:lnTo>
                  <a:pt x="4634" y="233"/>
                </a:lnTo>
                <a:lnTo>
                  <a:pt x="4661" y="252"/>
                </a:lnTo>
                <a:lnTo>
                  <a:pt x="4724" y="294"/>
                </a:lnTo>
                <a:lnTo>
                  <a:pt x="4718" y="299"/>
                </a:lnTo>
                <a:lnTo>
                  <a:pt x="4679" y="324"/>
                </a:lnTo>
                <a:lnTo>
                  <a:pt x="4649" y="350"/>
                </a:lnTo>
                <a:lnTo>
                  <a:pt x="4622" y="374"/>
                </a:lnTo>
                <a:lnTo>
                  <a:pt x="4599" y="396"/>
                </a:lnTo>
                <a:lnTo>
                  <a:pt x="4581" y="417"/>
                </a:lnTo>
                <a:lnTo>
                  <a:pt x="4568" y="438"/>
                </a:lnTo>
                <a:lnTo>
                  <a:pt x="4556" y="458"/>
                </a:lnTo>
                <a:lnTo>
                  <a:pt x="4547" y="476"/>
                </a:lnTo>
                <a:lnTo>
                  <a:pt x="4538" y="458"/>
                </a:lnTo>
                <a:lnTo>
                  <a:pt x="4527" y="438"/>
                </a:lnTo>
                <a:lnTo>
                  <a:pt x="4511" y="417"/>
                </a:lnTo>
                <a:lnTo>
                  <a:pt x="4493" y="396"/>
                </a:lnTo>
                <a:lnTo>
                  <a:pt x="4472" y="374"/>
                </a:lnTo>
                <a:lnTo>
                  <a:pt x="4445" y="350"/>
                </a:lnTo>
                <a:lnTo>
                  <a:pt x="4413" y="324"/>
                </a:lnTo>
                <a:lnTo>
                  <a:pt x="4377" y="299"/>
                </a:lnTo>
                <a:lnTo>
                  <a:pt x="4371" y="294"/>
                </a:lnTo>
                <a:lnTo>
                  <a:pt x="4433" y="252"/>
                </a:lnTo>
                <a:close/>
                <a:moveTo>
                  <a:pt x="4280" y="354"/>
                </a:moveTo>
                <a:lnTo>
                  <a:pt x="4308" y="336"/>
                </a:lnTo>
                <a:lnTo>
                  <a:pt x="4335" y="354"/>
                </a:lnTo>
                <a:lnTo>
                  <a:pt x="4376" y="384"/>
                </a:lnTo>
                <a:lnTo>
                  <a:pt x="4407" y="411"/>
                </a:lnTo>
                <a:lnTo>
                  <a:pt x="4433" y="435"/>
                </a:lnTo>
                <a:lnTo>
                  <a:pt x="4454" y="459"/>
                </a:lnTo>
                <a:lnTo>
                  <a:pt x="4467" y="480"/>
                </a:lnTo>
                <a:lnTo>
                  <a:pt x="4478" y="498"/>
                </a:lnTo>
                <a:lnTo>
                  <a:pt x="4484" y="512"/>
                </a:lnTo>
                <a:lnTo>
                  <a:pt x="4485" y="524"/>
                </a:lnTo>
                <a:lnTo>
                  <a:pt x="4484" y="534"/>
                </a:lnTo>
                <a:lnTo>
                  <a:pt x="4478" y="549"/>
                </a:lnTo>
                <a:lnTo>
                  <a:pt x="4467" y="566"/>
                </a:lnTo>
                <a:lnTo>
                  <a:pt x="4454" y="588"/>
                </a:lnTo>
                <a:lnTo>
                  <a:pt x="4433" y="609"/>
                </a:lnTo>
                <a:lnTo>
                  <a:pt x="4407" y="633"/>
                </a:lnTo>
                <a:lnTo>
                  <a:pt x="4376" y="662"/>
                </a:lnTo>
                <a:lnTo>
                  <a:pt x="4335" y="692"/>
                </a:lnTo>
                <a:lnTo>
                  <a:pt x="4308" y="710"/>
                </a:lnTo>
                <a:lnTo>
                  <a:pt x="4280" y="692"/>
                </a:lnTo>
                <a:lnTo>
                  <a:pt x="4238" y="662"/>
                </a:lnTo>
                <a:lnTo>
                  <a:pt x="4206" y="633"/>
                </a:lnTo>
                <a:lnTo>
                  <a:pt x="4179" y="609"/>
                </a:lnTo>
                <a:lnTo>
                  <a:pt x="4160" y="588"/>
                </a:lnTo>
                <a:lnTo>
                  <a:pt x="4146" y="566"/>
                </a:lnTo>
                <a:lnTo>
                  <a:pt x="4137" y="549"/>
                </a:lnTo>
                <a:lnTo>
                  <a:pt x="4131" y="534"/>
                </a:lnTo>
                <a:lnTo>
                  <a:pt x="4128" y="524"/>
                </a:lnTo>
                <a:lnTo>
                  <a:pt x="4131" y="512"/>
                </a:lnTo>
                <a:lnTo>
                  <a:pt x="4137" y="498"/>
                </a:lnTo>
                <a:lnTo>
                  <a:pt x="4146" y="480"/>
                </a:lnTo>
                <a:lnTo>
                  <a:pt x="4160" y="459"/>
                </a:lnTo>
                <a:lnTo>
                  <a:pt x="4179" y="435"/>
                </a:lnTo>
                <a:lnTo>
                  <a:pt x="4206" y="411"/>
                </a:lnTo>
                <a:lnTo>
                  <a:pt x="4238" y="384"/>
                </a:lnTo>
                <a:lnTo>
                  <a:pt x="4280" y="354"/>
                </a:lnTo>
                <a:close/>
                <a:moveTo>
                  <a:pt x="3954" y="252"/>
                </a:moveTo>
                <a:lnTo>
                  <a:pt x="3980" y="233"/>
                </a:lnTo>
                <a:lnTo>
                  <a:pt x="4004" y="212"/>
                </a:lnTo>
                <a:lnTo>
                  <a:pt x="4023" y="192"/>
                </a:lnTo>
                <a:lnTo>
                  <a:pt x="4041" y="173"/>
                </a:lnTo>
                <a:lnTo>
                  <a:pt x="4056" y="150"/>
                </a:lnTo>
                <a:lnTo>
                  <a:pt x="4068" y="128"/>
                </a:lnTo>
                <a:lnTo>
                  <a:pt x="4077" y="150"/>
                </a:lnTo>
                <a:lnTo>
                  <a:pt x="4094" y="173"/>
                </a:lnTo>
                <a:lnTo>
                  <a:pt x="4110" y="192"/>
                </a:lnTo>
                <a:lnTo>
                  <a:pt x="4131" y="212"/>
                </a:lnTo>
                <a:lnTo>
                  <a:pt x="4154" y="233"/>
                </a:lnTo>
                <a:lnTo>
                  <a:pt x="4182" y="252"/>
                </a:lnTo>
                <a:lnTo>
                  <a:pt x="4244" y="294"/>
                </a:lnTo>
                <a:lnTo>
                  <a:pt x="4238" y="299"/>
                </a:lnTo>
                <a:lnTo>
                  <a:pt x="4200" y="324"/>
                </a:lnTo>
                <a:lnTo>
                  <a:pt x="4170" y="350"/>
                </a:lnTo>
                <a:lnTo>
                  <a:pt x="4142" y="374"/>
                </a:lnTo>
                <a:lnTo>
                  <a:pt x="4119" y="396"/>
                </a:lnTo>
                <a:lnTo>
                  <a:pt x="4101" y="417"/>
                </a:lnTo>
                <a:lnTo>
                  <a:pt x="4088" y="438"/>
                </a:lnTo>
                <a:lnTo>
                  <a:pt x="4076" y="458"/>
                </a:lnTo>
                <a:lnTo>
                  <a:pt x="4068" y="476"/>
                </a:lnTo>
                <a:lnTo>
                  <a:pt x="4058" y="458"/>
                </a:lnTo>
                <a:lnTo>
                  <a:pt x="4047" y="438"/>
                </a:lnTo>
                <a:lnTo>
                  <a:pt x="4032" y="417"/>
                </a:lnTo>
                <a:lnTo>
                  <a:pt x="4014" y="396"/>
                </a:lnTo>
                <a:lnTo>
                  <a:pt x="3992" y="374"/>
                </a:lnTo>
                <a:lnTo>
                  <a:pt x="3966" y="350"/>
                </a:lnTo>
                <a:lnTo>
                  <a:pt x="3933" y="324"/>
                </a:lnTo>
                <a:lnTo>
                  <a:pt x="3897" y="299"/>
                </a:lnTo>
                <a:lnTo>
                  <a:pt x="3890" y="294"/>
                </a:lnTo>
                <a:lnTo>
                  <a:pt x="3954" y="252"/>
                </a:lnTo>
                <a:close/>
                <a:moveTo>
                  <a:pt x="3800" y="354"/>
                </a:moveTo>
                <a:lnTo>
                  <a:pt x="3828" y="336"/>
                </a:lnTo>
                <a:lnTo>
                  <a:pt x="3840" y="344"/>
                </a:lnTo>
                <a:lnTo>
                  <a:pt x="3854" y="354"/>
                </a:lnTo>
                <a:lnTo>
                  <a:pt x="3896" y="384"/>
                </a:lnTo>
                <a:lnTo>
                  <a:pt x="3927" y="411"/>
                </a:lnTo>
                <a:lnTo>
                  <a:pt x="3954" y="435"/>
                </a:lnTo>
                <a:lnTo>
                  <a:pt x="3974" y="459"/>
                </a:lnTo>
                <a:lnTo>
                  <a:pt x="3987" y="480"/>
                </a:lnTo>
                <a:lnTo>
                  <a:pt x="3998" y="498"/>
                </a:lnTo>
                <a:lnTo>
                  <a:pt x="4002" y="512"/>
                </a:lnTo>
                <a:lnTo>
                  <a:pt x="4005" y="524"/>
                </a:lnTo>
                <a:lnTo>
                  <a:pt x="4002" y="534"/>
                </a:lnTo>
                <a:lnTo>
                  <a:pt x="3998" y="549"/>
                </a:lnTo>
                <a:lnTo>
                  <a:pt x="3987" y="566"/>
                </a:lnTo>
                <a:lnTo>
                  <a:pt x="3974" y="588"/>
                </a:lnTo>
                <a:lnTo>
                  <a:pt x="3954" y="609"/>
                </a:lnTo>
                <a:lnTo>
                  <a:pt x="3927" y="633"/>
                </a:lnTo>
                <a:lnTo>
                  <a:pt x="3896" y="662"/>
                </a:lnTo>
                <a:lnTo>
                  <a:pt x="3854" y="692"/>
                </a:lnTo>
                <a:lnTo>
                  <a:pt x="3840" y="702"/>
                </a:lnTo>
                <a:lnTo>
                  <a:pt x="3828" y="710"/>
                </a:lnTo>
                <a:lnTo>
                  <a:pt x="3800" y="692"/>
                </a:lnTo>
                <a:lnTo>
                  <a:pt x="3758" y="662"/>
                </a:lnTo>
                <a:lnTo>
                  <a:pt x="3726" y="633"/>
                </a:lnTo>
                <a:lnTo>
                  <a:pt x="3699" y="609"/>
                </a:lnTo>
                <a:lnTo>
                  <a:pt x="3680" y="588"/>
                </a:lnTo>
                <a:lnTo>
                  <a:pt x="3666" y="566"/>
                </a:lnTo>
                <a:lnTo>
                  <a:pt x="3659" y="549"/>
                </a:lnTo>
                <a:lnTo>
                  <a:pt x="3653" y="534"/>
                </a:lnTo>
                <a:lnTo>
                  <a:pt x="3648" y="524"/>
                </a:lnTo>
                <a:lnTo>
                  <a:pt x="3653" y="512"/>
                </a:lnTo>
                <a:lnTo>
                  <a:pt x="3659" y="498"/>
                </a:lnTo>
                <a:lnTo>
                  <a:pt x="3666" y="480"/>
                </a:lnTo>
                <a:lnTo>
                  <a:pt x="3680" y="459"/>
                </a:lnTo>
                <a:lnTo>
                  <a:pt x="3699" y="435"/>
                </a:lnTo>
                <a:lnTo>
                  <a:pt x="3726" y="411"/>
                </a:lnTo>
                <a:lnTo>
                  <a:pt x="3758" y="384"/>
                </a:lnTo>
                <a:lnTo>
                  <a:pt x="3800" y="354"/>
                </a:lnTo>
                <a:close/>
                <a:moveTo>
                  <a:pt x="3474" y="252"/>
                </a:moveTo>
                <a:lnTo>
                  <a:pt x="3500" y="233"/>
                </a:lnTo>
                <a:lnTo>
                  <a:pt x="3524" y="212"/>
                </a:lnTo>
                <a:lnTo>
                  <a:pt x="3545" y="192"/>
                </a:lnTo>
                <a:lnTo>
                  <a:pt x="3563" y="173"/>
                </a:lnTo>
                <a:lnTo>
                  <a:pt x="3576" y="150"/>
                </a:lnTo>
                <a:lnTo>
                  <a:pt x="3588" y="128"/>
                </a:lnTo>
                <a:lnTo>
                  <a:pt x="3599" y="150"/>
                </a:lnTo>
                <a:lnTo>
                  <a:pt x="3612" y="173"/>
                </a:lnTo>
                <a:lnTo>
                  <a:pt x="3630" y="192"/>
                </a:lnTo>
                <a:lnTo>
                  <a:pt x="3650" y="212"/>
                </a:lnTo>
                <a:lnTo>
                  <a:pt x="3674" y="233"/>
                </a:lnTo>
                <a:lnTo>
                  <a:pt x="3702" y="252"/>
                </a:lnTo>
                <a:lnTo>
                  <a:pt x="3764" y="294"/>
                </a:lnTo>
                <a:lnTo>
                  <a:pt x="3758" y="299"/>
                </a:lnTo>
                <a:lnTo>
                  <a:pt x="3720" y="324"/>
                </a:lnTo>
                <a:lnTo>
                  <a:pt x="3687" y="350"/>
                </a:lnTo>
                <a:lnTo>
                  <a:pt x="3662" y="374"/>
                </a:lnTo>
                <a:lnTo>
                  <a:pt x="3641" y="396"/>
                </a:lnTo>
                <a:lnTo>
                  <a:pt x="3623" y="417"/>
                </a:lnTo>
                <a:lnTo>
                  <a:pt x="3606" y="438"/>
                </a:lnTo>
                <a:lnTo>
                  <a:pt x="3596" y="458"/>
                </a:lnTo>
                <a:lnTo>
                  <a:pt x="3588" y="476"/>
                </a:lnTo>
                <a:lnTo>
                  <a:pt x="3578" y="458"/>
                </a:lnTo>
                <a:lnTo>
                  <a:pt x="3569" y="438"/>
                </a:lnTo>
                <a:lnTo>
                  <a:pt x="3552" y="417"/>
                </a:lnTo>
                <a:lnTo>
                  <a:pt x="3534" y="396"/>
                </a:lnTo>
                <a:lnTo>
                  <a:pt x="3512" y="374"/>
                </a:lnTo>
                <a:lnTo>
                  <a:pt x="3486" y="350"/>
                </a:lnTo>
                <a:lnTo>
                  <a:pt x="3455" y="324"/>
                </a:lnTo>
                <a:lnTo>
                  <a:pt x="3416" y="299"/>
                </a:lnTo>
                <a:lnTo>
                  <a:pt x="3410" y="294"/>
                </a:lnTo>
                <a:lnTo>
                  <a:pt x="3474" y="252"/>
                </a:lnTo>
                <a:close/>
                <a:moveTo>
                  <a:pt x="3320" y="354"/>
                </a:moveTo>
                <a:lnTo>
                  <a:pt x="3347" y="336"/>
                </a:lnTo>
                <a:lnTo>
                  <a:pt x="3374" y="354"/>
                </a:lnTo>
                <a:lnTo>
                  <a:pt x="3416" y="384"/>
                </a:lnTo>
                <a:lnTo>
                  <a:pt x="3449" y="411"/>
                </a:lnTo>
                <a:lnTo>
                  <a:pt x="3474" y="435"/>
                </a:lnTo>
                <a:lnTo>
                  <a:pt x="3494" y="459"/>
                </a:lnTo>
                <a:lnTo>
                  <a:pt x="3509" y="480"/>
                </a:lnTo>
                <a:lnTo>
                  <a:pt x="3518" y="498"/>
                </a:lnTo>
                <a:lnTo>
                  <a:pt x="3522" y="512"/>
                </a:lnTo>
                <a:lnTo>
                  <a:pt x="3527" y="524"/>
                </a:lnTo>
                <a:lnTo>
                  <a:pt x="3522" y="534"/>
                </a:lnTo>
                <a:lnTo>
                  <a:pt x="3518" y="549"/>
                </a:lnTo>
                <a:lnTo>
                  <a:pt x="3509" y="566"/>
                </a:lnTo>
                <a:lnTo>
                  <a:pt x="3494" y="588"/>
                </a:lnTo>
                <a:lnTo>
                  <a:pt x="3474" y="609"/>
                </a:lnTo>
                <a:lnTo>
                  <a:pt x="3449" y="633"/>
                </a:lnTo>
                <a:lnTo>
                  <a:pt x="3416" y="662"/>
                </a:lnTo>
                <a:lnTo>
                  <a:pt x="3374" y="692"/>
                </a:lnTo>
                <a:lnTo>
                  <a:pt x="3347" y="710"/>
                </a:lnTo>
                <a:lnTo>
                  <a:pt x="3320" y="692"/>
                </a:lnTo>
                <a:lnTo>
                  <a:pt x="3278" y="662"/>
                </a:lnTo>
                <a:lnTo>
                  <a:pt x="3246" y="633"/>
                </a:lnTo>
                <a:lnTo>
                  <a:pt x="3221" y="609"/>
                </a:lnTo>
                <a:lnTo>
                  <a:pt x="3200" y="588"/>
                </a:lnTo>
                <a:lnTo>
                  <a:pt x="3186" y="566"/>
                </a:lnTo>
                <a:lnTo>
                  <a:pt x="3176" y="549"/>
                </a:lnTo>
                <a:lnTo>
                  <a:pt x="3173" y="534"/>
                </a:lnTo>
                <a:lnTo>
                  <a:pt x="3168" y="524"/>
                </a:lnTo>
                <a:lnTo>
                  <a:pt x="3173" y="512"/>
                </a:lnTo>
                <a:lnTo>
                  <a:pt x="3176" y="498"/>
                </a:lnTo>
                <a:lnTo>
                  <a:pt x="3186" y="480"/>
                </a:lnTo>
                <a:lnTo>
                  <a:pt x="3200" y="459"/>
                </a:lnTo>
                <a:lnTo>
                  <a:pt x="3221" y="435"/>
                </a:lnTo>
                <a:lnTo>
                  <a:pt x="3246" y="411"/>
                </a:lnTo>
                <a:lnTo>
                  <a:pt x="3278" y="384"/>
                </a:lnTo>
                <a:lnTo>
                  <a:pt x="3320" y="354"/>
                </a:lnTo>
                <a:close/>
                <a:moveTo>
                  <a:pt x="2993" y="252"/>
                </a:moveTo>
                <a:lnTo>
                  <a:pt x="3021" y="233"/>
                </a:lnTo>
                <a:lnTo>
                  <a:pt x="3042" y="212"/>
                </a:lnTo>
                <a:lnTo>
                  <a:pt x="3065" y="192"/>
                </a:lnTo>
                <a:lnTo>
                  <a:pt x="3080" y="173"/>
                </a:lnTo>
                <a:lnTo>
                  <a:pt x="3096" y="150"/>
                </a:lnTo>
                <a:lnTo>
                  <a:pt x="3107" y="128"/>
                </a:lnTo>
                <a:lnTo>
                  <a:pt x="3119" y="150"/>
                </a:lnTo>
                <a:lnTo>
                  <a:pt x="3132" y="173"/>
                </a:lnTo>
                <a:lnTo>
                  <a:pt x="3150" y="192"/>
                </a:lnTo>
                <a:lnTo>
                  <a:pt x="3170" y="212"/>
                </a:lnTo>
                <a:lnTo>
                  <a:pt x="3194" y="233"/>
                </a:lnTo>
                <a:lnTo>
                  <a:pt x="3221" y="252"/>
                </a:lnTo>
                <a:lnTo>
                  <a:pt x="3284" y="294"/>
                </a:lnTo>
                <a:lnTo>
                  <a:pt x="3278" y="299"/>
                </a:lnTo>
                <a:lnTo>
                  <a:pt x="3240" y="324"/>
                </a:lnTo>
                <a:lnTo>
                  <a:pt x="3209" y="350"/>
                </a:lnTo>
                <a:lnTo>
                  <a:pt x="3182" y="374"/>
                </a:lnTo>
                <a:lnTo>
                  <a:pt x="3161" y="396"/>
                </a:lnTo>
                <a:lnTo>
                  <a:pt x="3143" y="417"/>
                </a:lnTo>
                <a:lnTo>
                  <a:pt x="3126" y="438"/>
                </a:lnTo>
                <a:lnTo>
                  <a:pt x="3116" y="458"/>
                </a:lnTo>
                <a:lnTo>
                  <a:pt x="3107" y="476"/>
                </a:lnTo>
                <a:lnTo>
                  <a:pt x="3098" y="458"/>
                </a:lnTo>
                <a:lnTo>
                  <a:pt x="3086" y="438"/>
                </a:lnTo>
                <a:lnTo>
                  <a:pt x="3072" y="417"/>
                </a:lnTo>
                <a:lnTo>
                  <a:pt x="3054" y="396"/>
                </a:lnTo>
                <a:lnTo>
                  <a:pt x="3032" y="374"/>
                </a:lnTo>
                <a:lnTo>
                  <a:pt x="3005" y="350"/>
                </a:lnTo>
                <a:lnTo>
                  <a:pt x="2975" y="324"/>
                </a:lnTo>
                <a:lnTo>
                  <a:pt x="2937" y="299"/>
                </a:lnTo>
                <a:lnTo>
                  <a:pt x="2931" y="294"/>
                </a:lnTo>
                <a:lnTo>
                  <a:pt x="2993" y="252"/>
                </a:lnTo>
                <a:close/>
                <a:moveTo>
                  <a:pt x="2841" y="354"/>
                </a:moveTo>
                <a:lnTo>
                  <a:pt x="2867" y="336"/>
                </a:lnTo>
                <a:lnTo>
                  <a:pt x="2879" y="344"/>
                </a:lnTo>
                <a:lnTo>
                  <a:pt x="2895" y="354"/>
                </a:lnTo>
                <a:lnTo>
                  <a:pt x="2937" y="384"/>
                </a:lnTo>
                <a:lnTo>
                  <a:pt x="2969" y="411"/>
                </a:lnTo>
                <a:lnTo>
                  <a:pt x="2994" y="435"/>
                </a:lnTo>
                <a:lnTo>
                  <a:pt x="3015" y="459"/>
                </a:lnTo>
                <a:lnTo>
                  <a:pt x="3029" y="480"/>
                </a:lnTo>
                <a:lnTo>
                  <a:pt x="3036" y="498"/>
                </a:lnTo>
                <a:lnTo>
                  <a:pt x="3042" y="512"/>
                </a:lnTo>
                <a:lnTo>
                  <a:pt x="3047" y="524"/>
                </a:lnTo>
                <a:lnTo>
                  <a:pt x="3042" y="534"/>
                </a:lnTo>
                <a:lnTo>
                  <a:pt x="3036" y="549"/>
                </a:lnTo>
                <a:lnTo>
                  <a:pt x="3029" y="566"/>
                </a:lnTo>
                <a:lnTo>
                  <a:pt x="3015" y="588"/>
                </a:lnTo>
                <a:lnTo>
                  <a:pt x="2994" y="609"/>
                </a:lnTo>
                <a:lnTo>
                  <a:pt x="2969" y="633"/>
                </a:lnTo>
                <a:lnTo>
                  <a:pt x="2937" y="662"/>
                </a:lnTo>
                <a:lnTo>
                  <a:pt x="2895" y="692"/>
                </a:lnTo>
                <a:lnTo>
                  <a:pt x="2879" y="702"/>
                </a:lnTo>
                <a:lnTo>
                  <a:pt x="2867" y="710"/>
                </a:lnTo>
                <a:lnTo>
                  <a:pt x="2841" y="692"/>
                </a:lnTo>
                <a:lnTo>
                  <a:pt x="2799" y="662"/>
                </a:lnTo>
                <a:lnTo>
                  <a:pt x="2766" y="633"/>
                </a:lnTo>
                <a:lnTo>
                  <a:pt x="2741" y="609"/>
                </a:lnTo>
                <a:lnTo>
                  <a:pt x="2721" y="588"/>
                </a:lnTo>
                <a:lnTo>
                  <a:pt x="2706" y="566"/>
                </a:lnTo>
                <a:lnTo>
                  <a:pt x="2697" y="549"/>
                </a:lnTo>
                <a:lnTo>
                  <a:pt x="2691" y="534"/>
                </a:lnTo>
                <a:lnTo>
                  <a:pt x="2688" y="524"/>
                </a:lnTo>
                <a:lnTo>
                  <a:pt x="2691" y="512"/>
                </a:lnTo>
                <a:lnTo>
                  <a:pt x="2697" y="498"/>
                </a:lnTo>
                <a:lnTo>
                  <a:pt x="2706" y="480"/>
                </a:lnTo>
                <a:lnTo>
                  <a:pt x="2721" y="459"/>
                </a:lnTo>
                <a:lnTo>
                  <a:pt x="2741" y="435"/>
                </a:lnTo>
                <a:lnTo>
                  <a:pt x="2766" y="411"/>
                </a:lnTo>
                <a:lnTo>
                  <a:pt x="2799" y="384"/>
                </a:lnTo>
                <a:lnTo>
                  <a:pt x="2841" y="354"/>
                </a:lnTo>
                <a:close/>
                <a:moveTo>
                  <a:pt x="2513" y="252"/>
                </a:moveTo>
                <a:lnTo>
                  <a:pt x="2541" y="233"/>
                </a:lnTo>
                <a:lnTo>
                  <a:pt x="2562" y="212"/>
                </a:lnTo>
                <a:lnTo>
                  <a:pt x="2585" y="192"/>
                </a:lnTo>
                <a:lnTo>
                  <a:pt x="2601" y="173"/>
                </a:lnTo>
                <a:lnTo>
                  <a:pt x="2616" y="150"/>
                </a:lnTo>
                <a:lnTo>
                  <a:pt x="2627" y="128"/>
                </a:lnTo>
                <a:lnTo>
                  <a:pt x="2639" y="150"/>
                </a:lnTo>
                <a:lnTo>
                  <a:pt x="2652" y="173"/>
                </a:lnTo>
                <a:lnTo>
                  <a:pt x="2670" y="192"/>
                </a:lnTo>
                <a:lnTo>
                  <a:pt x="2691" y="212"/>
                </a:lnTo>
                <a:lnTo>
                  <a:pt x="2715" y="233"/>
                </a:lnTo>
                <a:lnTo>
                  <a:pt x="2741" y="252"/>
                </a:lnTo>
                <a:lnTo>
                  <a:pt x="2802" y="294"/>
                </a:lnTo>
                <a:lnTo>
                  <a:pt x="2796" y="299"/>
                </a:lnTo>
                <a:lnTo>
                  <a:pt x="2760" y="324"/>
                </a:lnTo>
                <a:lnTo>
                  <a:pt x="2729" y="350"/>
                </a:lnTo>
                <a:lnTo>
                  <a:pt x="2703" y="374"/>
                </a:lnTo>
                <a:lnTo>
                  <a:pt x="2681" y="396"/>
                </a:lnTo>
                <a:lnTo>
                  <a:pt x="2663" y="417"/>
                </a:lnTo>
                <a:lnTo>
                  <a:pt x="2646" y="438"/>
                </a:lnTo>
                <a:lnTo>
                  <a:pt x="2637" y="458"/>
                </a:lnTo>
                <a:lnTo>
                  <a:pt x="2627" y="476"/>
                </a:lnTo>
                <a:lnTo>
                  <a:pt x="2619" y="458"/>
                </a:lnTo>
                <a:lnTo>
                  <a:pt x="2607" y="438"/>
                </a:lnTo>
                <a:lnTo>
                  <a:pt x="2592" y="417"/>
                </a:lnTo>
                <a:lnTo>
                  <a:pt x="2574" y="396"/>
                </a:lnTo>
                <a:lnTo>
                  <a:pt x="2553" y="374"/>
                </a:lnTo>
                <a:lnTo>
                  <a:pt x="2525" y="350"/>
                </a:lnTo>
                <a:lnTo>
                  <a:pt x="2495" y="324"/>
                </a:lnTo>
                <a:lnTo>
                  <a:pt x="2457" y="299"/>
                </a:lnTo>
                <a:lnTo>
                  <a:pt x="2451" y="294"/>
                </a:lnTo>
                <a:lnTo>
                  <a:pt x="2513" y="252"/>
                </a:lnTo>
                <a:close/>
                <a:moveTo>
                  <a:pt x="2358" y="354"/>
                </a:moveTo>
                <a:lnTo>
                  <a:pt x="2387" y="336"/>
                </a:lnTo>
                <a:lnTo>
                  <a:pt x="2415" y="354"/>
                </a:lnTo>
                <a:lnTo>
                  <a:pt x="2457" y="384"/>
                </a:lnTo>
                <a:lnTo>
                  <a:pt x="2489" y="411"/>
                </a:lnTo>
                <a:lnTo>
                  <a:pt x="2514" y="435"/>
                </a:lnTo>
                <a:lnTo>
                  <a:pt x="2535" y="459"/>
                </a:lnTo>
                <a:lnTo>
                  <a:pt x="2549" y="480"/>
                </a:lnTo>
                <a:lnTo>
                  <a:pt x="2556" y="498"/>
                </a:lnTo>
                <a:lnTo>
                  <a:pt x="2562" y="512"/>
                </a:lnTo>
                <a:lnTo>
                  <a:pt x="2567" y="524"/>
                </a:lnTo>
                <a:lnTo>
                  <a:pt x="2562" y="534"/>
                </a:lnTo>
                <a:lnTo>
                  <a:pt x="2556" y="549"/>
                </a:lnTo>
                <a:lnTo>
                  <a:pt x="2549" y="566"/>
                </a:lnTo>
                <a:lnTo>
                  <a:pt x="2535" y="588"/>
                </a:lnTo>
                <a:lnTo>
                  <a:pt x="2514" y="609"/>
                </a:lnTo>
                <a:lnTo>
                  <a:pt x="2489" y="633"/>
                </a:lnTo>
                <a:lnTo>
                  <a:pt x="2457" y="662"/>
                </a:lnTo>
                <a:lnTo>
                  <a:pt x="2415" y="692"/>
                </a:lnTo>
                <a:lnTo>
                  <a:pt x="2387" y="710"/>
                </a:lnTo>
                <a:lnTo>
                  <a:pt x="2358" y="692"/>
                </a:lnTo>
                <a:lnTo>
                  <a:pt x="2319" y="662"/>
                </a:lnTo>
                <a:lnTo>
                  <a:pt x="2285" y="633"/>
                </a:lnTo>
                <a:lnTo>
                  <a:pt x="2261" y="609"/>
                </a:lnTo>
                <a:lnTo>
                  <a:pt x="2241" y="588"/>
                </a:lnTo>
                <a:lnTo>
                  <a:pt x="2228" y="566"/>
                </a:lnTo>
                <a:lnTo>
                  <a:pt x="2217" y="549"/>
                </a:lnTo>
                <a:lnTo>
                  <a:pt x="2211" y="534"/>
                </a:lnTo>
                <a:lnTo>
                  <a:pt x="2210" y="524"/>
                </a:lnTo>
                <a:lnTo>
                  <a:pt x="2211" y="512"/>
                </a:lnTo>
                <a:lnTo>
                  <a:pt x="2217" y="498"/>
                </a:lnTo>
                <a:lnTo>
                  <a:pt x="2228" y="480"/>
                </a:lnTo>
                <a:lnTo>
                  <a:pt x="2241" y="459"/>
                </a:lnTo>
                <a:lnTo>
                  <a:pt x="2261" y="435"/>
                </a:lnTo>
                <a:lnTo>
                  <a:pt x="2285" y="411"/>
                </a:lnTo>
                <a:lnTo>
                  <a:pt x="2319" y="384"/>
                </a:lnTo>
                <a:lnTo>
                  <a:pt x="2358" y="354"/>
                </a:lnTo>
                <a:close/>
                <a:moveTo>
                  <a:pt x="2033" y="252"/>
                </a:moveTo>
                <a:lnTo>
                  <a:pt x="2061" y="233"/>
                </a:lnTo>
                <a:lnTo>
                  <a:pt x="2084" y="212"/>
                </a:lnTo>
                <a:lnTo>
                  <a:pt x="2105" y="192"/>
                </a:lnTo>
                <a:lnTo>
                  <a:pt x="2121" y="173"/>
                </a:lnTo>
                <a:lnTo>
                  <a:pt x="2138" y="150"/>
                </a:lnTo>
                <a:lnTo>
                  <a:pt x="2147" y="128"/>
                </a:lnTo>
                <a:lnTo>
                  <a:pt x="2159" y="150"/>
                </a:lnTo>
                <a:lnTo>
                  <a:pt x="2174" y="173"/>
                </a:lnTo>
                <a:lnTo>
                  <a:pt x="2192" y="192"/>
                </a:lnTo>
                <a:lnTo>
                  <a:pt x="2211" y="212"/>
                </a:lnTo>
                <a:lnTo>
                  <a:pt x="2235" y="233"/>
                </a:lnTo>
                <a:lnTo>
                  <a:pt x="2261" y="252"/>
                </a:lnTo>
                <a:lnTo>
                  <a:pt x="2324" y="294"/>
                </a:lnTo>
                <a:lnTo>
                  <a:pt x="2318" y="299"/>
                </a:lnTo>
                <a:lnTo>
                  <a:pt x="2282" y="324"/>
                </a:lnTo>
                <a:lnTo>
                  <a:pt x="2249" y="350"/>
                </a:lnTo>
                <a:lnTo>
                  <a:pt x="2223" y="374"/>
                </a:lnTo>
                <a:lnTo>
                  <a:pt x="2201" y="396"/>
                </a:lnTo>
                <a:lnTo>
                  <a:pt x="2183" y="417"/>
                </a:lnTo>
                <a:lnTo>
                  <a:pt x="2168" y="438"/>
                </a:lnTo>
                <a:lnTo>
                  <a:pt x="2156" y="458"/>
                </a:lnTo>
                <a:lnTo>
                  <a:pt x="2147" y="476"/>
                </a:lnTo>
                <a:lnTo>
                  <a:pt x="2139" y="458"/>
                </a:lnTo>
                <a:lnTo>
                  <a:pt x="2127" y="438"/>
                </a:lnTo>
                <a:lnTo>
                  <a:pt x="2114" y="417"/>
                </a:lnTo>
                <a:lnTo>
                  <a:pt x="2096" y="396"/>
                </a:lnTo>
                <a:lnTo>
                  <a:pt x="2073" y="374"/>
                </a:lnTo>
                <a:lnTo>
                  <a:pt x="2045" y="350"/>
                </a:lnTo>
                <a:lnTo>
                  <a:pt x="2013" y="324"/>
                </a:lnTo>
                <a:lnTo>
                  <a:pt x="1977" y="299"/>
                </a:lnTo>
                <a:lnTo>
                  <a:pt x="1971" y="294"/>
                </a:lnTo>
                <a:lnTo>
                  <a:pt x="2033" y="252"/>
                </a:lnTo>
                <a:close/>
                <a:moveTo>
                  <a:pt x="1880" y="354"/>
                </a:moveTo>
                <a:lnTo>
                  <a:pt x="1907" y="336"/>
                </a:lnTo>
                <a:lnTo>
                  <a:pt x="1919" y="344"/>
                </a:lnTo>
                <a:lnTo>
                  <a:pt x="1935" y="354"/>
                </a:lnTo>
                <a:lnTo>
                  <a:pt x="1977" y="384"/>
                </a:lnTo>
                <a:lnTo>
                  <a:pt x="2009" y="411"/>
                </a:lnTo>
                <a:lnTo>
                  <a:pt x="2036" y="435"/>
                </a:lnTo>
                <a:lnTo>
                  <a:pt x="2055" y="459"/>
                </a:lnTo>
                <a:lnTo>
                  <a:pt x="2069" y="480"/>
                </a:lnTo>
                <a:lnTo>
                  <a:pt x="2078" y="498"/>
                </a:lnTo>
                <a:lnTo>
                  <a:pt x="2084" y="512"/>
                </a:lnTo>
                <a:lnTo>
                  <a:pt x="2087" y="524"/>
                </a:lnTo>
                <a:lnTo>
                  <a:pt x="2084" y="534"/>
                </a:lnTo>
                <a:lnTo>
                  <a:pt x="2078" y="549"/>
                </a:lnTo>
                <a:lnTo>
                  <a:pt x="2069" y="566"/>
                </a:lnTo>
                <a:lnTo>
                  <a:pt x="2055" y="588"/>
                </a:lnTo>
                <a:lnTo>
                  <a:pt x="2036" y="609"/>
                </a:lnTo>
                <a:lnTo>
                  <a:pt x="2009" y="633"/>
                </a:lnTo>
                <a:lnTo>
                  <a:pt x="1977" y="662"/>
                </a:lnTo>
                <a:lnTo>
                  <a:pt x="1935" y="692"/>
                </a:lnTo>
                <a:lnTo>
                  <a:pt x="1919" y="702"/>
                </a:lnTo>
                <a:lnTo>
                  <a:pt x="1907" y="710"/>
                </a:lnTo>
                <a:lnTo>
                  <a:pt x="1880" y="692"/>
                </a:lnTo>
                <a:lnTo>
                  <a:pt x="1839" y="662"/>
                </a:lnTo>
                <a:lnTo>
                  <a:pt x="1805" y="633"/>
                </a:lnTo>
                <a:lnTo>
                  <a:pt x="1781" y="609"/>
                </a:lnTo>
                <a:lnTo>
                  <a:pt x="1761" y="588"/>
                </a:lnTo>
                <a:lnTo>
                  <a:pt x="1748" y="566"/>
                </a:lnTo>
                <a:lnTo>
                  <a:pt x="1737" y="549"/>
                </a:lnTo>
                <a:lnTo>
                  <a:pt x="1731" y="534"/>
                </a:lnTo>
                <a:lnTo>
                  <a:pt x="1730" y="524"/>
                </a:lnTo>
                <a:lnTo>
                  <a:pt x="1731" y="512"/>
                </a:lnTo>
                <a:lnTo>
                  <a:pt x="1737" y="498"/>
                </a:lnTo>
                <a:lnTo>
                  <a:pt x="1748" y="480"/>
                </a:lnTo>
                <a:lnTo>
                  <a:pt x="1761" y="459"/>
                </a:lnTo>
                <a:lnTo>
                  <a:pt x="1781" y="435"/>
                </a:lnTo>
                <a:lnTo>
                  <a:pt x="1805" y="411"/>
                </a:lnTo>
                <a:lnTo>
                  <a:pt x="1839" y="384"/>
                </a:lnTo>
                <a:lnTo>
                  <a:pt x="1880" y="354"/>
                </a:lnTo>
                <a:close/>
                <a:moveTo>
                  <a:pt x="1554" y="252"/>
                </a:moveTo>
                <a:lnTo>
                  <a:pt x="1580" y="233"/>
                </a:lnTo>
                <a:lnTo>
                  <a:pt x="1604" y="212"/>
                </a:lnTo>
                <a:lnTo>
                  <a:pt x="1623" y="192"/>
                </a:lnTo>
                <a:lnTo>
                  <a:pt x="1641" y="173"/>
                </a:lnTo>
                <a:lnTo>
                  <a:pt x="1656" y="150"/>
                </a:lnTo>
                <a:lnTo>
                  <a:pt x="1668" y="128"/>
                </a:lnTo>
                <a:lnTo>
                  <a:pt x="1680" y="150"/>
                </a:lnTo>
                <a:lnTo>
                  <a:pt x="1694" y="173"/>
                </a:lnTo>
                <a:lnTo>
                  <a:pt x="1712" y="192"/>
                </a:lnTo>
                <a:lnTo>
                  <a:pt x="1731" y="212"/>
                </a:lnTo>
                <a:lnTo>
                  <a:pt x="1755" y="233"/>
                </a:lnTo>
                <a:lnTo>
                  <a:pt x="1781" y="252"/>
                </a:lnTo>
                <a:lnTo>
                  <a:pt x="1844" y="294"/>
                </a:lnTo>
                <a:lnTo>
                  <a:pt x="1838" y="299"/>
                </a:lnTo>
                <a:lnTo>
                  <a:pt x="1802" y="324"/>
                </a:lnTo>
                <a:lnTo>
                  <a:pt x="1769" y="350"/>
                </a:lnTo>
                <a:lnTo>
                  <a:pt x="1743" y="374"/>
                </a:lnTo>
                <a:lnTo>
                  <a:pt x="1721" y="396"/>
                </a:lnTo>
                <a:lnTo>
                  <a:pt x="1701" y="417"/>
                </a:lnTo>
                <a:lnTo>
                  <a:pt x="1688" y="438"/>
                </a:lnTo>
                <a:lnTo>
                  <a:pt x="1676" y="458"/>
                </a:lnTo>
                <a:lnTo>
                  <a:pt x="1668" y="476"/>
                </a:lnTo>
                <a:lnTo>
                  <a:pt x="1659" y="458"/>
                </a:lnTo>
                <a:lnTo>
                  <a:pt x="1647" y="438"/>
                </a:lnTo>
                <a:lnTo>
                  <a:pt x="1634" y="417"/>
                </a:lnTo>
                <a:lnTo>
                  <a:pt x="1616" y="396"/>
                </a:lnTo>
                <a:lnTo>
                  <a:pt x="1593" y="374"/>
                </a:lnTo>
                <a:lnTo>
                  <a:pt x="1566" y="350"/>
                </a:lnTo>
                <a:lnTo>
                  <a:pt x="1533" y="324"/>
                </a:lnTo>
                <a:lnTo>
                  <a:pt x="1497" y="299"/>
                </a:lnTo>
                <a:lnTo>
                  <a:pt x="1491" y="294"/>
                </a:lnTo>
                <a:lnTo>
                  <a:pt x="1554" y="252"/>
                </a:lnTo>
                <a:close/>
                <a:moveTo>
                  <a:pt x="1400" y="354"/>
                </a:moveTo>
                <a:lnTo>
                  <a:pt x="1428" y="336"/>
                </a:lnTo>
                <a:lnTo>
                  <a:pt x="1455" y="354"/>
                </a:lnTo>
                <a:lnTo>
                  <a:pt x="1496" y="384"/>
                </a:lnTo>
                <a:lnTo>
                  <a:pt x="1530" y="411"/>
                </a:lnTo>
                <a:lnTo>
                  <a:pt x="1556" y="435"/>
                </a:lnTo>
                <a:lnTo>
                  <a:pt x="1574" y="459"/>
                </a:lnTo>
                <a:lnTo>
                  <a:pt x="1587" y="480"/>
                </a:lnTo>
                <a:lnTo>
                  <a:pt x="1598" y="498"/>
                </a:lnTo>
                <a:lnTo>
                  <a:pt x="1604" y="512"/>
                </a:lnTo>
                <a:lnTo>
                  <a:pt x="1608" y="524"/>
                </a:lnTo>
                <a:lnTo>
                  <a:pt x="1604" y="534"/>
                </a:lnTo>
                <a:lnTo>
                  <a:pt x="1598" y="549"/>
                </a:lnTo>
                <a:lnTo>
                  <a:pt x="1587" y="566"/>
                </a:lnTo>
                <a:lnTo>
                  <a:pt x="1574" y="588"/>
                </a:lnTo>
                <a:lnTo>
                  <a:pt x="1556" y="609"/>
                </a:lnTo>
                <a:lnTo>
                  <a:pt x="1530" y="633"/>
                </a:lnTo>
                <a:lnTo>
                  <a:pt x="1496" y="662"/>
                </a:lnTo>
                <a:lnTo>
                  <a:pt x="1455" y="692"/>
                </a:lnTo>
                <a:lnTo>
                  <a:pt x="1428" y="710"/>
                </a:lnTo>
                <a:lnTo>
                  <a:pt x="1400" y="692"/>
                </a:lnTo>
                <a:lnTo>
                  <a:pt x="1359" y="662"/>
                </a:lnTo>
                <a:lnTo>
                  <a:pt x="1326" y="633"/>
                </a:lnTo>
                <a:lnTo>
                  <a:pt x="1299" y="609"/>
                </a:lnTo>
                <a:lnTo>
                  <a:pt x="1281" y="588"/>
                </a:lnTo>
                <a:lnTo>
                  <a:pt x="1268" y="566"/>
                </a:lnTo>
                <a:lnTo>
                  <a:pt x="1257" y="549"/>
                </a:lnTo>
                <a:lnTo>
                  <a:pt x="1251" y="534"/>
                </a:lnTo>
                <a:lnTo>
                  <a:pt x="1250" y="524"/>
                </a:lnTo>
                <a:lnTo>
                  <a:pt x="1251" y="512"/>
                </a:lnTo>
                <a:lnTo>
                  <a:pt x="1257" y="498"/>
                </a:lnTo>
                <a:lnTo>
                  <a:pt x="1268" y="480"/>
                </a:lnTo>
                <a:lnTo>
                  <a:pt x="1281" y="459"/>
                </a:lnTo>
                <a:lnTo>
                  <a:pt x="1299" y="435"/>
                </a:lnTo>
                <a:lnTo>
                  <a:pt x="1326" y="411"/>
                </a:lnTo>
                <a:lnTo>
                  <a:pt x="1359" y="384"/>
                </a:lnTo>
                <a:lnTo>
                  <a:pt x="1400" y="354"/>
                </a:lnTo>
                <a:close/>
                <a:moveTo>
                  <a:pt x="1074" y="252"/>
                </a:moveTo>
                <a:lnTo>
                  <a:pt x="1100" y="233"/>
                </a:lnTo>
                <a:lnTo>
                  <a:pt x="1124" y="212"/>
                </a:lnTo>
                <a:lnTo>
                  <a:pt x="1143" y="192"/>
                </a:lnTo>
                <a:lnTo>
                  <a:pt x="1161" y="173"/>
                </a:lnTo>
                <a:lnTo>
                  <a:pt x="1176" y="150"/>
                </a:lnTo>
                <a:lnTo>
                  <a:pt x="1188" y="128"/>
                </a:lnTo>
                <a:lnTo>
                  <a:pt x="1200" y="150"/>
                </a:lnTo>
                <a:lnTo>
                  <a:pt x="1214" y="173"/>
                </a:lnTo>
                <a:lnTo>
                  <a:pt x="1232" y="192"/>
                </a:lnTo>
                <a:lnTo>
                  <a:pt x="1251" y="212"/>
                </a:lnTo>
                <a:lnTo>
                  <a:pt x="1275" y="233"/>
                </a:lnTo>
                <a:lnTo>
                  <a:pt x="1302" y="252"/>
                </a:lnTo>
                <a:lnTo>
                  <a:pt x="1364" y="294"/>
                </a:lnTo>
                <a:lnTo>
                  <a:pt x="1358" y="299"/>
                </a:lnTo>
                <a:lnTo>
                  <a:pt x="1322" y="324"/>
                </a:lnTo>
                <a:lnTo>
                  <a:pt x="1290" y="350"/>
                </a:lnTo>
                <a:lnTo>
                  <a:pt x="1263" y="374"/>
                </a:lnTo>
                <a:lnTo>
                  <a:pt x="1239" y="396"/>
                </a:lnTo>
                <a:lnTo>
                  <a:pt x="1221" y="417"/>
                </a:lnTo>
                <a:lnTo>
                  <a:pt x="1208" y="438"/>
                </a:lnTo>
                <a:lnTo>
                  <a:pt x="1196" y="458"/>
                </a:lnTo>
                <a:lnTo>
                  <a:pt x="1188" y="476"/>
                </a:lnTo>
                <a:lnTo>
                  <a:pt x="1179" y="458"/>
                </a:lnTo>
                <a:lnTo>
                  <a:pt x="1167" y="438"/>
                </a:lnTo>
                <a:lnTo>
                  <a:pt x="1154" y="417"/>
                </a:lnTo>
                <a:lnTo>
                  <a:pt x="1136" y="396"/>
                </a:lnTo>
                <a:lnTo>
                  <a:pt x="1112" y="374"/>
                </a:lnTo>
                <a:lnTo>
                  <a:pt x="1086" y="350"/>
                </a:lnTo>
                <a:lnTo>
                  <a:pt x="1053" y="324"/>
                </a:lnTo>
                <a:lnTo>
                  <a:pt x="1019" y="299"/>
                </a:lnTo>
                <a:lnTo>
                  <a:pt x="1013" y="294"/>
                </a:lnTo>
                <a:lnTo>
                  <a:pt x="1074" y="252"/>
                </a:lnTo>
                <a:close/>
                <a:moveTo>
                  <a:pt x="920" y="354"/>
                </a:moveTo>
                <a:lnTo>
                  <a:pt x="948" y="336"/>
                </a:lnTo>
                <a:lnTo>
                  <a:pt x="960" y="344"/>
                </a:lnTo>
                <a:lnTo>
                  <a:pt x="977" y="354"/>
                </a:lnTo>
                <a:lnTo>
                  <a:pt x="1016" y="384"/>
                </a:lnTo>
                <a:lnTo>
                  <a:pt x="1050" y="411"/>
                </a:lnTo>
                <a:lnTo>
                  <a:pt x="1076" y="435"/>
                </a:lnTo>
                <a:lnTo>
                  <a:pt x="1094" y="459"/>
                </a:lnTo>
                <a:lnTo>
                  <a:pt x="1107" y="480"/>
                </a:lnTo>
                <a:lnTo>
                  <a:pt x="1118" y="498"/>
                </a:lnTo>
                <a:lnTo>
                  <a:pt x="1124" y="512"/>
                </a:lnTo>
                <a:lnTo>
                  <a:pt x="1125" y="524"/>
                </a:lnTo>
                <a:lnTo>
                  <a:pt x="1124" y="534"/>
                </a:lnTo>
                <a:lnTo>
                  <a:pt x="1118" y="549"/>
                </a:lnTo>
                <a:lnTo>
                  <a:pt x="1107" y="566"/>
                </a:lnTo>
                <a:lnTo>
                  <a:pt x="1094" y="588"/>
                </a:lnTo>
                <a:lnTo>
                  <a:pt x="1076" y="609"/>
                </a:lnTo>
                <a:lnTo>
                  <a:pt x="1050" y="633"/>
                </a:lnTo>
                <a:lnTo>
                  <a:pt x="1016" y="662"/>
                </a:lnTo>
                <a:lnTo>
                  <a:pt x="977" y="692"/>
                </a:lnTo>
                <a:lnTo>
                  <a:pt x="960" y="702"/>
                </a:lnTo>
                <a:lnTo>
                  <a:pt x="948" y="710"/>
                </a:lnTo>
                <a:lnTo>
                  <a:pt x="920" y="692"/>
                </a:lnTo>
                <a:lnTo>
                  <a:pt x="881" y="662"/>
                </a:lnTo>
                <a:lnTo>
                  <a:pt x="846" y="633"/>
                </a:lnTo>
                <a:lnTo>
                  <a:pt x="821" y="609"/>
                </a:lnTo>
                <a:lnTo>
                  <a:pt x="803" y="588"/>
                </a:lnTo>
                <a:lnTo>
                  <a:pt x="788" y="566"/>
                </a:lnTo>
                <a:lnTo>
                  <a:pt x="779" y="549"/>
                </a:lnTo>
                <a:lnTo>
                  <a:pt x="773" y="534"/>
                </a:lnTo>
                <a:lnTo>
                  <a:pt x="770" y="524"/>
                </a:lnTo>
                <a:lnTo>
                  <a:pt x="773" y="512"/>
                </a:lnTo>
                <a:lnTo>
                  <a:pt x="779" y="498"/>
                </a:lnTo>
                <a:lnTo>
                  <a:pt x="788" y="480"/>
                </a:lnTo>
                <a:lnTo>
                  <a:pt x="803" y="459"/>
                </a:lnTo>
                <a:lnTo>
                  <a:pt x="821" y="435"/>
                </a:lnTo>
                <a:lnTo>
                  <a:pt x="846" y="411"/>
                </a:lnTo>
                <a:lnTo>
                  <a:pt x="881" y="384"/>
                </a:lnTo>
                <a:lnTo>
                  <a:pt x="920" y="354"/>
                </a:lnTo>
                <a:close/>
                <a:moveTo>
                  <a:pt x="594" y="252"/>
                </a:moveTo>
                <a:lnTo>
                  <a:pt x="620" y="233"/>
                </a:lnTo>
                <a:lnTo>
                  <a:pt x="644" y="212"/>
                </a:lnTo>
                <a:lnTo>
                  <a:pt x="665" y="192"/>
                </a:lnTo>
                <a:lnTo>
                  <a:pt x="683" y="173"/>
                </a:lnTo>
                <a:lnTo>
                  <a:pt x="696" y="150"/>
                </a:lnTo>
                <a:lnTo>
                  <a:pt x="708" y="128"/>
                </a:lnTo>
                <a:lnTo>
                  <a:pt x="720" y="150"/>
                </a:lnTo>
                <a:lnTo>
                  <a:pt x="734" y="173"/>
                </a:lnTo>
                <a:lnTo>
                  <a:pt x="752" y="192"/>
                </a:lnTo>
                <a:lnTo>
                  <a:pt x="773" y="212"/>
                </a:lnTo>
                <a:lnTo>
                  <a:pt x="797" y="233"/>
                </a:lnTo>
                <a:lnTo>
                  <a:pt x="822" y="252"/>
                </a:lnTo>
                <a:lnTo>
                  <a:pt x="884" y="294"/>
                </a:lnTo>
                <a:lnTo>
                  <a:pt x="878" y="299"/>
                </a:lnTo>
                <a:lnTo>
                  <a:pt x="842" y="324"/>
                </a:lnTo>
                <a:lnTo>
                  <a:pt x="810" y="350"/>
                </a:lnTo>
                <a:lnTo>
                  <a:pt x="785" y="374"/>
                </a:lnTo>
                <a:lnTo>
                  <a:pt x="761" y="396"/>
                </a:lnTo>
                <a:lnTo>
                  <a:pt x="743" y="417"/>
                </a:lnTo>
                <a:lnTo>
                  <a:pt x="728" y="438"/>
                </a:lnTo>
                <a:lnTo>
                  <a:pt x="716" y="458"/>
                </a:lnTo>
                <a:lnTo>
                  <a:pt x="708" y="476"/>
                </a:lnTo>
                <a:lnTo>
                  <a:pt x="701" y="458"/>
                </a:lnTo>
                <a:lnTo>
                  <a:pt x="689" y="438"/>
                </a:lnTo>
                <a:lnTo>
                  <a:pt x="674" y="417"/>
                </a:lnTo>
                <a:lnTo>
                  <a:pt x="654" y="396"/>
                </a:lnTo>
                <a:lnTo>
                  <a:pt x="632" y="374"/>
                </a:lnTo>
                <a:lnTo>
                  <a:pt x="606" y="350"/>
                </a:lnTo>
                <a:lnTo>
                  <a:pt x="575" y="324"/>
                </a:lnTo>
                <a:lnTo>
                  <a:pt x="539" y="299"/>
                </a:lnTo>
                <a:lnTo>
                  <a:pt x="533" y="294"/>
                </a:lnTo>
                <a:lnTo>
                  <a:pt x="594" y="252"/>
                </a:lnTo>
                <a:close/>
                <a:moveTo>
                  <a:pt x="440" y="354"/>
                </a:moveTo>
                <a:lnTo>
                  <a:pt x="468" y="336"/>
                </a:lnTo>
                <a:lnTo>
                  <a:pt x="497" y="354"/>
                </a:lnTo>
                <a:lnTo>
                  <a:pt x="536" y="384"/>
                </a:lnTo>
                <a:lnTo>
                  <a:pt x="570" y="411"/>
                </a:lnTo>
                <a:lnTo>
                  <a:pt x="596" y="435"/>
                </a:lnTo>
                <a:lnTo>
                  <a:pt x="614" y="459"/>
                </a:lnTo>
                <a:lnTo>
                  <a:pt x="629" y="480"/>
                </a:lnTo>
                <a:lnTo>
                  <a:pt x="638" y="498"/>
                </a:lnTo>
                <a:lnTo>
                  <a:pt x="644" y="512"/>
                </a:lnTo>
                <a:lnTo>
                  <a:pt x="647" y="524"/>
                </a:lnTo>
                <a:lnTo>
                  <a:pt x="644" y="534"/>
                </a:lnTo>
                <a:lnTo>
                  <a:pt x="638" y="549"/>
                </a:lnTo>
                <a:lnTo>
                  <a:pt x="629" y="566"/>
                </a:lnTo>
                <a:lnTo>
                  <a:pt x="614" y="588"/>
                </a:lnTo>
                <a:lnTo>
                  <a:pt x="596" y="609"/>
                </a:lnTo>
                <a:lnTo>
                  <a:pt x="570" y="633"/>
                </a:lnTo>
                <a:lnTo>
                  <a:pt x="536" y="662"/>
                </a:lnTo>
                <a:lnTo>
                  <a:pt x="497" y="692"/>
                </a:lnTo>
                <a:lnTo>
                  <a:pt x="468" y="710"/>
                </a:lnTo>
                <a:lnTo>
                  <a:pt x="440" y="692"/>
                </a:lnTo>
                <a:lnTo>
                  <a:pt x="401" y="662"/>
                </a:lnTo>
                <a:lnTo>
                  <a:pt x="366" y="633"/>
                </a:lnTo>
                <a:lnTo>
                  <a:pt x="341" y="609"/>
                </a:lnTo>
                <a:lnTo>
                  <a:pt x="323" y="588"/>
                </a:lnTo>
                <a:lnTo>
                  <a:pt x="309" y="566"/>
                </a:lnTo>
                <a:lnTo>
                  <a:pt x="299" y="549"/>
                </a:lnTo>
                <a:lnTo>
                  <a:pt x="293" y="534"/>
                </a:lnTo>
                <a:lnTo>
                  <a:pt x="288" y="524"/>
                </a:lnTo>
                <a:lnTo>
                  <a:pt x="293" y="512"/>
                </a:lnTo>
                <a:lnTo>
                  <a:pt x="299" y="498"/>
                </a:lnTo>
                <a:lnTo>
                  <a:pt x="309" y="480"/>
                </a:lnTo>
                <a:lnTo>
                  <a:pt x="323" y="459"/>
                </a:lnTo>
                <a:lnTo>
                  <a:pt x="341" y="435"/>
                </a:lnTo>
                <a:lnTo>
                  <a:pt x="366" y="411"/>
                </a:lnTo>
                <a:lnTo>
                  <a:pt x="401" y="384"/>
                </a:lnTo>
                <a:lnTo>
                  <a:pt x="440" y="354"/>
                </a:lnTo>
                <a:close/>
                <a:moveTo>
                  <a:pt x="203" y="173"/>
                </a:moveTo>
                <a:lnTo>
                  <a:pt x="216" y="150"/>
                </a:lnTo>
                <a:lnTo>
                  <a:pt x="228" y="128"/>
                </a:lnTo>
                <a:lnTo>
                  <a:pt x="240" y="150"/>
                </a:lnTo>
                <a:lnTo>
                  <a:pt x="255" y="173"/>
                </a:lnTo>
                <a:lnTo>
                  <a:pt x="273" y="192"/>
                </a:lnTo>
                <a:lnTo>
                  <a:pt x="293" y="212"/>
                </a:lnTo>
                <a:lnTo>
                  <a:pt x="317" y="233"/>
                </a:lnTo>
                <a:lnTo>
                  <a:pt x="342" y="252"/>
                </a:lnTo>
                <a:lnTo>
                  <a:pt x="404" y="294"/>
                </a:lnTo>
                <a:lnTo>
                  <a:pt x="398" y="299"/>
                </a:lnTo>
                <a:lnTo>
                  <a:pt x="363" y="324"/>
                </a:lnTo>
                <a:lnTo>
                  <a:pt x="330" y="350"/>
                </a:lnTo>
                <a:lnTo>
                  <a:pt x="303" y="374"/>
                </a:lnTo>
                <a:lnTo>
                  <a:pt x="281" y="396"/>
                </a:lnTo>
                <a:lnTo>
                  <a:pt x="263" y="417"/>
                </a:lnTo>
                <a:lnTo>
                  <a:pt x="249" y="438"/>
                </a:lnTo>
                <a:lnTo>
                  <a:pt x="237" y="458"/>
                </a:lnTo>
                <a:lnTo>
                  <a:pt x="228" y="476"/>
                </a:lnTo>
                <a:lnTo>
                  <a:pt x="221" y="458"/>
                </a:lnTo>
                <a:lnTo>
                  <a:pt x="209" y="438"/>
                </a:lnTo>
                <a:lnTo>
                  <a:pt x="195" y="417"/>
                </a:lnTo>
                <a:lnTo>
                  <a:pt x="174" y="396"/>
                </a:lnTo>
                <a:lnTo>
                  <a:pt x="153" y="374"/>
                </a:lnTo>
                <a:lnTo>
                  <a:pt x="126" y="350"/>
                </a:lnTo>
                <a:lnTo>
                  <a:pt x="95" y="324"/>
                </a:lnTo>
                <a:lnTo>
                  <a:pt x="59" y="299"/>
                </a:lnTo>
                <a:lnTo>
                  <a:pt x="53" y="294"/>
                </a:lnTo>
                <a:lnTo>
                  <a:pt x="114" y="252"/>
                </a:lnTo>
                <a:lnTo>
                  <a:pt x="141" y="233"/>
                </a:lnTo>
                <a:lnTo>
                  <a:pt x="165" y="212"/>
                </a:lnTo>
                <a:lnTo>
                  <a:pt x="185" y="192"/>
                </a:lnTo>
                <a:lnTo>
                  <a:pt x="203" y="173"/>
                </a:lnTo>
                <a:close/>
              </a:path>
            </a:pathLst>
          </a:custGeom>
          <a:solidFill>
            <a:srgbClr val="F9F6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grpSp>
        <p:nvGrpSpPr>
          <p:cNvPr id="26" name="그룹 25"/>
          <p:cNvGrpSpPr/>
          <p:nvPr userDrawn="1"/>
        </p:nvGrpSpPr>
        <p:grpSpPr>
          <a:xfrm>
            <a:off x="0" y="5198753"/>
            <a:ext cx="9144000" cy="516248"/>
            <a:chOff x="0" y="6120620"/>
            <a:chExt cx="9144000" cy="698965"/>
          </a:xfrm>
        </p:grpSpPr>
        <p:sp>
          <p:nvSpPr>
            <p:cNvPr id="27" name="직사각형 26"/>
            <p:cNvSpPr/>
            <p:nvPr userDrawn="1"/>
          </p:nvSpPr>
          <p:spPr>
            <a:xfrm>
              <a:off x="0" y="6246632"/>
              <a:ext cx="9144000" cy="572953"/>
            </a:xfrm>
            <a:prstGeom prst="rect">
              <a:avLst/>
            </a:prstGeom>
            <a:solidFill>
              <a:srgbClr val="3634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직사각형 27"/>
            <p:cNvSpPr/>
            <p:nvPr userDrawn="1"/>
          </p:nvSpPr>
          <p:spPr>
            <a:xfrm>
              <a:off x="0" y="6120620"/>
              <a:ext cx="9144000" cy="126011"/>
            </a:xfrm>
            <a:prstGeom prst="rect">
              <a:avLst/>
            </a:prstGeom>
            <a:solidFill>
              <a:srgbClr val="E1B4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텍스트 개체 틀 26"/>
          <p:cNvSpPr>
            <a:spLocks noGrp="1"/>
          </p:cNvSpPr>
          <p:nvPr>
            <p:ph type="body" sz="quarter" idx="13" hasCustomPrompt="1"/>
          </p:nvPr>
        </p:nvSpPr>
        <p:spPr>
          <a:xfrm>
            <a:off x="2320389" y="3593548"/>
            <a:ext cx="4503224" cy="55512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3600" b="1">
                <a:solidFill>
                  <a:srgbClr val="363435"/>
                </a:solidFill>
                <a:latin typeface="Calibri" panose="020F0502020204030204" charset="0"/>
              </a:defRPr>
            </a:lvl1pPr>
          </a:lstStyle>
          <a:p>
            <a:pPr lvl="0"/>
            <a:r>
              <a:rPr lang="en-US" altLang="ko-KR"/>
              <a:t>Thank you</a:t>
            </a:r>
            <a:endParaRPr lang="ko-KR" altLang="en-US"/>
          </a:p>
        </p:txBody>
      </p:sp>
      <p:sp>
        <p:nvSpPr>
          <p:cNvPr id="3" name="Freeform 14"/>
          <p:cNvSpPr/>
          <p:nvPr userDrawn="1"/>
        </p:nvSpPr>
        <p:spPr bwMode="auto">
          <a:xfrm rot="16200000" flipH="1" flipV="1">
            <a:off x="3059110" y="-3303761"/>
            <a:ext cx="3019429" cy="10152944"/>
          </a:xfrm>
          <a:custGeom>
            <a:avLst/>
            <a:gdLst>
              <a:gd name="T0" fmla="*/ 684 w 6732"/>
              <a:gd name="T1" fmla="*/ 38 h 8636"/>
              <a:gd name="T2" fmla="*/ 474 w 6732"/>
              <a:gd name="T3" fmla="*/ 150 h 8636"/>
              <a:gd name="T4" fmla="*/ 312 w 6732"/>
              <a:gd name="T5" fmla="*/ 270 h 8636"/>
              <a:gd name="T6" fmla="*/ 162 w 6732"/>
              <a:gd name="T7" fmla="*/ 428 h 8636"/>
              <a:gd name="T8" fmla="*/ 48 w 6732"/>
              <a:gd name="T9" fmla="*/ 626 h 8636"/>
              <a:gd name="T10" fmla="*/ 14 w 6732"/>
              <a:gd name="T11" fmla="*/ 742 h 8636"/>
              <a:gd name="T12" fmla="*/ 0 w 6732"/>
              <a:gd name="T13" fmla="*/ 866 h 8636"/>
              <a:gd name="T14" fmla="*/ 6 w 6732"/>
              <a:gd name="T15" fmla="*/ 1004 h 8636"/>
              <a:gd name="T16" fmla="*/ 40 w 6732"/>
              <a:gd name="T17" fmla="*/ 1149 h 8636"/>
              <a:gd name="T18" fmla="*/ 90 w 6732"/>
              <a:gd name="T19" fmla="*/ 1237 h 8636"/>
              <a:gd name="T20" fmla="*/ 206 w 6732"/>
              <a:gd name="T21" fmla="*/ 1379 h 8636"/>
              <a:gd name="T22" fmla="*/ 328 w 6732"/>
              <a:gd name="T23" fmla="*/ 1485 h 8636"/>
              <a:gd name="T24" fmla="*/ 490 w 6732"/>
              <a:gd name="T25" fmla="*/ 1583 h 8636"/>
              <a:gd name="T26" fmla="*/ 696 w 6732"/>
              <a:gd name="T27" fmla="*/ 1661 h 8636"/>
              <a:gd name="T28" fmla="*/ 949 w 6732"/>
              <a:gd name="T29" fmla="*/ 1707 h 8636"/>
              <a:gd name="T30" fmla="*/ 1253 w 6732"/>
              <a:gd name="T31" fmla="*/ 1711 h 8636"/>
              <a:gd name="T32" fmla="*/ 1979 w 6732"/>
              <a:gd name="T33" fmla="*/ 1689 h 8636"/>
              <a:gd name="T34" fmla="*/ 2399 w 6732"/>
              <a:gd name="T35" fmla="*/ 1695 h 8636"/>
              <a:gd name="T36" fmla="*/ 2856 w 6732"/>
              <a:gd name="T37" fmla="*/ 1729 h 8636"/>
              <a:gd name="T38" fmla="*/ 3352 w 6732"/>
              <a:gd name="T39" fmla="*/ 1807 h 8636"/>
              <a:gd name="T40" fmla="*/ 3884 w 6732"/>
              <a:gd name="T41" fmla="*/ 1941 h 8636"/>
              <a:gd name="T42" fmla="*/ 4453 w 6732"/>
              <a:gd name="T43" fmla="*/ 2145 h 8636"/>
              <a:gd name="T44" fmla="*/ 4903 w 6732"/>
              <a:gd name="T45" fmla="*/ 2351 h 8636"/>
              <a:gd name="T46" fmla="*/ 5459 w 6732"/>
              <a:gd name="T47" fmla="*/ 2673 h 8636"/>
              <a:gd name="T48" fmla="*/ 5877 w 6732"/>
              <a:gd name="T49" fmla="*/ 2983 h 8636"/>
              <a:gd name="T50" fmla="*/ 6084 w 6732"/>
              <a:gd name="T51" fmla="*/ 3169 h 8636"/>
              <a:gd name="T52" fmla="*/ 6266 w 6732"/>
              <a:gd name="T53" fmla="*/ 3356 h 8636"/>
              <a:gd name="T54" fmla="*/ 6422 w 6732"/>
              <a:gd name="T55" fmla="*/ 3548 h 8636"/>
              <a:gd name="T56" fmla="*/ 6548 w 6732"/>
              <a:gd name="T57" fmla="*/ 3738 h 8636"/>
              <a:gd name="T58" fmla="*/ 6642 w 6732"/>
              <a:gd name="T59" fmla="*/ 3928 h 8636"/>
              <a:gd name="T60" fmla="*/ 6704 w 6732"/>
              <a:gd name="T61" fmla="*/ 4114 h 8636"/>
              <a:gd name="T62" fmla="*/ 6730 w 6732"/>
              <a:gd name="T63" fmla="*/ 4294 h 8636"/>
              <a:gd name="T64" fmla="*/ 6720 w 6732"/>
              <a:gd name="T65" fmla="*/ 4468 h 8636"/>
              <a:gd name="T66" fmla="*/ 6672 w 6732"/>
              <a:gd name="T67" fmla="*/ 4632 h 8636"/>
              <a:gd name="T68" fmla="*/ 6582 w 6732"/>
              <a:gd name="T69" fmla="*/ 4786 h 8636"/>
              <a:gd name="T70" fmla="*/ 6452 w 6732"/>
              <a:gd name="T71" fmla="*/ 4928 h 8636"/>
              <a:gd name="T72" fmla="*/ 6324 w 6732"/>
              <a:gd name="T73" fmla="*/ 5024 h 8636"/>
              <a:gd name="T74" fmla="*/ 6122 w 6732"/>
              <a:gd name="T75" fmla="*/ 5140 h 8636"/>
              <a:gd name="T76" fmla="*/ 5894 w 6732"/>
              <a:gd name="T77" fmla="*/ 5244 h 8636"/>
              <a:gd name="T78" fmla="*/ 5375 w 6732"/>
              <a:gd name="T79" fmla="*/ 5425 h 8636"/>
              <a:gd name="T80" fmla="*/ 4489 w 6732"/>
              <a:gd name="T81" fmla="*/ 5683 h 8636"/>
              <a:gd name="T82" fmla="*/ 3878 w 6732"/>
              <a:gd name="T83" fmla="*/ 5879 h 8636"/>
              <a:gd name="T84" fmla="*/ 3356 w 6732"/>
              <a:gd name="T85" fmla="*/ 6091 h 8636"/>
              <a:gd name="T86" fmla="*/ 3070 w 6732"/>
              <a:gd name="T87" fmla="*/ 6235 h 8636"/>
              <a:gd name="T88" fmla="*/ 2802 w 6732"/>
              <a:gd name="T89" fmla="*/ 6401 h 8636"/>
              <a:gd name="T90" fmla="*/ 2552 w 6732"/>
              <a:gd name="T91" fmla="*/ 6591 h 8636"/>
              <a:gd name="T92" fmla="*/ 2325 w 6732"/>
              <a:gd name="T93" fmla="*/ 6809 h 8636"/>
              <a:gd name="T94" fmla="*/ 2125 w 6732"/>
              <a:gd name="T95" fmla="*/ 7057 h 8636"/>
              <a:gd name="T96" fmla="*/ 2045 w 6732"/>
              <a:gd name="T97" fmla="*/ 7191 h 8636"/>
              <a:gd name="T98" fmla="*/ 1961 w 6732"/>
              <a:gd name="T99" fmla="*/ 7423 h 8636"/>
              <a:gd name="T100" fmla="*/ 1917 w 6732"/>
              <a:gd name="T101" fmla="*/ 7618 h 8636"/>
              <a:gd name="T102" fmla="*/ 1895 w 6732"/>
              <a:gd name="T103" fmla="*/ 7852 h 8636"/>
              <a:gd name="T104" fmla="*/ 1907 w 6732"/>
              <a:gd name="T105" fmla="*/ 8116 h 8636"/>
              <a:gd name="T106" fmla="*/ 1967 w 6732"/>
              <a:gd name="T107" fmla="*/ 8406 h 8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732" h="8636">
                <a:moveTo>
                  <a:pt x="772" y="0"/>
                </a:moveTo>
                <a:lnTo>
                  <a:pt x="772" y="0"/>
                </a:lnTo>
                <a:lnTo>
                  <a:pt x="730" y="16"/>
                </a:lnTo>
                <a:lnTo>
                  <a:pt x="684" y="38"/>
                </a:lnTo>
                <a:lnTo>
                  <a:pt x="622" y="66"/>
                </a:lnTo>
                <a:lnTo>
                  <a:pt x="552" y="104"/>
                </a:lnTo>
                <a:lnTo>
                  <a:pt x="514" y="126"/>
                </a:lnTo>
                <a:lnTo>
                  <a:pt x="474" y="150"/>
                </a:lnTo>
                <a:lnTo>
                  <a:pt x="434" y="176"/>
                </a:lnTo>
                <a:lnTo>
                  <a:pt x="394" y="204"/>
                </a:lnTo>
                <a:lnTo>
                  <a:pt x="352" y="236"/>
                </a:lnTo>
                <a:lnTo>
                  <a:pt x="312" y="270"/>
                </a:lnTo>
                <a:lnTo>
                  <a:pt x="272" y="306"/>
                </a:lnTo>
                <a:lnTo>
                  <a:pt x="234" y="344"/>
                </a:lnTo>
                <a:lnTo>
                  <a:pt x="196" y="384"/>
                </a:lnTo>
                <a:lnTo>
                  <a:pt x="162" y="428"/>
                </a:lnTo>
                <a:lnTo>
                  <a:pt x="128" y="474"/>
                </a:lnTo>
                <a:lnTo>
                  <a:pt x="98" y="522"/>
                </a:lnTo>
                <a:lnTo>
                  <a:pt x="72" y="574"/>
                </a:lnTo>
                <a:lnTo>
                  <a:pt x="48" y="626"/>
                </a:lnTo>
                <a:lnTo>
                  <a:pt x="38" y="654"/>
                </a:lnTo>
                <a:lnTo>
                  <a:pt x="30" y="682"/>
                </a:lnTo>
                <a:lnTo>
                  <a:pt x="22" y="712"/>
                </a:lnTo>
                <a:lnTo>
                  <a:pt x="14" y="742"/>
                </a:lnTo>
                <a:lnTo>
                  <a:pt x="8" y="772"/>
                </a:lnTo>
                <a:lnTo>
                  <a:pt x="4" y="802"/>
                </a:lnTo>
                <a:lnTo>
                  <a:pt x="2" y="834"/>
                </a:lnTo>
                <a:lnTo>
                  <a:pt x="0" y="866"/>
                </a:lnTo>
                <a:lnTo>
                  <a:pt x="0" y="900"/>
                </a:lnTo>
                <a:lnTo>
                  <a:pt x="0" y="934"/>
                </a:lnTo>
                <a:lnTo>
                  <a:pt x="2" y="968"/>
                </a:lnTo>
                <a:lnTo>
                  <a:pt x="6" y="1004"/>
                </a:lnTo>
                <a:lnTo>
                  <a:pt x="12" y="1038"/>
                </a:lnTo>
                <a:lnTo>
                  <a:pt x="20" y="1076"/>
                </a:lnTo>
                <a:lnTo>
                  <a:pt x="30" y="1111"/>
                </a:lnTo>
                <a:lnTo>
                  <a:pt x="40" y="1149"/>
                </a:lnTo>
                <a:lnTo>
                  <a:pt x="40" y="1149"/>
                </a:lnTo>
                <a:lnTo>
                  <a:pt x="52" y="1173"/>
                </a:lnTo>
                <a:lnTo>
                  <a:pt x="68" y="1201"/>
                </a:lnTo>
                <a:lnTo>
                  <a:pt x="90" y="1237"/>
                </a:lnTo>
                <a:lnTo>
                  <a:pt x="120" y="1281"/>
                </a:lnTo>
                <a:lnTo>
                  <a:pt x="160" y="1327"/>
                </a:lnTo>
                <a:lnTo>
                  <a:pt x="182" y="1353"/>
                </a:lnTo>
                <a:lnTo>
                  <a:pt x="206" y="1379"/>
                </a:lnTo>
                <a:lnTo>
                  <a:pt x="234" y="1405"/>
                </a:lnTo>
                <a:lnTo>
                  <a:pt x="262" y="1431"/>
                </a:lnTo>
                <a:lnTo>
                  <a:pt x="294" y="1457"/>
                </a:lnTo>
                <a:lnTo>
                  <a:pt x="328" y="1485"/>
                </a:lnTo>
                <a:lnTo>
                  <a:pt x="364" y="1509"/>
                </a:lnTo>
                <a:lnTo>
                  <a:pt x="404" y="1535"/>
                </a:lnTo>
                <a:lnTo>
                  <a:pt x="446" y="1559"/>
                </a:lnTo>
                <a:lnTo>
                  <a:pt x="490" y="1583"/>
                </a:lnTo>
                <a:lnTo>
                  <a:pt x="536" y="1605"/>
                </a:lnTo>
                <a:lnTo>
                  <a:pt x="588" y="1625"/>
                </a:lnTo>
                <a:lnTo>
                  <a:pt x="640" y="1645"/>
                </a:lnTo>
                <a:lnTo>
                  <a:pt x="696" y="1661"/>
                </a:lnTo>
                <a:lnTo>
                  <a:pt x="754" y="1677"/>
                </a:lnTo>
                <a:lnTo>
                  <a:pt x="816" y="1689"/>
                </a:lnTo>
                <a:lnTo>
                  <a:pt x="881" y="1699"/>
                </a:lnTo>
                <a:lnTo>
                  <a:pt x="949" y="1707"/>
                </a:lnTo>
                <a:lnTo>
                  <a:pt x="1021" y="1711"/>
                </a:lnTo>
                <a:lnTo>
                  <a:pt x="1095" y="1713"/>
                </a:lnTo>
                <a:lnTo>
                  <a:pt x="1095" y="1713"/>
                </a:lnTo>
                <a:lnTo>
                  <a:pt x="1253" y="1711"/>
                </a:lnTo>
                <a:lnTo>
                  <a:pt x="1421" y="1707"/>
                </a:lnTo>
                <a:lnTo>
                  <a:pt x="1597" y="1699"/>
                </a:lnTo>
                <a:lnTo>
                  <a:pt x="1783" y="1693"/>
                </a:lnTo>
                <a:lnTo>
                  <a:pt x="1979" y="1689"/>
                </a:lnTo>
                <a:lnTo>
                  <a:pt x="2081" y="1689"/>
                </a:lnTo>
                <a:lnTo>
                  <a:pt x="2185" y="1689"/>
                </a:lnTo>
                <a:lnTo>
                  <a:pt x="2291" y="1691"/>
                </a:lnTo>
                <a:lnTo>
                  <a:pt x="2399" y="1695"/>
                </a:lnTo>
                <a:lnTo>
                  <a:pt x="2511" y="1701"/>
                </a:lnTo>
                <a:lnTo>
                  <a:pt x="2622" y="1707"/>
                </a:lnTo>
                <a:lnTo>
                  <a:pt x="2738" y="1717"/>
                </a:lnTo>
                <a:lnTo>
                  <a:pt x="2856" y="1729"/>
                </a:lnTo>
                <a:lnTo>
                  <a:pt x="2976" y="1743"/>
                </a:lnTo>
                <a:lnTo>
                  <a:pt x="3100" y="1761"/>
                </a:lnTo>
                <a:lnTo>
                  <a:pt x="3224" y="1783"/>
                </a:lnTo>
                <a:lnTo>
                  <a:pt x="3352" y="1807"/>
                </a:lnTo>
                <a:lnTo>
                  <a:pt x="3482" y="1833"/>
                </a:lnTo>
                <a:lnTo>
                  <a:pt x="3614" y="1865"/>
                </a:lnTo>
                <a:lnTo>
                  <a:pt x="3748" y="1901"/>
                </a:lnTo>
                <a:lnTo>
                  <a:pt x="3884" y="1941"/>
                </a:lnTo>
                <a:lnTo>
                  <a:pt x="4024" y="1985"/>
                </a:lnTo>
                <a:lnTo>
                  <a:pt x="4166" y="2033"/>
                </a:lnTo>
                <a:lnTo>
                  <a:pt x="4307" y="2087"/>
                </a:lnTo>
                <a:lnTo>
                  <a:pt x="4453" y="2145"/>
                </a:lnTo>
                <a:lnTo>
                  <a:pt x="4603" y="2209"/>
                </a:lnTo>
                <a:lnTo>
                  <a:pt x="4753" y="2277"/>
                </a:lnTo>
                <a:lnTo>
                  <a:pt x="4753" y="2277"/>
                </a:lnTo>
                <a:lnTo>
                  <a:pt x="4903" y="2351"/>
                </a:lnTo>
                <a:lnTo>
                  <a:pt x="5049" y="2427"/>
                </a:lnTo>
                <a:lnTo>
                  <a:pt x="5189" y="2507"/>
                </a:lnTo>
                <a:lnTo>
                  <a:pt x="5327" y="2589"/>
                </a:lnTo>
                <a:lnTo>
                  <a:pt x="5459" y="2673"/>
                </a:lnTo>
                <a:lnTo>
                  <a:pt x="5585" y="2759"/>
                </a:lnTo>
                <a:lnTo>
                  <a:pt x="5707" y="2847"/>
                </a:lnTo>
                <a:lnTo>
                  <a:pt x="5823" y="2937"/>
                </a:lnTo>
                <a:lnTo>
                  <a:pt x="5877" y="2983"/>
                </a:lnTo>
                <a:lnTo>
                  <a:pt x="5932" y="3029"/>
                </a:lnTo>
                <a:lnTo>
                  <a:pt x="5984" y="3075"/>
                </a:lnTo>
                <a:lnTo>
                  <a:pt x="6036" y="3123"/>
                </a:lnTo>
                <a:lnTo>
                  <a:pt x="6084" y="3169"/>
                </a:lnTo>
                <a:lnTo>
                  <a:pt x="6132" y="3215"/>
                </a:lnTo>
                <a:lnTo>
                  <a:pt x="6180" y="3262"/>
                </a:lnTo>
                <a:lnTo>
                  <a:pt x="6224" y="3310"/>
                </a:lnTo>
                <a:lnTo>
                  <a:pt x="6266" y="3356"/>
                </a:lnTo>
                <a:lnTo>
                  <a:pt x="6308" y="3404"/>
                </a:lnTo>
                <a:lnTo>
                  <a:pt x="6348" y="3452"/>
                </a:lnTo>
                <a:lnTo>
                  <a:pt x="6386" y="3500"/>
                </a:lnTo>
                <a:lnTo>
                  <a:pt x="6422" y="3548"/>
                </a:lnTo>
                <a:lnTo>
                  <a:pt x="6456" y="3596"/>
                </a:lnTo>
                <a:lnTo>
                  <a:pt x="6488" y="3644"/>
                </a:lnTo>
                <a:lnTo>
                  <a:pt x="6518" y="3690"/>
                </a:lnTo>
                <a:lnTo>
                  <a:pt x="6548" y="3738"/>
                </a:lnTo>
                <a:lnTo>
                  <a:pt x="6574" y="3786"/>
                </a:lnTo>
                <a:lnTo>
                  <a:pt x="6598" y="3834"/>
                </a:lnTo>
                <a:lnTo>
                  <a:pt x="6622" y="3880"/>
                </a:lnTo>
                <a:lnTo>
                  <a:pt x="6642" y="3928"/>
                </a:lnTo>
                <a:lnTo>
                  <a:pt x="6660" y="3974"/>
                </a:lnTo>
                <a:lnTo>
                  <a:pt x="6678" y="4020"/>
                </a:lnTo>
                <a:lnTo>
                  <a:pt x="6692" y="4068"/>
                </a:lnTo>
                <a:lnTo>
                  <a:pt x="6704" y="4114"/>
                </a:lnTo>
                <a:lnTo>
                  <a:pt x="6714" y="4158"/>
                </a:lnTo>
                <a:lnTo>
                  <a:pt x="6722" y="4204"/>
                </a:lnTo>
                <a:lnTo>
                  <a:pt x="6726" y="4250"/>
                </a:lnTo>
                <a:lnTo>
                  <a:pt x="6730" y="4294"/>
                </a:lnTo>
                <a:lnTo>
                  <a:pt x="6732" y="4338"/>
                </a:lnTo>
                <a:lnTo>
                  <a:pt x="6730" y="4382"/>
                </a:lnTo>
                <a:lnTo>
                  <a:pt x="6726" y="4424"/>
                </a:lnTo>
                <a:lnTo>
                  <a:pt x="6720" y="4468"/>
                </a:lnTo>
                <a:lnTo>
                  <a:pt x="6712" y="4510"/>
                </a:lnTo>
                <a:lnTo>
                  <a:pt x="6700" y="4550"/>
                </a:lnTo>
                <a:lnTo>
                  <a:pt x="6688" y="4592"/>
                </a:lnTo>
                <a:lnTo>
                  <a:pt x="6672" y="4632"/>
                </a:lnTo>
                <a:lnTo>
                  <a:pt x="6654" y="4672"/>
                </a:lnTo>
                <a:lnTo>
                  <a:pt x="6632" y="4710"/>
                </a:lnTo>
                <a:lnTo>
                  <a:pt x="6608" y="4748"/>
                </a:lnTo>
                <a:lnTo>
                  <a:pt x="6582" y="4786"/>
                </a:lnTo>
                <a:lnTo>
                  <a:pt x="6554" y="4822"/>
                </a:lnTo>
                <a:lnTo>
                  <a:pt x="6522" y="4858"/>
                </a:lnTo>
                <a:lnTo>
                  <a:pt x="6488" y="4894"/>
                </a:lnTo>
                <a:lnTo>
                  <a:pt x="6452" y="4928"/>
                </a:lnTo>
                <a:lnTo>
                  <a:pt x="6412" y="4960"/>
                </a:lnTo>
                <a:lnTo>
                  <a:pt x="6370" y="4992"/>
                </a:lnTo>
                <a:lnTo>
                  <a:pt x="6324" y="5024"/>
                </a:lnTo>
                <a:lnTo>
                  <a:pt x="6324" y="5024"/>
                </a:lnTo>
                <a:lnTo>
                  <a:pt x="6276" y="5054"/>
                </a:lnTo>
                <a:lnTo>
                  <a:pt x="6226" y="5084"/>
                </a:lnTo>
                <a:lnTo>
                  <a:pt x="6176" y="5112"/>
                </a:lnTo>
                <a:lnTo>
                  <a:pt x="6122" y="5140"/>
                </a:lnTo>
                <a:lnTo>
                  <a:pt x="6068" y="5168"/>
                </a:lnTo>
                <a:lnTo>
                  <a:pt x="6012" y="5194"/>
                </a:lnTo>
                <a:lnTo>
                  <a:pt x="5954" y="5220"/>
                </a:lnTo>
                <a:lnTo>
                  <a:pt x="5894" y="5244"/>
                </a:lnTo>
                <a:lnTo>
                  <a:pt x="5773" y="5292"/>
                </a:lnTo>
                <a:lnTo>
                  <a:pt x="5645" y="5338"/>
                </a:lnTo>
                <a:lnTo>
                  <a:pt x="5511" y="5384"/>
                </a:lnTo>
                <a:lnTo>
                  <a:pt x="5375" y="5425"/>
                </a:lnTo>
                <a:lnTo>
                  <a:pt x="5233" y="5469"/>
                </a:lnTo>
                <a:lnTo>
                  <a:pt x="5089" y="5511"/>
                </a:lnTo>
                <a:lnTo>
                  <a:pt x="4793" y="5595"/>
                </a:lnTo>
                <a:lnTo>
                  <a:pt x="4489" y="5683"/>
                </a:lnTo>
                <a:lnTo>
                  <a:pt x="4337" y="5729"/>
                </a:lnTo>
                <a:lnTo>
                  <a:pt x="4184" y="5777"/>
                </a:lnTo>
                <a:lnTo>
                  <a:pt x="4030" y="5827"/>
                </a:lnTo>
                <a:lnTo>
                  <a:pt x="3878" y="5879"/>
                </a:lnTo>
                <a:lnTo>
                  <a:pt x="3726" y="5935"/>
                </a:lnTo>
                <a:lnTo>
                  <a:pt x="3576" y="5995"/>
                </a:lnTo>
                <a:lnTo>
                  <a:pt x="3428" y="6059"/>
                </a:lnTo>
                <a:lnTo>
                  <a:pt x="3356" y="6091"/>
                </a:lnTo>
                <a:lnTo>
                  <a:pt x="3282" y="6125"/>
                </a:lnTo>
                <a:lnTo>
                  <a:pt x="3212" y="6161"/>
                </a:lnTo>
                <a:lnTo>
                  <a:pt x="3140" y="6197"/>
                </a:lnTo>
                <a:lnTo>
                  <a:pt x="3070" y="6235"/>
                </a:lnTo>
                <a:lnTo>
                  <a:pt x="3002" y="6275"/>
                </a:lnTo>
                <a:lnTo>
                  <a:pt x="2934" y="6317"/>
                </a:lnTo>
                <a:lnTo>
                  <a:pt x="2868" y="6359"/>
                </a:lnTo>
                <a:lnTo>
                  <a:pt x="2802" y="6401"/>
                </a:lnTo>
                <a:lnTo>
                  <a:pt x="2736" y="6447"/>
                </a:lnTo>
                <a:lnTo>
                  <a:pt x="2674" y="6493"/>
                </a:lnTo>
                <a:lnTo>
                  <a:pt x="2612" y="6541"/>
                </a:lnTo>
                <a:lnTo>
                  <a:pt x="2552" y="6591"/>
                </a:lnTo>
                <a:lnTo>
                  <a:pt x="2493" y="6643"/>
                </a:lnTo>
                <a:lnTo>
                  <a:pt x="2435" y="6697"/>
                </a:lnTo>
                <a:lnTo>
                  <a:pt x="2379" y="6751"/>
                </a:lnTo>
                <a:lnTo>
                  <a:pt x="2325" y="6809"/>
                </a:lnTo>
                <a:lnTo>
                  <a:pt x="2273" y="6867"/>
                </a:lnTo>
                <a:lnTo>
                  <a:pt x="2221" y="6929"/>
                </a:lnTo>
                <a:lnTo>
                  <a:pt x="2171" y="6991"/>
                </a:lnTo>
                <a:lnTo>
                  <a:pt x="2125" y="7057"/>
                </a:lnTo>
                <a:lnTo>
                  <a:pt x="2079" y="7123"/>
                </a:lnTo>
                <a:lnTo>
                  <a:pt x="2079" y="7123"/>
                </a:lnTo>
                <a:lnTo>
                  <a:pt x="2063" y="7153"/>
                </a:lnTo>
                <a:lnTo>
                  <a:pt x="2045" y="7191"/>
                </a:lnTo>
                <a:lnTo>
                  <a:pt x="2023" y="7243"/>
                </a:lnTo>
                <a:lnTo>
                  <a:pt x="1999" y="7305"/>
                </a:lnTo>
                <a:lnTo>
                  <a:pt x="1973" y="7381"/>
                </a:lnTo>
                <a:lnTo>
                  <a:pt x="1961" y="7423"/>
                </a:lnTo>
                <a:lnTo>
                  <a:pt x="1949" y="7469"/>
                </a:lnTo>
                <a:lnTo>
                  <a:pt x="1937" y="7517"/>
                </a:lnTo>
                <a:lnTo>
                  <a:pt x="1927" y="7566"/>
                </a:lnTo>
                <a:lnTo>
                  <a:pt x="1917" y="7618"/>
                </a:lnTo>
                <a:lnTo>
                  <a:pt x="1909" y="7674"/>
                </a:lnTo>
                <a:lnTo>
                  <a:pt x="1903" y="7730"/>
                </a:lnTo>
                <a:lnTo>
                  <a:pt x="1899" y="7790"/>
                </a:lnTo>
                <a:lnTo>
                  <a:pt x="1895" y="7852"/>
                </a:lnTo>
                <a:lnTo>
                  <a:pt x="1895" y="7914"/>
                </a:lnTo>
                <a:lnTo>
                  <a:pt x="1897" y="7980"/>
                </a:lnTo>
                <a:lnTo>
                  <a:pt x="1901" y="8048"/>
                </a:lnTo>
                <a:lnTo>
                  <a:pt x="1907" y="8116"/>
                </a:lnTo>
                <a:lnTo>
                  <a:pt x="1917" y="8186"/>
                </a:lnTo>
                <a:lnTo>
                  <a:pt x="1931" y="8258"/>
                </a:lnTo>
                <a:lnTo>
                  <a:pt x="1947" y="8332"/>
                </a:lnTo>
                <a:lnTo>
                  <a:pt x="1967" y="8406"/>
                </a:lnTo>
                <a:lnTo>
                  <a:pt x="1991" y="8482"/>
                </a:lnTo>
                <a:lnTo>
                  <a:pt x="2019" y="8558"/>
                </a:lnTo>
                <a:lnTo>
                  <a:pt x="2051" y="8636"/>
                </a:lnTo>
              </a:path>
            </a:pathLst>
          </a:custGeom>
          <a:noFill/>
          <a:ln w="28575" cap="rnd">
            <a:solidFill>
              <a:srgbClr val="E1B46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grpSp>
        <p:nvGrpSpPr>
          <p:cNvPr id="23" name="그룹 22"/>
          <p:cNvGrpSpPr/>
          <p:nvPr userDrawn="1"/>
        </p:nvGrpSpPr>
        <p:grpSpPr>
          <a:xfrm>
            <a:off x="1883662" y="916120"/>
            <a:ext cx="5536314" cy="2579313"/>
            <a:chOff x="1501985" y="1246915"/>
            <a:chExt cx="6299667" cy="2641459"/>
          </a:xfrm>
        </p:grpSpPr>
        <p:sp>
          <p:nvSpPr>
            <p:cNvPr id="4" name="Freeform 10"/>
            <p:cNvSpPr/>
            <p:nvPr userDrawn="1"/>
          </p:nvSpPr>
          <p:spPr bwMode="auto">
            <a:xfrm>
              <a:off x="4432292" y="1246915"/>
              <a:ext cx="1536872" cy="1354091"/>
            </a:xfrm>
            <a:custGeom>
              <a:avLst/>
              <a:gdLst>
                <a:gd name="T0" fmla="*/ 2820 w 2842"/>
                <a:gd name="T1" fmla="*/ 1172 h 2504"/>
                <a:gd name="T2" fmla="*/ 2190 w 2842"/>
                <a:gd name="T3" fmla="*/ 80 h 2504"/>
                <a:gd name="T4" fmla="*/ 2190 w 2842"/>
                <a:gd name="T5" fmla="*/ 80 h 2504"/>
                <a:gd name="T6" fmla="*/ 2178 w 2842"/>
                <a:gd name="T7" fmla="*/ 62 h 2504"/>
                <a:gd name="T8" fmla="*/ 2164 w 2842"/>
                <a:gd name="T9" fmla="*/ 48 h 2504"/>
                <a:gd name="T10" fmla="*/ 2148 w 2842"/>
                <a:gd name="T11" fmla="*/ 34 h 2504"/>
                <a:gd name="T12" fmla="*/ 2132 w 2842"/>
                <a:gd name="T13" fmla="*/ 22 h 2504"/>
                <a:gd name="T14" fmla="*/ 2114 w 2842"/>
                <a:gd name="T15" fmla="*/ 12 h 2504"/>
                <a:gd name="T16" fmla="*/ 2094 w 2842"/>
                <a:gd name="T17" fmla="*/ 6 h 2504"/>
                <a:gd name="T18" fmla="*/ 2072 w 2842"/>
                <a:gd name="T19" fmla="*/ 2 h 2504"/>
                <a:gd name="T20" fmla="*/ 2052 w 2842"/>
                <a:gd name="T21" fmla="*/ 0 h 2504"/>
                <a:gd name="T22" fmla="*/ 792 w 2842"/>
                <a:gd name="T23" fmla="*/ 0 h 2504"/>
                <a:gd name="T24" fmla="*/ 792 w 2842"/>
                <a:gd name="T25" fmla="*/ 0 h 2504"/>
                <a:gd name="T26" fmla="*/ 770 w 2842"/>
                <a:gd name="T27" fmla="*/ 2 h 2504"/>
                <a:gd name="T28" fmla="*/ 750 w 2842"/>
                <a:gd name="T29" fmla="*/ 6 h 2504"/>
                <a:gd name="T30" fmla="*/ 730 w 2842"/>
                <a:gd name="T31" fmla="*/ 12 h 2504"/>
                <a:gd name="T32" fmla="*/ 712 w 2842"/>
                <a:gd name="T33" fmla="*/ 22 h 2504"/>
                <a:gd name="T34" fmla="*/ 694 w 2842"/>
                <a:gd name="T35" fmla="*/ 34 h 2504"/>
                <a:gd name="T36" fmla="*/ 678 w 2842"/>
                <a:gd name="T37" fmla="*/ 48 h 2504"/>
                <a:gd name="T38" fmla="*/ 664 w 2842"/>
                <a:gd name="T39" fmla="*/ 62 h 2504"/>
                <a:gd name="T40" fmla="*/ 652 w 2842"/>
                <a:gd name="T41" fmla="*/ 80 h 2504"/>
                <a:gd name="T42" fmla="*/ 22 w 2842"/>
                <a:gd name="T43" fmla="*/ 1172 h 2504"/>
                <a:gd name="T44" fmla="*/ 22 w 2842"/>
                <a:gd name="T45" fmla="*/ 1172 h 2504"/>
                <a:gd name="T46" fmla="*/ 12 w 2842"/>
                <a:gd name="T47" fmla="*/ 1192 h 2504"/>
                <a:gd name="T48" fmla="*/ 6 w 2842"/>
                <a:gd name="T49" fmla="*/ 1212 h 2504"/>
                <a:gd name="T50" fmla="*/ 2 w 2842"/>
                <a:gd name="T51" fmla="*/ 1232 h 2504"/>
                <a:gd name="T52" fmla="*/ 0 w 2842"/>
                <a:gd name="T53" fmla="*/ 1252 h 2504"/>
                <a:gd name="T54" fmla="*/ 2 w 2842"/>
                <a:gd name="T55" fmla="*/ 1272 h 2504"/>
                <a:gd name="T56" fmla="*/ 6 w 2842"/>
                <a:gd name="T57" fmla="*/ 1294 h 2504"/>
                <a:gd name="T58" fmla="*/ 12 w 2842"/>
                <a:gd name="T59" fmla="*/ 1314 h 2504"/>
                <a:gd name="T60" fmla="*/ 22 w 2842"/>
                <a:gd name="T61" fmla="*/ 1332 h 2504"/>
                <a:gd name="T62" fmla="*/ 652 w 2842"/>
                <a:gd name="T63" fmla="*/ 2424 h 2504"/>
                <a:gd name="T64" fmla="*/ 652 w 2842"/>
                <a:gd name="T65" fmla="*/ 2424 h 2504"/>
                <a:gd name="T66" fmla="*/ 664 w 2842"/>
                <a:gd name="T67" fmla="*/ 2442 h 2504"/>
                <a:gd name="T68" fmla="*/ 678 w 2842"/>
                <a:gd name="T69" fmla="*/ 2458 h 2504"/>
                <a:gd name="T70" fmla="*/ 694 w 2842"/>
                <a:gd name="T71" fmla="*/ 2472 h 2504"/>
                <a:gd name="T72" fmla="*/ 712 w 2842"/>
                <a:gd name="T73" fmla="*/ 2482 h 2504"/>
                <a:gd name="T74" fmla="*/ 730 w 2842"/>
                <a:gd name="T75" fmla="*/ 2492 h 2504"/>
                <a:gd name="T76" fmla="*/ 750 w 2842"/>
                <a:gd name="T77" fmla="*/ 2498 h 2504"/>
                <a:gd name="T78" fmla="*/ 770 w 2842"/>
                <a:gd name="T79" fmla="*/ 2502 h 2504"/>
                <a:gd name="T80" fmla="*/ 792 w 2842"/>
                <a:gd name="T81" fmla="*/ 2504 h 2504"/>
                <a:gd name="T82" fmla="*/ 2052 w 2842"/>
                <a:gd name="T83" fmla="*/ 2504 h 2504"/>
                <a:gd name="T84" fmla="*/ 2052 w 2842"/>
                <a:gd name="T85" fmla="*/ 2504 h 2504"/>
                <a:gd name="T86" fmla="*/ 2072 w 2842"/>
                <a:gd name="T87" fmla="*/ 2502 h 2504"/>
                <a:gd name="T88" fmla="*/ 2094 w 2842"/>
                <a:gd name="T89" fmla="*/ 2498 h 2504"/>
                <a:gd name="T90" fmla="*/ 2114 w 2842"/>
                <a:gd name="T91" fmla="*/ 2492 h 2504"/>
                <a:gd name="T92" fmla="*/ 2132 w 2842"/>
                <a:gd name="T93" fmla="*/ 2482 h 2504"/>
                <a:gd name="T94" fmla="*/ 2148 w 2842"/>
                <a:gd name="T95" fmla="*/ 2472 h 2504"/>
                <a:gd name="T96" fmla="*/ 2164 w 2842"/>
                <a:gd name="T97" fmla="*/ 2458 h 2504"/>
                <a:gd name="T98" fmla="*/ 2178 w 2842"/>
                <a:gd name="T99" fmla="*/ 2442 h 2504"/>
                <a:gd name="T100" fmla="*/ 2190 w 2842"/>
                <a:gd name="T101" fmla="*/ 2424 h 2504"/>
                <a:gd name="T102" fmla="*/ 2820 w 2842"/>
                <a:gd name="T103" fmla="*/ 1332 h 2504"/>
                <a:gd name="T104" fmla="*/ 2820 w 2842"/>
                <a:gd name="T105" fmla="*/ 1332 h 2504"/>
                <a:gd name="T106" fmla="*/ 2830 w 2842"/>
                <a:gd name="T107" fmla="*/ 1314 h 2504"/>
                <a:gd name="T108" fmla="*/ 2836 w 2842"/>
                <a:gd name="T109" fmla="*/ 1294 h 2504"/>
                <a:gd name="T110" fmla="*/ 2840 w 2842"/>
                <a:gd name="T111" fmla="*/ 1272 h 2504"/>
                <a:gd name="T112" fmla="*/ 2842 w 2842"/>
                <a:gd name="T113" fmla="*/ 1252 h 2504"/>
                <a:gd name="T114" fmla="*/ 2840 w 2842"/>
                <a:gd name="T115" fmla="*/ 1232 h 2504"/>
                <a:gd name="T116" fmla="*/ 2836 w 2842"/>
                <a:gd name="T117" fmla="*/ 1212 h 2504"/>
                <a:gd name="T118" fmla="*/ 2830 w 2842"/>
                <a:gd name="T119" fmla="*/ 1192 h 2504"/>
                <a:gd name="T120" fmla="*/ 2820 w 2842"/>
                <a:gd name="T121" fmla="*/ 1172 h 2504"/>
                <a:gd name="T122" fmla="*/ 2820 w 2842"/>
                <a:gd name="T123" fmla="*/ 1172 h 2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42" h="2504">
                  <a:moveTo>
                    <a:pt x="2820" y="1172"/>
                  </a:moveTo>
                  <a:lnTo>
                    <a:pt x="2190" y="80"/>
                  </a:lnTo>
                  <a:lnTo>
                    <a:pt x="2190" y="80"/>
                  </a:lnTo>
                  <a:lnTo>
                    <a:pt x="2178" y="62"/>
                  </a:lnTo>
                  <a:lnTo>
                    <a:pt x="2164" y="48"/>
                  </a:lnTo>
                  <a:lnTo>
                    <a:pt x="2148" y="34"/>
                  </a:lnTo>
                  <a:lnTo>
                    <a:pt x="2132" y="22"/>
                  </a:lnTo>
                  <a:lnTo>
                    <a:pt x="2114" y="12"/>
                  </a:lnTo>
                  <a:lnTo>
                    <a:pt x="2094" y="6"/>
                  </a:lnTo>
                  <a:lnTo>
                    <a:pt x="2072" y="2"/>
                  </a:lnTo>
                  <a:lnTo>
                    <a:pt x="2052" y="0"/>
                  </a:lnTo>
                  <a:lnTo>
                    <a:pt x="792" y="0"/>
                  </a:lnTo>
                  <a:lnTo>
                    <a:pt x="792" y="0"/>
                  </a:lnTo>
                  <a:lnTo>
                    <a:pt x="770" y="2"/>
                  </a:lnTo>
                  <a:lnTo>
                    <a:pt x="750" y="6"/>
                  </a:lnTo>
                  <a:lnTo>
                    <a:pt x="730" y="12"/>
                  </a:lnTo>
                  <a:lnTo>
                    <a:pt x="712" y="22"/>
                  </a:lnTo>
                  <a:lnTo>
                    <a:pt x="694" y="34"/>
                  </a:lnTo>
                  <a:lnTo>
                    <a:pt x="678" y="48"/>
                  </a:lnTo>
                  <a:lnTo>
                    <a:pt x="664" y="62"/>
                  </a:lnTo>
                  <a:lnTo>
                    <a:pt x="652" y="80"/>
                  </a:lnTo>
                  <a:lnTo>
                    <a:pt x="22" y="1172"/>
                  </a:lnTo>
                  <a:lnTo>
                    <a:pt x="22" y="1172"/>
                  </a:lnTo>
                  <a:lnTo>
                    <a:pt x="12" y="1192"/>
                  </a:lnTo>
                  <a:lnTo>
                    <a:pt x="6" y="1212"/>
                  </a:lnTo>
                  <a:lnTo>
                    <a:pt x="2" y="1232"/>
                  </a:lnTo>
                  <a:lnTo>
                    <a:pt x="0" y="1252"/>
                  </a:lnTo>
                  <a:lnTo>
                    <a:pt x="2" y="1272"/>
                  </a:lnTo>
                  <a:lnTo>
                    <a:pt x="6" y="1294"/>
                  </a:lnTo>
                  <a:lnTo>
                    <a:pt x="12" y="1314"/>
                  </a:lnTo>
                  <a:lnTo>
                    <a:pt x="22" y="1332"/>
                  </a:lnTo>
                  <a:lnTo>
                    <a:pt x="652" y="2424"/>
                  </a:lnTo>
                  <a:lnTo>
                    <a:pt x="652" y="2424"/>
                  </a:lnTo>
                  <a:lnTo>
                    <a:pt x="664" y="2442"/>
                  </a:lnTo>
                  <a:lnTo>
                    <a:pt x="678" y="2458"/>
                  </a:lnTo>
                  <a:lnTo>
                    <a:pt x="694" y="2472"/>
                  </a:lnTo>
                  <a:lnTo>
                    <a:pt x="712" y="2482"/>
                  </a:lnTo>
                  <a:lnTo>
                    <a:pt x="730" y="2492"/>
                  </a:lnTo>
                  <a:lnTo>
                    <a:pt x="750" y="2498"/>
                  </a:lnTo>
                  <a:lnTo>
                    <a:pt x="770" y="2502"/>
                  </a:lnTo>
                  <a:lnTo>
                    <a:pt x="792" y="2504"/>
                  </a:lnTo>
                  <a:lnTo>
                    <a:pt x="2052" y="2504"/>
                  </a:lnTo>
                  <a:lnTo>
                    <a:pt x="2052" y="2504"/>
                  </a:lnTo>
                  <a:lnTo>
                    <a:pt x="2072" y="2502"/>
                  </a:lnTo>
                  <a:lnTo>
                    <a:pt x="2094" y="2498"/>
                  </a:lnTo>
                  <a:lnTo>
                    <a:pt x="2114" y="2492"/>
                  </a:lnTo>
                  <a:lnTo>
                    <a:pt x="2132" y="2482"/>
                  </a:lnTo>
                  <a:lnTo>
                    <a:pt x="2148" y="2472"/>
                  </a:lnTo>
                  <a:lnTo>
                    <a:pt x="2164" y="2458"/>
                  </a:lnTo>
                  <a:lnTo>
                    <a:pt x="2178" y="2442"/>
                  </a:lnTo>
                  <a:lnTo>
                    <a:pt x="2190" y="2424"/>
                  </a:lnTo>
                  <a:lnTo>
                    <a:pt x="2820" y="1332"/>
                  </a:lnTo>
                  <a:lnTo>
                    <a:pt x="2820" y="1332"/>
                  </a:lnTo>
                  <a:lnTo>
                    <a:pt x="2830" y="1314"/>
                  </a:lnTo>
                  <a:lnTo>
                    <a:pt x="2836" y="1294"/>
                  </a:lnTo>
                  <a:lnTo>
                    <a:pt x="2840" y="1272"/>
                  </a:lnTo>
                  <a:lnTo>
                    <a:pt x="2842" y="1252"/>
                  </a:lnTo>
                  <a:lnTo>
                    <a:pt x="2840" y="1232"/>
                  </a:lnTo>
                  <a:lnTo>
                    <a:pt x="2836" y="1212"/>
                  </a:lnTo>
                  <a:lnTo>
                    <a:pt x="2830" y="1192"/>
                  </a:lnTo>
                  <a:lnTo>
                    <a:pt x="2820" y="1172"/>
                  </a:lnTo>
                  <a:lnTo>
                    <a:pt x="2820" y="1172"/>
                  </a:lnTo>
                  <a:close/>
                </a:path>
              </a:pathLst>
            </a:custGeom>
            <a:blipFill>
              <a:blip r:embed="rId2" cstate="email"/>
              <a:srcRect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5" name="Freeform 10"/>
            <p:cNvSpPr/>
            <p:nvPr userDrawn="1"/>
          </p:nvSpPr>
          <p:spPr bwMode="auto">
            <a:xfrm>
              <a:off x="3056637" y="1943755"/>
              <a:ext cx="2207112" cy="1944619"/>
            </a:xfrm>
            <a:custGeom>
              <a:avLst/>
              <a:gdLst>
                <a:gd name="T0" fmla="*/ 2820 w 2842"/>
                <a:gd name="T1" fmla="*/ 1172 h 2504"/>
                <a:gd name="T2" fmla="*/ 2190 w 2842"/>
                <a:gd name="T3" fmla="*/ 80 h 2504"/>
                <a:gd name="T4" fmla="*/ 2190 w 2842"/>
                <a:gd name="T5" fmla="*/ 80 h 2504"/>
                <a:gd name="T6" fmla="*/ 2178 w 2842"/>
                <a:gd name="T7" fmla="*/ 62 h 2504"/>
                <a:gd name="T8" fmla="*/ 2164 w 2842"/>
                <a:gd name="T9" fmla="*/ 48 h 2504"/>
                <a:gd name="T10" fmla="*/ 2148 w 2842"/>
                <a:gd name="T11" fmla="*/ 34 h 2504"/>
                <a:gd name="T12" fmla="*/ 2132 w 2842"/>
                <a:gd name="T13" fmla="*/ 22 h 2504"/>
                <a:gd name="T14" fmla="*/ 2114 w 2842"/>
                <a:gd name="T15" fmla="*/ 12 h 2504"/>
                <a:gd name="T16" fmla="*/ 2094 w 2842"/>
                <a:gd name="T17" fmla="*/ 6 h 2504"/>
                <a:gd name="T18" fmla="*/ 2072 w 2842"/>
                <a:gd name="T19" fmla="*/ 2 h 2504"/>
                <a:gd name="T20" fmla="*/ 2052 w 2842"/>
                <a:gd name="T21" fmla="*/ 0 h 2504"/>
                <a:gd name="T22" fmla="*/ 792 w 2842"/>
                <a:gd name="T23" fmla="*/ 0 h 2504"/>
                <a:gd name="T24" fmla="*/ 792 w 2842"/>
                <a:gd name="T25" fmla="*/ 0 h 2504"/>
                <a:gd name="T26" fmla="*/ 770 w 2842"/>
                <a:gd name="T27" fmla="*/ 2 h 2504"/>
                <a:gd name="T28" fmla="*/ 750 w 2842"/>
                <a:gd name="T29" fmla="*/ 6 h 2504"/>
                <a:gd name="T30" fmla="*/ 730 w 2842"/>
                <a:gd name="T31" fmla="*/ 12 h 2504"/>
                <a:gd name="T32" fmla="*/ 712 w 2842"/>
                <a:gd name="T33" fmla="*/ 22 h 2504"/>
                <a:gd name="T34" fmla="*/ 694 w 2842"/>
                <a:gd name="T35" fmla="*/ 34 h 2504"/>
                <a:gd name="T36" fmla="*/ 678 w 2842"/>
                <a:gd name="T37" fmla="*/ 48 h 2504"/>
                <a:gd name="T38" fmla="*/ 664 w 2842"/>
                <a:gd name="T39" fmla="*/ 62 h 2504"/>
                <a:gd name="T40" fmla="*/ 652 w 2842"/>
                <a:gd name="T41" fmla="*/ 80 h 2504"/>
                <a:gd name="T42" fmla="*/ 22 w 2842"/>
                <a:gd name="T43" fmla="*/ 1172 h 2504"/>
                <a:gd name="T44" fmla="*/ 22 w 2842"/>
                <a:gd name="T45" fmla="*/ 1172 h 2504"/>
                <a:gd name="T46" fmla="*/ 12 w 2842"/>
                <a:gd name="T47" fmla="*/ 1192 h 2504"/>
                <a:gd name="T48" fmla="*/ 6 w 2842"/>
                <a:gd name="T49" fmla="*/ 1212 h 2504"/>
                <a:gd name="T50" fmla="*/ 2 w 2842"/>
                <a:gd name="T51" fmla="*/ 1232 h 2504"/>
                <a:gd name="T52" fmla="*/ 0 w 2842"/>
                <a:gd name="T53" fmla="*/ 1252 h 2504"/>
                <a:gd name="T54" fmla="*/ 2 w 2842"/>
                <a:gd name="T55" fmla="*/ 1272 h 2504"/>
                <a:gd name="T56" fmla="*/ 6 w 2842"/>
                <a:gd name="T57" fmla="*/ 1294 h 2504"/>
                <a:gd name="T58" fmla="*/ 12 w 2842"/>
                <a:gd name="T59" fmla="*/ 1314 h 2504"/>
                <a:gd name="T60" fmla="*/ 22 w 2842"/>
                <a:gd name="T61" fmla="*/ 1332 h 2504"/>
                <a:gd name="T62" fmla="*/ 652 w 2842"/>
                <a:gd name="T63" fmla="*/ 2424 h 2504"/>
                <a:gd name="T64" fmla="*/ 652 w 2842"/>
                <a:gd name="T65" fmla="*/ 2424 h 2504"/>
                <a:gd name="T66" fmla="*/ 664 w 2842"/>
                <a:gd name="T67" fmla="*/ 2442 h 2504"/>
                <a:gd name="T68" fmla="*/ 678 w 2842"/>
                <a:gd name="T69" fmla="*/ 2458 h 2504"/>
                <a:gd name="T70" fmla="*/ 694 w 2842"/>
                <a:gd name="T71" fmla="*/ 2472 h 2504"/>
                <a:gd name="T72" fmla="*/ 712 w 2842"/>
                <a:gd name="T73" fmla="*/ 2482 h 2504"/>
                <a:gd name="T74" fmla="*/ 730 w 2842"/>
                <a:gd name="T75" fmla="*/ 2492 h 2504"/>
                <a:gd name="T76" fmla="*/ 750 w 2842"/>
                <a:gd name="T77" fmla="*/ 2498 h 2504"/>
                <a:gd name="T78" fmla="*/ 770 w 2842"/>
                <a:gd name="T79" fmla="*/ 2502 h 2504"/>
                <a:gd name="T80" fmla="*/ 792 w 2842"/>
                <a:gd name="T81" fmla="*/ 2504 h 2504"/>
                <a:gd name="T82" fmla="*/ 2052 w 2842"/>
                <a:gd name="T83" fmla="*/ 2504 h 2504"/>
                <a:gd name="T84" fmla="*/ 2052 w 2842"/>
                <a:gd name="T85" fmla="*/ 2504 h 2504"/>
                <a:gd name="T86" fmla="*/ 2072 w 2842"/>
                <a:gd name="T87" fmla="*/ 2502 h 2504"/>
                <a:gd name="T88" fmla="*/ 2094 w 2842"/>
                <a:gd name="T89" fmla="*/ 2498 h 2504"/>
                <a:gd name="T90" fmla="*/ 2114 w 2842"/>
                <a:gd name="T91" fmla="*/ 2492 h 2504"/>
                <a:gd name="T92" fmla="*/ 2132 w 2842"/>
                <a:gd name="T93" fmla="*/ 2482 h 2504"/>
                <a:gd name="T94" fmla="*/ 2148 w 2842"/>
                <a:gd name="T95" fmla="*/ 2472 h 2504"/>
                <a:gd name="T96" fmla="*/ 2164 w 2842"/>
                <a:gd name="T97" fmla="*/ 2458 h 2504"/>
                <a:gd name="T98" fmla="*/ 2178 w 2842"/>
                <a:gd name="T99" fmla="*/ 2442 h 2504"/>
                <a:gd name="T100" fmla="*/ 2190 w 2842"/>
                <a:gd name="T101" fmla="*/ 2424 h 2504"/>
                <a:gd name="T102" fmla="*/ 2820 w 2842"/>
                <a:gd name="T103" fmla="*/ 1332 h 2504"/>
                <a:gd name="T104" fmla="*/ 2820 w 2842"/>
                <a:gd name="T105" fmla="*/ 1332 h 2504"/>
                <a:gd name="T106" fmla="*/ 2830 w 2842"/>
                <a:gd name="T107" fmla="*/ 1314 h 2504"/>
                <a:gd name="T108" fmla="*/ 2836 w 2842"/>
                <a:gd name="T109" fmla="*/ 1294 h 2504"/>
                <a:gd name="T110" fmla="*/ 2840 w 2842"/>
                <a:gd name="T111" fmla="*/ 1272 h 2504"/>
                <a:gd name="T112" fmla="*/ 2842 w 2842"/>
                <a:gd name="T113" fmla="*/ 1252 h 2504"/>
                <a:gd name="T114" fmla="*/ 2840 w 2842"/>
                <a:gd name="T115" fmla="*/ 1232 h 2504"/>
                <a:gd name="T116" fmla="*/ 2836 w 2842"/>
                <a:gd name="T117" fmla="*/ 1212 h 2504"/>
                <a:gd name="T118" fmla="*/ 2830 w 2842"/>
                <a:gd name="T119" fmla="*/ 1192 h 2504"/>
                <a:gd name="T120" fmla="*/ 2820 w 2842"/>
                <a:gd name="T121" fmla="*/ 1172 h 2504"/>
                <a:gd name="T122" fmla="*/ 2820 w 2842"/>
                <a:gd name="T123" fmla="*/ 1172 h 2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42" h="2504">
                  <a:moveTo>
                    <a:pt x="2820" y="1172"/>
                  </a:moveTo>
                  <a:lnTo>
                    <a:pt x="2190" y="80"/>
                  </a:lnTo>
                  <a:lnTo>
                    <a:pt x="2190" y="80"/>
                  </a:lnTo>
                  <a:lnTo>
                    <a:pt x="2178" y="62"/>
                  </a:lnTo>
                  <a:lnTo>
                    <a:pt x="2164" y="48"/>
                  </a:lnTo>
                  <a:lnTo>
                    <a:pt x="2148" y="34"/>
                  </a:lnTo>
                  <a:lnTo>
                    <a:pt x="2132" y="22"/>
                  </a:lnTo>
                  <a:lnTo>
                    <a:pt x="2114" y="12"/>
                  </a:lnTo>
                  <a:lnTo>
                    <a:pt x="2094" y="6"/>
                  </a:lnTo>
                  <a:lnTo>
                    <a:pt x="2072" y="2"/>
                  </a:lnTo>
                  <a:lnTo>
                    <a:pt x="2052" y="0"/>
                  </a:lnTo>
                  <a:lnTo>
                    <a:pt x="792" y="0"/>
                  </a:lnTo>
                  <a:lnTo>
                    <a:pt x="792" y="0"/>
                  </a:lnTo>
                  <a:lnTo>
                    <a:pt x="770" y="2"/>
                  </a:lnTo>
                  <a:lnTo>
                    <a:pt x="750" y="6"/>
                  </a:lnTo>
                  <a:lnTo>
                    <a:pt x="730" y="12"/>
                  </a:lnTo>
                  <a:lnTo>
                    <a:pt x="712" y="22"/>
                  </a:lnTo>
                  <a:lnTo>
                    <a:pt x="694" y="34"/>
                  </a:lnTo>
                  <a:lnTo>
                    <a:pt x="678" y="48"/>
                  </a:lnTo>
                  <a:lnTo>
                    <a:pt x="664" y="62"/>
                  </a:lnTo>
                  <a:lnTo>
                    <a:pt x="652" y="80"/>
                  </a:lnTo>
                  <a:lnTo>
                    <a:pt x="22" y="1172"/>
                  </a:lnTo>
                  <a:lnTo>
                    <a:pt x="22" y="1172"/>
                  </a:lnTo>
                  <a:lnTo>
                    <a:pt x="12" y="1192"/>
                  </a:lnTo>
                  <a:lnTo>
                    <a:pt x="6" y="1212"/>
                  </a:lnTo>
                  <a:lnTo>
                    <a:pt x="2" y="1232"/>
                  </a:lnTo>
                  <a:lnTo>
                    <a:pt x="0" y="1252"/>
                  </a:lnTo>
                  <a:lnTo>
                    <a:pt x="2" y="1272"/>
                  </a:lnTo>
                  <a:lnTo>
                    <a:pt x="6" y="1294"/>
                  </a:lnTo>
                  <a:lnTo>
                    <a:pt x="12" y="1314"/>
                  </a:lnTo>
                  <a:lnTo>
                    <a:pt x="22" y="1332"/>
                  </a:lnTo>
                  <a:lnTo>
                    <a:pt x="652" y="2424"/>
                  </a:lnTo>
                  <a:lnTo>
                    <a:pt x="652" y="2424"/>
                  </a:lnTo>
                  <a:lnTo>
                    <a:pt x="664" y="2442"/>
                  </a:lnTo>
                  <a:lnTo>
                    <a:pt x="678" y="2458"/>
                  </a:lnTo>
                  <a:lnTo>
                    <a:pt x="694" y="2472"/>
                  </a:lnTo>
                  <a:lnTo>
                    <a:pt x="712" y="2482"/>
                  </a:lnTo>
                  <a:lnTo>
                    <a:pt x="730" y="2492"/>
                  </a:lnTo>
                  <a:lnTo>
                    <a:pt x="750" y="2498"/>
                  </a:lnTo>
                  <a:lnTo>
                    <a:pt x="770" y="2502"/>
                  </a:lnTo>
                  <a:lnTo>
                    <a:pt x="792" y="2504"/>
                  </a:lnTo>
                  <a:lnTo>
                    <a:pt x="2052" y="2504"/>
                  </a:lnTo>
                  <a:lnTo>
                    <a:pt x="2052" y="2504"/>
                  </a:lnTo>
                  <a:lnTo>
                    <a:pt x="2072" y="2502"/>
                  </a:lnTo>
                  <a:lnTo>
                    <a:pt x="2094" y="2498"/>
                  </a:lnTo>
                  <a:lnTo>
                    <a:pt x="2114" y="2492"/>
                  </a:lnTo>
                  <a:lnTo>
                    <a:pt x="2132" y="2482"/>
                  </a:lnTo>
                  <a:lnTo>
                    <a:pt x="2148" y="2472"/>
                  </a:lnTo>
                  <a:lnTo>
                    <a:pt x="2164" y="2458"/>
                  </a:lnTo>
                  <a:lnTo>
                    <a:pt x="2178" y="2442"/>
                  </a:lnTo>
                  <a:lnTo>
                    <a:pt x="2190" y="2424"/>
                  </a:lnTo>
                  <a:lnTo>
                    <a:pt x="2820" y="1332"/>
                  </a:lnTo>
                  <a:lnTo>
                    <a:pt x="2820" y="1332"/>
                  </a:lnTo>
                  <a:lnTo>
                    <a:pt x="2830" y="1314"/>
                  </a:lnTo>
                  <a:lnTo>
                    <a:pt x="2836" y="1294"/>
                  </a:lnTo>
                  <a:lnTo>
                    <a:pt x="2840" y="1272"/>
                  </a:lnTo>
                  <a:lnTo>
                    <a:pt x="2842" y="1252"/>
                  </a:lnTo>
                  <a:lnTo>
                    <a:pt x="2840" y="1232"/>
                  </a:lnTo>
                  <a:lnTo>
                    <a:pt x="2836" y="1212"/>
                  </a:lnTo>
                  <a:lnTo>
                    <a:pt x="2830" y="1192"/>
                  </a:lnTo>
                  <a:lnTo>
                    <a:pt x="2820" y="1172"/>
                  </a:lnTo>
                  <a:lnTo>
                    <a:pt x="2820" y="1172"/>
                  </a:lnTo>
                  <a:close/>
                </a:path>
              </a:pathLst>
            </a:custGeom>
            <a:blipFill>
              <a:blip r:embed="rId3" cstate="email"/>
              <a:srcRect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grpSp>
          <p:nvGrpSpPr>
            <p:cNvPr id="6" name="그룹 5"/>
            <p:cNvGrpSpPr/>
            <p:nvPr userDrawn="1"/>
          </p:nvGrpSpPr>
          <p:grpSpPr>
            <a:xfrm>
              <a:off x="3201349" y="1345269"/>
              <a:ext cx="2130166" cy="1876825"/>
              <a:chOff x="2780602" y="921772"/>
              <a:chExt cx="2592288" cy="2283987"/>
            </a:xfrm>
          </p:grpSpPr>
          <p:sp>
            <p:nvSpPr>
              <p:cNvPr id="7" name="Freeform 10"/>
              <p:cNvSpPr/>
              <p:nvPr userDrawn="1"/>
            </p:nvSpPr>
            <p:spPr bwMode="auto">
              <a:xfrm>
                <a:off x="2780602" y="921772"/>
                <a:ext cx="2592288" cy="2283987"/>
              </a:xfrm>
              <a:custGeom>
                <a:avLst/>
                <a:gdLst>
                  <a:gd name="T0" fmla="*/ 2820 w 2842"/>
                  <a:gd name="T1" fmla="*/ 1172 h 2504"/>
                  <a:gd name="T2" fmla="*/ 2190 w 2842"/>
                  <a:gd name="T3" fmla="*/ 80 h 2504"/>
                  <a:gd name="T4" fmla="*/ 2190 w 2842"/>
                  <a:gd name="T5" fmla="*/ 80 h 2504"/>
                  <a:gd name="T6" fmla="*/ 2178 w 2842"/>
                  <a:gd name="T7" fmla="*/ 62 h 2504"/>
                  <a:gd name="T8" fmla="*/ 2164 w 2842"/>
                  <a:gd name="T9" fmla="*/ 48 h 2504"/>
                  <a:gd name="T10" fmla="*/ 2148 w 2842"/>
                  <a:gd name="T11" fmla="*/ 34 h 2504"/>
                  <a:gd name="T12" fmla="*/ 2132 w 2842"/>
                  <a:gd name="T13" fmla="*/ 22 h 2504"/>
                  <a:gd name="T14" fmla="*/ 2114 w 2842"/>
                  <a:gd name="T15" fmla="*/ 12 h 2504"/>
                  <a:gd name="T16" fmla="*/ 2094 w 2842"/>
                  <a:gd name="T17" fmla="*/ 6 h 2504"/>
                  <a:gd name="T18" fmla="*/ 2072 w 2842"/>
                  <a:gd name="T19" fmla="*/ 2 h 2504"/>
                  <a:gd name="T20" fmla="*/ 2052 w 2842"/>
                  <a:gd name="T21" fmla="*/ 0 h 2504"/>
                  <a:gd name="T22" fmla="*/ 792 w 2842"/>
                  <a:gd name="T23" fmla="*/ 0 h 2504"/>
                  <a:gd name="T24" fmla="*/ 792 w 2842"/>
                  <a:gd name="T25" fmla="*/ 0 h 2504"/>
                  <a:gd name="T26" fmla="*/ 770 w 2842"/>
                  <a:gd name="T27" fmla="*/ 2 h 2504"/>
                  <a:gd name="T28" fmla="*/ 750 w 2842"/>
                  <a:gd name="T29" fmla="*/ 6 h 2504"/>
                  <a:gd name="T30" fmla="*/ 730 w 2842"/>
                  <a:gd name="T31" fmla="*/ 12 h 2504"/>
                  <a:gd name="T32" fmla="*/ 712 w 2842"/>
                  <a:gd name="T33" fmla="*/ 22 h 2504"/>
                  <a:gd name="T34" fmla="*/ 694 w 2842"/>
                  <a:gd name="T35" fmla="*/ 34 h 2504"/>
                  <a:gd name="T36" fmla="*/ 678 w 2842"/>
                  <a:gd name="T37" fmla="*/ 48 h 2504"/>
                  <a:gd name="T38" fmla="*/ 664 w 2842"/>
                  <a:gd name="T39" fmla="*/ 62 h 2504"/>
                  <a:gd name="T40" fmla="*/ 652 w 2842"/>
                  <a:gd name="T41" fmla="*/ 80 h 2504"/>
                  <a:gd name="T42" fmla="*/ 22 w 2842"/>
                  <a:gd name="T43" fmla="*/ 1172 h 2504"/>
                  <a:gd name="T44" fmla="*/ 22 w 2842"/>
                  <a:gd name="T45" fmla="*/ 1172 h 2504"/>
                  <a:gd name="T46" fmla="*/ 12 w 2842"/>
                  <a:gd name="T47" fmla="*/ 1192 h 2504"/>
                  <a:gd name="T48" fmla="*/ 6 w 2842"/>
                  <a:gd name="T49" fmla="*/ 1212 h 2504"/>
                  <a:gd name="T50" fmla="*/ 2 w 2842"/>
                  <a:gd name="T51" fmla="*/ 1232 h 2504"/>
                  <a:gd name="T52" fmla="*/ 0 w 2842"/>
                  <a:gd name="T53" fmla="*/ 1252 h 2504"/>
                  <a:gd name="T54" fmla="*/ 2 w 2842"/>
                  <a:gd name="T55" fmla="*/ 1272 h 2504"/>
                  <a:gd name="T56" fmla="*/ 6 w 2842"/>
                  <a:gd name="T57" fmla="*/ 1294 h 2504"/>
                  <a:gd name="T58" fmla="*/ 12 w 2842"/>
                  <a:gd name="T59" fmla="*/ 1314 h 2504"/>
                  <a:gd name="T60" fmla="*/ 22 w 2842"/>
                  <a:gd name="T61" fmla="*/ 1332 h 2504"/>
                  <a:gd name="T62" fmla="*/ 652 w 2842"/>
                  <a:gd name="T63" fmla="*/ 2424 h 2504"/>
                  <a:gd name="T64" fmla="*/ 652 w 2842"/>
                  <a:gd name="T65" fmla="*/ 2424 h 2504"/>
                  <a:gd name="T66" fmla="*/ 664 w 2842"/>
                  <a:gd name="T67" fmla="*/ 2442 h 2504"/>
                  <a:gd name="T68" fmla="*/ 678 w 2842"/>
                  <a:gd name="T69" fmla="*/ 2458 h 2504"/>
                  <a:gd name="T70" fmla="*/ 694 w 2842"/>
                  <a:gd name="T71" fmla="*/ 2472 h 2504"/>
                  <a:gd name="T72" fmla="*/ 712 w 2842"/>
                  <a:gd name="T73" fmla="*/ 2482 h 2504"/>
                  <a:gd name="T74" fmla="*/ 730 w 2842"/>
                  <a:gd name="T75" fmla="*/ 2492 h 2504"/>
                  <a:gd name="T76" fmla="*/ 750 w 2842"/>
                  <a:gd name="T77" fmla="*/ 2498 h 2504"/>
                  <a:gd name="T78" fmla="*/ 770 w 2842"/>
                  <a:gd name="T79" fmla="*/ 2502 h 2504"/>
                  <a:gd name="T80" fmla="*/ 792 w 2842"/>
                  <a:gd name="T81" fmla="*/ 2504 h 2504"/>
                  <a:gd name="T82" fmla="*/ 2052 w 2842"/>
                  <a:gd name="T83" fmla="*/ 2504 h 2504"/>
                  <a:gd name="T84" fmla="*/ 2052 w 2842"/>
                  <a:gd name="T85" fmla="*/ 2504 h 2504"/>
                  <a:gd name="T86" fmla="*/ 2072 w 2842"/>
                  <a:gd name="T87" fmla="*/ 2502 h 2504"/>
                  <a:gd name="T88" fmla="*/ 2094 w 2842"/>
                  <a:gd name="T89" fmla="*/ 2498 h 2504"/>
                  <a:gd name="T90" fmla="*/ 2114 w 2842"/>
                  <a:gd name="T91" fmla="*/ 2492 h 2504"/>
                  <a:gd name="T92" fmla="*/ 2132 w 2842"/>
                  <a:gd name="T93" fmla="*/ 2482 h 2504"/>
                  <a:gd name="T94" fmla="*/ 2148 w 2842"/>
                  <a:gd name="T95" fmla="*/ 2472 h 2504"/>
                  <a:gd name="T96" fmla="*/ 2164 w 2842"/>
                  <a:gd name="T97" fmla="*/ 2458 h 2504"/>
                  <a:gd name="T98" fmla="*/ 2178 w 2842"/>
                  <a:gd name="T99" fmla="*/ 2442 h 2504"/>
                  <a:gd name="T100" fmla="*/ 2190 w 2842"/>
                  <a:gd name="T101" fmla="*/ 2424 h 2504"/>
                  <a:gd name="T102" fmla="*/ 2820 w 2842"/>
                  <a:gd name="T103" fmla="*/ 1332 h 2504"/>
                  <a:gd name="T104" fmla="*/ 2820 w 2842"/>
                  <a:gd name="T105" fmla="*/ 1332 h 2504"/>
                  <a:gd name="T106" fmla="*/ 2830 w 2842"/>
                  <a:gd name="T107" fmla="*/ 1314 h 2504"/>
                  <a:gd name="T108" fmla="*/ 2836 w 2842"/>
                  <a:gd name="T109" fmla="*/ 1294 h 2504"/>
                  <a:gd name="T110" fmla="*/ 2840 w 2842"/>
                  <a:gd name="T111" fmla="*/ 1272 h 2504"/>
                  <a:gd name="T112" fmla="*/ 2842 w 2842"/>
                  <a:gd name="T113" fmla="*/ 1252 h 2504"/>
                  <a:gd name="T114" fmla="*/ 2840 w 2842"/>
                  <a:gd name="T115" fmla="*/ 1232 h 2504"/>
                  <a:gd name="T116" fmla="*/ 2836 w 2842"/>
                  <a:gd name="T117" fmla="*/ 1212 h 2504"/>
                  <a:gd name="T118" fmla="*/ 2830 w 2842"/>
                  <a:gd name="T119" fmla="*/ 1192 h 2504"/>
                  <a:gd name="T120" fmla="*/ 2820 w 2842"/>
                  <a:gd name="T121" fmla="*/ 1172 h 2504"/>
                  <a:gd name="T122" fmla="*/ 2820 w 2842"/>
                  <a:gd name="T123" fmla="*/ 1172 h 2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842" h="2504">
                    <a:moveTo>
                      <a:pt x="2820" y="1172"/>
                    </a:moveTo>
                    <a:lnTo>
                      <a:pt x="2190" y="80"/>
                    </a:lnTo>
                    <a:lnTo>
                      <a:pt x="2190" y="80"/>
                    </a:lnTo>
                    <a:lnTo>
                      <a:pt x="2178" y="62"/>
                    </a:lnTo>
                    <a:lnTo>
                      <a:pt x="2164" y="48"/>
                    </a:lnTo>
                    <a:lnTo>
                      <a:pt x="2148" y="34"/>
                    </a:lnTo>
                    <a:lnTo>
                      <a:pt x="2132" y="22"/>
                    </a:lnTo>
                    <a:lnTo>
                      <a:pt x="2114" y="12"/>
                    </a:lnTo>
                    <a:lnTo>
                      <a:pt x="2094" y="6"/>
                    </a:lnTo>
                    <a:lnTo>
                      <a:pt x="2072" y="2"/>
                    </a:lnTo>
                    <a:lnTo>
                      <a:pt x="2052" y="0"/>
                    </a:lnTo>
                    <a:lnTo>
                      <a:pt x="792" y="0"/>
                    </a:lnTo>
                    <a:lnTo>
                      <a:pt x="792" y="0"/>
                    </a:lnTo>
                    <a:lnTo>
                      <a:pt x="770" y="2"/>
                    </a:lnTo>
                    <a:lnTo>
                      <a:pt x="750" y="6"/>
                    </a:lnTo>
                    <a:lnTo>
                      <a:pt x="730" y="12"/>
                    </a:lnTo>
                    <a:lnTo>
                      <a:pt x="712" y="22"/>
                    </a:lnTo>
                    <a:lnTo>
                      <a:pt x="694" y="34"/>
                    </a:lnTo>
                    <a:lnTo>
                      <a:pt x="678" y="48"/>
                    </a:lnTo>
                    <a:lnTo>
                      <a:pt x="664" y="62"/>
                    </a:lnTo>
                    <a:lnTo>
                      <a:pt x="652" y="80"/>
                    </a:lnTo>
                    <a:lnTo>
                      <a:pt x="22" y="1172"/>
                    </a:lnTo>
                    <a:lnTo>
                      <a:pt x="22" y="1172"/>
                    </a:lnTo>
                    <a:lnTo>
                      <a:pt x="12" y="1192"/>
                    </a:lnTo>
                    <a:lnTo>
                      <a:pt x="6" y="1212"/>
                    </a:lnTo>
                    <a:lnTo>
                      <a:pt x="2" y="1232"/>
                    </a:lnTo>
                    <a:lnTo>
                      <a:pt x="0" y="1252"/>
                    </a:lnTo>
                    <a:lnTo>
                      <a:pt x="2" y="1272"/>
                    </a:lnTo>
                    <a:lnTo>
                      <a:pt x="6" y="1294"/>
                    </a:lnTo>
                    <a:lnTo>
                      <a:pt x="12" y="1314"/>
                    </a:lnTo>
                    <a:lnTo>
                      <a:pt x="22" y="1332"/>
                    </a:lnTo>
                    <a:lnTo>
                      <a:pt x="652" y="2424"/>
                    </a:lnTo>
                    <a:lnTo>
                      <a:pt x="652" y="2424"/>
                    </a:lnTo>
                    <a:lnTo>
                      <a:pt x="664" y="2442"/>
                    </a:lnTo>
                    <a:lnTo>
                      <a:pt x="678" y="2458"/>
                    </a:lnTo>
                    <a:lnTo>
                      <a:pt x="694" y="2472"/>
                    </a:lnTo>
                    <a:lnTo>
                      <a:pt x="712" y="2482"/>
                    </a:lnTo>
                    <a:lnTo>
                      <a:pt x="730" y="2492"/>
                    </a:lnTo>
                    <a:lnTo>
                      <a:pt x="750" y="2498"/>
                    </a:lnTo>
                    <a:lnTo>
                      <a:pt x="770" y="2502"/>
                    </a:lnTo>
                    <a:lnTo>
                      <a:pt x="792" y="2504"/>
                    </a:lnTo>
                    <a:lnTo>
                      <a:pt x="2052" y="2504"/>
                    </a:lnTo>
                    <a:lnTo>
                      <a:pt x="2052" y="2504"/>
                    </a:lnTo>
                    <a:lnTo>
                      <a:pt x="2072" y="2502"/>
                    </a:lnTo>
                    <a:lnTo>
                      <a:pt x="2094" y="2498"/>
                    </a:lnTo>
                    <a:lnTo>
                      <a:pt x="2114" y="2492"/>
                    </a:lnTo>
                    <a:lnTo>
                      <a:pt x="2132" y="2482"/>
                    </a:lnTo>
                    <a:lnTo>
                      <a:pt x="2148" y="2472"/>
                    </a:lnTo>
                    <a:lnTo>
                      <a:pt x="2164" y="2458"/>
                    </a:lnTo>
                    <a:lnTo>
                      <a:pt x="2178" y="2442"/>
                    </a:lnTo>
                    <a:lnTo>
                      <a:pt x="2190" y="2424"/>
                    </a:lnTo>
                    <a:lnTo>
                      <a:pt x="2820" y="1332"/>
                    </a:lnTo>
                    <a:lnTo>
                      <a:pt x="2820" y="1332"/>
                    </a:lnTo>
                    <a:lnTo>
                      <a:pt x="2830" y="1314"/>
                    </a:lnTo>
                    <a:lnTo>
                      <a:pt x="2836" y="1294"/>
                    </a:lnTo>
                    <a:lnTo>
                      <a:pt x="2840" y="1272"/>
                    </a:lnTo>
                    <a:lnTo>
                      <a:pt x="2842" y="1252"/>
                    </a:lnTo>
                    <a:lnTo>
                      <a:pt x="2840" y="1232"/>
                    </a:lnTo>
                    <a:lnTo>
                      <a:pt x="2836" y="1212"/>
                    </a:lnTo>
                    <a:lnTo>
                      <a:pt x="2830" y="1192"/>
                    </a:lnTo>
                    <a:lnTo>
                      <a:pt x="2820" y="1172"/>
                    </a:lnTo>
                    <a:lnTo>
                      <a:pt x="2820" y="1172"/>
                    </a:lnTo>
                    <a:close/>
                  </a:path>
                </a:pathLst>
              </a:custGeom>
              <a:blipFill>
                <a:blip r:embed="rId4" cstate="email"/>
                <a:srcRect/>
                <a:stretch>
                  <a:fillRect t="143"/>
                </a:stretch>
              </a:blipFill>
              <a:ln>
                <a:gradFill>
                  <a:gsLst>
                    <a:gs pos="0">
                      <a:schemeClr val="accent1">
                        <a:tint val="66000"/>
                        <a:satMod val="160000"/>
                        <a:alpha val="0"/>
                      </a:schemeClr>
                    </a:gs>
                    <a:gs pos="100000">
                      <a:schemeClr val="bg1"/>
                    </a:gs>
                  </a:gsLst>
                  <a:lin ang="5400000" scaled="0"/>
                </a:gradFill>
              </a:ln>
              <a:effectLst>
                <a:outerShdw blurRad="139700" dist="114300" dir="5400000" sx="99000" sy="99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8" name="Freeform 10"/>
              <p:cNvSpPr/>
              <p:nvPr userDrawn="1"/>
            </p:nvSpPr>
            <p:spPr bwMode="auto">
              <a:xfrm>
                <a:off x="2879743" y="1009122"/>
                <a:ext cx="2394006" cy="2109286"/>
              </a:xfrm>
              <a:custGeom>
                <a:avLst/>
                <a:gdLst>
                  <a:gd name="T0" fmla="*/ 2820 w 2842"/>
                  <a:gd name="T1" fmla="*/ 1172 h 2504"/>
                  <a:gd name="T2" fmla="*/ 2190 w 2842"/>
                  <a:gd name="T3" fmla="*/ 80 h 2504"/>
                  <a:gd name="T4" fmla="*/ 2190 w 2842"/>
                  <a:gd name="T5" fmla="*/ 80 h 2504"/>
                  <a:gd name="T6" fmla="*/ 2178 w 2842"/>
                  <a:gd name="T7" fmla="*/ 62 h 2504"/>
                  <a:gd name="T8" fmla="*/ 2164 w 2842"/>
                  <a:gd name="T9" fmla="*/ 48 h 2504"/>
                  <a:gd name="T10" fmla="*/ 2148 w 2842"/>
                  <a:gd name="T11" fmla="*/ 34 h 2504"/>
                  <a:gd name="T12" fmla="*/ 2132 w 2842"/>
                  <a:gd name="T13" fmla="*/ 22 h 2504"/>
                  <a:gd name="T14" fmla="*/ 2114 w 2842"/>
                  <a:gd name="T15" fmla="*/ 12 h 2504"/>
                  <a:gd name="T16" fmla="*/ 2094 w 2842"/>
                  <a:gd name="T17" fmla="*/ 6 h 2504"/>
                  <a:gd name="T18" fmla="*/ 2072 w 2842"/>
                  <a:gd name="T19" fmla="*/ 2 h 2504"/>
                  <a:gd name="T20" fmla="*/ 2052 w 2842"/>
                  <a:gd name="T21" fmla="*/ 0 h 2504"/>
                  <a:gd name="T22" fmla="*/ 792 w 2842"/>
                  <a:gd name="T23" fmla="*/ 0 h 2504"/>
                  <a:gd name="T24" fmla="*/ 792 w 2842"/>
                  <a:gd name="T25" fmla="*/ 0 h 2504"/>
                  <a:gd name="T26" fmla="*/ 770 w 2842"/>
                  <a:gd name="T27" fmla="*/ 2 h 2504"/>
                  <a:gd name="T28" fmla="*/ 750 w 2842"/>
                  <a:gd name="T29" fmla="*/ 6 h 2504"/>
                  <a:gd name="T30" fmla="*/ 730 w 2842"/>
                  <a:gd name="T31" fmla="*/ 12 h 2504"/>
                  <a:gd name="T32" fmla="*/ 712 w 2842"/>
                  <a:gd name="T33" fmla="*/ 22 h 2504"/>
                  <a:gd name="T34" fmla="*/ 694 w 2842"/>
                  <a:gd name="T35" fmla="*/ 34 h 2504"/>
                  <a:gd name="T36" fmla="*/ 678 w 2842"/>
                  <a:gd name="T37" fmla="*/ 48 h 2504"/>
                  <a:gd name="T38" fmla="*/ 664 w 2842"/>
                  <a:gd name="T39" fmla="*/ 62 h 2504"/>
                  <a:gd name="T40" fmla="*/ 652 w 2842"/>
                  <a:gd name="T41" fmla="*/ 80 h 2504"/>
                  <a:gd name="T42" fmla="*/ 22 w 2842"/>
                  <a:gd name="T43" fmla="*/ 1172 h 2504"/>
                  <a:gd name="T44" fmla="*/ 22 w 2842"/>
                  <a:gd name="T45" fmla="*/ 1172 h 2504"/>
                  <a:gd name="T46" fmla="*/ 12 w 2842"/>
                  <a:gd name="T47" fmla="*/ 1192 h 2504"/>
                  <a:gd name="T48" fmla="*/ 6 w 2842"/>
                  <a:gd name="T49" fmla="*/ 1212 h 2504"/>
                  <a:gd name="T50" fmla="*/ 2 w 2842"/>
                  <a:gd name="T51" fmla="*/ 1232 h 2504"/>
                  <a:gd name="T52" fmla="*/ 0 w 2842"/>
                  <a:gd name="T53" fmla="*/ 1252 h 2504"/>
                  <a:gd name="T54" fmla="*/ 2 w 2842"/>
                  <a:gd name="T55" fmla="*/ 1272 h 2504"/>
                  <a:gd name="T56" fmla="*/ 6 w 2842"/>
                  <a:gd name="T57" fmla="*/ 1294 h 2504"/>
                  <a:gd name="T58" fmla="*/ 12 w 2842"/>
                  <a:gd name="T59" fmla="*/ 1314 h 2504"/>
                  <a:gd name="T60" fmla="*/ 22 w 2842"/>
                  <a:gd name="T61" fmla="*/ 1332 h 2504"/>
                  <a:gd name="T62" fmla="*/ 652 w 2842"/>
                  <a:gd name="T63" fmla="*/ 2424 h 2504"/>
                  <a:gd name="T64" fmla="*/ 652 w 2842"/>
                  <a:gd name="T65" fmla="*/ 2424 h 2504"/>
                  <a:gd name="T66" fmla="*/ 664 w 2842"/>
                  <a:gd name="T67" fmla="*/ 2442 h 2504"/>
                  <a:gd name="T68" fmla="*/ 678 w 2842"/>
                  <a:gd name="T69" fmla="*/ 2458 h 2504"/>
                  <a:gd name="T70" fmla="*/ 694 w 2842"/>
                  <a:gd name="T71" fmla="*/ 2472 h 2504"/>
                  <a:gd name="T72" fmla="*/ 712 w 2842"/>
                  <a:gd name="T73" fmla="*/ 2482 h 2504"/>
                  <a:gd name="T74" fmla="*/ 730 w 2842"/>
                  <a:gd name="T75" fmla="*/ 2492 h 2504"/>
                  <a:gd name="T76" fmla="*/ 750 w 2842"/>
                  <a:gd name="T77" fmla="*/ 2498 h 2504"/>
                  <a:gd name="T78" fmla="*/ 770 w 2842"/>
                  <a:gd name="T79" fmla="*/ 2502 h 2504"/>
                  <a:gd name="T80" fmla="*/ 792 w 2842"/>
                  <a:gd name="T81" fmla="*/ 2504 h 2504"/>
                  <a:gd name="T82" fmla="*/ 2052 w 2842"/>
                  <a:gd name="T83" fmla="*/ 2504 h 2504"/>
                  <a:gd name="T84" fmla="*/ 2052 w 2842"/>
                  <a:gd name="T85" fmla="*/ 2504 h 2504"/>
                  <a:gd name="T86" fmla="*/ 2072 w 2842"/>
                  <a:gd name="T87" fmla="*/ 2502 h 2504"/>
                  <a:gd name="T88" fmla="*/ 2094 w 2842"/>
                  <a:gd name="T89" fmla="*/ 2498 h 2504"/>
                  <a:gd name="T90" fmla="*/ 2114 w 2842"/>
                  <a:gd name="T91" fmla="*/ 2492 h 2504"/>
                  <a:gd name="T92" fmla="*/ 2132 w 2842"/>
                  <a:gd name="T93" fmla="*/ 2482 h 2504"/>
                  <a:gd name="T94" fmla="*/ 2148 w 2842"/>
                  <a:gd name="T95" fmla="*/ 2472 h 2504"/>
                  <a:gd name="T96" fmla="*/ 2164 w 2842"/>
                  <a:gd name="T97" fmla="*/ 2458 h 2504"/>
                  <a:gd name="T98" fmla="*/ 2178 w 2842"/>
                  <a:gd name="T99" fmla="*/ 2442 h 2504"/>
                  <a:gd name="T100" fmla="*/ 2190 w 2842"/>
                  <a:gd name="T101" fmla="*/ 2424 h 2504"/>
                  <a:gd name="T102" fmla="*/ 2820 w 2842"/>
                  <a:gd name="T103" fmla="*/ 1332 h 2504"/>
                  <a:gd name="T104" fmla="*/ 2820 w 2842"/>
                  <a:gd name="T105" fmla="*/ 1332 h 2504"/>
                  <a:gd name="T106" fmla="*/ 2830 w 2842"/>
                  <a:gd name="T107" fmla="*/ 1314 h 2504"/>
                  <a:gd name="T108" fmla="*/ 2836 w 2842"/>
                  <a:gd name="T109" fmla="*/ 1294 h 2504"/>
                  <a:gd name="T110" fmla="*/ 2840 w 2842"/>
                  <a:gd name="T111" fmla="*/ 1272 h 2504"/>
                  <a:gd name="T112" fmla="*/ 2842 w 2842"/>
                  <a:gd name="T113" fmla="*/ 1252 h 2504"/>
                  <a:gd name="T114" fmla="*/ 2840 w 2842"/>
                  <a:gd name="T115" fmla="*/ 1232 h 2504"/>
                  <a:gd name="T116" fmla="*/ 2836 w 2842"/>
                  <a:gd name="T117" fmla="*/ 1212 h 2504"/>
                  <a:gd name="T118" fmla="*/ 2830 w 2842"/>
                  <a:gd name="T119" fmla="*/ 1192 h 2504"/>
                  <a:gd name="T120" fmla="*/ 2820 w 2842"/>
                  <a:gd name="T121" fmla="*/ 1172 h 2504"/>
                  <a:gd name="T122" fmla="*/ 2820 w 2842"/>
                  <a:gd name="T123" fmla="*/ 1172 h 2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842" h="2504">
                    <a:moveTo>
                      <a:pt x="2820" y="1172"/>
                    </a:moveTo>
                    <a:lnTo>
                      <a:pt x="2190" y="80"/>
                    </a:lnTo>
                    <a:lnTo>
                      <a:pt x="2190" y="80"/>
                    </a:lnTo>
                    <a:lnTo>
                      <a:pt x="2178" y="62"/>
                    </a:lnTo>
                    <a:lnTo>
                      <a:pt x="2164" y="48"/>
                    </a:lnTo>
                    <a:lnTo>
                      <a:pt x="2148" y="34"/>
                    </a:lnTo>
                    <a:lnTo>
                      <a:pt x="2132" y="22"/>
                    </a:lnTo>
                    <a:lnTo>
                      <a:pt x="2114" y="12"/>
                    </a:lnTo>
                    <a:lnTo>
                      <a:pt x="2094" y="6"/>
                    </a:lnTo>
                    <a:lnTo>
                      <a:pt x="2072" y="2"/>
                    </a:lnTo>
                    <a:lnTo>
                      <a:pt x="2052" y="0"/>
                    </a:lnTo>
                    <a:lnTo>
                      <a:pt x="792" y="0"/>
                    </a:lnTo>
                    <a:lnTo>
                      <a:pt x="792" y="0"/>
                    </a:lnTo>
                    <a:lnTo>
                      <a:pt x="770" y="2"/>
                    </a:lnTo>
                    <a:lnTo>
                      <a:pt x="750" y="6"/>
                    </a:lnTo>
                    <a:lnTo>
                      <a:pt x="730" y="12"/>
                    </a:lnTo>
                    <a:lnTo>
                      <a:pt x="712" y="22"/>
                    </a:lnTo>
                    <a:lnTo>
                      <a:pt x="694" y="34"/>
                    </a:lnTo>
                    <a:lnTo>
                      <a:pt x="678" y="48"/>
                    </a:lnTo>
                    <a:lnTo>
                      <a:pt x="664" y="62"/>
                    </a:lnTo>
                    <a:lnTo>
                      <a:pt x="652" y="80"/>
                    </a:lnTo>
                    <a:lnTo>
                      <a:pt x="22" y="1172"/>
                    </a:lnTo>
                    <a:lnTo>
                      <a:pt x="22" y="1172"/>
                    </a:lnTo>
                    <a:lnTo>
                      <a:pt x="12" y="1192"/>
                    </a:lnTo>
                    <a:lnTo>
                      <a:pt x="6" y="1212"/>
                    </a:lnTo>
                    <a:lnTo>
                      <a:pt x="2" y="1232"/>
                    </a:lnTo>
                    <a:lnTo>
                      <a:pt x="0" y="1252"/>
                    </a:lnTo>
                    <a:lnTo>
                      <a:pt x="2" y="1272"/>
                    </a:lnTo>
                    <a:lnTo>
                      <a:pt x="6" y="1294"/>
                    </a:lnTo>
                    <a:lnTo>
                      <a:pt x="12" y="1314"/>
                    </a:lnTo>
                    <a:lnTo>
                      <a:pt x="22" y="1332"/>
                    </a:lnTo>
                    <a:lnTo>
                      <a:pt x="652" y="2424"/>
                    </a:lnTo>
                    <a:lnTo>
                      <a:pt x="652" y="2424"/>
                    </a:lnTo>
                    <a:lnTo>
                      <a:pt x="664" y="2442"/>
                    </a:lnTo>
                    <a:lnTo>
                      <a:pt x="678" y="2458"/>
                    </a:lnTo>
                    <a:lnTo>
                      <a:pt x="694" y="2472"/>
                    </a:lnTo>
                    <a:lnTo>
                      <a:pt x="712" y="2482"/>
                    </a:lnTo>
                    <a:lnTo>
                      <a:pt x="730" y="2492"/>
                    </a:lnTo>
                    <a:lnTo>
                      <a:pt x="750" y="2498"/>
                    </a:lnTo>
                    <a:lnTo>
                      <a:pt x="770" y="2502"/>
                    </a:lnTo>
                    <a:lnTo>
                      <a:pt x="792" y="2504"/>
                    </a:lnTo>
                    <a:lnTo>
                      <a:pt x="2052" y="2504"/>
                    </a:lnTo>
                    <a:lnTo>
                      <a:pt x="2052" y="2504"/>
                    </a:lnTo>
                    <a:lnTo>
                      <a:pt x="2072" y="2502"/>
                    </a:lnTo>
                    <a:lnTo>
                      <a:pt x="2094" y="2498"/>
                    </a:lnTo>
                    <a:lnTo>
                      <a:pt x="2114" y="2492"/>
                    </a:lnTo>
                    <a:lnTo>
                      <a:pt x="2132" y="2482"/>
                    </a:lnTo>
                    <a:lnTo>
                      <a:pt x="2148" y="2472"/>
                    </a:lnTo>
                    <a:lnTo>
                      <a:pt x="2164" y="2458"/>
                    </a:lnTo>
                    <a:lnTo>
                      <a:pt x="2178" y="2442"/>
                    </a:lnTo>
                    <a:lnTo>
                      <a:pt x="2190" y="2424"/>
                    </a:lnTo>
                    <a:lnTo>
                      <a:pt x="2820" y="1332"/>
                    </a:lnTo>
                    <a:lnTo>
                      <a:pt x="2820" y="1332"/>
                    </a:lnTo>
                    <a:lnTo>
                      <a:pt x="2830" y="1314"/>
                    </a:lnTo>
                    <a:lnTo>
                      <a:pt x="2836" y="1294"/>
                    </a:lnTo>
                    <a:lnTo>
                      <a:pt x="2840" y="1272"/>
                    </a:lnTo>
                    <a:lnTo>
                      <a:pt x="2842" y="1252"/>
                    </a:lnTo>
                    <a:lnTo>
                      <a:pt x="2840" y="1232"/>
                    </a:lnTo>
                    <a:lnTo>
                      <a:pt x="2836" y="1212"/>
                    </a:lnTo>
                    <a:lnTo>
                      <a:pt x="2830" y="1192"/>
                    </a:lnTo>
                    <a:lnTo>
                      <a:pt x="2820" y="1172"/>
                    </a:lnTo>
                    <a:lnTo>
                      <a:pt x="2820" y="1172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bg1"/>
                </a:solidFill>
                <a:prstDash val="dash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</p:grpSp>
        <p:grpSp>
          <p:nvGrpSpPr>
            <p:cNvPr id="9" name="그룹 8"/>
            <p:cNvGrpSpPr/>
            <p:nvPr userDrawn="1"/>
          </p:nvGrpSpPr>
          <p:grpSpPr>
            <a:xfrm>
              <a:off x="5137218" y="2322535"/>
              <a:ext cx="1417694" cy="1249088"/>
              <a:chOff x="5203160" y="2074857"/>
              <a:chExt cx="1672833" cy="1473883"/>
            </a:xfrm>
          </p:grpSpPr>
          <p:sp>
            <p:nvSpPr>
              <p:cNvPr id="10" name="Freeform 10"/>
              <p:cNvSpPr/>
              <p:nvPr userDrawn="1"/>
            </p:nvSpPr>
            <p:spPr bwMode="auto">
              <a:xfrm rot="313504">
                <a:off x="5203160" y="2074857"/>
                <a:ext cx="1672833" cy="1473883"/>
              </a:xfrm>
              <a:custGeom>
                <a:avLst/>
                <a:gdLst>
                  <a:gd name="T0" fmla="*/ 2820 w 2842"/>
                  <a:gd name="T1" fmla="*/ 1172 h 2504"/>
                  <a:gd name="T2" fmla="*/ 2190 w 2842"/>
                  <a:gd name="T3" fmla="*/ 80 h 2504"/>
                  <a:gd name="T4" fmla="*/ 2190 w 2842"/>
                  <a:gd name="T5" fmla="*/ 80 h 2504"/>
                  <a:gd name="T6" fmla="*/ 2178 w 2842"/>
                  <a:gd name="T7" fmla="*/ 62 h 2504"/>
                  <a:gd name="T8" fmla="*/ 2164 w 2842"/>
                  <a:gd name="T9" fmla="*/ 48 h 2504"/>
                  <a:gd name="T10" fmla="*/ 2148 w 2842"/>
                  <a:gd name="T11" fmla="*/ 34 h 2504"/>
                  <a:gd name="T12" fmla="*/ 2132 w 2842"/>
                  <a:gd name="T13" fmla="*/ 22 h 2504"/>
                  <a:gd name="T14" fmla="*/ 2114 w 2842"/>
                  <a:gd name="T15" fmla="*/ 12 h 2504"/>
                  <a:gd name="T16" fmla="*/ 2094 w 2842"/>
                  <a:gd name="T17" fmla="*/ 6 h 2504"/>
                  <a:gd name="T18" fmla="*/ 2072 w 2842"/>
                  <a:gd name="T19" fmla="*/ 2 h 2504"/>
                  <a:gd name="T20" fmla="*/ 2052 w 2842"/>
                  <a:gd name="T21" fmla="*/ 0 h 2504"/>
                  <a:gd name="T22" fmla="*/ 792 w 2842"/>
                  <a:gd name="T23" fmla="*/ 0 h 2504"/>
                  <a:gd name="T24" fmla="*/ 792 w 2842"/>
                  <a:gd name="T25" fmla="*/ 0 h 2504"/>
                  <a:gd name="T26" fmla="*/ 770 w 2842"/>
                  <a:gd name="T27" fmla="*/ 2 h 2504"/>
                  <a:gd name="T28" fmla="*/ 750 w 2842"/>
                  <a:gd name="T29" fmla="*/ 6 h 2504"/>
                  <a:gd name="T30" fmla="*/ 730 w 2842"/>
                  <a:gd name="T31" fmla="*/ 12 h 2504"/>
                  <a:gd name="T32" fmla="*/ 712 w 2842"/>
                  <a:gd name="T33" fmla="*/ 22 h 2504"/>
                  <a:gd name="T34" fmla="*/ 694 w 2842"/>
                  <a:gd name="T35" fmla="*/ 34 h 2504"/>
                  <a:gd name="T36" fmla="*/ 678 w 2842"/>
                  <a:gd name="T37" fmla="*/ 48 h 2504"/>
                  <a:gd name="T38" fmla="*/ 664 w 2842"/>
                  <a:gd name="T39" fmla="*/ 62 h 2504"/>
                  <a:gd name="T40" fmla="*/ 652 w 2842"/>
                  <a:gd name="T41" fmla="*/ 80 h 2504"/>
                  <a:gd name="T42" fmla="*/ 22 w 2842"/>
                  <a:gd name="T43" fmla="*/ 1172 h 2504"/>
                  <a:gd name="T44" fmla="*/ 22 w 2842"/>
                  <a:gd name="T45" fmla="*/ 1172 h 2504"/>
                  <a:gd name="T46" fmla="*/ 12 w 2842"/>
                  <a:gd name="T47" fmla="*/ 1192 h 2504"/>
                  <a:gd name="T48" fmla="*/ 6 w 2842"/>
                  <a:gd name="T49" fmla="*/ 1212 h 2504"/>
                  <a:gd name="T50" fmla="*/ 2 w 2842"/>
                  <a:gd name="T51" fmla="*/ 1232 h 2504"/>
                  <a:gd name="T52" fmla="*/ 0 w 2842"/>
                  <a:gd name="T53" fmla="*/ 1252 h 2504"/>
                  <a:gd name="T54" fmla="*/ 2 w 2842"/>
                  <a:gd name="T55" fmla="*/ 1272 h 2504"/>
                  <a:gd name="T56" fmla="*/ 6 w 2842"/>
                  <a:gd name="T57" fmla="*/ 1294 h 2504"/>
                  <a:gd name="T58" fmla="*/ 12 w 2842"/>
                  <a:gd name="T59" fmla="*/ 1314 h 2504"/>
                  <a:gd name="T60" fmla="*/ 22 w 2842"/>
                  <a:gd name="T61" fmla="*/ 1332 h 2504"/>
                  <a:gd name="T62" fmla="*/ 652 w 2842"/>
                  <a:gd name="T63" fmla="*/ 2424 h 2504"/>
                  <a:gd name="T64" fmla="*/ 652 w 2842"/>
                  <a:gd name="T65" fmla="*/ 2424 h 2504"/>
                  <a:gd name="T66" fmla="*/ 664 w 2842"/>
                  <a:gd name="T67" fmla="*/ 2442 h 2504"/>
                  <a:gd name="T68" fmla="*/ 678 w 2842"/>
                  <a:gd name="T69" fmla="*/ 2458 h 2504"/>
                  <a:gd name="T70" fmla="*/ 694 w 2842"/>
                  <a:gd name="T71" fmla="*/ 2472 h 2504"/>
                  <a:gd name="T72" fmla="*/ 712 w 2842"/>
                  <a:gd name="T73" fmla="*/ 2482 h 2504"/>
                  <a:gd name="T74" fmla="*/ 730 w 2842"/>
                  <a:gd name="T75" fmla="*/ 2492 h 2504"/>
                  <a:gd name="T76" fmla="*/ 750 w 2842"/>
                  <a:gd name="T77" fmla="*/ 2498 h 2504"/>
                  <a:gd name="T78" fmla="*/ 770 w 2842"/>
                  <a:gd name="T79" fmla="*/ 2502 h 2504"/>
                  <a:gd name="T80" fmla="*/ 792 w 2842"/>
                  <a:gd name="T81" fmla="*/ 2504 h 2504"/>
                  <a:gd name="T82" fmla="*/ 2052 w 2842"/>
                  <a:gd name="T83" fmla="*/ 2504 h 2504"/>
                  <a:gd name="T84" fmla="*/ 2052 w 2842"/>
                  <a:gd name="T85" fmla="*/ 2504 h 2504"/>
                  <a:gd name="T86" fmla="*/ 2072 w 2842"/>
                  <a:gd name="T87" fmla="*/ 2502 h 2504"/>
                  <a:gd name="T88" fmla="*/ 2094 w 2842"/>
                  <a:gd name="T89" fmla="*/ 2498 h 2504"/>
                  <a:gd name="T90" fmla="*/ 2114 w 2842"/>
                  <a:gd name="T91" fmla="*/ 2492 h 2504"/>
                  <a:gd name="T92" fmla="*/ 2132 w 2842"/>
                  <a:gd name="T93" fmla="*/ 2482 h 2504"/>
                  <a:gd name="T94" fmla="*/ 2148 w 2842"/>
                  <a:gd name="T95" fmla="*/ 2472 h 2504"/>
                  <a:gd name="T96" fmla="*/ 2164 w 2842"/>
                  <a:gd name="T97" fmla="*/ 2458 h 2504"/>
                  <a:gd name="T98" fmla="*/ 2178 w 2842"/>
                  <a:gd name="T99" fmla="*/ 2442 h 2504"/>
                  <a:gd name="T100" fmla="*/ 2190 w 2842"/>
                  <a:gd name="T101" fmla="*/ 2424 h 2504"/>
                  <a:gd name="T102" fmla="*/ 2820 w 2842"/>
                  <a:gd name="T103" fmla="*/ 1332 h 2504"/>
                  <a:gd name="T104" fmla="*/ 2820 w 2842"/>
                  <a:gd name="T105" fmla="*/ 1332 h 2504"/>
                  <a:gd name="T106" fmla="*/ 2830 w 2842"/>
                  <a:gd name="T107" fmla="*/ 1314 h 2504"/>
                  <a:gd name="T108" fmla="*/ 2836 w 2842"/>
                  <a:gd name="T109" fmla="*/ 1294 h 2504"/>
                  <a:gd name="T110" fmla="*/ 2840 w 2842"/>
                  <a:gd name="T111" fmla="*/ 1272 h 2504"/>
                  <a:gd name="T112" fmla="*/ 2842 w 2842"/>
                  <a:gd name="T113" fmla="*/ 1252 h 2504"/>
                  <a:gd name="T114" fmla="*/ 2840 w 2842"/>
                  <a:gd name="T115" fmla="*/ 1232 h 2504"/>
                  <a:gd name="T116" fmla="*/ 2836 w 2842"/>
                  <a:gd name="T117" fmla="*/ 1212 h 2504"/>
                  <a:gd name="T118" fmla="*/ 2830 w 2842"/>
                  <a:gd name="T119" fmla="*/ 1192 h 2504"/>
                  <a:gd name="T120" fmla="*/ 2820 w 2842"/>
                  <a:gd name="T121" fmla="*/ 1172 h 2504"/>
                  <a:gd name="T122" fmla="*/ 2820 w 2842"/>
                  <a:gd name="T123" fmla="*/ 1172 h 2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842" h="2504">
                    <a:moveTo>
                      <a:pt x="2820" y="1172"/>
                    </a:moveTo>
                    <a:lnTo>
                      <a:pt x="2190" y="80"/>
                    </a:lnTo>
                    <a:lnTo>
                      <a:pt x="2190" y="80"/>
                    </a:lnTo>
                    <a:lnTo>
                      <a:pt x="2178" y="62"/>
                    </a:lnTo>
                    <a:lnTo>
                      <a:pt x="2164" y="48"/>
                    </a:lnTo>
                    <a:lnTo>
                      <a:pt x="2148" y="34"/>
                    </a:lnTo>
                    <a:lnTo>
                      <a:pt x="2132" y="22"/>
                    </a:lnTo>
                    <a:lnTo>
                      <a:pt x="2114" y="12"/>
                    </a:lnTo>
                    <a:lnTo>
                      <a:pt x="2094" y="6"/>
                    </a:lnTo>
                    <a:lnTo>
                      <a:pt x="2072" y="2"/>
                    </a:lnTo>
                    <a:lnTo>
                      <a:pt x="2052" y="0"/>
                    </a:lnTo>
                    <a:lnTo>
                      <a:pt x="792" y="0"/>
                    </a:lnTo>
                    <a:lnTo>
                      <a:pt x="792" y="0"/>
                    </a:lnTo>
                    <a:lnTo>
                      <a:pt x="770" y="2"/>
                    </a:lnTo>
                    <a:lnTo>
                      <a:pt x="750" y="6"/>
                    </a:lnTo>
                    <a:lnTo>
                      <a:pt x="730" y="12"/>
                    </a:lnTo>
                    <a:lnTo>
                      <a:pt x="712" y="22"/>
                    </a:lnTo>
                    <a:lnTo>
                      <a:pt x="694" y="34"/>
                    </a:lnTo>
                    <a:lnTo>
                      <a:pt x="678" y="48"/>
                    </a:lnTo>
                    <a:lnTo>
                      <a:pt x="664" y="62"/>
                    </a:lnTo>
                    <a:lnTo>
                      <a:pt x="652" y="80"/>
                    </a:lnTo>
                    <a:lnTo>
                      <a:pt x="22" y="1172"/>
                    </a:lnTo>
                    <a:lnTo>
                      <a:pt x="22" y="1172"/>
                    </a:lnTo>
                    <a:lnTo>
                      <a:pt x="12" y="1192"/>
                    </a:lnTo>
                    <a:lnTo>
                      <a:pt x="6" y="1212"/>
                    </a:lnTo>
                    <a:lnTo>
                      <a:pt x="2" y="1232"/>
                    </a:lnTo>
                    <a:lnTo>
                      <a:pt x="0" y="1252"/>
                    </a:lnTo>
                    <a:lnTo>
                      <a:pt x="2" y="1272"/>
                    </a:lnTo>
                    <a:lnTo>
                      <a:pt x="6" y="1294"/>
                    </a:lnTo>
                    <a:lnTo>
                      <a:pt x="12" y="1314"/>
                    </a:lnTo>
                    <a:lnTo>
                      <a:pt x="22" y="1332"/>
                    </a:lnTo>
                    <a:lnTo>
                      <a:pt x="652" y="2424"/>
                    </a:lnTo>
                    <a:lnTo>
                      <a:pt x="652" y="2424"/>
                    </a:lnTo>
                    <a:lnTo>
                      <a:pt x="664" y="2442"/>
                    </a:lnTo>
                    <a:lnTo>
                      <a:pt x="678" y="2458"/>
                    </a:lnTo>
                    <a:lnTo>
                      <a:pt x="694" y="2472"/>
                    </a:lnTo>
                    <a:lnTo>
                      <a:pt x="712" y="2482"/>
                    </a:lnTo>
                    <a:lnTo>
                      <a:pt x="730" y="2492"/>
                    </a:lnTo>
                    <a:lnTo>
                      <a:pt x="750" y="2498"/>
                    </a:lnTo>
                    <a:lnTo>
                      <a:pt x="770" y="2502"/>
                    </a:lnTo>
                    <a:lnTo>
                      <a:pt x="792" y="2504"/>
                    </a:lnTo>
                    <a:lnTo>
                      <a:pt x="2052" y="2504"/>
                    </a:lnTo>
                    <a:lnTo>
                      <a:pt x="2052" y="2504"/>
                    </a:lnTo>
                    <a:lnTo>
                      <a:pt x="2072" y="2502"/>
                    </a:lnTo>
                    <a:lnTo>
                      <a:pt x="2094" y="2498"/>
                    </a:lnTo>
                    <a:lnTo>
                      <a:pt x="2114" y="2492"/>
                    </a:lnTo>
                    <a:lnTo>
                      <a:pt x="2132" y="2482"/>
                    </a:lnTo>
                    <a:lnTo>
                      <a:pt x="2148" y="2472"/>
                    </a:lnTo>
                    <a:lnTo>
                      <a:pt x="2164" y="2458"/>
                    </a:lnTo>
                    <a:lnTo>
                      <a:pt x="2178" y="2442"/>
                    </a:lnTo>
                    <a:lnTo>
                      <a:pt x="2190" y="2424"/>
                    </a:lnTo>
                    <a:lnTo>
                      <a:pt x="2820" y="1332"/>
                    </a:lnTo>
                    <a:lnTo>
                      <a:pt x="2820" y="1332"/>
                    </a:lnTo>
                    <a:lnTo>
                      <a:pt x="2830" y="1314"/>
                    </a:lnTo>
                    <a:lnTo>
                      <a:pt x="2836" y="1294"/>
                    </a:lnTo>
                    <a:lnTo>
                      <a:pt x="2840" y="1272"/>
                    </a:lnTo>
                    <a:lnTo>
                      <a:pt x="2842" y="1252"/>
                    </a:lnTo>
                    <a:lnTo>
                      <a:pt x="2840" y="1232"/>
                    </a:lnTo>
                    <a:lnTo>
                      <a:pt x="2836" y="1212"/>
                    </a:lnTo>
                    <a:lnTo>
                      <a:pt x="2830" y="1192"/>
                    </a:lnTo>
                    <a:lnTo>
                      <a:pt x="2820" y="1172"/>
                    </a:lnTo>
                    <a:lnTo>
                      <a:pt x="2820" y="1172"/>
                    </a:lnTo>
                    <a:close/>
                  </a:path>
                </a:pathLst>
              </a:custGeom>
              <a:blipFill>
                <a:blip r:embed="rId5" cstate="email"/>
                <a:srcRect/>
                <a:stretch>
                  <a:fillRect/>
                </a:stretch>
              </a:blipFill>
              <a:ln w="1270">
                <a:gradFill>
                  <a:gsLst>
                    <a:gs pos="0">
                      <a:srgbClr val="64BFC4">
                        <a:alpha val="0"/>
                      </a:srgbClr>
                    </a:gs>
                    <a:gs pos="100000">
                      <a:schemeClr val="bg1"/>
                    </a:gs>
                  </a:gsLst>
                  <a:lin ang="5400000" scaled="0"/>
                </a:gradFill>
              </a:ln>
              <a:effectLst>
                <a:outerShdw blurRad="139700" dist="114300" dir="5400000" sx="99000" sy="99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/>
                <a:endParaRPr lang="ko-KR" altLang="en-US"/>
              </a:p>
            </p:txBody>
          </p:sp>
          <p:sp>
            <p:nvSpPr>
              <p:cNvPr id="11" name="Freeform 10"/>
              <p:cNvSpPr/>
              <p:nvPr userDrawn="1"/>
            </p:nvSpPr>
            <p:spPr bwMode="auto">
              <a:xfrm rot="313504">
                <a:off x="5280962" y="2143407"/>
                <a:ext cx="1517228" cy="1336782"/>
              </a:xfrm>
              <a:custGeom>
                <a:avLst/>
                <a:gdLst>
                  <a:gd name="T0" fmla="*/ 2820 w 2842"/>
                  <a:gd name="T1" fmla="*/ 1172 h 2504"/>
                  <a:gd name="T2" fmla="*/ 2190 w 2842"/>
                  <a:gd name="T3" fmla="*/ 80 h 2504"/>
                  <a:gd name="T4" fmla="*/ 2190 w 2842"/>
                  <a:gd name="T5" fmla="*/ 80 h 2504"/>
                  <a:gd name="T6" fmla="*/ 2178 w 2842"/>
                  <a:gd name="T7" fmla="*/ 62 h 2504"/>
                  <a:gd name="T8" fmla="*/ 2164 w 2842"/>
                  <a:gd name="T9" fmla="*/ 48 h 2504"/>
                  <a:gd name="T10" fmla="*/ 2148 w 2842"/>
                  <a:gd name="T11" fmla="*/ 34 h 2504"/>
                  <a:gd name="T12" fmla="*/ 2132 w 2842"/>
                  <a:gd name="T13" fmla="*/ 22 h 2504"/>
                  <a:gd name="T14" fmla="*/ 2114 w 2842"/>
                  <a:gd name="T15" fmla="*/ 12 h 2504"/>
                  <a:gd name="T16" fmla="*/ 2094 w 2842"/>
                  <a:gd name="T17" fmla="*/ 6 h 2504"/>
                  <a:gd name="T18" fmla="*/ 2072 w 2842"/>
                  <a:gd name="T19" fmla="*/ 2 h 2504"/>
                  <a:gd name="T20" fmla="*/ 2052 w 2842"/>
                  <a:gd name="T21" fmla="*/ 0 h 2504"/>
                  <a:gd name="T22" fmla="*/ 792 w 2842"/>
                  <a:gd name="T23" fmla="*/ 0 h 2504"/>
                  <a:gd name="T24" fmla="*/ 792 w 2842"/>
                  <a:gd name="T25" fmla="*/ 0 h 2504"/>
                  <a:gd name="T26" fmla="*/ 770 w 2842"/>
                  <a:gd name="T27" fmla="*/ 2 h 2504"/>
                  <a:gd name="T28" fmla="*/ 750 w 2842"/>
                  <a:gd name="T29" fmla="*/ 6 h 2504"/>
                  <a:gd name="T30" fmla="*/ 730 w 2842"/>
                  <a:gd name="T31" fmla="*/ 12 h 2504"/>
                  <a:gd name="T32" fmla="*/ 712 w 2842"/>
                  <a:gd name="T33" fmla="*/ 22 h 2504"/>
                  <a:gd name="T34" fmla="*/ 694 w 2842"/>
                  <a:gd name="T35" fmla="*/ 34 h 2504"/>
                  <a:gd name="T36" fmla="*/ 678 w 2842"/>
                  <a:gd name="T37" fmla="*/ 48 h 2504"/>
                  <a:gd name="T38" fmla="*/ 664 w 2842"/>
                  <a:gd name="T39" fmla="*/ 62 h 2504"/>
                  <a:gd name="T40" fmla="*/ 652 w 2842"/>
                  <a:gd name="T41" fmla="*/ 80 h 2504"/>
                  <a:gd name="T42" fmla="*/ 22 w 2842"/>
                  <a:gd name="T43" fmla="*/ 1172 h 2504"/>
                  <a:gd name="T44" fmla="*/ 22 w 2842"/>
                  <a:gd name="T45" fmla="*/ 1172 h 2504"/>
                  <a:gd name="T46" fmla="*/ 12 w 2842"/>
                  <a:gd name="T47" fmla="*/ 1192 h 2504"/>
                  <a:gd name="T48" fmla="*/ 6 w 2842"/>
                  <a:gd name="T49" fmla="*/ 1212 h 2504"/>
                  <a:gd name="T50" fmla="*/ 2 w 2842"/>
                  <a:gd name="T51" fmla="*/ 1232 h 2504"/>
                  <a:gd name="T52" fmla="*/ 0 w 2842"/>
                  <a:gd name="T53" fmla="*/ 1252 h 2504"/>
                  <a:gd name="T54" fmla="*/ 2 w 2842"/>
                  <a:gd name="T55" fmla="*/ 1272 h 2504"/>
                  <a:gd name="T56" fmla="*/ 6 w 2842"/>
                  <a:gd name="T57" fmla="*/ 1294 h 2504"/>
                  <a:gd name="T58" fmla="*/ 12 w 2842"/>
                  <a:gd name="T59" fmla="*/ 1314 h 2504"/>
                  <a:gd name="T60" fmla="*/ 22 w 2842"/>
                  <a:gd name="T61" fmla="*/ 1332 h 2504"/>
                  <a:gd name="T62" fmla="*/ 652 w 2842"/>
                  <a:gd name="T63" fmla="*/ 2424 h 2504"/>
                  <a:gd name="T64" fmla="*/ 652 w 2842"/>
                  <a:gd name="T65" fmla="*/ 2424 h 2504"/>
                  <a:gd name="T66" fmla="*/ 664 w 2842"/>
                  <a:gd name="T67" fmla="*/ 2442 h 2504"/>
                  <a:gd name="T68" fmla="*/ 678 w 2842"/>
                  <a:gd name="T69" fmla="*/ 2458 h 2504"/>
                  <a:gd name="T70" fmla="*/ 694 w 2842"/>
                  <a:gd name="T71" fmla="*/ 2472 h 2504"/>
                  <a:gd name="T72" fmla="*/ 712 w 2842"/>
                  <a:gd name="T73" fmla="*/ 2482 h 2504"/>
                  <a:gd name="T74" fmla="*/ 730 w 2842"/>
                  <a:gd name="T75" fmla="*/ 2492 h 2504"/>
                  <a:gd name="T76" fmla="*/ 750 w 2842"/>
                  <a:gd name="T77" fmla="*/ 2498 h 2504"/>
                  <a:gd name="T78" fmla="*/ 770 w 2842"/>
                  <a:gd name="T79" fmla="*/ 2502 h 2504"/>
                  <a:gd name="T80" fmla="*/ 792 w 2842"/>
                  <a:gd name="T81" fmla="*/ 2504 h 2504"/>
                  <a:gd name="T82" fmla="*/ 2052 w 2842"/>
                  <a:gd name="T83" fmla="*/ 2504 h 2504"/>
                  <a:gd name="T84" fmla="*/ 2052 w 2842"/>
                  <a:gd name="T85" fmla="*/ 2504 h 2504"/>
                  <a:gd name="T86" fmla="*/ 2072 w 2842"/>
                  <a:gd name="T87" fmla="*/ 2502 h 2504"/>
                  <a:gd name="T88" fmla="*/ 2094 w 2842"/>
                  <a:gd name="T89" fmla="*/ 2498 h 2504"/>
                  <a:gd name="T90" fmla="*/ 2114 w 2842"/>
                  <a:gd name="T91" fmla="*/ 2492 h 2504"/>
                  <a:gd name="T92" fmla="*/ 2132 w 2842"/>
                  <a:gd name="T93" fmla="*/ 2482 h 2504"/>
                  <a:gd name="T94" fmla="*/ 2148 w 2842"/>
                  <a:gd name="T95" fmla="*/ 2472 h 2504"/>
                  <a:gd name="T96" fmla="*/ 2164 w 2842"/>
                  <a:gd name="T97" fmla="*/ 2458 h 2504"/>
                  <a:gd name="T98" fmla="*/ 2178 w 2842"/>
                  <a:gd name="T99" fmla="*/ 2442 h 2504"/>
                  <a:gd name="T100" fmla="*/ 2190 w 2842"/>
                  <a:gd name="T101" fmla="*/ 2424 h 2504"/>
                  <a:gd name="T102" fmla="*/ 2820 w 2842"/>
                  <a:gd name="T103" fmla="*/ 1332 h 2504"/>
                  <a:gd name="T104" fmla="*/ 2820 w 2842"/>
                  <a:gd name="T105" fmla="*/ 1332 h 2504"/>
                  <a:gd name="T106" fmla="*/ 2830 w 2842"/>
                  <a:gd name="T107" fmla="*/ 1314 h 2504"/>
                  <a:gd name="T108" fmla="*/ 2836 w 2842"/>
                  <a:gd name="T109" fmla="*/ 1294 h 2504"/>
                  <a:gd name="T110" fmla="*/ 2840 w 2842"/>
                  <a:gd name="T111" fmla="*/ 1272 h 2504"/>
                  <a:gd name="T112" fmla="*/ 2842 w 2842"/>
                  <a:gd name="T113" fmla="*/ 1252 h 2504"/>
                  <a:gd name="T114" fmla="*/ 2840 w 2842"/>
                  <a:gd name="T115" fmla="*/ 1232 h 2504"/>
                  <a:gd name="T116" fmla="*/ 2836 w 2842"/>
                  <a:gd name="T117" fmla="*/ 1212 h 2504"/>
                  <a:gd name="T118" fmla="*/ 2830 w 2842"/>
                  <a:gd name="T119" fmla="*/ 1192 h 2504"/>
                  <a:gd name="T120" fmla="*/ 2820 w 2842"/>
                  <a:gd name="T121" fmla="*/ 1172 h 2504"/>
                  <a:gd name="T122" fmla="*/ 2820 w 2842"/>
                  <a:gd name="T123" fmla="*/ 1172 h 2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842" h="2504">
                    <a:moveTo>
                      <a:pt x="2820" y="1172"/>
                    </a:moveTo>
                    <a:lnTo>
                      <a:pt x="2190" y="80"/>
                    </a:lnTo>
                    <a:lnTo>
                      <a:pt x="2190" y="80"/>
                    </a:lnTo>
                    <a:lnTo>
                      <a:pt x="2178" y="62"/>
                    </a:lnTo>
                    <a:lnTo>
                      <a:pt x="2164" y="48"/>
                    </a:lnTo>
                    <a:lnTo>
                      <a:pt x="2148" y="34"/>
                    </a:lnTo>
                    <a:lnTo>
                      <a:pt x="2132" y="22"/>
                    </a:lnTo>
                    <a:lnTo>
                      <a:pt x="2114" y="12"/>
                    </a:lnTo>
                    <a:lnTo>
                      <a:pt x="2094" y="6"/>
                    </a:lnTo>
                    <a:lnTo>
                      <a:pt x="2072" y="2"/>
                    </a:lnTo>
                    <a:lnTo>
                      <a:pt x="2052" y="0"/>
                    </a:lnTo>
                    <a:lnTo>
                      <a:pt x="792" y="0"/>
                    </a:lnTo>
                    <a:lnTo>
                      <a:pt x="792" y="0"/>
                    </a:lnTo>
                    <a:lnTo>
                      <a:pt x="770" y="2"/>
                    </a:lnTo>
                    <a:lnTo>
                      <a:pt x="750" y="6"/>
                    </a:lnTo>
                    <a:lnTo>
                      <a:pt x="730" y="12"/>
                    </a:lnTo>
                    <a:lnTo>
                      <a:pt x="712" y="22"/>
                    </a:lnTo>
                    <a:lnTo>
                      <a:pt x="694" y="34"/>
                    </a:lnTo>
                    <a:lnTo>
                      <a:pt x="678" y="48"/>
                    </a:lnTo>
                    <a:lnTo>
                      <a:pt x="664" y="62"/>
                    </a:lnTo>
                    <a:lnTo>
                      <a:pt x="652" y="80"/>
                    </a:lnTo>
                    <a:lnTo>
                      <a:pt x="22" y="1172"/>
                    </a:lnTo>
                    <a:lnTo>
                      <a:pt x="22" y="1172"/>
                    </a:lnTo>
                    <a:lnTo>
                      <a:pt x="12" y="1192"/>
                    </a:lnTo>
                    <a:lnTo>
                      <a:pt x="6" y="1212"/>
                    </a:lnTo>
                    <a:lnTo>
                      <a:pt x="2" y="1232"/>
                    </a:lnTo>
                    <a:lnTo>
                      <a:pt x="0" y="1252"/>
                    </a:lnTo>
                    <a:lnTo>
                      <a:pt x="2" y="1272"/>
                    </a:lnTo>
                    <a:lnTo>
                      <a:pt x="6" y="1294"/>
                    </a:lnTo>
                    <a:lnTo>
                      <a:pt x="12" y="1314"/>
                    </a:lnTo>
                    <a:lnTo>
                      <a:pt x="22" y="1332"/>
                    </a:lnTo>
                    <a:lnTo>
                      <a:pt x="652" y="2424"/>
                    </a:lnTo>
                    <a:lnTo>
                      <a:pt x="652" y="2424"/>
                    </a:lnTo>
                    <a:lnTo>
                      <a:pt x="664" y="2442"/>
                    </a:lnTo>
                    <a:lnTo>
                      <a:pt x="678" y="2458"/>
                    </a:lnTo>
                    <a:lnTo>
                      <a:pt x="694" y="2472"/>
                    </a:lnTo>
                    <a:lnTo>
                      <a:pt x="712" y="2482"/>
                    </a:lnTo>
                    <a:lnTo>
                      <a:pt x="730" y="2492"/>
                    </a:lnTo>
                    <a:lnTo>
                      <a:pt x="750" y="2498"/>
                    </a:lnTo>
                    <a:lnTo>
                      <a:pt x="770" y="2502"/>
                    </a:lnTo>
                    <a:lnTo>
                      <a:pt x="792" y="2504"/>
                    </a:lnTo>
                    <a:lnTo>
                      <a:pt x="2052" y="2504"/>
                    </a:lnTo>
                    <a:lnTo>
                      <a:pt x="2052" y="2504"/>
                    </a:lnTo>
                    <a:lnTo>
                      <a:pt x="2072" y="2502"/>
                    </a:lnTo>
                    <a:lnTo>
                      <a:pt x="2094" y="2498"/>
                    </a:lnTo>
                    <a:lnTo>
                      <a:pt x="2114" y="2492"/>
                    </a:lnTo>
                    <a:lnTo>
                      <a:pt x="2132" y="2482"/>
                    </a:lnTo>
                    <a:lnTo>
                      <a:pt x="2148" y="2472"/>
                    </a:lnTo>
                    <a:lnTo>
                      <a:pt x="2164" y="2458"/>
                    </a:lnTo>
                    <a:lnTo>
                      <a:pt x="2178" y="2442"/>
                    </a:lnTo>
                    <a:lnTo>
                      <a:pt x="2190" y="2424"/>
                    </a:lnTo>
                    <a:lnTo>
                      <a:pt x="2820" y="1332"/>
                    </a:lnTo>
                    <a:lnTo>
                      <a:pt x="2820" y="1332"/>
                    </a:lnTo>
                    <a:lnTo>
                      <a:pt x="2830" y="1314"/>
                    </a:lnTo>
                    <a:lnTo>
                      <a:pt x="2836" y="1294"/>
                    </a:lnTo>
                    <a:lnTo>
                      <a:pt x="2840" y="1272"/>
                    </a:lnTo>
                    <a:lnTo>
                      <a:pt x="2842" y="1252"/>
                    </a:lnTo>
                    <a:lnTo>
                      <a:pt x="2840" y="1232"/>
                    </a:lnTo>
                    <a:lnTo>
                      <a:pt x="2836" y="1212"/>
                    </a:lnTo>
                    <a:lnTo>
                      <a:pt x="2830" y="1192"/>
                    </a:lnTo>
                    <a:lnTo>
                      <a:pt x="2820" y="1172"/>
                    </a:lnTo>
                    <a:lnTo>
                      <a:pt x="2820" y="1172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sysDot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/>
                <a:endParaRPr lang="ko-KR" altLang="en-US"/>
              </a:p>
            </p:txBody>
          </p:sp>
        </p:grpSp>
        <p:sp>
          <p:nvSpPr>
            <p:cNvPr id="12" name="Freeform 10"/>
            <p:cNvSpPr/>
            <p:nvPr userDrawn="1"/>
          </p:nvSpPr>
          <p:spPr bwMode="auto">
            <a:xfrm rot="21487318">
              <a:off x="5862930" y="1692253"/>
              <a:ext cx="822340" cy="724539"/>
            </a:xfrm>
            <a:custGeom>
              <a:avLst/>
              <a:gdLst>
                <a:gd name="T0" fmla="*/ 2820 w 2842"/>
                <a:gd name="T1" fmla="*/ 1172 h 2504"/>
                <a:gd name="T2" fmla="*/ 2190 w 2842"/>
                <a:gd name="T3" fmla="*/ 80 h 2504"/>
                <a:gd name="T4" fmla="*/ 2190 w 2842"/>
                <a:gd name="T5" fmla="*/ 80 h 2504"/>
                <a:gd name="T6" fmla="*/ 2178 w 2842"/>
                <a:gd name="T7" fmla="*/ 62 h 2504"/>
                <a:gd name="T8" fmla="*/ 2164 w 2842"/>
                <a:gd name="T9" fmla="*/ 48 h 2504"/>
                <a:gd name="T10" fmla="*/ 2148 w 2842"/>
                <a:gd name="T11" fmla="*/ 34 h 2504"/>
                <a:gd name="T12" fmla="*/ 2132 w 2842"/>
                <a:gd name="T13" fmla="*/ 22 h 2504"/>
                <a:gd name="T14" fmla="*/ 2114 w 2842"/>
                <a:gd name="T15" fmla="*/ 12 h 2504"/>
                <a:gd name="T16" fmla="*/ 2094 w 2842"/>
                <a:gd name="T17" fmla="*/ 6 h 2504"/>
                <a:gd name="T18" fmla="*/ 2072 w 2842"/>
                <a:gd name="T19" fmla="*/ 2 h 2504"/>
                <a:gd name="T20" fmla="*/ 2052 w 2842"/>
                <a:gd name="T21" fmla="*/ 0 h 2504"/>
                <a:gd name="T22" fmla="*/ 792 w 2842"/>
                <a:gd name="T23" fmla="*/ 0 h 2504"/>
                <a:gd name="T24" fmla="*/ 792 w 2842"/>
                <a:gd name="T25" fmla="*/ 0 h 2504"/>
                <a:gd name="T26" fmla="*/ 770 w 2842"/>
                <a:gd name="T27" fmla="*/ 2 h 2504"/>
                <a:gd name="T28" fmla="*/ 750 w 2842"/>
                <a:gd name="T29" fmla="*/ 6 h 2504"/>
                <a:gd name="T30" fmla="*/ 730 w 2842"/>
                <a:gd name="T31" fmla="*/ 12 h 2504"/>
                <a:gd name="T32" fmla="*/ 712 w 2842"/>
                <a:gd name="T33" fmla="*/ 22 h 2504"/>
                <a:gd name="T34" fmla="*/ 694 w 2842"/>
                <a:gd name="T35" fmla="*/ 34 h 2504"/>
                <a:gd name="T36" fmla="*/ 678 w 2842"/>
                <a:gd name="T37" fmla="*/ 48 h 2504"/>
                <a:gd name="T38" fmla="*/ 664 w 2842"/>
                <a:gd name="T39" fmla="*/ 62 h 2504"/>
                <a:gd name="T40" fmla="*/ 652 w 2842"/>
                <a:gd name="T41" fmla="*/ 80 h 2504"/>
                <a:gd name="T42" fmla="*/ 22 w 2842"/>
                <a:gd name="T43" fmla="*/ 1172 h 2504"/>
                <a:gd name="T44" fmla="*/ 22 w 2842"/>
                <a:gd name="T45" fmla="*/ 1172 h 2504"/>
                <a:gd name="T46" fmla="*/ 12 w 2842"/>
                <a:gd name="T47" fmla="*/ 1192 h 2504"/>
                <a:gd name="T48" fmla="*/ 6 w 2842"/>
                <a:gd name="T49" fmla="*/ 1212 h 2504"/>
                <a:gd name="T50" fmla="*/ 2 w 2842"/>
                <a:gd name="T51" fmla="*/ 1232 h 2504"/>
                <a:gd name="T52" fmla="*/ 0 w 2842"/>
                <a:gd name="T53" fmla="*/ 1252 h 2504"/>
                <a:gd name="T54" fmla="*/ 2 w 2842"/>
                <a:gd name="T55" fmla="*/ 1272 h 2504"/>
                <a:gd name="T56" fmla="*/ 6 w 2842"/>
                <a:gd name="T57" fmla="*/ 1294 h 2504"/>
                <a:gd name="T58" fmla="*/ 12 w 2842"/>
                <a:gd name="T59" fmla="*/ 1314 h 2504"/>
                <a:gd name="T60" fmla="*/ 22 w 2842"/>
                <a:gd name="T61" fmla="*/ 1332 h 2504"/>
                <a:gd name="T62" fmla="*/ 652 w 2842"/>
                <a:gd name="T63" fmla="*/ 2424 h 2504"/>
                <a:gd name="T64" fmla="*/ 652 w 2842"/>
                <a:gd name="T65" fmla="*/ 2424 h 2504"/>
                <a:gd name="T66" fmla="*/ 664 w 2842"/>
                <a:gd name="T67" fmla="*/ 2442 h 2504"/>
                <a:gd name="T68" fmla="*/ 678 w 2842"/>
                <a:gd name="T69" fmla="*/ 2458 h 2504"/>
                <a:gd name="T70" fmla="*/ 694 w 2842"/>
                <a:gd name="T71" fmla="*/ 2472 h 2504"/>
                <a:gd name="T72" fmla="*/ 712 w 2842"/>
                <a:gd name="T73" fmla="*/ 2482 h 2504"/>
                <a:gd name="T74" fmla="*/ 730 w 2842"/>
                <a:gd name="T75" fmla="*/ 2492 h 2504"/>
                <a:gd name="T76" fmla="*/ 750 w 2842"/>
                <a:gd name="T77" fmla="*/ 2498 h 2504"/>
                <a:gd name="T78" fmla="*/ 770 w 2842"/>
                <a:gd name="T79" fmla="*/ 2502 h 2504"/>
                <a:gd name="T80" fmla="*/ 792 w 2842"/>
                <a:gd name="T81" fmla="*/ 2504 h 2504"/>
                <a:gd name="T82" fmla="*/ 2052 w 2842"/>
                <a:gd name="T83" fmla="*/ 2504 h 2504"/>
                <a:gd name="T84" fmla="*/ 2052 w 2842"/>
                <a:gd name="T85" fmla="*/ 2504 h 2504"/>
                <a:gd name="T86" fmla="*/ 2072 w 2842"/>
                <a:gd name="T87" fmla="*/ 2502 h 2504"/>
                <a:gd name="T88" fmla="*/ 2094 w 2842"/>
                <a:gd name="T89" fmla="*/ 2498 h 2504"/>
                <a:gd name="T90" fmla="*/ 2114 w 2842"/>
                <a:gd name="T91" fmla="*/ 2492 h 2504"/>
                <a:gd name="T92" fmla="*/ 2132 w 2842"/>
                <a:gd name="T93" fmla="*/ 2482 h 2504"/>
                <a:gd name="T94" fmla="*/ 2148 w 2842"/>
                <a:gd name="T95" fmla="*/ 2472 h 2504"/>
                <a:gd name="T96" fmla="*/ 2164 w 2842"/>
                <a:gd name="T97" fmla="*/ 2458 h 2504"/>
                <a:gd name="T98" fmla="*/ 2178 w 2842"/>
                <a:gd name="T99" fmla="*/ 2442 h 2504"/>
                <a:gd name="T100" fmla="*/ 2190 w 2842"/>
                <a:gd name="T101" fmla="*/ 2424 h 2504"/>
                <a:gd name="T102" fmla="*/ 2820 w 2842"/>
                <a:gd name="T103" fmla="*/ 1332 h 2504"/>
                <a:gd name="T104" fmla="*/ 2820 w 2842"/>
                <a:gd name="T105" fmla="*/ 1332 h 2504"/>
                <a:gd name="T106" fmla="*/ 2830 w 2842"/>
                <a:gd name="T107" fmla="*/ 1314 h 2504"/>
                <a:gd name="T108" fmla="*/ 2836 w 2842"/>
                <a:gd name="T109" fmla="*/ 1294 h 2504"/>
                <a:gd name="T110" fmla="*/ 2840 w 2842"/>
                <a:gd name="T111" fmla="*/ 1272 h 2504"/>
                <a:gd name="T112" fmla="*/ 2842 w 2842"/>
                <a:gd name="T113" fmla="*/ 1252 h 2504"/>
                <a:gd name="T114" fmla="*/ 2840 w 2842"/>
                <a:gd name="T115" fmla="*/ 1232 h 2504"/>
                <a:gd name="T116" fmla="*/ 2836 w 2842"/>
                <a:gd name="T117" fmla="*/ 1212 h 2504"/>
                <a:gd name="T118" fmla="*/ 2830 w 2842"/>
                <a:gd name="T119" fmla="*/ 1192 h 2504"/>
                <a:gd name="T120" fmla="*/ 2820 w 2842"/>
                <a:gd name="T121" fmla="*/ 1172 h 2504"/>
                <a:gd name="T122" fmla="*/ 2820 w 2842"/>
                <a:gd name="T123" fmla="*/ 1172 h 2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42" h="2504">
                  <a:moveTo>
                    <a:pt x="2820" y="1172"/>
                  </a:moveTo>
                  <a:lnTo>
                    <a:pt x="2190" y="80"/>
                  </a:lnTo>
                  <a:lnTo>
                    <a:pt x="2190" y="80"/>
                  </a:lnTo>
                  <a:lnTo>
                    <a:pt x="2178" y="62"/>
                  </a:lnTo>
                  <a:lnTo>
                    <a:pt x="2164" y="48"/>
                  </a:lnTo>
                  <a:lnTo>
                    <a:pt x="2148" y="34"/>
                  </a:lnTo>
                  <a:lnTo>
                    <a:pt x="2132" y="22"/>
                  </a:lnTo>
                  <a:lnTo>
                    <a:pt x="2114" y="12"/>
                  </a:lnTo>
                  <a:lnTo>
                    <a:pt x="2094" y="6"/>
                  </a:lnTo>
                  <a:lnTo>
                    <a:pt x="2072" y="2"/>
                  </a:lnTo>
                  <a:lnTo>
                    <a:pt x="2052" y="0"/>
                  </a:lnTo>
                  <a:lnTo>
                    <a:pt x="792" y="0"/>
                  </a:lnTo>
                  <a:lnTo>
                    <a:pt x="792" y="0"/>
                  </a:lnTo>
                  <a:lnTo>
                    <a:pt x="770" y="2"/>
                  </a:lnTo>
                  <a:lnTo>
                    <a:pt x="750" y="6"/>
                  </a:lnTo>
                  <a:lnTo>
                    <a:pt x="730" y="12"/>
                  </a:lnTo>
                  <a:lnTo>
                    <a:pt x="712" y="22"/>
                  </a:lnTo>
                  <a:lnTo>
                    <a:pt x="694" y="34"/>
                  </a:lnTo>
                  <a:lnTo>
                    <a:pt x="678" y="48"/>
                  </a:lnTo>
                  <a:lnTo>
                    <a:pt x="664" y="62"/>
                  </a:lnTo>
                  <a:lnTo>
                    <a:pt x="652" y="80"/>
                  </a:lnTo>
                  <a:lnTo>
                    <a:pt x="22" y="1172"/>
                  </a:lnTo>
                  <a:lnTo>
                    <a:pt x="22" y="1172"/>
                  </a:lnTo>
                  <a:lnTo>
                    <a:pt x="12" y="1192"/>
                  </a:lnTo>
                  <a:lnTo>
                    <a:pt x="6" y="1212"/>
                  </a:lnTo>
                  <a:lnTo>
                    <a:pt x="2" y="1232"/>
                  </a:lnTo>
                  <a:lnTo>
                    <a:pt x="0" y="1252"/>
                  </a:lnTo>
                  <a:lnTo>
                    <a:pt x="2" y="1272"/>
                  </a:lnTo>
                  <a:lnTo>
                    <a:pt x="6" y="1294"/>
                  </a:lnTo>
                  <a:lnTo>
                    <a:pt x="12" y="1314"/>
                  </a:lnTo>
                  <a:lnTo>
                    <a:pt x="22" y="1332"/>
                  </a:lnTo>
                  <a:lnTo>
                    <a:pt x="652" y="2424"/>
                  </a:lnTo>
                  <a:lnTo>
                    <a:pt x="652" y="2424"/>
                  </a:lnTo>
                  <a:lnTo>
                    <a:pt x="664" y="2442"/>
                  </a:lnTo>
                  <a:lnTo>
                    <a:pt x="678" y="2458"/>
                  </a:lnTo>
                  <a:lnTo>
                    <a:pt x="694" y="2472"/>
                  </a:lnTo>
                  <a:lnTo>
                    <a:pt x="712" y="2482"/>
                  </a:lnTo>
                  <a:lnTo>
                    <a:pt x="730" y="2492"/>
                  </a:lnTo>
                  <a:lnTo>
                    <a:pt x="750" y="2498"/>
                  </a:lnTo>
                  <a:lnTo>
                    <a:pt x="770" y="2502"/>
                  </a:lnTo>
                  <a:lnTo>
                    <a:pt x="792" y="2504"/>
                  </a:lnTo>
                  <a:lnTo>
                    <a:pt x="2052" y="2504"/>
                  </a:lnTo>
                  <a:lnTo>
                    <a:pt x="2052" y="2504"/>
                  </a:lnTo>
                  <a:lnTo>
                    <a:pt x="2072" y="2502"/>
                  </a:lnTo>
                  <a:lnTo>
                    <a:pt x="2094" y="2498"/>
                  </a:lnTo>
                  <a:lnTo>
                    <a:pt x="2114" y="2492"/>
                  </a:lnTo>
                  <a:lnTo>
                    <a:pt x="2132" y="2482"/>
                  </a:lnTo>
                  <a:lnTo>
                    <a:pt x="2148" y="2472"/>
                  </a:lnTo>
                  <a:lnTo>
                    <a:pt x="2164" y="2458"/>
                  </a:lnTo>
                  <a:lnTo>
                    <a:pt x="2178" y="2442"/>
                  </a:lnTo>
                  <a:lnTo>
                    <a:pt x="2190" y="2424"/>
                  </a:lnTo>
                  <a:lnTo>
                    <a:pt x="2820" y="1332"/>
                  </a:lnTo>
                  <a:lnTo>
                    <a:pt x="2820" y="1332"/>
                  </a:lnTo>
                  <a:lnTo>
                    <a:pt x="2830" y="1314"/>
                  </a:lnTo>
                  <a:lnTo>
                    <a:pt x="2836" y="1294"/>
                  </a:lnTo>
                  <a:lnTo>
                    <a:pt x="2840" y="1272"/>
                  </a:lnTo>
                  <a:lnTo>
                    <a:pt x="2842" y="1252"/>
                  </a:lnTo>
                  <a:lnTo>
                    <a:pt x="2840" y="1232"/>
                  </a:lnTo>
                  <a:lnTo>
                    <a:pt x="2836" y="1212"/>
                  </a:lnTo>
                  <a:lnTo>
                    <a:pt x="2830" y="1192"/>
                  </a:lnTo>
                  <a:lnTo>
                    <a:pt x="2820" y="1172"/>
                  </a:lnTo>
                  <a:lnTo>
                    <a:pt x="2820" y="1172"/>
                  </a:lnTo>
                  <a:close/>
                </a:path>
              </a:pathLst>
            </a:custGeom>
            <a:blipFill>
              <a:blip r:embed="rId6" cstate="email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66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 w="1270">
              <a:gradFill>
                <a:gsLst>
                  <a:gs pos="0">
                    <a:srgbClr val="64BFC4">
                      <a:alpha val="0"/>
                    </a:srgbClr>
                  </a:gs>
                  <a:gs pos="100000">
                    <a:schemeClr val="bg1"/>
                  </a:gs>
                </a:gsLst>
                <a:lin ang="5400000" scaled="0"/>
              </a:gradFill>
            </a:ln>
            <a:effectLst>
              <a:outerShdw blurRad="139700" dist="76200" dir="5400000" sx="99000" sy="99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ko-KR" altLang="en-US"/>
            </a:p>
          </p:txBody>
        </p:sp>
        <p:grpSp>
          <p:nvGrpSpPr>
            <p:cNvPr id="13" name="그룹 12"/>
            <p:cNvGrpSpPr/>
            <p:nvPr userDrawn="1"/>
          </p:nvGrpSpPr>
          <p:grpSpPr>
            <a:xfrm rot="20951930">
              <a:off x="2482260" y="2675073"/>
              <a:ext cx="992769" cy="874697"/>
              <a:chOff x="5203160" y="2074857"/>
              <a:chExt cx="1672833" cy="1473883"/>
            </a:xfrm>
          </p:grpSpPr>
          <p:sp>
            <p:nvSpPr>
              <p:cNvPr id="14" name="Freeform 10"/>
              <p:cNvSpPr/>
              <p:nvPr userDrawn="1"/>
            </p:nvSpPr>
            <p:spPr bwMode="auto">
              <a:xfrm rot="313504">
                <a:off x="5203160" y="2074857"/>
                <a:ext cx="1672833" cy="1473883"/>
              </a:xfrm>
              <a:custGeom>
                <a:avLst/>
                <a:gdLst>
                  <a:gd name="T0" fmla="*/ 2820 w 2842"/>
                  <a:gd name="T1" fmla="*/ 1172 h 2504"/>
                  <a:gd name="T2" fmla="*/ 2190 w 2842"/>
                  <a:gd name="T3" fmla="*/ 80 h 2504"/>
                  <a:gd name="T4" fmla="*/ 2190 w 2842"/>
                  <a:gd name="T5" fmla="*/ 80 h 2504"/>
                  <a:gd name="T6" fmla="*/ 2178 w 2842"/>
                  <a:gd name="T7" fmla="*/ 62 h 2504"/>
                  <a:gd name="T8" fmla="*/ 2164 w 2842"/>
                  <a:gd name="T9" fmla="*/ 48 h 2504"/>
                  <a:gd name="T10" fmla="*/ 2148 w 2842"/>
                  <a:gd name="T11" fmla="*/ 34 h 2504"/>
                  <a:gd name="T12" fmla="*/ 2132 w 2842"/>
                  <a:gd name="T13" fmla="*/ 22 h 2504"/>
                  <a:gd name="T14" fmla="*/ 2114 w 2842"/>
                  <a:gd name="T15" fmla="*/ 12 h 2504"/>
                  <a:gd name="T16" fmla="*/ 2094 w 2842"/>
                  <a:gd name="T17" fmla="*/ 6 h 2504"/>
                  <a:gd name="T18" fmla="*/ 2072 w 2842"/>
                  <a:gd name="T19" fmla="*/ 2 h 2504"/>
                  <a:gd name="T20" fmla="*/ 2052 w 2842"/>
                  <a:gd name="T21" fmla="*/ 0 h 2504"/>
                  <a:gd name="T22" fmla="*/ 792 w 2842"/>
                  <a:gd name="T23" fmla="*/ 0 h 2504"/>
                  <a:gd name="T24" fmla="*/ 792 w 2842"/>
                  <a:gd name="T25" fmla="*/ 0 h 2504"/>
                  <a:gd name="T26" fmla="*/ 770 w 2842"/>
                  <a:gd name="T27" fmla="*/ 2 h 2504"/>
                  <a:gd name="T28" fmla="*/ 750 w 2842"/>
                  <a:gd name="T29" fmla="*/ 6 h 2504"/>
                  <a:gd name="T30" fmla="*/ 730 w 2842"/>
                  <a:gd name="T31" fmla="*/ 12 h 2504"/>
                  <a:gd name="T32" fmla="*/ 712 w 2842"/>
                  <a:gd name="T33" fmla="*/ 22 h 2504"/>
                  <a:gd name="T34" fmla="*/ 694 w 2842"/>
                  <a:gd name="T35" fmla="*/ 34 h 2504"/>
                  <a:gd name="T36" fmla="*/ 678 w 2842"/>
                  <a:gd name="T37" fmla="*/ 48 h 2504"/>
                  <a:gd name="T38" fmla="*/ 664 w 2842"/>
                  <a:gd name="T39" fmla="*/ 62 h 2504"/>
                  <a:gd name="T40" fmla="*/ 652 w 2842"/>
                  <a:gd name="T41" fmla="*/ 80 h 2504"/>
                  <a:gd name="T42" fmla="*/ 22 w 2842"/>
                  <a:gd name="T43" fmla="*/ 1172 h 2504"/>
                  <a:gd name="T44" fmla="*/ 22 w 2842"/>
                  <a:gd name="T45" fmla="*/ 1172 h 2504"/>
                  <a:gd name="T46" fmla="*/ 12 w 2842"/>
                  <a:gd name="T47" fmla="*/ 1192 h 2504"/>
                  <a:gd name="T48" fmla="*/ 6 w 2842"/>
                  <a:gd name="T49" fmla="*/ 1212 h 2504"/>
                  <a:gd name="T50" fmla="*/ 2 w 2842"/>
                  <a:gd name="T51" fmla="*/ 1232 h 2504"/>
                  <a:gd name="T52" fmla="*/ 0 w 2842"/>
                  <a:gd name="T53" fmla="*/ 1252 h 2504"/>
                  <a:gd name="T54" fmla="*/ 2 w 2842"/>
                  <a:gd name="T55" fmla="*/ 1272 h 2504"/>
                  <a:gd name="T56" fmla="*/ 6 w 2842"/>
                  <a:gd name="T57" fmla="*/ 1294 h 2504"/>
                  <a:gd name="T58" fmla="*/ 12 w 2842"/>
                  <a:gd name="T59" fmla="*/ 1314 h 2504"/>
                  <a:gd name="T60" fmla="*/ 22 w 2842"/>
                  <a:gd name="T61" fmla="*/ 1332 h 2504"/>
                  <a:gd name="T62" fmla="*/ 652 w 2842"/>
                  <a:gd name="T63" fmla="*/ 2424 h 2504"/>
                  <a:gd name="T64" fmla="*/ 652 w 2842"/>
                  <a:gd name="T65" fmla="*/ 2424 h 2504"/>
                  <a:gd name="T66" fmla="*/ 664 w 2842"/>
                  <a:gd name="T67" fmla="*/ 2442 h 2504"/>
                  <a:gd name="T68" fmla="*/ 678 w 2842"/>
                  <a:gd name="T69" fmla="*/ 2458 h 2504"/>
                  <a:gd name="T70" fmla="*/ 694 w 2842"/>
                  <a:gd name="T71" fmla="*/ 2472 h 2504"/>
                  <a:gd name="T72" fmla="*/ 712 w 2842"/>
                  <a:gd name="T73" fmla="*/ 2482 h 2504"/>
                  <a:gd name="T74" fmla="*/ 730 w 2842"/>
                  <a:gd name="T75" fmla="*/ 2492 h 2504"/>
                  <a:gd name="T76" fmla="*/ 750 w 2842"/>
                  <a:gd name="T77" fmla="*/ 2498 h 2504"/>
                  <a:gd name="T78" fmla="*/ 770 w 2842"/>
                  <a:gd name="T79" fmla="*/ 2502 h 2504"/>
                  <a:gd name="T80" fmla="*/ 792 w 2842"/>
                  <a:gd name="T81" fmla="*/ 2504 h 2504"/>
                  <a:gd name="T82" fmla="*/ 2052 w 2842"/>
                  <a:gd name="T83" fmla="*/ 2504 h 2504"/>
                  <a:gd name="T84" fmla="*/ 2052 w 2842"/>
                  <a:gd name="T85" fmla="*/ 2504 h 2504"/>
                  <a:gd name="T86" fmla="*/ 2072 w 2842"/>
                  <a:gd name="T87" fmla="*/ 2502 h 2504"/>
                  <a:gd name="T88" fmla="*/ 2094 w 2842"/>
                  <a:gd name="T89" fmla="*/ 2498 h 2504"/>
                  <a:gd name="T90" fmla="*/ 2114 w 2842"/>
                  <a:gd name="T91" fmla="*/ 2492 h 2504"/>
                  <a:gd name="T92" fmla="*/ 2132 w 2842"/>
                  <a:gd name="T93" fmla="*/ 2482 h 2504"/>
                  <a:gd name="T94" fmla="*/ 2148 w 2842"/>
                  <a:gd name="T95" fmla="*/ 2472 h 2504"/>
                  <a:gd name="T96" fmla="*/ 2164 w 2842"/>
                  <a:gd name="T97" fmla="*/ 2458 h 2504"/>
                  <a:gd name="T98" fmla="*/ 2178 w 2842"/>
                  <a:gd name="T99" fmla="*/ 2442 h 2504"/>
                  <a:gd name="T100" fmla="*/ 2190 w 2842"/>
                  <a:gd name="T101" fmla="*/ 2424 h 2504"/>
                  <a:gd name="T102" fmla="*/ 2820 w 2842"/>
                  <a:gd name="T103" fmla="*/ 1332 h 2504"/>
                  <a:gd name="T104" fmla="*/ 2820 w 2842"/>
                  <a:gd name="T105" fmla="*/ 1332 h 2504"/>
                  <a:gd name="T106" fmla="*/ 2830 w 2842"/>
                  <a:gd name="T107" fmla="*/ 1314 h 2504"/>
                  <a:gd name="T108" fmla="*/ 2836 w 2842"/>
                  <a:gd name="T109" fmla="*/ 1294 h 2504"/>
                  <a:gd name="T110" fmla="*/ 2840 w 2842"/>
                  <a:gd name="T111" fmla="*/ 1272 h 2504"/>
                  <a:gd name="T112" fmla="*/ 2842 w 2842"/>
                  <a:gd name="T113" fmla="*/ 1252 h 2504"/>
                  <a:gd name="T114" fmla="*/ 2840 w 2842"/>
                  <a:gd name="T115" fmla="*/ 1232 h 2504"/>
                  <a:gd name="T116" fmla="*/ 2836 w 2842"/>
                  <a:gd name="T117" fmla="*/ 1212 h 2504"/>
                  <a:gd name="T118" fmla="*/ 2830 w 2842"/>
                  <a:gd name="T119" fmla="*/ 1192 h 2504"/>
                  <a:gd name="T120" fmla="*/ 2820 w 2842"/>
                  <a:gd name="T121" fmla="*/ 1172 h 2504"/>
                  <a:gd name="T122" fmla="*/ 2820 w 2842"/>
                  <a:gd name="T123" fmla="*/ 1172 h 2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842" h="2504">
                    <a:moveTo>
                      <a:pt x="2820" y="1172"/>
                    </a:moveTo>
                    <a:lnTo>
                      <a:pt x="2190" y="80"/>
                    </a:lnTo>
                    <a:lnTo>
                      <a:pt x="2190" y="80"/>
                    </a:lnTo>
                    <a:lnTo>
                      <a:pt x="2178" y="62"/>
                    </a:lnTo>
                    <a:lnTo>
                      <a:pt x="2164" y="48"/>
                    </a:lnTo>
                    <a:lnTo>
                      <a:pt x="2148" y="34"/>
                    </a:lnTo>
                    <a:lnTo>
                      <a:pt x="2132" y="22"/>
                    </a:lnTo>
                    <a:lnTo>
                      <a:pt x="2114" y="12"/>
                    </a:lnTo>
                    <a:lnTo>
                      <a:pt x="2094" y="6"/>
                    </a:lnTo>
                    <a:lnTo>
                      <a:pt x="2072" y="2"/>
                    </a:lnTo>
                    <a:lnTo>
                      <a:pt x="2052" y="0"/>
                    </a:lnTo>
                    <a:lnTo>
                      <a:pt x="792" y="0"/>
                    </a:lnTo>
                    <a:lnTo>
                      <a:pt x="792" y="0"/>
                    </a:lnTo>
                    <a:lnTo>
                      <a:pt x="770" y="2"/>
                    </a:lnTo>
                    <a:lnTo>
                      <a:pt x="750" y="6"/>
                    </a:lnTo>
                    <a:lnTo>
                      <a:pt x="730" y="12"/>
                    </a:lnTo>
                    <a:lnTo>
                      <a:pt x="712" y="22"/>
                    </a:lnTo>
                    <a:lnTo>
                      <a:pt x="694" y="34"/>
                    </a:lnTo>
                    <a:lnTo>
                      <a:pt x="678" y="48"/>
                    </a:lnTo>
                    <a:lnTo>
                      <a:pt x="664" y="62"/>
                    </a:lnTo>
                    <a:lnTo>
                      <a:pt x="652" y="80"/>
                    </a:lnTo>
                    <a:lnTo>
                      <a:pt x="22" y="1172"/>
                    </a:lnTo>
                    <a:lnTo>
                      <a:pt x="22" y="1172"/>
                    </a:lnTo>
                    <a:lnTo>
                      <a:pt x="12" y="1192"/>
                    </a:lnTo>
                    <a:lnTo>
                      <a:pt x="6" y="1212"/>
                    </a:lnTo>
                    <a:lnTo>
                      <a:pt x="2" y="1232"/>
                    </a:lnTo>
                    <a:lnTo>
                      <a:pt x="0" y="1252"/>
                    </a:lnTo>
                    <a:lnTo>
                      <a:pt x="2" y="1272"/>
                    </a:lnTo>
                    <a:lnTo>
                      <a:pt x="6" y="1294"/>
                    </a:lnTo>
                    <a:lnTo>
                      <a:pt x="12" y="1314"/>
                    </a:lnTo>
                    <a:lnTo>
                      <a:pt x="22" y="1332"/>
                    </a:lnTo>
                    <a:lnTo>
                      <a:pt x="652" y="2424"/>
                    </a:lnTo>
                    <a:lnTo>
                      <a:pt x="652" y="2424"/>
                    </a:lnTo>
                    <a:lnTo>
                      <a:pt x="664" y="2442"/>
                    </a:lnTo>
                    <a:lnTo>
                      <a:pt x="678" y="2458"/>
                    </a:lnTo>
                    <a:lnTo>
                      <a:pt x="694" y="2472"/>
                    </a:lnTo>
                    <a:lnTo>
                      <a:pt x="712" y="2482"/>
                    </a:lnTo>
                    <a:lnTo>
                      <a:pt x="730" y="2492"/>
                    </a:lnTo>
                    <a:lnTo>
                      <a:pt x="750" y="2498"/>
                    </a:lnTo>
                    <a:lnTo>
                      <a:pt x="770" y="2502"/>
                    </a:lnTo>
                    <a:lnTo>
                      <a:pt x="792" y="2504"/>
                    </a:lnTo>
                    <a:lnTo>
                      <a:pt x="2052" y="2504"/>
                    </a:lnTo>
                    <a:lnTo>
                      <a:pt x="2052" y="2504"/>
                    </a:lnTo>
                    <a:lnTo>
                      <a:pt x="2072" y="2502"/>
                    </a:lnTo>
                    <a:lnTo>
                      <a:pt x="2094" y="2498"/>
                    </a:lnTo>
                    <a:lnTo>
                      <a:pt x="2114" y="2492"/>
                    </a:lnTo>
                    <a:lnTo>
                      <a:pt x="2132" y="2482"/>
                    </a:lnTo>
                    <a:lnTo>
                      <a:pt x="2148" y="2472"/>
                    </a:lnTo>
                    <a:lnTo>
                      <a:pt x="2164" y="2458"/>
                    </a:lnTo>
                    <a:lnTo>
                      <a:pt x="2178" y="2442"/>
                    </a:lnTo>
                    <a:lnTo>
                      <a:pt x="2190" y="2424"/>
                    </a:lnTo>
                    <a:lnTo>
                      <a:pt x="2820" y="1332"/>
                    </a:lnTo>
                    <a:lnTo>
                      <a:pt x="2820" y="1332"/>
                    </a:lnTo>
                    <a:lnTo>
                      <a:pt x="2830" y="1314"/>
                    </a:lnTo>
                    <a:lnTo>
                      <a:pt x="2836" y="1294"/>
                    </a:lnTo>
                    <a:lnTo>
                      <a:pt x="2840" y="1272"/>
                    </a:lnTo>
                    <a:lnTo>
                      <a:pt x="2842" y="1252"/>
                    </a:lnTo>
                    <a:lnTo>
                      <a:pt x="2840" y="1232"/>
                    </a:lnTo>
                    <a:lnTo>
                      <a:pt x="2836" y="1212"/>
                    </a:lnTo>
                    <a:lnTo>
                      <a:pt x="2830" y="1192"/>
                    </a:lnTo>
                    <a:lnTo>
                      <a:pt x="2820" y="1172"/>
                    </a:lnTo>
                    <a:lnTo>
                      <a:pt x="2820" y="1172"/>
                    </a:lnTo>
                    <a:close/>
                  </a:path>
                </a:pathLst>
              </a:custGeom>
              <a:blipFill>
                <a:blip r:embed="rId8" cstate="email"/>
                <a:srcRect/>
                <a:stretch>
                  <a:fillRect/>
                </a:stretch>
              </a:blipFill>
              <a:ln w="1270">
                <a:gradFill>
                  <a:gsLst>
                    <a:gs pos="0">
                      <a:srgbClr val="64BFC4">
                        <a:alpha val="0"/>
                      </a:srgbClr>
                    </a:gs>
                    <a:gs pos="100000">
                      <a:schemeClr val="bg1"/>
                    </a:gs>
                  </a:gsLst>
                  <a:lin ang="5400000" scaled="0"/>
                </a:gradFill>
              </a:ln>
              <a:effectLst>
                <a:outerShdw blurRad="101600" dist="76200" dir="5400000" sx="99000" sy="99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/>
                <a:endParaRPr lang="ko-KR" altLang="en-US"/>
              </a:p>
            </p:txBody>
          </p:sp>
          <p:sp>
            <p:nvSpPr>
              <p:cNvPr id="15" name="Freeform 10"/>
              <p:cNvSpPr/>
              <p:nvPr userDrawn="1"/>
            </p:nvSpPr>
            <p:spPr bwMode="auto">
              <a:xfrm rot="313504">
                <a:off x="5280962" y="2143407"/>
                <a:ext cx="1517228" cy="1336782"/>
              </a:xfrm>
              <a:custGeom>
                <a:avLst/>
                <a:gdLst>
                  <a:gd name="T0" fmla="*/ 2820 w 2842"/>
                  <a:gd name="T1" fmla="*/ 1172 h 2504"/>
                  <a:gd name="T2" fmla="*/ 2190 w 2842"/>
                  <a:gd name="T3" fmla="*/ 80 h 2504"/>
                  <a:gd name="T4" fmla="*/ 2190 w 2842"/>
                  <a:gd name="T5" fmla="*/ 80 h 2504"/>
                  <a:gd name="T6" fmla="*/ 2178 w 2842"/>
                  <a:gd name="T7" fmla="*/ 62 h 2504"/>
                  <a:gd name="T8" fmla="*/ 2164 w 2842"/>
                  <a:gd name="T9" fmla="*/ 48 h 2504"/>
                  <a:gd name="T10" fmla="*/ 2148 w 2842"/>
                  <a:gd name="T11" fmla="*/ 34 h 2504"/>
                  <a:gd name="T12" fmla="*/ 2132 w 2842"/>
                  <a:gd name="T13" fmla="*/ 22 h 2504"/>
                  <a:gd name="T14" fmla="*/ 2114 w 2842"/>
                  <a:gd name="T15" fmla="*/ 12 h 2504"/>
                  <a:gd name="T16" fmla="*/ 2094 w 2842"/>
                  <a:gd name="T17" fmla="*/ 6 h 2504"/>
                  <a:gd name="T18" fmla="*/ 2072 w 2842"/>
                  <a:gd name="T19" fmla="*/ 2 h 2504"/>
                  <a:gd name="T20" fmla="*/ 2052 w 2842"/>
                  <a:gd name="T21" fmla="*/ 0 h 2504"/>
                  <a:gd name="T22" fmla="*/ 792 w 2842"/>
                  <a:gd name="T23" fmla="*/ 0 h 2504"/>
                  <a:gd name="T24" fmla="*/ 792 w 2842"/>
                  <a:gd name="T25" fmla="*/ 0 h 2504"/>
                  <a:gd name="T26" fmla="*/ 770 w 2842"/>
                  <a:gd name="T27" fmla="*/ 2 h 2504"/>
                  <a:gd name="T28" fmla="*/ 750 w 2842"/>
                  <a:gd name="T29" fmla="*/ 6 h 2504"/>
                  <a:gd name="T30" fmla="*/ 730 w 2842"/>
                  <a:gd name="T31" fmla="*/ 12 h 2504"/>
                  <a:gd name="T32" fmla="*/ 712 w 2842"/>
                  <a:gd name="T33" fmla="*/ 22 h 2504"/>
                  <a:gd name="T34" fmla="*/ 694 w 2842"/>
                  <a:gd name="T35" fmla="*/ 34 h 2504"/>
                  <a:gd name="T36" fmla="*/ 678 w 2842"/>
                  <a:gd name="T37" fmla="*/ 48 h 2504"/>
                  <a:gd name="T38" fmla="*/ 664 w 2842"/>
                  <a:gd name="T39" fmla="*/ 62 h 2504"/>
                  <a:gd name="T40" fmla="*/ 652 w 2842"/>
                  <a:gd name="T41" fmla="*/ 80 h 2504"/>
                  <a:gd name="T42" fmla="*/ 22 w 2842"/>
                  <a:gd name="T43" fmla="*/ 1172 h 2504"/>
                  <a:gd name="T44" fmla="*/ 22 w 2842"/>
                  <a:gd name="T45" fmla="*/ 1172 h 2504"/>
                  <a:gd name="T46" fmla="*/ 12 w 2842"/>
                  <a:gd name="T47" fmla="*/ 1192 h 2504"/>
                  <a:gd name="T48" fmla="*/ 6 w 2842"/>
                  <a:gd name="T49" fmla="*/ 1212 h 2504"/>
                  <a:gd name="T50" fmla="*/ 2 w 2842"/>
                  <a:gd name="T51" fmla="*/ 1232 h 2504"/>
                  <a:gd name="T52" fmla="*/ 0 w 2842"/>
                  <a:gd name="T53" fmla="*/ 1252 h 2504"/>
                  <a:gd name="T54" fmla="*/ 2 w 2842"/>
                  <a:gd name="T55" fmla="*/ 1272 h 2504"/>
                  <a:gd name="T56" fmla="*/ 6 w 2842"/>
                  <a:gd name="T57" fmla="*/ 1294 h 2504"/>
                  <a:gd name="T58" fmla="*/ 12 w 2842"/>
                  <a:gd name="T59" fmla="*/ 1314 h 2504"/>
                  <a:gd name="T60" fmla="*/ 22 w 2842"/>
                  <a:gd name="T61" fmla="*/ 1332 h 2504"/>
                  <a:gd name="T62" fmla="*/ 652 w 2842"/>
                  <a:gd name="T63" fmla="*/ 2424 h 2504"/>
                  <a:gd name="T64" fmla="*/ 652 w 2842"/>
                  <a:gd name="T65" fmla="*/ 2424 h 2504"/>
                  <a:gd name="T66" fmla="*/ 664 w 2842"/>
                  <a:gd name="T67" fmla="*/ 2442 h 2504"/>
                  <a:gd name="T68" fmla="*/ 678 w 2842"/>
                  <a:gd name="T69" fmla="*/ 2458 h 2504"/>
                  <a:gd name="T70" fmla="*/ 694 w 2842"/>
                  <a:gd name="T71" fmla="*/ 2472 h 2504"/>
                  <a:gd name="T72" fmla="*/ 712 w 2842"/>
                  <a:gd name="T73" fmla="*/ 2482 h 2504"/>
                  <a:gd name="T74" fmla="*/ 730 w 2842"/>
                  <a:gd name="T75" fmla="*/ 2492 h 2504"/>
                  <a:gd name="T76" fmla="*/ 750 w 2842"/>
                  <a:gd name="T77" fmla="*/ 2498 h 2504"/>
                  <a:gd name="T78" fmla="*/ 770 w 2842"/>
                  <a:gd name="T79" fmla="*/ 2502 h 2504"/>
                  <a:gd name="T80" fmla="*/ 792 w 2842"/>
                  <a:gd name="T81" fmla="*/ 2504 h 2504"/>
                  <a:gd name="T82" fmla="*/ 2052 w 2842"/>
                  <a:gd name="T83" fmla="*/ 2504 h 2504"/>
                  <a:gd name="T84" fmla="*/ 2052 w 2842"/>
                  <a:gd name="T85" fmla="*/ 2504 h 2504"/>
                  <a:gd name="T86" fmla="*/ 2072 w 2842"/>
                  <a:gd name="T87" fmla="*/ 2502 h 2504"/>
                  <a:gd name="T88" fmla="*/ 2094 w 2842"/>
                  <a:gd name="T89" fmla="*/ 2498 h 2504"/>
                  <a:gd name="T90" fmla="*/ 2114 w 2842"/>
                  <a:gd name="T91" fmla="*/ 2492 h 2504"/>
                  <a:gd name="T92" fmla="*/ 2132 w 2842"/>
                  <a:gd name="T93" fmla="*/ 2482 h 2504"/>
                  <a:gd name="T94" fmla="*/ 2148 w 2842"/>
                  <a:gd name="T95" fmla="*/ 2472 h 2504"/>
                  <a:gd name="T96" fmla="*/ 2164 w 2842"/>
                  <a:gd name="T97" fmla="*/ 2458 h 2504"/>
                  <a:gd name="T98" fmla="*/ 2178 w 2842"/>
                  <a:gd name="T99" fmla="*/ 2442 h 2504"/>
                  <a:gd name="T100" fmla="*/ 2190 w 2842"/>
                  <a:gd name="T101" fmla="*/ 2424 h 2504"/>
                  <a:gd name="T102" fmla="*/ 2820 w 2842"/>
                  <a:gd name="T103" fmla="*/ 1332 h 2504"/>
                  <a:gd name="T104" fmla="*/ 2820 w 2842"/>
                  <a:gd name="T105" fmla="*/ 1332 h 2504"/>
                  <a:gd name="T106" fmla="*/ 2830 w 2842"/>
                  <a:gd name="T107" fmla="*/ 1314 h 2504"/>
                  <a:gd name="T108" fmla="*/ 2836 w 2842"/>
                  <a:gd name="T109" fmla="*/ 1294 h 2504"/>
                  <a:gd name="T110" fmla="*/ 2840 w 2842"/>
                  <a:gd name="T111" fmla="*/ 1272 h 2504"/>
                  <a:gd name="T112" fmla="*/ 2842 w 2842"/>
                  <a:gd name="T113" fmla="*/ 1252 h 2504"/>
                  <a:gd name="T114" fmla="*/ 2840 w 2842"/>
                  <a:gd name="T115" fmla="*/ 1232 h 2504"/>
                  <a:gd name="T116" fmla="*/ 2836 w 2842"/>
                  <a:gd name="T117" fmla="*/ 1212 h 2504"/>
                  <a:gd name="T118" fmla="*/ 2830 w 2842"/>
                  <a:gd name="T119" fmla="*/ 1192 h 2504"/>
                  <a:gd name="T120" fmla="*/ 2820 w 2842"/>
                  <a:gd name="T121" fmla="*/ 1172 h 2504"/>
                  <a:gd name="T122" fmla="*/ 2820 w 2842"/>
                  <a:gd name="T123" fmla="*/ 1172 h 2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842" h="2504">
                    <a:moveTo>
                      <a:pt x="2820" y="1172"/>
                    </a:moveTo>
                    <a:lnTo>
                      <a:pt x="2190" y="80"/>
                    </a:lnTo>
                    <a:lnTo>
                      <a:pt x="2190" y="80"/>
                    </a:lnTo>
                    <a:lnTo>
                      <a:pt x="2178" y="62"/>
                    </a:lnTo>
                    <a:lnTo>
                      <a:pt x="2164" y="48"/>
                    </a:lnTo>
                    <a:lnTo>
                      <a:pt x="2148" y="34"/>
                    </a:lnTo>
                    <a:lnTo>
                      <a:pt x="2132" y="22"/>
                    </a:lnTo>
                    <a:lnTo>
                      <a:pt x="2114" y="12"/>
                    </a:lnTo>
                    <a:lnTo>
                      <a:pt x="2094" y="6"/>
                    </a:lnTo>
                    <a:lnTo>
                      <a:pt x="2072" y="2"/>
                    </a:lnTo>
                    <a:lnTo>
                      <a:pt x="2052" y="0"/>
                    </a:lnTo>
                    <a:lnTo>
                      <a:pt x="792" y="0"/>
                    </a:lnTo>
                    <a:lnTo>
                      <a:pt x="792" y="0"/>
                    </a:lnTo>
                    <a:lnTo>
                      <a:pt x="770" y="2"/>
                    </a:lnTo>
                    <a:lnTo>
                      <a:pt x="750" y="6"/>
                    </a:lnTo>
                    <a:lnTo>
                      <a:pt x="730" y="12"/>
                    </a:lnTo>
                    <a:lnTo>
                      <a:pt x="712" y="22"/>
                    </a:lnTo>
                    <a:lnTo>
                      <a:pt x="694" y="34"/>
                    </a:lnTo>
                    <a:lnTo>
                      <a:pt x="678" y="48"/>
                    </a:lnTo>
                    <a:lnTo>
                      <a:pt x="664" y="62"/>
                    </a:lnTo>
                    <a:lnTo>
                      <a:pt x="652" y="80"/>
                    </a:lnTo>
                    <a:lnTo>
                      <a:pt x="22" y="1172"/>
                    </a:lnTo>
                    <a:lnTo>
                      <a:pt x="22" y="1172"/>
                    </a:lnTo>
                    <a:lnTo>
                      <a:pt x="12" y="1192"/>
                    </a:lnTo>
                    <a:lnTo>
                      <a:pt x="6" y="1212"/>
                    </a:lnTo>
                    <a:lnTo>
                      <a:pt x="2" y="1232"/>
                    </a:lnTo>
                    <a:lnTo>
                      <a:pt x="0" y="1252"/>
                    </a:lnTo>
                    <a:lnTo>
                      <a:pt x="2" y="1272"/>
                    </a:lnTo>
                    <a:lnTo>
                      <a:pt x="6" y="1294"/>
                    </a:lnTo>
                    <a:lnTo>
                      <a:pt x="12" y="1314"/>
                    </a:lnTo>
                    <a:lnTo>
                      <a:pt x="22" y="1332"/>
                    </a:lnTo>
                    <a:lnTo>
                      <a:pt x="652" y="2424"/>
                    </a:lnTo>
                    <a:lnTo>
                      <a:pt x="652" y="2424"/>
                    </a:lnTo>
                    <a:lnTo>
                      <a:pt x="664" y="2442"/>
                    </a:lnTo>
                    <a:lnTo>
                      <a:pt x="678" y="2458"/>
                    </a:lnTo>
                    <a:lnTo>
                      <a:pt x="694" y="2472"/>
                    </a:lnTo>
                    <a:lnTo>
                      <a:pt x="712" y="2482"/>
                    </a:lnTo>
                    <a:lnTo>
                      <a:pt x="730" y="2492"/>
                    </a:lnTo>
                    <a:lnTo>
                      <a:pt x="750" y="2498"/>
                    </a:lnTo>
                    <a:lnTo>
                      <a:pt x="770" y="2502"/>
                    </a:lnTo>
                    <a:lnTo>
                      <a:pt x="792" y="2504"/>
                    </a:lnTo>
                    <a:lnTo>
                      <a:pt x="2052" y="2504"/>
                    </a:lnTo>
                    <a:lnTo>
                      <a:pt x="2052" y="2504"/>
                    </a:lnTo>
                    <a:lnTo>
                      <a:pt x="2072" y="2502"/>
                    </a:lnTo>
                    <a:lnTo>
                      <a:pt x="2094" y="2498"/>
                    </a:lnTo>
                    <a:lnTo>
                      <a:pt x="2114" y="2492"/>
                    </a:lnTo>
                    <a:lnTo>
                      <a:pt x="2132" y="2482"/>
                    </a:lnTo>
                    <a:lnTo>
                      <a:pt x="2148" y="2472"/>
                    </a:lnTo>
                    <a:lnTo>
                      <a:pt x="2164" y="2458"/>
                    </a:lnTo>
                    <a:lnTo>
                      <a:pt x="2178" y="2442"/>
                    </a:lnTo>
                    <a:lnTo>
                      <a:pt x="2190" y="2424"/>
                    </a:lnTo>
                    <a:lnTo>
                      <a:pt x="2820" y="1332"/>
                    </a:lnTo>
                    <a:lnTo>
                      <a:pt x="2820" y="1332"/>
                    </a:lnTo>
                    <a:lnTo>
                      <a:pt x="2830" y="1314"/>
                    </a:lnTo>
                    <a:lnTo>
                      <a:pt x="2836" y="1294"/>
                    </a:lnTo>
                    <a:lnTo>
                      <a:pt x="2840" y="1272"/>
                    </a:lnTo>
                    <a:lnTo>
                      <a:pt x="2842" y="1252"/>
                    </a:lnTo>
                    <a:lnTo>
                      <a:pt x="2840" y="1232"/>
                    </a:lnTo>
                    <a:lnTo>
                      <a:pt x="2836" y="1212"/>
                    </a:lnTo>
                    <a:lnTo>
                      <a:pt x="2830" y="1192"/>
                    </a:lnTo>
                    <a:lnTo>
                      <a:pt x="2820" y="1172"/>
                    </a:lnTo>
                    <a:lnTo>
                      <a:pt x="2820" y="1172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sysDot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/>
                <a:endParaRPr lang="ko-KR" altLang="en-US"/>
              </a:p>
            </p:txBody>
          </p:sp>
        </p:grpSp>
        <p:grpSp>
          <p:nvGrpSpPr>
            <p:cNvPr id="16" name="그룹 15"/>
            <p:cNvGrpSpPr/>
            <p:nvPr userDrawn="1"/>
          </p:nvGrpSpPr>
          <p:grpSpPr>
            <a:xfrm>
              <a:off x="6943410" y="2842345"/>
              <a:ext cx="858242" cy="379749"/>
              <a:chOff x="3644603" y="1543424"/>
              <a:chExt cx="858242" cy="379749"/>
            </a:xfrm>
          </p:grpSpPr>
          <p:sp>
            <p:nvSpPr>
              <p:cNvPr id="17" name="Freeform 9"/>
              <p:cNvSpPr/>
              <p:nvPr/>
            </p:nvSpPr>
            <p:spPr bwMode="auto">
              <a:xfrm>
                <a:off x="3644603" y="1576163"/>
                <a:ext cx="507169" cy="347010"/>
              </a:xfrm>
              <a:custGeom>
                <a:avLst/>
                <a:gdLst>
                  <a:gd name="T0" fmla="*/ 602 w 722"/>
                  <a:gd name="T1" fmla="*/ 166 h 494"/>
                  <a:gd name="T2" fmla="*/ 586 w 722"/>
                  <a:gd name="T3" fmla="*/ 132 h 494"/>
                  <a:gd name="T4" fmla="*/ 566 w 722"/>
                  <a:gd name="T5" fmla="*/ 100 h 494"/>
                  <a:gd name="T6" fmla="*/ 540 w 722"/>
                  <a:gd name="T7" fmla="*/ 70 h 494"/>
                  <a:gd name="T8" fmla="*/ 512 w 722"/>
                  <a:gd name="T9" fmla="*/ 46 h 494"/>
                  <a:gd name="T10" fmla="*/ 480 w 722"/>
                  <a:gd name="T11" fmla="*/ 26 h 494"/>
                  <a:gd name="T12" fmla="*/ 444 w 722"/>
                  <a:gd name="T13" fmla="*/ 12 h 494"/>
                  <a:gd name="T14" fmla="*/ 406 w 722"/>
                  <a:gd name="T15" fmla="*/ 2 h 494"/>
                  <a:gd name="T16" fmla="*/ 366 w 722"/>
                  <a:gd name="T17" fmla="*/ 0 h 494"/>
                  <a:gd name="T18" fmla="*/ 348 w 722"/>
                  <a:gd name="T19" fmla="*/ 0 h 494"/>
                  <a:gd name="T20" fmla="*/ 312 w 722"/>
                  <a:gd name="T21" fmla="*/ 6 h 494"/>
                  <a:gd name="T22" fmla="*/ 278 w 722"/>
                  <a:gd name="T23" fmla="*/ 16 h 494"/>
                  <a:gd name="T24" fmla="*/ 246 w 722"/>
                  <a:gd name="T25" fmla="*/ 30 h 494"/>
                  <a:gd name="T26" fmla="*/ 218 w 722"/>
                  <a:gd name="T27" fmla="*/ 50 h 494"/>
                  <a:gd name="T28" fmla="*/ 192 w 722"/>
                  <a:gd name="T29" fmla="*/ 72 h 494"/>
                  <a:gd name="T30" fmla="*/ 168 w 722"/>
                  <a:gd name="T31" fmla="*/ 98 h 494"/>
                  <a:gd name="T32" fmla="*/ 150 w 722"/>
                  <a:gd name="T33" fmla="*/ 128 h 494"/>
                  <a:gd name="T34" fmla="*/ 142 w 722"/>
                  <a:gd name="T35" fmla="*/ 144 h 494"/>
                  <a:gd name="T36" fmla="*/ 114 w 722"/>
                  <a:gd name="T37" fmla="*/ 146 h 494"/>
                  <a:gd name="T38" fmla="*/ 86 w 722"/>
                  <a:gd name="T39" fmla="*/ 156 h 494"/>
                  <a:gd name="T40" fmla="*/ 62 w 722"/>
                  <a:gd name="T41" fmla="*/ 170 h 494"/>
                  <a:gd name="T42" fmla="*/ 42 w 722"/>
                  <a:gd name="T43" fmla="*/ 188 h 494"/>
                  <a:gd name="T44" fmla="*/ 24 w 722"/>
                  <a:gd name="T45" fmla="*/ 210 h 494"/>
                  <a:gd name="T46" fmla="*/ 12 w 722"/>
                  <a:gd name="T47" fmla="*/ 234 h 494"/>
                  <a:gd name="T48" fmla="*/ 4 w 722"/>
                  <a:gd name="T49" fmla="*/ 260 h 494"/>
                  <a:gd name="T50" fmla="*/ 0 w 722"/>
                  <a:gd name="T51" fmla="*/ 290 h 494"/>
                  <a:gd name="T52" fmla="*/ 2 w 722"/>
                  <a:gd name="T53" fmla="*/ 304 h 494"/>
                  <a:gd name="T54" fmla="*/ 8 w 722"/>
                  <a:gd name="T55" fmla="*/ 334 h 494"/>
                  <a:gd name="T56" fmla="*/ 18 w 722"/>
                  <a:gd name="T57" fmla="*/ 360 h 494"/>
                  <a:gd name="T58" fmla="*/ 34 w 722"/>
                  <a:gd name="T59" fmla="*/ 384 h 494"/>
                  <a:gd name="T60" fmla="*/ 54 w 722"/>
                  <a:gd name="T61" fmla="*/ 402 h 494"/>
                  <a:gd name="T62" fmla="*/ 78 w 722"/>
                  <a:gd name="T63" fmla="*/ 418 h 494"/>
                  <a:gd name="T64" fmla="*/ 104 w 722"/>
                  <a:gd name="T65" fmla="*/ 430 h 494"/>
                  <a:gd name="T66" fmla="*/ 132 w 722"/>
                  <a:gd name="T67" fmla="*/ 436 h 494"/>
                  <a:gd name="T68" fmla="*/ 148 w 722"/>
                  <a:gd name="T69" fmla="*/ 436 h 494"/>
                  <a:gd name="T70" fmla="*/ 198 w 722"/>
                  <a:gd name="T71" fmla="*/ 428 h 494"/>
                  <a:gd name="T72" fmla="*/ 214 w 722"/>
                  <a:gd name="T73" fmla="*/ 442 h 494"/>
                  <a:gd name="T74" fmla="*/ 254 w 722"/>
                  <a:gd name="T75" fmla="*/ 468 h 494"/>
                  <a:gd name="T76" fmla="*/ 296 w 722"/>
                  <a:gd name="T77" fmla="*/ 484 h 494"/>
                  <a:gd name="T78" fmla="*/ 342 w 722"/>
                  <a:gd name="T79" fmla="*/ 494 h 494"/>
                  <a:gd name="T80" fmla="*/ 366 w 722"/>
                  <a:gd name="T81" fmla="*/ 494 h 494"/>
                  <a:gd name="T82" fmla="*/ 414 w 722"/>
                  <a:gd name="T83" fmla="*/ 490 h 494"/>
                  <a:gd name="T84" fmla="*/ 460 w 722"/>
                  <a:gd name="T85" fmla="*/ 476 h 494"/>
                  <a:gd name="T86" fmla="*/ 500 w 722"/>
                  <a:gd name="T87" fmla="*/ 456 h 494"/>
                  <a:gd name="T88" fmla="*/ 536 w 722"/>
                  <a:gd name="T89" fmla="*/ 428 h 494"/>
                  <a:gd name="T90" fmla="*/ 560 w 722"/>
                  <a:gd name="T91" fmla="*/ 434 h 494"/>
                  <a:gd name="T92" fmla="*/ 586 w 722"/>
                  <a:gd name="T93" fmla="*/ 436 h 494"/>
                  <a:gd name="T94" fmla="*/ 600 w 722"/>
                  <a:gd name="T95" fmla="*/ 436 h 494"/>
                  <a:gd name="T96" fmla="*/ 626 w 722"/>
                  <a:gd name="T97" fmla="*/ 430 h 494"/>
                  <a:gd name="T98" fmla="*/ 652 w 722"/>
                  <a:gd name="T99" fmla="*/ 420 h 494"/>
                  <a:gd name="T100" fmla="*/ 672 w 722"/>
                  <a:gd name="T101" fmla="*/ 406 h 494"/>
                  <a:gd name="T102" fmla="*/ 690 w 722"/>
                  <a:gd name="T103" fmla="*/ 388 h 494"/>
                  <a:gd name="T104" fmla="*/ 706 w 722"/>
                  <a:gd name="T105" fmla="*/ 366 h 494"/>
                  <a:gd name="T106" fmla="*/ 716 w 722"/>
                  <a:gd name="T107" fmla="*/ 342 h 494"/>
                  <a:gd name="T108" fmla="*/ 722 w 722"/>
                  <a:gd name="T109" fmla="*/ 314 h 494"/>
                  <a:gd name="T110" fmla="*/ 722 w 722"/>
                  <a:gd name="T111" fmla="*/ 302 h 494"/>
                  <a:gd name="T112" fmla="*/ 720 w 722"/>
                  <a:gd name="T113" fmla="*/ 276 h 494"/>
                  <a:gd name="T114" fmla="*/ 702 w 722"/>
                  <a:gd name="T115" fmla="*/ 230 h 494"/>
                  <a:gd name="T116" fmla="*/ 670 w 722"/>
                  <a:gd name="T117" fmla="*/ 194 h 494"/>
                  <a:gd name="T118" fmla="*/ 626 w 722"/>
                  <a:gd name="T119" fmla="*/ 172 h 494"/>
                  <a:gd name="T120" fmla="*/ 602 w 722"/>
                  <a:gd name="T121" fmla="*/ 166 h 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722" h="494">
                    <a:moveTo>
                      <a:pt x="602" y="166"/>
                    </a:moveTo>
                    <a:lnTo>
                      <a:pt x="602" y="166"/>
                    </a:lnTo>
                    <a:lnTo>
                      <a:pt x="594" y="148"/>
                    </a:lnTo>
                    <a:lnTo>
                      <a:pt x="586" y="132"/>
                    </a:lnTo>
                    <a:lnTo>
                      <a:pt x="576" y="116"/>
                    </a:lnTo>
                    <a:lnTo>
                      <a:pt x="566" y="100"/>
                    </a:lnTo>
                    <a:lnTo>
                      <a:pt x="554" y="84"/>
                    </a:lnTo>
                    <a:lnTo>
                      <a:pt x="540" y="70"/>
                    </a:lnTo>
                    <a:lnTo>
                      <a:pt x="528" y="58"/>
                    </a:lnTo>
                    <a:lnTo>
                      <a:pt x="512" y="46"/>
                    </a:lnTo>
                    <a:lnTo>
                      <a:pt x="496" y="36"/>
                    </a:lnTo>
                    <a:lnTo>
                      <a:pt x="480" y="26"/>
                    </a:lnTo>
                    <a:lnTo>
                      <a:pt x="462" y="18"/>
                    </a:lnTo>
                    <a:lnTo>
                      <a:pt x="444" y="12"/>
                    </a:lnTo>
                    <a:lnTo>
                      <a:pt x="426" y="6"/>
                    </a:lnTo>
                    <a:lnTo>
                      <a:pt x="406" y="2"/>
                    </a:lnTo>
                    <a:lnTo>
                      <a:pt x="388" y="0"/>
                    </a:lnTo>
                    <a:lnTo>
                      <a:pt x="366" y="0"/>
                    </a:lnTo>
                    <a:lnTo>
                      <a:pt x="366" y="0"/>
                    </a:lnTo>
                    <a:lnTo>
                      <a:pt x="348" y="0"/>
                    </a:lnTo>
                    <a:lnTo>
                      <a:pt x="330" y="2"/>
                    </a:lnTo>
                    <a:lnTo>
                      <a:pt x="312" y="6"/>
                    </a:lnTo>
                    <a:lnTo>
                      <a:pt x="296" y="10"/>
                    </a:lnTo>
                    <a:lnTo>
                      <a:pt x="278" y="16"/>
                    </a:lnTo>
                    <a:lnTo>
                      <a:pt x="262" y="22"/>
                    </a:lnTo>
                    <a:lnTo>
                      <a:pt x="246" y="30"/>
                    </a:lnTo>
                    <a:lnTo>
                      <a:pt x="232" y="40"/>
                    </a:lnTo>
                    <a:lnTo>
                      <a:pt x="218" y="50"/>
                    </a:lnTo>
                    <a:lnTo>
                      <a:pt x="204" y="60"/>
                    </a:lnTo>
                    <a:lnTo>
                      <a:pt x="192" y="72"/>
                    </a:lnTo>
                    <a:lnTo>
                      <a:pt x="180" y="84"/>
                    </a:lnTo>
                    <a:lnTo>
                      <a:pt x="168" y="98"/>
                    </a:lnTo>
                    <a:lnTo>
                      <a:pt x="158" y="112"/>
                    </a:lnTo>
                    <a:lnTo>
                      <a:pt x="150" y="128"/>
                    </a:lnTo>
                    <a:lnTo>
                      <a:pt x="142" y="144"/>
                    </a:lnTo>
                    <a:lnTo>
                      <a:pt x="142" y="144"/>
                    </a:lnTo>
                    <a:lnTo>
                      <a:pt x="128" y="144"/>
                    </a:lnTo>
                    <a:lnTo>
                      <a:pt x="114" y="146"/>
                    </a:lnTo>
                    <a:lnTo>
                      <a:pt x="100" y="150"/>
                    </a:lnTo>
                    <a:lnTo>
                      <a:pt x="86" y="156"/>
                    </a:lnTo>
                    <a:lnTo>
                      <a:pt x="74" y="162"/>
                    </a:lnTo>
                    <a:lnTo>
                      <a:pt x="62" y="170"/>
                    </a:lnTo>
                    <a:lnTo>
                      <a:pt x="52" y="178"/>
                    </a:lnTo>
                    <a:lnTo>
                      <a:pt x="42" y="188"/>
                    </a:lnTo>
                    <a:lnTo>
                      <a:pt x="32" y="198"/>
                    </a:lnTo>
                    <a:lnTo>
                      <a:pt x="24" y="210"/>
                    </a:lnTo>
                    <a:lnTo>
                      <a:pt x="18" y="222"/>
                    </a:lnTo>
                    <a:lnTo>
                      <a:pt x="12" y="234"/>
                    </a:lnTo>
                    <a:lnTo>
                      <a:pt x="6" y="246"/>
                    </a:lnTo>
                    <a:lnTo>
                      <a:pt x="4" y="260"/>
                    </a:lnTo>
                    <a:lnTo>
                      <a:pt x="2" y="276"/>
                    </a:lnTo>
                    <a:lnTo>
                      <a:pt x="0" y="290"/>
                    </a:lnTo>
                    <a:lnTo>
                      <a:pt x="0" y="290"/>
                    </a:lnTo>
                    <a:lnTo>
                      <a:pt x="2" y="304"/>
                    </a:lnTo>
                    <a:lnTo>
                      <a:pt x="4" y="320"/>
                    </a:lnTo>
                    <a:lnTo>
                      <a:pt x="8" y="334"/>
                    </a:lnTo>
                    <a:lnTo>
                      <a:pt x="12" y="346"/>
                    </a:lnTo>
                    <a:lnTo>
                      <a:pt x="18" y="360"/>
                    </a:lnTo>
                    <a:lnTo>
                      <a:pt x="26" y="372"/>
                    </a:lnTo>
                    <a:lnTo>
                      <a:pt x="34" y="384"/>
                    </a:lnTo>
                    <a:lnTo>
                      <a:pt x="44" y="394"/>
                    </a:lnTo>
                    <a:lnTo>
                      <a:pt x="54" y="402"/>
                    </a:lnTo>
                    <a:lnTo>
                      <a:pt x="66" y="412"/>
                    </a:lnTo>
                    <a:lnTo>
                      <a:pt x="78" y="418"/>
                    </a:lnTo>
                    <a:lnTo>
                      <a:pt x="90" y="424"/>
                    </a:lnTo>
                    <a:lnTo>
                      <a:pt x="104" y="430"/>
                    </a:lnTo>
                    <a:lnTo>
                      <a:pt x="118" y="434"/>
                    </a:lnTo>
                    <a:lnTo>
                      <a:pt x="132" y="436"/>
                    </a:lnTo>
                    <a:lnTo>
                      <a:pt x="148" y="436"/>
                    </a:lnTo>
                    <a:lnTo>
                      <a:pt x="148" y="436"/>
                    </a:lnTo>
                    <a:lnTo>
                      <a:pt x="174" y="434"/>
                    </a:lnTo>
                    <a:lnTo>
                      <a:pt x="198" y="428"/>
                    </a:lnTo>
                    <a:lnTo>
                      <a:pt x="198" y="428"/>
                    </a:lnTo>
                    <a:lnTo>
                      <a:pt x="214" y="442"/>
                    </a:lnTo>
                    <a:lnTo>
                      <a:pt x="234" y="456"/>
                    </a:lnTo>
                    <a:lnTo>
                      <a:pt x="254" y="468"/>
                    </a:lnTo>
                    <a:lnTo>
                      <a:pt x="274" y="476"/>
                    </a:lnTo>
                    <a:lnTo>
                      <a:pt x="296" y="484"/>
                    </a:lnTo>
                    <a:lnTo>
                      <a:pt x="320" y="490"/>
                    </a:lnTo>
                    <a:lnTo>
                      <a:pt x="342" y="494"/>
                    </a:lnTo>
                    <a:lnTo>
                      <a:pt x="366" y="494"/>
                    </a:lnTo>
                    <a:lnTo>
                      <a:pt x="366" y="494"/>
                    </a:lnTo>
                    <a:lnTo>
                      <a:pt x="392" y="494"/>
                    </a:lnTo>
                    <a:lnTo>
                      <a:pt x="414" y="490"/>
                    </a:lnTo>
                    <a:lnTo>
                      <a:pt x="438" y="484"/>
                    </a:lnTo>
                    <a:lnTo>
                      <a:pt x="460" y="476"/>
                    </a:lnTo>
                    <a:lnTo>
                      <a:pt x="480" y="466"/>
                    </a:lnTo>
                    <a:lnTo>
                      <a:pt x="500" y="456"/>
                    </a:lnTo>
                    <a:lnTo>
                      <a:pt x="520" y="442"/>
                    </a:lnTo>
                    <a:lnTo>
                      <a:pt x="536" y="428"/>
                    </a:lnTo>
                    <a:lnTo>
                      <a:pt x="536" y="428"/>
                    </a:lnTo>
                    <a:lnTo>
                      <a:pt x="560" y="434"/>
                    </a:lnTo>
                    <a:lnTo>
                      <a:pt x="574" y="436"/>
                    </a:lnTo>
                    <a:lnTo>
                      <a:pt x="586" y="436"/>
                    </a:lnTo>
                    <a:lnTo>
                      <a:pt x="586" y="436"/>
                    </a:lnTo>
                    <a:lnTo>
                      <a:pt x="600" y="436"/>
                    </a:lnTo>
                    <a:lnTo>
                      <a:pt x="614" y="434"/>
                    </a:lnTo>
                    <a:lnTo>
                      <a:pt x="626" y="430"/>
                    </a:lnTo>
                    <a:lnTo>
                      <a:pt x="640" y="426"/>
                    </a:lnTo>
                    <a:lnTo>
                      <a:pt x="652" y="420"/>
                    </a:lnTo>
                    <a:lnTo>
                      <a:pt x="662" y="414"/>
                    </a:lnTo>
                    <a:lnTo>
                      <a:pt x="672" y="406"/>
                    </a:lnTo>
                    <a:lnTo>
                      <a:pt x="682" y="396"/>
                    </a:lnTo>
                    <a:lnTo>
                      <a:pt x="690" y="388"/>
                    </a:lnTo>
                    <a:lnTo>
                      <a:pt x="698" y="376"/>
                    </a:lnTo>
                    <a:lnTo>
                      <a:pt x="706" y="366"/>
                    </a:lnTo>
                    <a:lnTo>
                      <a:pt x="712" y="354"/>
                    </a:lnTo>
                    <a:lnTo>
                      <a:pt x="716" y="342"/>
                    </a:lnTo>
                    <a:lnTo>
                      <a:pt x="720" y="328"/>
                    </a:lnTo>
                    <a:lnTo>
                      <a:pt x="722" y="314"/>
                    </a:lnTo>
                    <a:lnTo>
                      <a:pt x="722" y="302"/>
                    </a:lnTo>
                    <a:lnTo>
                      <a:pt x="722" y="302"/>
                    </a:lnTo>
                    <a:lnTo>
                      <a:pt x="722" y="288"/>
                    </a:lnTo>
                    <a:lnTo>
                      <a:pt x="720" y="276"/>
                    </a:lnTo>
                    <a:lnTo>
                      <a:pt x="712" y="252"/>
                    </a:lnTo>
                    <a:lnTo>
                      <a:pt x="702" y="230"/>
                    </a:lnTo>
                    <a:lnTo>
                      <a:pt x="686" y="210"/>
                    </a:lnTo>
                    <a:lnTo>
                      <a:pt x="670" y="194"/>
                    </a:lnTo>
                    <a:lnTo>
                      <a:pt x="648" y="180"/>
                    </a:lnTo>
                    <a:lnTo>
                      <a:pt x="626" y="172"/>
                    </a:lnTo>
                    <a:lnTo>
                      <a:pt x="602" y="166"/>
                    </a:lnTo>
                    <a:lnTo>
                      <a:pt x="602" y="166"/>
                    </a:lnTo>
                    <a:close/>
                  </a:path>
                </a:pathLst>
              </a:custGeom>
              <a:no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prstDash val="sys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2000"/>
              </a:p>
            </p:txBody>
          </p:sp>
          <p:sp>
            <p:nvSpPr>
              <p:cNvPr id="18" name="Freeform 9"/>
              <p:cNvSpPr/>
              <p:nvPr/>
            </p:nvSpPr>
            <p:spPr bwMode="auto">
              <a:xfrm>
                <a:off x="4228591" y="1543424"/>
                <a:ext cx="274254" cy="187647"/>
              </a:xfrm>
              <a:custGeom>
                <a:avLst/>
                <a:gdLst>
                  <a:gd name="T0" fmla="*/ 602 w 722"/>
                  <a:gd name="T1" fmla="*/ 166 h 494"/>
                  <a:gd name="T2" fmla="*/ 586 w 722"/>
                  <a:gd name="T3" fmla="*/ 132 h 494"/>
                  <a:gd name="T4" fmla="*/ 566 w 722"/>
                  <a:gd name="T5" fmla="*/ 100 h 494"/>
                  <a:gd name="T6" fmla="*/ 540 w 722"/>
                  <a:gd name="T7" fmla="*/ 70 h 494"/>
                  <a:gd name="T8" fmla="*/ 512 w 722"/>
                  <a:gd name="T9" fmla="*/ 46 h 494"/>
                  <a:gd name="T10" fmla="*/ 480 w 722"/>
                  <a:gd name="T11" fmla="*/ 26 h 494"/>
                  <a:gd name="T12" fmla="*/ 444 w 722"/>
                  <a:gd name="T13" fmla="*/ 12 h 494"/>
                  <a:gd name="T14" fmla="*/ 406 w 722"/>
                  <a:gd name="T15" fmla="*/ 2 h 494"/>
                  <a:gd name="T16" fmla="*/ 366 w 722"/>
                  <a:gd name="T17" fmla="*/ 0 h 494"/>
                  <a:gd name="T18" fmla="*/ 348 w 722"/>
                  <a:gd name="T19" fmla="*/ 0 h 494"/>
                  <a:gd name="T20" fmla="*/ 312 w 722"/>
                  <a:gd name="T21" fmla="*/ 6 h 494"/>
                  <a:gd name="T22" fmla="*/ 278 w 722"/>
                  <a:gd name="T23" fmla="*/ 16 h 494"/>
                  <a:gd name="T24" fmla="*/ 246 w 722"/>
                  <a:gd name="T25" fmla="*/ 30 h 494"/>
                  <a:gd name="T26" fmla="*/ 218 w 722"/>
                  <a:gd name="T27" fmla="*/ 50 h 494"/>
                  <a:gd name="T28" fmla="*/ 192 w 722"/>
                  <a:gd name="T29" fmla="*/ 72 h 494"/>
                  <a:gd name="T30" fmla="*/ 168 w 722"/>
                  <a:gd name="T31" fmla="*/ 98 h 494"/>
                  <a:gd name="T32" fmla="*/ 150 w 722"/>
                  <a:gd name="T33" fmla="*/ 128 h 494"/>
                  <a:gd name="T34" fmla="*/ 142 w 722"/>
                  <a:gd name="T35" fmla="*/ 144 h 494"/>
                  <a:gd name="T36" fmla="*/ 114 w 722"/>
                  <a:gd name="T37" fmla="*/ 146 h 494"/>
                  <a:gd name="T38" fmla="*/ 86 w 722"/>
                  <a:gd name="T39" fmla="*/ 156 h 494"/>
                  <a:gd name="T40" fmla="*/ 62 w 722"/>
                  <a:gd name="T41" fmla="*/ 170 h 494"/>
                  <a:gd name="T42" fmla="*/ 42 w 722"/>
                  <a:gd name="T43" fmla="*/ 188 h 494"/>
                  <a:gd name="T44" fmla="*/ 24 w 722"/>
                  <a:gd name="T45" fmla="*/ 210 h 494"/>
                  <a:gd name="T46" fmla="*/ 12 w 722"/>
                  <a:gd name="T47" fmla="*/ 234 h 494"/>
                  <a:gd name="T48" fmla="*/ 4 w 722"/>
                  <a:gd name="T49" fmla="*/ 260 h 494"/>
                  <a:gd name="T50" fmla="*/ 0 w 722"/>
                  <a:gd name="T51" fmla="*/ 290 h 494"/>
                  <a:gd name="T52" fmla="*/ 2 w 722"/>
                  <a:gd name="T53" fmla="*/ 304 h 494"/>
                  <a:gd name="T54" fmla="*/ 8 w 722"/>
                  <a:gd name="T55" fmla="*/ 334 h 494"/>
                  <a:gd name="T56" fmla="*/ 18 w 722"/>
                  <a:gd name="T57" fmla="*/ 360 h 494"/>
                  <a:gd name="T58" fmla="*/ 34 w 722"/>
                  <a:gd name="T59" fmla="*/ 384 h 494"/>
                  <a:gd name="T60" fmla="*/ 54 w 722"/>
                  <a:gd name="T61" fmla="*/ 402 h 494"/>
                  <a:gd name="T62" fmla="*/ 78 w 722"/>
                  <a:gd name="T63" fmla="*/ 418 h 494"/>
                  <a:gd name="T64" fmla="*/ 104 w 722"/>
                  <a:gd name="T65" fmla="*/ 430 h 494"/>
                  <a:gd name="T66" fmla="*/ 132 w 722"/>
                  <a:gd name="T67" fmla="*/ 436 h 494"/>
                  <a:gd name="T68" fmla="*/ 148 w 722"/>
                  <a:gd name="T69" fmla="*/ 436 h 494"/>
                  <a:gd name="T70" fmla="*/ 198 w 722"/>
                  <a:gd name="T71" fmla="*/ 428 h 494"/>
                  <a:gd name="T72" fmla="*/ 214 w 722"/>
                  <a:gd name="T73" fmla="*/ 442 h 494"/>
                  <a:gd name="T74" fmla="*/ 254 w 722"/>
                  <a:gd name="T75" fmla="*/ 468 h 494"/>
                  <a:gd name="T76" fmla="*/ 296 w 722"/>
                  <a:gd name="T77" fmla="*/ 484 h 494"/>
                  <a:gd name="T78" fmla="*/ 342 w 722"/>
                  <a:gd name="T79" fmla="*/ 494 h 494"/>
                  <a:gd name="T80" fmla="*/ 366 w 722"/>
                  <a:gd name="T81" fmla="*/ 494 h 494"/>
                  <a:gd name="T82" fmla="*/ 414 w 722"/>
                  <a:gd name="T83" fmla="*/ 490 h 494"/>
                  <a:gd name="T84" fmla="*/ 460 w 722"/>
                  <a:gd name="T85" fmla="*/ 476 h 494"/>
                  <a:gd name="T86" fmla="*/ 500 w 722"/>
                  <a:gd name="T87" fmla="*/ 456 h 494"/>
                  <a:gd name="T88" fmla="*/ 536 w 722"/>
                  <a:gd name="T89" fmla="*/ 428 h 494"/>
                  <a:gd name="T90" fmla="*/ 560 w 722"/>
                  <a:gd name="T91" fmla="*/ 434 h 494"/>
                  <a:gd name="T92" fmla="*/ 586 w 722"/>
                  <a:gd name="T93" fmla="*/ 436 h 494"/>
                  <a:gd name="T94" fmla="*/ 600 w 722"/>
                  <a:gd name="T95" fmla="*/ 436 h 494"/>
                  <a:gd name="T96" fmla="*/ 626 w 722"/>
                  <a:gd name="T97" fmla="*/ 430 h 494"/>
                  <a:gd name="T98" fmla="*/ 652 w 722"/>
                  <a:gd name="T99" fmla="*/ 420 h 494"/>
                  <a:gd name="T100" fmla="*/ 672 w 722"/>
                  <a:gd name="T101" fmla="*/ 406 h 494"/>
                  <a:gd name="T102" fmla="*/ 690 w 722"/>
                  <a:gd name="T103" fmla="*/ 388 h 494"/>
                  <a:gd name="T104" fmla="*/ 706 w 722"/>
                  <a:gd name="T105" fmla="*/ 366 h 494"/>
                  <a:gd name="T106" fmla="*/ 716 w 722"/>
                  <a:gd name="T107" fmla="*/ 342 h 494"/>
                  <a:gd name="T108" fmla="*/ 722 w 722"/>
                  <a:gd name="T109" fmla="*/ 314 h 494"/>
                  <a:gd name="T110" fmla="*/ 722 w 722"/>
                  <a:gd name="T111" fmla="*/ 302 h 494"/>
                  <a:gd name="T112" fmla="*/ 720 w 722"/>
                  <a:gd name="T113" fmla="*/ 276 h 494"/>
                  <a:gd name="T114" fmla="*/ 702 w 722"/>
                  <a:gd name="T115" fmla="*/ 230 h 494"/>
                  <a:gd name="T116" fmla="*/ 670 w 722"/>
                  <a:gd name="T117" fmla="*/ 194 h 494"/>
                  <a:gd name="T118" fmla="*/ 626 w 722"/>
                  <a:gd name="T119" fmla="*/ 172 h 494"/>
                  <a:gd name="T120" fmla="*/ 602 w 722"/>
                  <a:gd name="T121" fmla="*/ 166 h 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722" h="494">
                    <a:moveTo>
                      <a:pt x="602" y="166"/>
                    </a:moveTo>
                    <a:lnTo>
                      <a:pt x="602" y="166"/>
                    </a:lnTo>
                    <a:lnTo>
                      <a:pt x="594" y="148"/>
                    </a:lnTo>
                    <a:lnTo>
                      <a:pt x="586" y="132"/>
                    </a:lnTo>
                    <a:lnTo>
                      <a:pt x="576" y="116"/>
                    </a:lnTo>
                    <a:lnTo>
                      <a:pt x="566" y="100"/>
                    </a:lnTo>
                    <a:lnTo>
                      <a:pt x="554" y="84"/>
                    </a:lnTo>
                    <a:lnTo>
                      <a:pt x="540" y="70"/>
                    </a:lnTo>
                    <a:lnTo>
                      <a:pt x="528" y="58"/>
                    </a:lnTo>
                    <a:lnTo>
                      <a:pt x="512" y="46"/>
                    </a:lnTo>
                    <a:lnTo>
                      <a:pt x="496" y="36"/>
                    </a:lnTo>
                    <a:lnTo>
                      <a:pt x="480" y="26"/>
                    </a:lnTo>
                    <a:lnTo>
                      <a:pt x="462" y="18"/>
                    </a:lnTo>
                    <a:lnTo>
                      <a:pt x="444" y="12"/>
                    </a:lnTo>
                    <a:lnTo>
                      <a:pt x="426" y="6"/>
                    </a:lnTo>
                    <a:lnTo>
                      <a:pt x="406" y="2"/>
                    </a:lnTo>
                    <a:lnTo>
                      <a:pt x="388" y="0"/>
                    </a:lnTo>
                    <a:lnTo>
                      <a:pt x="366" y="0"/>
                    </a:lnTo>
                    <a:lnTo>
                      <a:pt x="366" y="0"/>
                    </a:lnTo>
                    <a:lnTo>
                      <a:pt x="348" y="0"/>
                    </a:lnTo>
                    <a:lnTo>
                      <a:pt x="330" y="2"/>
                    </a:lnTo>
                    <a:lnTo>
                      <a:pt x="312" y="6"/>
                    </a:lnTo>
                    <a:lnTo>
                      <a:pt x="296" y="10"/>
                    </a:lnTo>
                    <a:lnTo>
                      <a:pt x="278" y="16"/>
                    </a:lnTo>
                    <a:lnTo>
                      <a:pt x="262" y="22"/>
                    </a:lnTo>
                    <a:lnTo>
                      <a:pt x="246" y="30"/>
                    </a:lnTo>
                    <a:lnTo>
                      <a:pt x="232" y="40"/>
                    </a:lnTo>
                    <a:lnTo>
                      <a:pt x="218" y="50"/>
                    </a:lnTo>
                    <a:lnTo>
                      <a:pt x="204" y="60"/>
                    </a:lnTo>
                    <a:lnTo>
                      <a:pt x="192" y="72"/>
                    </a:lnTo>
                    <a:lnTo>
                      <a:pt x="180" y="84"/>
                    </a:lnTo>
                    <a:lnTo>
                      <a:pt x="168" y="98"/>
                    </a:lnTo>
                    <a:lnTo>
                      <a:pt x="158" y="112"/>
                    </a:lnTo>
                    <a:lnTo>
                      <a:pt x="150" y="128"/>
                    </a:lnTo>
                    <a:lnTo>
                      <a:pt x="142" y="144"/>
                    </a:lnTo>
                    <a:lnTo>
                      <a:pt x="142" y="144"/>
                    </a:lnTo>
                    <a:lnTo>
                      <a:pt x="128" y="144"/>
                    </a:lnTo>
                    <a:lnTo>
                      <a:pt x="114" y="146"/>
                    </a:lnTo>
                    <a:lnTo>
                      <a:pt x="100" y="150"/>
                    </a:lnTo>
                    <a:lnTo>
                      <a:pt x="86" y="156"/>
                    </a:lnTo>
                    <a:lnTo>
                      <a:pt x="74" y="162"/>
                    </a:lnTo>
                    <a:lnTo>
                      <a:pt x="62" y="170"/>
                    </a:lnTo>
                    <a:lnTo>
                      <a:pt x="52" y="178"/>
                    </a:lnTo>
                    <a:lnTo>
                      <a:pt x="42" y="188"/>
                    </a:lnTo>
                    <a:lnTo>
                      <a:pt x="32" y="198"/>
                    </a:lnTo>
                    <a:lnTo>
                      <a:pt x="24" y="210"/>
                    </a:lnTo>
                    <a:lnTo>
                      <a:pt x="18" y="222"/>
                    </a:lnTo>
                    <a:lnTo>
                      <a:pt x="12" y="234"/>
                    </a:lnTo>
                    <a:lnTo>
                      <a:pt x="6" y="246"/>
                    </a:lnTo>
                    <a:lnTo>
                      <a:pt x="4" y="260"/>
                    </a:lnTo>
                    <a:lnTo>
                      <a:pt x="2" y="276"/>
                    </a:lnTo>
                    <a:lnTo>
                      <a:pt x="0" y="290"/>
                    </a:lnTo>
                    <a:lnTo>
                      <a:pt x="0" y="290"/>
                    </a:lnTo>
                    <a:lnTo>
                      <a:pt x="2" y="304"/>
                    </a:lnTo>
                    <a:lnTo>
                      <a:pt x="4" y="320"/>
                    </a:lnTo>
                    <a:lnTo>
                      <a:pt x="8" y="334"/>
                    </a:lnTo>
                    <a:lnTo>
                      <a:pt x="12" y="346"/>
                    </a:lnTo>
                    <a:lnTo>
                      <a:pt x="18" y="360"/>
                    </a:lnTo>
                    <a:lnTo>
                      <a:pt x="26" y="372"/>
                    </a:lnTo>
                    <a:lnTo>
                      <a:pt x="34" y="384"/>
                    </a:lnTo>
                    <a:lnTo>
                      <a:pt x="44" y="394"/>
                    </a:lnTo>
                    <a:lnTo>
                      <a:pt x="54" y="402"/>
                    </a:lnTo>
                    <a:lnTo>
                      <a:pt x="66" y="412"/>
                    </a:lnTo>
                    <a:lnTo>
                      <a:pt x="78" y="418"/>
                    </a:lnTo>
                    <a:lnTo>
                      <a:pt x="90" y="424"/>
                    </a:lnTo>
                    <a:lnTo>
                      <a:pt x="104" y="430"/>
                    </a:lnTo>
                    <a:lnTo>
                      <a:pt x="118" y="434"/>
                    </a:lnTo>
                    <a:lnTo>
                      <a:pt x="132" y="436"/>
                    </a:lnTo>
                    <a:lnTo>
                      <a:pt x="148" y="436"/>
                    </a:lnTo>
                    <a:lnTo>
                      <a:pt x="148" y="436"/>
                    </a:lnTo>
                    <a:lnTo>
                      <a:pt x="174" y="434"/>
                    </a:lnTo>
                    <a:lnTo>
                      <a:pt x="198" y="428"/>
                    </a:lnTo>
                    <a:lnTo>
                      <a:pt x="198" y="428"/>
                    </a:lnTo>
                    <a:lnTo>
                      <a:pt x="214" y="442"/>
                    </a:lnTo>
                    <a:lnTo>
                      <a:pt x="234" y="456"/>
                    </a:lnTo>
                    <a:lnTo>
                      <a:pt x="254" y="468"/>
                    </a:lnTo>
                    <a:lnTo>
                      <a:pt x="274" y="476"/>
                    </a:lnTo>
                    <a:lnTo>
                      <a:pt x="296" y="484"/>
                    </a:lnTo>
                    <a:lnTo>
                      <a:pt x="320" y="490"/>
                    </a:lnTo>
                    <a:lnTo>
                      <a:pt x="342" y="494"/>
                    </a:lnTo>
                    <a:lnTo>
                      <a:pt x="366" y="494"/>
                    </a:lnTo>
                    <a:lnTo>
                      <a:pt x="366" y="494"/>
                    </a:lnTo>
                    <a:lnTo>
                      <a:pt x="392" y="494"/>
                    </a:lnTo>
                    <a:lnTo>
                      <a:pt x="414" y="490"/>
                    </a:lnTo>
                    <a:lnTo>
                      <a:pt x="438" y="484"/>
                    </a:lnTo>
                    <a:lnTo>
                      <a:pt x="460" y="476"/>
                    </a:lnTo>
                    <a:lnTo>
                      <a:pt x="480" y="466"/>
                    </a:lnTo>
                    <a:lnTo>
                      <a:pt x="500" y="456"/>
                    </a:lnTo>
                    <a:lnTo>
                      <a:pt x="520" y="442"/>
                    </a:lnTo>
                    <a:lnTo>
                      <a:pt x="536" y="428"/>
                    </a:lnTo>
                    <a:lnTo>
                      <a:pt x="536" y="428"/>
                    </a:lnTo>
                    <a:lnTo>
                      <a:pt x="560" y="434"/>
                    </a:lnTo>
                    <a:lnTo>
                      <a:pt x="574" y="436"/>
                    </a:lnTo>
                    <a:lnTo>
                      <a:pt x="586" y="436"/>
                    </a:lnTo>
                    <a:lnTo>
                      <a:pt x="586" y="436"/>
                    </a:lnTo>
                    <a:lnTo>
                      <a:pt x="600" y="436"/>
                    </a:lnTo>
                    <a:lnTo>
                      <a:pt x="614" y="434"/>
                    </a:lnTo>
                    <a:lnTo>
                      <a:pt x="626" y="430"/>
                    </a:lnTo>
                    <a:lnTo>
                      <a:pt x="640" y="426"/>
                    </a:lnTo>
                    <a:lnTo>
                      <a:pt x="652" y="420"/>
                    </a:lnTo>
                    <a:lnTo>
                      <a:pt x="662" y="414"/>
                    </a:lnTo>
                    <a:lnTo>
                      <a:pt x="672" y="406"/>
                    </a:lnTo>
                    <a:lnTo>
                      <a:pt x="682" y="396"/>
                    </a:lnTo>
                    <a:lnTo>
                      <a:pt x="690" y="388"/>
                    </a:lnTo>
                    <a:lnTo>
                      <a:pt x="698" y="376"/>
                    </a:lnTo>
                    <a:lnTo>
                      <a:pt x="706" y="366"/>
                    </a:lnTo>
                    <a:lnTo>
                      <a:pt x="712" y="354"/>
                    </a:lnTo>
                    <a:lnTo>
                      <a:pt x="716" y="342"/>
                    </a:lnTo>
                    <a:lnTo>
                      <a:pt x="720" y="328"/>
                    </a:lnTo>
                    <a:lnTo>
                      <a:pt x="722" y="314"/>
                    </a:lnTo>
                    <a:lnTo>
                      <a:pt x="722" y="302"/>
                    </a:lnTo>
                    <a:lnTo>
                      <a:pt x="722" y="302"/>
                    </a:lnTo>
                    <a:lnTo>
                      <a:pt x="722" y="288"/>
                    </a:lnTo>
                    <a:lnTo>
                      <a:pt x="720" y="276"/>
                    </a:lnTo>
                    <a:lnTo>
                      <a:pt x="712" y="252"/>
                    </a:lnTo>
                    <a:lnTo>
                      <a:pt x="702" y="230"/>
                    </a:lnTo>
                    <a:lnTo>
                      <a:pt x="686" y="210"/>
                    </a:lnTo>
                    <a:lnTo>
                      <a:pt x="670" y="194"/>
                    </a:lnTo>
                    <a:lnTo>
                      <a:pt x="648" y="180"/>
                    </a:lnTo>
                    <a:lnTo>
                      <a:pt x="626" y="172"/>
                    </a:lnTo>
                    <a:lnTo>
                      <a:pt x="602" y="166"/>
                    </a:lnTo>
                    <a:lnTo>
                      <a:pt x="602" y="166"/>
                    </a:lnTo>
                    <a:close/>
                  </a:path>
                </a:pathLst>
              </a:custGeom>
              <a:no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prstDash val="sys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2000"/>
              </a:p>
            </p:txBody>
          </p:sp>
        </p:grpSp>
        <p:grpSp>
          <p:nvGrpSpPr>
            <p:cNvPr id="19" name="그룹 18"/>
            <p:cNvGrpSpPr/>
            <p:nvPr userDrawn="1"/>
          </p:nvGrpSpPr>
          <p:grpSpPr>
            <a:xfrm>
              <a:off x="1501985" y="1417047"/>
              <a:ext cx="681506" cy="406844"/>
              <a:chOff x="6841163" y="3752382"/>
              <a:chExt cx="681506" cy="406844"/>
            </a:xfrm>
          </p:grpSpPr>
          <p:sp>
            <p:nvSpPr>
              <p:cNvPr id="20" name="Freeform 9"/>
              <p:cNvSpPr/>
              <p:nvPr/>
            </p:nvSpPr>
            <p:spPr bwMode="auto">
              <a:xfrm>
                <a:off x="6841163" y="3934778"/>
                <a:ext cx="328040" cy="224448"/>
              </a:xfrm>
              <a:custGeom>
                <a:avLst/>
                <a:gdLst>
                  <a:gd name="T0" fmla="*/ 602 w 722"/>
                  <a:gd name="T1" fmla="*/ 166 h 494"/>
                  <a:gd name="T2" fmla="*/ 586 w 722"/>
                  <a:gd name="T3" fmla="*/ 132 h 494"/>
                  <a:gd name="T4" fmla="*/ 566 w 722"/>
                  <a:gd name="T5" fmla="*/ 100 h 494"/>
                  <a:gd name="T6" fmla="*/ 540 w 722"/>
                  <a:gd name="T7" fmla="*/ 70 h 494"/>
                  <a:gd name="T8" fmla="*/ 512 w 722"/>
                  <a:gd name="T9" fmla="*/ 46 h 494"/>
                  <a:gd name="T10" fmla="*/ 480 w 722"/>
                  <a:gd name="T11" fmla="*/ 26 h 494"/>
                  <a:gd name="T12" fmla="*/ 444 w 722"/>
                  <a:gd name="T13" fmla="*/ 12 h 494"/>
                  <a:gd name="T14" fmla="*/ 406 w 722"/>
                  <a:gd name="T15" fmla="*/ 2 h 494"/>
                  <a:gd name="T16" fmla="*/ 366 w 722"/>
                  <a:gd name="T17" fmla="*/ 0 h 494"/>
                  <a:gd name="T18" fmla="*/ 348 w 722"/>
                  <a:gd name="T19" fmla="*/ 0 h 494"/>
                  <a:gd name="T20" fmla="*/ 312 w 722"/>
                  <a:gd name="T21" fmla="*/ 6 h 494"/>
                  <a:gd name="T22" fmla="*/ 278 w 722"/>
                  <a:gd name="T23" fmla="*/ 16 h 494"/>
                  <a:gd name="T24" fmla="*/ 246 w 722"/>
                  <a:gd name="T25" fmla="*/ 30 h 494"/>
                  <a:gd name="T26" fmla="*/ 218 w 722"/>
                  <a:gd name="T27" fmla="*/ 50 h 494"/>
                  <a:gd name="T28" fmla="*/ 192 w 722"/>
                  <a:gd name="T29" fmla="*/ 72 h 494"/>
                  <a:gd name="T30" fmla="*/ 168 w 722"/>
                  <a:gd name="T31" fmla="*/ 98 h 494"/>
                  <a:gd name="T32" fmla="*/ 150 w 722"/>
                  <a:gd name="T33" fmla="*/ 128 h 494"/>
                  <a:gd name="T34" fmla="*/ 142 w 722"/>
                  <a:gd name="T35" fmla="*/ 144 h 494"/>
                  <a:gd name="T36" fmla="*/ 114 w 722"/>
                  <a:gd name="T37" fmla="*/ 146 h 494"/>
                  <a:gd name="T38" fmla="*/ 86 w 722"/>
                  <a:gd name="T39" fmla="*/ 156 h 494"/>
                  <a:gd name="T40" fmla="*/ 62 w 722"/>
                  <a:gd name="T41" fmla="*/ 170 h 494"/>
                  <a:gd name="T42" fmla="*/ 42 w 722"/>
                  <a:gd name="T43" fmla="*/ 188 h 494"/>
                  <a:gd name="T44" fmla="*/ 24 w 722"/>
                  <a:gd name="T45" fmla="*/ 210 h 494"/>
                  <a:gd name="T46" fmla="*/ 12 w 722"/>
                  <a:gd name="T47" fmla="*/ 234 h 494"/>
                  <a:gd name="T48" fmla="*/ 4 w 722"/>
                  <a:gd name="T49" fmla="*/ 260 h 494"/>
                  <a:gd name="T50" fmla="*/ 0 w 722"/>
                  <a:gd name="T51" fmla="*/ 290 h 494"/>
                  <a:gd name="T52" fmla="*/ 2 w 722"/>
                  <a:gd name="T53" fmla="*/ 304 h 494"/>
                  <a:gd name="T54" fmla="*/ 8 w 722"/>
                  <a:gd name="T55" fmla="*/ 334 h 494"/>
                  <a:gd name="T56" fmla="*/ 18 w 722"/>
                  <a:gd name="T57" fmla="*/ 360 h 494"/>
                  <a:gd name="T58" fmla="*/ 34 w 722"/>
                  <a:gd name="T59" fmla="*/ 384 h 494"/>
                  <a:gd name="T60" fmla="*/ 54 w 722"/>
                  <a:gd name="T61" fmla="*/ 402 h 494"/>
                  <a:gd name="T62" fmla="*/ 78 w 722"/>
                  <a:gd name="T63" fmla="*/ 418 h 494"/>
                  <a:gd name="T64" fmla="*/ 104 w 722"/>
                  <a:gd name="T65" fmla="*/ 430 h 494"/>
                  <a:gd name="T66" fmla="*/ 132 w 722"/>
                  <a:gd name="T67" fmla="*/ 436 h 494"/>
                  <a:gd name="T68" fmla="*/ 148 w 722"/>
                  <a:gd name="T69" fmla="*/ 436 h 494"/>
                  <a:gd name="T70" fmla="*/ 198 w 722"/>
                  <a:gd name="T71" fmla="*/ 428 h 494"/>
                  <a:gd name="T72" fmla="*/ 214 w 722"/>
                  <a:gd name="T73" fmla="*/ 442 h 494"/>
                  <a:gd name="T74" fmla="*/ 254 w 722"/>
                  <a:gd name="T75" fmla="*/ 468 h 494"/>
                  <a:gd name="T76" fmla="*/ 296 w 722"/>
                  <a:gd name="T77" fmla="*/ 484 h 494"/>
                  <a:gd name="T78" fmla="*/ 342 w 722"/>
                  <a:gd name="T79" fmla="*/ 494 h 494"/>
                  <a:gd name="T80" fmla="*/ 366 w 722"/>
                  <a:gd name="T81" fmla="*/ 494 h 494"/>
                  <a:gd name="T82" fmla="*/ 414 w 722"/>
                  <a:gd name="T83" fmla="*/ 490 h 494"/>
                  <a:gd name="T84" fmla="*/ 460 w 722"/>
                  <a:gd name="T85" fmla="*/ 476 h 494"/>
                  <a:gd name="T86" fmla="*/ 500 w 722"/>
                  <a:gd name="T87" fmla="*/ 456 h 494"/>
                  <a:gd name="T88" fmla="*/ 536 w 722"/>
                  <a:gd name="T89" fmla="*/ 428 h 494"/>
                  <a:gd name="T90" fmla="*/ 560 w 722"/>
                  <a:gd name="T91" fmla="*/ 434 h 494"/>
                  <a:gd name="T92" fmla="*/ 586 w 722"/>
                  <a:gd name="T93" fmla="*/ 436 h 494"/>
                  <a:gd name="T94" fmla="*/ 600 w 722"/>
                  <a:gd name="T95" fmla="*/ 436 h 494"/>
                  <a:gd name="T96" fmla="*/ 626 w 722"/>
                  <a:gd name="T97" fmla="*/ 430 h 494"/>
                  <a:gd name="T98" fmla="*/ 652 w 722"/>
                  <a:gd name="T99" fmla="*/ 420 h 494"/>
                  <a:gd name="T100" fmla="*/ 672 w 722"/>
                  <a:gd name="T101" fmla="*/ 406 h 494"/>
                  <a:gd name="T102" fmla="*/ 690 w 722"/>
                  <a:gd name="T103" fmla="*/ 388 h 494"/>
                  <a:gd name="T104" fmla="*/ 706 w 722"/>
                  <a:gd name="T105" fmla="*/ 366 h 494"/>
                  <a:gd name="T106" fmla="*/ 716 w 722"/>
                  <a:gd name="T107" fmla="*/ 342 h 494"/>
                  <a:gd name="T108" fmla="*/ 722 w 722"/>
                  <a:gd name="T109" fmla="*/ 314 h 494"/>
                  <a:gd name="T110" fmla="*/ 722 w 722"/>
                  <a:gd name="T111" fmla="*/ 302 h 494"/>
                  <a:gd name="T112" fmla="*/ 720 w 722"/>
                  <a:gd name="T113" fmla="*/ 276 h 494"/>
                  <a:gd name="T114" fmla="*/ 702 w 722"/>
                  <a:gd name="T115" fmla="*/ 230 h 494"/>
                  <a:gd name="T116" fmla="*/ 670 w 722"/>
                  <a:gd name="T117" fmla="*/ 194 h 494"/>
                  <a:gd name="T118" fmla="*/ 626 w 722"/>
                  <a:gd name="T119" fmla="*/ 172 h 494"/>
                  <a:gd name="T120" fmla="*/ 602 w 722"/>
                  <a:gd name="T121" fmla="*/ 166 h 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722" h="494">
                    <a:moveTo>
                      <a:pt x="602" y="166"/>
                    </a:moveTo>
                    <a:lnTo>
                      <a:pt x="602" y="166"/>
                    </a:lnTo>
                    <a:lnTo>
                      <a:pt x="594" y="148"/>
                    </a:lnTo>
                    <a:lnTo>
                      <a:pt x="586" y="132"/>
                    </a:lnTo>
                    <a:lnTo>
                      <a:pt x="576" y="116"/>
                    </a:lnTo>
                    <a:lnTo>
                      <a:pt x="566" y="100"/>
                    </a:lnTo>
                    <a:lnTo>
                      <a:pt x="554" y="84"/>
                    </a:lnTo>
                    <a:lnTo>
                      <a:pt x="540" y="70"/>
                    </a:lnTo>
                    <a:lnTo>
                      <a:pt x="528" y="58"/>
                    </a:lnTo>
                    <a:lnTo>
                      <a:pt x="512" y="46"/>
                    </a:lnTo>
                    <a:lnTo>
                      <a:pt x="496" y="36"/>
                    </a:lnTo>
                    <a:lnTo>
                      <a:pt x="480" y="26"/>
                    </a:lnTo>
                    <a:lnTo>
                      <a:pt x="462" y="18"/>
                    </a:lnTo>
                    <a:lnTo>
                      <a:pt x="444" y="12"/>
                    </a:lnTo>
                    <a:lnTo>
                      <a:pt x="426" y="6"/>
                    </a:lnTo>
                    <a:lnTo>
                      <a:pt x="406" y="2"/>
                    </a:lnTo>
                    <a:lnTo>
                      <a:pt x="388" y="0"/>
                    </a:lnTo>
                    <a:lnTo>
                      <a:pt x="366" y="0"/>
                    </a:lnTo>
                    <a:lnTo>
                      <a:pt x="366" y="0"/>
                    </a:lnTo>
                    <a:lnTo>
                      <a:pt x="348" y="0"/>
                    </a:lnTo>
                    <a:lnTo>
                      <a:pt x="330" y="2"/>
                    </a:lnTo>
                    <a:lnTo>
                      <a:pt x="312" y="6"/>
                    </a:lnTo>
                    <a:lnTo>
                      <a:pt x="296" y="10"/>
                    </a:lnTo>
                    <a:lnTo>
                      <a:pt x="278" y="16"/>
                    </a:lnTo>
                    <a:lnTo>
                      <a:pt x="262" y="22"/>
                    </a:lnTo>
                    <a:lnTo>
                      <a:pt x="246" y="30"/>
                    </a:lnTo>
                    <a:lnTo>
                      <a:pt x="232" y="40"/>
                    </a:lnTo>
                    <a:lnTo>
                      <a:pt x="218" y="50"/>
                    </a:lnTo>
                    <a:lnTo>
                      <a:pt x="204" y="60"/>
                    </a:lnTo>
                    <a:lnTo>
                      <a:pt x="192" y="72"/>
                    </a:lnTo>
                    <a:lnTo>
                      <a:pt x="180" y="84"/>
                    </a:lnTo>
                    <a:lnTo>
                      <a:pt x="168" y="98"/>
                    </a:lnTo>
                    <a:lnTo>
                      <a:pt x="158" y="112"/>
                    </a:lnTo>
                    <a:lnTo>
                      <a:pt x="150" y="128"/>
                    </a:lnTo>
                    <a:lnTo>
                      <a:pt x="142" y="144"/>
                    </a:lnTo>
                    <a:lnTo>
                      <a:pt x="142" y="144"/>
                    </a:lnTo>
                    <a:lnTo>
                      <a:pt x="128" y="144"/>
                    </a:lnTo>
                    <a:lnTo>
                      <a:pt x="114" y="146"/>
                    </a:lnTo>
                    <a:lnTo>
                      <a:pt x="100" y="150"/>
                    </a:lnTo>
                    <a:lnTo>
                      <a:pt x="86" y="156"/>
                    </a:lnTo>
                    <a:lnTo>
                      <a:pt x="74" y="162"/>
                    </a:lnTo>
                    <a:lnTo>
                      <a:pt x="62" y="170"/>
                    </a:lnTo>
                    <a:lnTo>
                      <a:pt x="52" y="178"/>
                    </a:lnTo>
                    <a:lnTo>
                      <a:pt x="42" y="188"/>
                    </a:lnTo>
                    <a:lnTo>
                      <a:pt x="32" y="198"/>
                    </a:lnTo>
                    <a:lnTo>
                      <a:pt x="24" y="210"/>
                    </a:lnTo>
                    <a:lnTo>
                      <a:pt x="18" y="222"/>
                    </a:lnTo>
                    <a:lnTo>
                      <a:pt x="12" y="234"/>
                    </a:lnTo>
                    <a:lnTo>
                      <a:pt x="6" y="246"/>
                    </a:lnTo>
                    <a:lnTo>
                      <a:pt x="4" y="260"/>
                    </a:lnTo>
                    <a:lnTo>
                      <a:pt x="2" y="276"/>
                    </a:lnTo>
                    <a:lnTo>
                      <a:pt x="0" y="290"/>
                    </a:lnTo>
                    <a:lnTo>
                      <a:pt x="0" y="290"/>
                    </a:lnTo>
                    <a:lnTo>
                      <a:pt x="2" y="304"/>
                    </a:lnTo>
                    <a:lnTo>
                      <a:pt x="4" y="320"/>
                    </a:lnTo>
                    <a:lnTo>
                      <a:pt x="8" y="334"/>
                    </a:lnTo>
                    <a:lnTo>
                      <a:pt x="12" y="346"/>
                    </a:lnTo>
                    <a:lnTo>
                      <a:pt x="18" y="360"/>
                    </a:lnTo>
                    <a:lnTo>
                      <a:pt x="26" y="372"/>
                    </a:lnTo>
                    <a:lnTo>
                      <a:pt x="34" y="384"/>
                    </a:lnTo>
                    <a:lnTo>
                      <a:pt x="44" y="394"/>
                    </a:lnTo>
                    <a:lnTo>
                      <a:pt x="54" y="402"/>
                    </a:lnTo>
                    <a:lnTo>
                      <a:pt x="66" y="412"/>
                    </a:lnTo>
                    <a:lnTo>
                      <a:pt x="78" y="418"/>
                    </a:lnTo>
                    <a:lnTo>
                      <a:pt x="90" y="424"/>
                    </a:lnTo>
                    <a:lnTo>
                      <a:pt x="104" y="430"/>
                    </a:lnTo>
                    <a:lnTo>
                      <a:pt x="118" y="434"/>
                    </a:lnTo>
                    <a:lnTo>
                      <a:pt x="132" y="436"/>
                    </a:lnTo>
                    <a:lnTo>
                      <a:pt x="148" y="436"/>
                    </a:lnTo>
                    <a:lnTo>
                      <a:pt x="148" y="436"/>
                    </a:lnTo>
                    <a:lnTo>
                      <a:pt x="174" y="434"/>
                    </a:lnTo>
                    <a:lnTo>
                      <a:pt x="198" y="428"/>
                    </a:lnTo>
                    <a:lnTo>
                      <a:pt x="198" y="428"/>
                    </a:lnTo>
                    <a:lnTo>
                      <a:pt x="214" y="442"/>
                    </a:lnTo>
                    <a:lnTo>
                      <a:pt x="234" y="456"/>
                    </a:lnTo>
                    <a:lnTo>
                      <a:pt x="254" y="468"/>
                    </a:lnTo>
                    <a:lnTo>
                      <a:pt x="274" y="476"/>
                    </a:lnTo>
                    <a:lnTo>
                      <a:pt x="296" y="484"/>
                    </a:lnTo>
                    <a:lnTo>
                      <a:pt x="320" y="490"/>
                    </a:lnTo>
                    <a:lnTo>
                      <a:pt x="342" y="494"/>
                    </a:lnTo>
                    <a:lnTo>
                      <a:pt x="366" y="494"/>
                    </a:lnTo>
                    <a:lnTo>
                      <a:pt x="366" y="494"/>
                    </a:lnTo>
                    <a:lnTo>
                      <a:pt x="392" y="494"/>
                    </a:lnTo>
                    <a:lnTo>
                      <a:pt x="414" y="490"/>
                    </a:lnTo>
                    <a:lnTo>
                      <a:pt x="438" y="484"/>
                    </a:lnTo>
                    <a:lnTo>
                      <a:pt x="460" y="476"/>
                    </a:lnTo>
                    <a:lnTo>
                      <a:pt x="480" y="466"/>
                    </a:lnTo>
                    <a:lnTo>
                      <a:pt x="500" y="456"/>
                    </a:lnTo>
                    <a:lnTo>
                      <a:pt x="520" y="442"/>
                    </a:lnTo>
                    <a:lnTo>
                      <a:pt x="536" y="428"/>
                    </a:lnTo>
                    <a:lnTo>
                      <a:pt x="536" y="428"/>
                    </a:lnTo>
                    <a:lnTo>
                      <a:pt x="560" y="434"/>
                    </a:lnTo>
                    <a:lnTo>
                      <a:pt x="574" y="436"/>
                    </a:lnTo>
                    <a:lnTo>
                      <a:pt x="586" y="436"/>
                    </a:lnTo>
                    <a:lnTo>
                      <a:pt x="586" y="436"/>
                    </a:lnTo>
                    <a:lnTo>
                      <a:pt x="600" y="436"/>
                    </a:lnTo>
                    <a:lnTo>
                      <a:pt x="614" y="434"/>
                    </a:lnTo>
                    <a:lnTo>
                      <a:pt x="626" y="430"/>
                    </a:lnTo>
                    <a:lnTo>
                      <a:pt x="640" y="426"/>
                    </a:lnTo>
                    <a:lnTo>
                      <a:pt x="652" y="420"/>
                    </a:lnTo>
                    <a:lnTo>
                      <a:pt x="662" y="414"/>
                    </a:lnTo>
                    <a:lnTo>
                      <a:pt x="672" y="406"/>
                    </a:lnTo>
                    <a:lnTo>
                      <a:pt x="682" y="396"/>
                    </a:lnTo>
                    <a:lnTo>
                      <a:pt x="690" y="388"/>
                    </a:lnTo>
                    <a:lnTo>
                      <a:pt x="698" y="376"/>
                    </a:lnTo>
                    <a:lnTo>
                      <a:pt x="706" y="366"/>
                    </a:lnTo>
                    <a:lnTo>
                      <a:pt x="712" y="354"/>
                    </a:lnTo>
                    <a:lnTo>
                      <a:pt x="716" y="342"/>
                    </a:lnTo>
                    <a:lnTo>
                      <a:pt x="720" y="328"/>
                    </a:lnTo>
                    <a:lnTo>
                      <a:pt x="722" y="314"/>
                    </a:lnTo>
                    <a:lnTo>
                      <a:pt x="722" y="302"/>
                    </a:lnTo>
                    <a:lnTo>
                      <a:pt x="722" y="302"/>
                    </a:lnTo>
                    <a:lnTo>
                      <a:pt x="722" y="288"/>
                    </a:lnTo>
                    <a:lnTo>
                      <a:pt x="720" y="276"/>
                    </a:lnTo>
                    <a:lnTo>
                      <a:pt x="712" y="252"/>
                    </a:lnTo>
                    <a:lnTo>
                      <a:pt x="702" y="230"/>
                    </a:lnTo>
                    <a:lnTo>
                      <a:pt x="686" y="210"/>
                    </a:lnTo>
                    <a:lnTo>
                      <a:pt x="670" y="194"/>
                    </a:lnTo>
                    <a:lnTo>
                      <a:pt x="648" y="180"/>
                    </a:lnTo>
                    <a:lnTo>
                      <a:pt x="626" y="172"/>
                    </a:lnTo>
                    <a:lnTo>
                      <a:pt x="602" y="166"/>
                    </a:lnTo>
                    <a:lnTo>
                      <a:pt x="602" y="166"/>
                    </a:lnTo>
                    <a:close/>
                  </a:path>
                </a:pathLst>
              </a:custGeom>
              <a:no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prstDash val="sys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2000"/>
              </a:p>
            </p:txBody>
          </p:sp>
          <p:sp>
            <p:nvSpPr>
              <p:cNvPr id="21" name="Freeform 9"/>
              <p:cNvSpPr/>
              <p:nvPr/>
            </p:nvSpPr>
            <p:spPr bwMode="auto">
              <a:xfrm>
                <a:off x="7309889" y="3752382"/>
                <a:ext cx="212780" cy="145586"/>
              </a:xfrm>
              <a:custGeom>
                <a:avLst/>
                <a:gdLst>
                  <a:gd name="T0" fmla="*/ 602 w 722"/>
                  <a:gd name="T1" fmla="*/ 166 h 494"/>
                  <a:gd name="T2" fmla="*/ 586 w 722"/>
                  <a:gd name="T3" fmla="*/ 132 h 494"/>
                  <a:gd name="T4" fmla="*/ 566 w 722"/>
                  <a:gd name="T5" fmla="*/ 100 h 494"/>
                  <a:gd name="T6" fmla="*/ 540 w 722"/>
                  <a:gd name="T7" fmla="*/ 70 h 494"/>
                  <a:gd name="T8" fmla="*/ 512 w 722"/>
                  <a:gd name="T9" fmla="*/ 46 h 494"/>
                  <a:gd name="T10" fmla="*/ 480 w 722"/>
                  <a:gd name="T11" fmla="*/ 26 h 494"/>
                  <a:gd name="T12" fmla="*/ 444 w 722"/>
                  <a:gd name="T13" fmla="*/ 12 h 494"/>
                  <a:gd name="T14" fmla="*/ 406 w 722"/>
                  <a:gd name="T15" fmla="*/ 2 h 494"/>
                  <a:gd name="T16" fmla="*/ 366 w 722"/>
                  <a:gd name="T17" fmla="*/ 0 h 494"/>
                  <a:gd name="T18" fmla="*/ 348 w 722"/>
                  <a:gd name="T19" fmla="*/ 0 h 494"/>
                  <a:gd name="T20" fmla="*/ 312 w 722"/>
                  <a:gd name="T21" fmla="*/ 6 h 494"/>
                  <a:gd name="T22" fmla="*/ 278 w 722"/>
                  <a:gd name="T23" fmla="*/ 16 h 494"/>
                  <a:gd name="T24" fmla="*/ 246 w 722"/>
                  <a:gd name="T25" fmla="*/ 30 h 494"/>
                  <a:gd name="T26" fmla="*/ 218 w 722"/>
                  <a:gd name="T27" fmla="*/ 50 h 494"/>
                  <a:gd name="T28" fmla="*/ 192 w 722"/>
                  <a:gd name="T29" fmla="*/ 72 h 494"/>
                  <a:gd name="T30" fmla="*/ 168 w 722"/>
                  <a:gd name="T31" fmla="*/ 98 h 494"/>
                  <a:gd name="T32" fmla="*/ 150 w 722"/>
                  <a:gd name="T33" fmla="*/ 128 h 494"/>
                  <a:gd name="T34" fmla="*/ 142 w 722"/>
                  <a:gd name="T35" fmla="*/ 144 h 494"/>
                  <a:gd name="T36" fmla="*/ 114 w 722"/>
                  <a:gd name="T37" fmla="*/ 146 h 494"/>
                  <a:gd name="T38" fmla="*/ 86 w 722"/>
                  <a:gd name="T39" fmla="*/ 156 h 494"/>
                  <a:gd name="T40" fmla="*/ 62 w 722"/>
                  <a:gd name="T41" fmla="*/ 170 h 494"/>
                  <a:gd name="T42" fmla="*/ 42 w 722"/>
                  <a:gd name="T43" fmla="*/ 188 h 494"/>
                  <a:gd name="T44" fmla="*/ 24 w 722"/>
                  <a:gd name="T45" fmla="*/ 210 h 494"/>
                  <a:gd name="T46" fmla="*/ 12 w 722"/>
                  <a:gd name="T47" fmla="*/ 234 h 494"/>
                  <a:gd name="T48" fmla="*/ 4 w 722"/>
                  <a:gd name="T49" fmla="*/ 260 h 494"/>
                  <a:gd name="T50" fmla="*/ 0 w 722"/>
                  <a:gd name="T51" fmla="*/ 290 h 494"/>
                  <a:gd name="T52" fmla="*/ 2 w 722"/>
                  <a:gd name="T53" fmla="*/ 304 h 494"/>
                  <a:gd name="T54" fmla="*/ 8 w 722"/>
                  <a:gd name="T55" fmla="*/ 334 h 494"/>
                  <a:gd name="T56" fmla="*/ 18 w 722"/>
                  <a:gd name="T57" fmla="*/ 360 h 494"/>
                  <a:gd name="T58" fmla="*/ 34 w 722"/>
                  <a:gd name="T59" fmla="*/ 384 h 494"/>
                  <a:gd name="T60" fmla="*/ 54 w 722"/>
                  <a:gd name="T61" fmla="*/ 402 h 494"/>
                  <a:gd name="T62" fmla="*/ 78 w 722"/>
                  <a:gd name="T63" fmla="*/ 418 h 494"/>
                  <a:gd name="T64" fmla="*/ 104 w 722"/>
                  <a:gd name="T65" fmla="*/ 430 h 494"/>
                  <a:gd name="T66" fmla="*/ 132 w 722"/>
                  <a:gd name="T67" fmla="*/ 436 h 494"/>
                  <a:gd name="T68" fmla="*/ 148 w 722"/>
                  <a:gd name="T69" fmla="*/ 436 h 494"/>
                  <a:gd name="T70" fmla="*/ 198 w 722"/>
                  <a:gd name="T71" fmla="*/ 428 h 494"/>
                  <a:gd name="T72" fmla="*/ 214 w 722"/>
                  <a:gd name="T73" fmla="*/ 442 h 494"/>
                  <a:gd name="T74" fmla="*/ 254 w 722"/>
                  <a:gd name="T75" fmla="*/ 468 h 494"/>
                  <a:gd name="T76" fmla="*/ 296 w 722"/>
                  <a:gd name="T77" fmla="*/ 484 h 494"/>
                  <a:gd name="T78" fmla="*/ 342 w 722"/>
                  <a:gd name="T79" fmla="*/ 494 h 494"/>
                  <a:gd name="T80" fmla="*/ 366 w 722"/>
                  <a:gd name="T81" fmla="*/ 494 h 494"/>
                  <a:gd name="T82" fmla="*/ 414 w 722"/>
                  <a:gd name="T83" fmla="*/ 490 h 494"/>
                  <a:gd name="T84" fmla="*/ 460 w 722"/>
                  <a:gd name="T85" fmla="*/ 476 h 494"/>
                  <a:gd name="T86" fmla="*/ 500 w 722"/>
                  <a:gd name="T87" fmla="*/ 456 h 494"/>
                  <a:gd name="T88" fmla="*/ 536 w 722"/>
                  <a:gd name="T89" fmla="*/ 428 h 494"/>
                  <a:gd name="T90" fmla="*/ 560 w 722"/>
                  <a:gd name="T91" fmla="*/ 434 h 494"/>
                  <a:gd name="T92" fmla="*/ 586 w 722"/>
                  <a:gd name="T93" fmla="*/ 436 h 494"/>
                  <a:gd name="T94" fmla="*/ 600 w 722"/>
                  <a:gd name="T95" fmla="*/ 436 h 494"/>
                  <a:gd name="T96" fmla="*/ 626 w 722"/>
                  <a:gd name="T97" fmla="*/ 430 h 494"/>
                  <a:gd name="T98" fmla="*/ 652 w 722"/>
                  <a:gd name="T99" fmla="*/ 420 h 494"/>
                  <a:gd name="T100" fmla="*/ 672 w 722"/>
                  <a:gd name="T101" fmla="*/ 406 h 494"/>
                  <a:gd name="T102" fmla="*/ 690 w 722"/>
                  <a:gd name="T103" fmla="*/ 388 h 494"/>
                  <a:gd name="T104" fmla="*/ 706 w 722"/>
                  <a:gd name="T105" fmla="*/ 366 h 494"/>
                  <a:gd name="T106" fmla="*/ 716 w 722"/>
                  <a:gd name="T107" fmla="*/ 342 h 494"/>
                  <a:gd name="T108" fmla="*/ 722 w 722"/>
                  <a:gd name="T109" fmla="*/ 314 h 494"/>
                  <a:gd name="T110" fmla="*/ 722 w 722"/>
                  <a:gd name="T111" fmla="*/ 302 h 494"/>
                  <a:gd name="T112" fmla="*/ 720 w 722"/>
                  <a:gd name="T113" fmla="*/ 276 h 494"/>
                  <a:gd name="T114" fmla="*/ 702 w 722"/>
                  <a:gd name="T115" fmla="*/ 230 h 494"/>
                  <a:gd name="T116" fmla="*/ 670 w 722"/>
                  <a:gd name="T117" fmla="*/ 194 h 494"/>
                  <a:gd name="T118" fmla="*/ 626 w 722"/>
                  <a:gd name="T119" fmla="*/ 172 h 494"/>
                  <a:gd name="T120" fmla="*/ 602 w 722"/>
                  <a:gd name="T121" fmla="*/ 166 h 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722" h="494">
                    <a:moveTo>
                      <a:pt x="602" y="166"/>
                    </a:moveTo>
                    <a:lnTo>
                      <a:pt x="602" y="166"/>
                    </a:lnTo>
                    <a:lnTo>
                      <a:pt x="594" y="148"/>
                    </a:lnTo>
                    <a:lnTo>
                      <a:pt x="586" y="132"/>
                    </a:lnTo>
                    <a:lnTo>
                      <a:pt x="576" y="116"/>
                    </a:lnTo>
                    <a:lnTo>
                      <a:pt x="566" y="100"/>
                    </a:lnTo>
                    <a:lnTo>
                      <a:pt x="554" y="84"/>
                    </a:lnTo>
                    <a:lnTo>
                      <a:pt x="540" y="70"/>
                    </a:lnTo>
                    <a:lnTo>
                      <a:pt x="528" y="58"/>
                    </a:lnTo>
                    <a:lnTo>
                      <a:pt x="512" y="46"/>
                    </a:lnTo>
                    <a:lnTo>
                      <a:pt x="496" y="36"/>
                    </a:lnTo>
                    <a:lnTo>
                      <a:pt x="480" y="26"/>
                    </a:lnTo>
                    <a:lnTo>
                      <a:pt x="462" y="18"/>
                    </a:lnTo>
                    <a:lnTo>
                      <a:pt x="444" y="12"/>
                    </a:lnTo>
                    <a:lnTo>
                      <a:pt x="426" y="6"/>
                    </a:lnTo>
                    <a:lnTo>
                      <a:pt x="406" y="2"/>
                    </a:lnTo>
                    <a:lnTo>
                      <a:pt x="388" y="0"/>
                    </a:lnTo>
                    <a:lnTo>
                      <a:pt x="366" y="0"/>
                    </a:lnTo>
                    <a:lnTo>
                      <a:pt x="366" y="0"/>
                    </a:lnTo>
                    <a:lnTo>
                      <a:pt x="348" y="0"/>
                    </a:lnTo>
                    <a:lnTo>
                      <a:pt x="330" y="2"/>
                    </a:lnTo>
                    <a:lnTo>
                      <a:pt x="312" y="6"/>
                    </a:lnTo>
                    <a:lnTo>
                      <a:pt x="296" y="10"/>
                    </a:lnTo>
                    <a:lnTo>
                      <a:pt x="278" y="16"/>
                    </a:lnTo>
                    <a:lnTo>
                      <a:pt x="262" y="22"/>
                    </a:lnTo>
                    <a:lnTo>
                      <a:pt x="246" y="30"/>
                    </a:lnTo>
                    <a:lnTo>
                      <a:pt x="232" y="40"/>
                    </a:lnTo>
                    <a:lnTo>
                      <a:pt x="218" y="50"/>
                    </a:lnTo>
                    <a:lnTo>
                      <a:pt x="204" y="60"/>
                    </a:lnTo>
                    <a:lnTo>
                      <a:pt x="192" y="72"/>
                    </a:lnTo>
                    <a:lnTo>
                      <a:pt x="180" y="84"/>
                    </a:lnTo>
                    <a:lnTo>
                      <a:pt x="168" y="98"/>
                    </a:lnTo>
                    <a:lnTo>
                      <a:pt x="158" y="112"/>
                    </a:lnTo>
                    <a:lnTo>
                      <a:pt x="150" y="128"/>
                    </a:lnTo>
                    <a:lnTo>
                      <a:pt x="142" y="144"/>
                    </a:lnTo>
                    <a:lnTo>
                      <a:pt x="142" y="144"/>
                    </a:lnTo>
                    <a:lnTo>
                      <a:pt x="128" y="144"/>
                    </a:lnTo>
                    <a:lnTo>
                      <a:pt x="114" y="146"/>
                    </a:lnTo>
                    <a:lnTo>
                      <a:pt x="100" y="150"/>
                    </a:lnTo>
                    <a:lnTo>
                      <a:pt x="86" y="156"/>
                    </a:lnTo>
                    <a:lnTo>
                      <a:pt x="74" y="162"/>
                    </a:lnTo>
                    <a:lnTo>
                      <a:pt x="62" y="170"/>
                    </a:lnTo>
                    <a:lnTo>
                      <a:pt x="52" y="178"/>
                    </a:lnTo>
                    <a:lnTo>
                      <a:pt x="42" y="188"/>
                    </a:lnTo>
                    <a:lnTo>
                      <a:pt x="32" y="198"/>
                    </a:lnTo>
                    <a:lnTo>
                      <a:pt x="24" y="210"/>
                    </a:lnTo>
                    <a:lnTo>
                      <a:pt x="18" y="222"/>
                    </a:lnTo>
                    <a:lnTo>
                      <a:pt x="12" y="234"/>
                    </a:lnTo>
                    <a:lnTo>
                      <a:pt x="6" y="246"/>
                    </a:lnTo>
                    <a:lnTo>
                      <a:pt x="4" y="260"/>
                    </a:lnTo>
                    <a:lnTo>
                      <a:pt x="2" y="276"/>
                    </a:lnTo>
                    <a:lnTo>
                      <a:pt x="0" y="290"/>
                    </a:lnTo>
                    <a:lnTo>
                      <a:pt x="0" y="290"/>
                    </a:lnTo>
                    <a:lnTo>
                      <a:pt x="2" y="304"/>
                    </a:lnTo>
                    <a:lnTo>
                      <a:pt x="4" y="320"/>
                    </a:lnTo>
                    <a:lnTo>
                      <a:pt x="8" y="334"/>
                    </a:lnTo>
                    <a:lnTo>
                      <a:pt x="12" y="346"/>
                    </a:lnTo>
                    <a:lnTo>
                      <a:pt x="18" y="360"/>
                    </a:lnTo>
                    <a:lnTo>
                      <a:pt x="26" y="372"/>
                    </a:lnTo>
                    <a:lnTo>
                      <a:pt x="34" y="384"/>
                    </a:lnTo>
                    <a:lnTo>
                      <a:pt x="44" y="394"/>
                    </a:lnTo>
                    <a:lnTo>
                      <a:pt x="54" y="402"/>
                    </a:lnTo>
                    <a:lnTo>
                      <a:pt x="66" y="412"/>
                    </a:lnTo>
                    <a:lnTo>
                      <a:pt x="78" y="418"/>
                    </a:lnTo>
                    <a:lnTo>
                      <a:pt x="90" y="424"/>
                    </a:lnTo>
                    <a:lnTo>
                      <a:pt x="104" y="430"/>
                    </a:lnTo>
                    <a:lnTo>
                      <a:pt x="118" y="434"/>
                    </a:lnTo>
                    <a:lnTo>
                      <a:pt x="132" y="436"/>
                    </a:lnTo>
                    <a:lnTo>
                      <a:pt x="148" y="436"/>
                    </a:lnTo>
                    <a:lnTo>
                      <a:pt x="148" y="436"/>
                    </a:lnTo>
                    <a:lnTo>
                      <a:pt x="174" y="434"/>
                    </a:lnTo>
                    <a:lnTo>
                      <a:pt x="198" y="428"/>
                    </a:lnTo>
                    <a:lnTo>
                      <a:pt x="198" y="428"/>
                    </a:lnTo>
                    <a:lnTo>
                      <a:pt x="214" y="442"/>
                    </a:lnTo>
                    <a:lnTo>
                      <a:pt x="234" y="456"/>
                    </a:lnTo>
                    <a:lnTo>
                      <a:pt x="254" y="468"/>
                    </a:lnTo>
                    <a:lnTo>
                      <a:pt x="274" y="476"/>
                    </a:lnTo>
                    <a:lnTo>
                      <a:pt x="296" y="484"/>
                    </a:lnTo>
                    <a:lnTo>
                      <a:pt x="320" y="490"/>
                    </a:lnTo>
                    <a:lnTo>
                      <a:pt x="342" y="494"/>
                    </a:lnTo>
                    <a:lnTo>
                      <a:pt x="366" y="494"/>
                    </a:lnTo>
                    <a:lnTo>
                      <a:pt x="366" y="494"/>
                    </a:lnTo>
                    <a:lnTo>
                      <a:pt x="392" y="494"/>
                    </a:lnTo>
                    <a:lnTo>
                      <a:pt x="414" y="490"/>
                    </a:lnTo>
                    <a:lnTo>
                      <a:pt x="438" y="484"/>
                    </a:lnTo>
                    <a:lnTo>
                      <a:pt x="460" y="476"/>
                    </a:lnTo>
                    <a:lnTo>
                      <a:pt x="480" y="466"/>
                    </a:lnTo>
                    <a:lnTo>
                      <a:pt x="500" y="456"/>
                    </a:lnTo>
                    <a:lnTo>
                      <a:pt x="520" y="442"/>
                    </a:lnTo>
                    <a:lnTo>
                      <a:pt x="536" y="428"/>
                    </a:lnTo>
                    <a:lnTo>
                      <a:pt x="536" y="428"/>
                    </a:lnTo>
                    <a:lnTo>
                      <a:pt x="560" y="434"/>
                    </a:lnTo>
                    <a:lnTo>
                      <a:pt x="574" y="436"/>
                    </a:lnTo>
                    <a:lnTo>
                      <a:pt x="586" y="436"/>
                    </a:lnTo>
                    <a:lnTo>
                      <a:pt x="586" y="436"/>
                    </a:lnTo>
                    <a:lnTo>
                      <a:pt x="600" y="436"/>
                    </a:lnTo>
                    <a:lnTo>
                      <a:pt x="614" y="434"/>
                    </a:lnTo>
                    <a:lnTo>
                      <a:pt x="626" y="430"/>
                    </a:lnTo>
                    <a:lnTo>
                      <a:pt x="640" y="426"/>
                    </a:lnTo>
                    <a:lnTo>
                      <a:pt x="652" y="420"/>
                    </a:lnTo>
                    <a:lnTo>
                      <a:pt x="662" y="414"/>
                    </a:lnTo>
                    <a:lnTo>
                      <a:pt x="672" y="406"/>
                    </a:lnTo>
                    <a:lnTo>
                      <a:pt x="682" y="396"/>
                    </a:lnTo>
                    <a:lnTo>
                      <a:pt x="690" y="388"/>
                    </a:lnTo>
                    <a:lnTo>
                      <a:pt x="698" y="376"/>
                    </a:lnTo>
                    <a:lnTo>
                      <a:pt x="706" y="366"/>
                    </a:lnTo>
                    <a:lnTo>
                      <a:pt x="712" y="354"/>
                    </a:lnTo>
                    <a:lnTo>
                      <a:pt x="716" y="342"/>
                    </a:lnTo>
                    <a:lnTo>
                      <a:pt x="720" y="328"/>
                    </a:lnTo>
                    <a:lnTo>
                      <a:pt x="722" y="314"/>
                    </a:lnTo>
                    <a:lnTo>
                      <a:pt x="722" y="302"/>
                    </a:lnTo>
                    <a:lnTo>
                      <a:pt x="722" y="302"/>
                    </a:lnTo>
                    <a:lnTo>
                      <a:pt x="722" y="288"/>
                    </a:lnTo>
                    <a:lnTo>
                      <a:pt x="720" y="276"/>
                    </a:lnTo>
                    <a:lnTo>
                      <a:pt x="712" y="252"/>
                    </a:lnTo>
                    <a:lnTo>
                      <a:pt x="702" y="230"/>
                    </a:lnTo>
                    <a:lnTo>
                      <a:pt x="686" y="210"/>
                    </a:lnTo>
                    <a:lnTo>
                      <a:pt x="670" y="194"/>
                    </a:lnTo>
                    <a:lnTo>
                      <a:pt x="648" y="180"/>
                    </a:lnTo>
                    <a:lnTo>
                      <a:pt x="626" y="172"/>
                    </a:lnTo>
                    <a:lnTo>
                      <a:pt x="602" y="166"/>
                    </a:lnTo>
                    <a:lnTo>
                      <a:pt x="602" y="166"/>
                    </a:lnTo>
                    <a:close/>
                  </a:path>
                </a:pathLst>
              </a:custGeom>
              <a:no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prstDash val="sys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2000"/>
              </a:p>
            </p:txBody>
          </p:sp>
        </p:grp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텍스트 개체 틀 6"/>
          <p:cNvSpPr>
            <a:spLocks noGrp="1"/>
          </p:cNvSpPr>
          <p:nvPr>
            <p:ph type="body" sz="quarter" idx="37" hasCustomPrompt="1"/>
          </p:nvPr>
        </p:nvSpPr>
        <p:spPr>
          <a:xfrm>
            <a:off x="3214036" y="1443558"/>
            <a:ext cx="2447098" cy="641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3750" b="1">
                <a:solidFill>
                  <a:schemeClr val="tx1"/>
                </a:solidFill>
                <a:effectLst/>
                <a:latin typeface="+mn-lt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dirty="0"/>
              <a:t>Index</a:t>
            </a:r>
            <a:endParaRPr lang="ko-KR" altLang="en-US" dirty="0"/>
          </a:p>
        </p:txBody>
      </p:sp>
      <p:cxnSp>
        <p:nvCxnSpPr>
          <p:cNvPr id="270" name="직선 연결선 269"/>
          <p:cNvCxnSpPr/>
          <p:nvPr/>
        </p:nvCxnSpPr>
        <p:spPr>
          <a:xfrm>
            <a:off x="5268345" y="4037787"/>
            <a:ext cx="786065" cy="0"/>
          </a:xfrm>
          <a:prstGeom prst="line">
            <a:avLst/>
          </a:prstGeom>
          <a:ln w="381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직선 연결선 270"/>
          <p:cNvCxnSpPr/>
          <p:nvPr/>
        </p:nvCxnSpPr>
        <p:spPr>
          <a:xfrm>
            <a:off x="2185086" y="4137336"/>
            <a:ext cx="864671" cy="0"/>
          </a:xfrm>
          <a:prstGeom prst="line">
            <a:avLst/>
          </a:prstGeom>
          <a:ln w="381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2" name="Freeform 55"/>
          <p:cNvSpPr/>
          <p:nvPr/>
        </p:nvSpPr>
        <p:spPr bwMode="auto">
          <a:xfrm>
            <a:off x="3264567" y="2231560"/>
            <a:ext cx="2327243" cy="1639211"/>
          </a:xfrm>
          <a:custGeom>
            <a:avLst/>
            <a:gdLst>
              <a:gd name="T0" fmla="*/ 1449 w 2606"/>
              <a:gd name="T1" fmla="*/ 1653 h 1653"/>
              <a:gd name="T2" fmla="*/ 1449 w 2606"/>
              <a:gd name="T3" fmla="*/ 1653 h 1653"/>
              <a:gd name="T4" fmla="*/ 1454 w 2606"/>
              <a:gd name="T5" fmla="*/ 1653 h 1653"/>
              <a:gd name="T6" fmla="*/ 1460 w 2606"/>
              <a:gd name="T7" fmla="*/ 1652 h 1653"/>
              <a:gd name="T8" fmla="*/ 1464 w 2606"/>
              <a:gd name="T9" fmla="*/ 1649 h 1653"/>
              <a:gd name="T10" fmla="*/ 1468 w 2606"/>
              <a:gd name="T11" fmla="*/ 1646 h 1653"/>
              <a:gd name="T12" fmla="*/ 1475 w 2606"/>
              <a:gd name="T13" fmla="*/ 1639 h 1653"/>
              <a:gd name="T14" fmla="*/ 1478 w 2606"/>
              <a:gd name="T15" fmla="*/ 1635 h 1653"/>
              <a:gd name="T16" fmla="*/ 1480 w 2606"/>
              <a:gd name="T17" fmla="*/ 1629 h 1653"/>
              <a:gd name="T18" fmla="*/ 2580 w 2606"/>
              <a:gd name="T19" fmla="*/ 1629 h 1653"/>
              <a:gd name="T20" fmla="*/ 2580 w 2606"/>
              <a:gd name="T21" fmla="*/ 1629 h 1653"/>
              <a:gd name="T22" fmla="*/ 2585 w 2606"/>
              <a:gd name="T23" fmla="*/ 1629 h 1653"/>
              <a:gd name="T24" fmla="*/ 2590 w 2606"/>
              <a:gd name="T25" fmla="*/ 1628 h 1653"/>
              <a:gd name="T26" fmla="*/ 2594 w 2606"/>
              <a:gd name="T27" fmla="*/ 1625 h 1653"/>
              <a:gd name="T28" fmla="*/ 2597 w 2606"/>
              <a:gd name="T29" fmla="*/ 1622 h 1653"/>
              <a:gd name="T30" fmla="*/ 2601 w 2606"/>
              <a:gd name="T31" fmla="*/ 1618 h 1653"/>
              <a:gd name="T32" fmla="*/ 2603 w 2606"/>
              <a:gd name="T33" fmla="*/ 1614 h 1653"/>
              <a:gd name="T34" fmla="*/ 2604 w 2606"/>
              <a:gd name="T35" fmla="*/ 1610 h 1653"/>
              <a:gd name="T36" fmla="*/ 2606 w 2606"/>
              <a:gd name="T37" fmla="*/ 1604 h 1653"/>
              <a:gd name="T38" fmla="*/ 2606 w 2606"/>
              <a:gd name="T39" fmla="*/ 25 h 1653"/>
              <a:gd name="T40" fmla="*/ 2606 w 2606"/>
              <a:gd name="T41" fmla="*/ 25 h 1653"/>
              <a:gd name="T42" fmla="*/ 2604 w 2606"/>
              <a:gd name="T43" fmla="*/ 20 h 1653"/>
              <a:gd name="T44" fmla="*/ 2603 w 2606"/>
              <a:gd name="T45" fmla="*/ 16 h 1653"/>
              <a:gd name="T46" fmla="*/ 2601 w 2606"/>
              <a:gd name="T47" fmla="*/ 11 h 1653"/>
              <a:gd name="T48" fmla="*/ 2597 w 2606"/>
              <a:gd name="T49" fmla="*/ 7 h 1653"/>
              <a:gd name="T50" fmla="*/ 2594 w 2606"/>
              <a:gd name="T51" fmla="*/ 4 h 1653"/>
              <a:gd name="T52" fmla="*/ 2590 w 2606"/>
              <a:gd name="T53" fmla="*/ 2 h 1653"/>
              <a:gd name="T54" fmla="*/ 2585 w 2606"/>
              <a:gd name="T55" fmla="*/ 0 h 1653"/>
              <a:gd name="T56" fmla="*/ 2580 w 2606"/>
              <a:gd name="T57" fmla="*/ 0 h 1653"/>
              <a:gd name="T58" fmla="*/ 25 w 2606"/>
              <a:gd name="T59" fmla="*/ 0 h 1653"/>
              <a:gd name="T60" fmla="*/ 25 w 2606"/>
              <a:gd name="T61" fmla="*/ 0 h 1653"/>
              <a:gd name="T62" fmla="*/ 20 w 2606"/>
              <a:gd name="T63" fmla="*/ 0 h 1653"/>
              <a:gd name="T64" fmla="*/ 16 w 2606"/>
              <a:gd name="T65" fmla="*/ 2 h 1653"/>
              <a:gd name="T66" fmla="*/ 11 w 2606"/>
              <a:gd name="T67" fmla="*/ 4 h 1653"/>
              <a:gd name="T68" fmla="*/ 7 w 2606"/>
              <a:gd name="T69" fmla="*/ 7 h 1653"/>
              <a:gd name="T70" fmla="*/ 4 w 2606"/>
              <a:gd name="T71" fmla="*/ 11 h 1653"/>
              <a:gd name="T72" fmla="*/ 2 w 2606"/>
              <a:gd name="T73" fmla="*/ 16 h 1653"/>
              <a:gd name="T74" fmla="*/ 0 w 2606"/>
              <a:gd name="T75" fmla="*/ 20 h 1653"/>
              <a:gd name="T76" fmla="*/ 0 w 2606"/>
              <a:gd name="T77" fmla="*/ 25 h 1653"/>
              <a:gd name="T78" fmla="*/ 0 w 2606"/>
              <a:gd name="T79" fmla="*/ 1604 h 1653"/>
              <a:gd name="T80" fmla="*/ 0 w 2606"/>
              <a:gd name="T81" fmla="*/ 1604 h 1653"/>
              <a:gd name="T82" fmla="*/ 0 w 2606"/>
              <a:gd name="T83" fmla="*/ 1610 h 1653"/>
              <a:gd name="T84" fmla="*/ 2 w 2606"/>
              <a:gd name="T85" fmla="*/ 1614 h 1653"/>
              <a:gd name="T86" fmla="*/ 4 w 2606"/>
              <a:gd name="T87" fmla="*/ 1618 h 1653"/>
              <a:gd name="T88" fmla="*/ 7 w 2606"/>
              <a:gd name="T89" fmla="*/ 1622 h 1653"/>
              <a:gd name="T90" fmla="*/ 11 w 2606"/>
              <a:gd name="T91" fmla="*/ 1625 h 1653"/>
              <a:gd name="T92" fmla="*/ 16 w 2606"/>
              <a:gd name="T93" fmla="*/ 1628 h 1653"/>
              <a:gd name="T94" fmla="*/ 20 w 2606"/>
              <a:gd name="T95" fmla="*/ 1629 h 1653"/>
              <a:gd name="T96" fmla="*/ 25 w 2606"/>
              <a:gd name="T97" fmla="*/ 1629 h 1653"/>
              <a:gd name="T98" fmla="*/ 1125 w 2606"/>
              <a:gd name="T99" fmla="*/ 1629 h 1653"/>
              <a:gd name="T100" fmla="*/ 1125 w 2606"/>
              <a:gd name="T101" fmla="*/ 1629 h 1653"/>
              <a:gd name="T102" fmla="*/ 1128 w 2606"/>
              <a:gd name="T103" fmla="*/ 1635 h 1653"/>
              <a:gd name="T104" fmla="*/ 1129 w 2606"/>
              <a:gd name="T105" fmla="*/ 1639 h 1653"/>
              <a:gd name="T106" fmla="*/ 1136 w 2606"/>
              <a:gd name="T107" fmla="*/ 1646 h 1653"/>
              <a:gd name="T108" fmla="*/ 1140 w 2606"/>
              <a:gd name="T109" fmla="*/ 1649 h 1653"/>
              <a:gd name="T110" fmla="*/ 1146 w 2606"/>
              <a:gd name="T111" fmla="*/ 1652 h 1653"/>
              <a:gd name="T112" fmla="*/ 1150 w 2606"/>
              <a:gd name="T113" fmla="*/ 1653 h 1653"/>
              <a:gd name="T114" fmla="*/ 1156 w 2606"/>
              <a:gd name="T115" fmla="*/ 1653 h 1653"/>
              <a:gd name="T116" fmla="*/ 1449 w 2606"/>
              <a:gd name="T117" fmla="*/ 1653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06" h="1653">
                <a:moveTo>
                  <a:pt x="1449" y="1653"/>
                </a:moveTo>
                <a:lnTo>
                  <a:pt x="1449" y="1653"/>
                </a:lnTo>
                <a:lnTo>
                  <a:pt x="1454" y="1653"/>
                </a:lnTo>
                <a:lnTo>
                  <a:pt x="1460" y="1652"/>
                </a:lnTo>
                <a:lnTo>
                  <a:pt x="1464" y="1649"/>
                </a:lnTo>
                <a:lnTo>
                  <a:pt x="1468" y="1646"/>
                </a:lnTo>
                <a:lnTo>
                  <a:pt x="1475" y="1639"/>
                </a:lnTo>
                <a:lnTo>
                  <a:pt x="1478" y="1635"/>
                </a:lnTo>
                <a:lnTo>
                  <a:pt x="1480" y="1629"/>
                </a:lnTo>
                <a:lnTo>
                  <a:pt x="2580" y="1629"/>
                </a:lnTo>
                <a:lnTo>
                  <a:pt x="2580" y="1629"/>
                </a:lnTo>
                <a:lnTo>
                  <a:pt x="2585" y="1629"/>
                </a:lnTo>
                <a:lnTo>
                  <a:pt x="2590" y="1628"/>
                </a:lnTo>
                <a:lnTo>
                  <a:pt x="2594" y="1625"/>
                </a:lnTo>
                <a:lnTo>
                  <a:pt x="2597" y="1622"/>
                </a:lnTo>
                <a:lnTo>
                  <a:pt x="2601" y="1618"/>
                </a:lnTo>
                <a:lnTo>
                  <a:pt x="2603" y="1614"/>
                </a:lnTo>
                <a:lnTo>
                  <a:pt x="2604" y="1610"/>
                </a:lnTo>
                <a:lnTo>
                  <a:pt x="2606" y="1604"/>
                </a:lnTo>
                <a:lnTo>
                  <a:pt x="2606" y="25"/>
                </a:lnTo>
                <a:lnTo>
                  <a:pt x="2606" y="25"/>
                </a:lnTo>
                <a:lnTo>
                  <a:pt x="2604" y="20"/>
                </a:lnTo>
                <a:lnTo>
                  <a:pt x="2603" y="16"/>
                </a:lnTo>
                <a:lnTo>
                  <a:pt x="2601" y="11"/>
                </a:lnTo>
                <a:lnTo>
                  <a:pt x="2597" y="7"/>
                </a:lnTo>
                <a:lnTo>
                  <a:pt x="2594" y="4"/>
                </a:lnTo>
                <a:lnTo>
                  <a:pt x="2590" y="2"/>
                </a:lnTo>
                <a:lnTo>
                  <a:pt x="2585" y="0"/>
                </a:lnTo>
                <a:lnTo>
                  <a:pt x="2580" y="0"/>
                </a:lnTo>
                <a:lnTo>
                  <a:pt x="25" y="0"/>
                </a:lnTo>
                <a:lnTo>
                  <a:pt x="25" y="0"/>
                </a:lnTo>
                <a:lnTo>
                  <a:pt x="20" y="0"/>
                </a:lnTo>
                <a:lnTo>
                  <a:pt x="16" y="2"/>
                </a:lnTo>
                <a:lnTo>
                  <a:pt x="11" y="4"/>
                </a:lnTo>
                <a:lnTo>
                  <a:pt x="7" y="7"/>
                </a:lnTo>
                <a:lnTo>
                  <a:pt x="4" y="11"/>
                </a:lnTo>
                <a:lnTo>
                  <a:pt x="2" y="16"/>
                </a:lnTo>
                <a:lnTo>
                  <a:pt x="0" y="20"/>
                </a:lnTo>
                <a:lnTo>
                  <a:pt x="0" y="25"/>
                </a:lnTo>
                <a:lnTo>
                  <a:pt x="0" y="1604"/>
                </a:lnTo>
                <a:lnTo>
                  <a:pt x="0" y="1604"/>
                </a:lnTo>
                <a:lnTo>
                  <a:pt x="0" y="1610"/>
                </a:lnTo>
                <a:lnTo>
                  <a:pt x="2" y="1614"/>
                </a:lnTo>
                <a:lnTo>
                  <a:pt x="4" y="1618"/>
                </a:lnTo>
                <a:lnTo>
                  <a:pt x="7" y="1622"/>
                </a:lnTo>
                <a:lnTo>
                  <a:pt x="11" y="1625"/>
                </a:lnTo>
                <a:lnTo>
                  <a:pt x="16" y="1628"/>
                </a:lnTo>
                <a:lnTo>
                  <a:pt x="20" y="1629"/>
                </a:lnTo>
                <a:lnTo>
                  <a:pt x="25" y="1629"/>
                </a:lnTo>
                <a:lnTo>
                  <a:pt x="1125" y="1629"/>
                </a:lnTo>
                <a:lnTo>
                  <a:pt x="1125" y="1629"/>
                </a:lnTo>
                <a:lnTo>
                  <a:pt x="1128" y="1635"/>
                </a:lnTo>
                <a:lnTo>
                  <a:pt x="1129" y="1639"/>
                </a:lnTo>
                <a:lnTo>
                  <a:pt x="1136" y="1646"/>
                </a:lnTo>
                <a:lnTo>
                  <a:pt x="1140" y="1649"/>
                </a:lnTo>
                <a:lnTo>
                  <a:pt x="1146" y="1652"/>
                </a:lnTo>
                <a:lnTo>
                  <a:pt x="1150" y="1653"/>
                </a:lnTo>
                <a:lnTo>
                  <a:pt x="1156" y="1653"/>
                </a:lnTo>
                <a:lnTo>
                  <a:pt x="1449" y="1653"/>
                </a:lnTo>
                <a:close/>
              </a:path>
            </a:pathLst>
          </a:custGeom>
          <a:solidFill>
            <a:srgbClr val="06A1C6"/>
          </a:solidFill>
          <a:ln w="38100">
            <a:solidFill>
              <a:srgbClr val="000000"/>
            </a:solidFill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ko-KR" altLang="en-US" sz="1350"/>
          </a:p>
        </p:txBody>
      </p:sp>
      <p:sp>
        <p:nvSpPr>
          <p:cNvPr id="273" name="Freeform 57"/>
          <p:cNvSpPr/>
          <p:nvPr/>
        </p:nvSpPr>
        <p:spPr bwMode="auto">
          <a:xfrm>
            <a:off x="4427295" y="3602861"/>
            <a:ext cx="1073426" cy="146854"/>
          </a:xfrm>
          <a:custGeom>
            <a:avLst/>
            <a:gdLst>
              <a:gd name="T0" fmla="*/ 178 w 1202"/>
              <a:gd name="T1" fmla="*/ 0 h 148"/>
              <a:gd name="T2" fmla="*/ 1202 w 1202"/>
              <a:gd name="T3" fmla="*/ 0 h 148"/>
              <a:gd name="T4" fmla="*/ 1202 w 1202"/>
              <a:gd name="T5" fmla="*/ 148 h 148"/>
              <a:gd name="T6" fmla="*/ 0 w 1202"/>
              <a:gd name="T7" fmla="*/ 148 h 148"/>
              <a:gd name="T8" fmla="*/ 0 w 1202"/>
              <a:gd name="T9" fmla="*/ 148 h 148"/>
              <a:gd name="T10" fmla="*/ 1 w 1202"/>
              <a:gd name="T11" fmla="*/ 134 h 148"/>
              <a:gd name="T12" fmla="*/ 5 w 1202"/>
              <a:gd name="T13" fmla="*/ 120 h 148"/>
              <a:gd name="T14" fmla="*/ 11 w 1202"/>
              <a:gd name="T15" fmla="*/ 106 h 148"/>
              <a:gd name="T16" fmla="*/ 17 w 1202"/>
              <a:gd name="T17" fmla="*/ 93 h 148"/>
              <a:gd name="T18" fmla="*/ 25 w 1202"/>
              <a:gd name="T19" fmla="*/ 81 h 148"/>
              <a:gd name="T20" fmla="*/ 34 w 1202"/>
              <a:gd name="T21" fmla="*/ 68 h 148"/>
              <a:gd name="T22" fmla="*/ 45 w 1202"/>
              <a:gd name="T23" fmla="*/ 57 h 148"/>
              <a:gd name="T24" fmla="*/ 56 w 1202"/>
              <a:gd name="T25" fmla="*/ 46 h 148"/>
              <a:gd name="T26" fmla="*/ 69 w 1202"/>
              <a:gd name="T27" fmla="*/ 36 h 148"/>
              <a:gd name="T28" fmla="*/ 81 w 1202"/>
              <a:gd name="T29" fmla="*/ 26 h 148"/>
              <a:gd name="T30" fmla="*/ 97 w 1202"/>
              <a:gd name="T31" fmla="*/ 19 h 148"/>
              <a:gd name="T32" fmla="*/ 111 w 1202"/>
              <a:gd name="T33" fmla="*/ 12 h 148"/>
              <a:gd name="T34" fmla="*/ 127 w 1202"/>
              <a:gd name="T35" fmla="*/ 7 h 148"/>
              <a:gd name="T36" fmla="*/ 143 w 1202"/>
              <a:gd name="T37" fmla="*/ 2 h 148"/>
              <a:gd name="T38" fmla="*/ 160 w 1202"/>
              <a:gd name="T39" fmla="*/ 1 h 148"/>
              <a:gd name="T40" fmla="*/ 178 w 1202"/>
              <a:gd name="T41" fmla="*/ 0 h 148"/>
              <a:gd name="T42" fmla="*/ 178 w 1202"/>
              <a:gd name="T43" fmla="*/ 0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202" h="148">
                <a:moveTo>
                  <a:pt x="178" y="0"/>
                </a:moveTo>
                <a:lnTo>
                  <a:pt x="1202" y="0"/>
                </a:lnTo>
                <a:lnTo>
                  <a:pt x="1202" y="148"/>
                </a:lnTo>
                <a:lnTo>
                  <a:pt x="0" y="148"/>
                </a:lnTo>
                <a:lnTo>
                  <a:pt x="0" y="148"/>
                </a:lnTo>
                <a:lnTo>
                  <a:pt x="1" y="134"/>
                </a:lnTo>
                <a:lnTo>
                  <a:pt x="5" y="120"/>
                </a:lnTo>
                <a:lnTo>
                  <a:pt x="11" y="106"/>
                </a:lnTo>
                <a:lnTo>
                  <a:pt x="17" y="93"/>
                </a:lnTo>
                <a:lnTo>
                  <a:pt x="25" y="81"/>
                </a:lnTo>
                <a:lnTo>
                  <a:pt x="34" y="68"/>
                </a:lnTo>
                <a:lnTo>
                  <a:pt x="45" y="57"/>
                </a:lnTo>
                <a:lnTo>
                  <a:pt x="56" y="46"/>
                </a:lnTo>
                <a:lnTo>
                  <a:pt x="69" y="36"/>
                </a:lnTo>
                <a:lnTo>
                  <a:pt x="81" y="26"/>
                </a:lnTo>
                <a:lnTo>
                  <a:pt x="97" y="19"/>
                </a:lnTo>
                <a:lnTo>
                  <a:pt x="111" y="12"/>
                </a:lnTo>
                <a:lnTo>
                  <a:pt x="127" y="7"/>
                </a:lnTo>
                <a:lnTo>
                  <a:pt x="143" y="2"/>
                </a:lnTo>
                <a:lnTo>
                  <a:pt x="160" y="1"/>
                </a:lnTo>
                <a:lnTo>
                  <a:pt x="178" y="0"/>
                </a:lnTo>
                <a:lnTo>
                  <a:pt x="178" y="0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rgbClr val="000000"/>
            </a:solidFill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ko-KR" altLang="en-US" sz="1350"/>
          </a:p>
        </p:txBody>
      </p:sp>
      <p:sp>
        <p:nvSpPr>
          <p:cNvPr id="274" name="Freeform 59"/>
          <p:cNvSpPr/>
          <p:nvPr/>
        </p:nvSpPr>
        <p:spPr bwMode="auto">
          <a:xfrm>
            <a:off x="3353870" y="3602861"/>
            <a:ext cx="1073426" cy="146854"/>
          </a:xfrm>
          <a:custGeom>
            <a:avLst/>
            <a:gdLst>
              <a:gd name="T0" fmla="*/ 1025 w 1203"/>
              <a:gd name="T1" fmla="*/ 0 h 148"/>
              <a:gd name="T2" fmla="*/ 0 w 1203"/>
              <a:gd name="T3" fmla="*/ 0 h 148"/>
              <a:gd name="T4" fmla="*/ 0 w 1203"/>
              <a:gd name="T5" fmla="*/ 148 h 148"/>
              <a:gd name="T6" fmla="*/ 1203 w 1203"/>
              <a:gd name="T7" fmla="*/ 148 h 148"/>
              <a:gd name="T8" fmla="*/ 1203 w 1203"/>
              <a:gd name="T9" fmla="*/ 148 h 148"/>
              <a:gd name="T10" fmla="*/ 1200 w 1203"/>
              <a:gd name="T11" fmla="*/ 134 h 148"/>
              <a:gd name="T12" fmla="*/ 1197 w 1203"/>
              <a:gd name="T13" fmla="*/ 120 h 148"/>
              <a:gd name="T14" fmla="*/ 1192 w 1203"/>
              <a:gd name="T15" fmla="*/ 106 h 148"/>
              <a:gd name="T16" fmla="*/ 1185 w 1203"/>
              <a:gd name="T17" fmla="*/ 93 h 148"/>
              <a:gd name="T18" fmla="*/ 1178 w 1203"/>
              <a:gd name="T19" fmla="*/ 81 h 148"/>
              <a:gd name="T20" fmla="*/ 1168 w 1203"/>
              <a:gd name="T21" fmla="*/ 68 h 148"/>
              <a:gd name="T22" fmla="*/ 1158 w 1203"/>
              <a:gd name="T23" fmla="*/ 57 h 148"/>
              <a:gd name="T24" fmla="*/ 1147 w 1203"/>
              <a:gd name="T25" fmla="*/ 46 h 148"/>
              <a:gd name="T26" fmla="*/ 1134 w 1203"/>
              <a:gd name="T27" fmla="*/ 36 h 148"/>
              <a:gd name="T28" fmla="*/ 1120 w 1203"/>
              <a:gd name="T29" fmla="*/ 26 h 148"/>
              <a:gd name="T30" fmla="*/ 1106 w 1203"/>
              <a:gd name="T31" fmla="*/ 19 h 148"/>
              <a:gd name="T32" fmla="*/ 1091 w 1203"/>
              <a:gd name="T33" fmla="*/ 12 h 148"/>
              <a:gd name="T34" fmla="*/ 1075 w 1203"/>
              <a:gd name="T35" fmla="*/ 7 h 148"/>
              <a:gd name="T36" fmla="*/ 1058 w 1203"/>
              <a:gd name="T37" fmla="*/ 2 h 148"/>
              <a:gd name="T38" fmla="*/ 1042 w 1203"/>
              <a:gd name="T39" fmla="*/ 1 h 148"/>
              <a:gd name="T40" fmla="*/ 1025 w 1203"/>
              <a:gd name="T41" fmla="*/ 0 h 148"/>
              <a:gd name="T42" fmla="*/ 1025 w 1203"/>
              <a:gd name="T43" fmla="*/ 0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203" h="148">
                <a:moveTo>
                  <a:pt x="1025" y="0"/>
                </a:moveTo>
                <a:lnTo>
                  <a:pt x="0" y="0"/>
                </a:lnTo>
                <a:lnTo>
                  <a:pt x="0" y="148"/>
                </a:lnTo>
                <a:lnTo>
                  <a:pt x="1203" y="148"/>
                </a:lnTo>
                <a:lnTo>
                  <a:pt x="1203" y="148"/>
                </a:lnTo>
                <a:lnTo>
                  <a:pt x="1200" y="134"/>
                </a:lnTo>
                <a:lnTo>
                  <a:pt x="1197" y="120"/>
                </a:lnTo>
                <a:lnTo>
                  <a:pt x="1192" y="106"/>
                </a:lnTo>
                <a:lnTo>
                  <a:pt x="1185" y="93"/>
                </a:lnTo>
                <a:lnTo>
                  <a:pt x="1178" y="81"/>
                </a:lnTo>
                <a:lnTo>
                  <a:pt x="1168" y="68"/>
                </a:lnTo>
                <a:lnTo>
                  <a:pt x="1158" y="57"/>
                </a:lnTo>
                <a:lnTo>
                  <a:pt x="1147" y="46"/>
                </a:lnTo>
                <a:lnTo>
                  <a:pt x="1134" y="36"/>
                </a:lnTo>
                <a:lnTo>
                  <a:pt x="1120" y="26"/>
                </a:lnTo>
                <a:lnTo>
                  <a:pt x="1106" y="19"/>
                </a:lnTo>
                <a:lnTo>
                  <a:pt x="1091" y="12"/>
                </a:lnTo>
                <a:lnTo>
                  <a:pt x="1075" y="7"/>
                </a:lnTo>
                <a:lnTo>
                  <a:pt x="1058" y="2"/>
                </a:lnTo>
                <a:lnTo>
                  <a:pt x="1042" y="1"/>
                </a:lnTo>
                <a:lnTo>
                  <a:pt x="1025" y="0"/>
                </a:lnTo>
                <a:lnTo>
                  <a:pt x="1025" y="0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rgbClr val="000000"/>
            </a:solidFill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ko-KR" altLang="en-US" sz="1350"/>
          </a:p>
        </p:txBody>
      </p:sp>
      <p:sp>
        <p:nvSpPr>
          <p:cNvPr id="275" name="Freeform 61"/>
          <p:cNvSpPr/>
          <p:nvPr/>
        </p:nvSpPr>
        <p:spPr bwMode="auto">
          <a:xfrm>
            <a:off x="3353871" y="2160117"/>
            <a:ext cx="2146850" cy="1589599"/>
          </a:xfrm>
          <a:custGeom>
            <a:avLst/>
            <a:gdLst>
              <a:gd name="T0" fmla="*/ 1203 w 2405"/>
              <a:gd name="T1" fmla="*/ 1602 h 1602"/>
              <a:gd name="T2" fmla="*/ 1208 w 2405"/>
              <a:gd name="T3" fmla="*/ 1569 h 1602"/>
              <a:gd name="T4" fmla="*/ 1220 w 2405"/>
              <a:gd name="T5" fmla="*/ 1539 h 1602"/>
              <a:gd name="T6" fmla="*/ 1237 w 2405"/>
              <a:gd name="T7" fmla="*/ 1514 h 1602"/>
              <a:gd name="T8" fmla="*/ 1259 w 2405"/>
              <a:gd name="T9" fmla="*/ 1493 h 1602"/>
              <a:gd name="T10" fmla="*/ 1284 w 2405"/>
              <a:gd name="T11" fmla="*/ 1476 h 1602"/>
              <a:gd name="T12" fmla="*/ 1314 w 2405"/>
              <a:gd name="T13" fmla="*/ 1463 h 1602"/>
              <a:gd name="T14" fmla="*/ 1346 w 2405"/>
              <a:gd name="T15" fmla="*/ 1456 h 1602"/>
              <a:gd name="T16" fmla="*/ 1381 w 2405"/>
              <a:gd name="T17" fmla="*/ 1454 h 1602"/>
              <a:gd name="T18" fmla="*/ 2405 w 2405"/>
              <a:gd name="T19" fmla="*/ 0 h 1602"/>
              <a:gd name="T20" fmla="*/ 1381 w 2405"/>
              <a:gd name="T21" fmla="*/ 0 h 1602"/>
              <a:gd name="T22" fmla="*/ 1346 w 2405"/>
              <a:gd name="T23" fmla="*/ 2 h 1602"/>
              <a:gd name="T24" fmla="*/ 1314 w 2405"/>
              <a:gd name="T25" fmla="*/ 12 h 1602"/>
              <a:gd name="T26" fmla="*/ 1284 w 2405"/>
              <a:gd name="T27" fmla="*/ 28 h 1602"/>
              <a:gd name="T28" fmla="*/ 1259 w 2405"/>
              <a:gd name="T29" fmla="*/ 47 h 1602"/>
              <a:gd name="T30" fmla="*/ 1237 w 2405"/>
              <a:gd name="T31" fmla="*/ 71 h 1602"/>
              <a:gd name="T32" fmla="*/ 1220 w 2405"/>
              <a:gd name="T33" fmla="*/ 101 h 1602"/>
              <a:gd name="T34" fmla="*/ 1208 w 2405"/>
              <a:gd name="T35" fmla="*/ 131 h 1602"/>
              <a:gd name="T36" fmla="*/ 1203 w 2405"/>
              <a:gd name="T37" fmla="*/ 165 h 1602"/>
              <a:gd name="T38" fmla="*/ 1200 w 2405"/>
              <a:gd name="T39" fmla="*/ 148 h 1602"/>
              <a:gd name="T40" fmla="*/ 1192 w 2405"/>
              <a:gd name="T41" fmla="*/ 115 h 1602"/>
              <a:gd name="T42" fmla="*/ 1178 w 2405"/>
              <a:gd name="T43" fmla="*/ 85 h 1602"/>
              <a:gd name="T44" fmla="*/ 1158 w 2405"/>
              <a:gd name="T45" fmla="*/ 59 h 1602"/>
              <a:gd name="T46" fmla="*/ 1134 w 2405"/>
              <a:gd name="T47" fmla="*/ 36 h 1602"/>
              <a:gd name="T48" fmla="*/ 1106 w 2405"/>
              <a:gd name="T49" fmla="*/ 19 h 1602"/>
              <a:gd name="T50" fmla="*/ 1075 w 2405"/>
              <a:gd name="T51" fmla="*/ 7 h 1602"/>
              <a:gd name="T52" fmla="*/ 1042 w 2405"/>
              <a:gd name="T53" fmla="*/ 0 h 1602"/>
              <a:gd name="T54" fmla="*/ 0 w 2405"/>
              <a:gd name="T55" fmla="*/ 0 h 1602"/>
              <a:gd name="T56" fmla="*/ 1025 w 2405"/>
              <a:gd name="T57" fmla="*/ 1454 h 1602"/>
              <a:gd name="T58" fmla="*/ 1042 w 2405"/>
              <a:gd name="T59" fmla="*/ 1455 h 1602"/>
              <a:gd name="T60" fmla="*/ 1075 w 2405"/>
              <a:gd name="T61" fmla="*/ 1459 h 1602"/>
              <a:gd name="T62" fmla="*/ 1106 w 2405"/>
              <a:gd name="T63" fmla="*/ 1469 h 1602"/>
              <a:gd name="T64" fmla="*/ 1134 w 2405"/>
              <a:gd name="T65" fmla="*/ 1484 h 1602"/>
              <a:gd name="T66" fmla="*/ 1158 w 2405"/>
              <a:gd name="T67" fmla="*/ 1503 h 1602"/>
              <a:gd name="T68" fmla="*/ 1178 w 2405"/>
              <a:gd name="T69" fmla="*/ 1526 h 1602"/>
              <a:gd name="T70" fmla="*/ 1192 w 2405"/>
              <a:gd name="T71" fmla="*/ 1554 h 1602"/>
              <a:gd name="T72" fmla="*/ 1200 w 2405"/>
              <a:gd name="T73" fmla="*/ 1585 h 1602"/>
              <a:gd name="T74" fmla="*/ 1203 w 2405"/>
              <a:gd name="T75" fmla="*/ 1602 h 1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405" h="1602">
                <a:moveTo>
                  <a:pt x="1203" y="1602"/>
                </a:moveTo>
                <a:lnTo>
                  <a:pt x="1203" y="1602"/>
                </a:lnTo>
                <a:lnTo>
                  <a:pt x="1204" y="1585"/>
                </a:lnTo>
                <a:lnTo>
                  <a:pt x="1208" y="1569"/>
                </a:lnTo>
                <a:lnTo>
                  <a:pt x="1214" y="1554"/>
                </a:lnTo>
                <a:lnTo>
                  <a:pt x="1220" y="1539"/>
                </a:lnTo>
                <a:lnTo>
                  <a:pt x="1228" y="1526"/>
                </a:lnTo>
                <a:lnTo>
                  <a:pt x="1237" y="1514"/>
                </a:lnTo>
                <a:lnTo>
                  <a:pt x="1248" y="1503"/>
                </a:lnTo>
                <a:lnTo>
                  <a:pt x="1259" y="1493"/>
                </a:lnTo>
                <a:lnTo>
                  <a:pt x="1272" y="1484"/>
                </a:lnTo>
                <a:lnTo>
                  <a:pt x="1284" y="1476"/>
                </a:lnTo>
                <a:lnTo>
                  <a:pt x="1300" y="1469"/>
                </a:lnTo>
                <a:lnTo>
                  <a:pt x="1314" y="1463"/>
                </a:lnTo>
                <a:lnTo>
                  <a:pt x="1330" y="1459"/>
                </a:lnTo>
                <a:lnTo>
                  <a:pt x="1346" y="1456"/>
                </a:lnTo>
                <a:lnTo>
                  <a:pt x="1363" y="1455"/>
                </a:lnTo>
                <a:lnTo>
                  <a:pt x="1381" y="1454"/>
                </a:lnTo>
                <a:lnTo>
                  <a:pt x="2405" y="1454"/>
                </a:lnTo>
                <a:lnTo>
                  <a:pt x="2405" y="0"/>
                </a:lnTo>
                <a:lnTo>
                  <a:pt x="1381" y="0"/>
                </a:lnTo>
                <a:lnTo>
                  <a:pt x="1381" y="0"/>
                </a:lnTo>
                <a:lnTo>
                  <a:pt x="1363" y="0"/>
                </a:lnTo>
                <a:lnTo>
                  <a:pt x="1346" y="2"/>
                </a:lnTo>
                <a:lnTo>
                  <a:pt x="1330" y="7"/>
                </a:lnTo>
                <a:lnTo>
                  <a:pt x="1314" y="12"/>
                </a:lnTo>
                <a:lnTo>
                  <a:pt x="1300" y="19"/>
                </a:lnTo>
                <a:lnTo>
                  <a:pt x="1284" y="28"/>
                </a:lnTo>
                <a:lnTo>
                  <a:pt x="1272" y="36"/>
                </a:lnTo>
                <a:lnTo>
                  <a:pt x="1259" y="47"/>
                </a:lnTo>
                <a:lnTo>
                  <a:pt x="1248" y="59"/>
                </a:lnTo>
                <a:lnTo>
                  <a:pt x="1237" y="71"/>
                </a:lnTo>
                <a:lnTo>
                  <a:pt x="1228" y="85"/>
                </a:lnTo>
                <a:lnTo>
                  <a:pt x="1220" y="101"/>
                </a:lnTo>
                <a:lnTo>
                  <a:pt x="1214" y="115"/>
                </a:lnTo>
                <a:lnTo>
                  <a:pt x="1208" y="131"/>
                </a:lnTo>
                <a:lnTo>
                  <a:pt x="1204" y="148"/>
                </a:lnTo>
                <a:lnTo>
                  <a:pt x="1203" y="165"/>
                </a:lnTo>
                <a:lnTo>
                  <a:pt x="1203" y="165"/>
                </a:lnTo>
                <a:lnTo>
                  <a:pt x="1200" y="148"/>
                </a:lnTo>
                <a:lnTo>
                  <a:pt x="1197" y="131"/>
                </a:lnTo>
                <a:lnTo>
                  <a:pt x="1192" y="115"/>
                </a:lnTo>
                <a:lnTo>
                  <a:pt x="1185" y="101"/>
                </a:lnTo>
                <a:lnTo>
                  <a:pt x="1178" y="85"/>
                </a:lnTo>
                <a:lnTo>
                  <a:pt x="1168" y="71"/>
                </a:lnTo>
                <a:lnTo>
                  <a:pt x="1158" y="59"/>
                </a:lnTo>
                <a:lnTo>
                  <a:pt x="1147" y="47"/>
                </a:lnTo>
                <a:lnTo>
                  <a:pt x="1134" y="36"/>
                </a:lnTo>
                <a:lnTo>
                  <a:pt x="1120" y="28"/>
                </a:lnTo>
                <a:lnTo>
                  <a:pt x="1106" y="19"/>
                </a:lnTo>
                <a:lnTo>
                  <a:pt x="1091" y="12"/>
                </a:lnTo>
                <a:lnTo>
                  <a:pt x="1075" y="7"/>
                </a:lnTo>
                <a:lnTo>
                  <a:pt x="1058" y="2"/>
                </a:lnTo>
                <a:lnTo>
                  <a:pt x="1042" y="0"/>
                </a:lnTo>
                <a:lnTo>
                  <a:pt x="1025" y="0"/>
                </a:lnTo>
                <a:lnTo>
                  <a:pt x="0" y="0"/>
                </a:lnTo>
                <a:lnTo>
                  <a:pt x="0" y="1454"/>
                </a:lnTo>
                <a:lnTo>
                  <a:pt x="1025" y="1454"/>
                </a:lnTo>
                <a:lnTo>
                  <a:pt x="1025" y="1454"/>
                </a:lnTo>
                <a:lnTo>
                  <a:pt x="1042" y="1455"/>
                </a:lnTo>
                <a:lnTo>
                  <a:pt x="1058" y="1456"/>
                </a:lnTo>
                <a:lnTo>
                  <a:pt x="1075" y="1459"/>
                </a:lnTo>
                <a:lnTo>
                  <a:pt x="1091" y="1463"/>
                </a:lnTo>
                <a:lnTo>
                  <a:pt x="1106" y="1469"/>
                </a:lnTo>
                <a:lnTo>
                  <a:pt x="1120" y="1476"/>
                </a:lnTo>
                <a:lnTo>
                  <a:pt x="1134" y="1484"/>
                </a:lnTo>
                <a:lnTo>
                  <a:pt x="1147" y="1493"/>
                </a:lnTo>
                <a:lnTo>
                  <a:pt x="1158" y="1503"/>
                </a:lnTo>
                <a:lnTo>
                  <a:pt x="1168" y="1514"/>
                </a:lnTo>
                <a:lnTo>
                  <a:pt x="1178" y="1526"/>
                </a:lnTo>
                <a:lnTo>
                  <a:pt x="1185" y="1539"/>
                </a:lnTo>
                <a:lnTo>
                  <a:pt x="1192" y="1554"/>
                </a:lnTo>
                <a:lnTo>
                  <a:pt x="1197" y="1569"/>
                </a:lnTo>
                <a:lnTo>
                  <a:pt x="1200" y="1585"/>
                </a:lnTo>
                <a:lnTo>
                  <a:pt x="1203" y="1602"/>
                </a:lnTo>
                <a:lnTo>
                  <a:pt x="1203" y="1602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rgbClr val="000000"/>
            </a:solidFill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ko-KR" altLang="en-US" sz="1350"/>
          </a:p>
        </p:txBody>
      </p:sp>
      <p:sp>
        <p:nvSpPr>
          <p:cNvPr id="276" name="Rectangle 64"/>
          <p:cNvSpPr>
            <a:spLocks noChangeArrowheads="1"/>
          </p:cNvSpPr>
          <p:nvPr/>
        </p:nvSpPr>
        <p:spPr bwMode="auto">
          <a:xfrm>
            <a:off x="3512831" y="2376430"/>
            <a:ext cx="703710" cy="168684"/>
          </a:xfrm>
          <a:prstGeom prst="rect">
            <a:avLst/>
          </a:prstGeom>
          <a:solidFill>
            <a:srgbClr val="06A1C6"/>
          </a:solidFill>
          <a:ln w="38100">
            <a:solidFill>
              <a:srgbClr val="000000"/>
            </a:solidFill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pPr lvl="0"/>
            <a:endParaRPr lang="ko-KR" altLang="en-US" sz="1350"/>
          </a:p>
        </p:txBody>
      </p:sp>
      <p:sp>
        <p:nvSpPr>
          <p:cNvPr id="277" name="Freeform 66"/>
          <p:cNvSpPr/>
          <p:nvPr/>
        </p:nvSpPr>
        <p:spPr bwMode="auto">
          <a:xfrm>
            <a:off x="4875598" y="3692167"/>
            <a:ext cx="198254" cy="257986"/>
          </a:xfrm>
          <a:custGeom>
            <a:avLst/>
            <a:gdLst>
              <a:gd name="T0" fmla="*/ 111 w 222"/>
              <a:gd name="T1" fmla="*/ 225 h 259"/>
              <a:gd name="T2" fmla="*/ 222 w 222"/>
              <a:gd name="T3" fmla="*/ 259 h 259"/>
              <a:gd name="T4" fmla="*/ 222 w 222"/>
              <a:gd name="T5" fmla="*/ 0 h 259"/>
              <a:gd name="T6" fmla="*/ 0 w 222"/>
              <a:gd name="T7" fmla="*/ 0 h 259"/>
              <a:gd name="T8" fmla="*/ 0 w 222"/>
              <a:gd name="T9" fmla="*/ 259 h 259"/>
              <a:gd name="T10" fmla="*/ 111 w 222"/>
              <a:gd name="T11" fmla="*/ 225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2" h="259">
                <a:moveTo>
                  <a:pt x="111" y="225"/>
                </a:moveTo>
                <a:lnTo>
                  <a:pt x="222" y="259"/>
                </a:lnTo>
                <a:lnTo>
                  <a:pt x="222" y="0"/>
                </a:lnTo>
                <a:lnTo>
                  <a:pt x="0" y="0"/>
                </a:lnTo>
                <a:lnTo>
                  <a:pt x="0" y="259"/>
                </a:lnTo>
                <a:lnTo>
                  <a:pt x="111" y="225"/>
                </a:lnTo>
                <a:close/>
              </a:path>
            </a:pathLst>
          </a:custGeom>
          <a:solidFill>
            <a:srgbClr val="EE3C30"/>
          </a:solidFill>
          <a:ln w="38100">
            <a:solidFill>
              <a:srgbClr val="000000"/>
            </a:solidFill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ko-KR" altLang="en-US" sz="1350"/>
          </a:p>
        </p:txBody>
      </p:sp>
      <p:grpSp>
        <p:nvGrpSpPr>
          <p:cNvPr id="290" name="그룹 289"/>
          <p:cNvGrpSpPr/>
          <p:nvPr/>
        </p:nvGrpSpPr>
        <p:grpSpPr>
          <a:xfrm>
            <a:off x="3297753" y="1753087"/>
            <a:ext cx="313327" cy="445400"/>
            <a:chOff x="6553200" y="5503863"/>
            <a:chExt cx="1108075" cy="1417638"/>
          </a:xfrm>
        </p:grpSpPr>
        <p:sp>
          <p:nvSpPr>
            <p:cNvPr id="352" name="Freeform 316"/>
            <p:cNvSpPr/>
            <p:nvPr userDrawn="1"/>
          </p:nvSpPr>
          <p:spPr bwMode="auto">
            <a:xfrm>
              <a:off x="6584950" y="5530850"/>
              <a:ext cx="1044575" cy="1357313"/>
            </a:xfrm>
            <a:custGeom>
              <a:avLst/>
              <a:gdLst>
                <a:gd name="T0" fmla="*/ 1313 w 1315"/>
                <a:gd name="T1" fmla="*/ 1550 h 1709"/>
                <a:gd name="T2" fmla="*/ 1300 w 1315"/>
                <a:gd name="T3" fmla="*/ 1442 h 1709"/>
                <a:gd name="T4" fmla="*/ 1242 w 1315"/>
                <a:gd name="T5" fmla="*/ 1315 h 1709"/>
                <a:gd name="T6" fmla="*/ 1218 w 1315"/>
                <a:gd name="T7" fmla="*/ 1263 h 1709"/>
                <a:gd name="T8" fmla="*/ 1198 w 1315"/>
                <a:gd name="T9" fmla="*/ 1188 h 1709"/>
                <a:gd name="T10" fmla="*/ 1162 w 1315"/>
                <a:gd name="T11" fmla="*/ 1138 h 1709"/>
                <a:gd name="T12" fmla="*/ 1087 w 1315"/>
                <a:gd name="T13" fmla="*/ 1095 h 1709"/>
                <a:gd name="T14" fmla="*/ 1005 w 1315"/>
                <a:gd name="T15" fmla="*/ 1089 h 1709"/>
                <a:gd name="T16" fmla="*/ 886 w 1315"/>
                <a:gd name="T17" fmla="*/ 1009 h 1709"/>
                <a:gd name="T18" fmla="*/ 983 w 1315"/>
                <a:gd name="T19" fmla="*/ 976 h 1709"/>
                <a:gd name="T20" fmla="*/ 1082 w 1315"/>
                <a:gd name="T21" fmla="*/ 897 h 1709"/>
                <a:gd name="T22" fmla="*/ 1134 w 1315"/>
                <a:gd name="T23" fmla="*/ 813 h 1709"/>
                <a:gd name="T24" fmla="*/ 1164 w 1315"/>
                <a:gd name="T25" fmla="*/ 722 h 1709"/>
                <a:gd name="T26" fmla="*/ 1175 w 1315"/>
                <a:gd name="T27" fmla="*/ 610 h 1709"/>
                <a:gd name="T28" fmla="*/ 1170 w 1315"/>
                <a:gd name="T29" fmla="*/ 513 h 1709"/>
                <a:gd name="T30" fmla="*/ 1142 w 1315"/>
                <a:gd name="T31" fmla="*/ 395 h 1709"/>
                <a:gd name="T32" fmla="*/ 1099 w 1315"/>
                <a:gd name="T33" fmla="*/ 294 h 1709"/>
                <a:gd name="T34" fmla="*/ 1039 w 1315"/>
                <a:gd name="T35" fmla="*/ 207 h 1709"/>
                <a:gd name="T36" fmla="*/ 929 w 1315"/>
                <a:gd name="T37" fmla="*/ 104 h 1709"/>
                <a:gd name="T38" fmla="*/ 759 w 1315"/>
                <a:gd name="T39" fmla="*/ 22 h 1709"/>
                <a:gd name="T40" fmla="*/ 649 w 1315"/>
                <a:gd name="T41" fmla="*/ 0 h 1709"/>
                <a:gd name="T42" fmla="*/ 554 w 1315"/>
                <a:gd name="T43" fmla="*/ 7 h 1709"/>
                <a:gd name="T44" fmla="*/ 455 w 1315"/>
                <a:gd name="T45" fmla="*/ 39 h 1709"/>
                <a:gd name="T46" fmla="*/ 356 w 1315"/>
                <a:gd name="T47" fmla="*/ 95 h 1709"/>
                <a:gd name="T48" fmla="*/ 265 w 1315"/>
                <a:gd name="T49" fmla="*/ 171 h 1709"/>
                <a:gd name="T50" fmla="*/ 186 w 1315"/>
                <a:gd name="T51" fmla="*/ 266 h 1709"/>
                <a:gd name="T52" fmla="*/ 130 w 1315"/>
                <a:gd name="T53" fmla="*/ 378 h 1709"/>
                <a:gd name="T54" fmla="*/ 100 w 1315"/>
                <a:gd name="T55" fmla="*/ 507 h 1709"/>
                <a:gd name="T56" fmla="*/ 98 w 1315"/>
                <a:gd name="T57" fmla="*/ 614 h 1709"/>
                <a:gd name="T58" fmla="*/ 125 w 1315"/>
                <a:gd name="T59" fmla="*/ 742 h 1709"/>
                <a:gd name="T60" fmla="*/ 168 w 1315"/>
                <a:gd name="T61" fmla="*/ 843 h 1709"/>
                <a:gd name="T62" fmla="*/ 224 w 1315"/>
                <a:gd name="T63" fmla="*/ 916 h 1709"/>
                <a:gd name="T64" fmla="*/ 317 w 1315"/>
                <a:gd name="T65" fmla="*/ 987 h 1709"/>
                <a:gd name="T66" fmla="*/ 416 w 1315"/>
                <a:gd name="T67" fmla="*/ 1024 h 1709"/>
                <a:gd name="T68" fmla="*/ 175 w 1315"/>
                <a:gd name="T69" fmla="*/ 1310 h 1709"/>
                <a:gd name="T70" fmla="*/ 106 w 1315"/>
                <a:gd name="T71" fmla="*/ 1319 h 1709"/>
                <a:gd name="T72" fmla="*/ 56 w 1315"/>
                <a:gd name="T73" fmla="*/ 1351 h 1709"/>
                <a:gd name="T74" fmla="*/ 15 w 1315"/>
                <a:gd name="T75" fmla="*/ 1418 h 1709"/>
                <a:gd name="T76" fmla="*/ 0 w 1315"/>
                <a:gd name="T77" fmla="*/ 1502 h 1709"/>
                <a:gd name="T78" fmla="*/ 20 w 1315"/>
                <a:gd name="T79" fmla="*/ 1601 h 1709"/>
                <a:gd name="T80" fmla="*/ 82 w 1315"/>
                <a:gd name="T81" fmla="*/ 1672 h 1709"/>
                <a:gd name="T82" fmla="*/ 166 w 1315"/>
                <a:gd name="T83" fmla="*/ 1707 h 1709"/>
                <a:gd name="T84" fmla="*/ 235 w 1315"/>
                <a:gd name="T85" fmla="*/ 1707 h 1709"/>
                <a:gd name="T86" fmla="*/ 307 w 1315"/>
                <a:gd name="T87" fmla="*/ 1679 h 1709"/>
                <a:gd name="T88" fmla="*/ 362 w 1315"/>
                <a:gd name="T89" fmla="*/ 1631 h 1709"/>
                <a:gd name="T90" fmla="*/ 393 w 1315"/>
                <a:gd name="T91" fmla="*/ 1558 h 1709"/>
                <a:gd name="T92" fmla="*/ 1024 w 1315"/>
                <a:gd name="T93" fmla="*/ 1547 h 1709"/>
                <a:gd name="T94" fmla="*/ 1104 w 1315"/>
                <a:gd name="T95" fmla="*/ 1634 h 1709"/>
                <a:gd name="T96" fmla="*/ 1186 w 1315"/>
                <a:gd name="T97" fmla="*/ 1683 h 1709"/>
                <a:gd name="T98" fmla="*/ 1233 w 1315"/>
                <a:gd name="T99" fmla="*/ 1685 h 1709"/>
                <a:gd name="T100" fmla="*/ 1276 w 1315"/>
                <a:gd name="T101" fmla="*/ 1653 h 1709"/>
                <a:gd name="T102" fmla="*/ 1302 w 1315"/>
                <a:gd name="T103" fmla="*/ 1603 h 1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15" h="1709">
                  <a:moveTo>
                    <a:pt x="1302" y="1603"/>
                  </a:moveTo>
                  <a:lnTo>
                    <a:pt x="1302" y="1603"/>
                  </a:lnTo>
                  <a:lnTo>
                    <a:pt x="1309" y="1576"/>
                  </a:lnTo>
                  <a:lnTo>
                    <a:pt x="1313" y="1550"/>
                  </a:lnTo>
                  <a:lnTo>
                    <a:pt x="1315" y="1522"/>
                  </a:lnTo>
                  <a:lnTo>
                    <a:pt x="1311" y="1494"/>
                  </a:lnTo>
                  <a:lnTo>
                    <a:pt x="1308" y="1468"/>
                  </a:lnTo>
                  <a:lnTo>
                    <a:pt x="1300" y="1442"/>
                  </a:lnTo>
                  <a:lnTo>
                    <a:pt x="1291" y="1416"/>
                  </a:lnTo>
                  <a:lnTo>
                    <a:pt x="1281" y="1392"/>
                  </a:lnTo>
                  <a:lnTo>
                    <a:pt x="1261" y="1349"/>
                  </a:lnTo>
                  <a:lnTo>
                    <a:pt x="1242" y="1315"/>
                  </a:lnTo>
                  <a:lnTo>
                    <a:pt x="1227" y="1293"/>
                  </a:lnTo>
                  <a:lnTo>
                    <a:pt x="1222" y="1285"/>
                  </a:lnTo>
                  <a:lnTo>
                    <a:pt x="1222" y="1285"/>
                  </a:lnTo>
                  <a:lnTo>
                    <a:pt x="1218" y="1263"/>
                  </a:lnTo>
                  <a:lnTo>
                    <a:pt x="1214" y="1241"/>
                  </a:lnTo>
                  <a:lnTo>
                    <a:pt x="1211" y="1222"/>
                  </a:lnTo>
                  <a:lnTo>
                    <a:pt x="1203" y="1205"/>
                  </a:lnTo>
                  <a:lnTo>
                    <a:pt x="1198" y="1188"/>
                  </a:lnTo>
                  <a:lnTo>
                    <a:pt x="1190" y="1173"/>
                  </a:lnTo>
                  <a:lnTo>
                    <a:pt x="1181" y="1160"/>
                  </a:lnTo>
                  <a:lnTo>
                    <a:pt x="1171" y="1149"/>
                  </a:lnTo>
                  <a:lnTo>
                    <a:pt x="1162" y="1138"/>
                  </a:lnTo>
                  <a:lnTo>
                    <a:pt x="1153" y="1129"/>
                  </a:lnTo>
                  <a:lnTo>
                    <a:pt x="1132" y="1114"/>
                  </a:lnTo>
                  <a:lnTo>
                    <a:pt x="1110" y="1102"/>
                  </a:lnTo>
                  <a:lnTo>
                    <a:pt x="1087" y="1095"/>
                  </a:lnTo>
                  <a:lnTo>
                    <a:pt x="1065" y="1091"/>
                  </a:lnTo>
                  <a:lnTo>
                    <a:pt x="1043" y="1089"/>
                  </a:lnTo>
                  <a:lnTo>
                    <a:pt x="1024" y="1089"/>
                  </a:lnTo>
                  <a:lnTo>
                    <a:pt x="1005" y="1089"/>
                  </a:lnTo>
                  <a:lnTo>
                    <a:pt x="979" y="1095"/>
                  </a:lnTo>
                  <a:lnTo>
                    <a:pt x="970" y="1097"/>
                  </a:lnTo>
                  <a:lnTo>
                    <a:pt x="886" y="1009"/>
                  </a:lnTo>
                  <a:lnTo>
                    <a:pt x="886" y="1009"/>
                  </a:lnTo>
                  <a:lnTo>
                    <a:pt x="916" y="1004"/>
                  </a:lnTo>
                  <a:lnTo>
                    <a:pt x="936" y="996"/>
                  </a:lnTo>
                  <a:lnTo>
                    <a:pt x="959" y="989"/>
                  </a:lnTo>
                  <a:lnTo>
                    <a:pt x="983" y="976"/>
                  </a:lnTo>
                  <a:lnTo>
                    <a:pt x="1007" y="963"/>
                  </a:lnTo>
                  <a:lnTo>
                    <a:pt x="1033" y="944"/>
                  </a:lnTo>
                  <a:lnTo>
                    <a:pt x="1058" y="921"/>
                  </a:lnTo>
                  <a:lnTo>
                    <a:pt x="1082" y="897"/>
                  </a:lnTo>
                  <a:lnTo>
                    <a:pt x="1104" y="865"/>
                  </a:lnTo>
                  <a:lnTo>
                    <a:pt x="1115" y="849"/>
                  </a:lnTo>
                  <a:lnTo>
                    <a:pt x="1125" y="832"/>
                  </a:lnTo>
                  <a:lnTo>
                    <a:pt x="1134" y="813"/>
                  </a:lnTo>
                  <a:lnTo>
                    <a:pt x="1143" y="793"/>
                  </a:lnTo>
                  <a:lnTo>
                    <a:pt x="1151" y="770"/>
                  </a:lnTo>
                  <a:lnTo>
                    <a:pt x="1158" y="748"/>
                  </a:lnTo>
                  <a:lnTo>
                    <a:pt x="1164" y="722"/>
                  </a:lnTo>
                  <a:lnTo>
                    <a:pt x="1168" y="696"/>
                  </a:lnTo>
                  <a:lnTo>
                    <a:pt x="1171" y="670"/>
                  </a:lnTo>
                  <a:lnTo>
                    <a:pt x="1173" y="640"/>
                  </a:lnTo>
                  <a:lnTo>
                    <a:pt x="1175" y="610"/>
                  </a:lnTo>
                  <a:lnTo>
                    <a:pt x="1173" y="578"/>
                  </a:lnTo>
                  <a:lnTo>
                    <a:pt x="1173" y="578"/>
                  </a:lnTo>
                  <a:lnTo>
                    <a:pt x="1171" y="544"/>
                  </a:lnTo>
                  <a:lnTo>
                    <a:pt x="1170" y="513"/>
                  </a:lnTo>
                  <a:lnTo>
                    <a:pt x="1164" y="483"/>
                  </a:lnTo>
                  <a:lnTo>
                    <a:pt x="1158" y="453"/>
                  </a:lnTo>
                  <a:lnTo>
                    <a:pt x="1151" y="423"/>
                  </a:lnTo>
                  <a:lnTo>
                    <a:pt x="1142" y="395"/>
                  </a:lnTo>
                  <a:lnTo>
                    <a:pt x="1132" y="369"/>
                  </a:lnTo>
                  <a:lnTo>
                    <a:pt x="1123" y="343"/>
                  </a:lnTo>
                  <a:lnTo>
                    <a:pt x="1110" y="319"/>
                  </a:lnTo>
                  <a:lnTo>
                    <a:pt x="1099" y="294"/>
                  </a:lnTo>
                  <a:lnTo>
                    <a:pt x="1084" y="270"/>
                  </a:lnTo>
                  <a:lnTo>
                    <a:pt x="1069" y="248"/>
                  </a:lnTo>
                  <a:lnTo>
                    <a:pt x="1054" y="227"/>
                  </a:lnTo>
                  <a:lnTo>
                    <a:pt x="1039" y="207"/>
                  </a:lnTo>
                  <a:lnTo>
                    <a:pt x="1022" y="188"/>
                  </a:lnTo>
                  <a:lnTo>
                    <a:pt x="1003" y="169"/>
                  </a:lnTo>
                  <a:lnTo>
                    <a:pt x="966" y="136"/>
                  </a:lnTo>
                  <a:lnTo>
                    <a:pt x="929" y="104"/>
                  </a:lnTo>
                  <a:lnTo>
                    <a:pt x="888" y="78"/>
                  </a:lnTo>
                  <a:lnTo>
                    <a:pt x="845" y="56"/>
                  </a:lnTo>
                  <a:lnTo>
                    <a:pt x="802" y="37"/>
                  </a:lnTo>
                  <a:lnTo>
                    <a:pt x="759" y="22"/>
                  </a:lnTo>
                  <a:lnTo>
                    <a:pt x="714" y="9"/>
                  </a:lnTo>
                  <a:lnTo>
                    <a:pt x="671" y="1"/>
                  </a:lnTo>
                  <a:lnTo>
                    <a:pt x="671" y="1"/>
                  </a:lnTo>
                  <a:lnTo>
                    <a:pt x="649" y="0"/>
                  </a:lnTo>
                  <a:lnTo>
                    <a:pt x="627" y="0"/>
                  </a:lnTo>
                  <a:lnTo>
                    <a:pt x="602" y="0"/>
                  </a:lnTo>
                  <a:lnTo>
                    <a:pt x="580" y="3"/>
                  </a:lnTo>
                  <a:lnTo>
                    <a:pt x="554" y="7"/>
                  </a:lnTo>
                  <a:lnTo>
                    <a:pt x="530" y="13"/>
                  </a:lnTo>
                  <a:lnTo>
                    <a:pt x="505" y="20"/>
                  </a:lnTo>
                  <a:lnTo>
                    <a:pt x="479" y="29"/>
                  </a:lnTo>
                  <a:lnTo>
                    <a:pt x="455" y="39"/>
                  </a:lnTo>
                  <a:lnTo>
                    <a:pt x="429" y="52"/>
                  </a:lnTo>
                  <a:lnTo>
                    <a:pt x="405" y="65"/>
                  </a:lnTo>
                  <a:lnTo>
                    <a:pt x="380" y="78"/>
                  </a:lnTo>
                  <a:lnTo>
                    <a:pt x="356" y="95"/>
                  </a:lnTo>
                  <a:lnTo>
                    <a:pt x="332" y="112"/>
                  </a:lnTo>
                  <a:lnTo>
                    <a:pt x="307" y="130"/>
                  </a:lnTo>
                  <a:lnTo>
                    <a:pt x="285" y="149"/>
                  </a:lnTo>
                  <a:lnTo>
                    <a:pt x="265" y="171"/>
                  </a:lnTo>
                  <a:lnTo>
                    <a:pt x="242" y="192"/>
                  </a:lnTo>
                  <a:lnTo>
                    <a:pt x="224" y="216"/>
                  </a:lnTo>
                  <a:lnTo>
                    <a:pt x="205" y="240"/>
                  </a:lnTo>
                  <a:lnTo>
                    <a:pt x="186" y="266"/>
                  </a:lnTo>
                  <a:lnTo>
                    <a:pt x="169" y="293"/>
                  </a:lnTo>
                  <a:lnTo>
                    <a:pt x="154" y="321"/>
                  </a:lnTo>
                  <a:lnTo>
                    <a:pt x="141" y="349"/>
                  </a:lnTo>
                  <a:lnTo>
                    <a:pt x="130" y="378"/>
                  </a:lnTo>
                  <a:lnTo>
                    <a:pt x="119" y="410"/>
                  </a:lnTo>
                  <a:lnTo>
                    <a:pt x="112" y="442"/>
                  </a:lnTo>
                  <a:lnTo>
                    <a:pt x="104" y="474"/>
                  </a:lnTo>
                  <a:lnTo>
                    <a:pt x="100" y="507"/>
                  </a:lnTo>
                  <a:lnTo>
                    <a:pt x="97" y="541"/>
                  </a:lnTo>
                  <a:lnTo>
                    <a:pt x="97" y="576"/>
                  </a:lnTo>
                  <a:lnTo>
                    <a:pt x="98" y="614"/>
                  </a:lnTo>
                  <a:lnTo>
                    <a:pt x="98" y="614"/>
                  </a:lnTo>
                  <a:lnTo>
                    <a:pt x="104" y="649"/>
                  </a:lnTo>
                  <a:lnTo>
                    <a:pt x="110" y="683"/>
                  </a:lnTo>
                  <a:lnTo>
                    <a:pt x="115" y="712"/>
                  </a:lnTo>
                  <a:lnTo>
                    <a:pt x="125" y="742"/>
                  </a:lnTo>
                  <a:lnTo>
                    <a:pt x="134" y="770"/>
                  </a:lnTo>
                  <a:lnTo>
                    <a:pt x="145" y="796"/>
                  </a:lnTo>
                  <a:lnTo>
                    <a:pt x="156" y="821"/>
                  </a:lnTo>
                  <a:lnTo>
                    <a:pt x="168" y="843"/>
                  </a:lnTo>
                  <a:lnTo>
                    <a:pt x="181" y="864"/>
                  </a:lnTo>
                  <a:lnTo>
                    <a:pt x="196" y="882"/>
                  </a:lnTo>
                  <a:lnTo>
                    <a:pt x="210" y="899"/>
                  </a:lnTo>
                  <a:lnTo>
                    <a:pt x="224" y="916"/>
                  </a:lnTo>
                  <a:lnTo>
                    <a:pt x="240" y="931"/>
                  </a:lnTo>
                  <a:lnTo>
                    <a:pt x="255" y="944"/>
                  </a:lnTo>
                  <a:lnTo>
                    <a:pt x="285" y="968"/>
                  </a:lnTo>
                  <a:lnTo>
                    <a:pt x="317" y="987"/>
                  </a:lnTo>
                  <a:lnTo>
                    <a:pt x="345" y="1000"/>
                  </a:lnTo>
                  <a:lnTo>
                    <a:pt x="373" y="1011"/>
                  </a:lnTo>
                  <a:lnTo>
                    <a:pt x="397" y="1018"/>
                  </a:lnTo>
                  <a:lnTo>
                    <a:pt x="416" y="1024"/>
                  </a:lnTo>
                  <a:lnTo>
                    <a:pt x="432" y="1028"/>
                  </a:lnTo>
                  <a:lnTo>
                    <a:pt x="446" y="1030"/>
                  </a:lnTo>
                  <a:lnTo>
                    <a:pt x="175" y="1310"/>
                  </a:lnTo>
                  <a:lnTo>
                    <a:pt x="175" y="1310"/>
                  </a:lnTo>
                  <a:lnTo>
                    <a:pt x="160" y="1310"/>
                  </a:lnTo>
                  <a:lnTo>
                    <a:pt x="141" y="1311"/>
                  </a:lnTo>
                  <a:lnTo>
                    <a:pt x="119" y="1315"/>
                  </a:lnTo>
                  <a:lnTo>
                    <a:pt x="106" y="1319"/>
                  </a:lnTo>
                  <a:lnTo>
                    <a:pt x="93" y="1325"/>
                  </a:lnTo>
                  <a:lnTo>
                    <a:pt x="80" y="1332"/>
                  </a:lnTo>
                  <a:lnTo>
                    <a:pt x="69" y="1341"/>
                  </a:lnTo>
                  <a:lnTo>
                    <a:pt x="56" y="1351"/>
                  </a:lnTo>
                  <a:lnTo>
                    <a:pt x="44" y="1364"/>
                  </a:lnTo>
                  <a:lnTo>
                    <a:pt x="33" y="1379"/>
                  </a:lnTo>
                  <a:lnTo>
                    <a:pt x="22" y="1397"/>
                  </a:lnTo>
                  <a:lnTo>
                    <a:pt x="15" y="1418"/>
                  </a:lnTo>
                  <a:lnTo>
                    <a:pt x="7" y="1442"/>
                  </a:lnTo>
                  <a:lnTo>
                    <a:pt x="7" y="1442"/>
                  </a:lnTo>
                  <a:lnTo>
                    <a:pt x="1" y="1472"/>
                  </a:lnTo>
                  <a:lnTo>
                    <a:pt x="0" y="1502"/>
                  </a:lnTo>
                  <a:lnTo>
                    <a:pt x="0" y="1528"/>
                  </a:lnTo>
                  <a:lnTo>
                    <a:pt x="3" y="1554"/>
                  </a:lnTo>
                  <a:lnTo>
                    <a:pt x="11" y="1578"/>
                  </a:lnTo>
                  <a:lnTo>
                    <a:pt x="20" y="1601"/>
                  </a:lnTo>
                  <a:lnTo>
                    <a:pt x="33" y="1621"/>
                  </a:lnTo>
                  <a:lnTo>
                    <a:pt x="48" y="1640"/>
                  </a:lnTo>
                  <a:lnTo>
                    <a:pt x="63" y="1657"/>
                  </a:lnTo>
                  <a:lnTo>
                    <a:pt x="82" y="1672"/>
                  </a:lnTo>
                  <a:lnTo>
                    <a:pt x="100" y="1683"/>
                  </a:lnTo>
                  <a:lnTo>
                    <a:pt x="121" y="1694"/>
                  </a:lnTo>
                  <a:lnTo>
                    <a:pt x="143" y="1702"/>
                  </a:lnTo>
                  <a:lnTo>
                    <a:pt x="166" y="1707"/>
                  </a:lnTo>
                  <a:lnTo>
                    <a:pt x="188" y="1709"/>
                  </a:lnTo>
                  <a:lnTo>
                    <a:pt x="210" y="1709"/>
                  </a:lnTo>
                  <a:lnTo>
                    <a:pt x="210" y="1709"/>
                  </a:lnTo>
                  <a:lnTo>
                    <a:pt x="235" y="1707"/>
                  </a:lnTo>
                  <a:lnTo>
                    <a:pt x="263" y="1700"/>
                  </a:lnTo>
                  <a:lnTo>
                    <a:pt x="278" y="1694"/>
                  </a:lnTo>
                  <a:lnTo>
                    <a:pt x="293" y="1687"/>
                  </a:lnTo>
                  <a:lnTo>
                    <a:pt x="307" y="1679"/>
                  </a:lnTo>
                  <a:lnTo>
                    <a:pt x="322" y="1670"/>
                  </a:lnTo>
                  <a:lnTo>
                    <a:pt x="335" y="1659"/>
                  </a:lnTo>
                  <a:lnTo>
                    <a:pt x="349" y="1646"/>
                  </a:lnTo>
                  <a:lnTo>
                    <a:pt x="362" y="1631"/>
                  </a:lnTo>
                  <a:lnTo>
                    <a:pt x="371" y="1616"/>
                  </a:lnTo>
                  <a:lnTo>
                    <a:pt x="380" y="1599"/>
                  </a:lnTo>
                  <a:lnTo>
                    <a:pt x="388" y="1578"/>
                  </a:lnTo>
                  <a:lnTo>
                    <a:pt x="393" y="1558"/>
                  </a:lnTo>
                  <a:lnTo>
                    <a:pt x="397" y="1535"/>
                  </a:lnTo>
                  <a:lnTo>
                    <a:pt x="1015" y="1535"/>
                  </a:lnTo>
                  <a:lnTo>
                    <a:pt x="1015" y="1535"/>
                  </a:lnTo>
                  <a:lnTo>
                    <a:pt x="1024" y="1547"/>
                  </a:lnTo>
                  <a:lnTo>
                    <a:pt x="1048" y="1576"/>
                  </a:lnTo>
                  <a:lnTo>
                    <a:pt x="1065" y="1595"/>
                  </a:lnTo>
                  <a:lnTo>
                    <a:pt x="1084" y="1616"/>
                  </a:lnTo>
                  <a:lnTo>
                    <a:pt x="1104" y="1634"/>
                  </a:lnTo>
                  <a:lnTo>
                    <a:pt x="1127" y="1653"/>
                  </a:lnTo>
                  <a:lnTo>
                    <a:pt x="1149" y="1668"/>
                  </a:lnTo>
                  <a:lnTo>
                    <a:pt x="1173" y="1679"/>
                  </a:lnTo>
                  <a:lnTo>
                    <a:pt x="1186" y="1683"/>
                  </a:lnTo>
                  <a:lnTo>
                    <a:pt x="1198" y="1687"/>
                  </a:lnTo>
                  <a:lnTo>
                    <a:pt x="1209" y="1687"/>
                  </a:lnTo>
                  <a:lnTo>
                    <a:pt x="1222" y="1687"/>
                  </a:lnTo>
                  <a:lnTo>
                    <a:pt x="1233" y="1685"/>
                  </a:lnTo>
                  <a:lnTo>
                    <a:pt x="1244" y="1679"/>
                  </a:lnTo>
                  <a:lnTo>
                    <a:pt x="1255" y="1674"/>
                  </a:lnTo>
                  <a:lnTo>
                    <a:pt x="1265" y="1664"/>
                  </a:lnTo>
                  <a:lnTo>
                    <a:pt x="1276" y="1653"/>
                  </a:lnTo>
                  <a:lnTo>
                    <a:pt x="1285" y="1640"/>
                  </a:lnTo>
                  <a:lnTo>
                    <a:pt x="1295" y="1623"/>
                  </a:lnTo>
                  <a:lnTo>
                    <a:pt x="1302" y="1603"/>
                  </a:lnTo>
                  <a:lnTo>
                    <a:pt x="1302" y="16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350"/>
            </a:p>
          </p:txBody>
        </p:sp>
        <p:sp>
          <p:nvSpPr>
            <p:cNvPr id="353" name="Freeform 317"/>
            <p:cNvSpPr/>
            <p:nvPr userDrawn="1"/>
          </p:nvSpPr>
          <p:spPr bwMode="auto">
            <a:xfrm>
              <a:off x="6951663" y="5992813"/>
              <a:ext cx="101600" cy="168275"/>
            </a:xfrm>
            <a:custGeom>
              <a:avLst/>
              <a:gdLst>
                <a:gd name="T0" fmla="*/ 62 w 127"/>
                <a:gd name="T1" fmla="*/ 0 h 211"/>
                <a:gd name="T2" fmla="*/ 62 w 127"/>
                <a:gd name="T3" fmla="*/ 0 h 211"/>
                <a:gd name="T4" fmla="*/ 49 w 127"/>
                <a:gd name="T5" fmla="*/ 2 h 211"/>
                <a:gd name="T6" fmla="*/ 38 w 127"/>
                <a:gd name="T7" fmla="*/ 5 h 211"/>
                <a:gd name="T8" fmla="*/ 26 w 127"/>
                <a:gd name="T9" fmla="*/ 11 h 211"/>
                <a:gd name="T10" fmla="*/ 17 w 127"/>
                <a:gd name="T11" fmla="*/ 20 h 211"/>
                <a:gd name="T12" fmla="*/ 10 w 127"/>
                <a:gd name="T13" fmla="*/ 30 h 211"/>
                <a:gd name="T14" fmla="*/ 4 w 127"/>
                <a:gd name="T15" fmla="*/ 41 h 211"/>
                <a:gd name="T16" fmla="*/ 0 w 127"/>
                <a:gd name="T17" fmla="*/ 52 h 211"/>
                <a:gd name="T18" fmla="*/ 0 w 127"/>
                <a:gd name="T19" fmla="*/ 67 h 211"/>
                <a:gd name="T20" fmla="*/ 0 w 127"/>
                <a:gd name="T21" fmla="*/ 145 h 211"/>
                <a:gd name="T22" fmla="*/ 0 w 127"/>
                <a:gd name="T23" fmla="*/ 145 h 211"/>
                <a:gd name="T24" fmla="*/ 2 w 127"/>
                <a:gd name="T25" fmla="*/ 158 h 211"/>
                <a:gd name="T26" fmla="*/ 6 w 127"/>
                <a:gd name="T27" fmla="*/ 172 h 211"/>
                <a:gd name="T28" fmla="*/ 12 w 127"/>
                <a:gd name="T29" fmla="*/ 183 h 211"/>
                <a:gd name="T30" fmla="*/ 19 w 127"/>
                <a:gd name="T31" fmla="*/ 192 h 211"/>
                <a:gd name="T32" fmla="*/ 28 w 127"/>
                <a:gd name="T33" fmla="*/ 199 h 211"/>
                <a:gd name="T34" fmla="*/ 40 w 127"/>
                <a:gd name="T35" fmla="*/ 205 h 211"/>
                <a:gd name="T36" fmla="*/ 53 w 127"/>
                <a:gd name="T37" fmla="*/ 209 h 211"/>
                <a:gd name="T38" fmla="*/ 66 w 127"/>
                <a:gd name="T39" fmla="*/ 211 h 211"/>
                <a:gd name="T40" fmla="*/ 66 w 127"/>
                <a:gd name="T41" fmla="*/ 211 h 211"/>
                <a:gd name="T42" fmla="*/ 77 w 127"/>
                <a:gd name="T43" fmla="*/ 209 h 211"/>
                <a:gd name="T44" fmla="*/ 90 w 127"/>
                <a:gd name="T45" fmla="*/ 205 h 211"/>
                <a:gd name="T46" fmla="*/ 99 w 127"/>
                <a:gd name="T47" fmla="*/ 198 h 211"/>
                <a:gd name="T48" fmla="*/ 109 w 127"/>
                <a:gd name="T49" fmla="*/ 190 h 211"/>
                <a:gd name="T50" fmla="*/ 116 w 127"/>
                <a:gd name="T51" fmla="*/ 181 h 211"/>
                <a:gd name="T52" fmla="*/ 122 w 127"/>
                <a:gd name="T53" fmla="*/ 170 h 211"/>
                <a:gd name="T54" fmla="*/ 125 w 127"/>
                <a:gd name="T55" fmla="*/ 157 h 211"/>
                <a:gd name="T56" fmla="*/ 127 w 127"/>
                <a:gd name="T57" fmla="*/ 144 h 211"/>
                <a:gd name="T58" fmla="*/ 125 w 127"/>
                <a:gd name="T59" fmla="*/ 65 h 211"/>
                <a:gd name="T60" fmla="*/ 125 w 127"/>
                <a:gd name="T61" fmla="*/ 65 h 211"/>
                <a:gd name="T62" fmla="*/ 123 w 127"/>
                <a:gd name="T63" fmla="*/ 52 h 211"/>
                <a:gd name="T64" fmla="*/ 120 w 127"/>
                <a:gd name="T65" fmla="*/ 39 h 211"/>
                <a:gd name="T66" fmla="*/ 114 w 127"/>
                <a:gd name="T67" fmla="*/ 28 h 211"/>
                <a:gd name="T68" fmla="*/ 107 w 127"/>
                <a:gd name="T69" fmla="*/ 18 h 211"/>
                <a:gd name="T70" fmla="*/ 97 w 127"/>
                <a:gd name="T71" fmla="*/ 11 h 211"/>
                <a:gd name="T72" fmla="*/ 86 w 127"/>
                <a:gd name="T73" fmla="*/ 5 h 211"/>
                <a:gd name="T74" fmla="*/ 75 w 127"/>
                <a:gd name="T75" fmla="*/ 2 h 211"/>
                <a:gd name="T76" fmla="*/ 62 w 127"/>
                <a:gd name="T77" fmla="*/ 0 h 211"/>
                <a:gd name="T78" fmla="*/ 62 w 127"/>
                <a:gd name="T79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7" h="211">
                  <a:moveTo>
                    <a:pt x="62" y="0"/>
                  </a:moveTo>
                  <a:lnTo>
                    <a:pt x="62" y="0"/>
                  </a:lnTo>
                  <a:lnTo>
                    <a:pt x="49" y="2"/>
                  </a:lnTo>
                  <a:lnTo>
                    <a:pt x="38" y="5"/>
                  </a:lnTo>
                  <a:lnTo>
                    <a:pt x="26" y="11"/>
                  </a:lnTo>
                  <a:lnTo>
                    <a:pt x="17" y="20"/>
                  </a:lnTo>
                  <a:lnTo>
                    <a:pt x="10" y="30"/>
                  </a:lnTo>
                  <a:lnTo>
                    <a:pt x="4" y="41"/>
                  </a:lnTo>
                  <a:lnTo>
                    <a:pt x="0" y="52"/>
                  </a:lnTo>
                  <a:lnTo>
                    <a:pt x="0" y="67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2" y="158"/>
                  </a:lnTo>
                  <a:lnTo>
                    <a:pt x="6" y="172"/>
                  </a:lnTo>
                  <a:lnTo>
                    <a:pt x="12" y="183"/>
                  </a:lnTo>
                  <a:lnTo>
                    <a:pt x="19" y="192"/>
                  </a:lnTo>
                  <a:lnTo>
                    <a:pt x="28" y="199"/>
                  </a:lnTo>
                  <a:lnTo>
                    <a:pt x="40" y="205"/>
                  </a:lnTo>
                  <a:lnTo>
                    <a:pt x="53" y="209"/>
                  </a:lnTo>
                  <a:lnTo>
                    <a:pt x="66" y="211"/>
                  </a:lnTo>
                  <a:lnTo>
                    <a:pt x="66" y="211"/>
                  </a:lnTo>
                  <a:lnTo>
                    <a:pt x="77" y="209"/>
                  </a:lnTo>
                  <a:lnTo>
                    <a:pt x="90" y="205"/>
                  </a:lnTo>
                  <a:lnTo>
                    <a:pt x="99" y="198"/>
                  </a:lnTo>
                  <a:lnTo>
                    <a:pt x="109" y="190"/>
                  </a:lnTo>
                  <a:lnTo>
                    <a:pt x="116" y="181"/>
                  </a:lnTo>
                  <a:lnTo>
                    <a:pt x="122" y="170"/>
                  </a:lnTo>
                  <a:lnTo>
                    <a:pt x="125" y="157"/>
                  </a:lnTo>
                  <a:lnTo>
                    <a:pt x="127" y="144"/>
                  </a:lnTo>
                  <a:lnTo>
                    <a:pt x="125" y="65"/>
                  </a:lnTo>
                  <a:lnTo>
                    <a:pt x="125" y="65"/>
                  </a:lnTo>
                  <a:lnTo>
                    <a:pt x="123" y="52"/>
                  </a:lnTo>
                  <a:lnTo>
                    <a:pt x="120" y="39"/>
                  </a:lnTo>
                  <a:lnTo>
                    <a:pt x="114" y="28"/>
                  </a:lnTo>
                  <a:lnTo>
                    <a:pt x="107" y="18"/>
                  </a:lnTo>
                  <a:lnTo>
                    <a:pt x="97" y="11"/>
                  </a:lnTo>
                  <a:lnTo>
                    <a:pt x="86" y="5"/>
                  </a:lnTo>
                  <a:lnTo>
                    <a:pt x="75" y="2"/>
                  </a:lnTo>
                  <a:lnTo>
                    <a:pt x="62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350"/>
            </a:p>
          </p:txBody>
        </p:sp>
        <p:sp>
          <p:nvSpPr>
            <p:cNvPr id="354" name="Freeform 318"/>
            <p:cNvSpPr/>
            <p:nvPr userDrawn="1"/>
          </p:nvSpPr>
          <p:spPr bwMode="auto">
            <a:xfrm>
              <a:off x="7321550" y="5991225"/>
              <a:ext cx="100013" cy="165100"/>
            </a:xfrm>
            <a:custGeom>
              <a:avLst/>
              <a:gdLst>
                <a:gd name="T0" fmla="*/ 63 w 125"/>
                <a:gd name="T1" fmla="*/ 209 h 209"/>
                <a:gd name="T2" fmla="*/ 63 w 125"/>
                <a:gd name="T3" fmla="*/ 209 h 209"/>
                <a:gd name="T4" fmla="*/ 76 w 125"/>
                <a:gd name="T5" fmla="*/ 207 h 209"/>
                <a:gd name="T6" fmla="*/ 89 w 125"/>
                <a:gd name="T7" fmla="*/ 203 h 209"/>
                <a:gd name="T8" fmla="*/ 99 w 125"/>
                <a:gd name="T9" fmla="*/ 198 h 209"/>
                <a:gd name="T10" fmla="*/ 108 w 125"/>
                <a:gd name="T11" fmla="*/ 189 h 209"/>
                <a:gd name="T12" fmla="*/ 116 w 125"/>
                <a:gd name="T13" fmla="*/ 179 h 209"/>
                <a:gd name="T14" fmla="*/ 121 w 125"/>
                <a:gd name="T15" fmla="*/ 168 h 209"/>
                <a:gd name="T16" fmla="*/ 125 w 125"/>
                <a:gd name="T17" fmla="*/ 157 h 209"/>
                <a:gd name="T18" fmla="*/ 125 w 125"/>
                <a:gd name="T19" fmla="*/ 144 h 209"/>
                <a:gd name="T20" fmla="*/ 125 w 125"/>
                <a:gd name="T21" fmla="*/ 64 h 209"/>
                <a:gd name="T22" fmla="*/ 125 w 125"/>
                <a:gd name="T23" fmla="*/ 64 h 209"/>
                <a:gd name="T24" fmla="*/ 123 w 125"/>
                <a:gd name="T25" fmla="*/ 50 h 209"/>
                <a:gd name="T26" fmla="*/ 119 w 125"/>
                <a:gd name="T27" fmla="*/ 37 h 209"/>
                <a:gd name="T28" fmla="*/ 114 w 125"/>
                <a:gd name="T29" fmla="*/ 26 h 209"/>
                <a:gd name="T30" fmla="*/ 106 w 125"/>
                <a:gd name="T31" fmla="*/ 17 h 209"/>
                <a:gd name="T32" fmla="*/ 97 w 125"/>
                <a:gd name="T33" fmla="*/ 9 h 209"/>
                <a:gd name="T34" fmla="*/ 86 w 125"/>
                <a:gd name="T35" fmla="*/ 4 h 209"/>
                <a:gd name="T36" fmla="*/ 74 w 125"/>
                <a:gd name="T37" fmla="*/ 0 h 209"/>
                <a:gd name="T38" fmla="*/ 61 w 125"/>
                <a:gd name="T39" fmla="*/ 0 h 209"/>
                <a:gd name="T40" fmla="*/ 61 w 125"/>
                <a:gd name="T41" fmla="*/ 0 h 209"/>
                <a:gd name="T42" fmla="*/ 48 w 125"/>
                <a:gd name="T43" fmla="*/ 0 h 209"/>
                <a:gd name="T44" fmla="*/ 35 w 125"/>
                <a:gd name="T45" fmla="*/ 4 h 209"/>
                <a:gd name="T46" fmla="*/ 26 w 125"/>
                <a:gd name="T47" fmla="*/ 11 h 209"/>
                <a:gd name="T48" fmla="*/ 17 w 125"/>
                <a:gd name="T49" fmla="*/ 19 h 209"/>
                <a:gd name="T50" fmla="*/ 9 w 125"/>
                <a:gd name="T51" fmla="*/ 28 h 209"/>
                <a:gd name="T52" fmla="*/ 4 w 125"/>
                <a:gd name="T53" fmla="*/ 39 h 209"/>
                <a:gd name="T54" fmla="*/ 0 w 125"/>
                <a:gd name="T55" fmla="*/ 52 h 209"/>
                <a:gd name="T56" fmla="*/ 0 w 125"/>
                <a:gd name="T57" fmla="*/ 65 h 209"/>
                <a:gd name="T58" fmla="*/ 0 w 125"/>
                <a:gd name="T59" fmla="*/ 146 h 209"/>
                <a:gd name="T60" fmla="*/ 0 w 125"/>
                <a:gd name="T61" fmla="*/ 146 h 209"/>
                <a:gd name="T62" fmla="*/ 2 w 125"/>
                <a:gd name="T63" fmla="*/ 159 h 209"/>
                <a:gd name="T64" fmla="*/ 5 w 125"/>
                <a:gd name="T65" fmla="*/ 170 h 209"/>
                <a:gd name="T66" fmla="*/ 11 w 125"/>
                <a:gd name="T67" fmla="*/ 181 h 209"/>
                <a:gd name="T68" fmla="*/ 18 w 125"/>
                <a:gd name="T69" fmla="*/ 190 h 209"/>
                <a:gd name="T70" fmla="*/ 28 w 125"/>
                <a:gd name="T71" fmla="*/ 198 h 209"/>
                <a:gd name="T72" fmla="*/ 39 w 125"/>
                <a:gd name="T73" fmla="*/ 203 h 209"/>
                <a:gd name="T74" fmla="*/ 50 w 125"/>
                <a:gd name="T75" fmla="*/ 207 h 209"/>
                <a:gd name="T76" fmla="*/ 63 w 125"/>
                <a:gd name="T77" fmla="*/ 209 h 209"/>
                <a:gd name="T78" fmla="*/ 63 w 125"/>
                <a:gd name="T79" fmla="*/ 20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5" h="209">
                  <a:moveTo>
                    <a:pt x="63" y="209"/>
                  </a:moveTo>
                  <a:lnTo>
                    <a:pt x="63" y="209"/>
                  </a:lnTo>
                  <a:lnTo>
                    <a:pt x="76" y="207"/>
                  </a:lnTo>
                  <a:lnTo>
                    <a:pt x="89" y="203"/>
                  </a:lnTo>
                  <a:lnTo>
                    <a:pt x="99" y="198"/>
                  </a:lnTo>
                  <a:lnTo>
                    <a:pt x="108" y="189"/>
                  </a:lnTo>
                  <a:lnTo>
                    <a:pt x="116" y="179"/>
                  </a:lnTo>
                  <a:lnTo>
                    <a:pt x="121" y="168"/>
                  </a:lnTo>
                  <a:lnTo>
                    <a:pt x="125" y="157"/>
                  </a:lnTo>
                  <a:lnTo>
                    <a:pt x="125" y="144"/>
                  </a:lnTo>
                  <a:lnTo>
                    <a:pt x="125" y="64"/>
                  </a:lnTo>
                  <a:lnTo>
                    <a:pt x="125" y="64"/>
                  </a:lnTo>
                  <a:lnTo>
                    <a:pt x="123" y="50"/>
                  </a:lnTo>
                  <a:lnTo>
                    <a:pt x="119" y="37"/>
                  </a:lnTo>
                  <a:lnTo>
                    <a:pt x="114" y="26"/>
                  </a:lnTo>
                  <a:lnTo>
                    <a:pt x="106" y="17"/>
                  </a:lnTo>
                  <a:lnTo>
                    <a:pt x="97" y="9"/>
                  </a:lnTo>
                  <a:lnTo>
                    <a:pt x="86" y="4"/>
                  </a:lnTo>
                  <a:lnTo>
                    <a:pt x="74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48" y="0"/>
                  </a:lnTo>
                  <a:lnTo>
                    <a:pt x="35" y="4"/>
                  </a:lnTo>
                  <a:lnTo>
                    <a:pt x="26" y="11"/>
                  </a:lnTo>
                  <a:lnTo>
                    <a:pt x="17" y="19"/>
                  </a:lnTo>
                  <a:lnTo>
                    <a:pt x="9" y="28"/>
                  </a:lnTo>
                  <a:lnTo>
                    <a:pt x="4" y="39"/>
                  </a:lnTo>
                  <a:lnTo>
                    <a:pt x="0" y="52"/>
                  </a:lnTo>
                  <a:lnTo>
                    <a:pt x="0" y="65"/>
                  </a:lnTo>
                  <a:lnTo>
                    <a:pt x="0" y="146"/>
                  </a:lnTo>
                  <a:lnTo>
                    <a:pt x="0" y="146"/>
                  </a:lnTo>
                  <a:lnTo>
                    <a:pt x="2" y="159"/>
                  </a:lnTo>
                  <a:lnTo>
                    <a:pt x="5" y="170"/>
                  </a:lnTo>
                  <a:lnTo>
                    <a:pt x="11" y="181"/>
                  </a:lnTo>
                  <a:lnTo>
                    <a:pt x="18" y="190"/>
                  </a:lnTo>
                  <a:lnTo>
                    <a:pt x="28" y="198"/>
                  </a:lnTo>
                  <a:lnTo>
                    <a:pt x="39" y="203"/>
                  </a:lnTo>
                  <a:lnTo>
                    <a:pt x="50" y="207"/>
                  </a:lnTo>
                  <a:lnTo>
                    <a:pt x="63" y="209"/>
                  </a:lnTo>
                  <a:lnTo>
                    <a:pt x="63" y="2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350"/>
            </a:p>
          </p:txBody>
        </p:sp>
        <p:sp>
          <p:nvSpPr>
            <p:cNvPr id="355" name="Freeform 319"/>
            <p:cNvSpPr>
              <a:spLocks noEditPoints="1"/>
            </p:cNvSpPr>
            <p:nvPr userDrawn="1"/>
          </p:nvSpPr>
          <p:spPr bwMode="auto">
            <a:xfrm>
              <a:off x="6553200" y="5503863"/>
              <a:ext cx="1108075" cy="1417638"/>
            </a:xfrm>
            <a:custGeom>
              <a:avLst/>
              <a:gdLst>
                <a:gd name="T0" fmla="*/ 1226 w 1396"/>
                <a:gd name="T1" fmla="*/ 1765 h 1784"/>
                <a:gd name="T2" fmla="*/ 1353 w 1396"/>
                <a:gd name="T3" fmla="*/ 1696 h 1784"/>
                <a:gd name="T4" fmla="*/ 1387 w 1396"/>
                <a:gd name="T5" fmla="*/ 1487 h 1784"/>
                <a:gd name="T6" fmla="*/ 1297 w 1396"/>
                <a:gd name="T7" fmla="*/ 1271 h 1784"/>
                <a:gd name="T8" fmla="*/ 1226 w 1396"/>
                <a:gd name="T9" fmla="*/ 1133 h 1784"/>
                <a:gd name="T10" fmla="*/ 1062 w 1396"/>
                <a:gd name="T11" fmla="*/ 1073 h 1784"/>
                <a:gd name="T12" fmla="*/ 1126 w 1396"/>
                <a:gd name="T13" fmla="*/ 985 h 1784"/>
                <a:gd name="T14" fmla="*/ 1256 w 1396"/>
                <a:gd name="T15" fmla="*/ 733 h 1784"/>
                <a:gd name="T16" fmla="*/ 1243 w 1396"/>
                <a:gd name="T17" fmla="*/ 481 h 1784"/>
                <a:gd name="T18" fmla="*/ 1133 w 1396"/>
                <a:gd name="T19" fmla="*/ 243 h 1784"/>
                <a:gd name="T20" fmla="*/ 954 w 1396"/>
                <a:gd name="T21" fmla="*/ 75 h 1784"/>
                <a:gd name="T22" fmla="*/ 696 w 1396"/>
                <a:gd name="T23" fmla="*/ 0 h 1784"/>
                <a:gd name="T24" fmla="*/ 463 w 1396"/>
                <a:gd name="T25" fmla="*/ 45 h 1784"/>
                <a:gd name="T26" fmla="*/ 247 w 1396"/>
                <a:gd name="T27" fmla="*/ 205 h 1784"/>
                <a:gd name="T28" fmla="*/ 127 w 1396"/>
                <a:gd name="T29" fmla="*/ 411 h 1784"/>
                <a:gd name="T30" fmla="*/ 90 w 1396"/>
                <a:gd name="T31" fmla="*/ 644 h 1784"/>
                <a:gd name="T32" fmla="*/ 200 w 1396"/>
                <a:gd name="T33" fmla="*/ 944 h 1784"/>
                <a:gd name="T34" fmla="*/ 351 w 1396"/>
                <a:gd name="T35" fmla="*/ 1142 h 1784"/>
                <a:gd name="T36" fmla="*/ 109 w 1396"/>
                <a:gd name="T37" fmla="*/ 1329 h 1784"/>
                <a:gd name="T38" fmla="*/ 12 w 1396"/>
                <a:gd name="T39" fmla="*/ 1444 h 1784"/>
                <a:gd name="T40" fmla="*/ 25 w 1396"/>
                <a:gd name="T41" fmla="*/ 1648 h 1784"/>
                <a:gd name="T42" fmla="*/ 165 w 1396"/>
                <a:gd name="T43" fmla="*/ 1773 h 1784"/>
                <a:gd name="T44" fmla="*/ 331 w 1396"/>
                <a:gd name="T45" fmla="*/ 1769 h 1784"/>
                <a:gd name="T46" fmla="*/ 461 w 1396"/>
                <a:gd name="T47" fmla="*/ 1653 h 1784"/>
                <a:gd name="T48" fmla="*/ 474 w 1396"/>
                <a:gd name="T49" fmla="*/ 1504 h 1784"/>
                <a:gd name="T50" fmla="*/ 385 w 1396"/>
                <a:gd name="T51" fmla="*/ 1357 h 1784"/>
                <a:gd name="T52" fmla="*/ 469 w 1396"/>
                <a:gd name="T53" fmla="*/ 1148 h 1784"/>
                <a:gd name="T54" fmla="*/ 521 w 1396"/>
                <a:gd name="T55" fmla="*/ 1043 h 1784"/>
                <a:gd name="T56" fmla="*/ 334 w 1396"/>
                <a:gd name="T57" fmla="*/ 952 h 1784"/>
                <a:gd name="T58" fmla="*/ 183 w 1396"/>
                <a:gd name="T59" fmla="*/ 711 h 1784"/>
                <a:gd name="T60" fmla="*/ 194 w 1396"/>
                <a:gd name="T61" fmla="*/ 489 h 1784"/>
                <a:gd name="T62" fmla="*/ 295 w 1396"/>
                <a:gd name="T63" fmla="*/ 282 h 1784"/>
                <a:gd name="T64" fmla="*/ 452 w 1396"/>
                <a:gd name="T65" fmla="*/ 146 h 1784"/>
                <a:gd name="T66" fmla="*/ 668 w 1396"/>
                <a:gd name="T67" fmla="*/ 86 h 1784"/>
                <a:gd name="T68" fmla="*/ 814 w 1396"/>
                <a:gd name="T69" fmla="*/ 106 h 1784"/>
                <a:gd name="T70" fmla="*/ 1045 w 1396"/>
                <a:gd name="T71" fmla="*/ 269 h 1784"/>
                <a:gd name="T72" fmla="*/ 1155 w 1396"/>
                <a:gd name="T73" fmla="*/ 481 h 1784"/>
                <a:gd name="T74" fmla="*/ 1170 w 1396"/>
                <a:gd name="T75" fmla="*/ 728 h 1784"/>
                <a:gd name="T76" fmla="*/ 1036 w 1396"/>
                <a:gd name="T77" fmla="*/ 948 h 1784"/>
                <a:gd name="T78" fmla="*/ 896 w 1396"/>
                <a:gd name="T79" fmla="*/ 1038 h 1784"/>
                <a:gd name="T80" fmla="*/ 930 w 1396"/>
                <a:gd name="T81" fmla="*/ 1122 h 1784"/>
                <a:gd name="T82" fmla="*/ 851 w 1396"/>
                <a:gd name="T83" fmla="*/ 1303 h 1784"/>
                <a:gd name="T84" fmla="*/ 945 w 1396"/>
                <a:gd name="T85" fmla="*/ 1469 h 1784"/>
                <a:gd name="T86" fmla="*/ 1073 w 1396"/>
                <a:gd name="T87" fmla="*/ 1678 h 1784"/>
                <a:gd name="T88" fmla="*/ 374 w 1396"/>
                <a:gd name="T89" fmla="*/ 1478 h 1784"/>
                <a:gd name="T90" fmla="*/ 370 w 1396"/>
                <a:gd name="T91" fmla="*/ 1633 h 1784"/>
                <a:gd name="T92" fmla="*/ 224 w 1396"/>
                <a:gd name="T93" fmla="*/ 1696 h 1784"/>
                <a:gd name="T94" fmla="*/ 101 w 1396"/>
                <a:gd name="T95" fmla="*/ 1610 h 1784"/>
                <a:gd name="T96" fmla="*/ 96 w 1396"/>
                <a:gd name="T97" fmla="*/ 1461 h 1784"/>
                <a:gd name="T98" fmla="*/ 226 w 1396"/>
                <a:gd name="T99" fmla="*/ 1385 h 1784"/>
                <a:gd name="T100" fmla="*/ 329 w 1396"/>
                <a:gd name="T101" fmla="*/ 1422 h 1784"/>
                <a:gd name="T102" fmla="*/ 954 w 1396"/>
                <a:gd name="T103" fmla="*/ 1228 h 1784"/>
                <a:gd name="T104" fmla="*/ 1051 w 1396"/>
                <a:gd name="T105" fmla="*/ 1161 h 1784"/>
                <a:gd name="T106" fmla="*/ 1202 w 1396"/>
                <a:gd name="T107" fmla="*/ 1234 h 1784"/>
                <a:gd name="T108" fmla="*/ 1204 w 1396"/>
                <a:gd name="T109" fmla="*/ 1381 h 1784"/>
                <a:gd name="T110" fmla="*/ 1127 w 1396"/>
                <a:gd name="T111" fmla="*/ 1437 h 1784"/>
                <a:gd name="T112" fmla="*/ 976 w 1396"/>
                <a:gd name="T113" fmla="*/ 1383 h 1784"/>
                <a:gd name="T114" fmla="*/ 1279 w 1396"/>
                <a:gd name="T115" fmla="*/ 1652 h 1784"/>
                <a:gd name="T116" fmla="*/ 1219 w 1396"/>
                <a:gd name="T117" fmla="*/ 1678 h 1784"/>
                <a:gd name="T118" fmla="*/ 1075 w 1396"/>
                <a:gd name="T119" fmla="*/ 1523 h 1784"/>
                <a:gd name="T120" fmla="*/ 1193 w 1396"/>
                <a:gd name="T121" fmla="*/ 1508 h 1784"/>
                <a:gd name="T122" fmla="*/ 1286 w 1396"/>
                <a:gd name="T123" fmla="*/ 1457 h 1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96" h="1784">
                  <a:moveTo>
                    <a:pt x="1135" y="1734"/>
                  </a:moveTo>
                  <a:lnTo>
                    <a:pt x="1135" y="1734"/>
                  </a:lnTo>
                  <a:lnTo>
                    <a:pt x="1159" y="1747"/>
                  </a:lnTo>
                  <a:lnTo>
                    <a:pt x="1182" y="1756"/>
                  </a:lnTo>
                  <a:lnTo>
                    <a:pt x="1204" y="1764"/>
                  </a:lnTo>
                  <a:lnTo>
                    <a:pt x="1215" y="1765"/>
                  </a:lnTo>
                  <a:lnTo>
                    <a:pt x="1226" y="1765"/>
                  </a:lnTo>
                  <a:lnTo>
                    <a:pt x="1226" y="1765"/>
                  </a:lnTo>
                  <a:lnTo>
                    <a:pt x="1226" y="1765"/>
                  </a:lnTo>
                  <a:lnTo>
                    <a:pt x="1239" y="1765"/>
                  </a:lnTo>
                  <a:lnTo>
                    <a:pt x="1251" y="1764"/>
                  </a:lnTo>
                  <a:lnTo>
                    <a:pt x="1275" y="1756"/>
                  </a:lnTo>
                  <a:lnTo>
                    <a:pt x="1275" y="1756"/>
                  </a:lnTo>
                  <a:lnTo>
                    <a:pt x="1292" y="1747"/>
                  </a:lnTo>
                  <a:lnTo>
                    <a:pt x="1310" y="1737"/>
                  </a:lnTo>
                  <a:lnTo>
                    <a:pt x="1325" y="1724"/>
                  </a:lnTo>
                  <a:lnTo>
                    <a:pt x="1340" y="1711"/>
                  </a:lnTo>
                  <a:lnTo>
                    <a:pt x="1353" y="1696"/>
                  </a:lnTo>
                  <a:lnTo>
                    <a:pt x="1364" y="1680"/>
                  </a:lnTo>
                  <a:lnTo>
                    <a:pt x="1374" y="1661"/>
                  </a:lnTo>
                  <a:lnTo>
                    <a:pt x="1381" y="1642"/>
                  </a:lnTo>
                  <a:lnTo>
                    <a:pt x="1381" y="1642"/>
                  </a:lnTo>
                  <a:lnTo>
                    <a:pt x="1391" y="1614"/>
                  </a:lnTo>
                  <a:lnTo>
                    <a:pt x="1394" y="1584"/>
                  </a:lnTo>
                  <a:lnTo>
                    <a:pt x="1396" y="1553"/>
                  </a:lnTo>
                  <a:lnTo>
                    <a:pt x="1392" y="1521"/>
                  </a:lnTo>
                  <a:lnTo>
                    <a:pt x="1387" y="1487"/>
                  </a:lnTo>
                  <a:lnTo>
                    <a:pt x="1377" y="1454"/>
                  </a:lnTo>
                  <a:lnTo>
                    <a:pt x="1364" y="1420"/>
                  </a:lnTo>
                  <a:lnTo>
                    <a:pt x="1348" y="1385"/>
                  </a:lnTo>
                  <a:lnTo>
                    <a:pt x="1348" y="1385"/>
                  </a:lnTo>
                  <a:lnTo>
                    <a:pt x="1325" y="1349"/>
                  </a:lnTo>
                  <a:lnTo>
                    <a:pt x="1301" y="1314"/>
                  </a:lnTo>
                  <a:lnTo>
                    <a:pt x="1301" y="1314"/>
                  </a:lnTo>
                  <a:lnTo>
                    <a:pt x="1299" y="1291"/>
                  </a:lnTo>
                  <a:lnTo>
                    <a:pt x="1297" y="1271"/>
                  </a:lnTo>
                  <a:lnTo>
                    <a:pt x="1292" y="1235"/>
                  </a:lnTo>
                  <a:lnTo>
                    <a:pt x="1292" y="1235"/>
                  </a:lnTo>
                  <a:lnTo>
                    <a:pt x="1288" y="1219"/>
                  </a:lnTo>
                  <a:lnTo>
                    <a:pt x="1282" y="1204"/>
                  </a:lnTo>
                  <a:lnTo>
                    <a:pt x="1275" y="1187"/>
                  </a:lnTo>
                  <a:lnTo>
                    <a:pt x="1264" y="1174"/>
                  </a:lnTo>
                  <a:lnTo>
                    <a:pt x="1254" y="1159"/>
                  </a:lnTo>
                  <a:lnTo>
                    <a:pt x="1241" y="1146"/>
                  </a:lnTo>
                  <a:lnTo>
                    <a:pt x="1226" y="1133"/>
                  </a:lnTo>
                  <a:lnTo>
                    <a:pt x="1211" y="1122"/>
                  </a:lnTo>
                  <a:lnTo>
                    <a:pt x="1196" y="1110"/>
                  </a:lnTo>
                  <a:lnTo>
                    <a:pt x="1180" y="1101"/>
                  </a:lnTo>
                  <a:lnTo>
                    <a:pt x="1161" y="1094"/>
                  </a:lnTo>
                  <a:lnTo>
                    <a:pt x="1142" y="1086"/>
                  </a:lnTo>
                  <a:lnTo>
                    <a:pt x="1124" y="1080"/>
                  </a:lnTo>
                  <a:lnTo>
                    <a:pt x="1103" y="1077"/>
                  </a:lnTo>
                  <a:lnTo>
                    <a:pt x="1083" y="1075"/>
                  </a:lnTo>
                  <a:lnTo>
                    <a:pt x="1062" y="1073"/>
                  </a:lnTo>
                  <a:lnTo>
                    <a:pt x="1062" y="1073"/>
                  </a:lnTo>
                  <a:lnTo>
                    <a:pt x="1036" y="1075"/>
                  </a:lnTo>
                  <a:lnTo>
                    <a:pt x="1036" y="1075"/>
                  </a:lnTo>
                  <a:lnTo>
                    <a:pt x="1017" y="1060"/>
                  </a:lnTo>
                  <a:lnTo>
                    <a:pt x="1017" y="1060"/>
                  </a:lnTo>
                  <a:lnTo>
                    <a:pt x="1047" y="1043"/>
                  </a:lnTo>
                  <a:lnTo>
                    <a:pt x="1075" y="1026"/>
                  </a:lnTo>
                  <a:lnTo>
                    <a:pt x="1101" y="1006"/>
                  </a:lnTo>
                  <a:lnTo>
                    <a:pt x="1126" y="985"/>
                  </a:lnTo>
                  <a:lnTo>
                    <a:pt x="1148" y="963"/>
                  </a:lnTo>
                  <a:lnTo>
                    <a:pt x="1168" y="939"/>
                  </a:lnTo>
                  <a:lnTo>
                    <a:pt x="1187" y="914"/>
                  </a:lnTo>
                  <a:lnTo>
                    <a:pt x="1204" y="886"/>
                  </a:lnTo>
                  <a:lnTo>
                    <a:pt x="1219" y="858"/>
                  </a:lnTo>
                  <a:lnTo>
                    <a:pt x="1232" y="829"/>
                  </a:lnTo>
                  <a:lnTo>
                    <a:pt x="1241" y="799"/>
                  </a:lnTo>
                  <a:lnTo>
                    <a:pt x="1251" y="767"/>
                  </a:lnTo>
                  <a:lnTo>
                    <a:pt x="1256" y="733"/>
                  </a:lnTo>
                  <a:lnTo>
                    <a:pt x="1262" y="698"/>
                  </a:lnTo>
                  <a:lnTo>
                    <a:pt x="1264" y="662"/>
                  </a:lnTo>
                  <a:lnTo>
                    <a:pt x="1264" y="627"/>
                  </a:lnTo>
                  <a:lnTo>
                    <a:pt x="1264" y="627"/>
                  </a:lnTo>
                  <a:lnTo>
                    <a:pt x="1262" y="597"/>
                  </a:lnTo>
                  <a:lnTo>
                    <a:pt x="1258" y="567"/>
                  </a:lnTo>
                  <a:lnTo>
                    <a:pt x="1254" y="539"/>
                  </a:lnTo>
                  <a:lnTo>
                    <a:pt x="1249" y="509"/>
                  </a:lnTo>
                  <a:lnTo>
                    <a:pt x="1243" y="481"/>
                  </a:lnTo>
                  <a:lnTo>
                    <a:pt x="1234" y="452"/>
                  </a:lnTo>
                  <a:lnTo>
                    <a:pt x="1226" y="424"/>
                  </a:lnTo>
                  <a:lnTo>
                    <a:pt x="1215" y="396"/>
                  </a:lnTo>
                  <a:lnTo>
                    <a:pt x="1204" y="369"/>
                  </a:lnTo>
                  <a:lnTo>
                    <a:pt x="1193" y="341"/>
                  </a:lnTo>
                  <a:lnTo>
                    <a:pt x="1178" y="315"/>
                  </a:lnTo>
                  <a:lnTo>
                    <a:pt x="1165" y="291"/>
                  </a:lnTo>
                  <a:lnTo>
                    <a:pt x="1148" y="265"/>
                  </a:lnTo>
                  <a:lnTo>
                    <a:pt x="1133" y="243"/>
                  </a:lnTo>
                  <a:lnTo>
                    <a:pt x="1114" y="218"/>
                  </a:lnTo>
                  <a:lnTo>
                    <a:pt x="1096" y="196"/>
                  </a:lnTo>
                  <a:lnTo>
                    <a:pt x="1096" y="196"/>
                  </a:lnTo>
                  <a:lnTo>
                    <a:pt x="1075" y="172"/>
                  </a:lnTo>
                  <a:lnTo>
                    <a:pt x="1053" y="149"/>
                  </a:lnTo>
                  <a:lnTo>
                    <a:pt x="1029" y="129"/>
                  </a:lnTo>
                  <a:lnTo>
                    <a:pt x="1004" y="108"/>
                  </a:lnTo>
                  <a:lnTo>
                    <a:pt x="980" y="91"/>
                  </a:lnTo>
                  <a:lnTo>
                    <a:pt x="954" y="75"/>
                  </a:lnTo>
                  <a:lnTo>
                    <a:pt x="928" y="60"/>
                  </a:lnTo>
                  <a:lnTo>
                    <a:pt x="900" y="47"/>
                  </a:lnTo>
                  <a:lnTo>
                    <a:pt x="872" y="35"/>
                  </a:lnTo>
                  <a:lnTo>
                    <a:pt x="844" y="24"/>
                  </a:lnTo>
                  <a:lnTo>
                    <a:pt x="816" y="17"/>
                  </a:lnTo>
                  <a:lnTo>
                    <a:pt x="786" y="9"/>
                  </a:lnTo>
                  <a:lnTo>
                    <a:pt x="758" y="4"/>
                  </a:lnTo>
                  <a:lnTo>
                    <a:pt x="728" y="0"/>
                  </a:lnTo>
                  <a:lnTo>
                    <a:pt x="696" y="0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637" y="2"/>
                  </a:lnTo>
                  <a:lnTo>
                    <a:pt x="607" y="4"/>
                  </a:lnTo>
                  <a:lnTo>
                    <a:pt x="577" y="9"/>
                  </a:lnTo>
                  <a:lnTo>
                    <a:pt x="547" y="15"/>
                  </a:lnTo>
                  <a:lnTo>
                    <a:pt x="519" y="24"/>
                  </a:lnTo>
                  <a:lnTo>
                    <a:pt x="491" y="34"/>
                  </a:lnTo>
                  <a:lnTo>
                    <a:pt x="463" y="45"/>
                  </a:lnTo>
                  <a:lnTo>
                    <a:pt x="437" y="56"/>
                  </a:lnTo>
                  <a:lnTo>
                    <a:pt x="411" y="71"/>
                  </a:lnTo>
                  <a:lnTo>
                    <a:pt x="385" y="86"/>
                  </a:lnTo>
                  <a:lnTo>
                    <a:pt x="359" y="103"/>
                  </a:lnTo>
                  <a:lnTo>
                    <a:pt x="334" y="119"/>
                  </a:lnTo>
                  <a:lnTo>
                    <a:pt x="312" y="140"/>
                  </a:lnTo>
                  <a:lnTo>
                    <a:pt x="290" y="160"/>
                  </a:lnTo>
                  <a:lnTo>
                    <a:pt x="267" y="183"/>
                  </a:lnTo>
                  <a:lnTo>
                    <a:pt x="247" y="205"/>
                  </a:lnTo>
                  <a:lnTo>
                    <a:pt x="247" y="205"/>
                  </a:lnTo>
                  <a:lnTo>
                    <a:pt x="226" y="230"/>
                  </a:lnTo>
                  <a:lnTo>
                    <a:pt x="209" y="252"/>
                  </a:lnTo>
                  <a:lnTo>
                    <a:pt x="193" y="278"/>
                  </a:lnTo>
                  <a:lnTo>
                    <a:pt x="178" y="302"/>
                  </a:lnTo>
                  <a:lnTo>
                    <a:pt x="163" y="328"/>
                  </a:lnTo>
                  <a:lnTo>
                    <a:pt x="150" y="356"/>
                  </a:lnTo>
                  <a:lnTo>
                    <a:pt x="138" y="383"/>
                  </a:lnTo>
                  <a:lnTo>
                    <a:pt x="127" y="411"/>
                  </a:lnTo>
                  <a:lnTo>
                    <a:pt x="118" y="439"/>
                  </a:lnTo>
                  <a:lnTo>
                    <a:pt x="110" y="468"/>
                  </a:lnTo>
                  <a:lnTo>
                    <a:pt x="103" y="496"/>
                  </a:lnTo>
                  <a:lnTo>
                    <a:pt x="97" y="526"/>
                  </a:lnTo>
                  <a:lnTo>
                    <a:pt x="94" y="554"/>
                  </a:lnTo>
                  <a:lnTo>
                    <a:pt x="92" y="584"/>
                  </a:lnTo>
                  <a:lnTo>
                    <a:pt x="90" y="614"/>
                  </a:lnTo>
                  <a:lnTo>
                    <a:pt x="90" y="644"/>
                  </a:lnTo>
                  <a:lnTo>
                    <a:pt x="90" y="644"/>
                  </a:lnTo>
                  <a:lnTo>
                    <a:pt x="94" y="683"/>
                  </a:lnTo>
                  <a:lnTo>
                    <a:pt x="97" y="720"/>
                  </a:lnTo>
                  <a:lnTo>
                    <a:pt x="105" y="756"/>
                  </a:lnTo>
                  <a:lnTo>
                    <a:pt x="116" y="791"/>
                  </a:lnTo>
                  <a:lnTo>
                    <a:pt x="127" y="825"/>
                  </a:lnTo>
                  <a:lnTo>
                    <a:pt x="142" y="857"/>
                  </a:lnTo>
                  <a:lnTo>
                    <a:pt x="159" y="888"/>
                  </a:lnTo>
                  <a:lnTo>
                    <a:pt x="178" y="916"/>
                  </a:lnTo>
                  <a:lnTo>
                    <a:pt x="200" y="944"/>
                  </a:lnTo>
                  <a:lnTo>
                    <a:pt x="222" y="970"/>
                  </a:lnTo>
                  <a:lnTo>
                    <a:pt x="249" y="995"/>
                  </a:lnTo>
                  <a:lnTo>
                    <a:pt x="277" y="1017"/>
                  </a:lnTo>
                  <a:lnTo>
                    <a:pt x="306" y="1038"/>
                  </a:lnTo>
                  <a:lnTo>
                    <a:pt x="338" y="1056"/>
                  </a:lnTo>
                  <a:lnTo>
                    <a:pt x="372" y="1073"/>
                  </a:lnTo>
                  <a:lnTo>
                    <a:pt x="407" y="1088"/>
                  </a:lnTo>
                  <a:lnTo>
                    <a:pt x="407" y="1088"/>
                  </a:lnTo>
                  <a:lnTo>
                    <a:pt x="351" y="1142"/>
                  </a:lnTo>
                  <a:lnTo>
                    <a:pt x="293" y="1198"/>
                  </a:lnTo>
                  <a:lnTo>
                    <a:pt x="200" y="1284"/>
                  </a:lnTo>
                  <a:lnTo>
                    <a:pt x="200" y="1284"/>
                  </a:lnTo>
                  <a:lnTo>
                    <a:pt x="176" y="1304"/>
                  </a:lnTo>
                  <a:lnTo>
                    <a:pt x="176" y="1304"/>
                  </a:lnTo>
                  <a:lnTo>
                    <a:pt x="159" y="1308"/>
                  </a:lnTo>
                  <a:lnTo>
                    <a:pt x="142" y="1314"/>
                  </a:lnTo>
                  <a:lnTo>
                    <a:pt x="125" y="1321"/>
                  </a:lnTo>
                  <a:lnTo>
                    <a:pt x="109" y="1329"/>
                  </a:lnTo>
                  <a:lnTo>
                    <a:pt x="94" y="1338"/>
                  </a:lnTo>
                  <a:lnTo>
                    <a:pt x="81" y="1347"/>
                  </a:lnTo>
                  <a:lnTo>
                    <a:pt x="68" y="1359"/>
                  </a:lnTo>
                  <a:lnTo>
                    <a:pt x="55" y="1372"/>
                  </a:lnTo>
                  <a:lnTo>
                    <a:pt x="43" y="1385"/>
                  </a:lnTo>
                  <a:lnTo>
                    <a:pt x="34" y="1398"/>
                  </a:lnTo>
                  <a:lnTo>
                    <a:pt x="25" y="1413"/>
                  </a:lnTo>
                  <a:lnTo>
                    <a:pt x="17" y="1428"/>
                  </a:lnTo>
                  <a:lnTo>
                    <a:pt x="12" y="1444"/>
                  </a:lnTo>
                  <a:lnTo>
                    <a:pt x="6" y="1459"/>
                  </a:lnTo>
                  <a:lnTo>
                    <a:pt x="2" y="1476"/>
                  </a:lnTo>
                  <a:lnTo>
                    <a:pt x="0" y="1495"/>
                  </a:lnTo>
                  <a:lnTo>
                    <a:pt x="0" y="1495"/>
                  </a:lnTo>
                  <a:lnTo>
                    <a:pt x="0" y="1528"/>
                  </a:lnTo>
                  <a:lnTo>
                    <a:pt x="2" y="1562"/>
                  </a:lnTo>
                  <a:lnTo>
                    <a:pt x="8" y="1592"/>
                  </a:lnTo>
                  <a:lnTo>
                    <a:pt x="15" y="1622"/>
                  </a:lnTo>
                  <a:lnTo>
                    <a:pt x="25" y="1648"/>
                  </a:lnTo>
                  <a:lnTo>
                    <a:pt x="38" y="1674"/>
                  </a:lnTo>
                  <a:lnTo>
                    <a:pt x="53" y="1696"/>
                  </a:lnTo>
                  <a:lnTo>
                    <a:pt x="69" y="1717"/>
                  </a:lnTo>
                  <a:lnTo>
                    <a:pt x="69" y="1717"/>
                  </a:lnTo>
                  <a:lnTo>
                    <a:pt x="86" y="1734"/>
                  </a:lnTo>
                  <a:lnTo>
                    <a:pt x="105" y="1747"/>
                  </a:lnTo>
                  <a:lnTo>
                    <a:pt x="124" y="1758"/>
                  </a:lnTo>
                  <a:lnTo>
                    <a:pt x="144" y="1767"/>
                  </a:lnTo>
                  <a:lnTo>
                    <a:pt x="165" y="1773"/>
                  </a:lnTo>
                  <a:lnTo>
                    <a:pt x="185" y="1777"/>
                  </a:lnTo>
                  <a:lnTo>
                    <a:pt x="208" y="1780"/>
                  </a:lnTo>
                  <a:lnTo>
                    <a:pt x="232" y="1782"/>
                  </a:lnTo>
                  <a:lnTo>
                    <a:pt x="232" y="1782"/>
                  </a:lnTo>
                  <a:lnTo>
                    <a:pt x="252" y="1784"/>
                  </a:lnTo>
                  <a:lnTo>
                    <a:pt x="273" y="1782"/>
                  </a:lnTo>
                  <a:lnTo>
                    <a:pt x="291" y="1778"/>
                  </a:lnTo>
                  <a:lnTo>
                    <a:pt x="312" y="1775"/>
                  </a:lnTo>
                  <a:lnTo>
                    <a:pt x="331" y="1769"/>
                  </a:lnTo>
                  <a:lnTo>
                    <a:pt x="349" y="1760"/>
                  </a:lnTo>
                  <a:lnTo>
                    <a:pt x="368" y="1752"/>
                  </a:lnTo>
                  <a:lnTo>
                    <a:pt x="385" y="1741"/>
                  </a:lnTo>
                  <a:lnTo>
                    <a:pt x="402" y="1730"/>
                  </a:lnTo>
                  <a:lnTo>
                    <a:pt x="417" y="1717"/>
                  </a:lnTo>
                  <a:lnTo>
                    <a:pt x="430" y="1702"/>
                  </a:lnTo>
                  <a:lnTo>
                    <a:pt x="443" y="1687"/>
                  </a:lnTo>
                  <a:lnTo>
                    <a:pt x="454" y="1670"/>
                  </a:lnTo>
                  <a:lnTo>
                    <a:pt x="461" y="1653"/>
                  </a:lnTo>
                  <a:lnTo>
                    <a:pt x="469" y="1635"/>
                  </a:lnTo>
                  <a:lnTo>
                    <a:pt x="472" y="1616"/>
                  </a:lnTo>
                  <a:lnTo>
                    <a:pt x="472" y="1616"/>
                  </a:lnTo>
                  <a:lnTo>
                    <a:pt x="476" y="1596"/>
                  </a:lnTo>
                  <a:lnTo>
                    <a:pt x="478" y="1577"/>
                  </a:lnTo>
                  <a:lnTo>
                    <a:pt x="478" y="1556"/>
                  </a:lnTo>
                  <a:lnTo>
                    <a:pt x="478" y="1540"/>
                  </a:lnTo>
                  <a:lnTo>
                    <a:pt x="476" y="1521"/>
                  </a:lnTo>
                  <a:lnTo>
                    <a:pt x="474" y="1504"/>
                  </a:lnTo>
                  <a:lnTo>
                    <a:pt x="471" y="1487"/>
                  </a:lnTo>
                  <a:lnTo>
                    <a:pt x="465" y="1471"/>
                  </a:lnTo>
                  <a:lnTo>
                    <a:pt x="459" y="1454"/>
                  </a:lnTo>
                  <a:lnTo>
                    <a:pt x="452" y="1439"/>
                  </a:lnTo>
                  <a:lnTo>
                    <a:pt x="443" y="1424"/>
                  </a:lnTo>
                  <a:lnTo>
                    <a:pt x="433" y="1409"/>
                  </a:lnTo>
                  <a:lnTo>
                    <a:pt x="422" y="1396"/>
                  </a:lnTo>
                  <a:lnTo>
                    <a:pt x="411" y="1383"/>
                  </a:lnTo>
                  <a:lnTo>
                    <a:pt x="385" y="1357"/>
                  </a:lnTo>
                  <a:lnTo>
                    <a:pt x="385" y="1357"/>
                  </a:lnTo>
                  <a:lnTo>
                    <a:pt x="364" y="1342"/>
                  </a:lnTo>
                  <a:lnTo>
                    <a:pt x="344" y="1329"/>
                  </a:lnTo>
                  <a:lnTo>
                    <a:pt x="321" y="1317"/>
                  </a:lnTo>
                  <a:lnTo>
                    <a:pt x="299" y="1310"/>
                  </a:lnTo>
                  <a:lnTo>
                    <a:pt x="299" y="1310"/>
                  </a:lnTo>
                  <a:lnTo>
                    <a:pt x="353" y="1262"/>
                  </a:lnTo>
                  <a:lnTo>
                    <a:pt x="411" y="1206"/>
                  </a:lnTo>
                  <a:lnTo>
                    <a:pt x="469" y="1148"/>
                  </a:lnTo>
                  <a:lnTo>
                    <a:pt x="495" y="1120"/>
                  </a:lnTo>
                  <a:lnTo>
                    <a:pt x="517" y="1094"/>
                  </a:lnTo>
                  <a:lnTo>
                    <a:pt x="517" y="1094"/>
                  </a:lnTo>
                  <a:lnTo>
                    <a:pt x="525" y="1084"/>
                  </a:lnTo>
                  <a:lnTo>
                    <a:pt x="527" y="1075"/>
                  </a:lnTo>
                  <a:lnTo>
                    <a:pt x="528" y="1064"/>
                  </a:lnTo>
                  <a:lnTo>
                    <a:pt x="527" y="1052"/>
                  </a:lnTo>
                  <a:lnTo>
                    <a:pt x="527" y="1052"/>
                  </a:lnTo>
                  <a:lnTo>
                    <a:pt x="521" y="1043"/>
                  </a:lnTo>
                  <a:lnTo>
                    <a:pt x="515" y="1036"/>
                  </a:lnTo>
                  <a:lnTo>
                    <a:pt x="506" y="1028"/>
                  </a:lnTo>
                  <a:lnTo>
                    <a:pt x="497" y="1025"/>
                  </a:lnTo>
                  <a:lnTo>
                    <a:pt x="497" y="1025"/>
                  </a:lnTo>
                  <a:lnTo>
                    <a:pt x="459" y="1013"/>
                  </a:lnTo>
                  <a:lnTo>
                    <a:pt x="426" y="1002"/>
                  </a:lnTo>
                  <a:lnTo>
                    <a:pt x="392" y="987"/>
                  </a:lnTo>
                  <a:lnTo>
                    <a:pt x="362" y="970"/>
                  </a:lnTo>
                  <a:lnTo>
                    <a:pt x="334" y="952"/>
                  </a:lnTo>
                  <a:lnTo>
                    <a:pt x="308" y="931"/>
                  </a:lnTo>
                  <a:lnTo>
                    <a:pt x="286" y="911"/>
                  </a:lnTo>
                  <a:lnTo>
                    <a:pt x="264" y="886"/>
                  </a:lnTo>
                  <a:lnTo>
                    <a:pt x="245" y="862"/>
                  </a:lnTo>
                  <a:lnTo>
                    <a:pt x="228" y="834"/>
                  </a:lnTo>
                  <a:lnTo>
                    <a:pt x="213" y="806"/>
                  </a:lnTo>
                  <a:lnTo>
                    <a:pt x="202" y="776"/>
                  </a:lnTo>
                  <a:lnTo>
                    <a:pt x="191" y="745"/>
                  </a:lnTo>
                  <a:lnTo>
                    <a:pt x="183" y="711"/>
                  </a:lnTo>
                  <a:lnTo>
                    <a:pt x="180" y="677"/>
                  </a:lnTo>
                  <a:lnTo>
                    <a:pt x="176" y="640"/>
                  </a:lnTo>
                  <a:lnTo>
                    <a:pt x="176" y="640"/>
                  </a:lnTo>
                  <a:lnTo>
                    <a:pt x="176" y="616"/>
                  </a:lnTo>
                  <a:lnTo>
                    <a:pt x="178" y="590"/>
                  </a:lnTo>
                  <a:lnTo>
                    <a:pt x="180" y="564"/>
                  </a:lnTo>
                  <a:lnTo>
                    <a:pt x="183" y="539"/>
                  </a:lnTo>
                  <a:lnTo>
                    <a:pt x="187" y="513"/>
                  </a:lnTo>
                  <a:lnTo>
                    <a:pt x="194" y="489"/>
                  </a:lnTo>
                  <a:lnTo>
                    <a:pt x="200" y="465"/>
                  </a:lnTo>
                  <a:lnTo>
                    <a:pt x="209" y="440"/>
                  </a:lnTo>
                  <a:lnTo>
                    <a:pt x="219" y="416"/>
                  </a:lnTo>
                  <a:lnTo>
                    <a:pt x="228" y="392"/>
                  </a:lnTo>
                  <a:lnTo>
                    <a:pt x="239" y="369"/>
                  </a:lnTo>
                  <a:lnTo>
                    <a:pt x="252" y="345"/>
                  </a:lnTo>
                  <a:lnTo>
                    <a:pt x="265" y="325"/>
                  </a:lnTo>
                  <a:lnTo>
                    <a:pt x="280" y="302"/>
                  </a:lnTo>
                  <a:lnTo>
                    <a:pt x="295" y="282"/>
                  </a:lnTo>
                  <a:lnTo>
                    <a:pt x="312" y="261"/>
                  </a:lnTo>
                  <a:lnTo>
                    <a:pt x="312" y="261"/>
                  </a:lnTo>
                  <a:lnTo>
                    <a:pt x="329" y="241"/>
                  </a:lnTo>
                  <a:lnTo>
                    <a:pt x="347" y="222"/>
                  </a:lnTo>
                  <a:lnTo>
                    <a:pt x="368" y="205"/>
                  </a:lnTo>
                  <a:lnTo>
                    <a:pt x="387" y="188"/>
                  </a:lnTo>
                  <a:lnTo>
                    <a:pt x="409" y="174"/>
                  </a:lnTo>
                  <a:lnTo>
                    <a:pt x="430" y="159"/>
                  </a:lnTo>
                  <a:lnTo>
                    <a:pt x="452" y="146"/>
                  </a:lnTo>
                  <a:lnTo>
                    <a:pt x="474" y="134"/>
                  </a:lnTo>
                  <a:lnTo>
                    <a:pt x="497" y="123"/>
                  </a:lnTo>
                  <a:lnTo>
                    <a:pt x="521" y="114"/>
                  </a:lnTo>
                  <a:lnTo>
                    <a:pt x="543" y="106"/>
                  </a:lnTo>
                  <a:lnTo>
                    <a:pt x="570" y="99"/>
                  </a:lnTo>
                  <a:lnTo>
                    <a:pt x="594" y="93"/>
                  </a:lnTo>
                  <a:lnTo>
                    <a:pt x="618" y="90"/>
                  </a:lnTo>
                  <a:lnTo>
                    <a:pt x="644" y="88"/>
                  </a:lnTo>
                  <a:lnTo>
                    <a:pt x="668" y="86"/>
                  </a:lnTo>
                  <a:lnTo>
                    <a:pt x="668" y="86"/>
                  </a:lnTo>
                  <a:lnTo>
                    <a:pt x="683" y="86"/>
                  </a:lnTo>
                  <a:lnTo>
                    <a:pt x="683" y="86"/>
                  </a:lnTo>
                  <a:lnTo>
                    <a:pt x="706" y="86"/>
                  </a:lnTo>
                  <a:lnTo>
                    <a:pt x="726" y="88"/>
                  </a:lnTo>
                  <a:lnTo>
                    <a:pt x="749" y="91"/>
                  </a:lnTo>
                  <a:lnTo>
                    <a:pt x="769" y="95"/>
                  </a:lnTo>
                  <a:lnTo>
                    <a:pt x="792" y="101"/>
                  </a:lnTo>
                  <a:lnTo>
                    <a:pt x="814" y="106"/>
                  </a:lnTo>
                  <a:lnTo>
                    <a:pt x="855" y="123"/>
                  </a:lnTo>
                  <a:lnTo>
                    <a:pt x="898" y="144"/>
                  </a:lnTo>
                  <a:lnTo>
                    <a:pt x="937" y="168"/>
                  </a:lnTo>
                  <a:lnTo>
                    <a:pt x="958" y="183"/>
                  </a:lnTo>
                  <a:lnTo>
                    <a:pt x="976" y="198"/>
                  </a:lnTo>
                  <a:lnTo>
                    <a:pt x="995" y="215"/>
                  </a:lnTo>
                  <a:lnTo>
                    <a:pt x="1012" y="231"/>
                  </a:lnTo>
                  <a:lnTo>
                    <a:pt x="1029" y="250"/>
                  </a:lnTo>
                  <a:lnTo>
                    <a:pt x="1045" y="269"/>
                  </a:lnTo>
                  <a:lnTo>
                    <a:pt x="1062" y="287"/>
                  </a:lnTo>
                  <a:lnTo>
                    <a:pt x="1077" y="310"/>
                  </a:lnTo>
                  <a:lnTo>
                    <a:pt x="1090" y="330"/>
                  </a:lnTo>
                  <a:lnTo>
                    <a:pt x="1103" y="355"/>
                  </a:lnTo>
                  <a:lnTo>
                    <a:pt x="1116" y="377"/>
                  </a:lnTo>
                  <a:lnTo>
                    <a:pt x="1127" y="403"/>
                  </a:lnTo>
                  <a:lnTo>
                    <a:pt x="1139" y="427"/>
                  </a:lnTo>
                  <a:lnTo>
                    <a:pt x="1146" y="453"/>
                  </a:lnTo>
                  <a:lnTo>
                    <a:pt x="1155" y="481"/>
                  </a:lnTo>
                  <a:lnTo>
                    <a:pt x="1163" y="509"/>
                  </a:lnTo>
                  <a:lnTo>
                    <a:pt x="1168" y="537"/>
                  </a:lnTo>
                  <a:lnTo>
                    <a:pt x="1172" y="567"/>
                  </a:lnTo>
                  <a:lnTo>
                    <a:pt x="1176" y="597"/>
                  </a:lnTo>
                  <a:lnTo>
                    <a:pt x="1176" y="629"/>
                  </a:lnTo>
                  <a:lnTo>
                    <a:pt x="1176" y="629"/>
                  </a:lnTo>
                  <a:lnTo>
                    <a:pt x="1176" y="662"/>
                  </a:lnTo>
                  <a:lnTo>
                    <a:pt x="1174" y="696"/>
                  </a:lnTo>
                  <a:lnTo>
                    <a:pt x="1170" y="728"/>
                  </a:lnTo>
                  <a:lnTo>
                    <a:pt x="1165" y="758"/>
                  </a:lnTo>
                  <a:lnTo>
                    <a:pt x="1155" y="786"/>
                  </a:lnTo>
                  <a:lnTo>
                    <a:pt x="1144" y="814"/>
                  </a:lnTo>
                  <a:lnTo>
                    <a:pt x="1131" y="840"/>
                  </a:lnTo>
                  <a:lnTo>
                    <a:pt x="1116" y="864"/>
                  </a:lnTo>
                  <a:lnTo>
                    <a:pt x="1099" y="888"/>
                  </a:lnTo>
                  <a:lnTo>
                    <a:pt x="1081" y="909"/>
                  </a:lnTo>
                  <a:lnTo>
                    <a:pt x="1060" y="929"/>
                  </a:lnTo>
                  <a:lnTo>
                    <a:pt x="1036" y="948"/>
                  </a:lnTo>
                  <a:lnTo>
                    <a:pt x="1012" y="965"/>
                  </a:lnTo>
                  <a:lnTo>
                    <a:pt x="984" y="980"/>
                  </a:lnTo>
                  <a:lnTo>
                    <a:pt x="954" y="995"/>
                  </a:lnTo>
                  <a:lnTo>
                    <a:pt x="924" y="1006"/>
                  </a:lnTo>
                  <a:lnTo>
                    <a:pt x="924" y="1006"/>
                  </a:lnTo>
                  <a:lnTo>
                    <a:pt x="913" y="1011"/>
                  </a:lnTo>
                  <a:lnTo>
                    <a:pt x="905" y="1019"/>
                  </a:lnTo>
                  <a:lnTo>
                    <a:pt x="900" y="1028"/>
                  </a:lnTo>
                  <a:lnTo>
                    <a:pt x="896" y="1038"/>
                  </a:lnTo>
                  <a:lnTo>
                    <a:pt x="896" y="1038"/>
                  </a:lnTo>
                  <a:lnTo>
                    <a:pt x="894" y="1049"/>
                  </a:lnTo>
                  <a:lnTo>
                    <a:pt x="896" y="1060"/>
                  </a:lnTo>
                  <a:lnTo>
                    <a:pt x="902" y="1069"/>
                  </a:lnTo>
                  <a:lnTo>
                    <a:pt x="909" y="1079"/>
                  </a:lnTo>
                  <a:lnTo>
                    <a:pt x="909" y="1079"/>
                  </a:lnTo>
                  <a:lnTo>
                    <a:pt x="943" y="1110"/>
                  </a:lnTo>
                  <a:lnTo>
                    <a:pt x="943" y="1110"/>
                  </a:lnTo>
                  <a:lnTo>
                    <a:pt x="930" y="1122"/>
                  </a:lnTo>
                  <a:lnTo>
                    <a:pt x="915" y="1133"/>
                  </a:lnTo>
                  <a:lnTo>
                    <a:pt x="904" y="1148"/>
                  </a:lnTo>
                  <a:lnTo>
                    <a:pt x="892" y="1163"/>
                  </a:lnTo>
                  <a:lnTo>
                    <a:pt x="892" y="1163"/>
                  </a:lnTo>
                  <a:lnTo>
                    <a:pt x="876" y="1189"/>
                  </a:lnTo>
                  <a:lnTo>
                    <a:pt x="864" y="1217"/>
                  </a:lnTo>
                  <a:lnTo>
                    <a:pt x="855" y="1245"/>
                  </a:lnTo>
                  <a:lnTo>
                    <a:pt x="851" y="1273"/>
                  </a:lnTo>
                  <a:lnTo>
                    <a:pt x="851" y="1303"/>
                  </a:lnTo>
                  <a:lnTo>
                    <a:pt x="855" y="1331"/>
                  </a:lnTo>
                  <a:lnTo>
                    <a:pt x="862" y="1359"/>
                  </a:lnTo>
                  <a:lnTo>
                    <a:pt x="874" y="1387"/>
                  </a:lnTo>
                  <a:lnTo>
                    <a:pt x="874" y="1387"/>
                  </a:lnTo>
                  <a:lnTo>
                    <a:pt x="881" y="1400"/>
                  </a:lnTo>
                  <a:lnTo>
                    <a:pt x="892" y="1415"/>
                  </a:lnTo>
                  <a:lnTo>
                    <a:pt x="904" y="1429"/>
                  </a:lnTo>
                  <a:lnTo>
                    <a:pt x="917" y="1443"/>
                  </a:lnTo>
                  <a:lnTo>
                    <a:pt x="945" y="1469"/>
                  </a:lnTo>
                  <a:lnTo>
                    <a:pt x="971" y="1489"/>
                  </a:lnTo>
                  <a:lnTo>
                    <a:pt x="971" y="1489"/>
                  </a:lnTo>
                  <a:lnTo>
                    <a:pt x="982" y="1521"/>
                  </a:lnTo>
                  <a:lnTo>
                    <a:pt x="993" y="1551"/>
                  </a:lnTo>
                  <a:lnTo>
                    <a:pt x="1006" y="1577"/>
                  </a:lnTo>
                  <a:lnTo>
                    <a:pt x="1019" y="1601"/>
                  </a:lnTo>
                  <a:lnTo>
                    <a:pt x="1034" y="1624"/>
                  </a:lnTo>
                  <a:lnTo>
                    <a:pt x="1047" y="1644"/>
                  </a:lnTo>
                  <a:lnTo>
                    <a:pt x="1073" y="1678"/>
                  </a:lnTo>
                  <a:lnTo>
                    <a:pt x="1098" y="1704"/>
                  </a:lnTo>
                  <a:lnTo>
                    <a:pt x="1118" y="1721"/>
                  </a:lnTo>
                  <a:lnTo>
                    <a:pt x="1135" y="1734"/>
                  </a:lnTo>
                  <a:lnTo>
                    <a:pt x="1135" y="1734"/>
                  </a:lnTo>
                  <a:close/>
                  <a:moveTo>
                    <a:pt x="329" y="1422"/>
                  </a:moveTo>
                  <a:lnTo>
                    <a:pt x="329" y="1422"/>
                  </a:lnTo>
                  <a:lnTo>
                    <a:pt x="346" y="1439"/>
                  </a:lnTo>
                  <a:lnTo>
                    <a:pt x="361" y="1457"/>
                  </a:lnTo>
                  <a:lnTo>
                    <a:pt x="374" y="1478"/>
                  </a:lnTo>
                  <a:lnTo>
                    <a:pt x="383" y="1499"/>
                  </a:lnTo>
                  <a:lnTo>
                    <a:pt x="389" y="1519"/>
                  </a:lnTo>
                  <a:lnTo>
                    <a:pt x="392" y="1540"/>
                  </a:lnTo>
                  <a:lnTo>
                    <a:pt x="394" y="1562"/>
                  </a:lnTo>
                  <a:lnTo>
                    <a:pt x="390" y="1584"/>
                  </a:lnTo>
                  <a:lnTo>
                    <a:pt x="390" y="1584"/>
                  </a:lnTo>
                  <a:lnTo>
                    <a:pt x="387" y="1601"/>
                  </a:lnTo>
                  <a:lnTo>
                    <a:pt x="379" y="1618"/>
                  </a:lnTo>
                  <a:lnTo>
                    <a:pt x="370" y="1633"/>
                  </a:lnTo>
                  <a:lnTo>
                    <a:pt x="359" y="1646"/>
                  </a:lnTo>
                  <a:lnTo>
                    <a:pt x="346" y="1659"/>
                  </a:lnTo>
                  <a:lnTo>
                    <a:pt x="333" y="1668"/>
                  </a:lnTo>
                  <a:lnTo>
                    <a:pt x="316" y="1678"/>
                  </a:lnTo>
                  <a:lnTo>
                    <a:pt x="297" y="1685"/>
                  </a:lnTo>
                  <a:lnTo>
                    <a:pt x="297" y="1685"/>
                  </a:lnTo>
                  <a:lnTo>
                    <a:pt x="271" y="1693"/>
                  </a:lnTo>
                  <a:lnTo>
                    <a:pt x="247" y="1696"/>
                  </a:lnTo>
                  <a:lnTo>
                    <a:pt x="224" y="1696"/>
                  </a:lnTo>
                  <a:lnTo>
                    <a:pt x="202" y="1694"/>
                  </a:lnTo>
                  <a:lnTo>
                    <a:pt x="181" y="1689"/>
                  </a:lnTo>
                  <a:lnTo>
                    <a:pt x="163" y="1681"/>
                  </a:lnTo>
                  <a:lnTo>
                    <a:pt x="146" y="1672"/>
                  </a:lnTo>
                  <a:lnTo>
                    <a:pt x="129" y="1659"/>
                  </a:lnTo>
                  <a:lnTo>
                    <a:pt x="129" y="1659"/>
                  </a:lnTo>
                  <a:lnTo>
                    <a:pt x="118" y="1644"/>
                  </a:lnTo>
                  <a:lnTo>
                    <a:pt x="109" y="1629"/>
                  </a:lnTo>
                  <a:lnTo>
                    <a:pt x="101" y="1610"/>
                  </a:lnTo>
                  <a:lnTo>
                    <a:pt x="96" y="1592"/>
                  </a:lnTo>
                  <a:lnTo>
                    <a:pt x="90" y="1571"/>
                  </a:lnTo>
                  <a:lnTo>
                    <a:pt x="88" y="1549"/>
                  </a:lnTo>
                  <a:lnTo>
                    <a:pt x="86" y="1525"/>
                  </a:lnTo>
                  <a:lnTo>
                    <a:pt x="86" y="1500"/>
                  </a:lnTo>
                  <a:lnTo>
                    <a:pt x="86" y="1500"/>
                  </a:lnTo>
                  <a:lnTo>
                    <a:pt x="88" y="1485"/>
                  </a:lnTo>
                  <a:lnTo>
                    <a:pt x="92" y="1474"/>
                  </a:lnTo>
                  <a:lnTo>
                    <a:pt x="96" y="1461"/>
                  </a:lnTo>
                  <a:lnTo>
                    <a:pt x="101" y="1452"/>
                  </a:lnTo>
                  <a:lnTo>
                    <a:pt x="109" y="1441"/>
                  </a:lnTo>
                  <a:lnTo>
                    <a:pt x="116" y="1431"/>
                  </a:lnTo>
                  <a:lnTo>
                    <a:pt x="124" y="1422"/>
                  </a:lnTo>
                  <a:lnTo>
                    <a:pt x="133" y="1415"/>
                  </a:lnTo>
                  <a:lnTo>
                    <a:pt x="155" y="1401"/>
                  </a:lnTo>
                  <a:lnTo>
                    <a:pt x="178" y="1392"/>
                  </a:lnTo>
                  <a:lnTo>
                    <a:pt x="202" y="1387"/>
                  </a:lnTo>
                  <a:lnTo>
                    <a:pt x="226" y="1385"/>
                  </a:lnTo>
                  <a:lnTo>
                    <a:pt x="226" y="1385"/>
                  </a:lnTo>
                  <a:lnTo>
                    <a:pt x="249" y="1387"/>
                  </a:lnTo>
                  <a:lnTo>
                    <a:pt x="260" y="1388"/>
                  </a:lnTo>
                  <a:lnTo>
                    <a:pt x="273" y="1392"/>
                  </a:lnTo>
                  <a:lnTo>
                    <a:pt x="288" y="1396"/>
                  </a:lnTo>
                  <a:lnTo>
                    <a:pt x="301" y="1403"/>
                  </a:lnTo>
                  <a:lnTo>
                    <a:pt x="314" y="1413"/>
                  </a:lnTo>
                  <a:lnTo>
                    <a:pt x="329" y="1422"/>
                  </a:lnTo>
                  <a:lnTo>
                    <a:pt x="329" y="1422"/>
                  </a:lnTo>
                  <a:close/>
                  <a:moveTo>
                    <a:pt x="950" y="1347"/>
                  </a:moveTo>
                  <a:lnTo>
                    <a:pt x="950" y="1347"/>
                  </a:lnTo>
                  <a:lnTo>
                    <a:pt x="945" y="1331"/>
                  </a:lnTo>
                  <a:lnTo>
                    <a:pt x="939" y="1314"/>
                  </a:lnTo>
                  <a:lnTo>
                    <a:pt x="937" y="1297"/>
                  </a:lnTo>
                  <a:lnTo>
                    <a:pt x="937" y="1280"/>
                  </a:lnTo>
                  <a:lnTo>
                    <a:pt x="941" y="1262"/>
                  </a:lnTo>
                  <a:lnTo>
                    <a:pt x="946" y="1245"/>
                  </a:lnTo>
                  <a:lnTo>
                    <a:pt x="954" y="1228"/>
                  </a:lnTo>
                  <a:lnTo>
                    <a:pt x="963" y="1211"/>
                  </a:lnTo>
                  <a:lnTo>
                    <a:pt x="963" y="1211"/>
                  </a:lnTo>
                  <a:lnTo>
                    <a:pt x="974" y="1196"/>
                  </a:lnTo>
                  <a:lnTo>
                    <a:pt x="987" y="1185"/>
                  </a:lnTo>
                  <a:lnTo>
                    <a:pt x="999" y="1176"/>
                  </a:lnTo>
                  <a:lnTo>
                    <a:pt x="1012" y="1170"/>
                  </a:lnTo>
                  <a:lnTo>
                    <a:pt x="1025" y="1164"/>
                  </a:lnTo>
                  <a:lnTo>
                    <a:pt x="1038" y="1163"/>
                  </a:lnTo>
                  <a:lnTo>
                    <a:pt x="1051" y="1161"/>
                  </a:lnTo>
                  <a:lnTo>
                    <a:pt x="1062" y="1161"/>
                  </a:lnTo>
                  <a:lnTo>
                    <a:pt x="1062" y="1161"/>
                  </a:lnTo>
                  <a:lnTo>
                    <a:pt x="1088" y="1163"/>
                  </a:lnTo>
                  <a:lnTo>
                    <a:pt x="1113" y="1168"/>
                  </a:lnTo>
                  <a:lnTo>
                    <a:pt x="1135" y="1176"/>
                  </a:lnTo>
                  <a:lnTo>
                    <a:pt x="1157" y="1189"/>
                  </a:lnTo>
                  <a:lnTo>
                    <a:pt x="1176" y="1202"/>
                  </a:lnTo>
                  <a:lnTo>
                    <a:pt x="1191" y="1217"/>
                  </a:lnTo>
                  <a:lnTo>
                    <a:pt x="1202" y="1234"/>
                  </a:lnTo>
                  <a:lnTo>
                    <a:pt x="1206" y="1243"/>
                  </a:lnTo>
                  <a:lnTo>
                    <a:pt x="1208" y="1252"/>
                  </a:lnTo>
                  <a:lnTo>
                    <a:pt x="1208" y="1252"/>
                  </a:lnTo>
                  <a:lnTo>
                    <a:pt x="1211" y="1276"/>
                  </a:lnTo>
                  <a:lnTo>
                    <a:pt x="1213" y="1301"/>
                  </a:lnTo>
                  <a:lnTo>
                    <a:pt x="1213" y="1323"/>
                  </a:lnTo>
                  <a:lnTo>
                    <a:pt x="1213" y="1345"/>
                  </a:lnTo>
                  <a:lnTo>
                    <a:pt x="1210" y="1364"/>
                  </a:lnTo>
                  <a:lnTo>
                    <a:pt x="1204" y="1381"/>
                  </a:lnTo>
                  <a:lnTo>
                    <a:pt x="1198" y="1396"/>
                  </a:lnTo>
                  <a:lnTo>
                    <a:pt x="1189" y="1407"/>
                  </a:lnTo>
                  <a:lnTo>
                    <a:pt x="1189" y="1407"/>
                  </a:lnTo>
                  <a:lnTo>
                    <a:pt x="1182" y="1416"/>
                  </a:lnTo>
                  <a:lnTo>
                    <a:pt x="1174" y="1422"/>
                  </a:lnTo>
                  <a:lnTo>
                    <a:pt x="1163" y="1428"/>
                  </a:lnTo>
                  <a:lnTo>
                    <a:pt x="1154" y="1431"/>
                  </a:lnTo>
                  <a:lnTo>
                    <a:pt x="1140" y="1435"/>
                  </a:lnTo>
                  <a:lnTo>
                    <a:pt x="1127" y="1437"/>
                  </a:lnTo>
                  <a:lnTo>
                    <a:pt x="1114" y="1439"/>
                  </a:lnTo>
                  <a:lnTo>
                    <a:pt x="1098" y="1437"/>
                  </a:lnTo>
                  <a:lnTo>
                    <a:pt x="1098" y="1437"/>
                  </a:lnTo>
                  <a:lnTo>
                    <a:pt x="1075" y="1435"/>
                  </a:lnTo>
                  <a:lnTo>
                    <a:pt x="1051" y="1429"/>
                  </a:lnTo>
                  <a:lnTo>
                    <a:pt x="1030" y="1422"/>
                  </a:lnTo>
                  <a:lnTo>
                    <a:pt x="1010" y="1411"/>
                  </a:lnTo>
                  <a:lnTo>
                    <a:pt x="991" y="1398"/>
                  </a:lnTo>
                  <a:lnTo>
                    <a:pt x="976" y="1383"/>
                  </a:lnTo>
                  <a:lnTo>
                    <a:pt x="961" y="1366"/>
                  </a:lnTo>
                  <a:lnTo>
                    <a:pt x="950" y="1347"/>
                  </a:lnTo>
                  <a:lnTo>
                    <a:pt x="950" y="1347"/>
                  </a:lnTo>
                  <a:close/>
                  <a:moveTo>
                    <a:pt x="1301" y="1612"/>
                  </a:moveTo>
                  <a:lnTo>
                    <a:pt x="1301" y="1612"/>
                  </a:lnTo>
                  <a:lnTo>
                    <a:pt x="1297" y="1624"/>
                  </a:lnTo>
                  <a:lnTo>
                    <a:pt x="1292" y="1633"/>
                  </a:lnTo>
                  <a:lnTo>
                    <a:pt x="1284" y="1642"/>
                  </a:lnTo>
                  <a:lnTo>
                    <a:pt x="1279" y="1652"/>
                  </a:lnTo>
                  <a:lnTo>
                    <a:pt x="1269" y="1659"/>
                  </a:lnTo>
                  <a:lnTo>
                    <a:pt x="1262" y="1665"/>
                  </a:lnTo>
                  <a:lnTo>
                    <a:pt x="1252" y="1670"/>
                  </a:lnTo>
                  <a:lnTo>
                    <a:pt x="1241" y="1676"/>
                  </a:lnTo>
                  <a:lnTo>
                    <a:pt x="1241" y="1676"/>
                  </a:lnTo>
                  <a:lnTo>
                    <a:pt x="1234" y="1678"/>
                  </a:lnTo>
                  <a:lnTo>
                    <a:pt x="1228" y="1678"/>
                  </a:lnTo>
                  <a:lnTo>
                    <a:pt x="1228" y="1678"/>
                  </a:lnTo>
                  <a:lnTo>
                    <a:pt x="1219" y="1678"/>
                  </a:lnTo>
                  <a:lnTo>
                    <a:pt x="1208" y="1674"/>
                  </a:lnTo>
                  <a:lnTo>
                    <a:pt x="1198" y="1670"/>
                  </a:lnTo>
                  <a:lnTo>
                    <a:pt x="1189" y="1665"/>
                  </a:lnTo>
                  <a:lnTo>
                    <a:pt x="1168" y="1650"/>
                  </a:lnTo>
                  <a:lnTo>
                    <a:pt x="1148" y="1629"/>
                  </a:lnTo>
                  <a:lnTo>
                    <a:pt x="1127" y="1607"/>
                  </a:lnTo>
                  <a:lnTo>
                    <a:pt x="1109" y="1581"/>
                  </a:lnTo>
                  <a:lnTo>
                    <a:pt x="1092" y="1551"/>
                  </a:lnTo>
                  <a:lnTo>
                    <a:pt x="1075" y="1523"/>
                  </a:lnTo>
                  <a:lnTo>
                    <a:pt x="1075" y="1523"/>
                  </a:lnTo>
                  <a:lnTo>
                    <a:pt x="1094" y="1523"/>
                  </a:lnTo>
                  <a:lnTo>
                    <a:pt x="1094" y="1523"/>
                  </a:lnTo>
                  <a:lnTo>
                    <a:pt x="1109" y="1525"/>
                  </a:lnTo>
                  <a:lnTo>
                    <a:pt x="1109" y="1525"/>
                  </a:lnTo>
                  <a:lnTo>
                    <a:pt x="1133" y="1523"/>
                  </a:lnTo>
                  <a:lnTo>
                    <a:pt x="1154" y="1521"/>
                  </a:lnTo>
                  <a:lnTo>
                    <a:pt x="1174" y="1515"/>
                  </a:lnTo>
                  <a:lnTo>
                    <a:pt x="1193" y="1508"/>
                  </a:lnTo>
                  <a:lnTo>
                    <a:pt x="1211" y="1500"/>
                  </a:lnTo>
                  <a:lnTo>
                    <a:pt x="1228" y="1489"/>
                  </a:lnTo>
                  <a:lnTo>
                    <a:pt x="1241" y="1478"/>
                  </a:lnTo>
                  <a:lnTo>
                    <a:pt x="1256" y="1463"/>
                  </a:lnTo>
                  <a:lnTo>
                    <a:pt x="1256" y="1463"/>
                  </a:lnTo>
                  <a:lnTo>
                    <a:pt x="1266" y="1448"/>
                  </a:lnTo>
                  <a:lnTo>
                    <a:pt x="1275" y="1433"/>
                  </a:lnTo>
                  <a:lnTo>
                    <a:pt x="1275" y="1433"/>
                  </a:lnTo>
                  <a:lnTo>
                    <a:pt x="1286" y="1457"/>
                  </a:lnTo>
                  <a:lnTo>
                    <a:pt x="1295" y="1482"/>
                  </a:lnTo>
                  <a:lnTo>
                    <a:pt x="1303" y="1506"/>
                  </a:lnTo>
                  <a:lnTo>
                    <a:pt x="1307" y="1530"/>
                  </a:lnTo>
                  <a:lnTo>
                    <a:pt x="1308" y="1553"/>
                  </a:lnTo>
                  <a:lnTo>
                    <a:pt x="1308" y="1573"/>
                  </a:lnTo>
                  <a:lnTo>
                    <a:pt x="1307" y="1594"/>
                  </a:lnTo>
                  <a:lnTo>
                    <a:pt x="1301" y="1612"/>
                  </a:lnTo>
                  <a:lnTo>
                    <a:pt x="1301" y="16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350"/>
            </a:p>
          </p:txBody>
        </p:sp>
      </p:grpSp>
      <p:grpSp>
        <p:nvGrpSpPr>
          <p:cNvPr id="291" name="그룹 290"/>
          <p:cNvGrpSpPr/>
          <p:nvPr/>
        </p:nvGrpSpPr>
        <p:grpSpPr>
          <a:xfrm>
            <a:off x="5265759" y="1800172"/>
            <a:ext cx="292229" cy="433430"/>
            <a:chOff x="8034338" y="6118225"/>
            <a:chExt cx="1033463" cy="1379538"/>
          </a:xfrm>
        </p:grpSpPr>
        <p:sp>
          <p:nvSpPr>
            <p:cNvPr id="348" name="Freeform 320"/>
            <p:cNvSpPr/>
            <p:nvPr userDrawn="1"/>
          </p:nvSpPr>
          <p:spPr bwMode="auto">
            <a:xfrm>
              <a:off x="8061325" y="6159500"/>
              <a:ext cx="973138" cy="1304925"/>
            </a:xfrm>
            <a:custGeom>
              <a:avLst/>
              <a:gdLst>
                <a:gd name="T0" fmla="*/ 388 w 1226"/>
                <a:gd name="T1" fmla="*/ 993 h 1644"/>
                <a:gd name="T2" fmla="*/ 263 w 1226"/>
                <a:gd name="T3" fmla="*/ 916 h 1644"/>
                <a:gd name="T4" fmla="*/ 183 w 1226"/>
                <a:gd name="T5" fmla="*/ 838 h 1644"/>
                <a:gd name="T6" fmla="*/ 134 w 1226"/>
                <a:gd name="T7" fmla="*/ 754 h 1644"/>
                <a:gd name="T8" fmla="*/ 106 w 1226"/>
                <a:gd name="T9" fmla="*/ 651 h 1644"/>
                <a:gd name="T10" fmla="*/ 106 w 1226"/>
                <a:gd name="T11" fmla="*/ 562 h 1644"/>
                <a:gd name="T12" fmla="*/ 127 w 1226"/>
                <a:gd name="T13" fmla="*/ 442 h 1644"/>
                <a:gd name="T14" fmla="*/ 207 w 1226"/>
                <a:gd name="T15" fmla="*/ 252 h 1644"/>
                <a:gd name="T16" fmla="*/ 321 w 1226"/>
                <a:gd name="T17" fmla="*/ 121 h 1644"/>
                <a:gd name="T18" fmla="*/ 446 w 1226"/>
                <a:gd name="T19" fmla="*/ 41 h 1644"/>
                <a:gd name="T20" fmla="*/ 535 w 1226"/>
                <a:gd name="T21" fmla="*/ 11 h 1644"/>
                <a:gd name="T22" fmla="*/ 702 w 1226"/>
                <a:gd name="T23" fmla="*/ 2 h 1644"/>
                <a:gd name="T24" fmla="*/ 825 w 1226"/>
                <a:gd name="T25" fmla="*/ 28 h 1644"/>
                <a:gd name="T26" fmla="*/ 924 w 1226"/>
                <a:gd name="T27" fmla="*/ 73 h 1644"/>
                <a:gd name="T28" fmla="*/ 1015 w 1226"/>
                <a:gd name="T29" fmla="*/ 147 h 1644"/>
                <a:gd name="T30" fmla="*/ 1095 w 1226"/>
                <a:gd name="T31" fmla="*/ 252 h 1644"/>
                <a:gd name="T32" fmla="*/ 1157 w 1226"/>
                <a:gd name="T33" fmla="*/ 395 h 1644"/>
                <a:gd name="T34" fmla="*/ 1175 w 1226"/>
                <a:gd name="T35" fmla="*/ 485 h 1644"/>
                <a:gd name="T36" fmla="*/ 1175 w 1226"/>
                <a:gd name="T37" fmla="*/ 651 h 1644"/>
                <a:gd name="T38" fmla="*/ 1151 w 1226"/>
                <a:gd name="T39" fmla="*/ 754 h 1644"/>
                <a:gd name="T40" fmla="*/ 1101 w 1226"/>
                <a:gd name="T41" fmla="*/ 856 h 1644"/>
                <a:gd name="T42" fmla="*/ 1015 w 1226"/>
                <a:gd name="T43" fmla="*/ 946 h 1644"/>
                <a:gd name="T44" fmla="*/ 886 w 1226"/>
                <a:gd name="T45" fmla="*/ 1013 h 1644"/>
                <a:gd name="T46" fmla="*/ 830 w 1226"/>
                <a:gd name="T47" fmla="*/ 1047 h 1644"/>
                <a:gd name="T48" fmla="*/ 965 w 1226"/>
                <a:gd name="T49" fmla="*/ 1129 h 1644"/>
                <a:gd name="T50" fmla="*/ 1065 w 1226"/>
                <a:gd name="T51" fmla="*/ 1220 h 1644"/>
                <a:gd name="T52" fmla="*/ 1118 w 1226"/>
                <a:gd name="T53" fmla="*/ 1258 h 1644"/>
                <a:gd name="T54" fmla="*/ 1174 w 1226"/>
                <a:gd name="T55" fmla="*/ 1297 h 1644"/>
                <a:gd name="T56" fmla="*/ 1220 w 1226"/>
                <a:gd name="T57" fmla="*/ 1377 h 1644"/>
                <a:gd name="T58" fmla="*/ 1217 w 1226"/>
                <a:gd name="T59" fmla="*/ 1511 h 1644"/>
                <a:gd name="T60" fmla="*/ 1194 w 1226"/>
                <a:gd name="T61" fmla="*/ 1567 h 1644"/>
                <a:gd name="T62" fmla="*/ 1149 w 1226"/>
                <a:gd name="T63" fmla="*/ 1614 h 1644"/>
                <a:gd name="T64" fmla="*/ 1095 w 1226"/>
                <a:gd name="T65" fmla="*/ 1638 h 1644"/>
                <a:gd name="T66" fmla="*/ 1019 w 1226"/>
                <a:gd name="T67" fmla="*/ 1642 h 1644"/>
                <a:gd name="T68" fmla="*/ 905 w 1226"/>
                <a:gd name="T69" fmla="*/ 1605 h 1644"/>
                <a:gd name="T70" fmla="*/ 849 w 1226"/>
                <a:gd name="T71" fmla="*/ 1551 h 1644"/>
                <a:gd name="T72" fmla="*/ 834 w 1226"/>
                <a:gd name="T73" fmla="*/ 1513 h 1644"/>
                <a:gd name="T74" fmla="*/ 827 w 1226"/>
                <a:gd name="T75" fmla="*/ 1439 h 1644"/>
                <a:gd name="T76" fmla="*/ 847 w 1226"/>
                <a:gd name="T77" fmla="*/ 1375 h 1644"/>
                <a:gd name="T78" fmla="*/ 297 w 1226"/>
                <a:gd name="T79" fmla="*/ 1392 h 1644"/>
                <a:gd name="T80" fmla="*/ 218 w 1226"/>
                <a:gd name="T81" fmla="*/ 1429 h 1644"/>
                <a:gd name="T82" fmla="*/ 129 w 1226"/>
                <a:gd name="T83" fmla="*/ 1427 h 1644"/>
                <a:gd name="T84" fmla="*/ 50 w 1226"/>
                <a:gd name="T85" fmla="*/ 1385 h 1644"/>
                <a:gd name="T86" fmla="*/ 11 w 1226"/>
                <a:gd name="T87" fmla="*/ 1334 h 1644"/>
                <a:gd name="T88" fmla="*/ 0 w 1226"/>
                <a:gd name="T89" fmla="*/ 1274 h 1644"/>
                <a:gd name="T90" fmla="*/ 11 w 1226"/>
                <a:gd name="T91" fmla="*/ 1215 h 1644"/>
                <a:gd name="T92" fmla="*/ 45 w 1226"/>
                <a:gd name="T93" fmla="*/ 1157 h 1644"/>
                <a:gd name="T94" fmla="*/ 93 w 1226"/>
                <a:gd name="T95" fmla="*/ 1108 h 1644"/>
                <a:gd name="T96" fmla="*/ 155 w 1226"/>
                <a:gd name="T97" fmla="*/ 1078 h 1644"/>
                <a:gd name="T98" fmla="*/ 229 w 1226"/>
                <a:gd name="T99" fmla="*/ 1069 h 1644"/>
                <a:gd name="T100" fmla="*/ 310 w 1226"/>
                <a:gd name="T101" fmla="*/ 1088 h 1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26" h="1644">
                  <a:moveTo>
                    <a:pt x="446" y="1017"/>
                  </a:moveTo>
                  <a:lnTo>
                    <a:pt x="446" y="1017"/>
                  </a:lnTo>
                  <a:lnTo>
                    <a:pt x="429" y="1011"/>
                  </a:lnTo>
                  <a:lnTo>
                    <a:pt x="388" y="993"/>
                  </a:lnTo>
                  <a:lnTo>
                    <a:pt x="360" y="980"/>
                  </a:lnTo>
                  <a:lnTo>
                    <a:pt x="328" y="963"/>
                  </a:lnTo>
                  <a:lnTo>
                    <a:pt x="297" y="942"/>
                  </a:lnTo>
                  <a:lnTo>
                    <a:pt x="263" y="916"/>
                  </a:lnTo>
                  <a:lnTo>
                    <a:pt x="229" y="888"/>
                  </a:lnTo>
                  <a:lnTo>
                    <a:pt x="215" y="871"/>
                  </a:lnTo>
                  <a:lnTo>
                    <a:pt x="198" y="855"/>
                  </a:lnTo>
                  <a:lnTo>
                    <a:pt x="183" y="838"/>
                  </a:lnTo>
                  <a:lnTo>
                    <a:pt x="170" y="817"/>
                  </a:lnTo>
                  <a:lnTo>
                    <a:pt x="157" y="797"/>
                  </a:lnTo>
                  <a:lnTo>
                    <a:pt x="144" y="776"/>
                  </a:lnTo>
                  <a:lnTo>
                    <a:pt x="134" y="754"/>
                  </a:lnTo>
                  <a:lnTo>
                    <a:pt x="125" y="729"/>
                  </a:lnTo>
                  <a:lnTo>
                    <a:pt x="117" y="705"/>
                  </a:lnTo>
                  <a:lnTo>
                    <a:pt x="110" y="679"/>
                  </a:lnTo>
                  <a:lnTo>
                    <a:pt x="106" y="651"/>
                  </a:lnTo>
                  <a:lnTo>
                    <a:pt x="104" y="623"/>
                  </a:lnTo>
                  <a:lnTo>
                    <a:pt x="103" y="593"/>
                  </a:lnTo>
                  <a:lnTo>
                    <a:pt x="106" y="562"/>
                  </a:lnTo>
                  <a:lnTo>
                    <a:pt x="106" y="562"/>
                  </a:lnTo>
                  <a:lnTo>
                    <a:pt x="110" y="530"/>
                  </a:lnTo>
                  <a:lnTo>
                    <a:pt x="114" y="500"/>
                  </a:lnTo>
                  <a:lnTo>
                    <a:pt x="119" y="470"/>
                  </a:lnTo>
                  <a:lnTo>
                    <a:pt x="127" y="442"/>
                  </a:lnTo>
                  <a:lnTo>
                    <a:pt x="142" y="388"/>
                  </a:lnTo>
                  <a:lnTo>
                    <a:pt x="160" y="339"/>
                  </a:lnTo>
                  <a:lnTo>
                    <a:pt x="183" y="293"/>
                  </a:lnTo>
                  <a:lnTo>
                    <a:pt x="207" y="252"/>
                  </a:lnTo>
                  <a:lnTo>
                    <a:pt x="233" y="214"/>
                  </a:lnTo>
                  <a:lnTo>
                    <a:pt x="261" y="179"/>
                  </a:lnTo>
                  <a:lnTo>
                    <a:pt x="291" y="147"/>
                  </a:lnTo>
                  <a:lnTo>
                    <a:pt x="321" y="121"/>
                  </a:lnTo>
                  <a:lnTo>
                    <a:pt x="353" y="95"/>
                  </a:lnTo>
                  <a:lnTo>
                    <a:pt x="384" y="74"/>
                  </a:lnTo>
                  <a:lnTo>
                    <a:pt x="414" y="56"/>
                  </a:lnTo>
                  <a:lnTo>
                    <a:pt x="446" y="41"/>
                  </a:lnTo>
                  <a:lnTo>
                    <a:pt x="476" y="28"/>
                  </a:lnTo>
                  <a:lnTo>
                    <a:pt x="504" y="18"/>
                  </a:lnTo>
                  <a:lnTo>
                    <a:pt x="504" y="18"/>
                  </a:lnTo>
                  <a:lnTo>
                    <a:pt x="535" y="11"/>
                  </a:lnTo>
                  <a:lnTo>
                    <a:pt x="571" y="4"/>
                  </a:lnTo>
                  <a:lnTo>
                    <a:pt x="612" y="0"/>
                  </a:lnTo>
                  <a:lnTo>
                    <a:pt x="655" y="0"/>
                  </a:lnTo>
                  <a:lnTo>
                    <a:pt x="702" y="2"/>
                  </a:lnTo>
                  <a:lnTo>
                    <a:pt x="750" y="9"/>
                  </a:lnTo>
                  <a:lnTo>
                    <a:pt x="774" y="13"/>
                  </a:lnTo>
                  <a:lnTo>
                    <a:pt x="799" y="20"/>
                  </a:lnTo>
                  <a:lnTo>
                    <a:pt x="825" y="28"/>
                  </a:lnTo>
                  <a:lnTo>
                    <a:pt x="849" y="37"/>
                  </a:lnTo>
                  <a:lnTo>
                    <a:pt x="873" y="46"/>
                  </a:lnTo>
                  <a:lnTo>
                    <a:pt x="899" y="60"/>
                  </a:lnTo>
                  <a:lnTo>
                    <a:pt x="924" y="73"/>
                  </a:lnTo>
                  <a:lnTo>
                    <a:pt x="946" y="89"/>
                  </a:lnTo>
                  <a:lnTo>
                    <a:pt x="970" y="106"/>
                  </a:lnTo>
                  <a:lnTo>
                    <a:pt x="993" y="125"/>
                  </a:lnTo>
                  <a:lnTo>
                    <a:pt x="1015" y="147"/>
                  </a:lnTo>
                  <a:lnTo>
                    <a:pt x="1037" y="170"/>
                  </a:lnTo>
                  <a:lnTo>
                    <a:pt x="1058" y="196"/>
                  </a:lnTo>
                  <a:lnTo>
                    <a:pt x="1077" y="222"/>
                  </a:lnTo>
                  <a:lnTo>
                    <a:pt x="1095" y="252"/>
                  </a:lnTo>
                  <a:lnTo>
                    <a:pt x="1112" y="285"/>
                  </a:lnTo>
                  <a:lnTo>
                    <a:pt x="1129" y="319"/>
                  </a:lnTo>
                  <a:lnTo>
                    <a:pt x="1144" y="356"/>
                  </a:lnTo>
                  <a:lnTo>
                    <a:pt x="1157" y="395"/>
                  </a:lnTo>
                  <a:lnTo>
                    <a:pt x="1168" y="438"/>
                  </a:lnTo>
                  <a:lnTo>
                    <a:pt x="1168" y="438"/>
                  </a:lnTo>
                  <a:lnTo>
                    <a:pt x="1172" y="461"/>
                  </a:lnTo>
                  <a:lnTo>
                    <a:pt x="1175" y="485"/>
                  </a:lnTo>
                  <a:lnTo>
                    <a:pt x="1179" y="519"/>
                  </a:lnTo>
                  <a:lnTo>
                    <a:pt x="1181" y="558"/>
                  </a:lnTo>
                  <a:lnTo>
                    <a:pt x="1179" y="603"/>
                  </a:lnTo>
                  <a:lnTo>
                    <a:pt x="1175" y="651"/>
                  </a:lnTo>
                  <a:lnTo>
                    <a:pt x="1172" y="677"/>
                  </a:lnTo>
                  <a:lnTo>
                    <a:pt x="1166" y="703"/>
                  </a:lnTo>
                  <a:lnTo>
                    <a:pt x="1159" y="728"/>
                  </a:lnTo>
                  <a:lnTo>
                    <a:pt x="1151" y="754"/>
                  </a:lnTo>
                  <a:lnTo>
                    <a:pt x="1142" y="780"/>
                  </a:lnTo>
                  <a:lnTo>
                    <a:pt x="1129" y="806"/>
                  </a:lnTo>
                  <a:lnTo>
                    <a:pt x="1116" y="832"/>
                  </a:lnTo>
                  <a:lnTo>
                    <a:pt x="1101" y="856"/>
                  </a:lnTo>
                  <a:lnTo>
                    <a:pt x="1082" y="881"/>
                  </a:lnTo>
                  <a:lnTo>
                    <a:pt x="1062" y="903"/>
                  </a:lnTo>
                  <a:lnTo>
                    <a:pt x="1039" y="925"/>
                  </a:lnTo>
                  <a:lnTo>
                    <a:pt x="1015" y="946"/>
                  </a:lnTo>
                  <a:lnTo>
                    <a:pt x="987" y="965"/>
                  </a:lnTo>
                  <a:lnTo>
                    <a:pt x="957" y="983"/>
                  </a:lnTo>
                  <a:lnTo>
                    <a:pt x="924" y="998"/>
                  </a:lnTo>
                  <a:lnTo>
                    <a:pt x="886" y="1013"/>
                  </a:lnTo>
                  <a:lnTo>
                    <a:pt x="847" y="1024"/>
                  </a:lnTo>
                  <a:lnTo>
                    <a:pt x="802" y="1034"/>
                  </a:lnTo>
                  <a:lnTo>
                    <a:pt x="802" y="1034"/>
                  </a:lnTo>
                  <a:lnTo>
                    <a:pt x="830" y="1047"/>
                  </a:lnTo>
                  <a:lnTo>
                    <a:pt x="858" y="1062"/>
                  </a:lnTo>
                  <a:lnTo>
                    <a:pt x="897" y="1082"/>
                  </a:lnTo>
                  <a:lnTo>
                    <a:pt x="942" y="1112"/>
                  </a:lnTo>
                  <a:lnTo>
                    <a:pt x="965" y="1129"/>
                  </a:lnTo>
                  <a:lnTo>
                    <a:pt x="989" y="1149"/>
                  </a:lnTo>
                  <a:lnTo>
                    <a:pt x="1015" y="1170"/>
                  </a:lnTo>
                  <a:lnTo>
                    <a:pt x="1039" y="1194"/>
                  </a:lnTo>
                  <a:lnTo>
                    <a:pt x="1065" y="1220"/>
                  </a:lnTo>
                  <a:lnTo>
                    <a:pt x="1090" y="1248"/>
                  </a:lnTo>
                  <a:lnTo>
                    <a:pt x="1090" y="1248"/>
                  </a:lnTo>
                  <a:lnTo>
                    <a:pt x="1097" y="1250"/>
                  </a:lnTo>
                  <a:lnTo>
                    <a:pt x="1118" y="1258"/>
                  </a:lnTo>
                  <a:lnTo>
                    <a:pt x="1131" y="1265"/>
                  </a:lnTo>
                  <a:lnTo>
                    <a:pt x="1146" y="1273"/>
                  </a:lnTo>
                  <a:lnTo>
                    <a:pt x="1159" y="1284"/>
                  </a:lnTo>
                  <a:lnTo>
                    <a:pt x="1174" y="1297"/>
                  </a:lnTo>
                  <a:lnTo>
                    <a:pt x="1189" y="1312"/>
                  </a:lnTo>
                  <a:lnTo>
                    <a:pt x="1202" y="1330"/>
                  </a:lnTo>
                  <a:lnTo>
                    <a:pt x="1211" y="1351"/>
                  </a:lnTo>
                  <a:lnTo>
                    <a:pt x="1220" y="1377"/>
                  </a:lnTo>
                  <a:lnTo>
                    <a:pt x="1226" y="1405"/>
                  </a:lnTo>
                  <a:lnTo>
                    <a:pt x="1226" y="1437"/>
                  </a:lnTo>
                  <a:lnTo>
                    <a:pt x="1224" y="1472"/>
                  </a:lnTo>
                  <a:lnTo>
                    <a:pt x="1217" y="1511"/>
                  </a:lnTo>
                  <a:lnTo>
                    <a:pt x="1217" y="1511"/>
                  </a:lnTo>
                  <a:lnTo>
                    <a:pt x="1209" y="1532"/>
                  </a:lnTo>
                  <a:lnTo>
                    <a:pt x="1202" y="1551"/>
                  </a:lnTo>
                  <a:lnTo>
                    <a:pt x="1194" y="1567"/>
                  </a:lnTo>
                  <a:lnTo>
                    <a:pt x="1185" y="1580"/>
                  </a:lnTo>
                  <a:lnTo>
                    <a:pt x="1174" y="1594"/>
                  </a:lnTo>
                  <a:lnTo>
                    <a:pt x="1162" y="1605"/>
                  </a:lnTo>
                  <a:lnTo>
                    <a:pt x="1149" y="1614"/>
                  </a:lnTo>
                  <a:lnTo>
                    <a:pt x="1138" y="1623"/>
                  </a:lnTo>
                  <a:lnTo>
                    <a:pt x="1123" y="1629"/>
                  </a:lnTo>
                  <a:lnTo>
                    <a:pt x="1110" y="1635"/>
                  </a:lnTo>
                  <a:lnTo>
                    <a:pt x="1095" y="1638"/>
                  </a:lnTo>
                  <a:lnTo>
                    <a:pt x="1080" y="1642"/>
                  </a:lnTo>
                  <a:lnTo>
                    <a:pt x="1065" y="1644"/>
                  </a:lnTo>
                  <a:lnTo>
                    <a:pt x="1049" y="1644"/>
                  </a:lnTo>
                  <a:lnTo>
                    <a:pt x="1019" y="1642"/>
                  </a:lnTo>
                  <a:lnTo>
                    <a:pt x="987" y="1636"/>
                  </a:lnTo>
                  <a:lnTo>
                    <a:pt x="959" y="1629"/>
                  </a:lnTo>
                  <a:lnTo>
                    <a:pt x="931" y="1618"/>
                  </a:lnTo>
                  <a:lnTo>
                    <a:pt x="905" y="1605"/>
                  </a:lnTo>
                  <a:lnTo>
                    <a:pt x="884" y="1590"/>
                  </a:lnTo>
                  <a:lnTo>
                    <a:pt x="866" y="1575"/>
                  </a:lnTo>
                  <a:lnTo>
                    <a:pt x="853" y="1558"/>
                  </a:lnTo>
                  <a:lnTo>
                    <a:pt x="849" y="1551"/>
                  </a:lnTo>
                  <a:lnTo>
                    <a:pt x="847" y="1543"/>
                  </a:lnTo>
                  <a:lnTo>
                    <a:pt x="847" y="1543"/>
                  </a:lnTo>
                  <a:lnTo>
                    <a:pt x="840" y="1530"/>
                  </a:lnTo>
                  <a:lnTo>
                    <a:pt x="834" y="1513"/>
                  </a:lnTo>
                  <a:lnTo>
                    <a:pt x="828" y="1493"/>
                  </a:lnTo>
                  <a:lnTo>
                    <a:pt x="827" y="1469"/>
                  </a:lnTo>
                  <a:lnTo>
                    <a:pt x="827" y="1454"/>
                  </a:lnTo>
                  <a:lnTo>
                    <a:pt x="827" y="1439"/>
                  </a:lnTo>
                  <a:lnTo>
                    <a:pt x="830" y="1424"/>
                  </a:lnTo>
                  <a:lnTo>
                    <a:pt x="834" y="1407"/>
                  </a:lnTo>
                  <a:lnTo>
                    <a:pt x="840" y="1392"/>
                  </a:lnTo>
                  <a:lnTo>
                    <a:pt x="847" y="1375"/>
                  </a:lnTo>
                  <a:lnTo>
                    <a:pt x="319" y="1375"/>
                  </a:lnTo>
                  <a:lnTo>
                    <a:pt x="319" y="1375"/>
                  </a:lnTo>
                  <a:lnTo>
                    <a:pt x="313" y="1379"/>
                  </a:lnTo>
                  <a:lnTo>
                    <a:pt x="297" y="1392"/>
                  </a:lnTo>
                  <a:lnTo>
                    <a:pt x="272" y="1409"/>
                  </a:lnTo>
                  <a:lnTo>
                    <a:pt x="256" y="1416"/>
                  </a:lnTo>
                  <a:lnTo>
                    <a:pt x="239" y="1424"/>
                  </a:lnTo>
                  <a:lnTo>
                    <a:pt x="218" y="1429"/>
                  </a:lnTo>
                  <a:lnTo>
                    <a:pt x="198" y="1433"/>
                  </a:lnTo>
                  <a:lnTo>
                    <a:pt x="175" y="1435"/>
                  </a:lnTo>
                  <a:lnTo>
                    <a:pt x="153" y="1433"/>
                  </a:lnTo>
                  <a:lnTo>
                    <a:pt x="129" y="1427"/>
                  </a:lnTo>
                  <a:lnTo>
                    <a:pt x="103" y="1418"/>
                  </a:lnTo>
                  <a:lnTo>
                    <a:pt x="76" y="1403"/>
                  </a:lnTo>
                  <a:lnTo>
                    <a:pt x="50" y="1385"/>
                  </a:lnTo>
                  <a:lnTo>
                    <a:pt x="50" y="1385"/>
                  </a:lnTo>
                  <a:lnTo>
                    <a:pt x="37" y="1373"/>
                  </a:lnTo>
                  <a:lnTo>
                    <a:pt x="28" y="1360"/>
                  </a:lnTo>
                  <a:lnTo>
                    <a:pt x="19" y="1347"/>
                  </a:lnTo>
                  <a:lnTo>
                    <a:pt x="11" y="1334"/>
                  </a:lnTo>
                  <a:lnTo>
                    <a:pt x="7" y="1319"/>
                  </a:lnTo>
                  <a:lnTo>
                    <a:pt x="4" y="1304"/>
                  </a:lnTo>
                  <a:lnTo>
                    <a:pt x="0" y="1289"/>
                  </a:lnTo>
                  <a:lnTo>
                    <a:pt x="0" y="1274"/>
                  </a:lnTo>
                  <a:lnTo>
                    <a:pt x="2" y="1259"/>
                  </a:lnTo>
                  <a:lnTo>
                    <a:pt x="4" y="1245"/>
                  </a:lnTo>
                  <a:lnTo>
                    <a:pt x="7" y="1230"/>
                  </a:lnTo>
                  <a:lnTo>
                    <a:pt x="11" y="1215"/>
                  </a:lnTo>
                  <a:lnTo>
                    <a:pt x="19" y="1198"/>
                  </a:lnTo>
                  <a:lnTo>
                    <a:pt x="26" y="1185"/>
                  </a:lnTo>
                  <a:lnTo>
                    <a:pt x="34" y="1170"/>
                  </a:lnTo>
                  <a:lnTo>
                    <a:pt x="45" y="1157"/>
                  </a:lnTo>
                  <a:lnTo>
                    <a:pt x="54" y="1144"/>
                  </a:lnTo>
                  <a:lnTo>
                    <a:pt x="67" y="1131"/>
                  </a:lnTo>
                  <a:lnTo>
                    <a:pt x="78" y="1120"/>
                  </a:lnTo>
                  <a:lnTo>
                    <a:pt x="93" y="1108"/>
                  </a:lnTo>
                  <a:lnTo>
                    <a:pt x="108" y="1099"/>
                  </a:lnTo>
                  <a:lnTo>
                    <a:pt x="123" y="1092"/>
                  </a:lnTo>
                  <a:lnTo>
                    <a:pt x="138" y="1084"/>
                  </a:lnTo>
                  <a:lnTo>
                    <a:pt x="155" y="1078"/>
                  </a:lnTo>
                  <a:lnTo>
                    <a:pt x="173" y="1073"/>
                  </a:lnTo>
                  <a:lnTo>
                    <a:pt x="192" y="1069"/>
                  </a:lnTo>
                  <a:lnTo>
                    <a:pt x="211" y="1069"/>
                  </a:lnTo>
                  <a:lnTo>
                    <a:pt x="229" y="1069"/>
                  </a:lnTo>
                  <a:lnTo>
                    <a:pt x="248" y="1071"/>
                  </a:lnTo>
                  <a:lnTo>
                    <a:pt x="269" y="1075"/>
                  </a:lnTo>
                  <a:lnTo>
                    <a:pt x="289" y="1080"/>
                  </a:lnTo>
                  <a:lnTo>
                    <a:pt x="310" y="1088"/>
                  </a:lnTo>
                  <a:lnTo>
                    <a:pt x="446" y="10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350"/>
            </a:p>
          </p:txBody>
        </p:sp>
        <p:sp>
          <p:nvSpPr>
            <p:cNvPr id="349" name="Freeform 321"/>
            <p:cNvSpPr/>
            <p:nvPr userDrawn="1"/>
          </p:nvSpPr>
          <p:spPr bwMode="auto">
            <a:xfrm>
              <a:off x="8624888" y="6457950"/>
              <a:ext cx="107950" cy="166688"/>
            </a:xfrm>
            <a:custGeom>
              <a:avLst/>
              <a:gdLst>
                <a:gd name="T0" fmla="*/ 54 w 134"/>
                <a:gd name="T1" fmla="*/ 209 h 209"/>
                <a:gd name="T2" fmla="*/ 54 w 134"/>
                <a:gd name="T3" fmla="*/ 209 h 209"/>
                <a:gd name="T4" fmla="*/ 67 w 134"/>
                <a:gd name="T5" fmla="*/ 209 h 209"/>
                <a:gd name="T6" fmla="*/ 80 w 134"/>
                <a:gd name="T7" fmla="*/ 207 h 209"/>
                <a:gd name="T8" fmla="*/ 91 w 134"/>
                <a:gd name="T9" fmla="*/ 201 h 209"/>
                <a:gd name="T10" fmla="*/ 101 w 134"/>
                <a:gd name="T11" fmla="*/ 196 h 209"/>
                <a:gd name="T12" fmla="*/ 110 w 134"/>
                <a:gd name="T13" fmla="*/ 186 h 209"/>
                <a:gd name="T14" fmla="*/ 117 w 134"/>
                <a:gd name="T15" fmla="*/ 175 h 209"/>
                <a:gd name="T16" fmla="*/ 121 w 134"/>
                <a:gd name="T17" fmla="*/ 164 h 209"/>
                <a:gd name="T18" fmla="*/ 125 w 134"/>
                <a:gd name="T19" fmla="*/ 151 h 209"/>
                <a:gd name="T20" fmla="*/ 134 w 134"/>
                <a:gd name="T21" fmla="*/ 73 h 209"/>
                <a:gd name="T22" fmla="*/ 134 w 134"/>
                <a:gd name="T23" fmla="*/ 73 h 209"/>
                <a:gd name="T24" fmla="*/ 134 w 134"/>
                <a:gd name="T25" fmla="*/ 60 h 209"/>
                <a:gd name="T26" fmla="*/ 132 w 134"/>
                <a:gd name="T27" fmla="*/ 46 h 209"/>
                <a:gd name="T28" fmla="*/ 129 w 134"/>
                <a:gd name="T29" fmla="*/ 35 h 209"/>
                <a:gd name="T30" fmla="*/ 123 w 134"/>
                <a:gd name="T31" fmla="*/ 24 h 209"/>
                <a:gd name="T32" fmla="*/ 114 w 134"/>
                <a:gd name="T33" fmla="*/ 15 h 209"/>
                <a:gd name="T34" fmla="*/ 104 w 134"/>
                <a:gd name="T35" fmla="*/ 9 h 209"/>
                <a:gd name="T36" fmla="*/ 93 w 134"/>
                <a:gd name="T37" fmla="*/ 4 h 209"/>
                <a:gd name="T38" fmla="*/ 80 w 134"/>
                <a:gd name="T39" fmla="*/ 0 h 209"/>
                <a:gd name="T40" fmla="*/ 80 w 134"/>
                <a:gd name="T41" fmla="*/ 0 h 209"/>
                <a:gd name="T42" fmla="*/ 67 w 134"/>
                <a:gd name="T43" fmla="*/ 0 h 209"/>
                <a:gd name="T44" fmla="*/ 56 w 134"/>
                <a:gd name="T45" fmla="*/ 2 h 209"/>
                <a:gd name="T46" fmla="*/ 45 w 134"/>
                <a:gd name="T47" fmla="*/ 7 h 209"/>
                <a:gd name="T48" fmla="*/ 33 w 134"/>
                <a:gd name="T49" fmla="*/ 13 h 209"/>
                <a:gd name="T50" fmla="*/ 26 w 134"/>
                <a:gd name="T51" fmla="*/ 22 h 209"/>
                <a:gd name="T52" fmla="*/ 19 w 134"/>
                <a:gd name="T53" fmla="*/ 32 h 209"/>
                <a:gd name="T54" fmla="*/ 13 w 134"/>
                <a:gd name="T55" fmla="*/ 45 h 209"/>
                <a:gd name="T56" fmla="*/ 11 w 134"/>
                <a:gd name="T57" fmla="*/ 58 h 209"/>
                <a:gd name="T58" fmla="*/ 0 w 134"/>
                <a:gd name="T59" fmla="*/ 136 h 209"/>
                <a:gd name="T60" fmla="*/ 0 w 134"/>
                <a:gd name="T61" fmla="*/ 136 h 209"/>
                <a:gd name="T62" fmla="*/ 0 w 134"/>
                <a:gd name="T63" fmla="*/ 149 h 209"/>
                <a:gd name="T64" fmla="*/ 2 w 134"/>
                <a:gd name="T65" fmla="*/ 162 h 209"/>
                <a:gd name="T66" fmla="*/ 5 w 134"/>
                <a:gd name="T67" fmla="*/ 173 h 209"/>
                <a:gd name="T68" fmla="*/ 13 w 134"/>
                <a:gd name="T69" fmla="*/ 185 h 209"/>
                <a:gd name="T70" fmla="*/ 20 w 134"/>
                <a:gd name="T71" fmla="*/ 192 h 209"/>
                <a:gd name="T72" fmla="*/ 30 w 134"/>
                <a:gd name="T73" fmla="*/ 199 h 209"/>
                <a:gd name="T74" fmla="*/ 41 w 134"/>
                <a:gd name="T75" fmla="*/ 205 h 209"/>
                <a:gd name="T76" fmla="*/ 54 w 134"/>
                <a:gd name="T77" fmla="*/ 209 h 209"/>
                <a:gd name="T78" fmla="*/ 54 w 134"/>
                <a:gd name="T79" fmla="*/ 20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4" h="209">
                  <a:moveTo>
                    <a:pt x="54" y="209"/>
                  </a:moveTo>
                  <a:lnTo>
                    <a:pt x="54" y="209"/>
                  </a:lnTo>
                  <a:lnTo>
                    <a:pt x="67" y="209"/>
                  </a:lnTo>
                  <a:lnTo>
                    <a:pt x="80" y="207"/>
                  </a:lnTo>
                  <a:lnTo>
                    <a:pt x="91" y="201"/>
                  </a:lnTo>
                  <a:lnTo>
                    <a:pt x="101" y="196"/>
                  </a:lnTo>
                  <a:lnTo>
                    <a:pt x="110" y="186"/>
                  </a:lnTo>
                  <a:lnTo>
                    <a:pt x="117" y="175"/>
                  </a:lnTo>
                  <a:lnTo>
                    <a:pt x="121" y="164"/>
                  </a:lnTo>
                  <a:lnTo>
                    <a:pt x="125" y="151"/>
                  </a:lnTo>
                  <a:lnTo>
                    <a:pt x="134" y="73"/>
                  </a:lnTo>
                  <a:lnTo>
                    <a:pt x="134" y="73"/>
                  </a:lnTo>
                  <a:lnTo>
                    <a:pt x="134" y="60"/>
                  </a:lnTo>
                  <a:lnTo>
                    <a:pt x="132" y="46"/>
                  </a:lnTo>
                  <a:lnTo>
                    <a:pt x="129" y="35"/>
                  </a:lnTo>
                  <a:lnTo>
                    <a:pt x="123" y="24"/>
                  </a:lnTo>
                  <a:lnTo>
                    <a:pt x="114" y="15"/>
                  </a:lnTo>
                  <a:lnTo>
                    <a:pt x="104" y="9"/>
                  </a:lnTo>
                  <a:lnTo>
                    <a:pt x="93" y="4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67" y="0"/>
                  </a:lnTo>
                  <a:lnTo>
                    <a:pt x="56" y="2"/>
                  </a:lnTo>
                  <a:lnTo>
                    <a:pt x="45" y="7"/>
                  </a:lnTo>
                  <a:lnTo>
                    <a:pt x="33" y="13"/>
                  </a:lnTo>
                  <a:lnTo>
                    <a:pt x="26" y="22"/>
                  </a:lnTo>
                  <a:lnTo>
                    <a:pt x="19" y="32"/>
                  </a:lnTo>
                  <a:lnTo>
                    <a:pt x="13" y="45"/>
                  </a:lnTo>
                  <a:lnTo>
                    <a:pt x="11" y="58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0" y="149"/>
                  </a:lnTo>
                  <a:lnTo>
                    <a:pt x="2" y="162"/>
                  </a:lnTo>
                  <a:lnTo>
                    <a:pt x="5" y="173"/>
                  </a:lnTo>
                  <a:lnTo>
                    <a:pt x="13" y="185"/>
                  </a:lnTo>
                  <a:lnTo>
                    <a:pt x="20" y="192"/>
                  </a:lnTo>
                  <a:lnTo>
                    <a:pt x="30" y="199"/>
                  </a:lnTo>
                  <a:lnTo>
                    <a:pt x="41" y="205"/>
                  </a:lnTo>
                  <a:lnTo>
                    <a:pt x="54" y="209"/>
                  </a:lnTo>
                  <a:lnTo>
                    <a:pt x="54" y="2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350"/>
            </a:p>
          </p:txBody>
        </p:sp>
        <p:sp>
          <p:nvSpPr>
            <p:cNvPr id="350" name="Freeform 322"/>
            <p:cNvSpPr/>
            <p:nvPr userDrawn="1"/>
          </p:nvSpPr>
          <p:spPr bwMode="auto">
            <a:xfrm>
              <a:off x="8269288" y="6405563"/>
              <a:ext cx="106363" cy="165100"/>
            </a:xfrm>
            <a:custGeom>
              <a:avLst/>
              <a:gdLst>
                <a:gd name="T0" fmla="*/ 80 w 135"/>
                <a:gd name="T1" fmla="*/ 0 h 209"/>
                <a:gd name="T2" fmla="*/ 80 w 135"/>
                <a:gd name="T3" fmla="*/ 0 h 209"/>
                <a:gd name="T4" fmla="*/ 67 w 135"/>
                <a:gd name="T5" fmla="*/ 0 h 209"/>
                <a:gd name="T6" fmla="*/ 56 w 135"/>
                <a:gd name="T7" fmla="*/ 1 h 209"/>
                <a:gd name="T8" fmla="*/ 43 w 135"/>
                <a:gd name="T9" fmla="*/ 7 h 209"/>
                <a:gd name="T10" fmla="*/ 34 w 135"/>
                <a:gd name="T11" fmla="*/ 13 h 209"/>
                <a:gd name="T12" fmla="*/ 24 w 135"/>
                <a:gd name="T13" fmla="*/ 22 h 209"/>
                <a:gd name="T14" fmla="*/ 19 w 135"/>
                <a:gd name="T15" fmla="*/ 31 h 209"/>
                <a:gd name="T16" fmla="*/ 13 w 135"/>
                <a:gd name="T17" fmla="*/ 44 h 209"/>
                <a:gd name="T18" fmla="*/ 11 w 135"/>
                <a:gd name="T19" fmla="*/ 56 h 209"/>
                <a:gd name="T20" fmla="*/ 0 w 135"/>
                <a:gd name="T21" fmla="*/ 136 h 209"/>
                <a:gd name="T22" fmla="*/ 0 w 135"/>
                <a:gd name="T23" fmla="*/ 136 h 209"/>
                <a:gd name="T24" fmla="*/ 0 w 135"/>
                <a:gd name="T25" fmla="*/ 149 h 209"/>
                <a:gd name="T26" fmla="*/ 2 w 135"/>
                <a:gd name="T27" fmla="*/ 162 h 209"/>
                <a:gd name="T28" fmla="*/ 6 w 135"/>
                <a:gd name="T29" fmla="*/ 173 h 209"/>
                <a:gd name="T30" fmla="*/ 13 w 135"/>
                <a:gd name="T31" fmla="*/ 184 h 209"/>
                <a:gd name="T32" fmla="*/ 21 w 135"/>
                <a:gd name="T33" fmla="*/ 192 h 209"/>
                <a:gd name="T34" fmla="*/ 30 w 135"/>
                <a:gd name="T35" fmla="*/ 199 h 209"/>
                <a:gd name="T36" fmla="*/ 41 w 135"/>
                <a:gd name="T37" fmla="*/ 205 h 209"/>
                <a:gd name="T38" fmla="*/ 54 w 135"/>
                <a:gd name="T39" fmla="*/ 209 h 209"/>
                <a:gd name="T40" fmla="*/ 54 w 135"/>
                <a:gd name="T41" fmla="*/ 209 h 209"/>
                <a:gd name="T42" fmla="*/ 67 w 135"/>
                <a:gd name="T43" fmla="*/ 209 h 209"/>
                <a:gd name="T44" fmla="*/ 80 w 135"/>
                <a:gd name="T45" fmla="*/ 207 h 209"/>
                <a:gd name="T46" fmla="*/ 92 w 135"/>
                <a:gd name="T47" fmla="*/ 201 h 209"/>
                <a:gd name="T48" fmla="*/ 101 w 135"/>
                <a:gd name="T49" fmla="*/ 194 h 209"/>
                <a:gd name="T50" fmla="*/ 110 w 135"/>
                <a:gd name="T51" fmla="*/ 186 h 209"/>
                <a:gd name="T52" fmla="*/ 118 w 135"/>
                <a:gd name="T53" fmla="*/ 175 h 209"/>
                <a:gd name="T54" fmla="*/ 121 w 135"/>
                <a:gd name="T55" fmla="*/ 164 h 209"/>
                <a:gd name="T56" fmla="*/ 125 w 135"/>
                <a:gd name="T57" fmla="*/ 151 h 209"/>
                <a:gd name="T58" fmla="*/ 135 w 135"/>
                <a:gd name="T59" fmla="*/ 72 h 209"/>
                <a:gd name="T60" fmla="*/ 135 w 135"/>
                <a:gd name="T61" fmla="*/ 72 h 209"/>
                <a:gd name="T62" fmla="*/ 135 w 135"/>
                <a:gd name="T63" fmla="*/ 59 h 209"/>
                <a:gd name="T64" fmla="*/ 133 w 135"/>
                <a:gd name="T65" fmla="*/ 46 h 209"/>
                <a:gd name="T66" fmla="*/ 129 w 135"/>
                <a:gd name="T67" fmla="*/ 35 h 209"/>
                <a:gd name="T68" fmla="*/ 123 w 135"/>
                <a:gd name="T69" fmla="*/ 24 h 209"/>
                <a:gd name="T70" fmla="*/ 114 w 135"/>
                <a:gd name="T71" fmla="*/ 15 h 209"/>
                <a:gd name="T72" fmla="*/ 105 w 135"/>
                <a:gd name="T73" fmla="*/ 7 h 209"/>
                <a:gd name="T74" fmla="*/ 93 w 135"/>
                <a:gd name="T75" fmla="*/ 3 h 209"/>
                <a:gd name="T76" fmla="*/ 80 w 135"/>
                <a:gd name="T77" fmla="*/ 0 h 209"/>
                <a:gd name="T78" fmla="*/ 80 w 135"/>
                <a:gd name="T79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5" h="209">
                  <a:moveTo>
                    <a:pt x="80" y="0"/>
                  </a:moveTo>
                  <a:lnTo>
                    <a:pt x="80" y="0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3" y="7"/>
                  </a:lnTo>
                  <a:lnTo>
                    <a:pt x="34" y="13"/>
                  </a:lnTo>
                  <a:lnTo>
                    <a:pt x="24" y="22"/>
                  </a:lnTo>
                  <a:lnTo>
                    <a:pt x="19" y="31"/>
                  </a:lnTo>
                  <a:lnTo>
                    <a:pt x="13" y="44"/>
                  </a:lnTo>
                  <a:lnTo>
                    <a:pt x="11" y="56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0" y="149"/>
                  </a:lnTo>
                  <a:lnTo>
                    <a:pt x="2" y="162"/>
                  </a:lnTo>
                  <a:lnTo>
                    <a:pt x="6" y="173"/>
                  </a:lnTo>
                  <a:lnTo>
                    <a:pt x="13" y="184"/>
                  </a:lnTo>
                  <a:lnTo>
                    <a:pt x="21" y="192"/>
                  </a:lnTo>
                  <a:lnTo>
                    <a:pt x="30" y="199"/>
                  </a:lnTo>
                  <a:lnTo>
                    <a:pt x="41" y="205"/>
                  </a:lnTo>
                  <a:lnTo>
                    <a:pt x="54" y="209"/>
                  </a:lnTo>
                  <a:lnTo>
                    <a:pt x="54" y="209"/>
                  </a:lnTo>
                  <a:lnTo>
                    <a:pt x="67" y="209"/>
                  </a:lnTo>
                  <a:lnTo>
                    <a:pt x="80" y="207"/>
                  </a:lnTo>
                  <a:lnTo>
                    <a:pt x="92" y="201"/>
                  </a:lnTo>
                  <a:lnTo>
                    <a:pt x="101" y="194"/>
                  </a:lnTo>
                  <a:lnTo>
                    <a:pt x="110" y="186"/>
                  </a:lnTo>
                  <a:lnTo>
                    <a:pt x="118" y="175"/>
                  </a:lnTo>
                  <a:lnTo>
                    <a:pt x="121" y="164"/>
                  </a:lnTo>
                  <a:lnTo>
                    <a:pt x="125" y="151"/>
                  </a:lnTo>
                  <a:lnTo>
                    <a:pt x="135" y="72"/>
                  </a:lnTo>
                  <a:lnTo>
                    <a:pt x="135" y="72"/>
                  </a:lnTo>
                  <a:lnTo>
                    <a:pt x="135" y="59"/>
                  </a:lnTo>
                  <a:lnTo>
                    <a:pt x="133" y="46"/>
                  </a:lnTo>
                  <a:lnTo>
                    <a:pt x="129" y="35"/>
                  </a:lnTo>
                  <a:lnTo>
                    <a:pt x="123" y="24"/>
                  </a:lnTo>
                  <a:lnTo>
                    <a:pt x="114" y="15"/>
                  </a:lnTo>
                  <a:lnTo>
                    <a:pt x="105" y="7"/>
                  </a:lnTo>
                  <a:lnTo>
                    <a:pt x="93" y="3"/>
                  </a:lnTo>
                  <a:lnTo>
                    <a:pt x="80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350"/>
            </a:p>
          </p:txBody>
        </p:sp>
        <p:sp>
          <p:nvSpPr>
            <p:cNvPr id="351" name="Freeform 323"/>
            <p:cNvSpPr>
              <a:spLocks noEditPoints="1"/>
            </p:cNvSpPr>
            <p:nvPr userDrawn="1"/>
          </p:nvSpPr>
          <p:spPr bwMode="auto">
            <a:xfrm>
              <a:off x="8034338" y="6118225"/>
              <a:ext cx="1033463" cy="1379538"/>
            </a:xfrm>
            <a:custGeom>
              <a:avLst/>
              <a:gdLst>
                <a:gd name="T0" fmla="*/ 446 w 1303"/>
                <a:gd name="T1" fmla="*/ 1222 h 1739"/>
                <a:gd name="T2" fmla="*/ 487 w 1303"/>
                <a:gd name="T3" fmla="*/ 1106 h 1739"/>
                <a:gd name="T4" fmla="*/ 513 w 1303"/>
                <a:gd name="T5" fmla="*/ 1035 h 1739"/>
                <a:gd name="T6" fmla="*/ 312 w 1303"/>
                <a:gd name="T7" fmla="*/ 933 h 1739"/>
                <a:gd name="T8" fmla="*/ 176 w 1303"/>
                <a:gd name="T9" fmla="*/ 696 h 1739"/>
                <a:gd name="T10" fmla="*/ 215 w 1303"/>
                <a:gd name="T11" fmla="*/ 440 h 1739"/>
                <a:gd name="T12" fmla="*/ 431 w 1303"/>
                <a:gd name="T13" fmla="*/ 164 h 1739"/>
                <a:gd name="T14" fmla="*/ 607 w 1303"/>
                <a:gd name="T15" fmla="*/ 91 h 1739"/>
                <a:gd name="T16" fmla="*/ 767 w 1303"/>
                <a:gd name="T17" fmla="*/ 95 h 1739"/>
                <a:gd name="T18" fmla="*/ 952 w 1303"/>
                <a:gd name="T19" fmla="*/ 175 h 1739"/>
                <a:gd name="T20" fmla="*/ 1079 w 1303"/>
                <a:gd name="T21" fmla="*/ 306 h 1739"/>
                <a:gd name="T22" fmla="*/ 1161 w 1303"/>
                <a:gd name="T23" fmla="*/ 492 h 1739"/>
                <a:gd name="T24" fmla="*/ 1170 w 1303"/>
                <a:gd name="T25" fmla="*/ 696 h 1739"/>
                <a:gd name="T26" fmla="*/ 1081 w 1303"/>
                <a:gd name="T27" fmla="*/ 907 h 1739"/>
                <a:gd name="T28" fmla="*/ 855 w 1303"/>
                <a:gd name="T29" fmla="*/ 1035 h 1739"/>
                <a:gd name="T30" fmla="*/ 782 w 1303"/>
                <a:gd name="T31" fmla="*/ 1091 h 1739"/>
                <a:gd name="T32" fmla="*/ 1002 w 1303"/>
                <a:gd name="T33" fmla="*/ 1239 h 1739"/>
                <a:gd name="T34" fmla="*/ 892 w 1303"/>
                <a:gd name="T35" fmla="*/ 1338 h 1739"/>
                <a:gd name="T36" fmla="*/ 831 w 1303"/>
                <a:gd name="T37" fmla="*/ 1448 h 1739"/>
                <a:gd name="T38" fmla="*/ 840 w 1303"/>
                <a:gd name="T39" fmla="*/ 1601 h 1739"/>
                <a:gd name="T40" fmla="*/ 945 w 1303"/>
                <a:gd name="T41" fmla="*/ 1707 h 1739"/>
                <a:gd name="T42" fmla="*/ 1139 w 1303"/>
                <a:gd name="T43" fmla="*/ 1731 h 1739"/>
                <a:gd name="T44" fmla="*/ 1252 w 1303"/>
                <a:gd name="T45" fmla="*/ 1653 h 1739"/>
                <a:gd name="T46" fmla="*/ 1301 w 1303"/>
                <a:gd name="T47" fmla="*/ 1451 h 1739"/>
                <a:gd name="T48" fmla="*/ 1180 w 1303"/>
                <a:gd name="T49" fmla="*/ 1278 h 1739"/>
                <a:gd name="T50" fmla="*/ 995 w 1303"/>
                <a:gd name="T51" fmla="*/ 1130 h 1739"/>
                <a:gd name="T52" fmla="*/ 1111 w 1303"/>
                <a:gd name="T53" fmla="*/ 998 h 1739"/>
                <a:gd name="T54" fmla="*/ 1241 w 1303"/>
                <a:gd name="T55" fmla="*/ 778 h 1739"/>
                <a:gd name="T56" fmla="*/ 1260 w 1303"/>
                <a:gd name="T57" fmla="*/ 561 h 1739"/>
                <a:gd name="T58" fmla="*/ 1195 w 1303"/>
                <a:gd name="T59" fmla="*/ 334 h 1739"/>
                <a:gd name="T60" fmla="*/ 1071 w 1303"/>
                <a:gd name="T61" fmla="*/ 162 h 1739"/>
                <a:gd name="T62" fmla="*/ 872 w 1303"/>
                <a:gd name="T63" fmla="*/ 35 h 1739"/>
                <a:gd name="T64" fmla="*/ 680 w 1303"/>
                <a:gd name="T65" fmla="*/ 0 h 1739"/>
                <a:gd name="T66" fmla="*/ 459 w 1303"/>
                <a:gd name="T67" fmla="*/ 48 h 1739"/>
                <a:gd name="T68" fmla="*/ 282 w 1303"/>
                <a:gd name="T69" fmla="*/ 177 h 1739"/>
                <a:gd name="T70" fmla="*/ 103 w 1303"/>
                <a:gd name="T71" fmla="*/ 511 h 1739"/>
                <a:gd name="T72" fmla="*/ 112 w 1303"/>
                <a:gd name="T73" fmla="*/ 802 h 1739"/>
                <a:gd name="T74" fmla="*/ 310 w 1303"/>
                <a:gd name="T75" fmla="*/ 1033 h 1739"/>
                <a:gd name="T76" fmla="*/ 273 w 1303"/>
                <a:gd name="T77" fmla="*/ 1080 h 1739"/>
                <a:gd name="T78" fmla="*/ 109 w 1303"/>
                <a:gd name="T79" fmla="*/ 1121 h 1739"/>
                <a:gd name="T80" fmla="*/ 4 w 1303"/>
                <a:gd name="T81" fmla="*/ 1274 h 1739"/>
                <a:gd name="T82" fmla="*/ 21 w 1303"/>
                <a:gd name="T83" fmla="*/ 1422 h 1739"/>
                <a:gd name="T84" fmla="*/ 120 w 1303"/>
                <a:gd name="T85" fmla="*/ 1519 h 1739"/>
                <a:gd name="T86" fmla="*/ 314 w 1303"/>
                <a:gd name="T87" fmla="*/ 1513 h 1739"/>
                <a:gd name="T88" fmla="*/ 437 w 1303"/>
                <a:gd name="T89" fmla="*/ 1394 h 1739"/>
                <a:gd name="T90" fmla="*/ 280 w 1303"/>
                <a:gd name="T91" fmla="*/ 1427 h 1739"/>
                <a:gd name="T92" fmla="*/ 165 w 1303"/>
                <a:gd name="T93" fmla="*/ 1438 h 1739"/>
                <a:gd name="T94" fmla="*/ 97 w 1303"/>
                <a:gd name="T95" fmla="*/ 1373 h 1739"/>
                <a:gd name="T96" fmla="*/ 133 w 1303"/>
                <a:gd name="T97" fmla="*/ 1216 h 1739"/>
                <a:gd name="T98" fmla="*/ 260 w 1303"/>
                <a:gd name="T99" fmla="*/ 1166 h 1739"/>
                <a:gd name="T100" fmla="*/ 347 w 1303"/>
                <a:gd name="T101" fmla="*/ 1216 h 1739"/>
                <a:gd name="T102" fmla="*/ 360 w 1303"/>
                <a:gd name="T103" fmla="*/ 1354 h 1739"/>
                <a:gd name="T104" fmla="*/ 933 w 1303"/>
                <a:gd name="T105" fmla="*/ 1590 h 1739"/>
                <a:gd name="T106" fmla="*/ 920 w 1303"/>
                <a:gd name="T107" fmla="*/ 1453 h 1739"/>
                <a:gd name="T108" fmla="*/ 1015 w 1303"/>
                <a:gd name="T109" fmla="*/ 1353 h 1739"/>
                <a:gd name="T110" fmla="*/ 1148 w 1303"/>
                <a:gd name="T111" fmla="*/ 1358 h 1739"/>
                <a:gd name="T112" fmla="*/ 1215 w 1303"/>
                <a:gd name="T113" fmla="*/ 1442 h 1739"/>
                <a:gd name="T114" fmla="*/ 1195 w 1303"/>
                <a:gd name="T115" fmla="*/ 1586 h 1739"/>
                <a:gd name="T116" fmla="*/ 1118 w 1303"/>
                <a:gd name="T117" fmla="*/ 1647 h 1739"/>
                <a:gd name="T118" fmla="*/ 1006 w 1303"/>
                <a:gd name="T119" fmla="*/ 1642 h 1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03" h="1739">
                  <a:moveTo>
                    <a:pt x="437" y="1394"/>
                  </a:moveTo>
                  <a:lnTo>
                    <a:pt x="437" y="1394"/>
                  </a:lnTo>
                  <a:lnTo>
                    <a:pt x="448" y="1366"/>
                  </a:lnTo>
                  <a:lnTo>
                    <a:pt x="456" y="1338"/>
                  </a:lnTo>
                  <a:lnTo>
                    <a:pt x="459" y="1308"/>
                  </a:lnTo>
                  <a:lnTo>
                    <a:pt x="459" y="1280"/>
                  </a:lnTo>
                  <a:lnTo>
                    <a:pt x="454" y="1252"/>
                  </a:lnTo>
                  <a:lnTo>
                    <a:pt x="446" y="1222"/>
                  </a:lnTo>
                  <a:lnTo>
                    <a:pt x="435" y="1194"/>
                  </a:lnTo>
                  <a:lnTo>
                    <a:pt x="418" y="1168"/>
                  </a:lnTo>
                  <a:lnTo>
                    <a:pt x="418" y="1168"/>
                  </a:lnTo>
                  <a:lnTo>
                    <a:pt x="411" y="1158"/>
                  </a:lnTo>
                  <a:lnTo>
                    <a:pt x="411" y="1158"/>
                  </a:lnTo>
                  <a:lnTo>
                    <a:pt x="439" y="1142"/>
                  </a:lnTo>
                  <a:lnTo>
                    <a:pt x="463" y="1125"/>
                  </a:lnTo>
                  <a:lnTo>
                    <a:pt x="487" y="1106"/>
                  </a:lnTo>
                  <a:lnTo>
                    <a:pt x="508" y="1086"/>
                  </a:lnTo>
                  <a:lnTo>
                    <a:pt x="508" y="1086"/>
                  </a:lnTo>
                  <a:lnTo>
                    <a:pt x="515" y="1078"/>
                  </a:lnTo>
                  <a:lnTo>
                    <a:pt x="519" y="1067"/>
                  </a:lnTo>
                  <a:lnTo>
                    <a:pt x="519" y="1056"/>
                  </a:lnTo>
                  <a:lnTo>
                    <a:pt x="519" y="1046"/>
                  </a:lnTo>
                  <a:lnTo>
                    <a:pt x="519" y="1046"/>
                  </a:lnTo>
                  <a:lnTo>
                    <a:pt x="513" y="1035"/>
                  </a:lnTo>
                  <a:lnTo>
                    <a:pt x="508" y="1028"/>
                  </a:lnTo>
                  <a:lnTo>
                    <a:pt x="499" y="1020"/>
                  </a:lnTo>
                  <a:lnTo>
                    <a:pt x="489" y="1017"/>
                  </a:lnTo>
                  <a:lnTo>
                    <a:pt x="489" y="1017"/>
                  </a:lnTo>
                  <a:lnTo>
                    <a:pt x="437" y="998"/>
                  </a:lnTo>
                  <a:lnTo>
                    <a:pt x="388" y="979"/>
                  </a:lnTo>
                  <a:lnTo>
                    <a:pt x="347" y="957"/>
                  </a:lnTo>
                  <a:lnTo>
                    <a:pt x="312" y="933"/>
                  </a:lnTo>
                  <a:lnTo>
                    <a:pt x="280" y="907"/>
                  </a:lnTo>
                  <a:lnTo>
                    <a:pt x="254" y="879"/>
                  </a:lnTo>
                  <a:lnTo>
                    <a:pt x="232" y="851"/>
                  </a:lnTo>
                  <a:lnTo>
                    <a:pt x="215" y="821"/>
                  </a:lnTo>
                  <a:lnTo>
                    <a:pt x="200" y="791"/>
                  </a:lnTo>
                  <a:lnTo>
                    <a:pt x="189" y="759"/>
                  </a:lnTo>
                  <a:lnTo>
                    <a:pt x="181" y="727"/>
                  </a:lnTo>
                  <a:lnTo>
                    <a:pt x="176" y="696"/>
                  </a:lnTo>
                  <a:lnTo>
                    <a:pt x="174" y="664"/>
                  </a:lnTo>
                  <a:lnTo>
                    <a:pt x="174" y="634"/>
                  </a:lnTo>
                  <a:lnTo>
                    <a:pt x="176" y="604"/>
                  </a:lnTo>
                  <a:lnTo>
                    <a:pt x="178" y="574"/>
                  </a:lnTo>
                  <a:lnTo>
                    <a:pt x="178" y="574"/>
                  </a:lnTo>
                  <a:lnTo>
                    <a:pt x="187" y="530"/>
                  </a:lnTo>
                  <a:lnTo>
                    <a:pt x="198" y="485"/>
                  </a:lnTo>
                  <a:lnTo>
                    <a:pt x="215" y="440"/>
                  </a:lnTo>
                  <a:lnTo>
                    <a:pt x="234" y="397"/>
                  </a:lnTo>
                  <a:lnTo>
                    <a:pt x="256" y="354"/>
                  </a:lnTo>
                  <a:lnTo>
                    <a:pt x="280" y="315"/>
                  </a:lnTo>
                  <a:lnTo>
                    <a:pt x="310" y="276"/>
                  </a:lnTo>
                  <a:lnTo>
                    <a:pt x="340" y="240"/>
                  </a:lnTo>
                  <a:lnTo>
                    <a:pt x="375" y="207"/>
                  </a:lnTo>
                  <a:lnTo>
                    <a:pt x="411" y="177"/>
                  </a:lnTo>
                  <a:lnTo>
                    <a:pt x="431" y="164"/>
                  </a:lnTo>
                  <a:lnTo>
                    <a:pt x="450" y="151"/>
                  </a:lnTo>
                  <a:lnTo>
                    <a:pt x="471" y="140"/>
                  </a:lnTo>
                  <a:lnTo>
                    <a:pt x="493" y="128"/>
                  </a:lnTo>
                  <a:lnTo>
                    <a:pt x="513" y="119"/>
                  </a:lnTo>
                  <a:lnTo>
                    <a:pt x="536" y="110"/>
                  </a:lnTo>
                  <a:lnTo>
                    <a:pt x="560" y="102"/>
                  </a:lnTo>
                  <a:lnTo>
                    <a:pt x="583" y="97"/>
                  </a:lnTo>
                  <a:lnTo>
                    <a:pt x="607" y="91"/>
                  </a:lnTo>
                  <a:lnTo>
                    <a:pt x="631" y="89"/>
                  </a:lnTo>
                  <a:lnTo>
                    <a:pt x="655" y="85"/>
                  </a:lnTo>
                  <a:lnTo>
                    <a:pt x="680" y="85"/>
                  </a:lnTo>
                  <a:lnTo>
                    <a:pt x="680" y="85"/>
                  </a:lnTo>
                  <a:lnTo>
                    <a:pt x="711" y="87"/>
                  </a:lnTo>
                  <a:lnTo>
                    <a:pt x="743" y="89"/>
                  </a:lnTo>
                  <a:lnTo>
                    <a:pt x="743" y="89"/>
                  </a:lnTo>
                  <a:lnTo>
                    <a:pt x="767" y="95"/>
                  </a:lnTo>
                  <a:lnTo>
                    <a:pt x="793" y="100"/>
                  </a:lnTo>
                  <a:lnTo>
                    <a:pt x="818" y="108"/>
                  </a:lnTo>
                  <a:lnTo>
                    <a:pt x="842" y="115"/>
                  </a:lnTo>
                  <a:lnTo>
                    <a:pt x="864" y="125"/>
                  </a:lnTo>
                  <a:lnTo>
                    <a:pt x="887" y="136"/>
                  </a:lnTo>
                  <a:lnTo>
                    <a:pt x="909" y="147"/>
                  </a:lnTo>
                  <a:lnTo>
                    <a:pt x="931" y="160"/>
                  </a:lnTo>
                  <a:lnTo>
                    <a:pt x="952" y="175"/>
                  </a:lnTo>
                  <a:lnTo>
                    <a:pt x="972" y="190"/>
                  </a:lnTo>
                  <a:lnTo>
                    <a:pt x="993" y="207"/>
                  </a:lnTo>
                  <a:lnTo>
                    <a:pt x="1012" y="224"/>
                  </a:lnTo>
                  <a:lnTo>
                    <a:pt x="1030" y="242"/>
                  </a:lnTo>
                  <a:lnTo>
                    <a:pt x="1047" y="263"/>
                  </a:lnTo>
                  <a:lnTo>
                    <a:pt x="1064" y="283"/>
                  </a:lnTo>
                  <a:lnTo>
                    <a:pt x="1079" y="306"/>
                  </a:lnTo>
                  <a:lnTo>
                    <a:pt x="1079" y="306"/>
                  </a:lnTo>
                  <a:lnTo>
                    <a:pt x="1094" y="326"/>
                  </a:lnTo>
                  <a:lnTo>
                    <a:pt x="1107" y="349"/>
                  </a:lnTo>
                  <a:lnTo>
                    <a:pt x="1118" y="371"/>
                  </a:lnTo>
                  <a:lnTo>
                    <a:pt x="1129" y="395"/>
                  </a:lnTo>
                  <a:lnTo>
                    <a:pt x="1139" y="419"/>
                  </a:lnTo>
                  <a:lnTo>
                    <a:pt x="1148" y="444"/>
                  </a:lnTo>
                  <a:lnTo>
                    <a:pt x="1155" y="468"/>
                  </a:lnTo>
                  <a:lnTo>
                    <a:pt x="1161" y="492"/>
                  </a:lnTo>
                  <a:lnTo>
                    <a:pt x="1167" y="518"/>
                  </a:lnTo>
                  <a:lnTo>
                    <a:pt x="1170" y="543"/>
                  </a:lnTo>
                  <a:lnTo>
                    <a:pt x="1174" y="569"/>
                  </a:lnTo>
                  <a:lnTo>
                    <a:pt x="1176" y="595"/>
                  </a:lnTo>
                  <a:lnTo>
                    <a:pt x="1176" y="621"/>
                  </a:lnTo>
                  <a:lnTo>
                    <a:pt x="1176" y="645"/>
                  </a:lnTo>
                  <a:lnTo>
                    <a:pt x="1174" y="671"/>
                  </a:lnTo>
                  <a:lnTo>
                    <a:pt x="1170" y="696"/>
                  </a:lnTo>
                  <a:lnTo>
                    <a:pt x="1170" y="696"/>
                  </a:lnTo>
                  <a:lnTo>
                    <a:pt x="1165" y="731"/>
                  </a:lnTo>
                  <a:lnTo>
                    <a:pt x="1155" y="765"/>
                  </a:lnTo>
                  <a:lnTo>
                    <a:pt x="1146" y="796"/>
                  </a:lnTo>
                  <a:lnTo>
                    <a:pt x="1133" y="826"/>
                  </a:lnTo>
                  <a:lnTo>
                    <a:pt x="1118" y="856"/>
                  </a:lnTo>
                  <a:lnTo>
                    <a:pt x="1099" y="882"/>
                  </a:lnTo>
                  <a:lnTo>
                    <a:pt x="1081" y="907"/>
                  </a:lnTo>
                  <a:lnTo>
                    <a:pt x="1058" y="929"/>
                  </a:lnTo>
                  <a:lnTo>
                    <a:pt x="1036" y="951"/>
                  </a:lnTo>
                  <a:lnTo>
                    <a:pt x="1010" y="970"/>
                  </a:lnTo>
                  <a:lnTo>
                    <a:pt x="984" y="987"/>
                  </a:lnTo>
                  <a:lnTo>
                    <a:pt x="954" y="1002"/>
                  </a:lnTo>
                  <a:lnTo>
                    <a:pt x="922" y="1015"/>
                  </a:lnTo>
                  <a:lnTo>
                    <a:pt x="889" y="1026"/>
                  </a:lnTo>
                  <a:lnTo>
                    <a:pt x="855" y="1035"/>
                  </a:lnTo>
                  <a:lnTo>
                    <a:pt x="818" y="1043"/>
                  </a:lnTo>
                  <a:lnTo>
                    <a:pt x="818" y="1043"/>
                  </a:lnTo>
                  <a:lnTo>
                    <a:pt x="805" y="1046"/>
                  </a:lnTo>
                  <a:lnTo>
                    <a:pt x="793" y="1054"/>
                  </a:lnTo>
                  <a:lnTo>
                    <a:pt x="786" y="1065"/>
                  </a:lnTo>
                  <a:lnTo>
                    <a:pt x="782" y="1078"/>
                  </a:lnTo>
                  <a:lnTo>
                    <a:pt x="782" y="1078"/>
                  </a:lnTo>
                  <a:lnTo>
                    <a:pt x="782" y="1091"/>
                  </a:lnTo>
                  <a:lnTo>
                    <a:pt x="786" y="1104"/>
                  </a:lnTo>
                  <a:lnTo>
                    <a:pt x="793" y="1116"/>
                  </a:lnTo>
                  <a:lnTo>
                    <a:pt x="805" y="1123"/>
                  </a:lnTo>
                  <a:lnTo>
                    <a:pt x="805" y="1123"/>
                  </a:lnTo>
                  <a:lnTo>
                    <a:pt x="853" y="1147"/>
                  </a:lnTo>
                  <a:lnTo>
                    <a:pt x="911" y="1179"/>
                  </a:lnTo>
                  <a:lnTo>
                    <a:pt x="971" y="1218"/>
                  </a:lnTo>
                  <a:lnTo>
                    <a:pt x="1002" y="1239"/>
                  </a:lnTo>
                  <a:lnTo>
                    <a:pt x="1030" y="1259"/>
                  </a:lnTo>
                  <a:lnTo>
                    <a:pt x="1030" y="1259"/>
                  </a:lnTo>
                  <a:lnTo>
                    <a:pt x="1000" y="1267"/>
                  </a:lnTo>
                  <a:lnTo>
                    <a:pt x="972" y="1278"/>
                  </a:lnTo>
                  <a:lnTo>
                    <a:pt x="945" y="1295"/>
                  </a:lnTo>
                  <a:lnTo>
                    <a:pt x="918" y="1313"/>
                  </a:lnTo>
                  <a:lnTo>
                    <a:pt x="918" y="1313"/>
                  </a:lnTo>
                  <a:lnTo>
                    <a:pt x="892" y="1338"/>
                  </a:lnTo>
                  <a:lnTo>
                    <a:pt x="881" y="1351"/>
                  </a:lnTo>
                  <a:lnTo>
                    <a:pt x="870" y="1364"/>
                  </a:lnTo>
                  <a:lnTo>
                    <a:pt x="861" y="1377"/>
                  </a:lnTo>
                  <a:lnTo>
                    <a:pt x="851" y="1392"/>
                  </a:lnTo>
                  <a:lnTo>
                    <a:pt x="844" y="1409"/>
                  </a:lnTo>
                  <a:lnTo>
                    <a:pt x="836" y="1427"/>
                  </a:lnTo>
                  <a:lnTo>
                    <a:pt x="836" y="1427"/>
                  </a:lnTo>
                  <a:lnTo>
                    <a:pt x="831" y="1448"/>
                  </a:lnTo>
                  <a:lnTo>
                    <a:pt x="827" y="1470"/>
                  </a:lnTo>
                  <a:lnTo>
                    <a:pt x="823" y="1493"/>
                  </a:lnTo>
                  <a:lnTo>
                    <a:pt x="823" y="1513"/>
                  </a:lnTo>
                  <a:lnTo>
                    <a:pt x="825" y="1535"/>
                  </a:lnTo>
                  <a:lnTo>
                    <a:pt x="829" y="1558"/>
                  </a:lnTo>
                  <a:lnTo>
                    <a:pt x="834" y="1580"/>
                  </a:lnTo>
                  <a:lnTo>
                    <a:pt x="840" y="1601"/>
                  </a:lnTo>
                  <a:lnTo>
                    <a:pt x="840" y="1601"/>
                  </a:lnTo>
                  <a:lnTo>
                    <a:pt x="844" y="1606"/>
                  </a:lnTo>
                  <a:lnTo>
                    <a:pt x="851" y="1623"/>
                  </a:lnTo>
                  <a:lnTo>
                    <a:pt x="868" y="1644"/>
                  </a:lnTo>
                  <a:lnTo>
                    <a:pt x="877" y="1657"/>
                  </a:lnTo>
                  <a:lnTo>
                    <a:pt x="890" y="1670"/>
                  </a:lnTo>
                  <a:lnTo>
                    <a:pt x="907" y="1683"/>
                  </a:lnTo>
                  <a:lnTo>
                    <a:pt x="924" y="1696"/>
                  </a:lnTo>
                  <a:lnTo>
                    <a:pt x="945" y="1707"/>
                  </a:lnTo>
                  <a:lnTo>
                    <a:pt x="969" y="1716"/>
                  </a:lnTo>
                  <a:lnTo>
                    <a:pt x="995" y="1726"/>
                  </a:lnTo>
                  <a:lnTo>
                    <a:pt x="1025" y="1733"/>
                  </a:lnTo>
                  <a:lnTo>
                    <a:pt x="1058" y="1737"/>
                  </a:lnTo>
                  <a:lnTo>
                    <a:pt x="1096" y="1739"/>
                  </a:lnTo>
                  <a:lnTo>
                    <a:pt x="1096" y="1739"/>
                  </a:lnTo>
                  <a:lnTo>
                    <a:pt x="1118" y="1737"/>
                  </a:lnTo>
                  <a:lnTo>
                    <a:pt x="1139" y="1731"/>
                  </a:lnTo>
                  <a:lnTo>
                    <a:pt x="1157" y="1726"/>
                  </a:lnTo>
                  <a:lnTo>
                    <a:pt x="1176" y="1718"/>
                  </a:lnTo>
                  <a:lnTo>
                    <a:pt x="1191" y="1711"/>
                  </a:lnTo>
                  <a:lnTo>
                    <a:pt x="1208" y="1700"/>
                  </a:lnTo>
                  <a:lnTo>
                    <a:pt x="1221" y="1687"/>
                  </a:lnTo>
                  <a:lnTo>
                    <a:pt x="1236" y="1674"/>
                  </a:lnTo>
                  <a:lnTo>
                    <a:pt x="1236" y="1674"/>
                  </a:lnTo>
                  <a:lnTo>
                    <a:pt x="1252" y="1653"/>
                  </a:lnTo>
                  <a:lnTo>
                    <a:pt x="1267" y="1631"/>
                  </a:lnTo>
                  <a:lnTo>
                    <a:pt x="1279" y="1604"/>
                  </a:lnTo>
                  <a:lnTo>
                    <a:pt x="1290" y="1578"/>
                  </a:lnTo>
                  <a:lnTo>
                    <a:pt x="1295" y="1548"/>
                  </a:lnTo>
                  <a:lnTo>
                    <a:pt x="1301" y="1519"/>
                  </a:lnTo>
                  <a:lnTo>
                    <a:pt x="1303" y="1485"/>
                  </a:lnTo>
                  <a:lnTo>
                    <a:pt x="1301" y="1451"/>
                  </a:lnTo>
                  <a:lnTo>
                    <a:pt x="1301" y="1451"/>
                  </a:lnTo>
                  <a:lnTo>
                    <a:pt x="1299" y="1423"/>
                  </a:lnTo>
                  <a:lnTo>
                    <a:pt x="1290" y="1397"/>
                  </a:lnTo>
                  <a:lnTo>
                    <a:pt x="1279" y="1371"/>
                  </a:lnTo>
                  <a:lnTo>
                    <a:pt x="1265" y="1349"/>
                  </a:lnTo>
                  <a:lnTo>
                    <a:pt x="1247" y="1326"/>
                  </a:lnTo>
                  <a:lnTo>
                    <a:pt x="1228" y="1308"/>
                  </a:lnTo>
                  <a:lnTo>
                    <a:pt x="1204" y="1291"/>
                  </a:lnTo>
                  <a:lnTo>
                    <a:pt x="1180" y="1278"/>
                  </a:lnTo>
                  <a:lnTo>
                    <a:pt x="1180" y="1278"/>
                  </a:lnTo>
                  <a:lnTo>
                    <a:pt x="1163" y="1259"/>
                  </a:lnTo>
                  <a:lnTo>
                    <a:pt x="1144" y="1241"/>
                  </a:lnTo>
                  <a:lnTo>
                    <a:pt x="1144" y="1241"/>
                  </a:lnTo>
                  <a:lnTo>
                    <a:pt x="1122" y="1222"/>
                  </a:lnTo>
                  <a:lnTo>
                    <a:pt x="1098" y="1201"/>
                  </a:lnTo>
                  <a:lnTo>
                    <a:pt x="1047" y="1164"/>
                  </a:lnTo>
                  <a:lnTo>
                    <a:pt x="995" y="1130"/>
                  </a:lnTo>
                  <a:lnTo>
                    <a:pt x="943" y="1099"/>
                  </a:lnTo>
                  <a:lnTo>
                    <a:pt x="943" y="1099"/>
                  </a:lnTo>
                  <a:lnTo>
                    <a:pt x="974" y="1088"/>
                  </a:lnTo>
                  <a:lnTo>
                    <a:pt x="1004" y="1073"/>
                  </a:lnTo>
                  <a:lnTo>
                    <a:pt x="1034" y="1056"/>
                  </a:lnTo>
                  <a:lnTo>
                    <a:pt x="1062" y="1039"/>
                  </a:lnTo>
                  <a:lnTo>
                    <a:pt x="1086" y="1020"/>
                  </a:lnTo>
                  <a:lnTo>
                    <a:pt x="1111" y="998"/>
                  </a:lnTo>
                  <a:lnTo>
                    <a:pt x="1133" y="976"/>
                  </a:lnTo>
                  <a:lnTo>
                    <a:pt x="1155" y="953"/>
                  </a:lnTo>
                  <a:lnTo>
                    <a:pt x="1174" y="927"/>
                  </a:lnTo>
                  <a:lnTo>
                    <a:pt x="1191" y="899"/>
                  </a:lnTo>
                  <a:lnTo>
                    <a:pt x="1206" y="871"/>
                  </a:lnTo>
                  <a:lnTo>
                    <a:pt x="1221" y="841"/>
                  </a:lnTo>
                  <a:lnTo>
                    <a:pt x="1232" y="809"/>
                  </a:lnTo>
                  <a:lnTo>
                    <a:pt x="1241" y="778"/>
                  </a:lnTo>
                  <a:lnTo>
                    <a:pt x="1251" y="744"/>
                  </a:lnTo>
                  <a:lnTo>
                    <a:pt x="1256" y="709"/>
                  </a:lnTo>
                  <a:lnTo>
                    <a:pt x="1256" y="709"/>
                  </a:lnTo>
                  <a:lnTo>
                    <a:pt x="1260" y="679"/>
                  </a:lnTo>
                  <a:lnTo>
                    <a:pt x="1262" y="651"/>
                  </a:lnTo>
                  <a:lnTo>
                    <a:pt x="1262" y="621"/>
                  </a:lnTo>
                  <a:lnTo>
                    <a:pt x="1262" y="591"/>
                  </a:lnTo>
                  <a:lnTo>
                    <a:pt x="1260" y="561"/>
                  </a:lnTo>
                  <a:lnTo>
                    <a:pt x="1256" y="531"/>
                  </a:lnTo>
                  <a:lnTo>
                    <a:pt x="1251" y="503"/>
                  </a:lnTo>
                  <a:lnTo>
                    <a:pt x="1245" y="474"/>
                  </a:lnTo>
                  <a:lnTo>
                    <a:pt x="1237" y="446"/>
                  </a:lnTo>
                  <a:lnTo>
                    <a:pt x="1228" y="416"/>
                  </a:lnTo>
                  <a:lnTo>
                    <a:pt x="1219" y="388"/>
                  </a:lnTo>
                  <a:lnTo>
                    <a:pt x="1208" y="360"/>
                  </a:lnTo>
                  <a:lnTo>
                    <a:pt x="1195" y="334"/>
                  </a:lnTo>
                  <a:lnTo>
                    <a:pt x="1181" y="307"/>
                  </a:lnTo>
                  <a:lnTo>
                    <a:pt x="1167" y="281"/>
                  </a:lnTo>
                  <a:lnTo>
                    <a:pt x="1150" y="257"/>
                  </a:lnTo>
                  <a:lnTo>
                    <a:pt x="1150" y="257"/>
                  </a:lnTo>
                  <a:lnTo>
                    <a:pt x="1131" y="231"/>
                  </a:lnTo>
                  <a:lnTo>
                    <a:pt x="1112" y="207"/>
                  </a:lnTo>
                  <a:lnTo>
                    <a:pt x="1092" y="182"/>
                  </a:lnTo>
                  <a:lnTo>
                    <a:pt x="1071" y="162"/>
                  </a:lnTo>
                  <a:lnTo>
                    <a:pt x="1049" y="141"/>
                  </a:lnTo>
                  <a:lnTo>
                    <a:pt x="1027" y="121"/>
                  </a:lnTo>
                  <a:lnTo>
                    <a:pt x="1002" y="104"/>
                  </a:lnTo>
                  <a:lnTo>
                    <a:pt x="976" y="87"/>
                  </a:lnTo>
                  <a:lnTo>
                    <a:pt x="952" y="72"/>
                  </a:lnTo>
                  <a:lnTo>
                    <a:pt x="926" y="57"/>
                  </a:lnTo>
                  <a:lnTo>
                    <a:pt x="898" y="44"/>
                  </a:lnTo>
                  <a:lnTo>
                    <a:pt x="872" y="35"/>
                  </a:lnTo>
                  <a:lnTo>
                    <a:pt x="842" y="24"/>
                  </a:lnTo>
                  <a:lnTo>
                    <a:pt x="814" y="16"/>
                  </a:lnTo>
                  <a:lnTo>
                    <a:pt x="784" y="11"/>
                  </a:lnTo>
                  <a:lnTo>
                    <a:pt x="754" y="5"/>
                  </a:lnTo>
                  <a:lnTo>
                    <a:pt x="754" y="5"/>
                  </a:lnTo>
                  <a:lnTo>
                    <a:pt x="717" y="1"/>
                  </a:lnTo>
                  <a:lnTo>
                    <a:pt x="680" y="0"/>
                  </a:lnTo>
                  <a:lnTo>
                    <a:pt x="680" y="0"/>
                  </a:lnTo>
                  <a:lnTo>
                    <a:pt x="652" y="0"/>
                  </a:lnTo>
                  <a:lnTo>
                    <a:pt x="622" y="3"/>
                  </a:lnTo>
                  <a:lnTo>
                    <a:pt x="594" y="7"/>
                  </a:lnTo>
                  <a:lnTo>
                    <a:pt x="566" y="13"/>
                  </a:lnTo>
                  <a:lnTo>
                    <a:pt x="538" y="20"/>
                  </a:lnTo>
                  <a:lnTo>
                    <a:pt x="512" y="28"/>
                  </a:lnTo>
                  <a:lnTo>
                    <a:pt x="485" y="37"/>
                  </a:lnTo>
                  <a:lnTo>
                    <a:pt x="459" y="48"/>
                  </a:lnTo>
                  <a:lnTo>
                    <a:pt x="435" y="61"/>
                  </a:lnTo>
                  <a:lnTo>
                    <a:pt x="411" y="74"/>
                  </a:lnTo>
                  <a:lnTo>
                    <a:pt x="388" y="89"/>
                  </a:lnTo>
                  <a:lnTo>
                    <a:pt x="366" y="104"/>
                  </a:lnTo>
                  <a:lnTo>
                    <a:pt x="344" y="121"/>
                  </a:lnTo>
                  <a:lnTo>
                    <a:pt x="323" y="140"/>
                  </a:lnTo>
                  <a:lnTo>
                    <a:pt x="303" y="158"/>
                  </a:lnTo>
                  <a:lnTo>
                    <a:pt x="282" y="177"/>
                  </a:lnTo>
                  <a:lnTo>
                    <a:pt x="263" y="197"/>
                  </a:lnTo>
                  <a:lnTo>
                    <a:pt x="247" y="218"/>
                  </a:lnTo>
                  <a:lnTo>
                    <a:pt x="213" y="263"/>
                  </a:lnTo>
                  <a:lnTo>
                    <a:pt x="183" y="309"/>
                  </a:lnTo>
                  <a:lnTo>
                    <a:pt x="157" y="358"/>
                  </a:lnTo>
                  <a:lnTo>
                    <a:pt x="135" y="408"/>
                  </a:lnTo>
                  <a:lnTo>
                    <a:pt x="116" y="459"/>
                  </a:lnTo>
                  <a:lnTo>
                    <a:pt x="103" y="511"/>
                  </a:lnTo>
                  <a:lnTo>
                    <a:pt x="94" y="561"/>
                  </a:lnTo>
                  <a:lnTo>
                    <a:pt x="94" y="561"/>
                  </a:lnTo>
                  <a:lnTo>
                    <a:pt x="88" y="606"/>
                  </a:lnTo>
                  <a:lnTo>
                    <a:pt x="86" y="647"/>
                  </a:lnTo>
                  <a:lnTo>
                    <a:pt x="88" y="688"/>
                  </a:lnTo>
                  <a:lnTo>
                    <a:pt x="94" y="727"/>
                  </a:lnTo>
                  <a:lnTo>
                    <a:pt x="101" y="767"/>
                  </a:lnTo>
                  <a:lnTo>
                    <a:pt x="112" y="802"/>
                  </a:lnTo>
                  <a:lnTo>
                    <a:pt x="127" y="837"/>
                  </a:lnTo>
                  <a:lnTo>
                    <a:pt x="144" y="871"/>
                  </a:lnTo>
                  <a:lnTo>
                    <a:pt x="165" y="903"/>
                  </a:lnTo>
                  <a:lnTo>
                    <a:pt x="189" y="933"/>
                  </a:lnTo>
                  <a:lnTo>
                    <a:pt x="215" y="961"/>
                  </a:lnTo>
                  <a:lnTo>
                    <a:pt x="243" y="987"/>
                  </a:lnTo>
                  <a:lnTo>
                    <a:pt x="275" y="1011"/>
                  </a:lnTo>
                  <a:lnTo>
                    <a:pt x="310" y="1033"/>
                  </a:lnTo>
                  <a:lnTo>
                    <a:pt x="347" y="1054"/>
                  </a:lnTo>
                  <a:lnTo>
                    <a:pt x="387" y="1071"/>
                  </a:lnTo>
                  <a:lnTo>
                    <a:pt x="387" y="1071"/>
                  </a:lnTo>
                  <a:lnTo>
                    <a:pt x="338" y="1099"/>
                  </a:lnTo>
                  <a:lnTo>
                    <a:pt x="338" y="1099"/>
                  </a:lnTo>
                  <a:lnTo>
                    <a:pt x="318" y="1089"/>
                  </a:lnTo>
                  <a:lnTo>
                    <a:pt x="295" y="1084"/>
                  </a:lnTo>
                  <a:lnTo>
                    <a:pt x="273" y="1080"/>
                  </a:lnTo>
                  <a:lnTo>
                    <a:pt x="249" y="1078"/>
                  </a:lnTo>
                  <a:lnTo>
                    <a:pt x="249" y="1078"/>
                  </a:lnTo>
                  <a:lnTo>
                    <a:pt x="222" y="1080"/>
                  </a:lnTo>
                  <a:lnTo>
                    <a:pt x="198" y="1084"/>
                  </a:lnTo>
                  <a:lnTo>
                    <a:pt x="174" y="1089"/>
                  </a:lnTo>
                  <a:lnTo>
                    <a:pt x="150" y="1099"/>
                  </a:lnTo>
                  <a:lnTo>
                    <a:pt x="129" y="1108"/>
                  </a:lnTo>
                  <a:lnTo>
                    <a:pt x="109" y="1121"/>
                  </a:lnTo>
                  <a:lnTo>
                    <a:pt x="88" y="1134"/>
                  </a:lnTo>
                  <a:lnTo>
                    <a:pt x="71" y="1151"/>
                  </a:lnTo>
                  <a:lnTo>
                    <a:pt x="54" y="1168"/>
                  </a:lnTo>
                  <a:lnTo>
                    <a:pt x="41" y="1186"/>
                  </a:lnTo>
                  <a:lnTo>
                    <a:pt x="28" y="1207"/>
                  </a:lnTo>
                  <a:lnTo>
                    <a:pt x="19" y="1228"/>
                  </a:lnTo>
                  <a:lnTo>
                    <a:pt x="10" y="1250"/>
                  </a:lnTo>
                  <a:lnTo>
                    <a:pt x="4" y="1274"/>
                  </a:lnTo>
                  <a:lnTo>
                    <a:pt x="0" y="1298"/>
                  </a:lnTo>
                  <a:lnTo>
                    <a:pt x="0" y="1323"/>
                  </a:lnTo>
                  <a:lnTo>
                    <a:pt x="0" y="1323"/>
                  </a:lnTo>
                  <a:lnTo>
                    <a:pt x="2" y="1356"/>
                  </a:lnTo>
                  <a:lnTo>
                    <a:pt x="4" y="1373"/>
                  </a:lnTo>
                  <a:lnTo>
                    <a:pt x="8" y="1390"/>
                  </a:lnTo>
                  <a:lnTo>
                    <a:pt x="13" y="1407"/>
                  </a:lnTo>
                  <a:lnTo>
                    <a:pt x="21" y="1422"/>
                  </a:lnTo>
                  <a:lnTo>
                    <a:pt x="28" y="1438"/>
                  </a:lnTo>
                  <a:lnTo>
                    <a:pt x="38" y="1451"/>
                  </a:lnTo>
                  <a:lnTo>
                    <a:pt x="47" y="1466"/>
                  </a:lnTo>
                  <a:lnTo>
                    <a:pt x="58" y="1479"/>
                  </a:lnTo>
                  <a:lnTo>
                    <a:pt x="71" y="1491"/>
                  </a:lnTo>
                  <a:lnTo>
                    <a:pt x="86" y="1502"/>
                  </a:lnTo>
                  <a:lnTo>
                    <a:pt x="103" y="1511"/>
                  </a:lnTo>
                  <a:lnTo>
                    <a:pt x="120" y="1519"/>
                  </a:lnTo>
                  <a:lnTo>
                    <a:pt x="138" y="1524"/>
                  </a:lnTo>
                  <a:lnTo>
                    <a:pt x="159" y="1530"/>
                  </a:lnTo>
                  <a:lnTo>
                    <a:pt x="159" y="1530"/>
                  </a:lnTo>
                  <a:lnTo>
                    <a:pt x="196" y="1534"/>
                  </a:lnTo>
                  <a:lnTo>
                    <a:pt x="230" y="1534"/>
                  </a:lnTo>
                  <a:lnTo>
                    <a:pt x="262" y="1530"/>
                  </a:lnTo>
                  <a:lnTo>
                    <a:pt x="290" y="1524"/>
                  </a:lnTo>
                  <a:lnTo>
                    <a:pt x="314" y="1513"/>
                  </a:lnTo>
                  <a:lnTo>
                    <a:pt x="336" y="1502"/>
                  </a:lnTo>
                  <a:lnTo>
                    <a:pt x="357" y="1489"/>
                  </a:lnTo>
                  <a:lnTo>
                    <a:pt x="375" y="1476"/>
                  </a:lnTo>
                  <a:lnTo>
                    <a:pt x="390" y="1461"/>
                  </a:lnTo>
                  <a:lnTo>
                    <a:pt x="403" y="1446"/>
                  </a:lnTo>
                  <a:lnTo>
                    <a:pt x="422" y="1420"/>
                  </a:lnTo>
                  <a:lnTo>
                    <a:pt x="433" y="1401"/>
                  </a:lnTo>
                  <a:lnTo>
                    <a:pt x="437" y="1394"/>
                  </a:lnTo>
                  <a:lnTo>
                    <a:pt x="437" y="1394"/>
                  </a:lnTo>
                  <a:close/>
                  <a:moveTo>
                    <a:pt x="360" y="1354"/>
                  </a:moveTo>
                  <a:lnTo>
                    <a:pt x="360" y="1354"/>
                  </a:lnTo>
                  <a:lnTo>
                    <a:pt x="349" y="1371"/>
                  </a:lnTo>
                  <a:lnTo>
                    <a:pt x="334" y="1388"/>
                  </a:lnTo>
                  <a:lnTo>
                    <a:pt x="319" y="1403"/>
                  </a:lnTo>
                  <a:lnTo>
                    <a:pt x="301" y="1416"/>
                  </a:lnTo>
                  <a:lnTo>
                    <a:pt x="280" y="1427"/>
                  </a:lnTo>
                  <a:lnTo>
                    <a:pt x="260" y="1435"/>
                  </a:lnTo>
                  <a:lnTo>
                    <a:pt x="235" y="1440"/>
                  </a:lnTo>
                  <a:lnTo>
                    <a:pt x="211" y="1442"/>
                  </a:lnTo>
                  <a:lnTo>
                    <a:pt x="211" y="1442"/>
                  </a:lnTo>
                  <a:lnTo>
                    <a:pt x="202" y="1444"/>
                  </a:lnTo>
                  <a:lnTo>
                    <a:pt x="202" y="1444"/>
                  </a:lnTo>
                  <a:lnTo>
                    <a:pt x="176" y="1442"/>
                  </a:lnTo>
                  <a:lnTo>
                    <a:pt x="165" y="1438"/>
                  </a:lnTo>
                  <a:lnTo>
                    <a:pt x="153" y="1437"/>
                  </a:lnTo>
                  <a:lnTo>
                    <a:pt x="144" y="1431"/>
                  </a:lnTo>
                  <a:lnTo>
                    <a:pt x="137" y="1427"/>
                  </a:lnTo>
                  <a:lnTo>
                    <a:pt x="127" y="1420"/>
                  </a:lnTo>
                  <a:lnTo>
                    <a:pt x="122" y="1414"/>
                  </a:lnTo>
                  <a:lnTo>
                    <a:pt x="122" y="1414"/>
                  </a:lnTo>
                  <a:lnTo>
                    <a:pt x="107" y="1394"/>
                  </a:lnTo>
                  <a:lnTo>
                    <a:pt x="97" y="1373"/>
                  </a:lnTo>
                  <a:lnTo>
                    <a:pt x="92" y="1353"/>
                  </a:lnTo>
                  <a:lnTo>
                    <a:pt x="88" y="1332"/>
                  </a:lnTo>
                  <a:lnTo>
                    <a:pt x="88" y="1310"/>
                  </a:lnTo>
                  <a:lnTo>
                    <a:pt x="92" y="1289"/>
                  </a:lnTo>
                  <a:lnTo>
                    <a:pt x="99" y="1270"/>
                  </a:lnTo>
                  <a:lnTo>
                    <a:pt x="107" y="1250"/>
                  </a:lnTo>
                  <a:lnTo>
                    <a:pt x="118" y="1233"/>
                  </a:lnTo>
                  <a:lnTo>
                    <a:pt x="133" y="1216"/>
                  </a:lnTo>
                  <a:lnTo>
                    <a:pt x="148" y="1201"/>
                  </a:lnTo>
                  <a:lnTo>
                    <a:pt x="165" y="1190"/>
                  </a:lnTo>
                  <a:lnTo>
                    <a:pt x="183" y="1179"/>
                  </a:lnTo>
                  <a:lnTo>
                    <a:pt x="204" y="1172"/>
                  </a:lnTo>
                  <a:lnTo>
                    <a:pt x="226" y="1168"/>
                  </a:lnTo>
                  <a:lnTo>
                    <a:pt x="249" y="1166"/>
                  </a:lnTo>
                  <a:lnTo>
                    <a:pt x="249" y="1166"/>
                  </a:lnTo>
                  <a:lnTo>
                    <a:pt x="260" y="1166"/>
                  </a:lnTo>
                  <a:lnTo>
                    <a:pt x="273" y="1168"/>
                  </a:lnTo>
                  <a:lnTo>
                    <a:pt x="284" y="1170"/>
                  </a:lnTo>
                  <a:lnTo>
                    <a:pt x="299" y="1175"/>
                  </a:lnTo>
                  <a:lnTo>
                    <a:pt x="312" y="1181"/>
                  </a:lnTo>
                  <a:lnTo>
                    <a:pt x="323" y="1190"/>
                  </a:lnTo>
                  <a:lnTo>
                    <a:pt x="336" y="1201"/>
                  </a:lnTo>
                  <a:lnTo>
                    <a:pt x="347" y="1216"/>
                  </a:lnTo>
                  <a:lnTo>
                    <a:pt x="347" y="1216"/>
                  </a:lnTo>
                  <a:lnTo>
                    <a:pt x="357" y="1233"/>
                  </a:lnTo>
                  <a:lnTo>
                    <a:pt x="364" y="1250"/>
                  </a:lnTo>
                  <a:lnTo>
                    <a:pt x="370" y="1267"/>
                  </a:lnTo>
                  <a:lnTo>
                    <a:pt x="374" y="1285"/>
                  </a:lnTo>
                  <a:lnTo>
                    <a:pt x="374" y="1302"/>
                  </a:lnTo>
                  <a:lnTo>
                    <a:pt x="372" y="1319"/>
                  </a:lnTo>
                  <a:lnTo>
                    <a:pt x="366" y="1336"/>
                  </a:lnTo>
                  <a:lnTo>
                    <a:pt x="360" y="1354"/>
                  </a:lnTo>
                  <a:lnTo>
                    <a:pt x="360" y="1354"/>
                  </a:lnTo>
                  <a:close/>
                  <a:moveTo>
                    <a:pt x="1006" y="1642"/>
                  </a:moveTo>
                  <a:lnTo>
                    <a:pt x="1006" y="1642"/>
                  </a:lnTo>
                  <a:lnTo>
                    <a:pt x="987" y="1634"/>
                  </a:lnTo>
                  <a:lnTo>
                    <a:pt x="971" y="1625"/>
                  </a:lnTo>
                  <a:lnTo>
                    <a:pt x="956" y="1616"/>
                  </a:lnTo>
                  <a:lnTo>
                    <a:pt x="943" y="1603"/>
                  </a:lnTo>
                  <a:lnTo>
                    <a:pt x="933" y="1590"/>
                  </a:lnTo>
                  <a:lnTo>
                    <a:pt x="924" y="1575"/>
                  </a:lnTo>
                  <a:lnTo>
                    <a:pt x="917" y="1558"/>
                  </a:lnTo>
                  <a:lnTo>
                    <a:pt x="913" y="1539"/>
                  </a:lnTo>
                  <a:lnTo>
                    <a:pt x="913" y="1539"/>
                  </a:lnTo>
                  <a:lnTo>
                    <a:pt x="909" y="1519"/>
                  </a:lnTo>
                  <a:lnTo>
                    <a:pt x="909" y="1496"/>
                  </a:lnTo>
                  <a:lnTo>
                    <a:pt x="913" y="1476"/>
                  </a:lnTo>
                  <a:lnTo>
                    <a:pt x="920" y="1453"/>
                  </a:lnTo>
                  <a:lnTo>
                    <a:pt x="930" y="1433"/>
                  </a:lnTo>
                  <a:lnTo>
                    <a:pt x="943" y="1414"/>
                  </a:lnTo>
                  <a:lnTo>
                    <a:pt x="958" y="1395"/>
                  </a:lnTo>
                  <a:lnTo>
                    <a:pt x="974" y="1379"/>
                  </a:lnTo>
                  <a:lnTo>
                    <a:pt x="974" y="1379"/>
                  </a:lnTo>
                  <a:lnTo>
                    <a:pt x="987" y="1367"/>
                  </a:lnTo>
                  <a:lnTo>
                    <a:pt x="1002" y="1360"/>
                  </a:lnTo>
                  <a:lnTo>
                    <a:pt x="1015" y="1353"/>
                  </a:lnTo>
                  <a:lnTo>
                    <a:pt x="1028" y="1349"/>
                  </a:lnTo>
                  <a:lnTo>
                    <a:pt x="1042" y="1345"/>
                  </a:lnTo>
                  <a:lnTo>
                    <a:pt x="1055" y="1343"/>
                  </a:lnTo>
                  <a:lnTo>
                    <a:pt x="1077" y="1341"/>
                  </a:lnTo>
                  <a:lnTo>
                    <a:pt x="1077" y="1341"/>
                  </a:lnTo>
                  <a:lnTo>
                    <a:pt x="1101" y="1343"/>
                  </a:lnTo>
                  <a:lnTo>
                    <a:pt x="1126" y="1349"/>
                  </a:lnTo>
                  <a:lnTo>
                    <a:pt x="1148" y="1358"/>
                  </a:lnTo>
                  <a:lnTo>
                    <a:pt x="1168" y="1371"/>
                  </a:lnTo>
                  <a:lnTo>
                    <a:pt x="1178" y="1379"/>
                  </a:lnTo>
                  <a:lnTo>
                    <a:pt x="1187" y="1388"/>
                  </a:lnTo>
                  <a:lnTo>
                    <a:pt x="1195" y="1397"/>
                  </a:lnTo>
                  <a:lnTo>
                    <a:pt x="1202" y="1409"/>
                  </a:lnTo>
                  <a:lnTo>
                    <a:pt x="1208" y="1418"/>
                  </a:lnTo>
                  <a:lnTo>
                    <a:pt x="1211" y="1431"/>
                  </a:lnTo>
                  <a:lnTo>
                    <a:pt x="1215" y="1442"/>
                  </a:lnTo>
                  <a:lnTo>
                    <a:pt x="1217" y="1455"/>
                  </a:lnTo>
                  <a:lnTo>
                    <a:pt x="1217" y="1455"/>
                  </a:lnTo>
                  <a:lnTo>
                    <a:pt x="1217" y="1481"/>
                  </a:lnTo>
                  <a:lnTo>
                    <a:pt x="1215" y="1506"/>
                  </a:lnTo>
                  <a:lnTo>
                    <a:pt x="1213" y="1528"/>
                  </a:lnTo>
                  <a:lnTo>
                    <a:pt x="1208" y="1548"/>
                  </a:lnTo>
                  <a:lnTo>
                    <a:pt x="1202" y="1567"/>
                  </a:lnTo>
                  <a:lnTo>
                    <a:pt x="1195" y="1586"/>
                  </a:lnTo>
                  <a:lnTo>
                    <a:pt x="1183" y="1601"/>
                  </a:lnTo>
                  <a:lnTo>
                    <a:pt x="1172" y="1614"/>
                  </a:lnTo>
                  <a:lnTo>
                    <a:pt x="1172" y="1614"/>
                  </a:lnTo>
                  <a:lnTo>
                    <a:pt x="1163" y="1623"/>
                  </a:lnTo>
                  <a:lnTo>
                    <a:pt x="1153" y="1631"/>
                  </a:lnTo>
                  <a:lnTo>
                    <a:pt x="1142" y="1638"/>
                  </a:lnTo>
                  <a:lnTo>
                    <a:pt x="1131" y="1644"/>
                  </a:lnTo>
                  <a:lnTo>
                    <a:pt x="1118" y="1647"/>
                  </a:lnTo>
                  <a:lnTo>
                    <a:pt x="1105" y="1651"/>
                  </a:lnTo>
                  <a:lnTo>
                    <a:pt x="1090" y="1653"/>
                  </a:lnTo>
                  <a:lnTo>
                    <a:pt x="1075" y="1653"/>
                  </a:lnTo>
                  <a:lnTo>
                    <a:pt x="1075" y="1653"/>
                  </a:lnTo>
                  <a:lnTo>
                    <a:pt x="1058" y="1653"/>
                  </a:lnTo>
                  <a:lnTo>
                    <a:pt x="1042" y="1651"/>
                  </a:lnTo>
                  <a:lnTo>
                    <a:pt x="1025" y="1647"/>
                  </a:lnTo>
                  <a:lnTo>
                    <a:pt x="1006" y="1642"/>
                  </a:lnTo>
                  <a:lnTo>
                    <a:pt x="1006" y="16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350"/>
            </a:p>
          </p:txBody>
        </p:sp>
      </p:grpSp>
      <p:cxnSp>
        <p:nvCxnSpPr>
          <p:cNvPr id="292" name="직선 연결선 291"/>
          <p:cNvCxnSpPr/>
          <p:nvPr/>
        </p:nvCxnSpPr>
        <p:spPr>
          <a:xfrm>
            <a:off x="4427750" y="2306972"/>
            <a:ext cx="7142" cy="14099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3" name="그룹 292"/>
          <p:cNvGrpSpPr/>
          <p:nvPr/>
        </p:nvGrpSpPr>
        <p:grpSpPr>
          <a:xfrm>
            <a:off x="5362378" y="2864360"/>
            <a:ext cx="831079" cy="1188702"/>
            <a:chOff x="4156916" y="4995750"/>
            <a:chExt cx="1208474" cy="1555645"/>
          </a:xfrm>
        </p:grpSpPr>
        <p:sp>
          <p:nvSpPr>
            <p:cNvPr id="341" name="Freeform 38"/>
            <p:cNvSpPr/>
            <p:nvPr/>
          </p:nvSpPr>
          <p:spPr bwMode="auto">
            <a:xfrm>
              <a:off x="4777915" y="4995750"/>
              <a:ext cx="587475" cy="478761"/>
            </a:xfrm>
            <a:custGeom>
              <a:avLst/>
              <a:gdLst>
                <a:gd name="T0" fmla="*/ 761 w 843"/>
                <a:gd name="T1" fmla="*/ 524 h 686"/>
                <a:gd name="T2" fmla="*/ 783 w 843"/>
                <a:gd name="T3" fmla="*/ 501 h 686"/>
                <a:gd name="T4" fmla="*/ 809 w 843"/>
                <a:gd name="T5" fmla="*/ 462 h 686"/>
                <a:gd name="T6" fmla="*/ 819 w 843"/>
                <a:gd name="T7" fmla="*/ 443 h 686"/>
                <a:gd name="T8" fmla="*/ 838 w 843"/>
                <a:gd name="T9" fmla="*/ 383 h 686"/>
                <a:gd name="T10" fmla="*/ 840 w 843"/>
                <a:gd name="T11" fmla="*/ 360 h 686"/>
                <a:gd name="T12" fmla="*/ 842 w 843"/>
                <a:gd name="T13" fmla="*/ 298 h 686"/>
                <a:gd name="T14" fmla="*/ 840 w 843"/>
                <a:gd name="T15" fmla="*/ 293 h 686"/>
                <a:gd name="T16" fmla="*/ 832 w 843"/>
                <a:gd name="T17" fmla="*/ 252 h 686"/>
                <a:gd name="T18" fmla="*/ 816 w 843"/>
                <a:gd name="T19" fmla="*/ 209 h 686"/>
                <a:gd name="T20" fmla="*/ 789 w 843"/>
                <a:gd name="T21" fmla="*/ 163 h 686"/>
                <a:gd name="T22" fmla="*/ 774 w 843"/>
                <a:gd name="T23" fmla="*/ 146 h 686"/>
                <a:gd name="T24" fmla="*/ 725 w 843"/>
                <a:gd name="T25" fmla="*/ 97 h 686"/>
                <a:gd name="T26" fmla="*/ 720 w 843"/>
                <a:gd name="T27" fmla="*/ 93 h 686"/>
                <a:gd name="T28" fmla="*/ 644 w 843"/>
                <a:gd name="T29" fmla="*/ 47 h 686"/>
                <a:gd name="T30" fmla="*/ 624 w 843"/>
                <a:gd name="T31" fmla="*/ 37 h 686"/>
                <a:gd name="T32" fmla="*/ 532 w 843"/>
                <a:gd name="T33" fmla="*/ 10 h 686"/>
                <a:gd name="T34" fmla="*/ 509 w 843"/>
                <a:gd name="T35" fmla="*/ 5 h 686"/>
                <a:gd name="T36" fmla="*/ 441 w 843"/>
                <a:gd name="T37" fmla="*/ 0 h 686"/>
                <a:gd name="T38" fmla="*/ 366 w 843"/>
                <a:gd name="T39" fmla="*/ 2 h 686"/>
                <a:gd name="T40" fmla="*/ 358 w 843"/>
                <a:gd name="T41" fmla="*/ 4 h 686"/>
                <a:gd name="T42" fmla="*/ 254 w 843"/>
                <a:gd name="T43" fmla="*/ 27 h 686"/>
                <a:gd name="T44" fmla="*/ 230 w 843"/>
                <a:gd name="T45" fmla="*/ 36 h 686"/>
                <a:gd name="T46" fmla="*/ 194 w 843"/>
                <a:gd name="T47" fmla="*/ 51 h 686"/>
                <a:gd name="T48" fmla="*/ 129 w 843"/>
                <a:gd name="T49" fmla="*/ 90 h 686"/>
                <a:gd name="T50" fmla="*/ 111 w 843"/>
                <a:gd name="T51" fmla="*/ 106 h 686"/>
                <a:gd name="T52" fmla="*/ 73 w 843"/>
                <a:gd name="T53" fmla="*/ 143 h 686"/>
                <a:gd name="T54" fmla="*/ 55 w 843"/>
                <a:gd name="T55" fmla="*/ 168 h 686"/>
                <a:gd name="T56" fmla="*/ 32 w 843"/>
                <a:gd name="T57" fmla="*/ 208 h 686"/>
                <a:gd name="T58" fmla="*/ 17 w 843"/>
                <a:gd name="T59" fmla="*/ 247 h 686"/>
                <a:gd name="T60" fmla="*/ 6 w 843"/>
                <a:gd name="T61" fmla="*/ 293 h 686"/>
                <a:gd name="T62" fmla="*/ 3 w 843"/>
                <a:gd name="T63" fmla="*/ 304 h 686"/>
                <a:gd name="T64" fmla="*/ 2 w 843"/>
                <a:gd name="T65" fmla="*/ 374 h 686"/>
                <a:gd name="T66" fmla="*/ 4 w 843"/>
                <a:gd name="T67" fmla="*/ 393 h 686"/>
                <a:gd name="T68" fmla="*/ 19 w 843"/>
                <a:gd name="T69" fmla="*/ 442 h 686"/>
                <a:gd name="T70" fmla="*/ 33 w 843"/>
                <a:gd name="T71" fmla="*/ 473 h 686"/>
                <a:gd name="T72" fmla="*/ 83 w 843"/>
                <a:gd name="T73" fmla="*/ 554 h 686"/>
                <a:gd name="T74" fmla="*/ 102 w 843"/>
                <a:gd name="T75" fmla="*/ 614 h 686"/>
                <a:gd name="T76" fmla="*/ 95 w 843"/>
                <a:gd name="T77" fmla="*/ 669 h 686"/>
                <a:gd name="T78" fmla="*/ 93 w 843"/>
                <a:gd name="T79" fmla="*/ 685 h 686"/>
                <a:gd name="T80" fmla="*/ 131 w 843"/>
                <a:gd name="T81" fmla="*/ 666 h 686"/>
                <a:gd name="T82" fmla="*/ 200 w 843"/>
                <a:gd name="T83" fmla="*/ 620 h 686"/>
                <a:gd name="T84" fmla="*/ 236 w 843"/>
                <a:gd name="T85" fmla="*/ 617 h 686"/>
                <a:gd name="T86" fmla="*/ 307 w 843"/>
                <a:gd name="T87" fmla="*/ 634 h 686"/>
                <a:gd name="T88" fmla="*/ 332 w 843"/>
                <a:gd name="T89" fmla="*/ 639 h 686"/>
                <a:gd name="T90" fmla="*/ 368 w 843"/>
                <a:gd name="T91" fmla="*/ 643 h 686"/>
                <a:gd name="T92" fmla="*/ 476 w 843"/>
                <a:gd name="T93" fmla="*/ 647 h 686"/>
                <a:gd name="T94" fmla="*/ 506 w 843"/>
                <a:gd name="T95" fmla="*/ 644 h 686"/>
                <a:gd name="T96" fmla="*/ 576 w 843"/>
                <a:gd name="T97" fmla="*/ 630 h 686"/>
                <a:gd name="T98" fmla="*/ 615 w 843"/>
                <a:gd name="T99" fmla="*/ 617 h 686"/>
                <a:gd name="T100" fmla="*/ 649 w 843"/>
                <a:gd name="T101" fmla="*/ 601 h 686"/>
                <a:gd name="T102" fmla="*/ 730 w 843"/>
                <a:gd name="T103" fmla="*/ 552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43" h="686">
                  <a:moveTo>
                    <a:pt x="730" y="552"/>
                  </a:moveTo>
                  <a:lnTo>
                    <a:pt x="730" y="552"/>
                  </a:lnTo>
                  <a:lnTo>
                    <a:pt x="740" y="544"/>
                  </a:lnTo>
                  <a:lnTo>
                    <a:pt x="740" y="544"/>
                  </a:lnTo>
                  <a:lnTo>
                    <a:pt x="761" y="524"/>
                  </a:lnTo>
                  <a:lnTo>
                    <a:pt x="761" y="524"/>
                  </a:lnTo>
                  <a:lnTo>
                    <a:pt x="780" y="504"/>
                  </a:lnTo>
                  <a:lnTo>
                    <a:pt x="780" y="504"/>
                  </a:lnTo>
                  <a:lnTo>
                    <a:pt x="783" y="501"/>
                  </a:lnTo>
                  <a:lnTo>
                    <a:pt x="783" y="501"/>
                  </a:lnTo>
                  <a:lnTo>
                    <a:pt x="784" y="498"/>
                  </a:lnTo>
                  <a:lnTo>
                    <a:pt x="784" y="498"/>
                  </a:lnTo>
                  <a:lnTo>
                    <a:pt x="794" y="485"/>
                  </a:lnTo>
                  <a:lnTo>
                    <a:pt x="794" y="485"/>
                  </a:lnTo>
                  <a:lnTo>
                    <a:pt x="809" y="462"/>
                  </a:lnTo>
                  <a:lnTo>
                    <a:pt x="809" y="462"/>
                  </a:lnTo>
                  <a:lnTo>
                    <a:pt x="816" y="449"/>
                  </a:lnTo>
                  <a:lnTo>
                    <a:pt x="816" y="449"/>
                  </a:lnTo>
                  <a:lnTo>
                    <a:pt x="819" y="443"/>
                  </a:lnTo>
                  <a:lnTo>
                    <a:pt x="819" y="443"/>
                  </a:lnTo>
                  <a:lnTo>
                    <a:pt x="820" y="440"/>
                  </a:lnTo>
                  <a:lnTo>
                    <a:pt x="820" y="440"/>
                  </a:lnTo>
                  <a:lnTo>
                    <a:pt x="830" y="412"/>
                  </a:lnTo>
                  <a:lnTo>
                    <a:pt x="838" y="383"/>
                  </a:lnTo>
                  <a:lnTo>
                    <a:pt x="838" y="383"/>
                  </a:lnTo>
                  <a:lnTo>
                    <a:pt x="839" y="376"/>
                  </a:lnTo>
                  <a:lnTo>
                    <a:pt x="839" y="376"/>
                  </a:lnTo>
                  <a:lnTo>
                    <a:pt x="839" y="373"/>
                  </a:lnTo>
                  <a:lnTo>
                    <a:pt x="839" y="373"/>
                  </a:lnTo>
                  <a:lnTo>
                    <a:pt x="840" y="360"/>
                  </a:lnTo>
                  <a:lnTo>
                    <a:pt x="840" y="360"/>
                  </a:lnTo>
                  <a:lnTo>
                    <a:pt x="842" y="343"/>
                  </a:lnTo>
                  <a:lnTo>
                    <a:pt x="843" y="326"/>
                  </a:lnTo>
                  <a:lnTo>
                    <a:pt x="843" y="326"/>
                  </a:lnTo>
                  <a:lnTo>
                    <a:pt x="842" y="298"/>
                  </a:lnTo>
                  <a:lnTo>
                    <a:pt x="842" y="298"/>
                  </a:lnTo>
                  <a:lnTo>
                    <a:pt x="842" y="295"/>
                  </a:lnTo>
                  <a:lnTo>
                    <a:pt x="842" y="295"/>
                  </a:lnTo>
                  <a:lnTo>
                    <a:pt x="840" y="293"/>
                  </a:lnTo>
                  <a:lnTo>
                    <a:pt x="840" y="293"/>
                  </a:lnTo>
                  <a:lnTo>
                    <a:pt x="839" y="281"/>
                  </a:lnTo>
                  <a:lnTo>
                    <a:pt x="839" y="281"/>
                  </a:lnTo>
                  <a:lnTo>
                    <a:pt x="839" y="278"/>
                  </a:lnTo>
                  <a:lnTo>
                    <a:pt x="839" y="278"/>
                  </a:lnTo>
                  <a:lnTo>
                    <a:pt x="832" y="252"/>
                  </a:lnTo>
                  <a:lnTo>
                    <a:pt x="823" y="226"/>
                  </a:lnTo>
                  <a:lnTo>
                    <a:pt x="823" y="226"/>
                  </a:lnTo>
                  <a:lnTo>
                    <a:pt x="822" y="221"/>
                  </a:lnTo>
                  <a:lnTo>
                    <a:pt x="822" y="221"/>
                  </a:lnTo>
                  <a:lnTo>
                    <a:pt x="816" y="209"/>
                  </a:lnTo>
                  <a:lnTo>
                    <a:pt x="816" y="209"/>
                  </a:lnTo>
                  <a:lnTo>
                    <a:pt x="803" y="185"/>
                  </a:lnTo>
                  <a:lnTo>
                    <a:pt x="803" y="185"/>
                  </a:lnTo>
                  <a:lnTo>
                    <a:pt x="789" y="163"/>
                  </a:lnTo>
                  <a:lnTo>
                    <a:pt x="789" y="163"/>
                  </a:lnTo>
                  <a:lnTo>
                    <a:pt x="786" y="160"/>
                  </a:lnTo>
                  <a:lnTo>
                    <a:pt x="786" y="160"/>
                  </a:lnTo>
                  <a:lnTo>
                    <a:pt x="784" y="158"/>
                  </a:lnTo>
                  <a:lnTo>
                    <a:pt x="784" y="158"/>
                  </a:lnTo>
                  <a:lnTo>
                    <a:pt x="774" y="146"/>
                  </a:lnTo>
                  <a:lnTo>
                    <a:pt x="774" y="146"/>
                  </a:lnTo>
                  <a:lnTo>
                    <a:pt x="756" y="126"/>
                  </a:lnTo>
                  <a:lnTo>
                    <a:pt x="736" y="106"/>
                  </a:lnTo>
                  <a:lnTo>
                    <a:pt x="736" y="106"/>
                  </a:lnTo>
                  <a:lnTo>
                    <a:pt x="725" y="97"/>
                  </a:lnTo>
                  <a:lnTo>
                    <a:pt x="725" y="97"/>
                  </a:lnTo>
                  <a:lnTo>
                    <a:pt x="724" y="97"/>
                  </a:lnTo>
                  <a:lnTo>
                    <a:pt x="724" y="97"/>
                  </a:lnTo>
                  <a:lnTo>
                    <a:pt x="720" y="93"/>
                  </a:lnTo>
                  <a:lnTo>
                    <a:pt x="720" y="93"/>
                  </a:lnTo>
                  <a:lnTo>
                    <a:pt x="695" y="76"/>
                  </a:lnTo>
                  <a:lnTo>
                    <a:pt x="695" y="76"/>
                  </a:lnTo>
                  <a:lnTo>
                    <a:pt x="669" y="60"/>
                  </a:lnTo>
                  <a:lnTo>
                    <a:pt x="644" y="47"/>
                  </a:lnTo>
                  <a:lnTo>
                    <a:pt x="644" y="47"/>
                  </a:lnTo>
                  <a:lnTo>
                    <a:pt x="631" y="41"/>
                  </a:lnTo>
                  <a:lnTo>
                    <a:pt x="631" y="41"/>
                  </a:lnTo>
                  <a:lnTo>
                    <a:pt x="629" y="40"/>
                  </a:lnTo>
                  <a:lnTo>
                    <a:pt x="629" y="40"/>
                  </a:lnTo>
                  <a:lnTo>
                    <a:pt x="624" y="37"/>
                  </a:lnTo>
                  <a:lnTo>
                    <a:pt x="624" y="37"/>
                  </a:lnTo>
                  <a:lnTo>
                    <a:pt x="593" y="27"/>
                  </a:lnTo>
                  <a:lnTo>
                    <a:pt x="593" y="27"/>
                  </a:lnTo>
                  <a:lnTo>
                    <a:pt x="563" y="17"/>
                  </a:lnTo>
                  <a:lnTo>
                    <a:pt x="532" y="10"/>
                  </a:lnTo>
                  <a:lnTo>
                    <a:pt x="532" y="10"/>
                  </a:lnTo>
                  <a:lnTo>
                    <a:pt x="517" y="7"/>
                  </a:lnTo>
                  <a:lnTo>
                    <a:pt x="517" y="7"/>
                  </a:lnTo>
                  <a:lnTo>
                    <a:pt x="509" y="5"/>
                  </a:lnTo>
                  <a:lnTo>
                    <a:pt x="509" y="5"/>
                  </a:lnTo>
                  <a:lnTo>
                    <a:pt x="509" y="5"/>
                  </a:lnTo>
                  <a:lnTo>
                    <a:pt x="509" y="5"/>
                  </a:lnTo>
                  <a:lnTo>
                    <a:pt x="474" y="1"/>
                  </a:lnTo>
                  <a:lnTo>
                    <a:pt x="474" y="1"/>
                  </a:lnTo>
                  <a:lnTo>
                    <a:pt x="441" y="0"/>
                  </a:lnTo>
                  <a:lnTo>
                    <a:pt x="408" y="0"/>
                  </a:lnTo>
                  <a:lnTo>
                    <a:pt x="408" y="0"/>
                  </a:lnTo>
                  <a:lnTo>
                    <a:pt x="381" y="1"/>
                  </a:lnTo>
                  <a:lnTo>
                    <a:pt x="381" y="1"/>
                  </a:lnTo>
                  <a:lnTo>
                    <a:pt x="366" y="2"/>
                  </a:lnTo>
                  <a:lnTo>
                    <a:pt x="366" y="2"/>
                  </a:lnTo>
                  <a:lnTo>
                    <a:pt x="364" y="2"/>
                  </a:lnTo>
                  <a:lnTo>
                    <a:pt x="364" y="2"/>
                  </a:lnTo>
                  <a:lnTo>
                    <a:pt x="358" y="4"/>
                  </a:lnTo>
                  <a:lnTo>
                    <a:pt x="358" y="4"/>
                  </a:lnTo>
                  <a:lnTo>
                    <a:pt x="329" y="8"/>
                  </a:lnTo>
                  <a:lnTo>
                    <a:pt x="300" y="14"/>
                  </a:lnTo>
                  <a:lnTo>
                    <a:pt x="300" y="14"/>
                  </a:lnTo>
                  <a:lnTo>
                    <a:pt x="277" y="21"/>
                  </a:lnTo>
                  <a:lnTo>
                    <a:pt x="254" y="27"/>
                  </a:lnTo>
                  <a:lnTo>
                    <a:pt x="254" y="27"/>
                  </a:lnTo>
                  <a:lnTo>
                    <a:pt x="243" y="31"/>
                  </a:lnTo>
                  <a:lnTo>
                    <a:pt x="243" y="31"/>
                  </a:lnTo>
                  <a:lnTo>
                    <a:pt x="230" y="36"/>
                  </a:lnTo>
                  <a:lnTo>
                    <a:pt x="230" y="36"/>
                  </a:lnTo>
                  <a:lnTo>
                    <a:pt x="226" y="37"/>
                  </a:lnTo>
                  <a:lnTo>
                    <a:pt x="226" y="37"/>
                  </a:lnTo>
                  <a:lnTo>
                    <a:pt x="223" y="38"/>
                  </a:lnTo>
                  <a:lnTo>
                    <a:pt x="223" y="38"/>
                  </a:lnTo>
                  <a:lnTo>
                    <a:pt x="194" y="51"/>
                  </a:lnTo>
                  <a:lnTo>
                    <a:pt x="194" y="51"/>
                  </a:lnTo>
                  <a:lnTo>
                    <a:pt x="162" y="69"/>
                  </a:lnTo>
                  <a:lnTo>
                    <a:pt x="132" y="89"/>
                  </a:lnTo>
                  <a:lnTo>
                    <a:pt x="132" y="89"/>
                  </a:lnTo>
                  <a:lnTo>
                    <a:pt x="129" y="90"/>
                  </a:lnTo>
                  <a:lnTo>
                    <a:pt x="129" y="90"/>
                  </a:lnTo>
                  <a:lnTo>
                    <a:pt x="125" y="94"/>
                  </a:lnTo>
                  <a:lnTo>
                    <a:pt x="125" y="94"/>
                  </a:lnTo>
                  <a:lnTo>
                    <a:pt x="111" y="106"/>
                  </a:lnTo>
                  <a:lnTo>
                    <a:pt x="111" y="106"/>
                  </a:lnTo>
                  <a:lnTo>
                    <a:pt x="96" y="117"/>
                  </a:lnTo>
                  <a:lnTo>
                    <a:pt x="83" y="130"/>
                  </a:lnTo>
                  <a:lnTo>
                    <a:pt x="83" y="130"/>
                  </a:lnTo>
                  <a:lnTo>
                    <a:pt x="73" y="143"/>
                  </a:lnTo>
                  <a:lnTo>
                    <a:pt x="73" y="143"/>
                  </a:lnTo>
                  <a:lnTo>
                    <a:pt x="68" y="149"/>
                  </a:lnTo>
                  <a:lnTo>
                    <a:pt x="68" y="149"/>
                  </a:lnTo>
                  <a:lnTo>
                    <a:pt x="65" y="152"/>
                  </a:lnTo>
                  <a:lnTo>
                    <a:pt x="65" y="152"/>
                  </a:lnTo>
                  <a:lnTo>
                    <a:pt x="55" y="168"/>
                  </a:lnTo>
                  <a:lnTo>
                    <a:pt x="45" y="182"/>
                  </a:lnTo>
                  <a:lnTo>
                    <a:pt x="45" y="182"/>
                  </a:lnTo>
                  <a:lnTo>
                    <a:pt x="36" y="199"/>
                  </a:lnTo>
                  <a:lnTo>
                    <a:pt x="36" y="199"/>
                  </a:lnTo>
                  <a:lnTo>
                    <a:pt x="32" y="208"/>
                  </a:lnTo>
                  <a:lnTo>
                    <a:pt x="32" y="208"/>
                  </a:lnTo>
                  <a:lnTo>
                    <a:pt x="29" y="212"/>
                  </a:lnTo>
                  <a:lnTo>
                    <a:pt x="29" y="212"/>
                  </a:lnTo>
                  <a:lnTo>
                    <a:pt x="23" y="228"/>
                  </a:lnTo>
                  <a:lnTo>
                    <a:pt x="17" y="247"/>
                  </a:lnTo>
                  <a:lnTo>
                    <a:pt x="17" y="247"/>
                  </a:lnTo>
                  <a:lnTo>
                    <a:pt x="9" y="277"/>
                  </a:lnTo>
                  <a:lnTo>
                    <a:pt x="9" y="277"/>
                  </a:lnTo>
                  <a:lnTo>
                    <a:pt x="6" y="293"/>
                  </a:lnTo>
                  <a:lnTo>
                    <a:pt x="6" y="293"/>
                  </a:lnTo>
                  <a:lnTo>
                    <a:pt x="4" y="300"/>
                  </a:lnTo>
                  <a:lnTo>
                    <a:pt x="4" y="300"/>
                  </a:lnTo>
                  <a:lnTo>
                    <a:pt x="4" y="301"/>
                  </a:lnTo>
                  <a:lnTo>
                    <a:pt x="4" y="301"/>
                  </a:lnTo>
                  <a:lnTo>
                    <a:pt x="3" y="304"/>
                  </a:lnTo>
                  <a:lnTo>
                    <a:pt x="3" y="304"/>
                  </a:lnTo>
                  <a:lnTo>
                    <a:pt x="0" y="336"/>
                  </a:lnTo>
                  <a:lnTo>
                    <a:pt x="2" y="369"/>
                  </a:lnTo>
                  <a:lnTo>
                    <a:pt x="2" y="369"/>
                  </a:lnTo>
                  <a:lnTo>
                    <a:pt x="2" y="374"/>
                  </a:lnTo>
                  <a:lnTo>
                    <a:pt x="2" y="374"/>
                  </a:lnTo>
                  <a:lnTo>
                    <a:pt x="2" y="377"/>
                  </a:lnTo>
                  <a:lnTo>
                    <a:pt x="2" y="377"/>
                  </a:lnTo>
                  <a:lnTo>
                    <a:pt x="4" y="393"/>
                  </a:lnTo>
                  <a:lnTo>
                    <a:pt x="4" y="393"/>
                  </a:lnTo>
                  <a:lnTo>
                    <a:pt x="9" y="412"/>
                  </a:lnTo>
                  <a:lnTo>
                    <a:pt x="14" y="429"/>
                  </a:lnTo>
                  <a:lnTo>
                    <a:pt x="14" y="429"/>
                  </a:lnTo>
                  <a:lnTo>
                    <a:pt x="19" y="442"/>
                  </a:lnTo>
                  <a:lnTo>
                    <a:pt x="19" y="442"/>
                  </a:lnTo>
                  <a:lnTo>
                    <a:pt x="22" y="448"/>
                  </a:lnTo>
                  <a:lnTo>
                    <a:pt x="22" y="448"/>
                  </a:lnTo>
                  <a:lnTo>
                    <a:pt x="24" y="455"/>
                  </a:lnTo>
                  <a:lnTo>
                    <a:pt x="24" y="455"/>
                  </a:lnTo>
                  <a:lnTo>
                    <a:pt x="33" y="473"/>
                  </a:lnTo>
                  <a:lnTo>
                    <a:pt x="45" y="492"/>
                  </a:lnTo>
                  <a:lnTo>
                    <a:pt x="45" y="492"/>
                  </a:lnTo>
                  <a:lnTo>
                    <a:pt x="65" y="522"/>
                  </a:lnTo>
                  <a:lnTo>
                    <a:pt x="75" y="538"/>
                  </a:lnTo>
                  <a:lnTo>
                    <a:pt x="83" y="554"/>
                  </a:lnTo>
                  <a:lnTo>
                    <a:pt x="83" y="554"/>
                  </a:lnTo>
                  <a:lnTo>
                    <a:pt x="91" y="568"/>
                  </a:lnTo>
                  <a:lnTo>
                    <a:pt x="96" y="583"/>
                  </a:lnTo>
                  <a:lnTo>
                    <a:pt x="99" y="598"/>
                  </a:lnTo>
                  <a:lnTo>
                    <a:pt x="102" y="614"/>
                  </a:lnTo>
                  <a:lnTo>
                    <a:pt x="102" y="614"/>
                  </a:lnTo>
                  <a:lnTo>
                    <a:pt x="102" y="623"/>
                  </a:lnTo>
                  <a:lnTo>
                    <a:pt x="102" y="633"/>
                  </a:lnTo>
                  <a:lnTo>
                    <a:pt x="99" y="652"/>
                  </a:lnTo>
                  <a:lnTo>
                    <a:pt x="95" y="669"/>
                  </a:lnTo>
                  <a:lnTo>
                    <a:pt x="88" y="686"/>
                  </a:lnTo>
                  <a:lnTo>
                    <a:pt x="88" y="686"/>
                  </a:lnTo>
                  <a:lnTo>
                    <a:pt x="89" y="686"/>
                  </a:lnTo>
                  <a:lnTo>
                    <a:pt x="89" y="686"/>
                  </a:lnTo>
                  <a:lnTo>
                    <a:pt x="93" y="685"/>
                  </a:lnTo>
                  <a:lnTo>
                    <a:pt x="93" y="685"/>
                  </a:lnTo>
                  <a:lnTo>
                    <a:pt x="106" y="679"/>
                  </a:lnTo>
                  <a:lnTo>
                    <a:pt x="106" y="679"/>
                  </a:lnTo>
                  <a:lnTo>
                    <a:pt x="131" y="666"/>
                  </a:lnTo>
                  <a:lnTo>
                    <a:pt x="131" y="666"/>
                  </a:lnTo>
                  <a:lnTo>
                    <a:pt x="154" y="652"/>
                  </a:lnTo>
                  <a:lnTo>
                    <a:pt x="177" y="636"/>
                  </a:lnTo>
                  <a:lnTo>
                    <a:pt x="177" y="636"/>
                  </a:lnTo>
                  <a:lnTo>
                    <a:pt x="200" y="620"/>
                  </a:lnTo>
                  <a:lnTo>
                    <a:pt x="200" y="620"/>
                  </a:lnTo>
                  <a:lnTo>
                    <a:pt x="205" y="617"/>
                  </a:lnTo>
                  <a:lnTo>
                    <a:pt x="211" y="614"/>
                  </a:lnTo>
                  <a:lnTo>
                    <a:pt x="217" y="614"/>
                  </a:lnTo>
                  <a:lnTo>
                    <a:pt x="223" y="614"/>
                  </a:lnTo>
                  <a:lnTo>
                    <a:pt x="236" y="617"/>
                  </a:lnTo>
                  <a:lnTo>
                    <a:pt x="247" y="621"/>
                  </a:lnTo>
                  <a:lnTo>
                    <a:pt x="247" y="621"/>
                  </a:lnTo>
                  <a:lnTo>
                    <a:pt x="277" y="629"/>
                  </a:lnTo>
                  <a:lnTo>
                    <a:pt x="307" y="634"/>
                  </a:lnTo>
                  <a:lnTo>
                    <a:pt x="307" y="634"/>
                  </a:lnTo>
                  <a:lnTo>
                    <a:pt x="323" y="637"/>
                  </a:lnTo>
                  <a:lnTo>
                    <a:pt x="323" y="637"/>
                  </a:lnTo>
                  <a:lnTo>
                    <a:pt x="330" y="639"/>
                  </a:lnTo>
                  <a:lnTo>
                    <a:pt x="330" y="639"/>
                  </a:lnTo>
                  <a:lnTo>
                    <a:pt x="332" y="639"/>
                  </a:lnTo>
                  <a:lnTo>
                    <a:pt x="332" y="639"/>
                  </a:lnTo>
                  <a:lnTo>
                    <a:pt x="332" y="639"/>
                  </a:lnTo>
                  <a:lnTo>
                    <a:pt x="332" y="639"/>
                  </a:lnTo>
                  <a:lnTo>
                    <a:pt x="368" y="643"/>
                  </a:lnTo>
                  <a:lnTo>
                    <a:pt x="368" y="643"/>
                  </a:lnTo>
                  <a:lnTo>
                    <a:pt x="404" y="646"/>
                  </a:lnTo>
                  <a:lnTo>
                    <a:pt x="440" y="647"/>
                  </a:lnTo>
                  <a:lnTo>
                    <a:pt x="440" y="647"/>
                  </a:lnTo>
                  <a:lnTo>
                    <a:pt x="476" y="647"/>
                  </a:lnTo>
                  <a:lnTo>
                    <a:pt x="476" y="647"/>
                  </a:lnTo>
                  <a:lnTo>
                    <a:pt x="493" y="646"/>
                  </a:lnTo>
                  <a:lnTo>
                    <a:pt x="493" y="646"/>
                  </a:lnTo>
                  <a:lnTo>
                    <a:pt x="501" y="644"/>
                  </a:lnTo>
                  <a:lnTo>
                    <a:pt x="501" y="644"/>
                  </a:lnTo>
                  <a:lnTo>
                    <a:pt x="506" y="644"/>
                  </a:lnTo>
                  <a:lnTo>
                    <a:pt x="506" y="644"/>
                  </a:lnTo>
                  <a:lnTo>
                    <a:pt x="506" y="644"/>
                  </a:lnTo>
                  <a:lnTo>
                    <a:pt x="506" y="644"/>
                  </a:lnTo>
                  <a:lnTo>
                    <a:pt x="542" y="639"/>
                  </a:lnTo>
                  <a:lnTo>
                    <a:pt x="576" y="630"/>
                  </a:lnTo>
                  <a:lnTo>
                    <a:pt x="576" y="630"/>
                  </a:lnTo>
                  <a:lnTo>
                    <a:pt x="602" y="621"/>
                  </a:lnTo>
                  <a:lnTo>
                    <a:pt x="602" y="621"/>
                  </a:lnTo>
                  <a:lnTo>
                    <a:pt x="615" y="617"/>
                  </a:lnTo>
                  <a:lnTo>
                    <a:pt x="615" y="617"/>
                  </a:lnTo>
                  <a:lnTo>
                    <a:pt x="618" y="616"/>
                  </a:lnTo>
                  <a:lnTo>
                    <a:pt x="618" y="616"/>
                  </a:lnTo>
                  <a:lnTo>
                    <a:pt x="624" y="613"/>
                  </a:lnTo>
                  <a:lnTo>
                    <a:pt x="624" y="613"/>
                  </a:lnTo>
                  <a:lnTo>
                    <a:pt x="649" y="601"/>
                  </a:lnTo>
                  <a:lnTo>
                    <a:pt x="674" y="588"/>
                  </a:lnTo>
                  <a:lnTo>
                    <a:pt x="698" y="574"/>
                  </a:lnTo>
                  <a:lnTo>
                    <a:pt x="721" y="558"/>
                  </a:lnTo>
                  <a:lnTo>
                    <a:pt x="721" y="558"/>
                  </a:lnTo>
                  <a:lnTo>
                    <a:pt x="730" y="552"/>
                  </a:lnTo>
                  <a:lnTo>
                    <a:pt x="730" y="5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350"/>
            </a:p>
          </p:txBody>
        </p:sp>
        <p:grpSp>
          <p:nvGrpSpPr>
            <p:cNvPr id="342" name="그룹 341"/>
            <p:cNvGrpSpPr/>
            <p:nvPr/>
          </p:nvGrpSpPr>
          <p:grpSpPr>
            <a:xfrm>
              <a:off x="4156916" y="5447528"/>
              <a:ext cx="687827" cy="1103867"/>
              <a:chOff x="4156916" y="5447528"/>
              <a:chExt cx="687827" cy="1103867"/>
            </a:xfrm>
          </p:grpSpPr>
          <p:sp>
            <p:nvSpPr>
              <p:cNvPr id="344" name="Freeform 37"/>
              <p:cNvSpPr/>
              <p:nvPr/>
            </p:nvSpPr>
            <p:spPr bwMode="auto">
              <a:xfrm>
                <a:off x="4177822" y="5468435"/>
                <a:ext cx="643922" cy="1057872"/>
              </a:xfrm>
              <a:custGeom>
                <a:avLst/>
                <a:gdLst>
                  <a:gd name="T0" fmla="*/ 677 w 926"/>
                  <a:gd name="T1" fmla="*/ 793 h 1517"/>
                  <a:gd name="T2" fmla="*/ 792 w 926"/>
                  <a:gd name="T3" fmla="*/ 728 h 1517"/>
                  <a:gd name="T4" fmla="*/ 872 w 926"/>
                  <a:gd name="T5" fmla="*/ 632 h 1517"/>
                  <a:gd name="T6" fmla="*/ 916 w 926"/>
                  <a:gd name="T7" fmla="*/ 512 h 1517"/>
                  <a:gd name="T8" fmla="*/ 926 w 926"/>
                  <a:gd name="T9" fmla="*/ 410 h 1517"/>
                  <a:gd name="T10" fmla="*/ 918 w 926"/>
                  <a:gd name="T11" fmla="*/ 326 h 1517"/>
                  <a:gd name="T12" fmla="*/ 897 w 926"/>
                  <a:gd name="T13" fmla="*/ 250 h 1517"/>
                  <a:gd name="T14" fmla="*/ 864 w 926"/>
                  <a:gd name="T15" fmla="*/ 181 h 1517"/>
                  <a:gd name="T16" fmla="*/ 816 w 926"/>
                  <a:gd name="T17" fmla="*/ 120 h 1517"/>
                  <a:gd name="T18" fmla="*/ 758 w 926"/>
                  <a:gd name="T19" fmla="*/ 71 h 1517"/>
                  <a:gd name="T20" fmla="*/ 687 w 926"/>
                  <a:gd name="T21" fmla="*/ 32 h 1517"/>
                  <a:gd name="T22" fmla="*/ 607 w 926"/>
                  <a:gd name="T23" fmla="*/ 9 h 1517"/>
                  <a:gd name="T24" fmla="*/ 516 w 926"/>
                  <a:gd name="T25" fmla="*/ 0 h 1517"/>
                  <a:gd name="T26" fmla="*/ 454 w 926"/>
                  <a:gd name="T27" fmla="*/ 6 h 1517"/>
                  <a:gd name="T28" fmla="*/ 374 w 926"/>
                  <a:gd name="T29" fmla="*/ 28 h 1517"/>
                  <a:gd name="T30" fmla="*/ 298 w 926"/>
                  <a:gd name="T31" fmla="*/ 64 h 1517"/>
                  <a:gd name="T32" fmla="*/ 232 w 926"/>
                  <a:gd name="T33" fmla="*/ 112 h 1517"/>
                  <a:gd name="T34" fmla="*/ 174 w 926"/>
                  <a:gd name="T35" fmla="*/ 174 h 1517"/>
                  <a:gd name="T36" fmla="*/ 130 w 926"/>
                  <a:gd name="T37" fmla="*/ 243 h 1517"/>
                  <a:gd name="T38" fmla="*/ 100 w 926"/>
                  <a:gd name="T39" fmla="*/ 321 h 1517"/>
                  <a:gd name="T40" fmla="*/ 85 w 926"/>
                  <a:gd name="T41" fmla="*/ 402 h 1517"/>
                  <a:gd name="T42" fmla="*/ 88 w 926"/>
                  <a:gd name="T43" fmla="*/ 467 h 1517"/>
                  <a:gd name="T44" fmla="*/ 108 w 926"/>
                  <a:gd name="T45" fmla="*/ 550 h 1517"/>
                  <a:gd name="T46" fmla="*/ 146 w 926"/>
                  <a:gd name="T47" fmla="*/ 624 h 1517"/>
                  <a:gd name="T48" fmla="*/ 199 w 926"/>
                  <a:gd name="T49" fmla="*/ 688 h 1517"/>
                  <a:gd name="T50" fmla="*/ 199 w 926"/>
                  <a:gd name="T51" fmla="*/ 739 h 1517"/>
                  <a:gd name="T52" fmla="*/ 113 w 926"/>
                  <a:gd name="T53" fmla="*/ 819 h 1517"/>
                  <a:gd name="T54" fmla="*/ 41 w 926"/>
                  <a:gd name="T55" fmla="*/ 927 h 1517"/>
                  <a:gd name="T56" fmla="*/ 12 w 926"/>
                  <a:gd name="T57" fmla="*/ 1004 h 1517"/>
                  <a:gd name="T58" fmla="*/ 0 w 926"/>
                  <a:gd name="T59" fmla="*/ 1092 h 1517"/>
                  <a:gd name="T60" fmla="*/ 9 w 926"/>
                  <a:gd name="T61" fmla="*/ 1192 h 1517"/>
                  <a:gd name="T62" fmla="*/ 28 w 926"/>
                  <a:gd name="T63" fmla="*/ 1254 h 1517"/>
                  <a:gd name="T64" fmla="*/ 75 w 926"/>
                  <a:gd name="T65" fmla="*/ 1334 h 1517"/>
                  <a:gd name="T66" fmla="*/ 154 w 926"/>
                  <a:gd name="T67" fmla="*/ 1409 h 1517"/>
                  <a:gd name="T68" fmla="*/ 219 w 926"/>
                  <a:gd name="T69" fmla="*/ 1441 h 1517"/>
                  <a:gd name="T70" fmla="*/ 299 w 926"/>
                  <a:gd name="T71" fmla="*/ 1459 h 1517"/>
                  <a:gd name="T72" fmla="*/ 321 w 926"/>
                  <a:gd name="T73" fmla="*/ 1469 h 1517"/>
                  <a:gd name="T74" fmla="*/ 338 w 926"/>
                  <a:gd name="T75" fmla="*/ 1494 h 1517"/>
                  <a:gd name="T76" fmla="*/ 421 w 926"/>
                  <a:gd name="T77" fmla="*/ 1514 h 1517"/>
                  <a:gd name="T78" fmla="*/ 617 w 926"/>
                  <a:gd name="T79" fmla="*/ 1511 h 1517"/>
                  <a:gd name="T80" fmla="*/ 714 w 926"/>
                  <a:gd name="T81" fmla="*/ 1504 h 1517"/>
                  <a:gd name="T82" fmla="*/ 786 w 926"/>
                  <a:gd name="T83" fmla="*/ 1494 h 1517"/>
                  <a:gd name="T84" fmla="*/ 832 w 926"/>
                  <a:gd name="T85" fmla="*/ 1461 h 1517"/>
                  <a:gd name="T86" fmla="*/ 841 w 926"/>
                  <a:gd name="T87" fmla="*/ 1434 h 1517"/>
                  <a:gd name="T88" fmla="*/ 835 w 926"/>
                  <a:gd name="T89" fmla="*/ 1398 h 1517"/>
                  <a:gd name="T90" fmla="*/ 805 w 926"/>
                  <a:gd name="T91" fmla="*/ 1346 h 1517"/>
                  <a:gd name="T92" fmla="*/ 762 w 926"/>
                  <a:gd name="T93" fmla="*/ 1317 h 1517"/>
                  <a:gd name="T94" fmla="*/ 747 w 926"/>
                  <a:gd name="T95" fmla="*/ 1060 h 1517"/>
                  <a:gd name="T96" fmla="*/ 779 w 926"/>
                  <a:gd name="T97" fmla="*/ 1060 h 1517"/>
                  <a:gd name="T98" fmla="*/ 819 w 926"/>
                  <a:gd name="T99" fmla="*/ 1044 h 1517"/>
                  <a:gd name="T100" fmla="*/ 857 w 926"/>
                  <a:gd name="T101" fmla="*/ 1001 h 1517"/>
                  <a:gd name="T102" fmla="*/ 872 w 926"/>
                  <a:gd name="T103" fmla="*/ 955 h 1517"/>
                  <a:gd name="T104" fmla="*/ 870 w 926"/>
                  <a:gd name="T105" fmla="*/ 918 h 1517"/>
                  <a:gd name="T106" fmla="*/ 835 w 926"/>
                  <a:gd name="T107" fmla="*/ 868 h 1517"/>
                  <a:gd name="T108" fmla="*/ 770 w 926"/>
                  <a:gd name="T109" fmla="*/ 836 h 1517"/>
                  <a:gd name="T110" fmla="*/ 709 w 926"/>
                  <a:gd name="T111" fmla="*/ 836 h 1517"/>
                  <a:gd name="T112" fmla="*/ 687 w 926"/>
                  <a:gd name="T113" fmla="*/ 849 h 15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926" h="1517">
                    <a:moveTo>
                      <a:pt x="687" y="849"/>
                    </a:moveTo>
                    <a:lnTo>
                      <a:pt x="643" y="803"/>
                    </a:lnTo>
                    <a:lnTo>
                      <a:pt x="643" y="803"/>
                    </a:lnTo>
                    <a:lnTo>
                      <a:pt x="677" y="793"/>
                    </a:lnTo>
                    <a:lnTo>
                      <a:pt x="710" y="780"/>
                    </a:lnTo>
                    <a:lnTo>
                      <a:pt x="739" y="764"/>
                    </a:lnTo>
                    <a:lnTo>
                      <a:pt x="768" y="747"/>
                    </a:lnTo>
                    <a:lnTo>
                      <a:pt x="792" y="728"/>
                    </a:lnTo>
                    <a:lnTo>
                      <a:pt x="816" y="707"/>
                    </a:lnTo>
                    <a:lnTo>
                      <a:pt x="837" y="684"/>
                    </a:lnTo>
                    <a:lnTo>
                      <a:pt x="855" y="658"/>
                    </a:lnTo>
                    <a:lnTo>
                      <a:pt x="872" y="632"/>
                    </a:lnTo>
                    <a:lnTo>
                      <a:pt x="887" y="604"/>
                    </a:lnTo>
                    <a:lnTo>
                      <a:pt x="898" y="573"/>
                    </a:lnTo>
                    <a:lnTo>
                      <a:pt x="908" y="543"/>
                    </a:lnTo>
                    <a:lnTo>
                      <a:pt x="916" y="512"/>
                    </a:lnTo>
                    <a:lnTo>
                      <a:pt x="921" y="479"/>
                    </a:lnTo>
                    <a:lnTo>
                      <a:pt x="924" y="444"/>
                    </a:lnTo>
                    <a:lnTo>
                      <a:pt x="926" y="410"/>
                    </a:lnTo>
                    <a:lnTo>
                      <a:pt x="926" y="410"/>
                    </a:lnTo>
                    <a:lnTo>
                      <a:pt x="926" y="388"/>
                    </a:lnTo>
                    <a:lnTo>
                      <a:pt x="924" y="368"/>
                    </a:lnTo>
                    <a:lnTo>
                      <a:pt x="921" y="346"/>
                    </a:lnTo>
                    <a:lnTo>
                      <a:pt x="918" y="326"/>
                    </a:lnTo>
                    <a:lnTo>
                      <a:pt x="914" y="308"/>
                    </a:lnTo>
                    <a:lnTo>
                      <a:pt x="910" y="288"/>
                    </a:lnTo>
                    <a:lnTo>
                      <a:pt x="904" y="269"/>
                    </a:lnTo>
                    <a:lnTo>
                      <a:pt x="897" y="250"/>
                    </a:lnTo>
                    <a:lnTo>
                      <a:pt x="890" y="232"/>
                    </a:lnTo>
                    <a:lnTo>
                      <a:pt x="882" y="214"/>
                    </a:lnTo>
                    <a:lnTo>
                      <a:pt x="872" y="197"/>
                    </a:lnTo>
                    <a:lnTo>
                      <a:pt x="864" y="181"/>
                    </a:lnTo>
                    <a:lnTo>
                      <a:pt x="852" y="164"/>
                    </a:lnTo>
                    <a:lnTo>
                      <a:pt x="841" y="150"/>
                    </a:lnTo>
                    <a:lnTo>
                      <a:pt x="829" y="134"/>
                    </a:lnTo>
                    <a:lnTo>
                      <a:pt x="816" y="120"/>
                    </a:lnTo>
                    <a:lnTo>
                      <a:pt x="803" y="107"/>
                    </a:lnTo>
                    <a:lnTo>
                      <a:pt x="789" y="94"/>
                    </a:lnTo>
                    <a:lnTo>
                      <a:pt x="773" y="82"/>
                    </a:lnTo>
                    <a:lnTo>
                      <a:pt x="758" y="71"/>
                    </a:lnTo>
                    <a:lnTo>
                      <a:pt x="742" y="59"/>
                    </a:lnTo>
                    <a:lnTo>
                      <a:pt x="724" y="49"/>
                    </a:lnTo>
                    <a:lnTo>
                      <a:pt x="706" y="41"/>
                    </a:lnTo>
                    <a:lnTo>
                      <a:pt x="687" y="32"/>
                    </a:lnTo>
                    <a:lnTo>
                      <a:pt x="668" y="25"/>
                    </a:lnTo>
                    <a:lnTo>
                      <a:pt x="648" y="19"/>
                    </a:lnTo>
                    <a:lnTo>
                      <a:pt x="628" y="13"/>
                    </a:lnTo>
                    <a:lnTo>
                      <a:pt x="607" y="9"/>
                    </a:lnTo>
                    <a:lnTo>
                      <a:pt x="585" y="5"/>
                    </a:lnTo>
                    <a:lnTo>
                      <a:pt x="564" y="3"/>
                    </a:lnTo>
                    <a:lnTo>
                      <a:pt x="541" y="0"/>
                    </a:lnTo>
                    <a:lnTo>
                      <a:pt x="516" y="0"/>
                    </a:lnTo>
                    <a:lnTo>
                      <a:pt x="516" y="0"/>
                    </a:lnTo>
                    <a:lnTo>
                      <a:pt x="496" y="0"/>
                    </a:lnTo>
                    <a:lnTo>
                      <a:pt x="475" y="3"/>
                    </a:lnTo>
                    <a:lnTo>
                      <a:pt x="454" y="6"/>
                    </a:lnTo>
                    <a:lnTo>
                      <a:pt x="433" y="9"/>
                    </a:lnTo>
                    <a:lnTo>
                      <a:pt x="413" y="15"/>
                    </a:lnTo>
                    <a:lnTo>
                      <a:pt x="393" y="21"/>
                    </a:lnTo>
                    <a:lnTo>
                      <a:pt x="374" y="28"/>
                    </a:lnTo>
                    <a:lnTo>
                      <a:pt x="354" y="35"/>
                    </a:lnTo>
                    <a:lnTo>
                      <a:pt x="335" y="44"/>
                    </a:lnTo>
                    <a:lnTo>
                      <a:pt x="317" y="54"/>
                    </a:lnTo>
                    <a:lnTo>
                      <a:pt x="298" y="64"/>
                    </a:lnTo>
                    <a:lnTo>
                      <a:pt x="281" y="75"/>
                    </a:lnTo>
                    <a:lnTo>
                      <a:pt x="263" y="87"/>
                    </a:lnTo>
                    <a:lnTo>
                      <a:pt x="248" y="100"/>
                    </a:lnTo>
                    <a:lnTo>
                      <a:pt x="232" y="112"/>
                    </a:lnTo>
                    <a:lnTo>
                      <a:pt x="216" y="127"/>
                    </a:lnTo>
                    <a:lnTo>
                      <a:pt x="202" y="143"/>
                    </a:lnTo>
                    <a:lnTo>
                      <a:pt x="187" y="157"/>
                    </a:lnTo>
                    <a:lnTo>
                      <a:pt x="174" y="174"/>
                    </a:lnTo>
                    <a:lnTo>
                      <a:pt x="161" y="190"/>
                    </a:lnTo>
                    <a:lnTo>
                      <a:pt x="150" y="207"/>
                    </a:lnTo>
                    <a:lnTo>
                      <a:pt x="140" y="224"/>
                    </a:lnTo>
                    <a:lnTo>
                      <a:pt x="130" y="243"/>
                    </a:lnTo>
                    <a:lnTo>
                      <a:pt x="121" y="262"/>
                    </a:lnTo>
                    <a:lnTo>
                      <a:pt x="113" y="280"/>
                    </a:lnTo>
                    <a:lnTo>
                      <a:pt x="105" y="301"/>
                    </a:lnTo>
                    <a:lnTo>
                      <a:pt x="100" y="321"/>
                    </a:lnTo>
                    <a:lnTo>
                      <a:pt x="94" y="341"/>
                    </a:lnTo>
                    <a:lnTo>
                      <a:pt x="90" y="361"/>
                    </a:lnTo>
                    <a:lnTo>
                      <a:pt x="87" y="381"/>
                    </a:lnTo>
                    <a:lnTo>
                      <a:pt x="85" y="402"/>
                    </a:lnTo>
                    <a:lnTo>
                      <a:pt x="85" y="423"/>
                    </a:lnTo>
                    <a:lnTo>
                      <a:pt x="85" y="423"/>
                    </a:lnTo>
                    <a:lnTo>
                      <a:pt x="85" y="446"/>
                    </a:lnTo>
                    <a:lnTo>
                      <a:pt x="88" y="467"/>
                    </a:lnTo>
                    <a:lnTo>
                      <a:pt x="91" y="489"/>
                    </a:lnTo>
                    <a:lnTo>
                      <a:pt x="95" y="509"/>
                    </a:lnTo>
                    <a:lnTo>
                      <a:pt x="101" y="530"/>
                    </a:lnTo>
                    <a:lnTo>
                      <a:pt x="108" y="550"/>
                    </a:lnTo>
                    <a:lnTo>
                      <a:pt x="115" y="569"/>
                    </a:lnTo>
                    <a:lnTo>
                      <a:pt x="124" y="588"/>
                    </a:lnTo>
                    <a:lnTo>
                      <a:pt x="134" y="606"/>
                    </a:lnTo>
                    <a:lnTo>
                      <a:pt x="146" y="624"/>
                    </a:lnTo>
                    <a:lnTo>
                      <a:pt x="157" y="641"/>
                    </a:lnTo>
                    <a:lnTo>
                      <a:pt x="170" y="658"/>
                    </a:lnTo>
                    <a:lnTo>
                      <a:pt x="184" y="674"/>
                    </a:lnTo>
                    <a:lnTo>
                      <a:pt x="199" y="688"/>
                    </a:lnTo>
                    <a:lnTo>
                      <a:pt x="215" y="703"/>
                    </a:lnTo>
                    <a:lnTo>
                      <a:pt x="230" y="717"/>
                    </a:lnTo>
                    <a:lnTo>
                      <a:pt x="230" y="717"/>
                    </a:lnTo>
                    <a:lnTo>
                      <a:pt x="199" y="739"/>
                    </a:lnTo>
                    <a:lnTo>
                      <a:pt x="180" y="754"/>
                    </a:lnTo>
                    <a:lnTo>
                      <a:pt x="158" y="773"/>
                    </a:lnTo>
                    <a:lnTo>
                      <a:pt x="136" y="795"/>
                    </a:lnTo>
                    <a:lnTo>
                      <a:pt x="113" y="819"/>
                    </a:lnTo>
                    <a:lnTo>
                      <a:pt x="91" y="846"/>
                    </a:lnTo>
                    <a:lnTo>
                      <a:pt x="69" y="876"/>
                    </a:lnTo>
                    <a:lnTo>
                      <a:pt x="49" y="909"/>
                    </a:lnTo>
                    <a:lnTo>
                      <a:pt x="41" y="927"/>
                    </a:lnTo>
                    <a:lnTo>
                      <a:pt x="32" y="945"/>
                    </a:lnTo>
                    <a:lnTo>
                      <a:pt x="25" y="964"/>
                    </a:lnTo>
                    <a:lnTo>
                      <a:pt x="18" y="984"/>
                    </a:lnTo>
                    <a:lnTo>
                      <a:pt x="12" y="1004"/>
                    </a:lnTo>
                    <a:lnTo>
                      <a:pt x="8" y="1024"/>
                    </a:lnTo>
                    <a:lnTo>
                      <a:pt x="3" y="1047"/>
                    </a:lnTo>
                    <a:lnTo>
                      <a:pt x="0" y="1069"/>
                    </a:lnTo>
                    <a:lnTo>
                      <a:pt x="0" y="1092"/>
                    </a:lnTo>
                    <a:lnTo>
                      <a:pt x="0" y="1116"/>
                    </a:lnTo>
                    <a:lnTo>
                      <a:pt x="0" y="1141"/>
                    </a:lnTo>
                    <a:lnTo>
                      <a:pt x="5" y="1166"/>
                    </a:lnTo>
                    <a:lnTo>
                      <a:pt x="9" y="1192"/>
                    </a:lnTo>
                    <a:lnTo>
                      <a:pt x="15" y="1218"/>
                    </a:lnTo>
                    <a:lnTo>
                      <a:pt x="15" y="1218"/>
                    </a:lnTo>
                    <a:lnTo>
                      <a:pt x="18" y="1228"/>
                    </a:lnTo>
                    <a:lnTo>
                      <a:pt x="28" y="1254"/>
                    </a:lnTo>
                    <a:lnTo>
                      <a:pt x="35" y="1273"/>
                    </a:lnTo>
                    <a:lnTo>
                      <a:pt x="46" y="1291"/>
                    </a:lnTo>
                    <a:lnTo>
                      <a:pt x="59" y="1313"/>
                    </a:lnTo>
                    <a:lnTo>
                      <a:pt x="75" y="1334"/>
                    </a:lnTo>
                    <a:lnTo>
                      <a:pt x="94" y="1357"/>
                    </a:lnTo>
                    <a:lnTo>
                      <a:pt x="115" y="1379"/>
                    </a:lnTo>
                    <a:lnTo>
                      <a:pt x="140" y="1399"/>
                    </a:lnTo>
                    <a:lnTo>
                      <a:pt x="154" y="1409"/>
                    </a:lnTo>
                    <a:lnTo>
                      <a:pt x="169" y="1418"/>
                    </a:lnTo>
                    <a:lnTo>
                      <a:pt x="184" y="1426"/>
                    </a:lnTo>
                    <a:lnTo>
                      <a:pt x="202" y="1435"/>
                    </a:lnTo>
                    <a:lnTo>
                      <a:pt x="219" y="1441"/>
                    </a:lnTo>
                    <a:lnTo>
                      <a:pt x="238" y="1448"/>
                    </a:lnTo>
                    <a:lnTo>
                      <a:pt x="258" y="1452"/>
                    </a:lnTo>
                    <a:lnTo>
                      <a:pt x="278" y="1456"/>
                    </a:lnTo>
                    <a:lnTo>
                      <a:pt x="299" y="1459"/>
                    </a:lnTo>
                    <a:lnTo>
                      <a:pt x="322" y="1462"/>
                    </a:lnTo>
                    <a:lnTo>
                      <a:pt x="322" y="1462"/>
                    </a:lnTo>
                    <a:lnTo>
                      <a:pt x="321" y="1465"/>
                    </a:lnTo>
                    <a:lnTo>
                      <a:pt x="321" y="1469"/>
                    </a:lnTo>
                    <a:lnTo>
                      <a:pt x="322" y="1475"/>
                    </a:lnTo>
                    <a:lnTo>
                      <a:pt x="324" y="1481"/>
                    </a:lnTo>
                    <a:lnTo>
                      <a:pt x="329" y="1487"/>
                    </a:lnTo>
                    <a:lnTo>
                      <a:pt x="338" y="1494"/>
                    </a:lnTo>
                    <a:lnTo>
                      <a:pt x="351" y="1500"/>
                    </a:lnTo>
                    <a:lnTo>
                      <a:pt x="368" y="1505"/>
                    </a:lnTo>
                    <a:lnTo>
                      <a:pt x="391" y="1511"/>
                    </a:lnTo>
                    <a:lnTo>
                      <a:pt x="421" y="1514"/>
                    </a:lnTo>
                    <a:lnTo>
                      <a:pt x="457" y="1517"/>
                    </a:lnTo>
                    <a:lnTo>
                      <a:pt x="502" y="1517"/>
                    </a:lnTo>
                    <a:lnTo>
                      <a:pt x="555" y="1515"/>
                    </a:lnTo>
                    <a:lnTo>
                      <a:pt x="617" y="1511"/>
                    </a:lnTo>
                    <a:lnTo>
                      <a:pt x="689" y="1504"/>
                    </a:lnTo>
                    <a:lnTo>
                      <a:pt x="689" y="1504"/>
                    </a:lnTo>
                    <a:lnTo>
                      <a:pt x="696" y="1504"/>
                    </a:lnTo>
                    <a:lnTo>
                      <a:pt x="714" y="1504"/>
                    </a:lnTo>
                    <a:lnTo>
                      <a:pt x="742" y="1502"/>
                    </a:lnTo>
                    <a:lnTo>
                      <a:pt x="756" y="1501"/>
                    </a:lnTo>
                    <a:lnTo>
                      <a:pt x="772" y="1497"/>
                    </a:lnTo>
                    <a:lnTo>
                      <a:pt x="786" y="1494"/>
                    </a:lnTo>
                    <a:lnTo>
                      <a:pt x="801" y="1488"/>
                    </a:lnTo>
                    <a:lnTo>
                      <a:pt x="814" y="1481"/>
                    </a:lnTo>
                    <a:lnTo>
                      <a:pt x="824" y="1472"/>
                    </a:lnTo>
                    <a:lnTo>
                      <a:pt x="832" y="1461"/>
                    </a:lnTo>
                    <a:lnTo>
                      <a:pt x="837" y="1455"/>
                    </a:lnTo>
                    <a:lnTo>
                      <a:pt x="838" y="1448"/>
                    </a:lnTo>
                    <a:lnTo>
                      <a:pt x="841" y="1441"/>
                    </a:lnTo>
                    <a:lnTo>
                      <a:pt x="841" y="1434"/>
                    </a:lnTo>
                    <a:lnTo>
                      <a:pt x="841" y="1425"/>
                    </a:lnTo>
                    <a:lnTo>
                      <a:pt x="839" y="1415"/>
                    </a:lnTo>
                    <a:lnTo>
                      <a:pt x="839" y="1415"/>
                    </a:lnTo>
                    <a:lnTo>
                      <a:pt x="835" y="1398"/>
                    </a:lnTo>
                    <a:lnTo>
                      <a:pt x="829" y="1382"/>
                    </a:lnTo>
                    <a:lnTo>
                      <a:pt x="822" y="1367"/>
                    </a:lnTo>
                    <a:lnTo>
                      <a:pt x="815" y="1356"/>
                    </a:lnTo>
                    <a:lnTo>
                      <a:pt x="805" y="1346"/>
                    </a:lnTo>
                    <a:lnTo>
                      <a:pt x="795" y="1336"/>
                    </a:lnTo>
                    <a:lnTo>
                      <a:pt x="785" y="1329"/>
                    </a:lnTo>
                    <a:lnTo>
                      <a:pt x="773" y="1323"/>
                    </a:lnTo>
                    <a:lnTo>
                      <a:pt x="762" y="1317"/>
                    </a:lnTo>
                    <a:lnTo>
                      <a:pt x="752" y="1313"/>
                    </a:lnTo>
                    <a:lnTo>
                      <a:pt x="729" y="1306"/>
                    </a:lnTo>
                    <a:lnTo>
                      <a:pt x="694" y="1299"/>
                    </a:lnTo>
                    <a:lnTo>
                      <a:pt x="747" y="1060"/>
                    </a:lnTo>
                    <a:lnTo>
                      <a:pt x="747" y="1060"/>
                    </a:lnTo>
                    <a:lnTo>
                      <a:pt x="752" y="1062"/>
                    </a:lnTo>
                    <a:lnTo>
                      <a:pt x="763" y="1062"/>
                    </a:lnTo>
                    <a:lnTo>
                      <a:pt x="779" y="1060"/>
                    </a:lnTo>
                    <a:lnTo>
                      <a:pt x="789" y="1059"/>
                    </a:lnTo>
                    <a:lnTo>
                      <a:pt x="799" y="1054"/>
                    </a:lnTo>
                    <a:lnTo>
                      <a:pt x="809" y="1050"/>
                    </a:lnTo>
                    <a:lnTo>
                      <a:pt x="819" y="1044"/>
                    </a:lnTo>
                    <a:lnTo>
                      <a:pt x="831" y="1037"/>
                    </a:lnTo>
                    <a:lnTo>
                      <a:pt x="839" y="1027"/>
                    </a:lnTo>
                    <a:lnTo>
                      <a:pt x="849" y="1016"/>
                    </a:lnTo>
                    <a:lnTo>
                      <a:pt x="857" y="1001"/>
                    </a:lnTo>
                    <a:lnTo>
                      <a:pt x="864" y="985"/>
                    </a:lnTo>
                    <a:lnTo>
                      <a:pt x="870" y="965"/>
                    </a:lnTo>
                    <a:lnTo>
                      <a:pt x="870" y="965"/>
                    </a:lnTo>
                    <a:lnTo>
                      <a:pt x="872" y="955"/>
                    </a:lnTo>
                    <a:lnTo>
                      <a:pt x="872" y="945"/>
                    </a:lnTo>
                    <a:lnTo>
                      <a:pt x="872" y="937"/>
                    </a:lnTo>
                    <a:lnTo>
                      <a:pt x="871" y="927"/>
                    </a:lnTo>
                    <a:lnTo>
                      <a:pt x="870" y="918"/>
                    </a:lnTo>
                    <a:lnTo>
                      <a:pt x="867" y="909"/>
                    </a:lnTo>
                    <a:lnTo>
                      <a:pt x="858" y="894"/>
                    </a:lnTo>
                    <a:lnTo>
                      <a:pt x="848" y="881"/>
                    </a:lnTo>
                    <a:lnTo>
                      <a:pt x="835" y="868"/>
                    </a:lnTo>
                    <a:lnTo>
                      <a:pt x="821" y="858"/>
                    </a:lnTo>
                    <a:lnTo>
                      <a:pt x="805" y="848"/>
                    </a:lnTo>
                    <a:lnTo>
                      <a:pt x="788" y="842"/>
                    </a:lnTo>
                    <a:lnTo>
                      <a:pt x="770" y="836"/>
                    </a:lnTo>
                    <a:lnTo>
                      <a:pt x="753" y="833"/>
                    </a:lnTo>
                    <a:lnTo>
                      <a:pt x="737" y="832"/>
                    </a:lnTo>
                    <a:lnTo>
                      <a:pt x="722" y="833"/>
                    </a:lnTo>
                    <a:lnTo>
                      <a:pt x="709" y="836"/>
                    </a:lnTo>
                    <a:lnTo>
                      <a:pt x="696" y="842"/>
                    </a:lnTo>
                    <a:lnTo>
                      <a:pt x="691" y="846"/>
                    </a:lnTo>
                    <a:lnTo>
                      <a:pt x="687" y="849"/>
                    </a:lnTo>
                    <a:lnTo>
                      <a:pt x="687" y="8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350"/>
              </a:p>
            </p:txBody>
          </p:sp>
          <p:sp>
            <p:nvSpPr>
              <p:cNvPr id="345" name="Freeform 39"/>
              <p:cNvSpPr>
                <a:spLocks noEditPoints="1"/>
              </p:cNvSpPr>
              <p:nvPr/>
            </p:nvSpPr>
            <p:spPr bwMode="auto">
              <a:xfrm>
                <a:off x="4156916" y="5447528"/>
                <a:ext cx="687827" cy="1103867"/>
              </a:xfrm>
              <a:custGeom>
                <a:avLst/>
                <a:gdLst>
                  <a:gd name="T0" fmla="*/ 4 w 987"/>
                  <a:gd name="T1" fmla="*/ 1199 h 1583"/>
                  <a:gd name="T2" fmla="*/ 123 w 987"/>
                  <a:gd name="T3" fmla="*/ 1435 h 1583"/>
                  <a:gd name="T4" fmla="*/ 317 w 987"/>
                  <a:gd name="T5" fmla="*/ 1518 h 1583"/>
                  <a:gd name="T6" fmla="*/ 461 w 987"/>
                  <a:gd name="T7" fmla="*/ 1577 h 1583"/>
                  <a:gd name="T8" fmla="*/ 740 w 987"/>
                  <a:gd name="T9" fmla="*/ 1567 h 1583"/>
                  <a:gd name="T10" fmla="*/ 877 w 987"/>
                  <a:gd name="T11" fmla="*/ 1522 h 1583"/>
                  <a:gd name="T12" fmla="*/ 889 w 987"/>
                  <a:gd name="T13" fmla="*/ 1395 h 1583"/>
                  <a:gd name="T14" fmla="*/ 767 w 987"/>
                  <a:gd name="T15" fmla="*/ 1254 h 1583"/>
                  <a:gd name="T16" fmla="*/ 872 w 987"/>
                  <a:gd name="T17" fmla="*/ 1102 h 1583"/>
                  <a:gd name="T18" fmla="*/ 928 w 987"/>
                  <a:gd name="T19" fmla="*/ 980 h 1583"/>
                  <a:gd name="T20" fmla="*/ 836 w 987"/>
                  <a:gd name="T21" fmla="*/ 846 h 1583"/>
                  <a:gd name="T22" fmla="*/ 836 w 987"/>
                  <a:gd name="T23" fmla="*/ 786 h 1583"/>
                  <a:gd name="T24" fmla="*/ 982 w 987"/>
                  <a:gd name="T25" fmla="*/ 510 h 1583"/>
                  <a:gd name="T26" fmla="*/ 945 w 987"/>
                  <a:gd name="T27" fmla="*/ 242 h 1583"/>
                  <a:gd name="T28" fmla="*/ 781 w 987"/>
                  <a:gd name="T29" fmla="*/ 58 h 1583"/>
                  <a:gd name="T30" fmla="*/ 560 w 987"/>
                  <a:gd name="T31" fmla="*/ 0 h 1583"/>
                  <a:gd name="T32" fmla="*/ 227 w 987"/>
                  <a:gd name="T33" fmla="*/ 131 h 1583"/>
                  <a:gd name="T34" fmla="*/ 89 w 987"/>
                  <a:gd name="T35" fmla="*/ 384 h 1583"/>
                  <a:gd name="T36" fmla="*/ 115 w 987"/>
                  <a:gd name="T37" fmla="*/ 603 h 1583"/>
                  <a:gd name="T38" fmla="*/ 126 w 987"/>
                  <a:gd name="T39" fmla="*/ 822 h 1583"/>
                  <a:gd name="T40" fmla="*/ 149 w 987"/>
                  <a:gd name="T41" fmla="*/ 494 h 1583"/>
                  <a:gd name="T42" fmla="*/ 215 w 987"/>
                  <a:gd name="T43" fmla="*/ 240 h 1583"/>
                  <a:gd name="T44" fmla="*/ 501 w 987"/>
                  <a:gd name="T45" fmla="*/ 68 h 1583"/>
                  <a:gd name="T46" fmla="*/ 764 w 987"/>
                  <a:gd name="T47" fmla="*/ 121 h 1583"/>
                  <a:gd name="T48" fmla="*/ 895 w 987"/>
                  <a:gd name="T49" fmla="*/ 285 h 1583"/>
                  <a:gd name="T50" fmla="*/ 916 w 987"/>
                  <a:gd name="T51" fmla="*/ 523 h 1583"/>
                  <a:gd name="T52" fmla="*/ 803 w 987"/>
                  <a:gd name="T53" fmla="*/ 733 h 1583"/>
                  <a:gd name="T54" fmla="*/ 534 w 987"/>
                  <a:gd name="T55" fmla="*/ 779 h 1583"/>
                  <a:gd name="T56" fmla="*/ 244 w 987"/>
                  <a:gd name="T57" fmla="*/ 682 h 1583"/>
                  <a:gd name="T58" fmla="*/ 827 w 987"/>
                  <a:gd name="T59" fmla="*/ 1485 h 1583"/>
                  <a:gd name="T60" fmla="*/ 747 w 987"/>
                  <a:gd name="T61" fmla="*/ 1432 h 1583"/>
                  <a:gd name="T62" fmla="*/ 613 w 987"/>
                  <a:gd name="T63" fmla="*/ 1329 h 1583"/>
                  <a:gd name="T64" fmla="*/ 701 w 987"/>
                  <a:gd name="T65" fmla="*/ 1126 h 1583"/>
                  <a:gd name="T66" fmla="*/ 685 w 987"/>
                  <a:gd name="T67" fmla="*/ 1320 h 1583"/>
                  <a:gd name="T68" fmla="*/ 735 w 987"/>
                  <a:gd name="T69" fmla="*/ 1362 h 1583"/>
                  <a:gd name="T70" fmla="*/ 836 w 987"/>
                  <a:gd name="T71" fmla="*/ 1436 h 1583"/>
                  <a:gd name="T72" fmla="*/ 866 w 987"/>
                  <a:gd name="T73" fmla="*/ 982 h 1583"/>
                  <a:gd name="T74" fmla="*/ 807 w 987"/>
                  <a:gd name="T75" fmla="*/ 1057 h 1583"/>
                  <a:gd name="T76" fmla="*/ 768 w 987"/>
                  <a:gd name="T77" fmla="*/ 928 h 1583"/>
                  <a:gd name="T78" fmla="*/ 846 w 987"/>
                  <a:gd name="T79" fmla="*/ 925 h 1583"/>
                  <a:gd name="T80" fmla="*/ 392 w 987"/>
                  <a:gd name="T81" fmla="*/ 789 h 1583"/>
                  <a:gd name="T82" fmla="*/ 705 w 987"/>
                  <a:gd name="T83" fmla="*/ 954 h 1583"/>
                  <a:gd name="T84" fmla="*/ 705 w 987"/>
                  <a:gd name="T85" fmla="*/ 1061 h 1583"/>
                  <a:gd name="T86" fmla="*/ 478 w 987"/>
                  <a:gd name="T87" fmla="*/ 977 h 1583"/>
                  <a:gd name="T88" fmla="*/ 254 w 987"/>
                  <a:gd name="T89" fmla="*/ 918 h 1583"/>
                  <a:gd name="T90" fmla="*/ 263 w 987"/>
                  <a:gd name="T91" fmla="*/ 971 h 1583"/>
                  <a:gd name="T92" fmla="*/ 268 w 987"/>
                  <a:gd name="T93" fmla="*/ 1030 h 1583"/>
                  <a:gd name="T94" fmla="*/ 261 w 987"/>
                  <a:gd name="T95" fmla="*/ 1123 h 1583"/>
                  <a:gd name="T96" fmla="*/ 314 w 987"/>
                  <a:gd name="T97" fmla="*/ 1076 h 1583"/>
                  <a:gd name="T98" fmla="*/ 610 w 987"/>
                  <a:gd name="T99" fmla="*/ 1109 h 1583"/>
                  <a:gd name="T100" fmla="*/ 540 w 987"/>
                  <a:gd name="T101" fmla="*/ 1340 h 1583"/>
                  <a:gd name="T102" fmla="*/ 593 w 987"/>
                  <a:gd name="T103" fmla="*/ 1389 h 1583"/>
                  <a:gd name="T104" fmla="*/ 689 w 987"/>
                  <a:gd name="T105" fmla="*/ 1462 h 1583"/>
                  <a:gd name="T106" fmla="*/ 554 w 987"/>
                  <a:gd name="T107" fmla="*/ 1518 h 1583"/>
                  <a:gd name="T108" fmla="*/ 380 w 987"/>
                  <a:gd name="T109" fmla="*/ 1423 h 1583"/>
                  <a:gd name="T110" fmla="*/ 451 w 987"/>
                  <a:gd name="T111" fmla="*/ 1252 h 1583"/>
                  <a:gd name="T112" fmla="*/ 429 w 987"/>
                  <a:gd name="T113" fmla="*/ 1117 h 1583"/>
                  <a:gd name="T114" fmla="*/ 395 w 987"/>
                  <a:gd name="T115" fmla="*/ 1161 h 1583"/>
                  <a:gd name="T116" fmla="*/ 323 w 987"/>
                  <a:gd name="T117" fmla="*/ 1396 h 1583"/>
                  <a:gd name="T118" fmla="*/ 191 w 987"/>
                  <a:gd name="T119" fmla="*/ 1408 h 1583"/>
                  <a:gd name="T120" fmla="*/ 69 w 987"/>
                  <a:gd name="T121" fmla="*/ 1204 h 1583"/>
                  <a:gd name="T122" fmla="*/ 92 w 987"/>
                  <a:gd name="T123" fmla="*/ 984 h 1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87" h="1583">
                    <a:moveTo>
                      <a:pt x="36" y="957"/>
                    </a:moveTo>
                    <a:lnTo>
                      <a:pt x="36" y="957"/>
                    </a:lnTo>
                    <a:lnTo>
                      <a:pt x="27" y="978"/>
                    </a:lnTo>
                    <a:lnTo>
                      <a:pt x="18" y="1001"/>
                    </a:lnTo>
                    <a:lnTo>
                      <a:pt x="13" y="1024"/>
                    </a:lnTo>
                    <a:lnTo>
                      <a:pt x="7" y="1049"/>
                    </a:lnTo>
                    <a:lnTo>
                      <a:pt x="3" y="1073"/>
                    </a:lnTo>
                    <a:lnTo>
                      <a:pt x="1" y="1097"/>
                    </a:lnTo>
                    <a:lnTo>
                      <a:pt x="0" y="1122"/>
                    </a:lnTo>
                    <a:lnTo>
                      <a:pt x="0" y="1148"/>
                    </a:lnTo>
                    <a:lnTo>
                      <a:pt x="1" y="1173"/>
                    </a:lnTo>
                    <a:lnTo>
                      <a:pt x="4" y="1199"/>
                    </a:lnTo>
                    <a:lnTo>
                      <a:pt x="8" y="1224"/>
                    </a:lnTo>
                    <a:lnTo>
                      <a:pt x="14" y="1248"/>
                    </a:lnTo>
                    <a:lnTo>
                      <a:pt x="21" y="1273"/>
                    </a:lnTo>
                    <a:lnTo>
                      <a:pt x="30" y="1297"/>
                    </a:lnTo>
                    <a:lnTo>
                      <a:pt x="40" y="1320"/>
                    </a:lnTo>
                    <a:lnTo>
                      <a:pt x="51" y="1341"/>
                    </a:lnTo>
                    <a:lnTo>
                      <a:pt x="51" y="1341"/>
                    </a:lnTo>
                    <a:lnTo>
                      <a:pt x="67" y="1369"/>
                    </a:lnTo>
                    <a:lnTo>
                      <a:pt x="86" y="1396"/>
                    </a:lnTo>
                    <a:lnTo>
                      <a:pt x="97" y="1409"/>
                    </a:lnTo>
                    <a:lnTo>
                      <a:pt x="110" y="1422"/>
                    </a:lnTo>
                    <a:lnTo>
                      <a:pt x="123" y="1435"/>
                    </a:lnTo>
                    <a:lnTo>
                      <a:pt x="139" y="1448"/>
                    </a:lnTo>
                    <a:lnTo>
                      <a:pt x="155" y="1461"/>
                    </a:lnTo>
                    <a:lnTo>
                      <a:pt x="172" y="1471"/>
                    </a:lnTo>
                    <a:lnTo>
                      <a:pt x="191" y="1482"/>
                    </a:lnTo>
                    <a:lnTo>
                      <a:pt x="211" y="1491"/>
                    </a:lnTo>
                    <a:lnTo>
                      <a:pt x="232" y="1499"/>
                    </a:lnTo>
                    <a:lnTo>
                      <a:pt x="255" y="1507"/>
                    </a:lnTo>
                    <a:lnTo>
                      <a:pt x="280" y="1512"/>
                    </a:lnTo>
                    <a:lnTo>
                      <a:pt x="306" y="1517"/>
                    </a:lnTo>
                    <a:lnTo>
                      <a:pt x="306" y="1517"/>
                    </a:lnTo>
                    <a:lnTo>
                      <a:pt x="317" y="1518"/>
                    </a:lnTo>
                    <a:lnTo>
                      <a:pt x="317" y="1518"/>
                    </a:lnTo>
                    <a:lnTo>
                      <a:pt x="326" y="1518"/>
                    </a:lnTo>
                    <a:lnTo>
                      <a:pt x="326" y="1518"/>
                    </a:lnTo>
                    <a:lnTo>
                      <a:pt x="333" y="1532"/>
                    </a:lnTo>
                    <a:lnTo>
                      <a:pt x="337" y="1540"/>
                    </a:lnTo>
                    <a:lnTo>
                      <a:pt x="343" y="1547"/>
                    </a:lnTo>
                    <a:lnTo>
                      <a:pt x="350" y="1554"/>
                    </a:lnTo>
                    <a:lnTo>
                      <a:pt x="357" y="1558"/>
                    </a:lnTo>
                    <a:lnTo>
                      <a:pt x="365" y="1563"/>
                    </a:lnTo>
                    <a:lnTo>
                      <a:pt x="373" y="1565"/>
                    </a:lnTo>
                    <a:lnTo>
                      <a:pt x="373" y="1565"/>
                    </a:lnTo>
                    <a:lnTo>
                      <a:pt x="413" y="1571"/>
                    </a:lnTo>
                    <a:lnTo>
                      <a:pt x="461" y="1577"/>
                    </a:lnTo>
                    <a:lnTo>
                      <a:pt x="513" y="1581"/>
                    </a:lnTo>
                    <a:lnTo>
                      <a:pt x="566" y="1583"/>
                    </a:lnTo>
                    <a:lnTo>
                      <a:pt x="566" y="1583"/>
                    </a:lnTo>
                    <a:lnTo>
                      <a:pt x="600" y="1581"/>
                    </a:lnTo>
                    <a:lnTo>
                      <a:pt x="635" y="1578"/>
                    </a:lnTo>
                    <a:lnTo>
                      <a:pt x="666" y="1573"/>
                    </a:lnTo>
                    <a:lnTo>
                      <a:pt x="681" y="1570"/>
                    </a:lnTo>
                    <a:lnTo>
                      <a:pt x="694" y="1565"/>
                    </a:lnTo>
                    <a:lnTo>
                      <a:pt x="694" y="1565"/>
                    </a:lnTo>
                    <a:lnTo>
                      <a:pt x="717" y="1567"/>
                    </a:lnTo>
                    <a:lnTo>
                      <a:pt x="740" y="1567"/>
                    </a:lnTo>
                    <a:lnTo>
                      <a:pt x="740" y="1567"/>
                    </a:lnTo>
                    <a:lnTo>
                      <a:pt x="758" y="1567"/>
                    </a:lnTo>
                    <a:lnTo>
                      <a:pt x="777" y="1565"/>
                    </a:lnTo>
                    <a:lnTo>
                      <a:pt x="793" y="1564"/>
                    </a:lnTo>
                    <a:lnTo>
                      <a:pt x="808" y="1561"/>
                    </a:lnTo>
                    <a:lnTo>
                      <a:pt x="823" y="1557"/>
                    </a:lnTo>
                    <a:lnTo>
                      <a:pt x="834" y="1553"/>
                    </a:lnTo>
                    <a:lnTo>
                      <a:pt x="847" y="1547"/>
                    </a:lnTo>
                    <a:lnTo>
                      <a:pt x="857" y="1541"/>
                    </a:lnTo>
                    <a:lnTo>
                      <a:pt x="857" y="1541"/>
                    </a:lnTo>
                    <a:lnTo>
                      <a:pt x="865" y="1535"/>
                    </a:lnTo>
                    <a:lnTo>
                      <a:pt x="872" y="1530"/>
                    </a:lnTo>
                    <a:lnTo>
                      <a:pt x="877" y="1522"/>
                    </a:lnTo>
                    <a:lnTo>
                      <a:pt x="883" y="1515"/>
                    </a:lnTo>
                    <a:lnTo>
                      <a:pt x="888" y="1508"/>
                    </a:lnTo>
                    <a:lnTo>
                      <a:pt x="892" y="1501"/>
                    </a:lnTo>
                    <a:lnTo>
                      <a:pt x="895" y="1492"/>
                    </a:lnTo>
                    <a:lnTo>
                      <a:pt x="898" y="1484"/>
                    </a:lnTo>
                    <a:lnTo>
                      <a:pt x="898" y="1484"/>
                    </a:lnTo>
                    <a:lnTo>
                      <a:pt x="899" y="1466"/>
                    </a:lnTo>
                    <a:lnTo>
                      <a:pt x="900" y="1451"/>
                    </a:lnTo>
                    <a:lnTo>
                      <a:pt x="899" y="1436"/>
                    </a:lnTo>
                    <a:lnTo>
                      <a:pt x="898" y="1422"/>
                    </a:lnTo>
                    <a:lnTo>
                      <a:pt x="893" y="1408"/>
                    </a:lnTo>
                    <a:lnTo>
                      <a:pt x="889" y="1395"/>
                    </a:lnTo>
                    <a:lnTo>
                      <a:pt x="882" y="1382"/>
                    </a:lnTo>
                    <a:lnTo>
                      <a:pt x="873" y="1369"/>
                    </a:lnTo>
                    <a:lnTo>
                      <a:pt x="873" y="1369"/>
                    </a:lnTo>
                    <a:lnTo>
                      <a:pt x="860" y="1354"/>
                    </a:lnTo>
                    <a:lnTo>
                      <a:pt x="846" y="1343"/>
                    </a:lnTo>
                    <a:lnTo>
                      <a:pt x="831" y="1331"/>
                    </a:lnTo>
                    <a:lnTo>
                      <a:pt x="816" y="1323"/>
                    </a:lnTo>
                    <a:lnTo>
                      <a:pt x="798" y="1316"/>
                    </a:lnTo>
                    <a:lnTo>
                      <a:pt x="783" y="1310"/>
                    </a:lnTo>
                    <a:lnTo>
                      <a:pt x="754" y="1301"/>
                    </a:lnTo>
                    <a:lnTo>
                      <a:pt x="754" y="1301"/>
                    </a:lnTo>
                    <a:lnTo>
                      <a:pt x="767" y="1254"/>
                    </a:lnTo>
                    <a:lnTo>
                      <a:pt x="781" y="1196"/>
                    </a:lnTo>
                    <a:lnTo>
                      <a:pt x="781" y="1196"/>
                    </a:lnTo>
                    <a:lnTo>
                      <a:pt x="791" y="1162"/>
                    </a:lnTo>
                    <a:lnTo>
                      <a:pt x="796" y="1142"/>
                    </a:lnTo>
                    <a:lnTo>
                      <a:pt x="798" y="1120"/>
                    </a:lnTo>
                    <a:lnTo>
                      <a:pt x="798" y="1120"/>
                    </a:lnTo>
                    <a:lnTo>
                      <a:pt x="807" y="1120"/>
                    </a:lnTo>
                    <a:lnTo>
                      <a:pt x="807" y="1120"/>
                    </a:lnTo>
                    <a:lnTo>
                      <a:pt x="826" y="1119"/>
                    </a:lnTo>
                    <a:lnTo>
                      <a:pt x="844" y="1115"/>
                    </a:lnTo>
                    <a:lnTo>
                      <a:pt x="863" y="1106"/>
                    </a:lnTo>
                    <a:lnTo>
                      <a:pt x="872" y="1102"/>
                    </a:lnTo>
                    <a:lnTo>
                      <a:pt x="880" y="1094"/>
                    </a:lnTo>
                    <a:lnTo>
                      <a:pt x="889" y="1089"/>
                    </a:lnTo>
                    <a:lnTo>
                      <a:pt x="896" y="1080"/>
                    </a:lnTo>
                    <a:lnTo>
                      <a:pt x="903" y="1071"/>
                    </a:lnTo>
                    <a:lnTo>
                      <a:pt x="909" y="1063"/>
                    </a:lnTo>
                    <a:lnTo>
                      <a:pt x="915" y="1053"/>
                    </a:lnTo>
                    <a:lnTo>
                      <a:pt x="919" y="1041"/>
                    </a:lnTo>
                    <a:lnTo>
                      <a:pt x="923" y="1028"/>
                    </a:lnTo>
                    <a:lnTo>
                      <a:pt x="926" y="1015"/>
                    </a:lnTo>
                    <a:lnTo>
                      <a:pt x="926" y="1015"/>
                    </a:lnTo>
                    <a:lnTo>
                      <a:pt x="928" y="997"/>
                    </a:lnTo>
                    <a:lnTo>
                      <a:pt x="928" y="980"/>
                    </a:lnTo>
                    <a:lnTo>
                      <a:pt x="926" y="962"/>
                    </a:lnTo>
                    <a:lnTo>
                      <a:pt x="923" y="945"/>
                    </a:lnTo>
                    <a:lnTo>
                      <a:pt x="918" y="928"/>
                    </a:lnTo>
                    <a:lnTo>
                      <a:pt x="912" y="914"/>
                    </a:lnTo>
                    <a:lnTo>
                      <a:pt x="903" y="899"/>
                    </a:lnTo>
                    <a:lnTo>
                      <a:pt x="893" y="885"/>
                    </a:lnTo>
                    <a:lnTo>
                      <a:pt x="893" y="885"/>
                    </a:lnTo>
                    <a:lnTo>
                      <a:pt x="883" y="875"/>
                    </a:lnTo>
                    <a:lnTo>
                      <a:pt x="873" y="865"/>
                    </a:lnTo>
                    <a:lnTo>
                      <a:pt x="860" y="858"/>
                    </a:lnTo>
                    <a:lnTo>
                      <a:pt x="849" y="850"/>
                    </a:lnTo>
                    <a:lnTo>
                      <a:pt x="836" y="846"/>
                    </a:lnTo>
                    <a:lnTo>
                      <a:pt x="823" y="842"/>
                    </a:lnTo>
                    <a:lnTo>
                      <a:pt x="808" y="839"/>
                    </a:lnTo>
                    <a:lnTo>
                      <a:pt x="796" y="839"/>
                    </a:lnTo>
                    <a:lnTo>
                      <a:pt x="796" y="839"/>
                    </a:lnTo>
                    <a:lnTo>
                      <a:pt x="778" y="840"/>
                    </a:lnTo>
                    <a:lnTo>
                      <a:pt x="761" y="843"/>
                    </a:lnTo>
                    <a:lnTo>
                      <a:pt x="761" y="843"/>
                    </a:lnTo>
                    <a:lnTo>
                      <a:pt x="755" y="839"/>
                    </a:lnTo>
                    <a:lnTo>
                      <a:pt x="755" y="839"/>
                    </a:lnTo>
                    <a:lnTo>
                      <a:pt x="783" y="823"/>
                    </a:lnTo>
                    <a:lnTo>
                      <a:pt x="810" y="806"/>
                    </a:lnTo>
                    <a:lnTo>
                      <a:pt x="836" y="786"/>
                    </a:lnTo>
                    <a:lnTo>
                      <a:pt x="860" y="764"/>
                    </a:lnTo>
                    <a:lnTo>
                      <a:pt x="882" y="740"/>
                    </a:lnTo>
                    <a:lnTo>
                      <a:pt x="902" y="714"/>
                    </a:lnTo>
                    <a:lnTo>
                      <a:pt x="921" y="685"/>
                    </a:lnTo>
                    <a:lnTo>
                      <a:pt x="938" y="655"/>
                    </a:lnTo>
                    <a:lnTo>
                      <a:pt x="938" y="655"/>
                    </a:lnTo>
                    <a:lnTo>
                      <a:pt x="948" y="632"/>
                    </a:lnTo>
                    <a:lnTo>
                      <a:pt x="958" y="608"/>
                    </a:lnTo>
                    <a:lnTo>
                      <a:pt x="965" y="585"/>
                    </a:lnTo>
                    <a:lnTo>
                      <a:pt x="972" y="560"/>
                    </a:lnTo>
                    <a:lnTo>
                      <a:pt x="978" y="536"/>
                    </a:lnTo>
                    <a:lnTo>
                      <a:pt x="982" y="510"/>
                    </a:lnTo>
                    <a:lnTo>
                      <a:pt x="985" y="486"/>
                    </a:lnTo>
                    <a:lnTo>
                      <a:pt x="987" y="460"/>
                    </a:lnTo>
                    <a:lnTo>
                      <a:pt x="987" y="435"/>
                    </a:lnTo>
                    <a:lnTo>
                      <a:pt x="985" y="410"/>
                    </a:lnTo>
                    <a:lnTo>
                      <a:pt x="984" y="385"/>
                    </a:lnTo>
                    <a:lnTo>
                      <a:pt x="981" y="359"/>
                    </a:lnTo>
                    <a:lnTo>
                      <a:pt x="975" y="335"/>
                    </a:lnTo>
                    <a:lnTo>
                      <a:pt x="969" y="310"/>
                    </a:lnTo>
                    <a:lnTo>
                      <a:pt x="962" y="286"/>
                    </a:lnTo>
                    <a:lnTo>
                      <a:pt x="954" y="262"/>
                    </a:lnTo>
                    <a:lnTo>
                      <a:pt x="954" y="262"/>
                    </a:lnTo>
                    <a:lnTo>
                      <a:pt x="945" y="242"/>
                    </a:lnTo>
                    <a:lnTo>
                      <a:pt x="936" y="223"/>
                    </a:lnTo>
                    <a:lnTo>
                      <a:pt x="925" y="203"/>
                    </a:lnTo>
                    <a:lnTo>
                      <a:pt x="915" y="186"/>
                    </a:lnTo>
                    <a:lnTo>
                      <a:pt x="902" y="168"/>
                    </a:lnTo>
                    <a:lnTo>
                      <a:pt x="890" y="151"/>
                    </a:lnTo>
                    <a:lnTo>
                      <a:pt x="876" y="135"/>
                    </a:lnTo>
                    <a:lnTo>
                      <a:pt x="862" y="119"/>
                    </a:lnTo>
                    <a:lnTo>
                      <a:pt x="847" y="105"/>
                    </a:lnTo>
                    <a:lnTo>
                      <a:pt x="831" y="92"/>
                    </a:lnTo>
                    <a:lnTo>
                      <a:pt x="816" y="79"/>
                    </a:lnTo>
                    <a:lnTo>
                      <a:pt x="798" y="68"/>
                    </a:lnTo>
                    <a:lnTo>
                      <a:pt x="781" y="58"/>
                    </a:lnTo>
                    <a:lnTo>
                      <a:pt x="763" y="48"/>
                    </a:lnTo>
                    <a:lnTo>
                      <a:pt x="744" y="38"/>
                    </a:lnTo>
                    <a:lnTo>
                      <a:pt x="725" y="30"/>
                    </a:lnTo>
                    <a:lnTo>
                      <a:pt x="725" y="30"/>
                    </a:lnTo>
                    <a:lnTo>
                      <a:pt x="705" y="23"/>
                    </a:lnTo>
                    <a:lnTo>
                      <a:pt x="685" y="18"/>
                    </a:lnTo>
                    <a:lnTo>
                      <a:pt x="665" y="12"/>
                    </a:lnTo>
                    <a:lnTo>
                      <a:pt x="645" y="7"/>
                    </a:lnTo>
                    <a:lnTo>
                      <a:pt x="625" y="5"/>
                    </a:lnTo>
                    <a:lnTo>
                      <a:pt x="603" y="2"/>
                    </a:lnTo>
                    <a:lnTo>
                      <a:pt x="582" y="2"/>
                    </a:lnTo>
                    <a:lnTo>
                      <a:pt x="560" y="0"/>
                    </a:lnTo>
                    <a:lnTo>
                      <a:pt x="560" y="0"/>
                    </a:lnTo>
                    <a:lnTo>
                      <a:pt x="526" y="2"/>
                    </a:lnTo>
                    <a:lnTo>
                      <a:pt x="491" y="5"/>
                    </a:lnTo>
                    <a:lnTo>
                      <a:pt x="458" y="10"/>
                    </a:lnTo>
                    <a:lnTo>
                      <a:pt x="425" y="19"/>
                    </a:lnTo>
                    <a:lnTo>
                      <a:pt x="393" y="29"/>
                    </a:lnTo>
                    <a:lnTo>
                      <a:pt x="363" y="40"/>
                    </a:lnTo>
                    <a:lnTo>
                      <a:pt x="333" y="55"/>
                    </a:lnTo>
                    <a:lnTo>
                      <a:pt x="304" y="71"/>
                    </a:lnTo>
                    <a:lnTo>
                      <a:pt x="277" y="89"/>
                    </a:lnTo>
                    <a:lnTo>
                      <a:pt x="251" y="109"/>
                    </a:lnTo>
                    <a:lnTo>
                      <a:pt x="227" y="131"/>
                    </a:lnTo>
                    <a:lnTo>
                      <a:pt x="204" y="154"/>
                    </a:lnTo>
                    <a:lnTo>
                      <a:pt x="182" y="178"/>
                    </a:lnTo>
                    <a:lnTo>
                      <a:pt x="164" y="206"/>
                    </a:lnTo>
                    <a:lnTo>
                      <a:pt x="145" y="233"/>
                    </a:lnTo>
                    <a:lnTo>
                      <a:pt x="129" y="263"/>
                    </a:lnTo>
                    <a:lnTo>
                      <a:pt x="129" y="263"/>
                    </a:lnTo>
                    <a:lnTo>
                      <a:pt x="120" y="283"/>
                    </a:lnTo>
                    <a:lnTo>
                      <a:pt x="112" y="303"/>
                    </a:lnTo>
                    <a:lnTo>
                      <a:pt x="105" y="323"/>
                    </a:lnTo>
                    <a:lnTo>
                      <a:pt x="97" y="343"/>
                    </a:lnTo>
                    <a:lnTo>
                      <a:pt x="93" y="364"/>
                    </a:lnTo>
                    <a:lnTo>
                      <a:pt x="89" y="384"/>
                    </a:lnTo>
                    <a:lnTo>
                      <a:pt x="86" y="404"/>
                    </a:lnTo>
                    <a:lnTo>
                      <a:pt x="85" y="424"/>
                    </a:lnTo>
                    <a:lnTo>
                      <a:pt x="83" y="444"/>
                    </a:lnTo>
                    <a:lnTo>
                      <a:pt x="83" y="464"/>
                    </a:lnTo>
                    <a:lnTo>
                      <a:pt x="85" y="484"/>
                    </a:lnTo>
                    <a:lnTo>
                      <a:pt x="86" y="503"/>
                    </a:lnTo>
                    <a:lnTo>
                      <a:pt x="90" y="523"/>
                    </a:lnTo>
                    <a:lnTo>
                      <a:pt x="95" y="543"/>
                    </a:lnTo>
                    <a:lnTo>
                      <a:pt x="99" y="562"/>
                    </a:lnTo>
                    <a:lnTo>
                      <a:pt x="106" y="580"/>
                    </a:lnTo>
                    <a:lnTo>
                      <a:pt x="106" y="580"/>
                    </a:lnTo>
                    <a:lnTo>
                      <a:pt x="115" y="603"/>
                    </a:lnTo>
                    <a:lnTo>
                      <a:pt x="125" y="625"/>
                    </a:lnTo>
                    <a:lnTo>
                      <a:pt x="138" y="645"/>
                    </a:lnTo>
                    <a:lnTo>
                      <a:pt x="151" y="665"/>
                    </a:lnTo>
                    <a:lnTo>
                      <a:pt x="164" y="685"/>
                    </a:lnTo>
                    <a:lnTo>
                      <a:pt x="179" y="704"/>
                    </a:lnTo>
                    <a:lnTo>
                      <a:pt x="197" y="723"/>
                    </a:lnTo>
                    <a:lnTo>
                      <a:pt x="214" y="740"/>
                    </a:lnTo>
                    <a:lnTo>
                      <a:pt x="214" y="740"/>
                    </a:lnTo>
                    <a:lnTo>
                      <a:pt x="194" y="756"/>
                    </a:lnTo>
                    <a:lnTo>
                      <a:pt x="172" y="774"/>
                    </a:lnTo>
                    <a:lnTo>
                      <a:pt x="149" y="797"/>
                    </a:lnTo>
                    <a:lnTo>
                      <a:pt x="126" y="822"/>
                    </a:lnTo>
                    <a:lnTo>
                      <a:pt x="102" y="850"/>
                    </a:lnTo>
                    <a:lnTo>
                      <a:pt x="79" y="883"/>
                    </a:lnTo>
                    <a:lnTo>
                      <a:pt x="56" y="918"/>
                    </a:lnTo>
                    <a:lnTo>
                      <a:pt x="46" y="938"/>
                    </a:lnTo>
                    <a:lnTo>
                      <a:pt x="36" y="957"/>
                    </a:lnTo>
                    <a:lnTo>
                      <a:pt x="36" y="957"/>
                    </a:lnTo>
                    <a:close/>
                    <a:moveTo>
                      <a:pt x="165" y="559"/>
                    </a:moveTo>
                    <a:lnTo>
                      <a:pt x="165" y="559"/>
                    </a:lnTo>
                    <a:lnTo>
                      <a:pt x="159" y="543"/>
                    </a:lnTo>
                    <a:lnTo>
                      <a:pt x="155" y="527"/>
                    </a:lnTo>
                    <a:lnTo>
                      <a:pt x="152" y="510"/>
                    </a:lnTo>
                    <a:lnTo>
                      <a:pt x="149" y="494"/>
                    </a:lnTo>
                    <a:lnTo>
                      <a:pt x="146" y="477"/>
                    </a:lnTo>
                    <a:lnTo>
                      <a:pt x="146" y="461"/>
                    </a:lnTo>
                    <a:lnTo>
                      <a:pt x="146" y="444"/>
                    </a:lnTo>
                    <a:lnTo>
                      <a:pt x="146" y="427"/>
                    </a:lnTo>
                    <a:lnTo>
                      <a:pt x="149" y="410"/>
                    </a:lnTo>
                    <a:lnTo>
                      <a:pt x="151" y="394"/>
                    </a:lnTo>
                    <a:lnTo>
                      <a:pt x="159" y="359"/>
                    </a:lnTo>
                    <a:lnTo>
                      <a:pt x="171" y="325"/>
                    </a:lnTo>
                    <a:lnTo>
                      <a:pt x="185" y="290"/>
                    </a:lnTo>
                    <a:lnTo>
                      <a:pt x="185" y="290"/>
                    </a:lnTo>
                    <a:lnTo>
                      <a:pt x="199" y="264"/>
                    </a:lnTo>
                    <a:lnTo>
                      <a:pt x="215" y="240"/>
                    </a:lnTo>
                    <a:lnTo>
                      <a:pt x="232" y="217"/>
                    </a:lnTo>
                    <a:lnTo>
                      <a:pt x="251" y="196"/>
                    </a:lnTo>
                    <a:lnTo>
                      <a:pt x="270" y="175"/>
                    </a:lnTo>
                    <a:lnTo>
                      <a:pt x="291" y="157"/>
                    </a:lnTo>
                    <a:lnTo>
                      <a:pt x="314" y="140"/>
                    </a:lnTo>
                    <a:lnTo>
                      <a:pt x="339" y="124"/>
                    </a:lnTo>
                    <a:lnTo>
                      <a:pt x="363" y="111"/>
                    </a:lnTo>
                    <a:lnTo>
                      <a:pt x="389" y="98"/>
                    </a:lnTo>
                    <a:lnTo>
                      <a:pt x="415" y="88"/>
                    </a:lnTo>
                    <a:lnTo>
                      <a:pt x="444" y="79"/>
                    </a:lnTo>
                    <a:lnTo>
                      <a:pt x="471" y="72"/>
                    </a:lnTo>
                    <a:lnTo>
                      <a:pt x="501" y="68"/>
                    </a:lnTo>
                    <a:lnTo>
                      <a:pt x="530" y="65"/>
                    </a:lnTo>
                    <a:lnTo>
                      <a:pt x="560" y="63"/>
                    </a:lnTo>
                    <a:lnTo>
                      <a:pt x="560" y="63"/>
                    </a:lnTo>
                    <a:lnTo>
                      <a:pt x="597" y="65"/>
                    </a:lnTo>
                    <a:lnTo>
                      <a:pt x="633" y="69"/>
                    </a:lnTo>
                    <a:lnTo>
                      <a:pt x="669" y="78"/>
                    </a:lnTo>
                    <a:lnTo>
                      <a:pt x="702" y="89"/>
                    </a:lnTo>
                    <a:lnTo>
                      <a:pt x="702" y="89"/>
                    </a:lnTo>
                    <a:lnTo>
                      <a:pt x="719" y="95"/>
                    </a:lnTo>
                    <a:lnTo>
                      <a:pt x="735" y="104"/>
                    </a:lnTo>
                    <a:lnTo>
                      <a:pt x="750" y="111"/>
                    </a:lnTo>
                    <a:lnTo>
                      <a:pt x="764" y="121"/>
                    </a:lnTo>
                    <a:lnTo>
                      <a:pt x="778" y="131"/>
                    </a:lnTo>
                    <a:lnTo>
                      <a:pt x="793" y="141"/>
                    </a:lnTo>
                    <a:lnTo>
                      <a:pt x="806" y="152"/>
                    </a:lnTo>
                    <a:lnTo>
                      <a:pt x="819" y="164"/>
                    </a:lnTo>
                    <a:lnTo>
                      <a:pt x="830" y="177"/>
                    </a:lnTo>
                    <a:lnTo>
                      <a:pt x="842" y="191"/>
                    </a:lnTo>
                    <a:lnTo>
                      <a:pt x="852" y="206"/>
                    </a:lnTo>
                    <a:lnTo>
                      <a:pt x="862" y="220"/>
                    </a:lnTo>
                    <a:lnTo>
                      <a:pt x="872" y="236"/>
                    </a:lnTo>
                    <a:lnTo>
                      <a:pt x="880" y="252"/>
                    </a:lnTo>
                    <a:lnTo>
                      <a:pt x="888" y="267"/>
                    </a:lnTo>
                    <a:lnTo>
                      <a:pt x="895" y="285"/>
                    </a:lnTo>
                    <a:lnTo>
                      <a:pt x="895" y="285"/>
                    </a:lnTo>
                    <a:lnTo>
                      <a:pt x="903" y="306"/>
                    </a:lnTo>
                    <a:lnTo>
                      <a:pt x="909" y="326"/>
                    </a:lnTo>
                    <a:lnTo>
                      <a:pt x="915" y="348"/>
                    </a:lnTo>
                    <a:lnTo>
                      <a:pt x="918" y="369"/>
                    </a:lnTo>
                    <a:lnTo>
                      <a:pt x="922" y="392"/>
                    </a:lnTo>
                    <a:lnTo>
                      <a:pt x="923" y="414"/>
                    </a:lnTo>
                    <a:lnTo>
                      <a:pt x="923" y="435"/>
                    </a:lnTo>
                    <a:lnTo>
                      <a:pt x="923" y="458"/>
                    </a:lnTo>
                    <a:lnTo>
                      <a:pt x="922" y="480"/>
                    </a:lnTo>
                    <a:lnTo>
                      <a:pt x="919" y="501"/>
                    </a:lnTo>
                    <a:lnTo>
                      <a:pt x="916" y="523"/>
                    </a:lnTo>
                    <a:lnTo>
                      <a:pt x="912" y="545"/>
                    </a:lnTo>
                    <a:lnTo>
                      <a:pt x="905" y="566"/>
                    </a:lnTo>
                    <a:lnTo>
                      <a:pt x="899" y="586"/>
                    </a:lnTo>
                    <a:lnTo>
                      <a:pt x="890" y="606"/>
                    </a:lnTo>
                    <a:lnTo>
                      <a:pt x="882" y="626"/>
                    </a:lnTo>
                    <a:lnTo>
                      <a:pt x="882" y="626"/>
                    </a:lnTo>
                    <a:lnTo>
                      <a:pt x="870" y="648"/>
                    </a:lnTo>
                    <a:lnTo>
                      <a:pt x="859" y="667"/>
                    </a:lnTo>
                    <a:lnTo>
                      <a:pt x="846" y="685"/>
                    </a:lnTo>
                    <a:lnTo>
                      <a:pt x="831" y="702"/>
                    </a:lnTo>
                    <a:lnTo>
                      <a:pt x="817" y="718"/>
                    </a:lnTo>
                    <a:lnTo>
                      <a:pt x="803" y="733"/>
                    </a:lnTo>
                    <a:lnTo>
                      <a:pt x="786" y="747"/>
                    </a:lnTo>
                    <a:lnTo>
                      <a:pt x="768" y="758"/>
                    </a:lnTo>
                    <a:lnTo>
                      <a:pt x="751" y="770"/>
                    </a:lnTo>
                    <a:lnTo>
                      <a:pt x="732" y="780"/>
                    </a:lnTo>
                    <a:lnTo>
                      <a:pt x="712" y="790"/>
                    </a:lnTo>
                    <a:lnTo>
                      <a:pt x="692" y="797"/>
                    </a:lnTo>
                    <a:lnTo>
                      <a:pt x="672" y="803"/>
                    </a:lnTo>
                    <a:lnTo>
                      <a:pt x="650" y="809"/>
                    </a:lnTo>
                    <a:lnTo>
                      <a:pt x="627" y="812"/>
                    </a:lnTo>
                    <a:lnTo>
                      <a:pt x="606" y="814"/>
                    </a:lnTo>
                    <a:lnTo>
                      <a:pt x="606" y="814"/>
                    </a:lnTo>
                    <a:lnTo>
                      <a:pt x="534" y="779"/>
                    </a:lnTo>
                    <a:lnTo>
                      <a:pt x="534" y="779"/>
                    </a:lnTo>
                    <a:lnTo>
                      <a:pt x="490" y="757"/>
                    </a:lnTo>
                    <a:lnTo>
                      <a:pt x="449" y="741"/>
                    </a:lnTo>
                    <a:lnTo>
                      <a:pt x="413" y="730"/>
                    </a:lnTo>
                    <a:lnTo>
                      <a:pt x="380" y="723"/>
                    </a:lnTo>
                    <a:lnTo>
                      <a:pt x="350" y="717"/>
                    </a:lnTo>
                    <a:lnTo>
                      <a:pt x="324" y="715"/>
                    </a:lnTo>
                    <a:lnTo>
                      <a:pt x="303" y="715"/>
                    </a:lnTo>
                    <a:lnTo>
                      <a:pt x="283" y="717"/>
                    </a:lnTo>
                    <a:lnTo>
                      <a:pt x="283" y="717"/>
                    </a:lnTo>
                    <a:lnTo>
                      <a:pt x="263" y="700"/>
                    </a:lnTo>
                    <a:lnTo>
                      <a:pt x="244" y="682"/>
                    </a:lnTo>
                    <a:lnTo>
                      <a:pt x="228" y="664"/>
                    </a:lnTo>
                    <a:lnTo>
                      <a:pt x="212" y="645"/>
                    </a:lnTo>
                    <a:lnTo>
                      <a:pt x="198" y="625"/>
                    </a:lnTo>
                    <a:lnTo>
                      <a:pt x="185" y="603"/>
                    </a:lnTo>
                    <a:lnTo>
                      <a:pt x="174" y="582"/>
                    </a:lnTo>
                    <a:lnTo>
                      <a:pt x="165" y="559"/>
                    </a:lnTo>
                    <a:lnTo>
                      <a:pt x="165" y="559"/>
                    </a:lnTo>
                    <a:close/>
                    <a:moveTo>
                      <a:pt x="836" y="1471"/>
                    </a:moveTo>
                    <a:lnTo>
                      <a:pt x="836" y="1471"/>
                    </a:lnTo>
                    <a:lnTo>
                      <a:pt x="834" y="1476"/>
                    </a:lnTo>
                    <a:lnTo>
                      <a:pt x="831" y="1481"/>
                    </a:lnTo>
                    <a:lnTo>
                      <a:pt x="827" y="1485"/>
                    </a:lnTo>
                    <a:lnTo>
                      <a:pt x="823" y="1489"/>
                    </a:lnTo>
                    <a:lnTo>
                      <a:pt x="823" y="1489"/>
                    </a:lnTo>
                    <a:lnTo>
                      <a:pt x="811" y="1495"/>
                    </a:lnTo>
                    <a:lnTo>
                      <a:pt x="797" y="1499"/>
                    </a:lnTo>
                    <a:lnTo>
                      <a:pt x="775" y="1502"/>
                    </a:lnTo>
                    <a:lnTo>
                      <a:pt x="751" y="1504"/>
                    </a:lnTo>
                    <a:lnTo>
                      <a:pt x="751" y="1504"/>
                    </a:lnTo>
                    <a:lnTo>
                      <a:pt x="752" y="1489"/>
                    </a:lnTo>
                    <a:lnTo>
                      <a:pt x="752" y="1474"/>
                    </a:lnTo>
                    <a:lnTo>
                      <a:pt x="752" y="1459"/>
                    </a:lnTo>
                    <a:lnTo>
                      <a:pt x="750" y="1446"/>
                    </a:lnTo>
                    <a:lnTo>
                      <a:pt x="747" y="1432"/>
                    </a:lnTo>
                    <a:lnTo>
                      <a:pt x="741" y="1419"/>
                    </a:lnTo>
                    <a:lnTo>
                      <a:pt x="734" y="1408"/>
                    </a:lnTo>
                    <a:lnTo>
                      <a:pt x="727" y="1396"/>
                    </a:lnTo>
                    <a:lnTo>
                      <a:pt x="727" y="1396"/>
                    </a:lnTo>
                    <a:lnTo>
                      <a:pt x="714" y="1382"/>
                    </a:lnTo>
                    <a:lnTo>
                      <a:pt x="701" y="1370"/>
                    </a:lnTo>
                    <a:lnTo>
                      <a:pt x="686" y="1360"/>
                    </a:lnTo>
                    <a:lnTo>
                      <a:pt x="672" y="1352"/>
                    </a:lnTo>
                    <a:lnTo>
                      <a:pt x="656" y="1343"/>
                    </a:lnTo>
                    <a:lnTo>
                      <a:pt x="640" y="1337"/>
                    </a:lnTo>
                    <a:lnTo>
                      <a:pt x="613" y="1329"/>
                    </a:lnTo>
                    <a:lnTo>
                      <a:pt x="613" y="1329"/>
                    </a:lnTo>
                    <a:lnTo>
                      <a:pt x="632" y="1277"/>
                    </a:lnTo>
                    <a:lnTo>
                      <a:pt x="643" y="1248"/>
                    </a:lnTo>
                    <a:lnTo>
                      <a:pt x="652" y="1218"/>
                    </a:lnTo>
                    <a:lnTo>
                      <a:pt x="655" y="1208"/>
                    </a:lnTo>
                    <a:lnTo>
                      <a:pt x="655" y="1208"/>
                    </a:lnTo>
                    <a:lnTo>
                      <a:pt x="665" y="1171"/>
                    </a:lnTo>
                    <a:lnTo>
                      <a:pt x="669" y="1148"/>
                    </a:lnTo>
                    <a:lnTo>
                      <a:pt x="672" y="1125"/>
                    </a:lnTo>
                    <a:lnTo>
                      <a:pt x="672" y="1125"/>
                    </a:lnTo>
                    <a:lnTo>
                      <a:pt x="689" y="1126"/>
                    </a:lnTo>
                    <a:lnTo>
                      <a:pt x="689" y="1126"/>
                    </a:lnTo>
                    <a:lnTo>
                      <a:pt x="701" y="1126"/>
                    </a:lnTo>
                    <a:lnTo>
                      <a:pt x="711" y="1125"/>
                    </a:lnTo>
                    <a:lnTo>
                      <a:pt x="721" y="1122"/>
                    </a:lnTo>
                    <a:lnTo>
                      <a:pt x="729" y="1119"/>
                    </a:lnTo>
                    <a:lnTo>
                      <a:pt x="729" y="1119"/>
                    </a:lnTo>
                    <a:lnTo>
                      <a:pt x="737" y="1115"/>
                    </a:lnTo>
                    <a:lnTo>
                      <a:pt x="737" y="1115"/>
                    </a:lnTo>
                    <a:lnTo>
                      <a:pt x="732" y="1133"/>
                    </a:lnTo>
                    <a:lnTo>
                      <a:pt x="729" y="1150"/>
                    </a:lnTo>
                    <a:lnTo>
                      <a:pt x="721" y="1181"/>
                    </a:lnTo>
                    <a:lnTo>
                      <a:pt x="721" y="1181"/>
                    </a:lnTo>
                    <a:lnTo>
                      <a:pt x="696" y="1274"/>
                    </a:lnTo>
                    <a:lnTo>
                      <a:pt x="685" y="1320"/>
                    </a:lnTo>
                    <a:lnTo>
                      <a:pt x="685" y="1320"/>
                    </a:lnTo>
                    <a:lnTo>
                      <a:pt x="684" y="1326"/>
                    </a:lnTo>
                    <a:lnTo>
                      <a:pt x="685" y="1333"/>
                    </a:lnTo>
                    <a:lnTo>
                      <a:pt x="686" y="1339"/>
                    </a:lnTo>
                    <a:lnTo>
                      <a:pt x="691" y="1344"/>
                    </a:lnTo>
                    <a:lnTo>
                      <a:pt x="691" y="1344"/>
                    </a:lnTo>
                    <a:lnTo>
                      <a:pt x="695" y="1350"/>
                    </a:lnTo>
                    <a:lnTo>
                      <a:pt x="701" y="1354"/>
                    </a:lnTo>
                    <a:lnTo>
                      <a:pt x="707" y="1357"/>
                    </a:lnTo>
                    <a:lnTo>
                      <a:pt x="714" y="1357"/>
                    </a:lnTo>
                    <a:lnTo>
                      <a:pt x="714" y="1357"/>
                    </a:lnTo>
                    <a:lnTo>
                      <a:pt x="735" y="1362"/>
                    </a:lnTo>
                    <a:lnTo>
                      <a:pt x="751" y="1364"/>
                    </a:lnTo>
                    <a:lnTo>
                      <a:pt x="767" y="1370"/>
                    </a:lnTo>
                    <a:lnTo>
                      <a:pt x="783" y="1377"/>
                    </a:lnTo>
                    <a:lnTo>
                      <a:pt x="798" y="1385"/>
                    </a:lnTo>
                    <a:lnTo>
                      <a:pt x="811" y="1395"/>
                    </a:lnTo>
                    <a:lnTo>
                      <a:pt x="819" y="1402"/>
                    </a:lnTo>
                    <a:lnTo>
                      <a:pt x="824" y="1408"/>
                    </a:lnTo>
                    <a:lnTo>
                      <a:pt x="824" y="1408"/>
                    </a:lnTo>
                    <a:lnTo>
                      <a:pt x="829" y="1415"/>
                    </a:lnTo>
                    <a:lnTo>
                      <a:pt x="831" y="1420"/>
                    </a:lnTo>
                    <a:lnTo>
                      <a:pt x="834" y="1428"/>
                    </a:lnTo>
                    <a:lnTo>
                      <a:pt x="836" y="1436"/>
                    </a:lnTo>
                    <a:lnTo>
                      <a:pt x="837" y="1443"/>
                    </a:lnTo>
                    <a:lnTo>
                      <a:pt x="837" y="1452"/>
                    </a:lnTo>
                    <a:lnTo>
                      <a:pt x="836" y="1471"/>
                    </a:lnTo>
                    <a:lnTo>
                      <a:pt x="836" y="1471"/>
                    </a:lnTo>
                    <a:close/>
                    <a:moveTo>
                      <a:pt x="846" y="925"/>
                    </a:moveTo>
                    <a:lnTo>
                      <a:pt x="846" y="925"/>
                    </a:lnTo>
                    <a:lnTo>
                      <a:pt x="852" y="934"/>
                    </a:lnTo>
                    <a:lnTo>
                      <a:pt x="856" y="942"/>
                    </a:lnTo>
                    <a:lnTo>
                      <a:pt x="860" y="951"/>
                    </a:lnTo>
                    <a:lnTo>
                      <a:pt x="863" y="961"/>
                    </a:lnTo>
                    <a:lnTo>
                      <a:pt x="865" y="972"/>
                    </a:lnTo>
                    <a:lnTo>
                      <a:pt x="866" y="982"/>
                    </a:lnTo>
                    <a:lnTo>
                      <a:pt x="865" y="994"/>
                    </a:lnTo>
                    <a:lnTo>
                      <a:pt x="863" y="1005"/>
                    </a:lnTo>
                    <a:lnTo>
                      <a:pt x="863" y="1005"/>
                    </a:lnTo>
                    <a:lnTo>
                      <a:pt x="862" y="1014"/>
                    </a:lnTo>
                    <a:lnTo>
                      <a:pt x="859" y="1021"/>
                    </a:lnTo>
                    <a:lnTo>
                      <a:pt x="853" y="1034"/>
                    </a:lnTo>
                    <a:lnTo>
                      <a:pt x="846" y="1043"/>
                    </a:lnTo>
                    <a:lnTo>
                      <a:pt x="837" y="1050"/>
                    </a:lnTo>
                    <a:lnTo>
                      <a:pt x="827" y="1054"/>
                    </a:lnTo>
                    <a:lnTo>
                      <a:pt x="820" y="1056"/>
                    </a:lnTo>
                    <a:lnTo>
                      <a:pt x="807" y="1057"/>
                    </a:lnTo>
                    <a:lnTo>
                      <a:pt x="807" y="1057"/>
                    </a:lnTo>
                    <a:lnTo>
                      <a:pt x="797" y="1057"/>
                    </a:lnTo>
                    <a:lnTo>
                      <a:pt x="787" y="1054"/>
                    </a:lnTo>
                    <a:lnTo>
                      <a:pt x="787" y="1054"/>
                    </a:lnTo>
                    <a:lnTo>
                      <a:pt x="793" y="1037"/>
                    </a:lnTo>
                    <a:lnTo>
                      <a:pt x="793" y="1037"/>
                    </a:lnTo>
                    <a:lnTo>
                      <a:pt x="797" y="1020"/>
                    </a:lnTo>
                    <a:lnTo>
                      <a:pt x="798" y="1004"/>
                    </a:lnTo>
                    <a:lnTo>
                      <a:pt x="797" y="988"/>
                    </a:lnTo>
                    <a:lnTo>
                      <a:pt x="793" y="972"/>
                    </a:lnTo>
                    <a:lnTo>
                      <a:pt x="787" y="958"/>
                    </a:lnTo>
                    <a:lnTo>
                      <a:pt x="778" y="942"/>
                    </a:lnTo>
                    <a:lnTo>
                      <a:pt x="768" y="928"/>
                    </a:lnTo>
                    <a:lnTo>
                      <a:pt x="755" y="915"/>
                    </a:lnTo>
                    <a:lnTo>
                      <a:pt x="755" y="915"/>
                    </a:lnTo>
                    <a:lnTo>
                      <a:pt x="761" y="911"/>
                    </a:lnTo>
                    <a:lnTo>
                      <a:pt x="770" y="906"/>
                    </a:lnTo>
                    <a:lnTo>
                      <a:pt x="770" y="906"/>
                    </a:lnTo>
                    <a:lnTo>
                      <a:pt x="783" y="902"/>
                    </a:lnTo>
                    <a:lnTo>
                      <a:pt x="796" y="902"/>
                    </a:lnTo>
                    <a:lnTo>
                      <a:pt x="796" y="902"/>
                    </a:lnTo>
                    <a:lnTo>
                      <a:pt x="808" y="903"/>
                    </a:lnTo>
                    <a:lnTo>
                      <a:pt x="823" y="908"/>
                    </a:lnTo>
                    <a:lnTo>
                      <a:pt x="834" y="915"/>
                    </a:lnTo>
                    <a:lnTo>
                      <a:pt x="846" y="925"/>
                    </a:lnTo>
                    <a:lnTo>
                      <a:pt x="846" y="925"/>
                    </a:lnTo>
                    <a:close/>
                    <a:moveTo>
                      <a:pt x="251" y="791"/>
                    </a:moveTo>
                    <a:lnTo>
                      <a:pt x="251" y="791"/>
                    </a:lnTo>
                    <a:lnTo>
                      <a:pt x="266" y="786"/>
                    </a:lnTo>
                    <a:lnTo>
                      <a:pt x="280" y="781"/>
                    </a:lnTo>
                    <a:lnTo>
                      <a:pt x="280" y="781"/>
                    </a:lnTo>
                    <a:lnTo>
                      <a:pt x="293" y="779"/>
                    </a:lnTo>
                    <a:lnTo>
                      <a:pt x="307" y="777"/>
                    </a:lnTo>
                    <a:lnTo>
                      <a:pt x="322" y="777"/>
                    </a:lnTo>
                    <a:lnTo>
                      <a:pt x="336" y="779"/>
                    </a:lnTo>
                    <a:lnTo>
                      <a:pt x="365" y="783"/>
                    </a:lnTo>
                    <a:lnTo>
                      <a:pt x="392" y="789"/>
                    </a:lnTo>
                    <a:lnTo>
                      <a:pt x="392" y="789"/>
                    </a:lnTo>
                    <a:lnTo>
                      <a:pt x="421" y="799"/>
                    </a:lnTo>
                    <a:lnTo>
                      <a:pt x="451" y="809"/>
                    </a:lnTo>
                    <a:lnTo>
                      <a:pt x="478" y="822"/>
                    </a:lnTo>
                    <a:lnTo>
                      <a:pt x="507" y="835"/>
                    </a:lnTo>
                    <a:lnTo>
                      <a:pt x="507" y="835"/>
                    </a:lnTo>
                    <a:lnTo>
                      <a:pt x="569" y="866"/>
                    </a:lnTo>
                    <a:lnTo>
                      <a:pt x="620" y="895"/>
                    </a:lnTo>
                    <a:lnTo>
                      <a:pt x="662" y="921"/>
                    </a:lnTo>
                    <a:lnTo>
                      <a:pt x="678" y="932"/>
                    </a:lnTo>
                    <a:lnTo>
                      <a:pt x="694" y="944"/>
                    </a:lnTo>
                    <a:lnTo>
                      <a:pt x="705" y="954"/>
                    </a:lnTo>
                    <a:lnTo>
                      <a:pt x="715" y="964"/>
                    </a:lnTo>
                    <a:lnTo>
                      <a:pt x="724" y="974"/>
                    </a:lnTo>
                    <a:lnTo>
                      <a:pt x="729" y="984"/>
                    </a:lnTo>
                    <a:lnTo>
                      <a:pt x="732" y="993"/>
                    </a:lnTo>
                    <a:lnTo>
                      <a:pt x="735" y="1001"/>
                    </a:lnTo>
                    <a:lnTo>
                      <a:pt x="735" y="1010"/>
                    </a:lnTo>
                    <a:lnTo>
                      <a:pt x="732" y="1018"/>
                    </a:lnTo>
                    <a:lnTo>
                      <a:pt x="732" y="1018"/>
                    </a:lnTo>
                    <a:lnTo>
                      <a:pt x="725" y="1038"/>
                    </a:lnTo>
                    <a:lnTo>
                      <a:pt x="718" y="1050"/>
                    </a:lnTo>
                    <a:lnTo>
                      <a:pt x="711" y="1057"/>
                    </a:lnTo>
                    <a:lnTo>
                      <a:pt x="705" y="1061"/>
                    </a:lnTo>
                    <a:lnTo>
                      <a:pt x="705" y="1061"/>
                    </a:lnTo>
                    <a:lnTo>
                      <a:pt x="698" y="1063"/>
                    </a:lnTo>
                    <a:lnTo>
                      <a:pt x="689" y="1063"/>
                    </a:lnTo>
                    <a:lnTo>
                      <a:pt x="681" y="1063"/>
                    </a:lnTo>
                    <a:lnTo>
                      <a:pt x="671" y="1061"/>
                    </a:lnTo>
                    <a:lnTo>
                      <a:pt x="648" y="1056"/>
                    </a:lnTo>
                    <a:lnTo>
                      <a:pt x="625" y="1049"/>
                    </a:lnTo>
                    <a:lnTo>
                      <a:pt x="602" y="1038"/>
                    </a:lnTo>
                    <a:lnTo>
                      <a:pt x="580" y="1028"/>
                    </a:lnTo>
                    <a:lnTo>
                      <a:pt x="547" y="1013"/>
                    </a:lnTo>
                    <a:lnTo>
                      <a:pt x="547" y="1013"/>
                    </a:lnTo>
                    <a:lnTo>
                      <a:pt x="478" y="977"/>
                    </a:lnTo>
                    <a:lnTo>
                      <a:pt x="422" y="951"/>
                    </a:lnTo>
                    <a:lnTo>
                      <a:pt x="376" y="931"/>
                    </a:lnTo>
                    <a:lnTo>
                      <a:pt x="340" y="918"/>
                    </a:lnTo>
                    <a:lnTo>
                      <a:pt x="311" y="911"/>
                    </a:lnTo>
                    <a:lnTo>
                      <a:pt x="300" y="908"/>
                    </a:lnTo>
                    <a:lnTo>
                      <a:pt x="290" y="908"/>
                    </a:lnTo>
                    <a:lnTo>
                      <a:pt x="281" y="908"/>
                    </a:lnTo>
                    <a:lnTo>
                      <a:pt x="273" y="909"/>
                    </a:lnTo>
                    <a:lnTo>
                      <a:pt x="266" y="911"/>
                    </a:lnTo>
                    <a:lnTo>
                      <a:pt x="260" y="914"/>
                    </a:lnTo>
                    <a:lnTo>
                      <a:pt x="260" y="914"/>
                    </a:lnTo>
                    <a:lnTo>
                      <a:pt x="254" y="918"/>
                    </a:lnTo>
                    <a:lnTo>
                      <a:pt x="250" y="922"/>
                    </a:lnTo>
                    <a:lnTo>
                      <a:pt x="247" y="926"/>
                    </a:lnTo>
                    <a:lnTo>
                      <a:pt x="244" y="932"/>
                    </a:lnTo>
                    <a:lnTo>
                      <a:pt x="243" y="938"/>
                    </a:lnTo>
                    <a:lnTo>
                      <a:pt x="243" y="944"/>
                    </a:lnTo>
                    <a:lnTo>
                      <a:pt x="244" y="951"/>
                    </a:lnTo>
                    <a:lnTo>
                      <a:pt x="245" y="957"/>
                    </a:lnTo>
                    <a:lnTo>
                      <a:pt x="245" y="957"/>
                    </a:lnTo>
                    <a:lnTo>
                      <a:pt x="248" y="961"/>
                    </a:lnTo>
                    <a:lnTo>
                      <a:pt x="253" y="965"/>
                    </a:lnTo>
                    <a:lnTo>
                      <a:pt x="258" y="970"/>
                    </a:lnTo>
                    <a:lnTo>
                      <a:pt x="263" y="971"/>
                    </a:lnTo>
                    <a:lnTo>
                      <a:pt x="268" y="972"/>
                    </a:lnTo>
                    <a:lnTo>
                      <a:pt x="274" y="974"/>
                    </a:lnTo>
                    <a:lnTo>
                      <a:pt x="281" y="972"/>
                    </a:lnTo>
                    <a:lnTo>
                      <a:pt x="287" y="971"/>
                    </a:lnTo>
                    <a:lnTo>
                      <a:pt x="287" y="971"/>
                    </a:lnTo>
                    <a:lnTo>
                      <a:pt x="297" y="971"/>
                    </a:lnTo>
                    <a:lnTo>
                      <a:pt x="314" y="975"/>
                    </a:lnTo>
                    <a:lnTo>
                      <a:pt x="314" y="975"/>
                    </a:lnTo>
                    <a:lnTo>
                      <a:pt x="301" y="988"/>
                    </a:lnTo>
                    <a:lnTo>
                      <a:pt x="288" y="1001"/>
                    </a:lnTo>
                    <a:lnTo>
                      <a:pt x="278" y="1015"/>
                    </a:lnTo>
                    <a:lnTo>
                      <a:pt x="268" y="1030"/>
                    </a:lnTo>
                    <a:lnTo>
                      <a:pt x="260" y="1044"/>
                    </a:lnTo>
                    <a:lnTo>
                      <a:pt x="253" y="1059"/>
                    </a:lnTo>
                    <a:lnTo>
                      <a:pt x="243" y="1084"/>
                    </a:lnTo>
                    <a:lnTo>
                      <a:pt x="243" y="1084"/>
                    </a:lnTo>
                    <a:lnTo>
                      <a:pt x="241" y="1090"/>
                    </a:lnTo>
                    <a:lnTo>
                      <a:pt x="241" y="1096"/>
                    </a:lnTo>
                    <a:lnTo>
                      <a:pt x="241" y="1102"/>
                    </a:lnTo>
                    <a:lnTo>
                      <a:pt x="244" y="1107"/>
                    </a:lnTo>
                    <a:lnTo>
                      <a:pt x="247" y="1113"/>
                    </a:lnTo>
                    <a:lnTo>
                      <a:pt x="251" y="1117"/>
                    </a:lnTo>
                    <a:lnTo>
                      <a:pt x="255" y="1122"/>
                    </a:lnTo>
                    <a:lnTo>
                      <a:pt x="261" y="1123"/>
                    </a:lnTo>
                    <a:lnTo>
                      <a:pt x="261" y="1123"/>
                    </a:lnTo>
                    <a:lnTo>
                      <a:pt x="268" y="1125"/>
                    </a:lnTo>
                    <a:lnTo>
                      <a:pt x="274" y="1126"/>
                    </a:lnTo>
                    <a:lnTo>
                      <a:pt x="280" y="1125"/>
                    </a:lnTo>
                    <a:lnTo>
                      <a:pt x="286" y="1122"/>
                    </a:lnTo>
                    <a:lnTo>
                      <a:pt x="291" y="1119"/>
                    </a:lnTo>
                    <a:lnTo>
                      <a:pt x="296" y="1115"/>
                    </a:lnTo>
                    <a:lnTo>
                      <a:pt x="299" y="1110"/>
                    </a:lnTo>
                    <a:lnTo>
                      <a:pt x="301" y="1105"/>
                    </a:lnTo>
                    <a:lnTo>
                      <a:pt x="301" y="1105"/>
                    </a:lnTo>
                    <a:lnTo>
                      <a:pt x="309" y="1089"/>
                    </a:lnTo>
                    <a:lnTo>
                      <a:pt x="314" y="1076"/>
                    </a:lnTo>
                    <a:lnTo>
                      <a:pt x="323" y="1061"/>
                    </a:lnTo>
                    <a:lnTo>
                      <a:pt x="334" y="1046"/>
                    </a:lnTo>
                    <a:lnTo>
                      <a:pt x="347" y="1030"/>
                    </a:lnTo>
                    <a:lnTo>
                      <a:pt x="363" y="1014"/>
                    </a:lnTo>
                    <a:lnTo>
                      <a:pt x="373" y="1008"/>
                    </a:lnTo>
                    <a:lnTo>
                      <a:pt x="382" y="1001"/>
                    </a:lnTo>
                    <a:lnTo>
                      <a:pt x="382" y="1001"/>
                    </a:lnTo>
                    <a:lnTo>
                      <a:pt x="441" y="1030"/>
                    </a:lnTo>
                    <a:lnTo>
                      <a:pt x="518" y="1069"/>
                    </a:lnTo>
                    <a:lnTo>
                      <a:pt x="518" y="1069"/>
                    </a:lnTo>
                    <a:lnTo>
                      <a:pt x="567" y="1092"/>
                    </a:lnTo>
                    <a:lnTo>
                      <a:pt x="610" y="1109"/>
                    </a:lnTo>
                    <a:lnTo>
                      <a:pt x="610" y="1109"/>
                    </a:lnTo>
                    <a:lnTo>
                      <a:pt x="609" y="1129"/>
                    </a:lnTo>
                    <a:lnTo>
                      <a:pt x="605" y="1150"/>
                    </a:lnTo>
                    <a:lnTo>
                      <a:pt x="600" y="1171"/>
                    </a:lnTo>
                    <a:lnTo>
                      <a:pt x="594" y="1189"/>
                    </a:lnTo>
                    <a:lnTo>
                      <a:pt x="592" y="1201"/>
                    </a:lnTo>
                    <a:lnTo>
                      <a:pt x="592" y="1201"/>
                    </a:lnTo>
                    <a:lnTo>
                      <a:pt x="584" y="1225"/>
                    </a:lnTo>
                    <a:lnTo>
                      <a:pt x="576" y="1250"/>
                    </a:lnTo>
                    <a:lnTo>
                      <a:pt x="559" y="1294"/>
                    </a:lnTo>
                    <a:lnTo>
                      <a:pt x="540" y="1340"/>
                    </a:lnTo>
                    <a:lnTo>
                      <a:pt x="540" y="1340"/>
                    </a:lnTo>
                    <a:lnTo>
                      <a:pt x="537" y="1347"/>
                    </a:lnTo>
                    <a:lnTo>
                      <a:pt x="537" y="1354"/>
                    </a:lnTo>
                    <a:lnTo>
                      <a:pt x="538" y="1362"/>
                    </a:lnTo>
                    <a:lnTo>
                      <a:pt x="541" y="1369"/>
                    </a:lnTo>
                    <a:lnTo>
                      <a:pt x="541" y="1369"/>
                    </a:lnTo>
                    <a:lnTo>
                      <a:pt x="546" y="1374"/>
                    </a:lnTo>
                    <a:lnTo>
                      <a:pt x="551" y="1380"/>
                    </a:lnTo>
                    <a:lnTo>
                      <a:pt x="559" y="1383"/>
                    </a:lnTo>
                    <a:lnTo>
                      <a:pt x="566" y="1385"/>
                    </a:lnTo>
                    <a:lnTo>
                      <a:pt x="566" y="1385"/>
                    </a:lnTo>
                    <a:lnTo>
                      <a:pt x="579" y="1386"/>
                    </a:lnTo>
                    <a:lnTo>
                      <a:pt x="593" y="1389"/>
                    </a:lnTo>
                    <a:lnTo>
                      <a:pt x="609" y="1393"/>
                    </a:lnTo>
                    <a:lnTo>
                      <a:pt x="627" y="1399"/>
                    </a:lnTo>
                    <a:lnTo>
                      <a:pt x="646" y="1408"/>
                    </a:lnTo>
                    <a:lnTo>
                      <a:pt x="655" y="1413"/>
                    </a:lnTo>
                    <a:lnTo>
                      <a:pt x="662" y="1419"/>
                    </a:lnTo>
                    <a:lnTo>
                      <a:pt x="671" y="1426"/>
                    </a:lnTo>
                    <a:lnTo>
                      <a:pt x="676" y="1433"/>
                    </a:lnTo>
                    <a:lnTo>
                      <a:pt x="676" y="1433"/>
                    </a:lnTo>
                    <a:lnTo>
                      <a:pt x="681" y="1441"/>
                    </a:lnTo>
                    <a:lnTo>
                      <a:pt x="685" y="1448"/>
                    </a:lnTo>
                    <a:lnTo>
                      <a:pt x="688" y="1455"/>
                    </a:lnTo>
                    <a:lnTo>
                      <a:pt x="689" y="1462"/>
                    </a:lnTo>
                    <a:lnTo>
                      <a:pt x="691" y="1471"/>
                    </a:lnTo>
                    <a:lnTo>
                      <a:pt x="691" y="1479"/>
                    </a:lnTo>
                    <a:lnTo>
                      <a:pt x="688" y="1498"/>
                    </a:lnTo>
                    <a:lnTo>
                      <a:pt x="688" y="1498"/>
                    </a:lnTo>
                    <a:lnTo>
                      <a:pt x="684" y="1501"/>
                    </a:lnTo>
                    <a:lnTo>
                      <a:pt x="678" y="1505"/>
                    </a:lnTo>
                    <a:lnTo>
                      <a:pt x="666" y="1509"/>
                    </a:lnTo>
                    <a:lnTo>
                      <a:pt x="649" y="1514"/>
                    </a:lnTo>
                    <a:lnTo>
                      <a:pt x="626" y="1517"/>
                    </a:lnTo>
                    <a:lnTo>
                      <a:pt x="594" y="1518"/>
                    </a:lnTo>
                    <a:lnTo>
                      <a:pt x="554" y="1518"/>
                    </a:lnTo>
                    <a:lnTo>
                      <a:pt x="554" y="1518"/>
                    </a:lnTo>
                    <a:lnTo>
                      <a:pt x="501" y="1517"/>
                    </a:lnTo>
                    <a:lnTo>
                      <a:pt x="452" y="1512"/>
                    </a:lnTo>
                    <a:lnTo>
                      <a:pt x="413" y="1508"/>
                    </a:lnTo>
                    <a:lnTo>
                      <a:pt x="389" y="1504"/>
                    </a:lnTo>
                    <a:lnTo>
                      <a:pt x="389" y="1504"/>
                    </a:lnTo>
                    <a:lnTo>
                      <a:pt x="385" y="1497"/>
                    </a:lnTo>
                    <a:lnTo>
                      <a:pt x="380" y="1484"/>
                    </a:lnTo>
                    <a:lnTo>
                      <a:pt x="378" y="1468"/>
                    </a:lnTo>
                    <a:lnTo>
                      <a:pt x="376" y="1449"/>
                    </a:lnTo>
                    <a:lnTo>
                      <a:pt x="376" y="1449"/>
                    </a:lnTo>
                    <a:lnTo>
                      <a:pt x="378" y="1432"/>
                    </a:lnTo>
                    <a:lnTo>
                      <a:pt x="380" y="1423"/>
                    </a:lnTo>
                    <a:lnTo>
                      <a:pt x="385" y="1413"/>
                    </a:lnTo>
                    <a:lnTo>
                      <a:pt x="389" y="1403"/>
                    </a:lnTo>
                    <a:lnTo>
                      <a:pt x="396" y="1395"/>
                    </a:lnTo>
                    <a:lnTo>
                      <a:pt x="405" y="1385"/>
                    </a:lnTo>
                    <a:lnTo>
                      <a:pt x="415" y="1374"/>
                    </a:lnTo>
                    <a:lnTo>
                      <a:pt x="415" y="1374"/>
                    </a:lnTo>
                    <a:lnTo>
                      <a:pt x="422" y="1367"/>
                    </a:lnTo>
                    <a:lnTo>
                      <a:pt x="426" y="1359"/>
                    </a:lnTo>
                    <a:lnTo>
                      <a:pt x="426" y="1359"/>
                    </a:lnTo>
                    <a:lnTo>
                      <a:pt x="438" y="1314"/>
                    </a:lnTo>
                    <a:lnTo>
                      <a:pt x="445" y="1284"/>
                    </a:lnTo>
                    <a:lnTo>
                      <a:pt x="451" y="1252"/>
                    </a:lnTo>
                    <a:lnTo>
                      <a:pt x="455" y="1219"/>
                    </a:lnTo>
                    <a:lnTo>
                      <a:pt x="458" y="1188"/>
                    </a:lnTo>
                    <a:lnTo>
                      <a:pt x="458" y="1172"/>
                    </a:lnTo>
                    <a:lnTo>
                      <a:pt x="458" y="1159"/>
                    </a:lnTo>
                    <a:lnTo>
                      <a:pt x="455" y="1148"/>
                    </a:lnTo>
                    <a:lnTo>
                      <a:pt x="452" y="1138"/>
                    </a:lnTo>
                    <a:lnTo>
                      <a:pt x="452" y="1138"/>
                    </a:lnTo>
                    <a:lnTo>
                      <a:pt x="449" y="1132"/>
                    </a:lnTo>
                    <a:lnTo>
                      <a:pt x="445" y="1126"/>
                    </a:lnTo>
                    <a:lnTo>
                      <a:pt x="441" y="1123"/>
                    </a:lnTo>
                    <a:lnTo>
                      <a:pt x="435" y="1120"/>
                    </a:lnTo>
                    <a:lnTo>
                      <a:pt x="429" y="1117"/>
                    </a:lnTo>
                    <a:lnTo>
                      <a:pt x="424" y="1117"/>
                    </a:lnTo>
                    <a:lnTo>
                      <a:pt x="418" y="1117"/>
                    </a:lnTo>
                    <a:lnTo>
                      <a:pt x="411" y="1120"/>
                    </a:lnTo>
                    <a:lnTo>
                      <a:pt x="411" y="1120"/>
                    </a:lnTo>
                    <a:lnTo>
                      <a:pt x="406" y="1123"/>
                    </a:lnTo>
                    <a:lnTo>
                      <a:pt x="401" y="1126"/>
                    </a:lnTo>
                    <a:lnTo>
                      <a:pt x="398" y="1132"/>
                    </a:lnTo>
                    <a:lnTo>
                      <a:pt x="395" y="1136"/>
                    </a:lnTo>
                    <a:lnTo>
                      <a:pt x="392" y="1142"/>
                    </a:lnTo>
                    <a:lnTo>
                      <a:pt x="392" y="1149"/>
                    </a:lnTo>
                    <a:lnTo>
                      <a:pt x="392" y="1155"/>
                    </a:lnTo>
                    <a:lnTo>
                      <a:pt x="395" y="1161"/>
                    </a:lnTo>
                    <a:lnTo>
                      <a:pt x="395" y="1161"/>
                    </a:lnTo>
                    <a:lnTo>
                      <a:pt x="396" y="1171"/>
                    </a:lnTo>
                    <a:lnTo>
                      <a:pt x="396" y="1186"/>
                    </a:lnTo>
                    <a:lnTo>
                      <a:pt x="395" y="1205"/>
                    </a:lnTo>
                    <a:lnTo>
                      <a:pt x="392" y="1228"/>
                    </a:lnTo>
                    <a:lnTo>
                      <a:pt x="382" y="1278"/>
                    </a:lnTo>
                    <a:lnTo>
                      <a:pt x="367" y="1333"/>
                    </a:lnTo>
                    <a:lnTo>
                      <a:pt x="367" y="1333"/>
                    </a:lnTo>
                    <a:lnTo>
                      <a:pt x="353" y="1347"/>
                    </a:lnTo>
                    <a:lnTo>
                      <a:pt x="340" y="1363"/>
                    </a:lnTo>
                    <a:lnTo>
                      <a:pt x="330" y="1379"/>
                    </a:lnTo>
                    <a:lnTo>
                      <a:pt x="323" y="1396"/>
                    </a:lnTo>
                    <a:lnTo>
                      <a:pt x="319" y="1412"/>
                    </a:lnTo>
                    <a:lnTo>
                      <a:pt x="316" y="1426"/>
                    </a:lnTo>
                    <a:lnTo>
                      <a:pt x="313" y="1441"/>
                    </a:lnTo>
                    <a:lnTo>
                      <a:pt x="313" y="1455"/>
                    </a:lnTo>
                    <a:lnTo>
                      <a:pt x="313" y="1455"/>
                    </a:lnTo>
                    <a:lnTo>
                      <a:pt x="293" y="1451"/>
                    </a:lnTo>
                    <a:lnTo>
                      <a:pt x="273" y="1446"/>
                    </a:lnTo>
                    <a:lnTo>
                      <a:pt x="254" y="1441"/>
                    </a:lnTo>
                    <a:lnTo>
                      <a:pt x="237" y="1433"/>
                    </a:lnTo>
                    <a:lnTo>
                      <a:pt x="220" y="1426"/>
                    </a:lnTo>
                    <a:lnTo>
                      <a:pt x="205" y="1418"/>
                    </a:lnTo>
                    <a:lnTo>
                      <a:pt x="191" y="1408"/>
                    </a:lnTo>
                    <a:lnTo>
                      <a:pt x="178" y="1399"/>
                    </a:lnTo>
                    <a:lnTo>
                      <a:pt x="165" y="1389"/>
                    </a:lnTo>
                    <a:lnTo>
                      <a:pt x="155" y="1377"/>
                    </a:lnTo>
                    <a:lnTo>
                      <a:pt x="135" y="1356"/>
                    </a:lnTo>
                    <a:lnTo>
                      <a:pt x="119" y="1333"/>
                    </a:lnTo>
                    <a:lnTo>
                      <a:pt x="106" y="1311"/>
                    </a:lnTo>
                    <a:lnTo>
                      <a:pt x="106" y="1311"/>
                    </a:lnTo>
                    <a:lnTo>
                      <a:pt x="96" y="1291"/>
                    </a:lnTo>
                    <a:lnTo>
                      <a:pt x="87" y="1270"/>
                    </a:lnTo>
                    <a:lnTo>
                      <a:pt x="80" y="1248"/>
                    </a:lnTo>
                    <a:lnTo>
                      <a:pt x="73" y="1225"/>
                    </a:lnTo>
                    <a:lnTo>
                      <a:pt x="69" y="1204"/>
                    </a:lnTo>
                    <a:lnTo>
                      <a:pt x="66" y="1181"/>
                    </a:lnTo>
                    <a:lnTo>
                      <a:pt x="63" y="1159"/>
                    </a:lnTo>
                    <a:lnTo>
                      <a:pt x="63" y="1136"/>
                    </a:lnTo>
                    <a:lnTo>
                      <a:pt x="63" y="1115"/>
                    </a:lnTo>
                    <a:lnTo>
                      <a:pt x="64" y="1094"/>
                    </a:lnTo>
                    <a:lnTo>
                      <a:pt x="67" y="1073"/>
                    </a:lnTo>
                    <a:lnTo>
                      <a:pt x="70" y="1053"/>
                    </a:lnTo>
                    <a:lnTo>
                      <a:pt x="74" y="1034"/>
                    </a:lnTo>
                    <a:lnTo>
                      <a:pt x="80" y="1017"/>
                    </a:lnTo>
                    <a:lnTo>
                      <a:pt x="86" y="1000"/>
                    </a:lnTo>
                    <a:lnTo>
                      <a:pt x="92" y="984"/>
                    </a:lnTo>
                    <a:lnTo>
                      <a:pt x="92" y="984"/>
                    </a:lnTo>
                    <a:lnTo>
                      <a:pt x="110" y="951"/>
                    </a:lnTo>
                    <a:lnTo>
                      <a:pt x="129" y="919"/>
                    </a:lnTo>
                    <a:lnTo>
                      <a:pt x="152" y="889"/>
                    </a:lnTo>
                    <a:lnTo>
                      <a:pt x="176" y="860"/>
                    </a:lnTo>
                    <a:lnTo>
                      <a:pt x="176" y="860"/>
                    </a:lnTo>
                    <a:lnTo>
                      <a:pt x="194" y="842"/>
                    </a:lnTo>
                    <a:lnTo>
                      <a:pt x="211" y="823"/>
                    </a:lnTo>
                    <a:lnTo>
                      <a:pt x="231" y="806"/>
                    </a:lnTo>
                    <a:lnTo>
                      <a:pt x="241" y="799"/>
                    </a:lnTo>
                    <a:lnTo>
                      <a:pt x="251" y="791"/>
                    </a:lnTo>
                    <a:lnTo>
                      <a:pt x="251" y="7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350"/>
              </a:p>
            </p:txBody>
          </p:sp>
          <p:sp>
            <p:nvSpPr>
              <p:cNvPr id="346" name="Freeform 40"/>
              <p:cNvSpPr/>
              <p:nvPr/>
            </p:nvSpPr>
            <p:spPr bwMode="auto">
              <a:xfrm>
                <a:off x="4487239" y="5788306"/>
                <a:ext cx="68992" cy="100352"/>
              </a:xfrm>
              <a:custGeom>
                <a:avLst/>
                <a:gdLst>
                  <a:gd name="T0" fmla="*/ 33 w 101"/>
                  <a:gd name="T1" fmla="*/ 142 h 144"/>
                  <a:gd name="T2" fmla="*/ 33 w 101"/>
                  <a:gd name="T3" fmla="*/ 142 h 144"/>
                  <a:gd name="T4" fmla="*/ 42 w 101"/>
                  <a:gd name="T5" fmla="*/ 144 h 144"/>
                  <a:gd name="T6" fmla="*/ 51 w 101"/>
                  <a:gd name="T7" fmla="*/ 144 h 144"/>
                  <a:gd name="T8" fmla="*/ 59 w 101"/>
                  <a:gd name="T9" fmla="*/ 141 h 144"/>
                  <a:gd name="T10" fmla="*/ 66 w 101"/>
                  <a:gd name="T11" fmla="*/ 136 h 144"/>
                  <a:gd name="T12" fmla="*/ 74 w 101"/>
                  <a:gd name="T13" fmla="*/ 132 h 144"/>
                  <a:gd name="T14" fmla="*/ 79 w 101"/>
                  <a:gd name="T15" fmla="*/ 125 h 144"/>
                  <a:gd name="T16" fmla="*/ 84 w 101"/>
                  <a:gd name="T17" fmla="*/ 118 h 144"/>
                  <a:gd name="T18" fmla="*/ 87 w 101"/>
                  <a:gd name="T19" fmla="*/ 109 h 144"/>
                  <a:gd name="T20" fmla="*/ 99 w 101"/>
                  <a:gd name="T21" fmla="*/ 55 h 144"/>
                  <a:gd name="T22" fmla="*/ 99 w 101"/>
                  <a:gd name="T23" fmla="*/ 55 h 144"/>
                  <a:gd name="T24" fmla="*/ 101 w 101"/>
                  <a:gd name="T25" fmla="*/ 46 h 144"/>
                  <a:gd name="T26" fmla="*/ 101 w 101"/>
                  <a:gd name="T27" fmla="*/ 37 h 144"/>
                  <a:gd name="T28" fmla="*/ 98 w 101"/>
                  <a:gd name="T29" fmla="*/ 29 h 144"/>
                  <a:gd name="T30" fmla="*/ 95 w 101"/>
                  <a:gd name="T31" fmla="*/ 22 h 144"/>
                  <a:gd name="T32" fmla="*/ 89 w 101"/>
                  <a:gd name="T33" fmla="*/ 14 h 144"/>
                  <a:gd name="T34" fmla="*/ 84 w 101"/>
                  <a:gd name="T35" fmla="*/ 9 h 144"/>
                  <a:gd name="T36" fmla="*/ 76 w 101"/>
                  <a:gd name="T37" fmla="*/ 4 h 144"/>
                  <a:gd name="T38" fmla="*/ 68 w 101"/>
                  <a:gd name="T39" fmla="*/ 1 h 144"/>
                  <a:gd name="T40" fmla="*/ 68 w 101"/>
                  <a:gd name="T41" fmla="*/ 1 h 144"/>
                  <a:gd name="T42" fmla="*/ 59 w 101"/>
                  <a:gd name="T43" fmla="*/ 0 h 144"/>
                  <a:gd name="T44" fmla="*/ 51 w 101"/>
                  <a:gd name="T45" fmla="*/ 0 h 144"/>
                  <a:gd name="T46" fmla="*/ 42 w 101"/>
                  <a:gd name="T47" fmla="*/ 3 h 144"/>
                  <a:gd name="T48" fmla="*/ 35 w 101"/>
                  <a:gd name="T49" fmla="*/ 7 h 144"/>
                  <a:gd name="T50" fmla="*/ 28 w 101"/>
                  <a:gd name="T51" fmla="*/ 12 h 144"/>
                  <a:gd name="T52" fmla="*/ 22 w 101"/>
                  <a:gd name="T53" fmla="*/ 19 h 144"/>
                  <a:gd name="T54" fmla="*/ 18 w 101"/>
                  <a:gd name="T55" fmla="*/ 26 h 144"/>
                  <a:gd name="T56" fmla="*/ 15 w 101"/>
                  <a:gd name="T57" fmla="*/ 35 h 144"/>
                  <a:gd name="T58" fmla="*/ 2 w 101"/>
                  <a:gd name="T59" fmla="*/ 89 h 144"/>
                  <a:gd name="T60" fmla="*/ 2 w 101"/>
                  <a:gd name="T61" fmla="*/ 89 h 144"/>
                  <a:gd name="T62" fmla="*/ 0 w 101"/>
                  <a:gd name="T63" fmla="*/ 98 h 144"/>
                  <a:gd name="T64" fmla="*/ 0 w 101"/>
                  <a:gd name="T65" fmla="*/ 106 h 144"/>
                  <a:gd name="T66" fmla="*/ 3 w 101"/>
                  <a:gd name="T67" fmla="*/ 115 h 144"/>
                  <a:gd name="T68" fmla="*/ 6 w 101"/>
                  <a:gd name="T69" fmla="*/ 122 h 144"/>
                  <a:gd name="T70" fmla="*/ 12 w 101"/>
                  <a:gd name="T71" fmla="*/ 129 h 144"/>
                  <a:gd name="T72" fmla="*/ 18 w 101"/>
                  <a:gd name="T73" fmla="*/ 135 h 144"/>
                  <a:gd name="T74" fmla="*/ 25 w 101"/>
                  <a:gd name="T75" fmla="*/ 139 h 144"/>
                  <a:gd name="T76" fmla="*/ 33 w 101"/>
                  <a:gd name="T77" fmla="*/ 142 h 144"/>
                  <a:gd name="T78" fmla="*/ 33 w 101"/>
                  <a:gd name="T79" fmla="*/ 142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01" h="144">
                    <a:moveTo>
                      <a:pt x="33" y="142"/>
                    </a:moveTo>
                    <a:lnTo>
                      <a:pt x="33" y="142"/>
                    </a:lnTo>
                    <a:lnTo>
                      <a:pt x="42" y="144"/>
                    </a:lnTo>
                    <a:lnTo>
                      <a:pt x="51" y="144"/>
                    </a:lnTo>
                    <a:lnTo>
                      <a:pt x="59" y="141"/>
                    </a:lnTo>
                    <a:lnTo>
                      <a:pt x="66" y="136"/>
                    </a:lnTo>
                    <a:lnTo>
                      <a:pt x="74" y="132"/>
                    </a:lnTo>
                    <a:lnTo>
                      <a:pt x="79" y="125"/>
                    </a:lnTo>
                    <a:lnTo>
                      <a:pt x="84" y="118"/>
                    </a:lnTo>
                    <a:lnTo>
                      <a:pt x="87" y="109"/>
                    </a:lnTo>
                    <a:lnTo>
                      <a:pt x="99" y="55"/>
                    </a:lnTo>
                    <a:lnTo>
                      <a:pt x="99" y="55"/>
                    </a:lnTo>
                    <a:lnTo>
                      <a:pt x="101" y="46"/>
                    </a:lnTo>
                    <a:lnTo>
                      <a:pt x="101" y="37"/>
                    </a:lnTo>
                    <a:lnTo>
                      <a:pt x="98" y="29"/>
                    </a:lnTo>
                    <a:lnTo>
                      <a:pt x="95" y="22"/>
                    </a:lnTo>
                    <a:lnTo>
                      <a:pt x="89" y="14"/>
                    </a:lnTo>
                    <a:lnTo>
                      <a:pt x="84" y="9"/>
                    </a:lnTo>
                    <a:lnTo>
                      <a:pt x="76" y="4"/>
                    </a:lnTo>
                    <a:lnTo>
                      <a:pt x="68" y="1"/>
                    </a:lnTo>
                    <a:lnTo>
                      <a:pt x="68" y="1"/>
                    </a:lnTo>
                    <a:lnTo>
                      <a:pt x="59" y="0"/>
                    </a:lnTo>
                    <a:lnTo>
                      <a:pt x="51" y="0"/>
                    </a:lnTo>
                    <a:lnTo>
                      <a:pt x="42" y="3"/>
                    </a:lnTo>
                    <a:lnTo>
                      <a:pt x="35" y="7"/>
                    </a:lnTo>
                    <a:lnTo>
                      <a:pt x="28" y="12"/>
                    </a:lnTo>
                    <a:lnTo>
                      <a:pt x="22" y="19"/>
                    </a:lnTo>
                    <a:lnTo>
                      <a:pt x="18" y="26"/>
                    </a:lnTo>
                    <a:lnTo>
                      <a:pt x="15" y="35"/>
                    </a:lnTo>
                    <a:lnTo>
                      <a:pt x="2" y="89"/>
                    </a:lnTo>
                    <a:lnTo>
                      <a:pt x="2" y="89"/>
                    </a:lnTo>
                    <a:lnTo>
                      <a:pt x="0" y="98"/>
                    </a:lnTo>
                    <a:lnTo>
                      <a:pt x="0" y="106"/>
                    </a:lnTo>
                    <a:lnTo>
                      <a:pt x="3" y="115"/>
                    </a:lnTo>
                    <a:lnTo>
                      <a:pt x="6" y="122"/>
                    </a:lnTo>
                    <a:lnTo>
                      <a:pt x="12" y="129"/>
                    </a:lnTo>
                    <a:lnTo>
                      <a:pt x="18" y="135"/>
                    </a:lnTo>
                    <a:lnTo>
                      <a:pt x="25" y="139"/>
                    </a:lnTo>
                    <a:lnTo>
                      <a:pt x="33" y="142"/>
                    </a:lnTo>
                    <a:lnTo>
                      <a:pt x="33" y="1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350"/>
              </a:p>
            </p:txBody>
          </p:sp>
          <p:sp>
            <p:nvSpPr>
              <p:cNvPr id="347" name="Freeform 41"/>
              <p:cNvSpPr/>
              <p:nvPr/>
            </p:nvSpPr>
            <p:spPr bwMode="auto">
              <a:xfrm>
                <a:off x="4679580" y="5819665"/>
                <a:ext cx="68992" cy="98262"/>
              </a:xfrm>
              <a:custGeom>
                <a:avLst/>
                <a:gdLst>
                  <a:gd name="T0" fmla="*/ 33 w 101"/>
                  <a:gd name="T1" fmla="*/ 143 h 143"/>
                  <a:gd name="T2" fmla="*/ 33 w 101"/>
                  <a:gd name="T3" fmla="*/ 143 h 143"/>
                  <a:gd name="T4" fmla="*/ 43 w 101"/>
                  <a:gd name="T5" fmla="*/ 143 h 143"/>
                  <a:gd name="T6" fmla="*/ 52 w 101"/>
                  <a:gd name="T7" fmla="*/ 143 h 143"/>
                  <a:gd name="T8" fmla="*/ 59 w 101"/>
                  <a:gd name="T9" fmla="*/ 140 h 143"/>
                  <a:gd name="T10" fmla="*/ 66 w 101"/>
                  <a:gd name="T11" fmla="*/ 137 h 143"/>
                  <a:gd name="T12" fmla="*/ 73 w 101"/>
                  <a:gd name="T13" fmla="*/ 132 h 143"/>
                  <a:gd name="T14" fmla="*/ 79 w 101"/>
                  <a:gd name="T15" fmla="*/ 126 h 143"/>
                  <a:gd name="T16" fmla="*/ 83 w 101"/>
                  <a:gd name="T17" fmla="*/ 117 h 143"/>
                  <a:gd name="T18" fmla="*/ 86 w 101"/>
                  <a:gd name="T19" fmla="*/ 109 h 143"/>
                  <a:gd name="T20" fmla="*/ 99 w 101"/>
                  <a:gd name="T21" fmla="*/ 56 h 143"/>
                  <a:gd name="T22" fmla="*/ 99 w 101"/>
                  <a:gd name="T23" fmla="*/ 56 h 143"/>
                  <a:gd name="T24" fmla="*/ 101 w 101"/>
                  <a:gd name="T25" fmla="*/ 46 h 143"/>
                  <a:gd name="T26" fmla="*/ 101 w 101"/>
                  <a:gd name="T27" fmla="*/ 37 h 143"/>
                  <a:gd name="T28" fmla="*/ 98 w 101"/>
                  <a:gd name="T29" fmla="*/ 28 h 143"/>
                  <a:gd name="T30" fmla="*/ 95 w 101"/>
                  <a:gd name="T31" fmla="*/ 21 h 143"/>
                  <a:gd name="T32" fmla="*/ 89 w 101"/>
                  <a:gd name="T33" fmla="*/ 14 h 143"/>
                  <a:gd name="T34" fmla="*/ 83 w 101"/>
                  <a:gd name="T35" fmla="*/ 8 h 143"/>
                  <a:gd name="T36" fmla="*/ 76 w 101"/>
                  <a:gd name="T37" fmla="*/ 4 h 143"/>
                  <a:gd name="T38" fmla="*/ 68 w 101"/>
                  <a:gd name="T39" fmla="*/ 1 h 143"/>
                  <a:gd name="T40" fmla="*/ 68 w 101"/>
                  <a:gd name="T41" fmla="*/ 1 h 143"/>
                  <a:gd name="T42" fmla="*/ 59 w 101"/>
                  <a:gd name="T43" fmla="*/ 0 h 143"/>
                  <a:gd name="T44" fmla="*/ 50 w 101"/>
                  <a:gd name="T45" fmla="*/ 1 h 143"/>
                  <a:gd name="T46" fmla="*/ 42 w 101"/>
                  <a:gd name="T47" fmla="*/ 2 h 143"/>
                  <a:gd name="T48" fmla="*/ 35 w 101"/>
                  <a:gd name="T49" fmla="*/ 7 h 143"/>
                  <a:gd name="T50" fmla="*/ 27 w 101"/>
                  <a:gd name="T51" fmla="*/ 13 h 143"/>
                  <a:gd name="T52" fmla="*/ 22 w 101"/>
                  <a:gd name="T53" fmla="*/ 18 h 143"/>
                  <a:gd name="T54" fmla="*/ 17 w 101"/>
                  <a:gd name="T55" fmla="*/ 25 h 143"/>
                  <a:gd name="T56" fmla="*/ 15 w 101"/>
                  <a:gd name="T57" fmla="*/ 34 h 143"/>
                  <a:gd name="T58" fmla="*/ 2 w 101"/>
                  <a:gd name="T59" fmla="*/ 89 h 143"/>
                  <a:gd name="T60" fmla="*/ 2 w 101"/>
                  <a:gd name="T61" fmla="*/ 89 h 143"/>
                  <a:gd name="T62" fmla="*/ 0 w 101"/>
                  <a:gd name="T63" fmla="*/ 97 h 143"/>
                  <a:gd name="T64" fmla="*/ 2 w 101"/>
                  <a:gd name="T65" fmla="*/ 106 h 143"/>
                  <a:gd name="T66" fmla="*/ 3 w 101"/>
                  <a:gd name="T67" fmla="*/ 114 h 143"/>
                  <a:gd name="T68" fmla="*/ 6 w 101"/>
                  <a:gd name="T69" fmla="*/ 123 h 143"/>
                  <a:gd name="T70" fmla="*/ 12 w 101"/>
                  <a:gd name="T71" fmla="*/ 129 h 143"/>
                  <a:gd name="T72" fmla="*/ 17 w 101"/>
                  <a:gd name="T73" fmla="*/ 135 h 143"/>
                  <a:gd name="T74" fmla="*/ 25 w 101"/>
                  <a:gd name="T75" fmla="*/ 140 h 143"/>
                  <a:gd name="T76" fmla="*/ 33 w 101"/>
                  <a:gd name="T77" fmla="*/ 143 h 143"/>
                  <a:gd name="T78" fmla="*/ 33 w 101"/>
                  <a:gd name="T79" fmla="*/ 143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01" h="143">
                    <a:moveTo>
                      <a:pt x="33" y="143"/>
                    </a:moveTo>
                    <a:lnTo>
                      <a:pt x="33" y="143"/>
                    </a:lnTo>
                    <a:lnTo>
                      <a:pt x="43" y="143"/>
                    </a:lnTo>
                    <a:lnTo>
                      <a:pt x="52" y="143"/>
                    </a:lnTo>
                    <a:lnTo>
                      <a:pt x="59" y="140"/>
                    </a:lnTo>
                    <a:lnTo>
                      <a:pt x="66" y="137"/>
                    </a:lnTo>
                    <a:lnTo>
                      <a:pt x="73" y="132"/>
                    </a:lnTo>
                    <a:lnTo>
                      <a:pt x="79" y="126"/>
                    </a:lnTo>
                    <a:lnTo>
                      <a:pt x="83" y="117"/>
                    </a:lnTo>
                    <a:lnTo>
                      <a:pt x="86" y="109"/>
                    </a:lnTo>
                    <a:lnTo>
                      <a:pt x="99" y="56"/>
                    </a:lnTo>
                    <a:lnTo>
                      <a:pt x="99" y="56"/>
                    </a:lnTo>
                    <a:lnTo>
                      <a:pt x="101" y="46"/>
                    </a:lnTo>
                    <a:lnTo>
                      <a:pt x="101" y="37"/>
                    </a:lnTo>
                    <a:lnTo>
                      <a:pt x="98" y="28"/>
                    </a:lnTo>
                    <a:lnTo>
                      <a:pt x="95" y="21"/>
                    </a:lnTo>
                    <a:lnTo>
                      <a:pt x="89" y="14"/>
                    </a:lnTo>
                    <a:lnTo>
                      <a:pt x="83" y="8"/>
                    </a:lnTo>
                    <a:lnTo>
                      <a:pt x="76" y="4"/>
                    </a:lnTo>
                    <a:lnTo>
                      <a:pt x="68" y="1"/>
                    </a:lnTo>
                    <a:lnTo>
                      <a:pt x="68" y="1"/>
                    </a:lnTo>
                    <a:lnTo>
                      <a:pt x="59" y="0"/>
                    </a:lnTo>
                    <a:lnTo>
                      <a:pt x="50" y="1"/>
                    </a:lnTo>
                    <a:lnTo>
                      <a:pt x="42" y="2"/>
                    </a:lnTo>
                    <a:lnTo>
                      <a:pt x="35" y="7"/>
                    </a:lnTo>
                    <a:lnTo>
                      <a:pt x="27" y="13"/>
                    </a:lnTo>
                    <a:lnTo>
                      <a:pt x="22" y="18"/>
                    </a:lnTo>
                    <a:lnTo>
                      <a:pt x="17" y="25"/>
                    </a:lnTo>
                    <a:lnTo>
                      <a:pt x="15" y="34"/>
                    </a:lnTo>
                    <a:lnTo>
                      <a:pt x="2" y="89"/>
                    </a:lnTo>
                    <a:lnTo>
                      <a:pt x="2" y="89"/>
                    </a:lnTo>
                    <a:lnTo>
                      <a:pt x="0" y="97"/>
                    </a:lnTo>
                    <a:lnTo>
                      <a:pt x="2" y="106"/>
                    </a:lnTo>
                    <a:lnTo>
                      <a:pt x="3" y="114"/>
                    </a:lnTo>
                    <a:lnTo>
                      <a:pt x="6" y="123"/>
                    </a:lnTo>
                    <a:lnTo>
                      <a:pt x="12" y="129"/>
                    </a:lnTo>
                    <a:lnTo>
                      <a:pt x="17" y="135"/>
                    </a:lnTo>
                    <a:lnTo>
                      <a:pt x="25" y="140"/>
                    </a:lnTo>
                    <a:lnTo>
                      <a:pt x="33" y="143"/>
                    </a:lnTo>
                    <a:lnTo>
                      <a:pt x="33" y="1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350"/>
              </a:p>
            </p:txBody>
          </p:sp>
        </p:grpSp>
        <p:sp>
          <p:nvSpPr>
            <p:cNvPr id="343" name="Freeform 42"/>
            <p:cNvSpPr>
              <a:spLocks noEditPoints="1"/>
            </p:cNvSpPr>
            <p:nvPr/>
          </p:nvSpPr>
          <p:spPr bwMode="auto">
            <a:xfrm>
              <a:off x="4899173" y="5052198"/>
              <a:ext cx="367956" cy="332415"/>
            </a:xfrm>
            <a:custGeom>
              <a:avLst/>
              <a:gdLst>
                <a:gd name="T0" fmla="*/ 132 w 526"/>
                <a:gd name="T1" fmla="*/ 395 h 476"/>
                <a:gd name="T2" fmla="*/ 166 w 526"/>
                <a:gd name="T3" fmla="*/ 447 h 476"/>
                <a:gd name="T4" fmla="*/ 201 w 526"/>
                <a:gd name="T5" fmla="*/ 471 h 476"/>
                <a:gd name="T6" fmla="*/ 250 w 526"/>
                <a:gd name="T7" fmla="*/ 474 h 476"/>
                <a:gd name="T8" fmla="*/ 293 w 526"/>
                <a:gd name="T9" fmla="*/ 454 h 476"/>
                <a:gd name="T10" fmla="*/ 313 w 526"/>
                <a:gd name="T11" fmla="*/ 421 h 476"/>
                <a:gd name="T12" fmla="*/ 382 w 526"/>
                <a:gd name="T13" fmla="*/ 440 h 476"/>
                <a:gd name="T14" fmla="*/ 438 w 526"/>
                <a:gd name="T15" fmla="*/ 408 h 476"/>
                <a:gd name="T16" fmla="*/ 451 w 526"/>
                <a:gd name="T17" fmla="*/ 348 h 476"/>
                <a:gd name="T18" fmla="*/ 420 w 526"/>
                <a:gd name="T19" fmla="*/ 299 h 476"/>
                <a:gd name="T20" fmla="*/ 502 w 526"/>
                <a:gd name="T21" fmla="*/ 293 h 476"/>
                <a:gd name="T22" fmla="*/ 525 w 526"/>
                <a:gd name="T23" fmla="*/ 268 h 476"/>
                <a:gd name="T24" fmla="*/ 512 w 526"/>
                <a:gd name="T25" fmla="*/ 233 h 476"/>
                <a:gd name="T26" fmla="*/ 447 w 526"/>
                <a:gd name="T27" fmla="*/ 193 h 476"/>
                <a:gd name="T28" fmla="*/ 430 w 526"/>
                <a:gd name="T29" fmla="*/ 166 h 476"/>
                <a:gd name="T30" fmla="*/ 413 w 526"/>
                <a:gd name="T31" fmla="*/ 110 h 476"/>
                <a:gd name="T32" fmla="*/ 397 w 526"/>
                <a:gd name="T33" fmla="*/ 82 h 476"/>
                <a:gd name="T34" fmla="*/ 351 w 526"/>
                <a:gd name="T35" fmla="*/ 25 h 476"/>
                <a:gd name="T36" fmla="*/ 289 w 526"/>
                <a:gd name="T37" fmla="*/ 2 h 476"/>
                <a:gd name="T38" fmla="*/ 223 w 526"/>
                <a:gd name="T39" fmla="*/ 6 h 476"/>
                <a:gd name="T40" fmla="*/ 163 w 526"/>
                <a:gd name="T41" fmla="*/ 33 h 476"/>
                <a:gd name="T42" fmla="*/ 117 w 526"/>
                <a:gd name="T43" fmla="*/ 78 h 476"/>
                <a:gd name="T44" fmla="*/ 95 w 526"/>
                <a:gd name="T45" fmla="*/ 133 h 476"/>
                <a:gd name="T46" fmla="*/ 76 w 526"/>
                <a:gd name="T47" fmla="*/ 148 h 476"/>
                <a:gd name="T48" fmla="*/ 22 w 526"/>
                <a:gd name="T49" fmla="*/ 196 h 476"/>
                <a:gd name="T50" fmla="*/ 0 w 526"/>
                <a:gd name="T51" fmla="*/ 260 h 476"/>
                <a:gd name="T52" fmla="*/ 22 w 526"/>
                <a:gd name="T53" fmla="*/ 326 h 476"/>
                <a:gd name="T54" fmla="*/ 64 w 526"/>
                <a:gd name="T55" fmla="*/ 362 h 476"/>
                <a:gd name="T56" fmla="*/ 382 w 526"/>
                <a:gd name="T57" fmla="*/ 349 h 476"/>
                <a:gd name="T58" fmla="*/ 392 w 526"/>
                <a:gd name="T59" fmla="*/ 368 h 476"/>
                <a:gd name="T60" fmla="*/ 358 w 526"/>
                <a:gd name="T61" fmla="*/ 374 h 476"/>
                <a:gd name="T62" fmla="*/ 344 w 526"/>
                <a:gd name="T63" fmla="*/ 351 h 476"/>
                <a:gd name="T64" fmla="*/ 382 w 526"/>
                <a:gd name="T65" fmla="*/ 349 h 476"/>
                <a:gd name="T66" fmla="*/ 348 w 526"/>
                <a:gd name="T67" fmla="*/ 157 h 476"/>
                <a:gd name="T68" fmla="*/ 321 w 526"/>
                <a:gd name="T69" fmla="*/ 157 h 476"/>
                <a:gd name="T70" fmla="*/ 309 w 526"/>
                <a:gd name="T71" fmla="*/ 121 h 476"/>
                <a:gd name="T72" fmla="*/ 336 w 526"/>
                <a:gd name="T73" fmla="*/ 135 h 476"/>
                <a:gd name="T74" fmla="*/ 211 w 526"/>
                <a:gd name="T75" fmla="*/ 408 h 476"/>
                <a:gd name="T76" fmla="*/ 240 w 526"/>
                <a:gd name="T77" fmla="*/ 413 h 476"/>
                <a:gd name="T78" fmla="*/ 220 w 526"/>
                <a:gd name="T79" fmla="*/ 415 h 476"/>
                <a:gd name="T80" fmla="*/ 219 w 526"/>
                <a:gd name="T81" fmla="*/ 199 h 476"/>
                <a:gd name="T82" fmla="*/ 247 w 526"/>
                <a:gd name="T83" fmla="*/ 193 h 476"/>
                <a:gd name="T84" fmla="*/ 247 w 526"/>
                <a:gd name="T85" fmla="*/ 204 h 476"/>
                <a:gd name="T86" fmla="*/ 278 w 526"/>
                <a:gd name="T87" fmla="*/ 67 h 476"/>
                <a:gd name="T88" fmla="*/ 252 w 526"/>
                <a:gd name="T89" fmla="*/ 101 h 476"/>
                <a:gd name="T90" fmla="*/ 229 w 526"/>
                <a:gd name="T91" fmla="*/ 133 h 476"/>
                <a:gd name="T92" fmla="*/ 158 w 526"/>
                <a:gd name="T93" fmla="*/ 153 h 476"/>
                <a:gd name="T94" fmla="*/ 164 w 526"/>
                <a:gd name="T95" fmla="*/ 120 h 476"/>
                <a:gd name="T96" fmla="*/ 201 w 526"/>
                <a:gd name="T97" fmla="*/ 84 h 476"/>
                <a:gd name="T98" fmla="*/ 255 w 526"/>
                <a:gd name="T99" fmla="*/ 65 h 476"/>
                <a:gd name="T100" fmla="*/ 168 w 526"/>
                <a:gd name="T101" fmla="*/ 255 h 476"/>
                <a:gd name="T102" fmla="*/ 155 w 526"/>
                <a:gd name="T103" fmla="*/ 269 h 476"/>
                <a:gd name="T104" fmla="*/ 168 w 526"/>
                <a:gd name="T105" fmla="*/ 255 h 476"/>
                <a:gd name="T106" fmla="*/ 98 w 526"/>
                <a:gd name="T107" fmla="*/ 224 h 476"/>
                <a:gd name="T108" fmla="*/ 85 w 526"/>
                <a:gd name="T109" fmla="*/ 253 h 476"/>
                <a:gd name="T110" fmla="*/ 87 w 526"/>
                <a:gd name="T111" fmla="*/ 235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26" h="476">
                  <a:moveTo>
                    <a:pt x="101" y="375"/>
                  </a:moveTo>
                  <a:lnTo>
                    <a:pt x="101" y="375"/>
                  </a:lnTo>
                  <a:lnTo>
                    <a:pt x="111" y="382"/>
                  </a:lnTo>
                  <a:lnTo>
                    <a:pt x="121" y="390"/>
                  </a:lnTo>
                  <a:lnTo>
                    <a:pt x="132" y="395"/>
                  </a:lnTo>
                  <a:lnTo>
                    <a:pt x="145" y="400"/>
                  </a:lnTo>
                  <a:lnTo>
                    <a:pt x="145" y="400"/>
                  </a:lnTo>
                  <a:lnTo>
                    <a:pt x="148" y="417"/>
                  </a:lnTo>
                  <a:lnTo>
                    <a:pt x="155" y="433"/>
                  </a:lnTo>
                  <a:lnTo>
                    <a:pt x="166" y="447"/>
                  </a:lnTo>
                  <a:lnTo>
                    <a:pt x="171" y="453"/>
                  </a:lnTo>
                  <a:lnTo>
                    <a:pt x="178" y="459"/>
                  </a:lnTo>
                  <a:lnTo>
                    <a:pt x="184" y="463"/>
                  </a:lnTo>
                  <a:lnTo>
                    <a:pt x="193" y="467"/>
                  </a:lnTo>
                  <a:lnTo>
                    <a:pt x="201" y="471"/>
                  </a:lnTo>
                  <a:lnTo>
                    <a:pt x="210" y="473"/>
                  </a:lnTo>
                  <a:lnTo>
                    <a:pt x="219" y="476"/>
                  </a:lnTo>
                  <a:lnTo>
                    <a:pt x="229" y="476"/>
                  </a:lnTo>
                  <a:lnTo>
                    <a:pt x="239" y="476"/>
                  </a:lnTo>
                  <a:lnTo>
                    <a:pt x="250" y="474"/>
                  </a:lnTo>
                  <a:lnTo>
                    <a:pt x="250" y="474"/>
                  </a:lnTo>
                  <a:lnTo>
                    <a:pt x="263" y="470"/>
                  </a:lnTo>
                  <a:lnTo>
                    <a:pt x="275" y="466"/>
                  </a:lnTo>
                  <a:lnTo>
                    <a:pt x="285" y="461"/>
                  </a:lnTo>
                  <a:lnTo>
                    <a:pt x="293" y="454"/>
                  </a:lnTo>
                  <a:lnTo>
                    <a:pt x="301" y="447"/>
                  </a:lnTo>
                  <a:lnTo>
                    <a:pt x="306" y="440"/>
                  </a:lnTo>
                  <a:lnTo>
                    <a:pt x="311" y="431"/>
                  </a:lnTo>
                  <a:lnTo>
                    <a:pt x="313" y="421"/>
                  </a:lnTo>
                  <a:lnTo>
                    <a:pt x="313" y="421"/>
                  </a:lnTo>
                  <a:lnTo>
                    <a:pt x="332" y="431"/>
                  </a:lnTo>
                  <a:lnTo>
                    <a:pt x="351" y="437"/>
                  </a:lnTo>
                  <a:lnTo>
                    <a:pt x="351" y="437"/>
                  </a:lnTo>
                  <a:lnTo>
                    <a:pt x="367" y="440"/>
                  </a:lnTo>
                  <a:lnTo>
                    <a:pt x="382" y="440"/>
                  </a:lnTo>
                  <a:lnTo>
                    <a:pt x="397" y="437"/>
                  </a:lnTo>
                  <a:lnTo>
                    <a:pt x="408" y="433"/>
                  </a:lnTo>
                  <a:lnTo>
                    <a:pt x="420" y="427"/>
                  </a:lnTo>
                  <a:lnTo>
                    <a:pt x="430" y="418"/>
                  </a:lnTo>
                  <a:lnTo>
                    <a:pt x="438" y="408"/>
                  </a:lnTo>
                  <a:lnTo>
                    <a:pt x="446" y="398"/>
                  </a:lnTo>
                  <a:lnTo>
                    <a:pt x="450" y="387"/>
                  </a:lnTo>
                  <a:lnTo>
                    <a:pt x="453" y="374"/>
                  </a:lnTo>
                  <a:lnTo>
                    <a:pt x="453" y="361"/>
                  </a:lnTo>
                  <a:lnTo>
                    <a:pt x="451" y="348"/>
                  </a:lnTo>
                  <a:lnTo>
                    <a:pt x="447" y="335"/>
                  </a:lnTo>
                  <a:lnTo>
                    <a:pt x="441" y="322"/>
                  </a:lnTo>
                  <a:lnTo>
                    <a:pt x="431" y="311"/>
                  </a:lnTo>
                  <a:lnTo>
                    <a:pt x="420" y="299"/>
                  </a:lnTo>
                  <a:lnTo>
                    <a:pt x="420" y="299"/>
                  </a:lnTo>
                  <a:lnTo>
                    <a:pt x="440" y="302"/>
                  </a:lnTo>
                  <a:lnTo>
                    <a:pt x="461" y="302"/>
                  </a:lnTo>
                  <a:lnTo>
                    <a:pt x="482" y="299"/>
                  </a:lnTo>
                  <a:lnTo>
                    <a:pt x="502" y="293"/>
                  </a:lnTo>
                  <a:lnTo>
                    <a:pt x="502" y="293"/>
                  </a:lnTo>
                  <a:lnTo>
                    <a:pt x="509" y="291"/>
                  </a:lnTo>
                  <a:lnTo>
                    <a:pt x="515" y="286"/>
                  </a:lnTo>
                  <a:lnTo>
                    <a:pt x="519" y="280"/>
                  </a:lnTo>
                  <a:lnTo>
                    <a:pt x="523" y="275"/>
                  </a:lnTo>
                  <a:lnTo>
                    <a:pt x="525" y="268"/>
                  </a:lnTo>
                  <a:lnTo>
                    <a:pt x="526" y="262"/>
                  </a:lnTo>
                  <a:lnTo>
                    <a:pt x="525" y="255"/>
                  </a:lnTo>
                  <a:lnTo>
                    <a:pt x="520" y="247"/>
                  </a:lnTo>
                  <a:lnTo>
                    <a:pt x="520" y="247"/>
                  </a:lnTo>
                  <a:lnTo>
                    <a:pt x="512" y="233"/>
                  </a:lnTo>
                  <a:lnTo>
                    <a:pt x="500" y="220"/>
                  </a:lnTo>
                  <a:lnTo>
                    <a:pt x="487" y="210"/>
                  </a:lnTo>
                  <a:lnTo>
                    <a:pt x="474" y="203"/>
                  </a:lnTo>
                  <a:lnTo>
                    <a:pt x="461" y="197"/>
                  </a:lnTo>
                  <a:lnTo>
                    <a:pt x="447" y="193"/>
                  </a:lnTo>
                  <a:lnTo>
                    <a:pt x="431" y="191"/>
                  </a:lnTo>
                  <a:lnTo>
                    <a:pt x="417" y="191"/>
                  </a:lnTo>
                  <a:lnTo>
                    <a:pt x="417" y="191"/>
                  </a:lnTo>
                  <a:lnTo>
                    <a:pt x="424" y="179"/>
                  </a:lnTo>
                  <a:lnTo>
                    <a:pt x="430" y="166"/>
                  </a:lnTo>
                  <a:lnTo>
                    <a:pt x="431" y="154"/>
                  </a:lnTo>
                  <a:lnTo>
                    <a:pt x="430" y="141"/>
                  </a:lnTo>
                  <a:lnTo>
                    <a:pt x="427" y="131"/>
                  </a:lnTo>
                  <a:lnTo>
                    <a:pt x="421" y="120"/>
                  </a:lnTo>
                  <a:lnTo>
                    <a:pt x="413" y="110"/>
                  </a:lnTo>
                  <a:lnTo>
                    <a:pt x="404" y="101"/>
                  </a:lnTo>
                  <a:lnTo>
                    <a:pt x="404" y="101"/>
                  </a:lnTo>
                  <a:lnTo>
                    <a:pt x="403" y="98"/>
                  </a:lnTo>
                  <a:lnTo>
                    <a:pt x="403" y="98"/>
                  </a:lnTo>
                  <a:lnTo>
                    <a:pt x="397" y="82"/>
                  </a:lnTo>
                  <a:lnTo>
                    <a:pt x="388" y="68"/>
                  </a:lnTo>
                  <a:lnTo>
                    <a:pt x="381" y="55"/>
                  </a:lnTo>
                  <a:lnTo>
                    <a:pt x="371" y="44"/>
                  </a:lnTo>
                  <a:lnTo>
                    <a:pt x="361" y="33"/>
                  </a:lnTo>
                  <a:lnTo>
                    <a:pt x="351" y="25"/>
                  </a:lnTo>
                  <a:lnTo>
                    <a:pt x="339" y="18"/>
                  </a:lnTo>
                  <a:lnTo>
                    <a:pt x="328" y="12"/>
                  </a:lnTo>
                  <a:lnTo>
                    <a:pt x="315" y="8"/>
                  </a:lnTo>
                  <a:lnTo>
                    <a:pt x="302" y="3"/>
                  </a:lnTo>
                  <a:lnTo>
                    <a:pt x="289" y="2"/>
                  </a:lnTo>
                  <a:lnTo>
                    <a:pt x="276" y="0"/>
                  </a:lnTo>
                  <a:lnTo>
                    <a:pt x="263" y="0"/>
                  </a:lnTo>
                  <a:lnTo>
                    <a:pt x="250" y="2"/>
                  </a:lnTo>
                  <a:lnTo>
                    <a:pt x="237" y="3"/>
                  </a:lnTo>
                  <a:lnTo>
                    <a:pt x="223" y="6"/>
                  </a:lnTo>
                  <a:lnTo>
                    <a:pt x="210" y="11"/>
                  </a:lnTo>
                  <a:lnTo>
                    <a:pt x="199" y="15"/>
                  </a:lnTo>
                  <a:lnTo>
                    <a:pt x="186" y="21"/>
                  </a:lnTo>
                  <a:lnTo>
                    <a:pt x="174" y="26"/>
                  </a:lnTo>
                  <a:lnTo>
                    <a:pt x="163" y="33"/>
                  </a:lnTo>
                  <a:lnTo>
                    <a:pt x="153" y="42"/>
                  </a:lnTo>
                  <a:lnTo>
                    <a:pt x="143" y="49"/>
                  </a:lnTo>
                  <a:lnTo>
                    <a:pt x="132" y="58"/>
                  </a:lnTo>
                  <a:lnTo>
                    <a:pt x="124" y="68"/>
                  </a:lnTo>
                  <a:lnTo>
                    <a:pt x="117" y="78"/>
                  </a:lnTo>
                  <a:lnTo>
                    <a:pt x="109" y="88"/>
                  </a:lnTo>
                  <a:lnTo>
                    <a:pt x="104" y="98"/>
                  </a:lnTo>
                  <a:lnTo>
                    <a:pt x="99" y="110"/>
                  </a:lnTo>
                  <a:lnTo>
                    <a:pt x="97" y="121"/>
                  </a:lnTo>
                  <a:lnTo>
                    <a:pt x="95" y="133"/>
                  </a:lnTo>
                  <a:lnTo>
                    <a:pt x="95" y="144"/>
                  </a:lnTo>
                  <a:lnTo>
                    <a:pt x="95" y="144"/>
                  </a:lnTo>
                  <a:lnTo>
                    <a:pt x="85" y="145"/>
                  </a:lnTo>
                  <a:lnTo>
                    <a:pt x="76" y="148"/>
                  </a:lnTo>
                  <a:lnTo>
                    <a:pt x="76" y="148"/>
                  </a:lnTo>
                  <a:lnTo>
                    <a:pt x="64" y="156"/>
                  </a:lnTo>
                  <a:lnTo>
                    <a:pt x="51" y="164"/>
                  </a:lnTo>
                  <a:lnTo>
                    <a:pt x="39" y="174"/>
                  </a:lnTo>
                  <a:lnTo>
                    <a:pt x="30" y="184"/>
                  </a:lnTo>
                  <a:lnTo>
                    <a:pt x="22" y="196"/>
                  </a:lnTo>
                  <a:lnTo>
                    <a:pt x="15" y="207"/>
                  </a:lnTo>
                  <a:lnTo>
                    <a:pt x="9" y="220"/>
                  </a:lnTo>
                  <a:lnTo>
                    <a:pt x="5" y="233"/>
                  </a:lnTo>
                  <a:lnTo>
                    <a:pt x="2" y="246"/>
                  </a:lnTo>
                  <a:lnTo>
                    <a:pt x="0" y="260"/>
                  </a:lnTo>
                  <a:lnTo>
                    <a:pt x="2" y="273"/>
                  </a:lnTo>
                  <a:lnTo>
                    <a:pt x="5" y="286"/>
                  </a:lnTo>
                  <a:lnTo>
                    <a:pt x="8" y="301"/>
                  </a:lnTo>
                  <a:lnTo>
                    <a:pt x="15" y="314"/>
                  </a:lnTo>
                  <a:lnTo>
                    <a:pt x="22" y="326"/>
                  </a:lnTo>
                  <a:lnTo>
                    <a:pt x="32" y="338"/>
                  </a:lnTo>
                  <a:lnTo>
                    <a:pt x="32" y="338"/>
                  </a:lnTo>
                  <a:lnTo>
                    <a:pt x="39" y="345"/>
                  </a:lnTo>
                  <a:lnTo>
                    <a:pt x="46" y="352"/>
                  </a:lnTo>
                  <a:lnTo>
                    <a:pt x="64" y="362"/>
                  </a:lnTo>
                  <a:lnTo>
                    <a:pt x="81" y="370"/>
                  </a:lnTo>
                  <a:lnTo>
                    <a:pt x="101" y="375"/>
                  </a:lnTo>
                  <a:lnTo>
                    <a:pt x="101" y="375"/>
                  </a:lnTo>
                  <a:close/>
                  <a:moveTo>
                    <a:pt x="382" y="349"/>
                  </a:moveTo>
                  <a:lnTo>
                    <a:pt x="382" y="349"/>
                  </a:lnTo>
                  <a:lnTo>
                    <a:pt x="391" y="358"/>
                  </a:lnTo>
                  <a:lnTo>
                    <a:pt x="392" y="361"/>
                  </a:lnTo>
                  <a:lnTo>
                    <a:pt x="394" y="364"/>
                  </a:lnTo>
                  <a:lnTo>
                    <a:pt x="394" y="367"/>
                  </a:lnTo>
                  <a:lnTo>
                    <a:pt x="392" y="368"/>
                  </a:lnTo>
                  <a:lnTo>
                    <a:pt x="388" y="372"/>
                  </a:lnTo>
                  <a:lnTo>
                    <a:pt x="381" y="374"/>
                  </a:lnTo>
                  <a:lnTo>
                    <a:pt x="372" y="375"/>
                  </a:lnTo>
                  <a:lnTo>
                    <a:pt x="365" y="375"/>
                  </a:lnTo>
                  <a:lnTo>
                    <a:pt x="358" y="374"/>
                  </a:lnTo>
                  <a:lnTo>
                    <a:pt x="358" y="374"/>
                  </a:lnTo>
                  <a:lnTo>
                    <a:pt x="344" y="370"/>
                  </a:lnTo>
                  <a:lnTo>
                    <a:pt x="332" y="362"/>
                  </a:lnTo>
                  <a:lnTo>
                    <a:pt x="332" y="362"/>
                  </a:lnTo>
                  <a:lnTo>
                    <a:pt x="344" y="351"/>
                  </a:lnTo>
                  <a:lnTo>
                    <a:pt x="354" y="336"/>
                  </a:lnTo>
                  <a:lnTo>
                    <a:pt x="354" y="336"/>
                  </a:lnTo>
                  <a:lnTo>
                    <a:pt x="369" y="342"/>
                  </a:lnTo>
                  <a:lnTo>
                    <a:pt x="377" y="345"/>
                  </a:lnTo>
                  <a:lnTo>
                    <a:pt x="382" y="349"/>
                  </a:lnTo>
                  <a:lnTo>
                    <a:pt x="382" y="349"/>
                  </a:lnTo>
                  <a:close/>
                  <a:moveTo>
                    <a:pt x="349" y="140"/>
                  </a:moveTo>
                  <a:lnTo>
                    <a:pt x="349" y="140"/>
                  </a:lnTo>
                  <a:lnTo>
                    <a:pt x="349" y="148"/>
                  </a:lnTo>
                  <a:lnTo>
                    <a:pt x="348" y="157"/>
                  </a:lnTo>
                  <a:lnTo>
                    <a:pt x="345" y="166"/>
                  </a:lnTo>
                  <a:lnTo>
                    <a:pt x="341" y="174"/>
                  </a:lnTo>
                  <a:lnTo>
                    <a:pt x="341" y="174"/>
                  </a:lnTo>
                  <a:lnTo>
                    <a:pt x="331" y="166"/>
                  </a:lnTo>
                  <a:lnTo>
                    <a:pt x="321" y="157"/>
                  </a:lnTo>
                  <a:lnTo>
                    <a:pt x="321" y="157"/>
                  </a:lnTo>
                  <a:lnTo>
                    <a:pt x="315" y="148"/>
                  </a:lnTo>
                  <a:lnTo>
                    <a:pt x="311" y="138"/>
                  </a:lnTo>
                  <a:lnTo>
                    <a:pt x="309" y="130"/>
                  </a:lnTo>
                  <a:lnTo>
                    <a:pt x="309" y="121"/>
                  </a:lnTo>
                  <a:lnTo>
                    <a:pt x="309" y="121"/>
                  </a:lnTo>
                  <a:lnTo>
                    <a:pt x="309" y="124"/>
                  </a:lnTo>
                  <a:lnTo>
                    <a:pt x="312" y="127"/>
                  </a:lnTo>
                  <a:lnTo>
                    <a:pt x="322" y="131"/>
                  </a:lnTo>
                  <a:lnTo>
                    <a:pt x="336" y="135"/>
                  </a:lnTo>
                  <a:lnTo>
                    <a:pt x="349" y="140"/>
                  </a:lnTo>
                  <a:lnTo>
                    <a:pt x="349" y="140"/>
                  </a:lnTo>
                  <a:close/>
                  <a:moveTo>
                    <a:pt x="214" y="413"/>
                  </a:moveTo>
                  <a:lnTo>
                    <a:pt x="214" y="413"/>
                  </a:lnTo>
                  <a:lnTo>
                    <a:pt x="211" y="408"/>
                  </a:lnTo>
                  <a:lnTo>
                    <a:pt x="211" y="408"/>
                  </a:lnTo>
                  <a:lnTo>
                    <a:pt x="229" y="407"/>
                  </a:lnTo>
                  <a:lnTo>
                    <a:pt x="246" y="405"/>
                  </a:lnTo>
                  <a:lnTo>
                    <a:pt x="246" y="405"/>
                  </a:lnTo>
                  <a:lnTo>
                    <a:pt x="240" y="413"/>
                  </a:lnTo>
                  <a:lnTo>
                    <a:pt x="237" y="415"/>
                  </a:lnTo>
                  <a:lnTo>
                    <a:pt x="233" y="417"/>
                  </a:lnTo>
                  <a:lnTo>
                    <a:pt x="229" y="418"/>
                  </a:lnTo>
                  <a:lnTo>
                    <a:pt x="224" y="418"/>
                  </a:lnTo>
                  <a:lnTo>
                    <a:pt x="220" y="415"/>
                  </a:lnTo>
                  <a:lnTo>
                    <a:pt x="214" y="413"/>
                  </a:lnTo>
                  <a:lnTo>
                    <a:pt x="214" y="413"/>
                  </a:lnTo>
                  <a:close/>
                  <a:moveTo>
                    <a:pt x="223" y="201"/>
                  </a:moveTo>
                  <a:lnTo>
                    <a:pt x="223" y="201"/>
                  </a:lnTo>
                  <a:lnTo>
                    <a:pt x="219" y="199"/>
                  </a:lnTo>
                  <a:lnTo>
                    <a:pt x="219" y="199"/>
                  </a:lnTo>
                  <a:lnTo>
                    <a:pt x="217" y="194"/>
                  </a:lnTo>
                  <a:lnTo>
                    <a:pt x="217" y="194"/>
                  </a:lnTo>
                  <a:lnTo>
                    <a:pt x="233" y="193"/>
                  </a:lnTo>
                  <a:lnTo>
                    <a:pt x="247" y="193"/>
                  </a:lnTo>
                  <a:lnTo>
                    <a:pt x="260" y="197"/>
                  </a:lnTo>
                  <a:lnTo>
                    <a:pt x="273" y="203"/>
                  </a:lnTo>
                  <a:lnTo>
                    <a:pt x="273" y="203"/>
                  </a:lnTo>
                  <a:lnTo>
                    <a:pt x="260" y="204"/>
                  </a:lnTo>
                  <a:lnTo>
                    <a:pt x="247" y="204"/>
                  </a:lnTo>
                  <a:lnTo>
                    <a:pt x="234" y="203"/>
                  </a:lnTo>
                  <a:lnTo>
                    <a:pt x="223" y="201"/>
                  </a:lnTo>
                  <a:lnTo>
                    <a:pt x="223" y="201"/>
                  </a:lnTo>
                  <a:close/>
                  <a:moveTo>
                    <a:pt x="278" y="67"/>
                  </a:moveTo>
                  <a:lnTo>
                    <a:pt x="278" y="67"/>
                  </a:lnTo>
                  <a:lnTo>
                    <a:pt x="269" y="71"/>
                  </a:lnTo>
                  <a:lnTo>
                    <a:pt x="263" y="77"/>
                  </a:lnTo>
                  <a:lnTo>
                    <a:pt x="257" y="84"/>
                  </a:lnTo>
                  <a:lnTo>
                    <a:pt x="253" y="92"/>
                  </a:lnTo>
                  <a:lnTo>
                    <a:pt x="252" y="101"/>
                  </a:lnTo>
                  <a:lnTo>
                    <a:pt x="250" y="111"/>
                  </a:lnTo>
                  <a:lnTo>
                    <a:pt x="250" y="121"/>
                  </a:lnTo>
                  <a:lnTo>
                    <a:pt x="252" y="133"/>
                  </a:lnTo>
                  <a:lnTo>
                    <a:pt x="252" y="133"/>
                  </a:lnTo>
                  <a:lnTo>
                    <a:pt x="229" y="133"/>
                  </a:lnTo>
                  <a:lnTo>
                    <a:pt x="207" y="134"/>
                  </a:lnTo>
                  <a:lnTo>
                    <a:pt x="186" y="140"/>
                  </a:lnTo>
                  <a:lnTo>
                    <a:pt x="164" y="148"/>
                  </a:lnTo>
                  <a:lnTo>
                    <a:pt x="164" y="148"/>
                  </a:lnTo>
                  <a:lnTo>
                    <a:pt x="158" y="153"/>
                  </a:lnTo>
                  <a:lnTo>
                    <a:pt x="158" y="153"/>
                  </a:lnTo>
                  <a:lnTo>
                    <a:pt x="157" y="145"/>
                  </a:lnTo>
                  <a:lnTo>
                    <a:pt x="158" y="137"/>
                  </a:lnTo>
                  <a:lnTo>
                    <a:pt x="161" y="128"/>
                  </a:lnTo>
                  <a:lnTo>
                    <a:pt x="164" y="120"/>
                  </a:lnTo>
                  <a:lnTo>
                    <a:pt x="170" y="112"/>
                  </a:lnTo>
                  <a:lnTo>
                    <a:pt x="176" y="104"/>
                  </a:lnTo>
                  <a:lnTo>
                    <a:pt x="184" y="97"/>
                  </a:lnTo>
                  <a:lnTo>
                    <a:pt x="191" y="89"/>
                  </a:lnTo>
                  <a:lnTo>
                    <a:pt x="201" y="84"/>
                  </a:lnTo>
                  <a:lnTo>
                    <a:pt x="211" y="78"/>
                  </a:lnTo>
                  <a:lnTo>
                    <a:pt x="222" y="74"/>
                  </a:lnTo>
                  <a:lnTo>
                    <a:pt x="232" y="69"/>
                  </a:lnTo>
                  <a:lnTo>
                    <a:pt x="243" y="67"/>
                  </a:lnTo>
                  <a:lnTo>
                    <a:pt x="255" y="65"/>
                  </a:lnTo>
                  <a:lnTo>
                    <a:pt x="266" y="65"/>
                  </a:lnTo>
                  <a:lnTo>
                    <a:pt x="278" y="67"/>
                  </a:lnTo>
                  <a:lnTo>
                    <a:pt x="278" y="67"/>
                  </a:lnTo>
                  <a:close/>
                  <a:moveTo>
                    <a:pt x="168" y="255"/>
                  </a:moveTo>
                  <a:lnTo>
                    <a:pt x="168" y="255"/>
                  </a:lnTo>
                  <a:lnTo>
                    <a:pt x="170" y="263"/>
                  </a:lnTo>
                  <a:lnTo>
                    <a:pt x="170" y="273"/>
                  </a:lnTo>
                  <a:lnTo>
                    <a:pt x="170" y="273"/>
                  </a:lnTo>
                  <a:lnTo>
                    <a:pt x="163" y="270"/>
                  </a:lnTo>
                  <a:lnTo>
                    <a:pt x="155" y="269"/>
                  </a:lnTo>
                  <a:lnTo>
                    <a:pt x="155" y="269"/>
                  </a:lnTo>
                  <a:lnTo>
                    <a:pt x="153" y="269"/>
                  </a:lnTo>
                  <a:lnTo>
                    <a:pt x="153" y="269"/>
                  </a:lnTo>
                  <a:lnTo>
                    <a:pt x="160" y="262"/>
                  </a:lnTo>
                  <a:lnTo>
                    <a:pt x="168" y="255"/>
                  </a:lnTo>
                  <a:lnTo>
                    <a:pt x="168" y="255"/>
                  </a:lnTo>
                  <a:close/>
                  <a:moveTo>
                    <a:pt x="87" y="235"/>
                  </a:moveTo>
                  <a:lnTo>
                    <a:pt x="87" y="235"/>
                  </a:lnTo>
                  <a:lnTo>
                    <a:pt x="92" y="229"/>
                  </a:lnTo>
                  <a:lnTo>
                    <a:pt x="98" y="224"/>
                  </a:lnTo>
                  <a:lnTo>
                    <a:pt x="105" y="222"/>
                  </a:lnTo>
                  <a:lnTo>
                    <a:pt x="112" y="220"/>
                  </a:lnTo>
                  <a:lnTo>
                    <a:pt x="112" y="220"/>
                  </a:lnTo>
                  <a:lnTo>
                    <a:pt x="98" y="236"/>
                  </a:lnTo>
                  <a:lnTo>
                    <a:pt x="85" y="253"/>
                  </a:lnTo>
                  <a:lnTo>
                    <a:pt x="85" y="253"/>
                  </a:lnTo>
                  <a:lnTo>
                    <a:pt x="82" y="249"/>
                  </a:lnTo>
                  <a:lnTo>
                    <a:pt x="81" y="245"/>
                  </a:lnTo>
                  <a:lnTo>
                    <a:pt x="82" y="240"/>
                  </a:lnTo>
                  <a:lnTo>
                    <a:pt x="87" y="235"/>
                  </a:lnTo>
                  <a:lnTo>
                    <a:pt x="87" y="2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350"/>
            </a:p>
          </p:txBody>
        </p:sp>
      </p:grpSp>
      <p:grpSp>
        <p:nvGrpSpPr>
          <p:cNvPr id="294" name="그룹 293"/>
          <p:cNvGrpSpPr/>
          <p:nvPr/>
        </p:nvGrpSpPr>
        <p:grpSpPr>
          <a:xfrm flipH="1">
            <a:off x="6419972" y="2769211"/>
            <a:ext cx="343768" cy="980122"/>
            <a:chOff x="2982913" y="1836738"/>
            <a:chExt cx="962025" cy="2468563"/>
          </a:xfrm>
        </p:grpSpPr>
        <p:sp>
          <p:nvSpPr>
            <p:cNvPr id="336" name="Freeform 324"/>
            <p:cNvSpPr/>
            <p:nvPr/>
          </p:nvSpPr>
          <p:spPr bwMode="auto">
            <a:xfrm>
              <a:off x="3016250" y="1868488"/>
              <a:ext cx="895350" cy="2406650"/>
            </a:xfrm>
            <a:custGeom>
              <a:avLst/>
              <a:gdLst>
                <a:gd name="T0" fmla="*/ 850 w 1127"/>
                <a:gd name="T1" fmla="*/ 2523 h 3032"/>
                <a:gd name="T2" fmla="*/ 888 w 1127"/>
                <a:gd name="T3" fmla="*/ 2196 h 3032"/>
                <a:gd name="T4" fmla="*/ 916 w 1127"/>
                <a:gd name="T5" fmla="*/ 2114 h 3032"/>
                <a:gd name="T6" fmla="*/ 946 w 1127"/>
                <a:gd name="T7" fmla="*/ 2013 h 3032"/>
                <a:gd name="T8" fmla="*/ 910 w 1127"/>
                <a:gd name="T9" fmla="*/ 1886 h 3032"/>
                <a:gd name="T10" fmla="*/ 875 w 1127"/>
                <a:gd name="T11" fmla="*/ 1817 h 3032"/>
                <a:gd name="T12" fmla="*/ 835 w 1127"/>
                <a:gd name="T13" fmla="*/ 1461 h 3032"/>
                <a:gd name="T14" fmla="*/ 753 w 1127"/>
                <a:gd name="T15" fmla="*/ 1168 h 3032"/>
                <a:gd name="T16" fmla="*/ 809 w 1127"/>
                <a:gd name="T17" fmla="*/ 1039 h 3032"/>
                <a:gd name="T18" fmla="*/ 985 w 1127"/>
                <a:gd name="T19" fmla="*/ 918 h 3032"/>
                <a:gd name="T20" fmla="*/ 1099 w 1127"/>
                <a:gd name="T21" fmla="*/ 740 h 3032"/>
                <a:gd name="T22" fmla="*/ 1127 w 1127"/>
                <a:gd name="T23" fmla="*/ 563 h 3032"/>
                <a:gd name="T24" fmla="*/ 1102 w 1127"/>
                <a:gd name="T25" fmla="*/ 425 h 3032"/>
                <a:gd name="T26" fmla="*/ 1043 w 1127"/>
                <a:gd name="T27" fmla="*/ 298 h 3032"/>
                <a:gd name="T28" fmla="*/ 955 w 1127"/>
                <a:gd name="T29" fmla="*/ 188 h 3032"/>
                <a:gd name="T30" fmla="*/ 845 w 1127"/>
                <a:gd name="T31" fmla="*/ 98 h 3032"/>
                <a:gd name="T32" fmla="*/ 716 w 1127"/>
                <a:gd name="T33" fmla="*/ 35 h 3032"/>
                <a:gd name="T34" fmla="*/ 578 w 1127"/>
                <a:gd name="T35" fmla="*/ 3 h 3032"/>
                <a:gd name="T36" fmla="*/ 466 w 1127"/>
                <a:gd name="T37" fmla="*/ 3 h 3032"/>
                <a:gd name="T38" fmla="*/ 335 w 1127"/>
                <a:gd name="T39" fmla="*/ 33 h 3032"/>
                <a:gd name="T40" fmla="*/ 222 w 1127"/>
                <a:gd name="T41" fmla="*/ 95 h 3032"/>
                <a:gd name="T42" fmla="*/ 128 w 1127"/>
                <a:gd name="T43" fmla="*/ 181 h 3032"/>
                <a:gd name="T44" fmla="*/ 59 w 1127"/>
                <a:gd name="T45" fmla="*/ 289 h 3032"/>
                <a:gd name="T46" fmla="*/ 14 w 1127"/>
                <a:gd name="T47" fmla="*/ 414 h 3032"/>
                <a:gd name="T48" fmla="*/ 0 w 1127"/>
                <a:gd name="T49" fmla="*/ 552 h 3032"/>
                <a:gd name="T50" fmla="*/ 9 w 1127"/>
                <a:gd name="T51" fmla="*/ 664 h 3032"/>
                <a:gd name="T52" fmla="*/ 46 w 1127"/>
                <a:gd name="T53" fmla="*/ 791 h 3032"/>
                <a:gd name="T54" fmla="*/ 112 w 1127"/>
                <a:gd name="T55" fmla="*/ 903 h 3032"/>
                <a:gd name="T56" fmla="*/ 199 w 1127"/>
                <a:gd name="T57" fmla="*/ 994 h 3032"/>
                <a:gd name="T58" fmla="*/ 309 w 1127"/>
                <a:gd name="T59" fmla="*/ 1061 h 3032"/>
                <a:gd name="T60" fmla="*/ 436 w 1127"/>
                <a:gd name="T61" fmla="*/ 1099 h 3032"/>
                <a:gd name="T62" fmla="*/ 546 w 1127"/>
                <a:gd name="T63" fmla="*/ 1104 h 3032"/>
                <a:gd name="T64" fmla="*/ 550 w 1127"/>
                <a:gd name="T65" fmla="*/ 1177 h 3032"/>
                <a:gd name="T66" fmla="*/ 449 w 1127"/>
                <a:gd name="T67" fmla="*/ 1347 h 3032"/>
                <a:gd name="T68" fmla="*/ 406 w 1127"/>
                <a:gd name="T69" fmla="*/ 1504 h 3032"/>
                <a:gd name="T70" fmla="*/ 410 w 1127"/>
                <a:gd name="T71" fmla="*/ 1660 h 3032"/>
                <a:gd name="T72" fmla="*/ 468 w 1127"/>
                <a:gd name="T73" fmla="*/ 1836 h 3032"/>
                <a:gd name="T74" fmla="*/ 515 w 1127"/>
                <a:gd name="T75" fmla="*/ 1953 h 3032"/>
                <a:gd name="T76" fmla="*/ 563 w 1127"/>
                <a:gd name="T77" fmla="*/ 2239 h 3032"/>
                <a:gd name="T78" fmla="*/ 544 w 1127"/>
                <a:gd name="T79" fmla="*/ 2705 h 3032"/>
                <a:gd name="T80" fmla="*/ 516 w 1127"/>
                <a:gd name="T81" fmla="*/ 2810 h 3032"/>
                <a:gd name="T82" fmla="*/ 524 w 1127"/>
                <a:gd name="T83" fmla="*/ 2914 h 3032"/>
                <a:gd name="T84" fmla="*/ 571 w 1127"/>
                <a:gd name="T85" fmla="*/ 2982 h 3032"/>
                <a:gd name="T86" fmla="*/ 666 w 1127"/>
                <a:gd name="T87" fmla="*/ 3025 h 3032"/>
                <a:gd name="T88" fmla="*/ 815 w 1127"/>
                <a:gd name="T89" fmla="*/ 3030 h 3032"/>
                <a:gd name="T90" fmla="*/ 964 w 1127"/>
                <a:gd name="T91" fmla="*/ 2998 h 3032"/>
                <a:gd name="T92" fmla="*/ 1016 w 1127"/>
                <a:gd name="T93" fmla="*/ 2961 h 3032"/>
                <a:gd name="T94" fmla="*/ 1037 w 1127"/>
                <a:gd name="T95" fmla="*/ 2881 h 3032"/>
                <a:gd name="T96" fmla="*/ 1022 w 1127"/>
                <a:gd name="T97" fmla="*/ 2832 h 3032"/>
                <a:gd name="T98" fmla="*/ 964 w 1127"/>
                <a:gd name="T99" fmla="*/ 2763 h 3032"/>
                <a:gd name="T100" fmla="*/ 867 w 1127"/>
                <a:gd name="T101" fmla="*/ 2722 h 3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27" h="3032">
                  <a:moveTo>
                    <a:pt x="813" y="2719"/>
                  </a:moveTo>
                  <a:lnTo>
                    <a:pt x="813" y="2719"/>
                  </a:lnTo>
                  <a:lnTo>
                    <a:pt x="824" y="2663"/>
                  </a:lnTo>
                  <a:lnTo>
                    <a:pt x="837" y="2601"/>
                  </a:lnTo>
                  <a:lnTo>
                    <a:pt x="850" y="2523"/>
                  </a:lnTo>
                  <a:lnTo>
                    <a:pt x="865" y="2433"/>
                  </a:lnTo>
                  <a:lnTo>
                    <a:pt x="877" y="2340"/>
                  </a:lnTo>
                  <a:lnTo>
                    <a:pt x="882" y="2291"/>
                  </a:lnTo>
                  <a:lnTo>
                    <a:pt x="886" y="2243"/>
                  </a:lnTo>
                  <a:lnTo>
                    <a:pt x="888" y="2196"/>
                  </a:lnTo>
                  <a:lnTo>
                    <a:pt x="890" y="2151"/>
                  </a:lnTo>
                  <a:lnTo>
                    <a:pt x="890" y="2151"/>
                  </a:lnTo>
                  <a:lnTo>
                    <a:pt x="895" y="2146"/>
                  </a:lnTo>
                  <a:lnTo>
                    <a:pt x="908" y="2127"/>
                  </a:lnTo>
                  <a:lnTo>
                    <a:pt x="916" y="2114"/>
                  </a:lnTo>
                  <a:lnTo>
                    <a:pt x="923" y="2099"/>
                  </a:lnTo>
                  <a:lnTo>
                    <a:pt x="933" y="2080"/>
                  </a:lnTo>
                  <a:lnTo>
                    <a:pt x="938" y="2060"/>
                  </a:lnTo>
                  <a:lnTo>
                    <a:pt x="944" y="2037"/>
                  </a:lnTo>
                  <a:lnTo>
                    <a:pt x="946" y="2013"/>
                  </a:lnTo>
                  <a:lnTo>
                    <a:pt x="944" y="1987"/>
                  </a:lnTo>
                  <a:lnTo>
                    <a:pt x="940" y="1961"/>
                  </a:lnTo>
                  <a:lnTo>
                    <a:pt x="933" y="1931"/>
                  </a:lnTo>
                  <a:lnTo>
                    <a:pt x="919" y="1901"/>
                  </a:lnTo>
                  <a:lnTo>
                    <a:pt x="910" y="1886"/>
                  </a:lnTo>
                  <a:lnTo>
                    <a:pt x="901" y="1869"/>
                  </a:lnTo>
                  <a:lnTo>
                    <a:pt x="888" y="1854"/>
                  </a:lnTo>
                  <a:lnTo>
                    <a:pt x="875" y="1838"/>
                  </a:lnTo>
                  <a:lnTo>
                    <a:pt x="875" y="1838"/>
                  </a:lnTo>
                  <a:lnTo>
                    <a:pt x="875" y="1817"/>
                  </a:lnTo>
                  <a:lnTo>
                    <a:pt x="871" y="1761"/>
                  </a:lnTo>
                  <a:lnTo>
                    <a:pt x="865" y="1679"/>
                  </a:lnTo>
                  <a:lnTo>
                    <a:pt x="854" y="1575"/>
                  </a:lnTo>
                  <a:lnTo>
                    <a:pt x="845" y="1519"/>
                  </a:lnTo>
                  <a:lnTo>
                    <a:pt x="835" y="1461"/>
                  </a:lnTo>
                  <a:lnTo>
                    <a:pt x="824" y="1399"/>
                  </a:lnTo>
                  <a:lnTo>
                    <a:pt x="809" y="1339"/>
                  </a:lnTo>
                  <a:lnTo>
                    <a:pt x="794" y="1280"/>
                  </a:lnTo>
                  <a:lnTo>
                    <a:pt x="776" y="1222"/>
                  </a:lnTo>
                  <a:lnTo>
                    <a:pt x="753" y="1168"/>
                  </a:lnTo>
                  <a:lnTo>
                    <a:pt x="729" y="1115"/>
                  </a:lnTo>
                  <a:lnTo>
                    <a:pt x="727" y="1071"/>
                  </a:lnTo>
                  <a:lnTo>
                    <a:pt x="727" y="1071"/>
                  </a:lnTo>
                  <a:lnTo>
                    <a:pt x="768" y="1058"/>
                  </a:lnTo>
                  <a:lnTo>
                    <a:pt x="809" y="1039"/>
                  </a:lnTo>
                  <a:lnTo>
                    <a:pt x="849" y="1020"/>
                  </a:lnTo>
                  <a:lnTo>
                    <a:pt x="886" y="998"/>
                  </a:lnTo>
                  <a:lnTo>
                    <a:pt x="921" y="974"/>
                  </a:lnTo>
                  <a:lnTo>
                    <a:pt x="955" y="946"/>
                  </a:lnTo>
                  <a:lnTo>
                    <a:pt x="985" y="918"/>
                  </a:lnTo>
                  <a:lnTo>
                    <a:pt x="1015" y="886"/>
                  </a:lnTo>
                  <a:lnTo>
                    <a:pt x="1041" y="852"/>
                  </a:lnTo>
                  <a:lnTo>
                    <a:pt x="1063" y="817"/>
                  </a:lnTo>
                  <a:lnTo>
                    <a:pt x="1084" y="780"/>
                  </a:lnTo>
                  <a:lnTo>
                    <a:pt x="1099" y="740"/>
                  </a:lnTo>
                  <a:lnTo>
                    <a:pt x="1112" y="699"/>
                  </a:lnTo>
                  <a:lnTo>
                    <a:pt x="1121" y="656"/>
                  </a:lnTo>
                  <a:lnTo>
                    <a:pt x="1127" y="610"/>
                  </a:lnTo>
                  <a:lnTo>
                    <a:pt x="1127" y="563"/>
                  </a:lnTo>
                  <a:lnTo>
                    <a:pt x="1127" y="563"/>
                  </a:lnTo>
                  <a:lnTo>
                    <a:pt x="1125" y="535"/>
                  </a:lnTo>
                  <a:lnTo>
                    <a:pt x="1121" y="507"/>
                  </a:lnTo>
                  <a:lnTo>
                    <a:pt x="1117" y="479"/>
                  </a:lnTo>
                  <a:lnTo>
                    <a:pt x="1110" y="453"/>
                  </a:lnTo>
                  <a:lnTo>
                    <a:pt x="1102" y="425"/>
                  </a:lnTo>
                  <a:lnTo>
                    <a:pt x="1093" y="399"/>
                  </a:lnTo>
                  <a:lnTo>
                    <a:pt x="1084" y="373"/>
                  </a:lnTo>
                  <a:lnTo>
                    <a:pt x="1071" y="347"/>
                  </a:lnTo>
                  <a:lnTo>
                    <a:pt x="1058" y="322"/>
                  </a:lnTo>
                  <a:lnTo>
                    <a:pt x="1043" y="298"/>
                  </a:lnTo>
                  <a:lnTo>
                    <a:pt x="1028" y="274"/>
                  </a:lnTo>
                  <a:lnTo>
                    <a:pt x="1011" y="251"/>
                  </a:lnTo>
                  <a:lnTo>
                    <a:pt x="994" y="229"/>
                  </a:lnTo>
                  <a:lnTo>
                    <a:pt x="975" y="209"/>
                  </a:lnTo>
                  <a:lnTo>
                    <a:pt x="955" y="188"/>
                  </a:lnTo>
                  <a:lnTo>
                    <a:pt x="934" y="167"/>
                  </a:lnTo>
                  <a:lnTo>
                    <a:pt x="914" y="149"/>
                  </a:lnTo>
                  <a:lnTo>
                    <a:pt x="891" y="130"/>
                  </a:lnTo>
                  <a:lnTo>
                    <a:pt x="869" y="113"/>
                  </a:lnTo>
                  <a:lnTo>
                    <a:pt x="845" y="98"/>
                  </a:lnTo>
                  <a:lnTo>
                    <a:pt x="821" y="83"/>
                  </a:lnTo>
                  <a:lnTo>
                    <a:pt x="794" y="69"/>
                  </a:lnTo>
                  <a:lnTo>
                    <a:pt x="770" y="57"/>
                  </a:lnTo>
                  <a:lnTo>
                    <a:pt x="744" y="44"/>
                  </a:lnTo>
                  <a:lnTo>
                    <a:pt x="716" y="35"/>
                  </a:lnTo>
                  <a:lnTo>
                    <a:pt x="690" y="26"/>
                  </a:lnTo>
                  <a:lnTo>
                    <a:pt x="662" y="18"/>
                  </a:lnTo>
                  <a:lnTo>
                    <a:pt x="634" y="13"/>
                  </a:lnTo>
                  <a:lnTo>
                    <a:pt x="606" y="7"/>
                  </a:lnTo>
                  <a:lnTo>
                    <a:pt x="578" y="3"/>
                  </a:lnTo>
                  <a:lnTo>
                    <a:pt x="550" y="1"/>
                  </a:lnTo>
                  <a:lnTo>
                    <a:pt x="522" y="0"/>
                  </a:lnTo>
                  <a:lnTo>
                    <a:pt x="522" y="0"/>
                  </a:lnTo>
                  <a:lnTo>
                    <a:pt x="494" y="1"/>
                  </a:lnTo>
                  <a:lnTo>
                    <a:pt x="466" y="3"/>
                  </a:lnTo>
                  <a:lnTo>
                    <a:pt x="438" y="7"/>
                  </a:lnTo>
                  <a:lnTo>
                    <a:pt x="412" y="11"/>
                  </a:lnTo>
                  <a:lnTo>
                    <a:pt x="386" y="18"/>
                  </a:lnTo>
                  <a:lnTo>
                    <a:pt x="360" y="26"/>
                  </a:lnTo>
                  <a:lnTo>
                    <a:pt x="335" y="33"/>
                  </a:lnTo>
                  <a:lnTo>
                    <a:pt x="311" y="42"/>
                  </a:lnTo>
                  <a:lnTo>
                    <a:pt x="287" y="54"/>
                  </a:lnTo>
                  <a:lnTo>
                    <a:pt x="265" y="67"/>
                  </a:lnTo>
                  <a:lnTo>
                    <a:pt x="244" y="80"/>
                  </a:lnTo>
                  <a:lnTo>
                    <a:pt x="222" y="95"/>
                  </a:lnTo>
                  <a:lnTo>
                    <a:pt x="201" y="110"/>
                  </a:lnTo>
                  <a:lnTo>
                    <a:pt x="182" y="126"/>
                  </a:lnTo>
                  <a:lnTo>
                    <a:pt x="164" y="143"/>
                  </a:lnTo>
                  <a:lnTo>
                    <a:pt x="145" y="162"/>
                  </a:lnTo>
                  <a:lnTo>
                    <a:pt x="128" y="181"/>
                  </a:lnTo>
                  <a:lnTo>
                    <a:pt x="113" y="201"/>
                  </a:lnTo>
                  <a:lnTo>
                    <a:pt x="98" y="222"/>
                  </a:lnTo>
                  <a:lnTo>
                    <a:pt x="84" y="244"/>
                  </a:lnTo>
                  <a:lnTo>
                    <a:pt x="70" y="266"/>
                  </a:lnTo>
                  <a:lnTo>
                    <a:pt x="59" y="289"/>
                  </a:lnTo>
                  <a:lnTo>
                    <a:pt x="48" y="313"/>
                  </a:lnTo>
                  <a:lnTo>
                    <a:pt x="37" y="337"/>
                  </a:lnTo>
                  <a:lnTo>
                    <a:pt x="29" y="362"/>
                  </a:lnTo>
                  <a:lnTo>
                    <a:pt x="20" y="388"/>
                  </a:lnTo>
                  <a:lnTo>
                    <a:pt x="14" y="414"/>
                  </a:lnTo>
                  <a:lnTo>
                    <a:pt x="9" y="442"/>
                  </a:lnTo>
                  <a:lnTo>
                    <a:pt x="5" y="468"/>
                  </a:lnTo>
                  <a:lnTo>
                    <a:pt x="1" y="496"/>
                  </a:lnTo>
                  <a:lnTo>
                    <a:pt x="0" y="524"/>
                  </a:lnTo>
                  <a:lnTo>
                    <a:pt x="0" y="552"/>
                  </a:lnTo>
                  <a:lnTo>
                    <a:pt x="0" y="552"/>
                  </a:lnTo>
                  <a:lnTo>
                    <a:pt x="0" y="580"/>
                  </a:lnTo>
                  <a:lnTo>
                    <a:pt x="1" y="608"/>
                  </a:lnTo>
                  <a:lnTo>
                    <a:pt x="5" y="636"/>
                  </a:lnTo>
                  <a:lnTo>
                    <a:pt x="9" y="664"/>
                  </a:lnTo>
                  <a:lnTo>
                    <a:pt x="14" y="690"/>
                  </a:lnTo>
                  <a:lnTo>
                    <a:pt x="20" y="716"/>
                  </a:lnTo>
                  <a:lnTo>
                    <a:pt x="28" y="742"/>
                  </a:lnTo>
                  <a:lnTo>
                    <a:pt x="37" y="767"/>
                  </a:lnTo>
                  <a:lnTo>
                    <a:pt x="46" y="791"/>
                  </a:lnTo>
                  <a:lnTo>
                    <a:pt x="57" y="815"/>
                  </a:lnTo>
                  <a:lnTo>
                    <a:pt x="70" y="839"/>
                  </a:lnTo>
                  <a:lnTo>
                    <a:pt x="84" y="862"/>
                  </a:lnTo>
                  <a:lnTo>
                    <a:pt x="97" y="882"/>
                  </a:lnTo>
                  <a:lnTo>
                    <a:pt x="112" y="903"/>
                  </a:lnTo>
                  <a:lnTo>
                    <a:pt x="128" y="923"/>
                  </a:lnTo>
                  <a:lnTo>
                    <a:pt x="145" y="942"/>
                  </a:lnTo>
                  <a:lnTo>
                    <a:pt x="162" y="961"/>
                  </a:lnTo>
                  <a:lnTo>
                    <a:pt x="181" y="979"/>
                  </a:lnTo>
                  <a:lnTo>
                    <a:pt x="199" y="994"/>
                  </a:lnTo>
                  <a:lnTo>
                    <a:pt x="220" y="1011"/>
                  </a:lnTo>
                  <a:lnTo>
                    <a:pt x="240" y="1024"/>
                  </a:lnTo>
                  <a:lnTo>
                    <a:pt x="263" y="1037"/>
                  </a:lnTo>
                  <a:lnTo>
                    <a:pt x="285" y="1050"/>
                  </a:lnTo>
                  <a:lnTo>
                    <a:pt x="309" y="1061"/>
                  </a:lnTo>
                  <a:lnTo>
                    <a:pt x="334" y="1071"/>
                  </a:lnTo>
                  <a:lnTo>
                    <a:pt x="358" y="1080"/>
                  </a:lnTo>
                  <a:lnTo>
                    <a:pt x="382" y="1087"/>
                  </a:lnTo>
                  <a:lnTo>
                    <a:pt x="408" y="1093"/>
                  </a:lnTo>
                  <a:lnTo>
                    <a:pt x="436" y="1099"/>
                  </a:lnTo>
                  <a:lnTo>
                    <a:pt x="462" y="1102"/>
                  </a:lnTo>
                  <a:lnTo>
                    <a:pt x="490" y="1104"/>
                  </a:lnTo>
                  <a:lnTo>
                    <a:pt x="518" y="1104"/>
                  </a:lnTo>
                  <a:lnTo>
                    <a:pt x="518" y="1104"/>
                  </a:lnTo>
                  <a:lnTo>
                    <a:pt x="546" y="1104"/>
                  </a:lnTo>
                  <a:lnTo>
                    <a:pt x="572" y="1102"/>
                  </a:lnTo>
                  <a:lnTo>
                    <a:pt x="578" y="1147"/>
                  </a:lnTo>
                  <a:lnTo>
                    <a:pt x="578" y="1147"/>
                  </a:lnTo>
                  <a:lnTo>
                    <a:pt x="565" y="1160"/>
                  </a:lnTo>
                  <a:lnTo>
                    <a:pt x="550" y="1177"/>
                  </a:lnTo>
                  <a:lnTo>
                    <a:pt x="533" y="1201"/>
                  </a:lnTo>
                  <a:lnTo>
                    <a:pt x="513" y="1229"/>
                  </a:lnTo>
                  <a:lnTo>
                    <a:pt x="492" y="1263"/>
                  </a:lnTo>
                  <a:lnTo>
                    <a:pt x="470" y="1302"/>
                  </a:lnTo>
                  <a:lnTo>
                    <a:pt x="449" y="1347"/>
                  </a:lnTo>
                  <a:lnTo>
                    <a:pt x="432" y="1395"/>
                  </a:lnTo>
                  <a:lnTo>
                    <a:pt x="423" y="1420"/>
                  </a:lnTo>
                  <a:lnTo>
                    <a:pt x="418" y="1448"/>
                  </a:lnTo>
                  <a:lnTo>
                    <a:pt x="412" y="1476"/>
                  </a:lnTo>
                  <a:lnTo>
                    <a:pt x="406" y="1504"/>
                  </a:lnTo>
                  <a:lnTo>
                    <a:pt x="404" y="1534"/>
                  </a:lnTo>
                  <a:lnTo>
                    <a:pt x="403" y="1565"/>
                  </a:lnTo>
                  <a:lnTo>
                    <a:pt x="403" y="1595"/>
                  </a:lnTo>
                  <a:lnTo>
                    <a:pt x="406" y="1629"/>
                  </a:lnTo>
                  <a:lnTo>
                    <a:pt x="410" y="1660"/>
                  </a:lnTo>
                  <a:lnTo>
                    <a:pt x="418" y="1694"/>
                  </a:lnTo>
                  <a:lnTo>
                    <a:pt x="427" y="1729"/>
                  </a:lnTo>
                  <a:lnTo>
                    <a:pt x="438" y="1763"/>
                  </a:lnTo>
                  <a:lnTo>
                    <a:pt x="451" y="1799"/>
                  </a:lnTo>
                  <a:lnTo>
                    <a:pt x="468" y="1836"/>
                  </a:lnTo>
                  <a:lnTo>
                    <a:pt x="468" y="1836"/>
                  </a:lnTo>
                  <a:lnTo>
                    <a:pt x="475" y="1849"/>
                  </a:lnTo>
                  <a:lnTo>
                    <a:pt x="492" y="1886"/>
                  </a:lnTo>
                  <a:lnTo>
                    <a:pt x="503" y="1916"/>
                  </a:lnTo>
                  <a:lnTo>
                    <a:pt x="515" y="1953"/>
                  </a:lnTo>
                  <a:lnTo>
                    <a:pt x="526" y="1996"/>
                  </a:lnTo>
                  <a:lnTo>
                    <a:pt x="537" y="2047"/>
                  </a:lnTo>
                  <a:lnTo>
                    <a:pt x="548" y="2103"/>
                  </a:lnTo>
                  <a:lnTo>
                    <a:pt x="556" y="2168"/>
                  </a:lnTo>
                  <a:lnTo>
                    <a:pt x="563" y="2239"/>
                  </a:lnTo>
                  <a:lnTo>
                    <a:pt x="567" y="2317"/>
                  </a:lnTo>
                  <a:lnTo>
                    <a:pt x="569" y="2403"/>
                  </a:lnTo>
                  <a:lnTo>
                    <a:pt x="565" y="2496"/>
                  </a:lnTo>
                  <a:lnTo>
                    <a:pt x="557" y="2597"/>
                  </a:lnTo>
                  <a:lnTo>
                    <a:pt x="544" y="2705"/>
                  </a:lnTo>
                  <a:lnTo>
                    <a:pt x="544" y="2705"/>
                  </a:lnTo>
                  <a:lnTo>
                    <a:pt x="539" y="2720"/>
                  </a:lnTo>
                  <a:lnTo>
                    <a:pt x="528" y="2758"/>
                  </a:lnTo>
                  <a:lnTo>
                    <a:pt x="522" y="2782"/>
                  </a:lnTo>
                  <a:lnTo>
                    <a:pt x="516" y="2810"/>
                  </a:lnTo>
                  <a:lnTo>
                    <a:pt x="515" y="2838"/>
                  </a:lnTo>
                  <a:lnTo>
                    <a:pt x="515" y="2870"/>
                  </a:lnTo>
                  <a:lnTo>
                    <a:pt x="516" y="2885"/>
                  </a:lnTo>
                  <a:lnTo>
                    <a:pt x="520" y="2900"/>
                  </a:lnTo>
                  <a:lnTo>
                    <a:pt x="524" y="2914"/>
                  </a:lnTo>
                  <a:lnTo>
                    <a:pt x="529" y="2929"/>
                  </a:lnTo>
                  <a:lnTo>
                    <a:pt x="537" y="2942"/>
                  </a:lnTo>
                  <a:lnTo>
                    <a:pt x="546" y="2957"/>
                  </a:lnTo>
                  <a:lnTo>
                    <a:pt x="557" y="2969"/>
                  </a:lnTo>
                  <a:lnTo>
                    <a:pt x="571" y="2982"/>
                  </a:lnTo>
                  <a:lnTo>
                    <a:pt x="585" y="2993"/>
                  </a:lnTo>
                  <a:lnTo>
                    <a:pt x="602" y="3002"/>
                  </a:lnTo>
                  <a:lnTo>
                    <a:pt x="621" y="3012"/>
                  </a:lnTo>
                  <a:lnTo>
                    <a:pt x="641" y="3019"/>
                  </a:lnTo>
                  <a:lnTo>
                    <a:pt x="666" y="3025"/>
                  </a:lnTo>
                  <a:lnTo>
                    <a:pt x="692" y="3028"/>
                  </a:lnTo>
                  <a:lnTo>
                    <a:pt x="722" y="3032"/>
                  </a:lnTo>
                  <a:lnTo>
                    <a:pt x="753" y="3032"/>
                  </a:lnTo>
                  <a:lnTo>
                    <a:pt x="753" y="3032"/>
                  </a:lnTo>
                  <a:lnTo>
                    <a:pt x="815" y="3030"/>
                  </a:lnTo>
                  <a:lnTo>
                    <a:pt x="869" y="3025"/>
                  </a:lnTo>
                  <a:lnTo>
                    <a:pt x="912" y="3017"/>
                  </a:lnTo>
                  <a:lnTo>
                    <a:pt x="931" y="3012"/>
                  </a:lnTo>
                  <a:lnTo>
                    <a:pt x="947" y="3006"/>
                  </a:lnTo>
                  <a:lnTo>
                    <a:pt x="964" y="2998"/>
                  </a:lnTo>
                  <a:lnTo>
                    <a:pt x="977" y="2993"/>
                  </a:lnTo>
                  <a:lnTo>
                    <a:pt x="988" y="2985"/>
                  </a:lnTo>
                  <a:lnTo>
                    <a:pt x="1000" y="2978"/>
                  </a:lnTo>
                  <a:lnTo>
                    <a:pt x="1007" y="2969"/>
                  </a:lnTo>
                  <a:lnTo>
                    <a:pt x="1016" y="2961"/>
                  </a:lnTo>
                  <a:lnTo>
                    <a:pt x="1028" y="2944"/>
                  </a:lnTo>
                  <a:lnTo>
                    <a:pt x="1035" y="2928"/>
                  </a:lnTo>
                  <a:lnTo>
                    <a:pt x="1037" y="2911"/>
                  </a:lnTo>
                  <a:lnTo>
                    <a:pt x="1039" y="2896"/>
                  </a:lnTo>
                  <a:lnTo>
                    <a:pt x="1037" y="2881"/>
                  </a:lnTo>
                  <a:lnTo>
                    <a:pt x="1035" y="2868"/>
                  </a:lnTo>
                  <a:lnTo>
                    <a:pt x="1031" y="2857"/>
                  </a:lnTo>
                  <a:lnTo>
                    <a:pt x="1026" y="2844"/>
                  </a:lnTo>
                  <a:lnTo>
                    <a:pt x="1026" y="2844"/>
                  </a:lnTo>
                  <a:lnTo>
                    <a:pt x="1022" y="2832"/>
                  </a:lnTo>
                  <a:lnTo>
                    <a:pt x="1013" y="2816"/>
                  </a:lnTo>
                  <a:lnTo>
                    <a:pt x="998" y="2795"/>
                  </a:lnTo>
                  <a:lnTo>
                    <a:pt x="988" y="2784"/>
                  </a:lnTo>
                  <a:lnTo>
                    <a:pt x="977" y="2773"/>
                  </a:lnTo>
                  <a:lnTo>
                    <a:pt x="964" y="2763"/>
                  </a:lnTo>
                  <a:lnTo>
                    <a:pt x="949" y="2752"/>
                  </a:lnTo>
                  <a:lnTo>
                    <a:pt x="933" y="2743"/>
                  </a:lnTo>
                  <a:lnTo>
                    <a:pt x="912" y="2733"/>
                  </a:lnTo>
                  <a:lnTo>
                    <a:pt x="891" y="2728"/>
                  </a:lnTo>
                  <a:lnTo>
                    <a:pt x="867" y="2722"/>
                  </a:lnTo>
                  <a:lnTo>
                    <a:pt x="841" y="2719"/>
                  </a:lnTo>
                  <a:lnTo>
                    <a:pt x="813" y="2719"/>
                  </a:lnTo>
                  <a:lnTo>
                    <a:pt x="813" y="27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350"/>
            </a:p>
          </p:txBody>
        </p:sp>
        <p:sp>
          <p:nvSpPr>
            <p:cNvPr id="337" name="Freeform 325"/>
            <p:cNvSpPr/>
            <p:nvPr/>
          </p:nvSpPr>
          <p:spPr bwMode="auto">
            <a:xfrm>
              <a:off x="3659188" y="2065338"/>
              <a:ext cx="112713" cy="150813"/>
            </a:xfrm>
            <a:custGeom>
              <a:avLst/>
              <a:gdLst>
                <a:gd name="T0" fmla="*/ 28 w 142"/>
                <a:gd name="T1" fmla="*/ 149 h 190"/>
                <a:gd name="T2" fmla="*/ 28 w 142"/>
                <a:gd name="T3" fmla="*/ 149 h 190"/>
                <a:gd name="T4" fmla="*/ 34 w 142"/>
                <a:gd name="T5" fmla="*/ 160 h 190"/>
                <a:gd name="T6" fmla="*/ 40 w 142"/>
                <a:gd name="T7" fmla="*/ 171 h 190"/>
                <a:gd name="T8" fmla="*/ 49 w 142"/>
                <a:gd name="T9" fmla="*/ 179 h 190"/>
                <a:gd name="T10" fmla="*/ 58 w 142"/>
                <a:gd name="T11" fmla="*/ 184 h 190"/>
                <a:gd name="T12" fmla="*/ 69 w 142"/>
                <a:gd name="T13" fmla="*/ 188 h 190"/>
                <a:gd name="T14" fmla="*/ 81 w 142"/>
                <a:gd name="T15" fmla="*/ 190 h 190"/>
                <a:gd name="T16" fmla="*/ 92 w 142"/>
                <a:gd name="T17" fmla="*/ 190 h 190"/>
                <a:gd name="T18" fmla="*/ 103 w 142"/>
                <a:gd name="T19" fmla="*/ 188 h 190"/>
                <a:gd name="T20" fmla="*/ 103 w 142"/>
                <a:gd name="T21" fmla="*/ 188 h 190"/>
                <a:gd name="T22" fmla="*/ 114 w 142"/>
                <a:gd name="T23" fmla="*/ 183 h 190"/>
                <a:gd name="T24" fmla="*/ 124 w 142"/>
                <a:gd name="T25" fmla="*/ 175 h 190"/>
                <a:gd name="T26" fmla="*/ 131 w 142"/>
                <a:gd name="T27" fmla="*/ 168 h 190"/>
                <a:gd name="T28" fmla="*/ 137 w 142"/>
                <a:gd name="T29" fmla="*/ 158 h 190"/>
                <a:gd name="T30" fmla="*/ 140 w 142"/>
                <a:gd name="T31" fmla="*/ 147 h 190"/>
                <a:gd name="T32" fmla="*/ 142 w 142"/>
                <a:gd name="T33" fmla="*/ 136 h 190"/>
                <a:gd name="T34" fmla="*/ 142 w 142"/>
                <a:gd name="T35" fmla="*/ 123 h 190"/>
                <a:gd name="T36" fmla="*/ 138 w 142"/>
                <a:gd name="T37" fmla="*/ 112 h 190"/>
                <a:gd name="T38" fmla="*/ 114 w 142"/>
                <a:gd name="T39" fmla="*/ 41 h 190"/>
                <a:gd name="T40" fmla="*/ 114 w 142"/>
                <a:gd name="T41" fmla="*/ 41 h 190"/>
                <a:gd name="T42" fmla="*/ 110 w 142"/>
                <a:gd name="T43" fmla="*/ 30 h 190"/>
                <a:gd name="T44" fmla="*/ 103 w 142"/>
                <a:gd name="T45" fmla="*/ 20 h 190"/>
                <a:gd name="T46" fmla="*/ 94 w 142"/>
                <a:gd name="T47" fmla="*/ 13 h 190"/>
                <a:gd name="T48" fmla="*/ 84 w 142"/>
                <a:gd name="T49" fmla="*/ 5 h 190"/>
                <a:gd name="T50" fmla="*/ 75 w 142"/>
                <a:gd name="T51" fmla="*/ 2 h 190"/>
                <a:gd name="T52" fmla="*/ 64 w 142"/>
                <a:gd name="T53" fmla="*/ 0 h 190"/>
                <a:gd name="T54" fmla="*/ 51 w 142"/>
                <a:gd name="T55" fmla="*/ 0 h 190"/>
                <a:gd name="T56" fmla="*/ 40 w 142"/>
                <a:gd name="T57" fmla="*/ 3 h 190"/>
                <a:gd name="T58" fmla="*/ 40 w 142"/>
                <a:gd name="T59" fmla="*/ 3 h 190"/>
                <a:gd name="T60" fmla="*/ 28 w 142"/>
                <a:gd name="T61" fmla="*/ 7 h 190"/>
                <a:gd name="T62" fmla="*/ 19 w 142"/>
                <a:gd name="T63" fmla="*/ 15 h 190"/>
                <a:gd name="T64" fmla="*/ 12 w 142"/>
                <a:gd name="T65" fmla="*/ 24 h 190"/>
                <a:gd name="T66" fmla="*/ 6 w 142"/>
                <a:gd name="T67" fmla="*/ 33 h 190"/>
                <a:gd name="T68" fmla="*/ 2 w 142"/>
                <a:gd name="T69" fmla="*/ 45 h 190"/>
                <a:gd name="T70" fmla="*/ 0 w 142"/>
                <a:gd name="T71" fmla="*/ 56 h 190"/>
                <a:gd name="T72" fmla="*/ 2 w 142"/>
                <a:gd name="T73" fmla="*/ 67 h 190"/>
                <a:gd name="T74" fmla="*/ 4 w 142"/>
                <a:gd name="T75" fmla="*/ 80 h 190"/>
                <a:gd name="T76" fmla="*/ 28 w 142"/>
                <a:gd name="T77" fmla="*/ 14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2" h="190">
                  <a:moveTo>
                    <a:pt x="28" y="149"/>
                  </a:moveTo>
                  <a:lnTo>
                    <a:pt x="28" y="149"/>
                  </a:lnTo>
                  <a:lnTo>
                    <a:pt x="34" y="160"/>
                  </a:lnTo>
                  <a:lnTo>
                    <a:pt x="40" y="171"/>
                  </a:lnTo>
                  <a:lnTo>
                    <a:pt x="49" y="179"/>
                  </a:lnTo>
                  <a:lnTo>
                    <a:pt x="58" y="184"/>
                  </a:lnTo>
                  <a:lnTo>
                    <a:pt x="69" y="188"/>
                  </a:lnTo>
                  <a:lnTo>
                    <a:pt x="81" y="190"/>
                  </a:lnTo>
                  <a:lnTo>
                    <a:pt x="92" y="190"/>
                  </a:lnTo>
                  <a:lnTo>
                    <a:pt x="103" y="188"/>
                  </a:lnTo>
                  <a:lnTo>
                    <a:pt x="103" y="188"/>
                  </a:lnTo>
                  <a:lnTo>
                    <a:pt x="114" y="183"/>
                  </a:lnTo>
                  <a:lnTo>
                    <a:pt x="124" y="175"/>
                  </a:lnTo>
                  <a:lnTo>
                    <a:pt x="131" y="168"/>
                  </a:lnTo>
                  <a:lnTo>
                    <a:pt x="137" y="158"/>
                  </a:lnTo>
                  <a:lnTo>
                    <a:pt x="140" y="147"/>
                  </a:lnTo>
                  <a:lnTo>
                    <a:pt x="142" y="136"/>
                  </a:lnTo>
                  <a:lnTo>
                    <a:pt x="142" y="123"/>
                  </a:lnTo>
                  <a:lnTo>
                    <a:pt x="138" y="112"/>
                  </a:lnTo>
                  <a:lnTo>
                    <a:pt x="114" y="41"/>
                  </a:lnTo>
                  <a:lnTo>
                    <a:pt x="114" y="41"/>
                  </a:lnTo>
                  <a:lnTo>
                    <a:pt x="110" y="30"/>
                  </a:lnTo>
                  <a:lnTo>
                    <a:pt x="103" y="20"/>
                  </a:lnTo>
                  <a:lnTo>
                    <a:pt x="94" y="13"/>
                  </a:lnTo>
                  <a:lnTo>
                    <a:pt x="84" y="5"/>
                  </a:lnTo>
                  <a:lnTo>
                    <a:pt x="75" y="2"/>
                  </a:lnTo>
                  <a:lnTo>
                    <a:pt x="64" y="0"/>
                  </a:lnTo>
                  <a:lnTo>
                    <a:pt x="51" y="0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28" y="7"/>
                  </a:lnTo>
                  <a:lnTo>
                    <a:pt x="19" y="15"/>
                  </a:lnTo>
                  <a:lnTo>
                    <a:pt x="12" y="24"/>
                  </a:lnTo>
                  <a:lnTo>
                    <a:pt x="6" y="33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7"/>
                  </a:lnTo>
                  <a:lnTo>
                    <a:pt x="4" y="80"/>
                  </a:lnTo>
                  <a:lnTo>
                    <a:pt x="28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350"/>
            </a:p>
          </p:txBody>
        </p:sp>
        <p:sp>
          <p:nvSpPr>
            <p:cNvPr id="338" name="Freeform 326"/>
            <p:cNvSpPr>
              <a:spLocks noEditPoints="1"/>
            </p:cNvSpPr>
            <p:nvPr/>
          </p:nvSpPr>
          <p:spPr bwMode="auto">
            <a:xfrm>
              <a:off x="2982913" y="1836738"/>
              <a:ext cx="962025" cy="2468563"/>
            </a:xfrm>
            <a:custGeom>
              <a:avLst/>
              <a:gdLst>
                <a:gd name="T0" fmla="*/ 464 w 1212"/>
                <a:gd name="T1" fmla="*/ 1881 h 3109"/>
                <a:gd name="T2" fmla="*/ 520 w 1212"/>
                <a:gd name="T3" fmla="*/ 2077 h 3109"/>
                <a:gd name="T4" fmla="*/ 567 w 1212"/>
                <a:gd name="T5" fmla="*/ 2557 h 3109"/>
                <a:gd name="T6" fmla="*/ 516 w 1212"/>
                <a:gd name="T7" fmla="*/ 2889 h 3109"/>
                <a:gd name="T8" fmla="*/ 599 w 1212"/>
                <a:gd name="T9" fmla="*/ 3066 h 3109"/>
                <a:gd name="T10" fmla="*/ 860 w 1212"/>
                <a:gd name="T11" fmla="*/ 3108 h 3109"/>
                <a:gd name="T12" fmla="*/ 1080 w 1212"/>
                <a:gd name="T13" fmla="*/ 3037 h 3109"/>
                <a:gd name="T14" fmla="*/ 1108 w 1212"/>
                <a:gd name="T15" fmla="*/ 2854 h 3109"/>
                <a:gd name="T16" fmla="*/ 942 w 1212"/>
                <a:gd name="T17" fmla="*/ 2557 h 3109"/>
                <a:gd name="T18" fmla="*/ 1020 w 1212"/>
                <a:gd name="T19" fmla="*/ 2122 h 3109"/>
                <a:gd name="T20" fmla="*/ 976 w 1212"/>
                <a:gd name="T21" fmla="*/ 1896 h 3109"/>
                <a:gd name="T22" fmla="*/ 910 w 1212"/>
                <a:gd name="T23" fmla="*/ 1441 h 3109"/>
                <a:gd name="T24" fmla="*/ 878 w 1212"/>
                <a:gd name="T25" fmla="*/ 1109 h 3109"/>
                <a:gd name="T26" fmla="*/ 1123 w 1212"/>
                <a:gd name="T27" fmla="*/ 904 h 3109"/>
                <a:gd name="T28" fmla="*/ 1211 w 1212"/>
                <a:gd name="T29" fmla="*/ 650 h 3109"/>
                <a:gd name="T30" fmla="*/ 1149 w 1212"/>
                <a:gd name="T31" fmla="*/ 357 h 3109"/>
                <a:gd name="T32" fmla="*/ 761 w 1212"/>
                <a:gd name="T33" fmla="*/ 30 h 3109"/>
                <a:gd name="T34" fmla="*/ 369 w 1212"/>
                <a:gd name="T35" fmla="*/ 34 h 3109"/>
                <a:gd name="T36" fmla="*/ 127 w 1212"/>
                <a:gd name="T37" fmla="*/ 211 h 3109"/>
                <a:gd name="T38" fmla="*/ 5 w 1212"/>
                <a:gd name="T39" fmla="*/ 504 h 3109"/>
                <a:gd name="T40" fmla="*/ 44 w 1212"/>
                <a:gd name="T41" fmla="*/ 838 h 3109"/>
                <a:gd name="T42" fmla="*/ 350 w 1212"/>
                <a:gd name="T43" fmla="*/ 1144 h 3109"/>
                <a:gd name="T44" fmla="*/ 464 w 1212"/>
                <a:gd name="T45" fmla="*/ 1348 h 3109"/>
                <a:gd name="T46" fmla="*/ 539 w 1212"/>
                <a:gd name="T47" fmla="*/ 1385 h 3109"/>
                <a:gd name="T48" fmla="*/ 666 w 1212"/>
                <a:gd name="T49" fmla="*/ 1208 h 3109"/>
                <a:gd name="T50" fmla="*/ 649 w 1212"/>
                <a:gd name="T51" fmla="*/ 1090 h 3109"/>
                <a:gd name="T52" fmla="*/ 350 w 1212"/>
                <a:gd name="T53" fmla="*/ 1053 h 3109"/>
                <a:gd name="T54" fmla="*/ 123 w 1212"/>
                <a:gd name="T55" fmla="*/ 807 h 3109"/>
                <a:gd name="T56" fmla="*/ 95 w 1212"/>
                <a:gd name="T57" fmla="*/ 487 h 3109"/>
                <a:gd name="T58" fmla="*/ 207 w 1212"/>
                <a:gd name="T59" fmla="*/ 245 h 3109"/>
                <a:gd name="T60" fmla="*/ 419 w 1212"/>
                <a:gd name="T61" fmla="*/ 105 h 3109"/>
                <a:gd name="T62" fmla="*/ 776 w 1212"/>
                <a:gd name="T63" fmla="*/ 123 h 3109"/>
                <a:gd name="T64" fmla="*/ 1091 w 1212"/>
                <a:gd name="T65" fmla="*/ 433 h 3109"/>
                <a:gd name="T66" fmla="*/ 1123 w 1212"/>
                <a:gd name="T67" fmla="*/ 687 h 3109"/>
                <a:gd name="T68" fmla="*/ 1020 w 1212"/>
                <a:gd name="T69" fmla="*/ 900 h 3109"/>
                <a:gd name="T70" fmla="*/ 778 w 1212"/>
                <a:gd name="T71" fmla="*/ 1058 h 3109"/>
                <a:gd name="T72" fmla="*/ 739 w 1212"/>
                <a:gd name="T73" fmla="*/ 1180 h 3109"/>
                <a:gd name="T74" fmla="*/ 865 w 1212"/>
                <a:gd name="T75" fmla="*/ 1745 h 3109"/>
                <a:gd name="T76" fmla="*/ 697 w 1212"/>
                <a:gd name="T77" fmla="*/ 1728 h 3109"/>
                <a:gd name="T78" fmla="*/ 720 w 1212"/>
                <a:gd name="T79" fmla="*/ 1406 h 3109"/>
                <a:gd name="T80" fmla="*/ 711 w 1212"/>
                <a:gd name="T81" fmla="*/ 1305 h 3109"/>
                <a:gd name="T82" fmla="*/ 623 w 1212"/>
                <a:gd name="T83" fmla="*/ 1437 h 3109"/>
                <a:gd name="T84" fmla="*/ 619 w 1212"/>
                <a:gd name="T85" fmla="*/ 1760 h 3109"/>
                <a:gd name="T86" fmla="*/ 757 w 1212"/>
                <a:gd name="T87" fmla="*/ 1904 h 3109"/>
                <a:gd name="T88" fmla="*/ 897 w 1212"/>
                <a:gd name="T89" fmla="*/ 1936 h 3109"/>
                <a:gd name="T90" fmla="*/ 948 w 1212"/>
                <a:gd name="T91" fmla="*/ 2066 h 3109"/>
                <a:gd name="T92" fmla="*/ 865 w 1212"/>
                <a:gd name="T93" fmla="*/ 2182 h 3109"/>
                <a:gd name="T94" fmla="*/ 724 w 1212"/>
                <a:gd name="T95" fmla="*/ 2178 h 3109"/>
                <a:gd name="T96" fmla="*/ 649 w 1212"/>
                <a:gd name="T97" fmla="*/ 2021 h 3109"/>
                <a:gd name="T98" fmla="*/ 509 w 1212"/>
                <a:gd name="T99" fmla="*/ 1764 h 3109"/>
                <a:gd name="T100" fmla="*/ 602 w 1212"/>
                <a:gd name="T101" fmla="*/ 2912 h 3109"/>
                <a:gd name="T102" fmla="*/ 649 w 1212"/>
                <a:gd name="T103" fmla="*/ 2602 h 3109"/>
                <a:gd name="T104" fmla="*/ 739 w 1212"/>
                <a:gd name="T105" fmla="*/ 2273 h 3109"/>
                <a:gd name="T106" fmla="*/ 880 w 1212"/>
                <a:gd name="T107" fmla="*/ 2374 h 3109"/>
                <a:gd name="T108" fmla="*/ 817 w 1212"/>
                <a:gd name="T109" fmla="*/ 2785 h 3109"/>
                <a:gd name="T110" fmla="*/ 921 w 1212"/>
                <a:gd name="T111" fmla="*/ 2807 h 3109"/>
                <a:gd name="T112" fmla="*/ 1041 w 1212"/>
                <a:gd name="T113" fmla="*/ 2925 h 3109"/>
                <a:gd name="T114" fmla="*/ 938 w 1212"/>
                <a:gd name="T115" fmla="*/ 3024 h 3109"/>
                <a:gd name="T116" fmla="*/ 670 w 1212"/>
                <a:gd name="T117" fmla="*/ 3010 h 3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12" h="3109">
                  <a:moveTo>
                    <a:pt x="416" y="1510"/>
                  </a:moveTo>
                  <a:lnTo>
                    <a:pt x="416" y="1510"/>
                  </a:lnTo>
                  <a:lnTo>
                    <a:pt x="412" y="1538"/>
                  </a:lnTo>
                  <a:lnTo>
                    <a:pt x="410" y="1564"/>
                  </a:lnTo>
                  <a:lnTo>
                    <a:pt x="408" y="1616"/>
                  </a:lnTo>
                  <a:lnTo>
                    <a:pt x="410" y="1667"/>
                  </a:lnTo>
                  <a:lnTo>
                    <a:pt x="416" y="1715"/>
                  </a:lnTo>
                  <a:lnTo>
                    <a:pt x="425" y="1762"/>
                  </a:lnTo>
                  <a:lnTo>
                    <a:pt x="436" y="1805"/>
                  </a:lnTo>
                  <a:lnTo>
                    <a:pt x="449" y="1844"/>
                  </a:lnTo>
                  <a:lnTo>
                    <a:pt x="464" y="1881"/>
                  </a:lnTo>
                  <a:lnTo>
                    <a:pt x="464" y="1881"/>
                  </a:lnTo>
                  <a:lnTo>
                    <a:pt x="466" y="1893"/>
                  </a:lnTo>
                  <a:lnTo>
                    <a:pt x="472" y="1904"/>
                  </a:lnTo>
                  <a:lnTo>
                    <a:pt x="472" y="1904"/>
                  </a:lnTo>
                  <a:lnTo>
                    <a:pt x="472" y="1909"/>
                  </a:lnTo>
                  <a:lnTo>
                    <a:pt x="472" y="1909"/>
                  </a:lnTo>
                  <a:lnTo>
                    <a:pt x="474" y="1932"/>
                  </a:lnTo>
                  <a:lnTo>
                    <a:pt x="479" y="1952"/>
                  </a:lnTo>
                  <a:lnTo>
                    <a:pt x="489" y="1995"/>
                  </a:lnTo>
                  <a:lnTo>
                    <a:pt x="503" y="2036"/>
                  </a:lnTo>
                  <a:lnTo>
                    <a:pt x="520" y="2077"/>
                  </a:lnTo>
                  <a:lnTo>
                    <a:pt x="520" y="2077"/>
                  </a:lnTo>
                  <a:lnTo>
                    <a:pt x="539" y="2126"/>
                  </a:lnTo>
                  <a:lnTo>
                    <a:pt x="546" y="2150"/>
                  </a:lnTo>
                  <a:lnTo>
                    <a:pt x="552" y="2173"/>
                  </a:lnTo>
                  <a:lnTo>
                    <a:pt x="552" y="2173"/>
                  </a:lnTo>
                  <a:lnTo>
                    <a:pt x="558" y="2195"/>
                  </a:lnTo>
                  <a:lnTo>
                    <a:pt x="561" y="2223"/>
                  </a:lnTo>
                  <a:lnTo>
                    <a:pt x="565" y="2294"/>
                  </a:lnTo>
                  <a:lnTo>
                    <a:pt x="569" y="2378"/>
                  </a:lnTo>
                  <a:lnTo>
                    <a:pt x="569" y="2467"/>
                  </a:lnTo>
                  <a:lnTo>
                    <a:pt x="567" y="2557"/>
                  </a:lnTo>
                  <a:lnTo>
                    <a:pt x="563" y="2635"/>
                  </a:lnTo>
                  <a:lnTo>
                    <a:pt x="558" y="2697"/>
                  </a:lnTo>
                  <a:lnTo>
                    <a:pt x="554" y="2719"/>
                  </a:lnTo>
                  <a:lnTo>
                    <a:pt x="550" y="2734"/>
                  </a:lnTo>
                  <a:lnTo>
                    <a:pt x="548" y="2740"/>
                  </a:lnTo>
                  <a:lnTo>
                    <a:pt x="548" y="2740"/>
                  </a:lnTo>
                  <a:lnTo>
                    <a:pt x="539" y="2764"/>
                  </a:lnTo>
                  <a:lnTo>
                    <a:pt x="530" y="2792"/>
                  </a:lnTo>
                  <a:lnTo>
                    <a:pt x="522" y="2822"/>
                  </a:lnTo>
                  <a:lnTo>
                    <a:pt x="518" y="2854"/>
                  </a:lnTo>
                  <a:lnTo>
                    <a:pt x="516" y="2889"/>
                  </a:lnTo>
                  <a:lnTo>
                    <a:pt x="518" y="2906"/>
                  </a:lnTo>
                  <a:lnTo>
                    <a:pt x="520" y="2925"/>
                  </a:lnTo>
                  <a:lnTo>
                    <a:pt x="524" y="2943"/>
                  </a:lnTo>
                  <a:lnTo>
                    <a:pt x="530" y="2964"/>
                  </a:lnTo>
                  <a:lnTo>
                    <a:pt x="537" y="2982"/>
                  </a:lnTo>
                  <a:lnTo>
                    <a:pt x="546" y="3003"/>
                  </a:lnTo>
                  <a:lnTo>
                    <a:pt x="546" y="3003"/>
                  </a:lnTo>
                  <a:lnTo>
                    <a:pt x="556" y="3022"/>
                  </a:lnTo>
                  <a:lnTo>
                    <a:pt x="569" y="3038"/>
                  </a:lnTo>
                  <a:lnTo>
                    <a:pt x="584" y="3053"/>
                  </a:lnTo>
                  <a:lnTo>
                    <a:pt x="599" y="3066"/>
                  </a:lnTo>
                  <a:lnTo>
                    <a:pt x="614" y="3076"/>
                  </a:lnTo>
                  <a:lnTo>
                    <a:pt x="630" y="3085"/>
                  </a:lnTo>
                  <a:lnTo>
                    <a:pt x="649" y="3091"/>
                  </a:lnTo>
                  <a:lnTo>
                    <a:pt x="668" y="3096"/>
                  </a:lnTo>
                  <a:lnTo>
                    <a:pt x="686" y="3102"/>
                  </a:lnTo>
                  <a:lnTo>
                    <a:pt x="707" y="3104"/>
                  </a:lnTo>
                  <a:lnTo>
                    <a:pt x="744" y="3108"/>
                  </a:lnTo>
                  <a:lnTo>
                    <a:pt x="783" y="3108"/>
                  </a:lnTo>
                  <a:lnTo>
                    <a:pt x="819" y="3108"/>
                  </a:lnTo>
                  <a:lnTo>
                    <a:pt x="819" y="3108"/>
                  </a:lnTo>
                  <a:lnTo>
                    <a:pt x="860" y="3108"/>
                  </a:lnTo>
                  <a:lnTo>
                    <a:pt x="895" y="3109"/>
                  </a:lnTo>
                  <a:lnTo>
                    <a:pt x="895" y="3109"/>
                  </a:lnTo>
                  <a:lnTo>
                    <a:pt x="912" y="3109"/>
                  </a:lnTo>
                  <a:lnTo>
                    <a:pt x="912" y="3109"/>
                  </a:lnTo>
                  <a:lnTo>
                    <a:pt x="940" y="3108"/>
                  </a:lnTo>
                  <a:lnTo>
                    <a:pt x="966" y="3102"/>
                  </a:lnTo>
                  <a:lnTo>
                    <a:pt x="992" y="3094"/>
                  </a:lnTo>
                  <a:lnTo>
                    <a:pt x="1017" y="3083"/>
                  </a:lnTo>
                  <a:lnTo>
                    <a:pt x="1039" y="3070"/>
                  </a:lnTo>
                  <a:lnTo>
                    <a:pt x="1061" y="3053"/>
                  </a:lnTo>
                  <a:lnTo>
                    <a:pt x="1080" y="3037"/>
                  </a:lnTo>
                  <a:lnTo>
                    <a:pt x="1095" y="3014"/>
                  </a:lnTo>
                  <a:lnTo>
                    <a:pt x="1095" y="3014"/>
                  </a:lnTo>
                  <a:lnTo>
                    <a:pt x="1106" y="2996"/>
                  </a:lnTo>
                  <a:lnTo>
                    <a:pt x="1115" y="2977"/>
                  </a:lnTo>
                  <a:lnTo>
                    <a:pt x="1121" y="2956"/>
                  </a:lnTo>
                  <a:lnTo>
                    <a:pt x="1125" y="2936"/>
                  </a:lnTo>
                  <a:lnTo>
                    <a:pt x="1125" y="2913"/>
                  </a:lnTo>
                  <a:lnTo>
                    <a:pt x="1121" y="2893"/>
                  </a:lnTo>
                  <a:lnTo>
                    <a:pt x="1115" y="2872"/>
                  </a:lnTo>
                  <a:lnTo>
                    <a:pt x="1108" y="2854"/>
                  </a:lnTo>
                  <a:lnTo>
                    <a:pt x="1108" y="2854"/>
                  </a:lnTo>
                  <a:lnTo>
                    <a:pt x="1091" y="2826"/>
                  </a:lnTo>
                  <a:lnTo>
                    <a:pt x="1073" y="2800"/>
                  </a:lnTo>
                  <a:lnTo>
                    <a:pt x="1050" y="2777"/>
                  </a:lnTo>
                  <a:lnTo>
                    <a:pt x="1026" y="2760"/>
                  </a:lnTo>
                  <a:lnTo>
                    <a:pt x="998" y="2744"/>
                  </a:lnTo>
                  <a:lnTo>
                    <a:pt x="970" y="2732"/>
                  </a:lnTo>
                  <a:lnTo>
                    <a:pt x="940" y="2725"/>
                  </a:lnTo>
                  <a:lnTo>
                    <a:pt x="908" y="2721"/>
                  </a:lnTo>
                  <a:lnTo>
                    <a:pt x="908" y="2721"/>
                  </a:lnTo>
                  <a:lnTo>
                    <a:pt x="927" y="2637"/>
                  </a:lnTo>
                  <a:lnTo>
                    <a:pt x="942" y="2557"/>
                  </a:lnTo>
                  <a:lnTo>
                    <a:pt x="955" y="2473"/>
                  </a:lnTo>
                  <a:lnTo>
                    <a:pt x="964" y="2380"/>
                  </a:lnTo>
                  <a:lnTo>
                    <a:pt x="968" y="2341"/>
                  </a:lnTo>
                  <a:lnTo>
                    <a:pt x="968" y="2341"/>
                  </a:lnTo>
                  <a:lnTo>
                    <a:pt x="979" y="2195"/>
                  </a:lnTo>
                  <a:lnTo>
                    <a:pt x="979" y="2195"/>
                  </a:lnTo>
                  <a:lnTo>
                    <a:pt x="990" y="2180"/>
                  </a:lnTo>
                  <a:lnTo>
                    <a:pt x="1002" y="2163"/>
                  </a:lnTo>
                  <a:lnTo>
                    <a:pt x="1002" y="2163"/>
                  </a:lnTo>
                  <a:lnTo>
                    <a:pt x="1011" y="2143"/>
                  </a:lnTo>
                  <a:lnTo>
                    <a:pt x="1020" y="2122"/>
                  </a:lnTo>
                  <a:lnTo>
                    <a:pt x="1026" y="2100"/>
                  </a:lnTo>
                  <a:lnTo>
                    <a:pt x="1030" y="2077"/>
                  </a:lnTo>
                  <a:lnTo>
                    <a:pt x="1031" y="2055"/>
                  </a:lnTo>
                  <a:lnTo>
                    <a:pt x="1031" y="2033"/>
                  </a:lnTo>
                  <a:lnTo>
                    <a:pt x="1030" y="2008"/>
                  </a:lnTo>
                  <a:lnTo>
                    <a:pt x="1024" y="1986"/>
                  </a:lnTo>
                  <a:lnTo>
                    <a:pt x="1024" y="1986"/>
                  </a:lnTo>
                  <a:lnTo>
                    <a:pt x="1017" y="1962"/>
                  </a:lnTo>
                  <a:lnTo>
                    <a:pt x="1005" y="1939"/>
                  </a:lnTo>
                  <a:lnTo>
                    <a:pt x="992" y="1917"/>
                  </a:lnTo>
                  <a:lnTo>
                    <a:pt x="976" y="1896"/>
                  </a:lnTo>
                  <a:lnTo>
                    <a:pt x="976" y="1896"/>
                  </a:lnTo>
                  <a:lnTo>
                    <a:pt x="966" y="1833"/>
                  </a:lnTo>
                  <a:lnTo>
                    <a:pt x="961" y="1803"/>
                  </a:lnTo>
                  <a:lnTo>
                    <a:pt x="953" y="1773"/>
                  </a:lnTo>
                  <a:lnTo>
                    <a:pt x="953" y="1773"/>
                  </a:lnTo>
                  <a:lnTo>
                    <a:pt x="953" y="1769"/>
                  </a:lnTo>
                  <a:lnTo>
                    <a:pt x="953" y="1769"/>
                  </a:lnTo>
                  <a:lnTo>
                    <a:pt x="946" y="1697"/>
                  </a:lnTo>
                  <a:lnTo>
                    <a:pt x="936" y="1615"/>
                  </a:lnTo>
                  <a:lnTo>
                    <a:pt x="923" y="1527"/>
                  </a:lnTo>
                  <a:lnTo>
                    <a:pt x="910" y="1441"/>
                  </a:lnTo>
                  <a:lnTo>
                    <a:pt x="892" y="1355"/>
                  </a:lnTo>
                  <a:lnTo>
                    <a:pt x="882" y="1314"/>
                  </a:lnTo>
                  <a:lnTo>
                    <a:pt x="871" y="1277"/>
                  </a:lnTo>
                  <a:lnTo>
                    <a:pt x="858" y="1239"/>
                  </a:lnTo>
                  <a:lnTo>
                    <a:pt x="847" y="1206"/>
                  </a:lnTo>
                  <a:lnTo>
                    <a:pt x="832" y="1174"/>
                  </a:lnTo>
                  <a:lnTo>
                    <a:pt x="817" y="1148"/>
                  </a:lnTo>
                  <a:lnTo>
                    <a:pt x="823" y="1133"/>
                  </a:lnTo>
                  <a:lnTo>
                    <a:pt x="823" y="1133"/>
                  </a:lnTo>
                  <a:lnTo>
                    <a:pt x="851" y="1122"/>
                  </a:lnTo>
                  <a:lnTo>
                    <a:pt x="878" y="1109"/>
                  </a:lnTo>
                  <a:lnTo>
                    <a:pt x="906" y="1096"/>
                  </a:lnTo>
                  <a:lnTo>
                    <a:pt x="933" y="1081"/>
                  </a:lnTo>
                  <a:lnTo>
                    <a:pt x="957" y="1064"/>
                  </a:lnTo>
                  <a:lnTo>
                    <a:pt x="983" y="1047"/>
                  </a:lnTo>
                  <a:lnTo>
                    <a:pt x="1005" y="1030"/>
                  </a:lnTo>
                  <a:lnTo>
                    <a:pt x="1028" y="1012"/>
                  </a:lnTo>
                  <a:lnTo>
                    <a:pt x="1050" y="991"/>
                  </a:lnTo>
                  <a:lnTo>
                    <a:pt x="1071" y="971"/>
                  </a:lnTo>
                  <a:lnTo>
                    <a:pt x="1089" y="948"/>
                  </a:lnTo>
                  <a:lnTo>
                    <a:pt x="1106" y="926"/>
                  </a:lnTo>
                  <a:lnTo>
                    <a:pt x="1123" y="904"/>
                  </a:lnTo>
                  <a:lnTo>
                    <a:pt x="1140" y="879"/>
                  </a:lnTo>
                  <a:lnTo>
                    <a:pt x="1153" y="855"/>
                  </a:lnTo>
                  <a:lnTo>
                    <a:pt x="1166" y="831"/>
                  </a:lnTo>
                  <a:lnTo>
                    <a:pt x="1166" y="831"/>
                  </a:lnTo>
                  <a:lnTo>
                    <a:pt x="1177" y="805"/>
                  </a:lnTo>
                  <a:lnTo>
                    <a:pt x="1186" y="780"/>
                  </a:lnTo>
                  <a:lnTo>
                    <a:pt x="1194" y="754"/>
                  </a:lnTo>
                  <a:lnTo>
                    <a:pt x="1199" y="728"/>
                  </a:lnTo>
                  <a:lnTo>
                    <a:pt x="1205" y="702"/>
                  </a:lnTo>
                  <a:lnTo>
                    <a:pt x="1209" y="676"/>
                  </a:lnTo>
                  <a:lnTo>
                    <a:pt x="1211" y="650"/>
                  </a:lnTo>
                  <a:lnTo>
                    <a:pt x="1212" y="622"/>
                  </a:lnTo>
                  <a:lnTo>
                    <a:pt x="1212" y="596"/>
                  </a:lnTo>
                  <a:lnTo>
                    <a:pt x="1211" y="568"/>
                  </a:lnTo>
                  <a:lnTo>
                    <a:pt x="1207" y="540"/>
                  </a:lnTo>
                  <a:lnTo>
                    <a:pt x="1201" y="514"/>
                  </a:lnTo>
                  <a:lnTo>
                    <a:pt x="1196" y="486"/>
                  </a:lnTo>
                  <a:lnTo>
                    <a:pt x="1188" y="458"/>
                  </a:lnTo>
                  <a:lnTo>
                    <a:pt x="1179" y="430"/>
                  </a:lnTo>
                  <a:lnTo>
                    <a:pt x="1170" y="402"/>
                  </a:lnTo>
                  <a:lnTo>
                    <a:pt x="1170" y="402"/>
                  </a:lnTo>
                  <a:lnTo>
                    <a:pt x="1149" y="357"/>
                  </a:lnTo>
                  <a:lnTo>
                    <a:pt x="1127" y="314"/>
                  </a:lnTo>
                  <a:lnTo>
                    <a:pt x="1101" y="275"/>
                  </a:lnTo>
                  <a:lnTo>
                    <a:pt x="1073" y="237"/>
                  </a:lnTo>
                  <a:lnTo>
                    <a:pt x="1041" y="200"/>
                  </a:lnTo>
                  <a:lnTo>
                    <a:pt x="1007" y="168"/>
                  </a:lnTo>
                  <a:lnTo>
                    <a:pt x="972" y="138"/>
                  </a:lnTo>
                  <a:lnTo>
                    <a:pt x="933" y="110"/>
                  </a:lnTo>
                  <a:lnTo>
                    <a:pt x="893" y="86"/>
                  </a:lnTo>
                  <a:lnTo>
                    <a:pt x="851" y="64"/>
                  </a:lnTo>
                  <a:lnTo>
                    <a:pt x="808" y="45"/>
                  </a:lnTo>
                  <a:lnTo>
                    <a:pt x="761" y="30"/>
                  </a:lnTo>
                  <a:lnTo>
                    <a:pt x="714" y="17"/>
                  </a:lnTo>
                  <a:lnTo>
                    <a:pt x="668" y="8"/>
                  </a:lnTo>
                  <a:lnTo>
                    <a:pt x="617" y="2"/>
                  </a:lnTo>
                  <a:lnTo>
                    <a:pt x="567" y="0"/>
                  </a:lnTo>
                  <a:lnTo>
                    <a:pt x="567" y="0"/>
                  </a:lnTo>
                  <a:lnTo>
                    <a:pt x="524" y="2"/>
                  </a:lnTo>
                  <a:lnTo>
                    <a:pt x="481" y="8"/>
                  </a:lnTo>
                  <a:lnTo>
                    <a:pt x="438" y="15"/>
                  </a:lnTo>
                  <a:lnTo>
                    <a:pt x="397" y="25"/>
                  </a:lnTo>
                  <a:lnTo>
                    <a:pt x="397" y="25"/>
                  </a:lnTo>
                  <a:lnTo>
                    <a:pt x="369" y="34"/>
                  </a:lnTo>
                  <a:lnTo>
                    <a:pt x="343" y="43"/>
                  </a:lnTo>
                  <a:lnTo>
                    <a:pt x="319" y="54"/>
                  </a:lnTo>
                  <a:lnTo>
                    <a:pt x="294" y="68"/>
                  </a:lnTo>
                  <a:lnTo>
                    <a:pt x="270" y="81"/>
                  </a:lnTo>
                  <a:lnTo>
                    <a:pt x="246" y="95"/>
                  </a:lnTo>
                  <a:lnTo>
                    <a:pt x="224" y="112"/>
                  </a:lnTo>
                  <a:lnTo>
                    <a:pt x="203" y="131"/>
                  </a:lnTo>
                  <a:lnTo>
                    <a:pt x="182" y="150"/>
                  </a:lnTo>
                  <a:lnTo>
                    <a:pt x="162" y="168"/>
                  </a:lnTo>
                  <a:lnTo>
                    <a:pt x="143" y="191"/>
                  </a:lnTo>
                  <a:lnTo>
                    <a:pt x="127" y="211"/>
                  </a:lnTo>
                  <a:lnTo>
                    <a:pt x="110" y="235"/>
                  </a:lnTo>
                  <a:lnTo>
                    <a:pt x="93" y="260"/>
                  </a:lnTo>
                  <a:lnTo>
                    <a:pt x="78" y="284"/>
                  </a:lnTo>
                  <a:lnTo>
                    <a:pt x="65" y="310"/>
                  </a:lnTo>
                  <a:lnTo>
                    <a:pt x="65" y="310"/>
                  </a:lnTo>
                  <a:lnTo>
                    <a:pt x="52" y="342"/>
                  </a:lnTo>
                  <a:lnTo>
                    <a:pt x="39" y="374"/>
                  </a:lnTo>
                  <a:lnTo>
                    <a:pt x="28" y="405"/>
                  </a:lnTo>
                  <a:lnTo>
                    <a:pt x="18" y="439"/>
                  </a:lnTo>
                  <a:lnTo>
                    <a:pt x="11" y="471"/>
                  </a:lnTo>
                  <a:lnTo>
                    <a:pt x="5" y="504"/>
                  </a:lnTo>
                  <a:lnTo>
                    <a:pt x="2" y="540"/>
                  </a:lnTo>
                  <a:lnTo>
                    <a:pt x="0" y="573"/>
                  </a:lnTo>
                  <a:lnTo>
                    <a:pt x="0" y="607"/>
                  </a:lnTo>
                  <a:lnTo>
                    <a:pt x="2" y="640"/>
                  </a:lnTo>
                  <a:lnTo>
                    <a:pt x="3" y="674"/>
                  </a:lnTo>
                  <a:lnTo>
                    <a:pt x="9" y="708"/>
                  </a:lnTo>
                  <a:lnTo>
                    <a:pt x="15" y="741"/>
                  </a:lnTo>
                  <a:lnTo>
                    <a:pt x="22" y="775"/>
                  </a:lnTo>
                  <a:lnTo>
                    <a:pt x="33" y="807"/>
                  </a:lnTo>
                  <a:lnTo>
                    <a:pt x="44" y="838"/>
                  </a:lnTo>
                  <a:lnTo>
                    <a:pt x="44" y="838"/>
                  </a:lnTo>
                  <a:lnTo>
                    <a:pt x="61" y="877"/>
                  </a:lnTo>
                  <a:lnTo>
                    <a:pt x="82" y="915"/>
                  </a:lnTo>
                  <a:lnTo>
                    <a:pt x="102" y="950"/>
                  </a:lnTo>
                  <a:lnTo>
                    <a:pt x="127" y="984"/>
                  </a:lnTo>
                  <a:lnTo>
                    <a:pt x="153" y="1014"/>
                  </a:lnTo>
                  <a:lnTo>
                    <a:pt x="181" y="1042"/>
                  </a:lnTo>
                  <a:lnTo>
                    <a:pt x="212" y="1068"/>
                  </a:lnTo>
                  <a:lnTo>
                    <a:pt x="244" y="1090"/>
                  </a:lnTo>
                  <a:lnTo>
                    <a:pt x="278" y="1111"/>
                  </a:lnTo>
                  <a:lnTo>
                    <a:pt x="313" y="1129"/>
                  </a:lnTo>
                  <a:lnTo>
                    <a:pt x="350" y="1144"/>
                  </a:lnTo>
                  <a:lnTo>
                    <a:pt x="390" y="1157"/>
                  </a:lnTo>
                  <a:lnTo>
                    <a:pt x="431" y="1167"/>
                  </a:lnTo>
                  <a:lnTo>
                    <a:pt x="474" y="1174"/>
                  </a:lnTo>
                  <a:lnTo>
                    <a:pt x="516" y="1178"/>
                  </a:lnTo>
                  <a:lnTo>
                    <a:pt x="561" y="1180"/>
                  </a:lnTo>
                  <a:lnTo>
                    <a:pt x="561" y="1180"/>
                  </a:lnTo>
                  <a:lnTo>
                    <a:pt x="543" y="1204"/>
                  </a:lnTo>
                  <a:lnTo>
                    <a:pt x="524" y="1234"/>
                  </a:lnTo>
                  <a:lnTo>
                    <a:pt x="502" y="1273"/>
                  </a:lnTo>
                  <a:lnTo>
                    <a:pt x="475" y="1322"/>
                  </a:lnTo>
                  <a:lnTo>
                    <a:pt x="464" y="1348"/>
                  </a:lnTo>
                  <a:lnTo>
                    <a:pt x="453" y="1378"/>
                  </a:lnTo>
                  <a:lnTo>
                    <a:pt x="442" y="1407"/>
                  </a:lnTo>
                  <a:lnTo>
                    <a:pt x="433" y="1441"/>
                  </a:lnTo>
                  <a:lnTo>
                    <a:pt x="423" y="1475"/>
                  </a:lnTo>
                  <a:lnTo>
                    <a:pt x="416" y="1510"/>
                  </a:lnTo>
                  <a:lnTo>
                    <a:pt x="416" y="1510"/>
                  </a:lnTo>
                  <a:close/>
                  <a:moveTo>
                    <a:pt x="498" y="1531"/>
                  </a:moveTo>
                  <a:lnTo>
                    <a:pt x="498" y="1531"/>
                  </a:lnTo>
                  <a:lnTo>
                    <a:pt x="509" y="1484"/>
                  </a:lnTo>
                  <a:lnTo>
                    <a:pt x="524" y="1434"/>
                  </a:lnTo>
                  <a:lnTo>
                    <a:pt x="539" y="1385"/>
                  </a:lnTo>
                  <a:lnTo>
                    <a:pt x="558" y="1338"/>
                  </a:lnTo>
                  <a:lnTo>
                    <a:pt x="569" y="1316"/>
                  </a:lnTo>
                  <a:lnTo>
                    <a:pt x="578" y="1294"/>
                  </a:lnTo>
                  <a:lnTo>
                    <a:pt x="591" y="1275"/>
                  </a:lnTo>
                  <a:lnTo>
                    <a:pt x="602" y="1258"/>
                  </a:lnTo>
                  <a:lnTo>
                    <a:pt x="615" y="1241"/>
                  </a:lnTo>
                  <a:lnTo>
                    <a:pt x="630" y="1228"/>
                  </a:lnTo>
                  <a:lnTo>
                    <a:pt x="645" y="1219"/>
                  </a:lnTo>
                  <a:lnTo>
                    <a:pt x="660" y="1211"/>
                  </a:lnTo>
                  <a:lnTo>
                    <a:pt x="660" y="1211"/>
                  </a:lnTo>
                  <a:lnTo>
                    <a:pt x="666" y="1208"/>
                  </a:lnTo>
                  <a:lnTo>
                    <a:pt x="670" y="1202"/>
                  </a:lnTo>
                  <a:lnTo>
                    <a:pt x="673" y="1195"/>
                  </a:lnTo>
                  <a:lnTo>
                    <a:pt x="675" y="1187"/>
                  </a:lnTo>
                  <a:lnTo>
                    <a:pt x="679" y="1167"/>
                  </a:lnTo>
                  <a:lnTo>
                    <a:pt x="677" y="1146"/>
                  </a:lnTo>
                  <a:lnTo>
                    <a:pt x="673" y="1124"/>
                  </a:lnTo>
                  <a:lnTo>
                    <a:pt x="668" y="1107"/>
                  </a:lnTo>
                  <a:lnTo>
                    <a:pt x="664" y="1099"/>
                  </a:lnTo>
                  <a:lnTo>
                    <a:pt x="658" y="1094"/>
                  </a:lnTo>
                  <a:lnTo>
                    <a:pt x="655" y="1090"/>
                  </a:lnTo>
                  <a:lnTo>
                    <a:pt x="649" y="1090"/>
                  </a:lnTo>
                  <a:lnTo>
                    <a:pt x="649" y="1090"/>
                  </a:lnTo>
                  <a:lnTo>
                    <a:pt x="604" y="1094"/>
                  </a:lnTo>
                  <a:lnTo>
                    <a:pt x="582" y="1096"/>
                  </a:lnTo>
                  <a:lnTo>
                    <a:pt x="561" y="1096"/>
                  </a:lnTo>
                  <a:lnTo>
                    <a:pt x="561" y="1096"/>
                  </a:lnTo>
                  <a:lnTo>
                    <a:pt x="522" y="1096"/>
                  </a:lnTo>
                  <a:lnTo>
                    <a:pt x="487" y="1092"/>
                  </a:lnTo>
                  <a:lnTo>
                    <a:pt x="449" y="1085"/>
                  </a:lnTo>
                  <a:lnTo>
                    <a:pt x="416" y="1077"/>
                  </a:lnTo>
                  <a:lnTo>
                    <a:pt x="382" y="1066"/>
                  </a:lnTo>
                  <a:lnTo>
                    <a:pt x="350" y="1053"/>
                  </a:lnTo>
                  <a:lnTo>
                    <a:pt x="321" y="1038"/>
                  </a:lnTo>
                  <a:lnTo>
                    <a:pt x="291" y="1021"/>
                  </a:lnTo>
                  <a:lnTo>
                    <a:pt x="265" y="1001"/>
                  </a:lnTo>
                  <a:lnTo>
                    <a:pt x="238" y="980"/>
                  </a:lnTo>
                  <a:lnTo>
                    <a:pt x="214" y="956"/>
                  </a:lnTo>
                  <a:lnTo>
                    <a:pt x="192" y="930"/>
                  </a:lnTo>
                  <a:lnTo>
                    <a:pt x="171" y="902"/>
                  </a:lnTo>
                  <a:lnTo>
                    <a:pt x="153" y="872"/>
                  </a:lnTo>
                  <a:lnTo>
                    <a:pt x="138" y="840"/>
                  </a:lnTo>
                  <a:lnTo>
                    <a:pt x="123" y="807"/>
                  </a:lnTo>
                  <a:lnTo>
                    <a:pt x="123" y="807"/>
                  </a:lnTo>
                  <a:lnTo>
                    <a:pt x="112" y="780"/>
                  </a:lnTo>
                  <a:lnTo>
                    <a:pt x="104" y="751"/>
                  </a:lnTo>
                  <a:lnTo>
                    <a:pt x="97" y="723"/>
                  </a:lnTo>
                  <a:lnTo>
                    <a:pt x="91" y="695"/>
                  </a:lnTo>
                  <a:lnTo>
                    <a:pt x="87" y="665"/>
                  </a:lnTo>
                  <a:lnTo>
                    <a:pt x="84" y="635"/>
                  </a:lnTo>
                  <a:lnTo>
                    <a:pt x="84" y="605"/>
                  </a:lnTo>
                  <a:lnTo>
                    <a:pt x="84" y="575"/>
                  </a:lnTo>
                  <a:lnTo>
                    <a:pt x="85" y="547"/>
                  </a:lnTo>
                  <a:lnTo>
                    <a:pt x="89" y="517"/>
                  </a:lnTo>
                  <a:lnTo>
                    <a:pt x="95" y="487"/>
                  </a:lnTo>
                  <a:lnTo>
                    <a:pt x="100" y="459"/>
                  </a:lnTo>
                  <a:lnTo>
                    <a:pt x="108" y="430"/>
                  </a:lnTo>
                  <a:lnTo>
                    <a:pt x="117" y="402"/>
                  </a:lnTo>
                  <a:lnTo>
                    <a:pt x="128" y="375"/>
                  </a:lnTo>
                  <a:lnTo>
                    <a:pt x="141" y="347"/>
                  </a:lnTo>
                  <a:lnTo>
                    <a:pt x="141" y="347"/>
                  </a:lnTo>
                  <a:lnTo>
                    <a:pt x="153" y="325"/>
                  </a:lnTo>
                  <a:lnTo>
                    <a:pt x="164" y="305"/>
                  </a:lnTo>
                  <a:lnTo>
                    <a:pt x="179" y="284"/>
                  </a:lnTo>
                  <a:lnTo>
                    <a:pt x="192" y="263"/>
                  </a:lnTo>
                  <a:lnTo>
                    <a:pt x="207" y="245"/>
                  </a:lnTo>
                  <a:lnTo>
                    <a:pt x="224" y="228"/>
                  </a:lnTo>
                  <a:lnTo>
                    <a:pt x="240" y="211"/>
                  </a:lnTo>
                  <a:lnTo>
                    <a:pt x="257" y="194"/>
                  </a:lnTo>
                  <a:lnTo>
                    <a:pt x="276" y="179"/>
                  </a:lnTo>
                  <a:lnTo>
                    <a:pt x="294" y="166"/>
                  </a:lnTo>
                  <a:lnTo>
                    <a:pt x="313" y="153"/>
                  </a:lnTo>
                  <a:lnTo>
                    <a:pt x="334" y="142"/>
                  </a:lnTo>
                  <a:lnTo>
                    <a:pt x="354" y="131"/>
                  </a:lnTo>
                  <a:lnTo>
                    <a:pt x="377" y="122"/>
                  </a:lnTo>
                  <a:lnTo>
                    <a:pt x="397" y="112"/>
                  </a:lnTo>
                  <a:lnTo>
                    <a:pt x="419" y="105"/>
                  </a:lnTo>
                  <a:lnTo>
                    <a:pt x="419" y="105"/>
                  </a:lnTo>
                  <a:lnTo>
                    <a:pt x="455" y="97"/>
                  </a:lnTo>
                  <a:lnTo>
                    <a:pt x="492" y="90"/>
                  </a:lnTo>
                  <a:lnTo>
                    <a:pt x="530" y="86"/>
                  </a:lnTo>
                  <a:lnTo>
                    <a:pt x="567" y="84"/>
                  </a:lnTo>
                  <a:lnTo>
                    <a:pt x="567" y="84"/>
                  </a:lnTo>
                  <a:lnTo>
                    <a:pt x="612" y="86"/>
                  </a:lnTo>
                  <a:lnTo>
                    <a:pt x="655" y="92"/>
                  </a:lnTo>
                  <a:lnTo>
                    <a:pt x="696" y="99"/>
                  </a:lnTo>
                  <a:lnTo>
                    <a:pt x="737" y="110"/>
                  </a:lnTo>
                  <a:lnTo>
                    <a:pt x="776" y="123"/>
                  </a:lnTo>
                  <a:lnTo>
                    <a:pt x="813" y="140"/>
                  </a:lnTo>
                  <a:lnTo>
                    <a:pt x="851" y="159"/>
                  </a:lnTo>
                  <a:lnTo>
                    <a:pt x="886" y="179"/>
                  </a:lnTo>
                  <a:lnTo>
                    <a:pt x="920" y="204"/>
                  </a:lnTo>
                  <a:lnTo>
                    <a:pt x="951" y="230"/>
                  </a:lnTo>
                  <a:lnTo>
                    <a:pt x="979" y="258"/>
                  </a:lnTo>
                  <a:lnTo>
                    <a:pt x="1007" y="290"/>
                  </a:lnTo>
                  <a:lnTo>
                    <a:pt x="1031" y="321"/>
                  </a:lnTo>
                  <a:lnTo>
                    <a:pt x="1054" y="357"/>
                  </a:lnTo>
                  <a:lnTo>
                    <a:pt x="1074" y="394"/>
                  </a:lnTo>
                  <a:lnTo>
                    <a:pt x="1091" y="433"/>
                  </a:lnTo>
                  <a:lnTo>
                    <a:pt x="1091" y="433"/>
                  </a:lnTo>
                  <a:lnTo>
                    <a:pt x="1108" y="480"/>
                  </a:lnTo>
                  <a:lnTo>
                    <a:pt x="1114" y="504"/>
                  </a:lnTo>
                  <a:lnTo>
                    <a:pt x="1119" y="527"/>
                  </a:lnTo>
                  <a:lnTo>
                    <a:pt x="1123" y="551"/>
                  </a:lnTo>
                  <a:lnTo>
                    <a:pt x="1127" y="573"/>
                  </a:lnTo>
                  <a:lnTo>
                    <a:pt x="1127" y="597"/>
                  </a:lnTo>
                  <a:lnTo>
                    <a:pt x="1129" y="620"/>
                  </a:lnTo>
                  <a:lnTo>
                    <a:pt x="1127" y="642"/>
                  </a:lnTo>
                  <a:lnTo>
                    <a:pt x="1125" y="665"/>
                  </a:lnTo>
                  <a:lnTo>
                    <a:pt x="1123" y="687"/>
                  </a:lnTo>
                  <a:lnTo>
                    <a:pt x="1117" y="709"/>
                  </a:lnTo>
                  <a:lnTo>
                    <a:pt x="1112" y="732"/>
                  </a:lnTo>
                  <a:lnTo>
                    <a:pt x="1106" y="752"/>
                  </a:lnTo>
                  <a:lnTo>
                    <a:pt x="1099" y="773"/>
                  </a:lnTo>
                  <a:lnTo>
                    <a:pt x="1089" y="795"/>
                  </a:lnTo>
                  <a:lnTo>
                    <a:pt x="1089" y="795"/>
                  </a:lnTo>
                  <a:lnTo>
                    <a:pt x="1078" y="818"/>
                  </a:lnTo>
                  <a:lnTo>
                    <a:pt x="1065" y="838"/>
                  </a:lnTo>
                  <a:lnTo>
                    <a:pt x="1052" y="859"/>
                  </a:lnTo>
                  <a:lnTo>
                    <a:pt x="1037" y="879"/>
                  </a:lnTo>
                  <a:lnTo>
                    <a:pt x="1020" y="900"/>
                  </a:lnTo>
                  <a:lnTo>
                    <a:pt x="1004" y="918"/>
                  </a:lnTo>
                  <a:lnTo>
                    <a:pt x="985" y="937"/>
                  </a:lnTo>
                  <a:lnTo>
                    <a:pt x="966" y="954"/>
                  </a:lnTo>
                  <a:lnTo>
                    <a:pt x="946" y="971"/>
                  </a:lnTo>
                  <a:lnTo>
                    <a:pt x="923" y="986"/>
                  </a:lnTo>
                  <a:lnTo>
                    <a:pt x="901" y="1001"/>
                  </a:lnTo>
                  <a:lnTo>
                    <a:pt x="878" y="1014"/>
                  </a:lnTo>
                  <a:lnTo>
                    <a:pt x="854" y="1027"/>
                  </a:lnTo>
                  <a:lnTo>
                    <a:pt x="830" y="1040"/>
                  </a:lnTo>
                  <a:lnTo>
                    <a:pt x="804" y="1049"/>
                  </a:lnTo>
                  <a:lnTo>
                    <a:pt x="778" y="1058"/>
                  </a:lnTo>
                  <a:lnTo>
                    <a:pt x="774" y="1060"/>
                  </a:lnTo>
                  <a:lnTo>
                    <a:pt x="774" y="1060"/>
                  </a:lnTo>
                  <a:lnTo>
                    <a:pt x="765" y="1064"/>
                  </a:lnTo>
                  <a:lnTo>
                    <a:pt x="757" y="1072"/>
                  </a:lnTo>
                  <a:lnTo>
                    <a:pt x="750" y="1079"/>
                  </a:lnTo>
                  <a:lnTo>
                    <a:pt x="746" y="1088"/>
                  </a:lnTo>
                  <a:lnTo>
                    <a:pt x="746" y="1088"/>
                  </a:lnTo>
                  <a:lnTo>
                    <a:pt x="740" y="1129"/>
                  </a:lnTo>
                  <a:lnTo>
                    <a:pt x="737" y="1161"/>
                  </a:lnTo>
                  <a:lnTo>
                    <a:pt x="737" y="1172"/>
                  </a:lnTo>
                  <a:lnTo>
                    <a:pt x="739" y="1180"/>
                  </a:lnTo>
                  <a:lnTo>
                    <a:pt x="739" y="1180"/>
                  </a:lnTo>
                  <a:lnTo>
                    <a:pt x="752" y="1202"/>
                  </a:lnTo>
                  <a:lnTo>
                    <a:pt x="767" y="1230"/>
                  </a:lnTo>
                  <a:lnTo>
                    <a:pt x="778" y="1264"/>
                  </a:lnTo>
                  <a:lnTo>
                    <a:pt x="791" y="1299"/>
                  </a:lnTo>
                  <a:lnTo>
                    <a:pt x="800" y="1338"/>
                  </a:lnTo>
                  <a:lnTo>
                    <a:pt x="811" y="1379"/>
                  </a:lnTo>
                  <a:lnTo>
                    <a:pt x="830" y="1469"/>
                  </a:lnTo>
                  <a:lnTo>
                    <a:pt x="845" y="1562"/>
                  </a:lnTo>
                  <a:lnTo>
                    <a:pt x="856" y="1656"/>
                  </a:lnTo>
                  <a:lnTo>
                    <a:pt x="865" y="1745"/>
                  </a:lnTo>
                  <a:lnTo>
                    <a:pt x="873" y="1825"/>
                  </a:lnTo>
                  <a:lnTo>
                    <a:pt x="873" y="1825"/>
                  </a:lnTo>
                  <a:lnTo>
                    <a:pt x="845" y="1818"/>
                  </a:lnTo>
                  <a:lnTo>
                    <a:pt x="817" y="1814"/>
                  </a:lnTo>
                  <a:lnTo>
                    <a:pt x="789" y="1814"/>
                  </a:lnTo>
                  <a:lnTo>
                    <a:pt x="761" y="1816"/>
                  </a:lnTo>
                  <a:lnTo>
                    <a:pt x="761" y="1816"/>
                  </a:lnTo>
                  <a:lnTo>
                    <a:pt x="735" y="1786"/>
                  </a:lnTo>
                  <a:lnTo>
                    <a:pt x="716" y="1762"/>
                  </a:lnTo>
                  <a:lnTo>
                    <a:pt x="703" y="1743"/>
                  </a:lnTo>
                  <a:lnTo>
                    <a:pt x="697" y="1728"/>
                  </a:lnTo>
                  <a:lnTo>
                    <a:pt x="697" y="1728"/>
                  </a:lnTo>
                  <a:lnTo>
                    <a:pt x="690" y="1708"/>
                  </a:lnTo>
                  <a:lnTo>
                    <a:pt x="684" y="1687"/>
                  </a:lnTo>
                  <a:lnTo>
                    <a:pt x="683" y="1667"/>
                  </a:lnTo>
                  <a:lnTo>
                    <a:pt x="681" y="1644"/>
                  </a:lnTo>
                  <a:lnTo>
                    <a:pt x="679" y="1622"/>
                  </a:lnTo>
                  <a:lnTo>
                    <a:pt x="681" y="1598"/>
                  </a:lnTo>
                  <a:lnTo>
                    <a:pt x="684" y="1551"/>
                  </a:lnTo>
                  <a:lnTo>
                    <a:pt x="694" y="1503"/>
                  </a:lnTo>
                  <a:lnTo>
                    <a:pt x="707" y="1454"/>
                  </a:lnTo>
                  <a:lnTo>
                    <a:pt x="720" y="1406"/>
                  </a:lnTo>
                  <a:lnTo>
                    <a:pt x="737" y="1357"/>
                  </a:lnTo>
                  <a:lnTo>
                    <a:pt x="737" y="1357"/>
                  </a:lnTo>
                  <a:lnTo>
                    <a:pt x="739" y="1350"/>
                  </a:lnTo>
                  <a:lnTo>
                    <a:pt x="739" y="1340"/>
                  </a:lnTo>
                  <a:lnTo>
                    <a:pt x="737" y="1333"/>
                  </a:lnTo>
                  <a:lnTo>
                    <a:pt x="735" y="1325"/>
                  </a:lnTo>
                  <a:lnTo>
                    <a:pt x="729" y="1318"/>
                  </a:lnTo>
                  <a:lnTo>
                    <a:pt x="725" y="1312"/>
                  </a:lnTo>
                  <a:lnTo>
                    <a:pt x="718" y="1309"/>
                  </a:lnTo>
                  <a:lnTo>
                    <a:pt x="711" y="1305"/>
                  </a:lnTo>
                  <a:lnTo>
                    <a:pt x="711" y="1305"/>
                  </a:lnTo>
                  <a:lnTo>
                    <a:pt x="701" y="1303"/>
                  </a:lnTo>
                  <a:lnTo>
                    <a:pt x="694" y="1303"/>
                  </a:lnTo>
                  <a:lnTo>
                    <a:pt x="686" y="1303"/>
                  </a:lnTo>
                  <a:lnTo>
                    <a:pt x="679" y="1307"/>
                  </a:lnTo>
                  <a:lnTo>
                    <a:pt x="671" y="1310"/>
                  </a:lnTo>
                  <a:lnTo>
                    <a:pt x="666" y="1316"/>
                  </a:lnTo>
                  <a:lnTo>
                    <a:pt x="660" y="1323"/>
                  </a:lnTo>
                  <a:lnTo>
                    <a:pt x="656" y="1331"/>
                  </a:lnTo>
                  <a:lnTo>
                    <a:pt x="656" y="1331"/>
                  </a:lnTo>
                  <a:lnTo>
                    <a:pt x="640" y="1383"/>
                  </a:lnTo>
                  <a:lnTo>
                    <a:pt x="623" y="1437"/>
                  </a:lnTo>
                  <a:lnTo>
                    <a:pt x="610" y="1493"/>
                  </a:lnTo>
                  <a:lnTo>
                    <a:pt x="600" y="1547"/>
                  </a:lnTo>
                  <a:lnTo>
                    <a:pt x="599" y="1575"/>
                  </a:lnTo>
                  <a:lnTo>
                    <a:pt x="597" y="1603"/>
                  </a:lnTo>
                  <a:lnTo>
                    <a:pt x="595" y="1629"/>
                  </a:lnTo>
                  <a:lnTo>
                    <a:pt x="597" y="1657"/>
                  </a:lnTo>
                  <a:lnTo>
                    <a:pt x="599" y="1684"/>
                  </a:lnTo>
                  <a:lnTo>
                    <a:pt x="604" y="1710"/>
                  </a:lnTo>
                  <a:lnTo>
                    <a:pt x="610" y="1734"/>
                  </a:lnTo>
                  <a:lnTo>
                    <a:pt x="619" y="1760"/>
                  </a:lnTo>
                  <a:lnTo>
                    <a:pt x="619" y="1760"/>
                  </a:lnTo>
                  <a:lnTo>
                    <a:pt x="625" y="1773"/>
                  </a:lnTo>
                  <a:lnTo>
                    <a:pt x="632" y="1788"/>
                  </a:lnTo>
                  <a:lnTo>
                    <a:pt x="655" y="1820"/>
                  </a:lnTo>
                  <a:lnTo>
                    <a:pt x="683" y="1855"/>
                  </a:lnTo>
                  <a:lnTo>
                    <a:pt x="716" y="1893"/>
                  </a:lnTo>
                  <a:lnTo>
                    <a:pt x="716" y="1893"/>
                  </a:lnTo>
                  <a:lnTo>
                    <a:pt x="725" y="1898"/>
                  </a:lnTo>
                  <a:lnTo>
                    <a:pt x="737" y="1904"/>
                  </a:lnTo>
                  <a:lnTo>
                    <a:pt x="746" y="1906"/>
                  </a:lnTo>
                  <a:lnTo>
                    <a:pt x="757" y="1904"/>
                  </a:lnTo>
                  <a:lnTo>
                    <a:pt x="757" y="1904"/>
                  </a:lnTo>
                  <a:lnTo>
                    <a:pt x="772" y="1900"/>
                  </a:lnTo>
                  <a:lnTo>
                    <a:pt x="787" y="1898"/>
                  </a:lnTo>
                  <a:lnTo>
                    <a:pt x="802" y="1898"/>
                  </a:lnTo>
                  <a:lnTo>
                    <a:pt x="817" y="1898"/>
                  </a:lnTo>
                  <a:lnTo>
                    <a:pt x="832" y="1902"/>
                  </a:lnTo>
                  <a:lnTo>
                    <a:pt x="845" y="1906"/>
                  </a:lnTo>
                  <a:lnTo>
                    <a:pt x="860" y="1911"/>
                  </a:lnTo>
                  <a:lnTo>
                    <a:pt x="873" y="1917"/>
                  </a:lnTo>
                  <a:lnTo>
                    <a:pt x="873" y="1917"/>
                  </a:lnTo>
                  <a:lnTo>
                    <a:pt x="886" y="1926"/>
                  </a:lnTo>
                  <a:lnTo>
                    <a:pt x="897" y="1936"/>
                  </a:lnTo>
                  <a:lnTo>
                    <a:pt x="908" y="1945"/>
                  </a:lnTo>
                  <a:lnTo>
                    <a:pt x="918" y="1956"/>
                  </a:lnTo>
                  <a:lnTo>
                    <a:pt x="925" y="1967"/>
                  </a:lnTo>
                  <a:lnTo>
                    <a:pt x="933" y="1980"/>
                  </a:lnTo>
                  <a:lnTo>
                    <a:pt x="938" y="1993"/>
                  </a:lnTo>
                  <a:lnTo>
                    <a:pt x="942" y="2008"/>
                  </a:lnTo>
                  <a:lnTo>
                    <a:pt x="942" y="2008"/>
                  </a:lnTo>
                  <a:lnTo>
                    <a:pt x="946" y="2023"/>
                  </a:lnTo>
                  <a:lnTo>
                    <a:pt x="948" y="2038"/>
                  </a:lnTo>
                  <a:lnTo>
                    <a:pt x="948" y="2053"/>
                  </a:lnTo>
                  <a:lnTo>
                    <a:pt x="948" y="2066"/>
                  </a:lnTo>
                  <a:lnTo>
                    <a:pt x="944" y="2081"/>
                  </a:lnTo>
                  <a:lnTo>
                    <a:pt x="940" y="2096"/>
                  </a:lnTo>
                  <a:lnTo>
                    <a:pt x="934" y="2109"/>
                  </a:lnTo>
                  <a:lnTo>
                    <a:pt x="929" y="2122"/>
                  </a:lnTo>
                  <a:lnTo>
                    <a:pt x="929" y="2122"/>
                  </a:lnTo>
                  <a:lnTo>
                    <a:pt x="920" y="2135"/>
                  </a:lnTo>
                  <a:lnTo>
                    <a:pt x="910" y="2146"/>
                  </a:lnTo>
                  <a:lnTo>
                    <a:pt x="901" y="2158"/>
                  </a:lnTo>
                  <a:lnTo>
                    <a:pt x="890" y="2167"/>
                  </a:lnTo>
                  <a:lnTo>
                    <a:pt x="878" y="2174"/>
                  </a:lnTo>
                  <a:lnTo>
                    <a:pt x="865" y="2182"/>
                  </a:lnTo>
                  <a:lnTo>
                    <a:pt x="851" y="2187"/>
                  </a:lnTo>
                  <a:lnTo>
                    <a:pt x="837" y="2193"/>
                  </a:lnTo>
                  <a:lnTo>
                    <a:pt x="837" y="2193"/>
                  </a:lnTo>
                  <a:lnTo>
                    <a:pt x="823" y="2195"/>
                  </a:lnTo>
                  <a:lnTo>
                    <a:pt x="808" y="2197"/>
                  </a:lnTo>
                  <a:lnTo>
                    <a:pt x="793" y="2197"/>
                  </a:lnTo>
                  <a:lnTo>
                    <a:pt x="780" y="2197"/>
                  </a:lnTo>
                  <a:lnTo>
                    <a:pt x="765" y="2193"/>
                  </a:lnTo>
                  <a:lnTo>
                    <a:pt x="750" y="2189"/>
                  </a:lnTo>
                  <a:lnTo>
                    <a:pt x="737" y="2184"/>
                  </a:lnTo>
                  <a:lnTo>
                    <a:pt x="724" y="2178"/>
                  </a:lnTo>
                  <a:lnTo>
                    <a:pt x="724" y="2178"/>
                  </a:lnTo>
                  <a:lnTo>
                    <a:pt x="705" y="2165"/>
                  </a:lnTo>
                  <a:lnTo>
                    <a:pt x="688" y="2150"/>
                  </a:lnTo>
                  <a:lnTo>
                    <a:pt x="675" y="2133"/>
                  </a:lnTo>
                  <a:lnTo>
                    <a:pt x="664" y="2115"/>
                  </a:lnTo>
                  <a:lnTo>
                    <a:pt x="656" y="2094"/>
                  </a:lnTo>
                  <a:lnTo>
                    <a:pt x="651" y="2074"/>
                  </a:lnTo>
                  <a:lnTo>
                    <a:pt x="649" y="2051"/>
                  </a:lnTo>
                  <a:lnTo>
                    <a:pt x="649" y="2031"/>
                  </a:lnTo>
                  <a:lnTo>
                    <a:pt x="649" y="2031"/>
                  </a:lnTo>
                  <a:lnTo>
                    <a:pt x="649" y="2021"/>
                  </a:lnTo>
                  <a:lnTo>
                    <a:pt x="647" y="2012"/>
                  </a:lnTo>
                  <a:lnTo>
                    <a:pt x="645" y="2005"/>
                  </a:lnTo>
                  <a:lnTo>
                    <a:pt x="640" y="1997"/>
                  </a:lnTo>
                  <a:lnTo>
                    <a:pt x="640" y="1997"/>
                  </a:lnTo>
                  <a:lnTo>
                    <a:pt x="608" y="1956"/>
                  </a:lnTo>
                  <a:lnTo>
                    <a:pt x="578" y="1913"/>
                  </a:lnTo>
                  <a:lnTo>
                    <a:pt x="556" y="1876"/>
                  </a:lnTo>
                  <a:lnTo>
                    <a:pt x="541" y="1846"/>
                  </a:lnTo>
                  <a:lnTo>
                    <a:pt x="541" y="1846"/>
                  </a:lnTo>
                  <a:lnTo>
                    <a:pt x="524" y="1805"/>
                  </a:lnTo>
                  <a:lnTo>
                    <a:pt x="509" y="1764"/>
                  </a:lnTo>
                  <a:lnTo>
                    <a:pt x="498" y="1723"/>
                  </a:lnTo>
                  <a:lnTo>
                    <a:pt x="492" y="1682"/>
                  </a:lnTo>
                  <a:lnTo>
                    <a:pt x="487" y="1643"/>
                  </a:lnTo>
                  <a:lnTo>
                    <a:pt x="487" y="1603"/>
                  </a:lnTo>
                  <a:lnTo>
                    <a:pt x="490" y="1566"/>
                  </a:lnTo>
                  <a:lnTo>
                    <a:pt x="498" y="1531"/>
                  </a:lnTo>
                  <a:lnTo>
                    <a:pt x="498" y="1531"/>
                  </a:lnTo>
                  <a:close/>
                  <a:moveTo>
                    <a:pt x="621" y="2966"/>
                  </a:moveTo>
                  <a:lnTo>
                    <a:pt x="621" y="2966"/>
                  </a:lnTo>
                  <a:lnTo>
                    <a:pt x="610" y="2938"/>
                  </a:lnTo>
                  <a:lnTo>
                    <a:pt x="602" y="2912"/>
                  </a:lnTo>
                  <a:lnTo>
                    <a:pt x="600" y="2885"/>
                  </a:lnTo>
                  <a:lnTo>
                    <a:pt x="602" y="2859"/>
                  </a:lnTo>
                  <a:lnTo>
                    <a:pt x="606" y="2837"/>
                  </a:lnTo>
                  <a:lnTo>
                    <a:pt x="612" y="2813"/>
                  </a:lnTo>
                  <a:lnTo>
                    <a:pt x="627" y="2768"/>
                  </a:lnTo>
                  <a:lnTo>
                    <a:pt x="628" y="2762"/>
                  </a:lnTo>
                  <a:lnTo>
                    <a:pt x="628" y="2762"/>
                  </a:lnTo>
                  <a:lnTo>
                    <a:pt x="634" y="2747"/>
                  </a:lnTo>
                  <a:lnTo>
                    <a:pt x="638" y="2725"/>
                  </a:lnTo>
                  <a:lnTo>
                    <a:pt x="643" y="2671"/>
                  </a:lnTo>
                  <a:lnTo>
                    <a:pt x="649" y="2602"/>
                  </a:lnTo>
                  <a:lnTo>
                    <a:pt x="651" y="2525"/>
                  </a:lnTo>
                  <a:lnTo>
                    <a:pt x="653" y="2443"/>
                  </a:lnTo>
                  <a:lnTo>
                    <a:pt x="651" y="2363"/>
                  </a:lnTo>
                  <a:lnTo>
                    <a:pt x="649" y="2288"/>
                  </a:lnTo>
                  <a:lnTo>
                    <a:pt x="643" y="2223"/>
                  </a:lnTo>
                  <a:lnTo>
                    <a:pt x="643" y="2223"/>
                  </a:lnTo>
                  <a:lnTo>
                    <a:pt x="662" y="2238"/>
                  </a:lnTo>
                  <a:lnTo>
                    <a:pt x="683" y="2251"/>
                  </a:lnTo>
                  <a:lnTo>
                    <a:pt x="683" y="2251"/>
                  </a:lnTo>
                  <a:lnTo>
                    <a:pt x="709" y="2264"/>
                  </a:lnTo>
                  <a:lnTo>
                    <a:pt x="739" y="2273"/>
                  </a:lnTo>
                  <a:lnTo>
                    <a:pt x="768" y="2279"/>
                  </a:lnTo>
                  <a:lnTo>
                    <a:pt x="798" y="2281"/>
                  </a:lnTo>
                  <a:lnTo>
                    <a:pt x="798" y="2281"/>
                  </a:lnTo>
                  <a:lnTo>
                    <a:pt x="828" y="2279"/>
                  </a:lnTo>
                  <a:lnTo>
                    <a:pt x="860" y="2273"/>
                  </a:lnTo>
                  <a:lnTo>
                    <a:pt x="860" y="2273"/>
                  </a:lnTo>
                  <a:lnTo>
                    <a:pt x="875" y="2268"/>
                  </a:lnTo>
                  <a:lnTo>
                    <a:pt x="890" y="2262"/>
                  </a:lnTo>
                  <a:lnTo>
                    <a:pt x="890" y="2262"/>
                  </a:lnTo>
                  <a:lnTo>
                    <a:pt x="884" y="2333"/>
                  </a:lnTo>
                  <a:lnTo>
                    <a:pt x="880" y="2374"/>
                  </a:lnTo>
                  <a:lnTo>
                    <a:pt x="880" y="2374"/>
                  </a:lnTo>
                  <a:lnTo>
                    <a:pt x="877" y="2428"/>
                  </a:lnTo>
                  <a:lnTo>
                    <a:pt x="871" y="2477"/>
                  </a:lnTo>
                  <a:lnTo>
                    <a:pt x="864" y="2523"/>
                  </a:lnTo>
                  <a:lnTo>
                    <a:pt x="856" y="2568"/>
                  </a:lnTo>
                  <a:lnTo>
                    <a:pt x="836" y="2658"/>
                  </a:lnTo>
                  <a:lnTo>
                    <a:pt x="813" y="2755"/>
                  </a:lnTo>
                  <a:lnTo>
                    <a:pt x="813" y="2755"/>
                  </a:lnTo>
                  <a:lnTo>
                    <a:pt x="811" y="2766"/>
                  </a:lnTo>
                  <a:lnTo>
                    <a:pt x="813" y="2775"/>
                  </a:lnTo>
                  <a:lnTo>
                    <a:pt x="817" y="2785"/>
                  </a:lnTo>
                  <a:lnTo>
                    <a:pt x="823" y="2794"/>
                  </a:lnTo>
                  <a:lnTo>
                    <a:pt x="823" y="2794"/>
                  </a:lnTo>
                  <a:lnTo>
                    <a:pt x="832" y="2800"/>
                  </a:lnTo>
                  <a:lnTo>
                    <a:pt x="839" y="2805"/>
                  </a:lnTo>
                  <a:lnTo>
                    <a:pt x="851" y="2807"/>
                  </a:lnTo>
                  <a:lnTo>
                    <a:pt x="860" y="2807"/>
                  </a:lnTo>
                  <a:lnTo>
                    <a:pt x="860" y="2807"/>
                  </a:lnTo>
                  <a:lnTo>
                    <a:pt x="877" y="2805"/>
                  </a:lnTo>
                  <a:lnTo>
                    <a:pt x="892" y="2803"/>
                  </a:lnTo>
                  <a:lnTo>
                    <a:pt x="906" y="2805"/>
                  </a:lnTo>
                  <a:lnTo>
                    <a:pt x="921" y="2807"/>
                  </a:lnTo>
                  <a:lnTo>
                    <a:pt x="934" y="2809"/>
                  </a:lnTo>
                  <a:lnTo>
                    <a:pt x="948" y="2813"/>
                  </a:lnTo>
                  <a:lnTo>
                    <a:pt x="970" y="2824"/>
                  </a:lnTo>
                  <a:lnTo>
                    <a:pt x="990" y="2839"/>
                  </a:lnTo>
                  <a:lnTo>
                    <a:pt x="1007" y="2854"/>
                  </a:lnTo>
                  <a:lnTo>
                    <a:pt x="1022" y="2872"/>
                  </a:lnTo>
                  <a:lnTo>
                    <a:pt x="1033" y="2891"/>
                  </a:lnTo>
                  <a:lnTo>
                    <a:pt x="1033" y="2891"/>
                  </a:lnTo>
                  <a:lnTo>
                    <a:pt x="1037" y="2902"/>
                  </a:lnTo>
                  <a:lnTo>
                    <a:pt x="1041" y="2913"/>
                  </a:lnTo>
                  <a:lnTo>
                    <a:pt x="1041" y="2925"/>
                  </a:lnTo>
                  <a:lnTo>
                    <a:pt x="1039" y="2934"/>
                  </a:lnTo>
                  <a:lnTo>
                    <a:pt x="1037" y="2943"/>
                  </a:lnTo>
                  <a:lnTo>
                    <a:pt x="1033" y="2953"/>
                  </a:lnTo>
                  <a:lnTo>
                    <a:pt x="1026" y="2968"/>
                  </a:lnTo>
                  <a:lnTo>
                    <a:pt x="1026" y="2968"/>
                  </a:lnTo>
                  <a:lnTo>
                    <a:pt x="1015" y="2981"/>
                  </a:lnTo>
                  <a:lnTo>
                    <a:pt x="1002" y="2994"/>
                  </a:lnTo>
                  <a:lnTo>
                    <a:pt x="989" y="3003"/>
                  </a:lnTo>
                  <a:lnTo>
                    <a:pt x="972" y="3012"/>
                  </a:lnTo>
                  <a:lnTo>
                    <a:pt x="955" y="3018"/>
                  </a:lnTo>
                  <a:lnTo>
                    <a:pt x="938" y="3024"/>
                  </a:lnTo>
                  <a:lnTo>
                    <a:pt x="920" y="3025"/>
                  </a:lnTo>
                  <a:lnTo>
                    <a:pt x="903" y="3025"/>
                  </a:lnTo>
                  <a:lnTo>
                    <a:pt x="903" y="3025"/>
                  </a:lnTo>
                  <a:lnTo>
                    <a:pt x="862" y="3024"/>
                  </a:lnTo>
                  <a:lnTo>
                    <a:pt x="817" y="3024"/>
                  </a:lnTo>
                  <a:lnTo>
                    <a:pt x="817" y="3024"/>
                  </a:lnTo>
                  <a:lnTo>
                    <a:pt x="781" y="3024"/>
                  </a:lnTo>
                  <a:lnTo>
                    <a:pt x="748" y="3024"/>
                  </a:lnTo>
                  <a:lnTo>
                    <a:pt x="718" y="3022"/>
                  </a:lnTo>
                  <a:lnTo>
                    <a:pt x="692" y="3018"/>
                  </a:lnTo>
                  <a:lnTo>
                    <a:pt x="670" y="3010"/>
                  </a:lnTo>
                  <a:lnTo>
                    <a:pt x="658" y="3005"/>
                  </a:lnTo>
                  <a:lnTo>
                    <a:pt x="649" y="2999"/>
                  </a:lnTo>
                  <a:lnTo>
                    <a:pt x="642" y="2994"/>
                  </a:lnTo>
                  <a:lnTo>
                    <a:pt x="634" y="2984"/>
                  </a:lnTo>
                  <a:lnTo>
                    <a:pt x="627" y="2977"/>
                  </a:lnTo>
                  <a:lnTo>
                    <a:pt x="621" y="2966"/>
                  </a:lnTo>
                  <a:lnTo>
                    <a:pt x="621" y="29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350"/>
            </a:p>
          </p:txBody>
        </p:sp>
        <p:sp>
          <p:nvSpPr>
            <p:cNvPr id="339" name="Line 327"/>
            <p:cNvSpPr>
              <a:spLocks noChangeShapeType="1"/>
            </p:cNvSpPr>
            <p:nvPr/>
          </p:nvSpPr>
          <p:spPr bwMode="auto">
            <a:xfrm>
              <a:off x="3475038" y="2679700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350"/>
            </a:p>
          </p:txBody>
        </p:sp>
        <p:sp>
          <p:nvSpPr>
            <p:cNvPr id="340" name="Line 328"/>
            <p:cNvSpPr>
              <a:spLocks noChangeShapeType="1"/>
            </p:cNvSpPr>
            <p:nvPr/>
          </p:nvSpPr>
          <p:spPr bwMode="auto">
            <a:xfrm>
              <a:off x="3475038" y="2679700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350"/>
            </a:p>
          </p:txBody>
        </p:sp>
      </p:grpSp>
      <p:grpSp>
        <p:nvGrpSpPr>
          <p:cNvPr id="295" name="그룹 294"/>
          <p:cNvGrpSpPr/>
          <p:nvPr/>
        </p:nvGrpSpPr>
        <p:grpSpPr>
          <a:xfrm>
            <a:off x="5078512" y="1531378"/>
            <a:ext cx="253265" cy="243706"/>
            <a:chOff x="7176120" y="858193"/>
            <a:chExt cx="448990" cy="388838"/>
          </a:xfrm>
        </p:grpSpPr>
        <p:sp>
          <p:nvSpPr>
            <p:cNvPr id="333" name="Freeform 8"/>
            <p:cNvSpPr/>
            <p:nvPr/>
          </p:nvSpPr>
          <p:spPr bwMode="auto">
            <a:xfrm>
              <a:off x="7176120" y="858193"/>
              <a:ext cx="448990" cy="388838"/>
            </a:xfrm>
            <a:custGeom>
              <a:avLst/>
              <a:gdLst>
                <a:gd name="T0" fmla="*/ 824 w 837"/>
                <a:gd name="T1" fmla="*/ 262 h 723"/>
                <a:gd name="T2" fmla="*/ 815 w 837"/>
                <a:gd name="T3" fmla="*/ 231 h 723"/>
                <a:gd name="T4" fmla="*/ 801 w 837"/>
                <a:gd name="T5" fmla="*/ 203 h 723"/>
                <a:gd name="T6" fmla="*/ 767 w 837"/>
                <a:gd name="T7" fmla="*/ 151 h 723"/>
                <a:gd name="T8" fmla="*/ 723 w 837"/>
                <a:gd name="T9" fmla="*/ 106 h 723"/>
                <a:gd name="T10" fmla="*/ 673 w 837"/>
                <a:gd name="T11" fmla="*/ 71 h 723"/>
                <a:gd name="T12" fmla="*/ 617 w 837"/>
                <a:gd name="T13" fmla="*/ 42 h 723"/>
                <a:gd name="T14" fmla="*/ 557 w 837"/>
                <a:gd name="T15" fmla="*/ 21 h 723"/>
                <a:gd name="T16" fmla="*/ 495 w 837"/>
                <a:gd name="T17" fmla="*/ 7 h 723"/>
                <a:gd name="T18" fmla="*/ 433 w 837"/>
                <a:gd name="T19" fmla="*/ 0 h 723"/>
                <a:gd name="T20" fmla="*/ 411 w 837"/>
                <a:gd name="T21" fmla="*/ 0 h 723"/>
                <a:gd name="T22" fmla="*/ 369 w 837"/>
                <a:gd name="T23" fmla="*/ 1 h 723"/>
                <a:gd name="T24" fmla="*/ 309 w 837"/>
                <a:gd name="T25" fmla="*/ 10 h 723"/>
                <a:gd name="T26" fmla="*/ 233 w 837"/>
                <a:gd name="T27" fmla="*/ 31 h 723"/>
                <a:gd name="T28" fmla="*/ 164 w 837"/>
                <a:gd name="T29" fmla="*/ 63 h 723"/>
                <a:gd name="T30" fmla="*/ 119 w 837"/>
                <a:gd name="T31" fmla="*/ 95 h 723"/>
                <a:gd name="T32" fmla="*/ 93 w 837"/>
                <a:gd name="T33" fmla="*/ 118 h 723"/>
                <a:gd name="T34" fmla="*/ 69 w 837"/>
                <a:gd name="T35" fmla="*/ 143 h 723"/>
                <a:gd name="T36" fmla="*/ 49 w 837"/>
                <a:gd name="T37" fmla="*/ 171 h 723"/>
                <a:gd name="T38" fmla="*/ 31 w 837"/>
                <a:gd name="T39" fmla="*/ 200 h 723"/>
                <a:gd name="T40" fmla="*/ 18 w 837"/>
                <a:gd name="T41" fmla="*/ 231 h 723"/>
                <a:gd name="T42" fmla="*/ 7 w 837"/>
                <a:gd name="T43" fmla="*/ 263 h 723"/>
                <a:gd name="T44" fmla="*/ 2 w 837"/>
                <a:gd name="T45" fmla="*/ 297 h 723"/>
                <a:gd name="T46" fmla="*/ 0 w 837"/>
                <a:gd name="T47" fmla="*/ 314 h 723"/>
                <a:gd name="T48" fmla="*/ 3 w 837"/>
                <a:gd name="T49" fmla="*/ 376 h 723"/>
                <a:gd name="T50" fmla="*/ 18 w 837"/>
                <a:gd name="T51" fmla="*/ 430 h 723"/>
                <a:gd name="T52" fmla="*/ 42 w 837"/>
                <a:gd name="T53" fmla="*/ 479 h 723"/>
                <a:gd name="T54" fmla="*/ 75 w 837"/>
                <a:gd name="T55" fmla="*/ 523 h 723"/>
                <a:gd name="T56" fmla="*/ 114 w 837"/>
                <a:gd name="T57" fmla="*/ 559 h 723"/>
                <a:gd name="T58" fmla="*/ 157 w 837"/>
                <a:gd name="T59" fmla="*/ 590 h 723"/>
                <a:gd name="T60" fmla="*/ 205 w 837"/>
                <a:gd name="T61" fmla="*/ 615 h 723"/>
                <a:gd name="T62" fmla="*/ 255 w 837"/>
                <a:gd name="T63" fmla="*/ 636 h 723"/>
                <a:gd name="T64" fmla="*/ 276 w 837"/>
                <a:gd name="T65" fmla="*/ 643 h 723"/>
                <a:gd name="T66" fmla="*/ 320 w 837"/>
                <a:gd name="T67" fmla="*/ 652 h 723"/>
                <a:gd name="T68" fmla="*/ 366 w 837"/>
                <a:gd name="T69" fmla="*/ 657 h 723"/>
                <a:gd name="T70" fmla="*/ 435 w 837"/>
                <a:gd name="T71" fmla="*/ 659 h 723"/>
                <a:gd name="T72" fmla="*/ 522 w 837"/>
                <a:gd name="T73" fmla="*/ 650 h 723"/>
                <a:gd name="T74" fmla="*/ 596 w 837"/>
                <a:gd name="T75" fmla="*/ 635 h 723"/>
                <a:gd name="T76" fmla="*/ 634 w 837"/>
                <a:gd name="T77" fmla="*/ 663 h 723"/>
                <a:gd name="T78" fmla="*/ 670 w 837"/>
                <a:gd name="T79" fmla="*/ 687 h 723"/>
                <a:gd name="T80" fmla="*/ 712 w 837"/>
                <a:gd name="T81" fmla="*/ 706 h 723"/>
                <a:gd name="T82" fmla="*/ 768 w 837"/>
                <a:gd name="T83" fmla="*/ 723 h 723"/>
                <a:gd name="T84" fmla="*/ 746 w 837"/>
                <a:gd name="T85" fmla="*/ 667 h 723"/>
                <a:gd name="T86" fmla="*/ 737 w 837"/>
                <a:gd name="T87" fmla="*/ 633 h 723"/>
                <a:gd name="T88" fmla="*/ 736 w 837"/>
                <a:gd name="T89" fmla="*/ 614 h 723"/>
                <a:gd name="T90" fmla="*/ 739 w 837"/>
                <a:gd name="T91" fmla="*/ 594 h 723"/>
                <a:gd name="T92" fmla="*/ 747 w 837"/>
                <a:gd name="T93" fmla="*/ 573 h 723"/>
                <a:gd name="T94" fmla="*/ 773 w 837"/>
                <a:gd name="T95" fmla="*/ 535 h 723"/>
                <a:gd name="T96" fmla="*/ 785 w 837"/>
                <a:gd name="T97" fmla="*/ 517 h 723"/>
                <a:gd name="T98" fmla="*/ 806 w 837"/>
                <a:gd name="T99" fmla="*/ 482 h 723"/>
                <a:gd name="T100" fmla="*/ 822 w 837"/>
                <a:gd name="T101" fmla="*/ 447 h 723"/>
                <a:gd name="T102" fmla="*/ 831 w 837"/>
                <a:gd name="T103" fmla="*/ 413 h 723"/>
                <a:gd name="T104" fmla="*/ 836 w 837"/>
                <a:gd name="T105" fmla="*/ 380 h 723"/>
                <a:gd name="T106" fmla="*/ 837 w 837"/>
                <a:gd name="T107" fmla="*/ 346 h 723"/>
                <a:gd name="T108" fmla="*/ 831 w 837"/>
                <a:gd name="T109" fmla="*/ 296 h 723"/>
                <a:gd name="T110" fmla="*/ 824 w 837"/>
                <a:gd name="T111" fmla="*/ 262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37" h="723">
                  <a:moveTo>
                    <a:pt x="824" y="262"/>
                  </a:moveTo>
                  <a:lnTo>
                    <a:pt x="824" y="262"/>
                  </a:lnTo>
                  <a:lnTo>
                    <a:pt x="820" y="247"/>
                  </a:lnTo>
                  <a:lnTo>
                    <a:pt x="815" y="231"/>
                  </a:lnTo>
                  <a:lnTo>
                    <a:pt x="808" y="217"/>
                  </a:lnTo>
                  <a:lnTo>
                    <a:pt x="801" y="203"/>
                  </a:lnTo>
                  <a:lnTo>
                    <a:pt x="785" y="175"/>
                  </a:lnTo>
                  <a:lnTo>
                    <a:pt x="767" y="151"/>
                  </a:lnTo>
                  <a:lnTo>
                    <a:pt x="746" y="128"/>
                  </a:lnTo>
                  <a:lnTo>
                    <a:pt x="723" y="106"/>
                  </a:lnTo>
                  <a:lnTo>
                    <a:pt x="700" y="88"/>
                  </a:lnTo>
                  <a:lnTo>
                    <a:pt x="673" y="71"/>
                  </a:lnTo>
                  <a:lnTo>
                    <a:pt x="645" y="56"/>
                  </a:lnTo>
                  <a:lnTo>
                    <a:pt x="617" y="42"/>
                  </a:lnTo>
                  <a:lnTo>
                    <a:pt x="588" y="31"/>
                  </a:lnTo>
                  <a:lnTo>
                    <a:pt x="557" y="21"/>
                  </a:lnTo>
                  <a:lnTo>
                    <a:pt x="526" y="13"/>
                  </a:lnTo>
                  <a:lnTo>
                    <a:pt x="495" y="7"/>
                  </a:lnTo>
                  <a:lnTo>
                    <a:pt x="464" y="3"/>
                  </a:lnTo>
                  <a:lnTo>
                    <a:pt x="433" y="0"/>
                  </a:lnTo>
                  <a:lnTo>
                    <a:pt x="433" y="0"/>
                  </a:lnTo>
                  <a:lnTo>
                    <a:pt x="411" y="0"/>
                  </a:lnTo>
                  <a:lnTo>
                    <a:pt x="390" y="0"/>
                  </a:lnTo>
                  <a:lnTo>
                    <a:pt x="369" y="1"/>
                  </a:lnTo>
                  <a:lnTo>
                    <a:pt x="349" y="3"/>
                  </a:lnTo>
                  <a:lnTo>
                    <a:pt x="309" y="10"/>
                  </a:lnTo>
                  <a:lnTo>
                    <a:pt x="269" y="18"/>
                  </a:lnTo>
                  <a:lnTo>
                    <a:pt x="233" y="31"/>
                  </a:lnTo>
                  <a:lnTo>
                    <a:pt x="198" y="46"/>
                  </a:lnTo>
                  <a:lnTo>
                    <a:pt x="164" y="63"/>
                  </a:lnTo>
                  <a:lnTo>
                    <a:pt x="133" y="84"/>
                  </a:lnTo>
                  <a:lnTo>
                    <a:pt x="119" y="95"/>
                  </a:lnTo>
                  <a:lnTo>
                    <a:pt x="105" y="106"/>
                  </a:lnTo>
                  <a:lnTo>
                    <a:pt x="93" y="118"/>
                  </a:lnTo>
                  <a:lnTo>
                    <a:pt x="80" y="130"/>
                  </a:lnTo>
                  <a:lnTo>
                    <a:pt x="69" y="143"/>
                  </a:lnTo>
                  <a:lnTo>
                    <a:pt x="59" y="157"/>
                  </a:lnTo>
                  <a:lnTo>
                    <a:pt x="49" y="171"/>
                  </a:lnTo>
                  <a:lnTo>
                    <a:pt x="40" y="185"/>
                  </a:lnTo>
                  <a:lnTo>
                    <a:pt x="31" y="200"/>
                  </a:lnTo>
                  <a:lnTo>
                    <a:pt x="24" y="216"/>
                  </a:lnTo>
                  <a:lnTo>
                    <a:pt x="18" y="231"/>
                  </a:lnTo>
                  <a:lnTo>
                    <a:pt x="13" y="247"/>
                  </a:lnTo>
                  <a:lnTo>
                    <a:pt x="7" y="263"/>
                  </a:lnTo>
                  <a:lnTo>
                    <a:pt x="4" y="280"/>
                  </a:lnTo>
                  <a:lnTo>
                    <a:pt x="2" y="297"/>
                  </a:lnTo>
                  <a:lnTo>
                    <a:pt x="0" y="314"/>
                  </a:lnTo>
                  <a:lnTo>
                    <a:pt x="0" y="314"/>
                  </a:lnTo>
                  <a:lnTo>
                    <a:pt x="0" y="345"/>
                  </a:lnTo>
                  <a:lnTo>
                    <a:pt x="3" y="376"/>
                  </a:lnTo>
                  <a:lnTo>
                    <a:pt x="10" y="404"/>
                  </a:lnTo>
                  <a:lnTo>
                    <a:pt x="18" y="430"/>
                  </a:lnTo>
                  <a:lnTo>
                    <a:pt x="30" y="455"/>
                  </a:lnTo>
                  <a:lnTo>
                    <a:pt x="42" y="479"/>
                  </a:lnTo>
                  <a:lnTo>
                    <a:pt x="58" y="502"/>
                  </a:lnTo>
                  <a:lnTo>
                    <a:pt x="75" y="523"/>
                  </a:lnTo>
                  <a:lnTo>
                    <a:pt x="93" y="541"/>
                  </a:lnTo>
                  <a:lnTo>
                    <a:pt x="114" y="559"/>
                  </a:lnTo>
                  <a:lnTo>
                    <a:pt x="135" y="576"/>
                  </a:lnTo>
                  <a:lnTo>
                    <a:pt x="157" y="590"/>
                  </a:lnTo>
                  <a:lnTo>
                    <a:pt x="181" y="604"/>
                  </a:lnTo>
                  <a:lnTo>
                    <a:pt x="205" y="615"/>
                  </a:lnTo>
                  <a:lnTo>
                    <a:pt x="230" y="626"/>
                  </a:lnTo>
                  <a:lnTo>
                    <a:pt x="255" y="636"/>
                  </a:lnTo>
                  <a:lnTo>
                    <a:pt x="255" y="636"/>
                  </a:lnTo>
                  <a:lnTo>
                    <a:pt x="276" y="643"/>
                  </a:lnTo>
                  <a:lnTo>
                    <a:pt x="297" y="647"/>
                  </a:lnTo>
                  <a:lnTo>
                    <a:pt x="320" y="652"/>
                  </a:lnTo>
                  <a:lnTo>
                    <a:pt x="344" y="656"/>
                  </a:lnTo>
                  <a:lnTo>
                    <a:pt x="366" y="657"/>
                  </a:lnTo>
                  <a:lnTo>
                    <a:pt x="388" y="659"/>
                  </a:lnTo>
                  <a:lnTo>
                    <a:pt x="435" y="659"/>
                  </a:lnTo>
                  <a:lnTo>
                    <a:pt x="480" y="656"/>
                  </a:lnTo>
                  <a:lnTo>
                    <a:pt x="522" y="650"/>
                  </a:lnTo>
                  <a:lnTo>
                    <a:pt x="561" y="643"/>
                  </a:lnTo>
                  <a:lnTo>
                    <a:pt x="596" y="635"/>
                  </a:lnTo>
                  <a:lnTo>
                    <a:pt x="596" y="635"/>
                  </a:lnTo>
                  <a:lnTo>
                    <a:pt x="634" y="663"/>
                  </a:lnTo>
                  <a:lnTo>
                    <a:pt x="652" y="674"/>
                  </a:lnTo>
                  <a:lnTo>
                    <a:pt x="670" y="687"/>
                  </a:lnTo>
                  <a:lnTo>
                    <a:pt x="690" y="696"/>
                  </a:lnTo>
                  <a:lnTo>
                    <a:pt x="712" y="706"/>
                  </a:lnTo>
                  <a:lnTo>
                    <a:pt x="739" y="716"/>
                  </a:lnTo>
                  <a:lnTo>
                    <a:pt x="768" y="723"/>
                  </a:lnTo>
                  <a:lnTo>
                    <a:pt x="768" y="723"/>
                  </a:lnTo>
                  <a:lnTo>
                    <a:pt x="746" y="667"/>
                  </a:lnTo>
                  <a:lnTo>
                    <a:pt x="739" y="645"/>
                  </a:lnTo>
                  <a:lnTo>
                    <a:pt x="737" y="633"/>
                  </a:lnTo>
                  <a:lnTo>
                    <a:pt x="736" y="624"/>
                  </a:lnTo>
                  <a:lnTo>
                    <a:pt x="736" y="614"/>
                  </a:lnTo>
                  <a:lnTo>
                    <a:pt x="736" y="604"/>
                  </a:lnTo>
                  <a:lnTo>
                    <a:pt x="739" y="594"/>
                  </a:lnTo>
                  <a:lnTo>
                    <a:pt x="742" y="584"/>
                  </a:lnTo>
                  <a:lnTo>
                    <a:pt x="747" y="573"/>
                  </a:lnTo>
                  <a:lnTo>
                    <a:pt x="754" y="562"/>
                  </a:lnTo>
                  <a:lnTo>
                    <a:pt x="773" y="535"/>
                  </a:lnTo>
                  <a:lnTo>
                    <a:pt x="773" y="535"/>
                  </a:lnTo>
                  <a:lnTo>
                    <a:pt x="785" y="517"/>
                  </a:lnTo>
                  <a:lnTo>
                    <a:pt x="796" y="499"/>
                  </a:lnTo>
                  <a:lnTo>
                    <a:pt x="806" y="482"/>
                  </a:lnTo>
                  <a:lnTo>
                    <a:pt x="815" y="464"/>
                  </a:lnTo>
                  <a:lnTo>
                    <a:pt x="822" y="447"/>
                  </a:lnTo>
                  <a:lnTo>
                    <a:pt x="827" y="430"/>
                  </a:lnTo>
                  <a:lnTo>
                    <a:pt x="831" y="413"/>
                  </a:lnTo>
                  <a:lnTo>
                    <a:pt x="834" y="397"/>
                  </a:lnTo>
                  <a:lnTo>
                    <a:pt x="836" y="380"/>
                  </a:lnTo>
                  <a:lnTo>
                    <a:pt x="837" y="363"/>
                  </a:lnTo>
                  <a:lnTo>
                    <a:pt x="837" y="346"/>
                  </a:lnTo>
                  <a:lnTo>
                    <a:pt x="836" y="329"/>
                  </a:lnTo>
                  <a:lnTo>
                    <a:pt x="831" y="296"/>
                  </a:lnTo>
                  <a:lnTo>
                    <a:pt x="824" y="262"/>
                  </a:lnTo>
                  <a:lnTo>
                    <a:pt x="824" y="2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350"/>
            </a:p>
          </p:txBody>
        </p:sp>
        <p:sp>
          <p:nvSpPr>
            <p:cNvPr id="334" name="Freeform 9"/>
            <p:cNvSpPr/>
            <p:nvPr/>
          </p:nvSpPr>
          <p:spPr bwMode="auto">
            <a:xfrm>
              <a:off x="7373762" y="1121357"/>
              <a:ext cx="53707" cy="52633"/>
            </a:xfrm>
            <a:custGeom>
              <a:avLst/>
              <a:gdLst>
                <a:gd name="T0" fmla="*/ 85 w 99"/>
                <a:gd name="T1" fmla="*/ 85 h 99"/>
                <a:gd name="T2" fmla="*/ 85 w 99"/>
                <a:gd name="T3" fmla="*/ 85 h 99"/>
                <a:gd name="T4" fmla="*/ 78 w 99"/>
                <a:gd name="T5" fmla="*/ 91 h 99"/>
                <a:gd name="T6" fmla="*/ 70 w 99"/>
                <a:gd name="T7" fmla="*/ 95 h 99"/>
                <a:gd name="T8" fmla="*/ 60 w 99"/>
                <a:gd name="T9" fmla="*/ 98 h 99"/>
                <a:gd name="T10" fmla="*/ 50 w 99"/>
                <a:gd name="T11" fmla="*/ 99 h 99"/>
                <a:gd name="T12" fmla="*/ 50 w 99"/>
                <a:gd name="T13" fmla="*/ 99 h 99"/>
                <a:gd name="T14" fmla="*/ 41 w 99"/>
                <a:gd name="T15" fmla="*/ 98 h 99"/>
                <a:gd name="T16" fmla="*/ 32 w 99"/>
                <a:gd name="T17" fmla="*/ 97 h 99"/>
                <a:gd name="T18" fmla="*/ 24 w 99"/>
                <a:gd name="T19" fmla="*/ 92 h 99"/>
                <a:gd name="T20" fmla="*/ 15 w 99"/>
                <a:gd name="T21" fmla="*/ 87 h 99"/>
                <a:gd name="T22" fmla="*/ 15 w 99"/>
                <a:gd name="T23" fmla="*/ 87 h 99"/>
                <a:gd name="T24" fmla="*/ 8 w 99"/>
                <a:gd name="T25" fmla="*/ 80 h 99"/>
                <a:gd name="T26" fmla="*/ 4 w 99"/>
                <a:gd name="T27" fmla="*/ 71 h 99"/>
                <a:gd name="T28" fmla="*/ 1 w 99"/>
                <a:gd name="T29" fmla="*/ 62 h 99"/>
                <a:gd name="T30" fmla="*/ 0 w 99"/>
                <a:gd name="T31" fmla="*/ 50 h 99"/>
                <a:gd name="T32" fmla="*/ 0 w 99"/>
                <a:gd name="T33" fmla="*/ 50 h 99"/>
                <a:gd name="T34" fmla="*/ 0 w 99"/>
                <a:gd name="T35" fmla="*/ 41 h 99"/>
                <a:gd name="T36" fmla="*/ 3 w 99"/>
                <a:gd name="T37" fmla="*/ 31 h 99"/>
                <a:gd name="T38" fmla="*/ 7 w 99"/>
                <a:gd name="T39" fmla="*/ 22 h 99"/>
                <a:gd name="T40" fmla="*/ 14 w 99"/>
                <a:gd name="T41" fmla="*/ 14 h 99"/>
                <a:gd name="T42" fmla="*/ 14 w 99"/>
                <a:gd name="T43" fmla="*/ 14 h 99"/>
                <a:gd name="T44" fmla="*/ 21 w 99"/>
                <a:gd name="T45" fmla="*/ 8 h 99"/>
                <a:gd name="T46" fmla="*/ 31 w 99"/>
                <a:gd name="T47" fmla="*/ 4 h 99"/>
                <a:gd name="T48" fmla="*/ 39 w 99"/>
                <a:gd name="T49" fmla="*/ 1 h 99"/>
                <a:gd name="T50" fmla="*/ 49 w 99"/>
                <a:gd name="T51" fmla="*/ 0 h 99"/>
                <a:gd name="T52" fmla="*/ 49 w 99"/>
                <a:gd name="T53" fmla="*/ 0 h 99"/>
                <a:gd name="T54" fmla="*/ 60 w 99"/>
                <a:gd name="T55" fmla="*/ 0 h 99"/>
                <a:gd name="T56" fmla="*/ 69 w 99"/>
                <a:gd name="T57" fmla="*/ 3 h 99"/>
                <a:gd name="T58" fmla="*/ 77 w 99"/>
                <a:gd name="T59" fmla="*/ 7 h 99"/>
                <a:gd name="T60" fmla="*/ 85 w 99"/>
                <a:gd name="T61" fmla="*/ 14 h 99"/>
                <a:gd name="T62" fmla="*/ 85 w 99"/>
                <a:gd name="T63" fmla="*/ 14 h 99"/>
                <a:gd name="T64" fmla="*/ 91 w 99"/>
                <a:gd name="T65" fmla="*/ 21 h 99"/>
                <a:gd name="T66" fmla="*/ 97 w 99"/>
                <a:gd name="T67" fmla="*/ 29 h 99"/>
                <a:gd name="T68" fmla="*/ 99 w 99"/>
                <a:gd name="T69" fmla="*/ 39 h 99"/>
                <a:gd name="T70" fmla="*/ 99 w 99"/>
                <a:gd name="T71" fmla="*/ 49 h 99"/>
                <a:gd name="T72" fmla="*/ 99 w 99"/>
                <a:gd name="T73" fmla="*/ 49 h 99"/>
                <a:gd name="T74" fmla="*/ 99 w 99"/>
                <a:gd name="T75" fmla="*/ 60 h 99"/>
                <a:gd name="T76" fmla="*/ 97 w 99"/>
                <a:gd name="T77" fmla="*/ 70 h 99"/>
                <a:gd name="T78" fmla="*/ 92 w 99"/>
                <a:gd name="T79" fmla="*/ 78 h 99"/>
                <a:gd name="T80" fmla="*/ 85 w 99"/>
                <a:gd name="T81" fmla="*/ 85 h 99"/>
                <a:gd name="T82" fmla="*/ 85 w 99"/>
                <a:gd name="T83" fmla="*/ 8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9" h="99">
                  <a:moveTo>
                    <a:pt x="85" y="85"/>
                  </a:moveTo>
                  <a:lnTo>
                    <a:pt x="85" y="85"/>
                  </a:lnTo>
                  <a:lnTo>
                    <a:pt x="78" y="91"/>
                  </a:lnTo>
                  <a:lnTo>
                    <a:pt x="70" y="95"/>
                  </a:lnTo>
                  <a:lnTo>
                    <a:pt x="60" y="98"/>
                  </a:lnTo>
                  <a:lnTo>
                    <a:pt x="50" y="99"/>
                  </a:lnTo>
                  <a:lnTo>
                    <a:pt x="50" y="99"/>
                  </a:lnTo>
                  <a:lnTo>
                    <a:pt x="41" y="98"/>
                  </a:lnTo>
                  <a:lnTo>
                    <a:pt x="32" y="97"/>
                  </a:lnTo>
                  <a:lnTo>
                    <a:pt x="24" y="92"/>
                  </a:lnTo>
                  <a:lnTo>
                    <a:pt x="15" y="87"/>
                  </a:lnTo>
                  <a:lnTo>
                    <a:pt x="15" y="87"/>
                  </a:lnTo>
                  <a:lnTo>
                    <a:pt x="8" y="80"/>
                  </a:lnTo>
                  <a:lnTo>
                    <a:pt x="4" y="71"/>
                  </a:lnTo>
                  <a:lnTo>
                    <a:pt x="1" y="62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41"/>
                  </a:lnTo>
                  <a:lnTo>
                    <a:pt x="3" y="31"/>
                  </a:lnTo>
                  <a:lnTo>
                    <a:pt x="7" y="22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21" y="8"/>
                  </a:lnTo>
                  <a:lnTo>
                    <a:pt x="31" y="4"/>
                  </a:lnTo>
                  <a:lnTo>
                    <a:pt x="39" y="1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60" y="0"/>
                  </a:lnTo>
                  <a:lnTo>
                    <a:pt x="69" y="3"/>
                  </a:lnTo>
                  <a:lnTo>
                    <a:pt x="77" y="7"/>
                  </a:lnTo>
                  <a:lnTo>
                    <a:pt x="85" y="14"/>
                  </a:lnTo>
                  <a:lnTo>
                    <a:pt x="85" y="14"/>
                  </a:lnTo>
                  <a:lnTo>
                    <a:pt x="91" y="21"/>
                  </a:lnTo>
                  <a:lnTo>
                    <a:pt x="97" y="29"/>
                  </a:lnTo>
                  <a:lnTo>
                    <a:pt x="99" y="39"/>
                  </a:lnTo>
                  <a:lnTo>
                    <a:pt x="99" y="49"/>
                  </a:lnTo>
                  <a:lnTo>
                    <a:pt x="99" y="49"/>
                  </a:lnTo>
                  <a:lnTo>
                    <a:pt x="99" y="60"/>
                  </a:lnTo>
                  <a:lnTo>
                    <a:pt x="97" y="70"/>
                  </a:lnTo>
                  <a:lnTo>
                    <a:pt x="92" y="78"/>
                  </a:lnTo>
                  <a:lnTo>
                    <a:pt x="85" y="85"/>
                  </a:lnTo>
                  <a:lnTo>
                    <a:pt x="85" y="8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350"/>
            </a:p>
          </p:txBody>
        </p:sp>
        <p:sp>
          <p:nvSpPr>
            <p:cNvPr id="335" name="Freeform 10"/>
            <p:cNvSpPr/>
            <p:nvPr/>
          </p:nvSpPr>
          <p:spPr bwMode="auto">
            <a:xfrm>
              <a:off x="7314684" y="903307"/>
              <a:ext cx="178307" cy="200864"/>
            </a:xfrm>
            <a:custGeom>
              <a:avLst/>
              <a:gdLst>
                <a:gd name="T0" fmla="*/ 316 w 332"/>
                <a:gd name="T1" fmla="*/ 191 h 374"/>
                <a:gd name="T2" fmla="*/ 294 w 332"/>
                <a:gd name="T3" fmla="*/ 217 h 374"/>
                <a:gd name="T4" fmla="*/ 238 w 332"/>
                <a:gd name="T5" fmla="*/ 271 h 374"/>
                <a:gd name="T6" fmla="*/ 215 w 332"/>
                <a:gd name="T7" fmla="*/ 297 h 374"/>
                <a:gd name="T8" fmla="*/ 206 w 332"/>
                <a:gd name="T9" fmla="*/ 317 h 374"/>
                <a:gd name="T10" fmla="*/ 201 w 332"/>
                <a:gd name="T11" fmla="*/ 339 h 374"/>
                <a:gd name="T12" fmla="*/ 192 w 332"/>
                <a:gd name="T13" fmla="*/ 360 h 374"/>
                <a:gd name="T14" fmla="*/ 177 w 332"/>
                <a:gd name="T15" fmla="*/ 373 h 374"/>
                <a:gd name="T16" fmla="*/ 161 w 332"/>
                <a:gd name="T17" fmla="*/ 374 h 374"/>
                <a:gd name="T18" fmla="*/ 139 w 332"/>
                <a:gd name="T19" fmla="*/ 369 h 374"/>
                <a:gd name="T20" fmla="*/ 128 w 332"/>
                <a:gd name="T21" fmla="*/ 357 h 374"/>
                <a:gd name="T22" fmla="*/ 121 w 332"/>
                <a:gd name="T23" fmla="*/ 331 h 374"/>
                <a:gd name="T24" fmla="*/ 122 w 332"/>
                <a:gd name="T25" fmla="*/ 304 h 374"/>
                <a:gd name="T26" fmla="*/ 128 w 332"/>
                <a:gd name="T27" fmla="*/ 282 h 374"/>
                <a:gd name="T28" fmla="*/ 145 w 332"/>
                <a:gd name="T29" fmla="*/ 254 h 374"/>
                <a:gd name="T30" fmla="*/ 167 w 332"/>
                <a:gd name="T31" fmla="*/ 228 h 374"/>
                <a:gd name="T32" fmla="*/ 219 w 332"/>
                <a:gd name="T33" fmla="*/ 179 h 374"/>
                <a:gd name="T34" fmla="*/ 236 w 332"/>
                <a:gd name="T35" fmla="*/ 158 h 374"/>
                <a:gd name="T36" fmla="*/ 240 w 332"/>
                <a:gd name="T37" fmla="*/ 146 h 374"/>
                <a:gd name="T38" fmla="*/ 240 w 332"/>
                <a:gd name="T39" fmla="*/ 119 h 374"/>
                <a:gd name="T40" fmla="*/ 220 w 332"/>
                <a:gd name="T41" fmla="*/ 88 h 374"/>
                <a:gd name="T42" fmla="*/ 198 w 332"/>
                <a:gd name="T43" fmla="*/ 74 h 374"/>
                <a:gd name="T44" fmla="*/ 170 w 332"/>
                <a:gd name="T45" fmla="*/ 70 h 374"/>
                <a:gd name="T46" fmla="*/ 125 w 332"/>
                <a:gd name="T47" fmla="*/ 81 h 374"/>
                <a:gd name="T48" fmla="*/ 107 w 332"/>
                <a:gd name="T49" fmla="*/ 100 h 374"/>
                <a:gd name="T50" fmla="*/ 87 w 332"/>
                <a:gd name="T51" fmla="*/ 144 h 374"/>
                <a:gd name="T52" fmla="*/ 80 w 332"/>
                <a:gd name="T53" fmla="*/ 161 h 374"/>
                <a:gd name="T54" fmla="*/ 65 w 332"/>
                <a:gd name="T55" fmla="*/ 177 h 374"/>
                <a:gd name="T56" fmla="*/ 45 w 332"/>
                <a:gd name="T57" fmla="*/ 182 h 374"/>
                <a:gd name="T58" fmla="*/ 27 w 332"/>
                <a:gd name="T59" fmla="*/ 179 h 374"/>
                <a:gd name="T60" fmla="*/ 13 w 332"/>
                <a:gd name="T61" fmla="*/ 170 h 374"/>
                <a:gd name="T62" fmla="*/ 0 w 332"/>
                <a:gd name="T63" fmla="*/ 149 h 374"/>
                <a:gd name="T64" fmla="*/ 0 w 332"/>
                <a:gd name="T65" fmla="*/ 126 h 374"/>
                <a:gd name="T66" fmla="*/ 18 w 332"/>
                <a:gd name="T67" fmla="*/ 77 h 374"/>
                <a:gd name="T68" fmla="*/ 44 w 332"/>
                <a:gd name="T69" fmla="*/ 48 h 374"/>
                <a:gd name="T70" fmla="*/ 77 w 332"/>
                <a:gd name="T71" fmla="*/ 22 h 374"/>
                <a:gd name="T72" fmla="*/ 143 w 332"/>
                <a:gd name="T73" fmla="*/ 1 h 374"/>
                <a:gd name="T74" fmla="*/ 192 w 332"/>
                <a:gd name="T75" fmla="*/ 1 h 374"/>
                <a:gd name="T76" fmla="*/ 254 w 332"/>
                <a:gd name="T77" fmla="*/ 17 h 374"/>
                <a:gd name="T78" fmla="*/ 287 w 332"/>
                <a:gd name="T79" fmla="*/ 38 h 374"/>
                <a:gd name="T80" fmla="*/ 311 w 332"/>
                <a:gd name="T81" fmla="*/ 65 h 374"/>
                <a:gd name="T82" fmla="*/ 331 w 332"/>
                <a:gd name="T83" fmla="*/ 114 h 374"/>
                <a:gd name="T84" fmla="*/ 332 w 332"/>
                <a:gd name="T85" fmla="*/ 144 h 374"/>
                <a:gd name="T86" fmla="*/ 323 w 332"/>
                <a:gd name="T87" fmla="*/ 181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32" h="374">
                  <a:moveTo>
                    <a:pt x="323" y="181"/>
                  </a:moveTo>
                  <a:lnTo>
                    <a:pt x="323" y="181"/>
                  </a:lnTo>
                  <a:lnTo>
                    <a:pt x="316" y="191"/>
                  </a:lnTo>
                  <a:lnTo>
                    <a:pt x="310" y="200"/>
                  </a:lnTo>
                  <a:lnTo>
                    <a:pt x="303" y="209"/>
                  </a:lnTo>
                  <a:lnTo>
                    <a:pt x="294" y="217"/>
                  </a:lnTo>
                  <a:lnTo>
                    <a:pt x="294" y="217"/>
                  </a:lnTo>
                  <a:lnTo>
                    <a:pt x="238" y="271"/>
                  </a:lnTo>
                  <a:lnTo>
                    <a:pt x="238" y="271"/>
                  </a:lnTo>
                  <a:lnTo>
                    <a:pt x="222" y="289"/>
                  </a:lnTo>
                  <a:lnTo>
                    <a:pt x="222" y="289"/>
                  </a:lnTo>
                  <a:lnTo>
                    <a:pt x="215" y="297"/>
                  </a:lnTo>
                  <a:lnTo>
                    <a:pt x="210" y="304"/>
                  </a:lnTo>
                  <a:lnTo>
                    <a:pt x="210" y="304"/>
                  </a:lnTo>
                  <a:lnTo>
                    <a:pt x="206" y="317"/>
                  </a:lnTo>
                  <a:lnTo>
                    <a:pt x="206" y="317"/>
                  </a:lnTo>
                  <a:lnTo>
                    <a:pt x="201" y="339"/>
                  </a:lnTo>
                  <a:lnTo>
                    <a:pt x="201" y="339"/>
                  </a:lnTo>
                  <a:lnTo>
                    <a:pt x="199" y="348"/>
                  </a:lnTo>
                  <a:lnTo>
                    <a:pt x="196" y="355"/>
                  </a:lnTo>
                  <a:lnTo>
                    <a:pt x="192" y="360"/>
                  </a:lnTo>
                  <a:lnTo>
                    <a:pt x="188" y="366"/>
                  </a:lnTo>
                  <a:lnTo>
                    <a:pt x="182" y="370"/>
                  </a:lnTo>
                  <a:lnTo>
                    <a:pt x="177" y="373"/>
                  </a:lnTo>
                  <a:lnTo>
                    <a:pt x="170" y="374"/>
                  </a:lnTo>
                  <a:lnTo>
                    <a:pt x="161" y="374"/>
                  </a:lnTo>
                  <a:lnTo>
                    <a:pt x="161" y="374"/>
                  </a:lnTo>
                  <a:lnTo>
                    <a:pt x="153" y="374"/>
                  </a:lnTo>
                  <a:lnTo>
                    <a:pt x="146" y="371"/>
                  </a:lnTo>
                  <a:lnTo>
                    <a:pt x="139" y="369"/>
                  </a:lnTo>
                  <a:lnTo>
                    <a:pt x="132" y="363"/>
                  </a:lnTo>
                  <a:lnTo>
                    <a:pt x="132" y="363"/>
                  </a:lnTo>
                  <a:lnTo>
                    <a:pt x="128" y="357"/>
                  </a:lnTo>
                  <a:lnTo>
                    <a:pt x="123" y="349"/>
                  </a:lnTo>
                  <a:lnTo>
                    <a:pt x="121" y="341"/>
                  </a:lnTo>
                  <a:lnTo>
                    <a:pt x="121" y="331"/>
                  </a:lnTo>
                  <a:lnTo>
                    <a:pt x="121" y="331"/>
                  </a:lnTo>
                  <a:lnTo>
                    <a:pt x="121" y="317"/>
                  </a:lnTo>
                  <a:lnTo>
                    <a:pt x="122" y="304"/>
                  </a:lnTo>
                  <a:lnTo>
                    <a:pt x="125" y="293"/>
                  </a:lnTo>
                  <a:lnTo>
                    <a:pt x="128" y="282"/>
                  </a:lnTo>
                  <a:lnTo>
                    <a:pt x="128" y="282"/>
                  </a:lnTo>
                  <a:lnTo>
                    <a:pt x="133" y="272"/>
                  </a:lnTo>
                  <a:lnTo>
                    <a:pt x="138" y="262"/>
                  </a:lnTo>
                  <a:lnTo>
                    <a:pt x="145" y="254"/>
                  </a:lnTo>
                  <a:lnTo>
                    <a:pt x="150" y="245"/>
                  </a:lnTo>
                  <a:lnTo>
                    <a:pt x="150" y="245"/>
                  </a:lnTo>
                  <a:lnTo>
                    <a:pt x="167" y="228"/>
                  </a:lnTo>
                  <a:lnTo>
                    <a:pt x="189" y="207"/>
                  </a:lnTo>
                  <a:lnTo>
                    <a:pt x="189" y="207"/>
                  </a:lnTo>
                  <a:lnTo>
                    <a:pt x="219" y="179"/>
                  </a:lnTo>
                  <a:lnTo>
                    <a:pt x="219" y="179"/>
                  </a:lnTo>
                  <a:lnTo>
                    <a:pt x="227" y="170"/>
                  </a:lnTo>
                  <a:lnTo>
                    <a:pt x="236" y="158"/>
                  </a:lnTo>
                  <a:lnTo>
                    <a:pt x="236" y="158"/>
                  </a:lnTo>
                  <a:lnTo>
                    <a:pt x="237" y="151"/>
                  </a:lnTo>
                  <a:lnTo>
                    <a:pt x="240" y="146"/>
                  </a:lnTo>
                  <a:lnTo>
                    <a:pt x="241" y="133"/>
                  </a:lnTo>
                  <a:lnTo>
                    <a:pt x="241" y="133"/>
                  </a:lnTo>
                  <a:lnTo>
                    <a:pt x="240" y="119"/>
                  </a:lnTo>
                  <a:lnTo>
                    <a:pt x="236" y="108"/>
                  </a:lnTo>
                  <a:lnTo>
                    <a:pt x="230" y="97"/>
                  </a:lnTo>
                  <a:lnTo>
                    <a:pt x="220" y="88"/>
                  </a:lnTo>
                  <a:lnTo>
                    <a:pt x="220" y="88"/>
                  </a:lnTo>
                  <a:lnTo>
                    <a:pt x="210" y="80"/>
                  </a:lnTo>
                  <a:lnTo>
                    <a:pt x="198" y="74"/>
                  </a:lnTo>
                  <a:lnTo>
                    <a:pt x="184" y="72"/>
                  </a:lnTo>
                  <a:lnTo>
                    <a:pt x="170" y="70"/>
                  </a:lnTo>
                  <a:lnTo>
                    <a:pt x="170" y="70"/>
                  </a:lnTo>
                  <a:lnTo>
                    <a:pt x="152" y="72"/>
                  </a:lnTo>
                  <a:lnTo>
                    <a:pt x="138" y="76"/>
                  </a:lnTo>
                  <a:lnTo>
                    <a:pt x="125" y="81"/>
                  </a:lnTo>
                  <a:lnTo>
                    <a:pt x="115" y="90"/>
                  </a:lnTo>
                  <a:lnTo>
                    <a:pt x="115" y="90"/>
                  </a:lnTo>
                  <a:lnTo>
                    <a:pt x="107" y="100"/>
                  </a:lnTo>
                  <a:lnTo>
                    <a:pt x="100" y="112"/>
                  </a:lnTo>
                  <a:lnTo>
                    <a:pt x="93" y="128"/>
                  </a:lnTo>
                  <a:lnTo>
                    <a:pt x="87" y="144"/>
                  </a:lnTo>
                  <a:lnTo>
                    <a:pt x="87" y="144"/>
                  </a:lnTo>
                  <a:lnTo>
                    <a:pt x="84" y="153"/>
                  </a:lnTo>
                  <a:lnTo>
                    <a:pt x="80" y="161"/>
                  </a:lnTo>
                  <a:lnTo>
                    <a:pt x="76" y="167"/>
                  </a:lnTo>
                  <a:lnTo>
                    <a:pt x="70" y="172"/>
                  </a:lnTo>
                  <a:lnTo>
                    <a:pt x="65" y="177"/>
                  </a:lnTo>
                  <a:lnTo>
                    <a:pt x="59" y="179"/>
                  </a:lnTo>
                  <a:lnTo>
                    <a:pt x="52" y="182"/>
                  </a:lnTo>
                  <a:lnTo>
                    <a:pt x="45" y="182"/>
                  </a:lnTo>
                  <a:lnTo>
                    <a:pt x="45" y="182"/>
                  </a:lnTo>
                  <a:lnTo>
                    <a:pt x="35" y="182"/>
                  </a:lnTo>
                  <a:lnTo>
                    <a:pt x="27" y="179"/>
                  </a:lnTo>
                  <a:lnTo>
                    <a:pt x="20" y="175"/>
                  </a:lnTo>
                  <a:lnTo>
                    <a:pt x="13" y="170"/>
                  </a:lnTo>
                  <a:lnTo>
                    <a:pt x="13" y="170"/>
                  </a:lnTo>
                  <a:lnTo>
                    <a:pt x="7" y="163"/>
                  </a:lnTo>
                  <a:lnTo>
                    <a:pt x="3" y="156"/>
                  </a:lnTo>
                  <a:lnTo>
                    <a:pt x="0" y="149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0" y="126"/>
                  </a:lnTo>
                  <a:lnTo>
                    <a:pt x="4" y="109"/>
                  </a:lnTo>
                  <a:lnTo>
                    <a:pt x="10" y="94"/>
                  </a:lnTo>
                  <a:lnTo>
                    <a:pt x="18" y="77"/>
                  </a:lnTo>
                  <a:lnTo>
                    <a:pt x="18" y="77"/>
                  </a:lnTo>
                  <a:lnTo>
                    <a:pt x="30" y="62"/>
                  </a:lnTo>
                  <a:lnTo>
                    <a:pt x="44" y="48"/>
                  </a:lnTo>
                  <a:lnTo>
                    <a:pt x="59" y="34"/>
                  </a:lnTo>
                  <a:lnTo>
                    <a:pt x="77" y="22"/>
                  </a:lnTo>
                  <a:lnTo>
                    <a:pt x="77" y="22"/>
                  </a:lnTo>
                  <a:lnTo>
                    <a:pt x="98" y="13"/>
                  </a:lnTo>
                  <a:lnTo>
                    <a:pt x="119" y="6"/>
                  </a:lnTo>
                  <a:lnTo>
                    <a:pt x="143" y="1"/>
                  </a:lnTo>
                  <a:lnTo>
                    <a:pt x="168" y="0"/>
                  </a:lnTo>
                  <a:lnTo>
                    <a:pt x="168" y="0"/>
                  </a:lnTo>
                  <a:lnTo>
                    <a:pt x="192" y="1"/>
                  </a:lnTo>
                  <a:lnTo>
                    <a:pt x="213" y="4"/>
                  </a:lnTo>
                  <a:lnTo>
                    <a:pt x="234" y="8"/>
                  </a:lnTo>
                  <a:lnTo>
                    <a:pt x="254" y="17"/>
                  </a:lnTo>
                  <a:lnTo>
                    <a:pt x="254" y="17"/>
                  </a:lnTo>
                  <a:lnTo>
                    <a:pt x="271" y="27"/>
                  </a:lnTo>
                  <a:lnTo>
                    <a:pt x="287" y="38"/>
                  </a:lnTo>
                  <a:lnTo>
                    <a:pt x="300" y="51"/>
                  </a:lnTo>
                  <a:lnTo>
                    <a:pt x="311" y="65"/>
                  </a:lnTo>
                  <a:lnTo>
                    <a:pt x="311" y="65"/>
                  </a:lnTo>
                  <a:lnTo>
                    <a:pt x="321" y="80"/>
                  </a:lnTo>
                  <a:lnTo>
                    <a:pt x="327" y="97"/>
                  </a:lnTo>
                  <a:lnTo>
                    <a:pt x="331" y="114"/>
                  </a:lnTo>
                  <a:lnTo>
                    <a:pt x="332" y="130"/>
                  </a:lnTo>
                  <a:lnTo>
                    <a:pt x="332" y="130"/>
                  </a:lnTo>
                  <a:lnTo>
                    <a:pt x="332" y="144"/>
                  </a:lnTo>
                  <a:lnTo>
                    <a:pt x="330" y="157"/>
                  </a:lnTo>
                  <a:lnTo>
                    <a:pt x="327" y="170"/>
                  </a:lnTo>
                  <a:lnTo>
                    <a:pt x="323" y="181"/>
                  </a:lnTo>
                  <a:lnTo>
                    <a:pt x="323" y="18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350"/>
            </a:p>
          </p:txBody>
        </p:sp>
      </p:grpSp>
      <p:cxnSp>
        <p:nvCxnSpPr>
          <p:cNvPr id="296" name="직선 연결선 295"/>
          <p:cNvCxnSpPr/>
          <p:nvPr/>
        </p:nvCxnSpPr>
        <p:spPr>
          <a:xfrm>
            <a:off x="2302217" y="4204942"/>
            <a:ext cx="96565" cy="0"/>
          </a:xfrm>
          <a:prstGeom prst="line">
            <a:avLst/>
          </a:prstGeom>
          <a:ln w="381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직선 연결선 296"/>
          <p:cNvCxnSpPr/>
          <p:nvPr/>
        </p:nvCxnSpPr>
        <p:spPr>
          <a:xfrm>
            <a:off x="1942603" y="4329114"/>
            <a:ext cx="303063" cy="0"/>
          </a:xfrm>
          <a:prstGeom prst="line">
            <a:avLst/>
          </a:prstGeom>
          <a:ln w="381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직선 연결선 297"/>
          <p:cNvCxnSpPr/>
          <p:nvPr/>
        </p:nvCxnSpPr>
        <p:spPr>
          <a:xfrm>
            <a:off x="1916641" y="3745714"/>
            <a:ext cx="536892" cy="0"/>
          </a:xfrm>
          <a:prstGeom prst="line">
            <a:avLst/>
          </a:prstGeom>
          <a:ln w="381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직선 연결선 298"/>
          <p:cNvCxnSpPr/>
          <p:nvPr/>
        </p:nvCxnSpPr>
        <p:spPr>
          <a:xfrm>
            <a:off x="2380563" y="3813322"/>
            <a:ext cx="227694" cy="0"/>
          </a:xfrm>
          <a:prstGeom prst="line">
            <a:avLst/>
          </a:prstGeom>
          <a:ln w="381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직선 연결선 299"/>
          <p:cNvCxnSpPr/>
          <p:nvPr/>
        </p:nvCxnSpPr>
        <p:spPr>
          <a:xfrm>
            <a:off x="1627037" y="3813322"/>
            <a:ext cx="403375" cy="0"/>
          </a:xfrm>
          <a:prstGeom prst="line">
            <a:avLst/>
          </a:prstGeom>
          <a:ln w="381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직선 연결선 300"/>
          <p:cNvCxnSpPr/>
          <p:nvPr/>
        </p:nvCxnSpPr>
        <p:spPr>
          <a:xfrm>
            <a:off x="1051967" y="3937494"/>
            <a:ext cx="864674" cy="0"/>
          </a:xfrm>
          <a:prstGeom prst="line">
            <a:avLst/>
          </a:prstGeom>
          <a:ln w="381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2" name="그룹 301"/>
          <p:cNvGrpSpPr/>
          <p:nvPr/>
        </p:nvGrpSpPr>
        <p:grpSpPr>
          <a:xfrm>
            <a:off x="2073836" y="2782102"/>
            <a:ext cx="369708" cy="980122"/>
            <a:chOff x="5310188" y="1930400"/>
            <a:chExt cx="995363" cy="2374900"/>
          </a:xfrm>
        </p:grpSpPr>
        <p:sp>
          <p:nvSpPr>
            <p:cNvPr id="328" name="Freeform 260"/>
            <p:cNvSpPr>
              <a:spLocks noEditPoints="1"/>
            </p:cNvSpPr>
            <p:nvPr/>
          </p:nvSpPr>
          <p:spPr bwMode="auto">
            <a:xfrm>
              <a:off x="5340350" y="1968500"/>
              <a:ext cx="933450" cy="2305050"/>
            </a:xfrm>
            <a:custGeom>
              <a:avLst/>
              <a:gdLst>
                <a:gd name="T0" fmla="*/ 937 w 1176"/>
                <a:gd name="T1" fmla="*/ 1835 h 2904"/>
                <a:gd name="T2" fmla="*/ 1107 w 1176"/>
                <a:gd name="T3" fmla="*/ 1699 h 2904"/>
                <a:gd name="T4" fmla="*/ 1172 w 1176"/>
                <a:gd name="T5" fmla="*/ 1536 h 2904"/>
                <a:gd name="T6" fmla="*/ 1159 w 1176"/>
                <a:gd name="T7" fmla="*/ 1398 h 2904"/>
                <a:gd name="T8" fmla="*/ 1034 w 1176"/>
                <a:gd name="T9" fmla="*/ 1223 h 2904"/>
                <a:gd name="T10" fmla="*/ 860 w 1176"/>
                <a:gd name="T11" fmla="*/ 1120 h 2904"/>
                <a:gd name="T12" fmla="*/ 674 w 1176"/>
                <a:gd name="T13" fmla="*/ 1034 h 2904"/>
                <a:gd name="T14" fmla="*/ 965 w 1176"/>
                <a:gd name="T15" fmla="*/ 948 h 2904"/>
                <a:gd name="T16" fmla="*/ 1071 w 1176"/>
                <a:gd name="T17" fmla="*/ 844 h 2904"/>
                <a:gd name="T18" fmla="*/ 1135 w 1176"/>
                <a:gd name="T19" fmla="*/ 695 h 2904"/>
                <a:gd name="T20" fmla="*/ 1148 w 1176"/>
                <a:gd name="T21" fmla="*/ 530 h 2904"/>
                <a:gd name="T22" fmla="*/ 1107 w 1176"/>
                <a:gd name="T23" fmla="*/ 344 h 2904"/>
                <a:gd name="T24" fmla="*/ 1008 w 1176"/>
                <a:gd name="T25" fmla="*/ 185 h 2904"/>
                <a:gd name="T26" fmla="*/ 864 w 1176"/>
                <a:gd name="T27" fmla="*/ 68 h 2904"/>
                <a:gd name="T28" fmla="*/ 685 w 1176"/>
                <a:gd name="T29" fmla="*/ 6 h 2904"/>
                <a:gd name="T30" fmla="*/ 517 w 1176"/>
                <a:gd name="T31" fmla="*/ 6 h 2904"/>
                <a:gd name="T32" fmla="*/ 336 w 1176"/>
                <a:gd name="T33" fmla="*/ 66 h 2904"/>
                <a:gd name="T34" fmla="*/ 191 w 1176"/>
                <a:gd name="T35" fmla="*/ 181 h 2904"/>
                <a:gd name="T36" fmla="*/ 90 w 1176"/>
                <a:gd name="T37" fmla="*/ 338 h 2904"/>
                <a:gd name="T38" fmla="*/ 47 w 1176"/>
                <a:gd name="T39" fmla="*/ 525 h 2904"/>
                <a:gd name="T40" fmla="*/ 67 w 1176"/>
                <a:gd name="T41" fmla="*/ 695 h 2904"/>
                <a:gd name="T42" fmla="*/ 41 w 1176"/>
                <a:gd name="T43" fmla="*/ 823 h 2904"/>
                <a:gd name="T44" fmla="*/ 2 w 1176"/>
                <a:gd name="T45" fmla="*/ 975 h 2904"/>
                <a:gd name="T46" fmla="*/ 88 w 1176"/>
                <a:gd name="T47" fmla="*/ 1122 h 2904"/>
                <a:gd name="T48" fmla="*/ 11 w 1176"/>
                <a:gd name="T49" fmla="*/ 1374 h 2904"/>
                <a:gd name="T50" fmla="*/ 38 w 1176"/>
                <a:gd name="T51" fmla="*/ 1497 h 2904"/>
                <a:gd name="T52" fmla="*/ 138 w 1176"/>
                <a:gd name="T53" fmla="*/ 1549 h 2904"/>
                <a:gd name="T54" fmla="*/ 271 w 1176"/>
                <a:gd name="T55" fmla="*/ 1518 h 2904"/>
                <a:gd name="T56" fmla="*/ 293 w 1176"/>
                <a:gd name="T57" fmla="*/ 1753 h 2904"/>
                <a:gd name="T58" fmla="*/ 230 w 1176"/>
                <a:gd name="T59" fmla="*/ 2606 h 2904"/>
                <a:gd name="T60" fmla="*/ 82 w 1176"/>
                <a:gd name="T61" fmla="*/ 2671 h 2904"/>
                <a:gd name="T62" fmla="*/ 41 w 1176"/>
                <a:gd name="T63" fmla="*/ 2757 h 2904"/>
                <a:gd name="T64" fmla="*/ 56 w 1176"/>
                <a:gd name="T65" fmla="*/ 2839 h 2904"/>
                <a:gd name="T66" fmla="*/ 159 w 1176"/>
                <a:gd name="T67" fmla="*/ 2891 h 2904"/>
                <a:gd name="T68" fmla="*/ 375 w 1176"/>
                <a:gd name="T69" fmla="*/ 2900 h 2904"/>
                <a:gd name="T70" fmla="*/ 519 w 1176"/>
                <a:gd name="T71" fmla="*/ 2835 h 2904"/>
                <a:gd name="T72" fmla="*/ 588 w 1176"/>
                <a:gd name="T73" fmla="*/ 2712 h 2904"/>
                <a:gd name="T74" fmla="*/ 629 w 1176"/>
                <a:gd name="T75" fmla="*/ 2824 h 2904"/>
                <a:gd name="T76" fmla="*/ 732 w 1176"/>
                <a:gd name="T77" fmla="*/ 2876 h 2904"/>
                <a:gd name="T78" fmla="*/ 1032 w 1176"/>
                <a:gd name="T79" fmla="*/ 2871 h 2904"/>
                <a:gd name="T80" fmla="*/ 1099 w 1176"/>
                <a:gd name="T81" fmla="*/ 2816 h 2904"/>
                <a:gd name="T82" fmla="*/ 1084 w 1176"/>
                <a:gd name="T83" fmla="*/ 2718 h 2904"/>
                <a:gd name="T84" fmla="*/ 993 w 1176"/>
                <a:gd name="T85" fmla="*/ 2621 h 2904"/>
                <a:gd name="T86" fmla="*/ 330 w 1176"/>
                <a:gd name="T87" fmla="*/ 1346 h 2904"/>
                <a:gd name="T88" fmla="*/ 302 w 1176"/>
                <a:gd name="T89" fmla="*/ 1139 h 2904"/>
                <a:gd name="T90" fmla="*/ 474 w 1176"/>
                <a:gd name="T91" fmla="*/ 1029 h 2904"/>
                <a:gd name="T92" fmla="*/ 332 w 1176"/>
                <a:gd name="T93" fmla="*/ 1396 h 2904"/>
                <a:gd name="T94" fmla="*/ 502 w 1176"/>
                <a:gd name="T95" fmla="*/ 2283 h 2904"/>
                <a:gd name="T96" fmla="*/ 532 w 1176"/>
                <a:gd name="T97" fmla="*/ 2040 h 2904"/>
                <a:gd name="T98" fmla="*/ 573 w 1176"/>
                <a:gd name="T99" fmla="*/ 2008 h 2904"/>
                <a:gd name="T100" fmla="*/ 614 w 1176"/>
                <a:gd name="T101" fmla="*/ 2152 h 2904"/>
                <a:gd name="T102" fmla="*/ 601 w 1176"/>
                <a:gd name="T103" fmla="*/ 2667 h 2904"/>
                <a:gd name="T104" fmla="*/ 851 w 1176"/>
                <a:gd name="T105" fmla="*/ 1372 h 2904"/>
                <a:gd name="T106" fmla="*/ 926 w 1176"/>
                <a:gd name="T107" fmla="*/ 1447 h 2904"/>
                <a:gd name="T108" fmla="*/ 935 w 1176"/>
                <a:gd name="T109" fmla="*/ 1516 h 2904"/>
                <a:gd name="T110" fmla="*/ 844 w 1176"/>
                <a:gd name="T111" fmla="*/ 1607 h 2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6" h="2904">
                  <a:moveTo>
                    <a:pt x="834" y="2581"/>
                  </a:moveTo>
                  <a:lnTo>
                    <a:pt x="814" y="1883"/>
                  </a:lnTo>
                  <a:lnTo>
                    <a:pt x="814" y="1883"/>
                  </a:lnTo>
                  <a:lnTo>
                    <a:pt x="831" y="1878"/>
                  </a:lnTo>
                  <a:lnTo>
                    <a:pt x="875" y="1863"/>
                  </a:lnTo>
                  <a:lnTo>
                    <a:pt x="905" y="1850"/>
                  </a:lnTo>
                  <a:lnTo>
                    <a:pt x="937" y="1835"/>
                  </a:lnTo>
                  <a:lnTo>
                    <a:pt x="972" y="1816"/>
                  </a:lnTo>
                  <a:lnTo>
                    <a:pt x="1008" y="1792"/>
                  </a:lnTo>
                  <a:lnTo>
                    <a:pt x="1043" y="1766"/>
                  </a:lnTo>
                  <a:lnTo>
                    <a:pt x="1060" y="1751"/>
                  </a:lnTo>
                  <a:lnTo>
                    <a:pt x="1077" y="1734"/>
                  </a:lnTo>
                  <a:lnTo>
                    <a:pt x="1092" y="1717"/>
                  </a:lnTo>
                  <a:lnTo>
                    <a:pt x="1107" y="1699"/>
                  </a:lnTo>
                  <a:lnTo>
                    <a:pt x="1120" y="1680"/>
                  </a:lnTo>
                  <a:lnTo>
                    <a:pt x="1133" y="1659"/>
                  </a:lnTo>
                  <a:lnTo>
                    <a:pt x="1144" y="1637"/>
                  </a:lnTo>
                  <a:lnTo>
                    <a:pt x="1153" y="1613"/>
                  </a:lnTo>
                  <a:lnTo>
                    <a:pt x="1163" y="1589"/>
                  </a:lnTo>
                  <a:lnTo>
                    <a:pt x="1168" y="1564"/>
                  </a:lnTo>
                  <a:lnTo>
                    <a:pt x="1172" y="1536"/>
                  </a:lnTo>
                  <a:lnTo>
                    <a:pt x="1176" y="1508"/>
                  </a:lnTo>
                  <a:lnTo>
                    <a:pt x="1176" y="1478"/>
                  </a:lnTo>
                  <a:lnTo>
                    <a:pt x="1174" y="1447"/>
                  </a:lnTo>
                  <a:lnTo>
                    <a:pt x="1174" y="1447"/>
                  </a:lnTo>
                  <a:lnTo>
                    <a:pt x="1170" y="1434"/>
                  </a:lnTo>
                  <a:lnTo>
                    <a:pt x="1166" y="1419"/>
                  </a:lnTo>
                  <a:lnTo>
                    <a:pt x="1159" y="1398"/>
                  </a:lnTo>
                  <a:lnTo>
                    <a:pt x="1150" y="1376"/>
                  </a:lnTo>
                  <a:lnTo>
                    <a:pt x="1137" y="1348"/>
                  </a:lnTo>
                  <a:lnTo>
                    <a:pt x="1120" y="1318"/>
                  </a:lnTo>
                  <a:lnTo>
                    <a:pt x="1097" y="1288"/>
                  </a:lnTo>
                  <a:lnTo>
                    <a:pt x="1069" y="1254"/>
                  </a:lnTo>
                  <a:lnTo>
                    <a:pt x="1053" y="1240"/>
                  </a:lnTo>
                  <a:lnTo>
                    <a:pt x="1034" y="1223"/>
                  </a:lnTo>
                  <a:lnTo>
                    <a:pt x="1015" y="1208"/>
                  </a:lnTo>
                  <a:lnTo>
                    <a:pt x="995" y="1191"/>
                  </a:lnTo>
                  <a:lnTo>
                    <a:pt x="970" y="1176"/>
                  </a:lnTo>
                  <a:lnTo>
                    <a:pt x="946" y="1161"/>
                  </a:lnTo>
                  <a:lnTo>
                    <a:pt x="920" y="1146"/>
                  </a:lnTo>
                  <a:lnTo>
                    <a:pt x="892" y="1133"/>
                  </a:lnTo>
                  <a:lnTo>
                    <a:pt x="860" y="1120"/>
                  </a:lnTo>
                  <a:lnTo>
                    <a:pt x="827" y="1109"/>
                  </a:lnTo>
                  <a:lnTo>
                    <a:pt x="793" y="1098"/>
                  </a:lnTo>
                  <a:lnTo>
                    <a:pt x="756" y="1087"/>
                  </a:lnTo>
                  <a:lnTo>
                    <a:pt x="715" y="1077"/>
                  </a:lnTo>
                  <a:lnTo>
                    <a:pt x="674" y="1070"/>
                  </a:lnTo>
                  <a:lnTo>
                    <a:pt x="674" y="1034"/>
                  </a:lnTo>
                  <a:lnTo>
                    <a:pt x="674" y="1034"/>
                  </a:lnTo>
                  <a:lnTo>
                    <a:pt x="724" y="1029"/>
                  </a:lnTo>
                  <a:lnTo>
                    <a:pt x="773" y="1021"/>
                  </a:lnTo>
                  <a:lnTo>
                    <a:pt x="821" y="1012"/>
                  </a:lnTo>
                  <a:lnTo>
                    <a:pt x="864" y="997"/>
                  </a:lnTo>
                  <a:lnTo>
                    <a:pt x="907" y="980"/>
                  </a:lnTo>
                  <a:lnTo>
                    <a:pt x="946" y="960"/>
                  </a:lnTo>
                  <a:lnTo>
                    <a:pt x="965" y="948"/>
                  </a:lnTo>
                  <a:lnTo>
                    <a:pt x="982" y="935"/>
                  </a:lnTo>
                  <a:lnTo>
                    <a:pt x="998" y="922"/>
                  </a:lnTo>
                  <a:lnTo>
                    <a:pt x="1015" y="909"/>
                  </a:lnTo>
                  <a:lnTo>
                    <a:pt x="1030" y="894"/>
                  </a:lnTo>
                  <a:lnTo>
                    <a:pt x="1045" y="878"/>
                  </a:lnTo>
                  <a:lnTo>
                    <a:pt x="1058" y="861"/>
                  </a:lnTo>
                  <a:lnTo>
                    <a:pt x="1071" y="844"/>
                  </a:lnTo>
                  <a:lnTo>
                    <a:pt x="1084" y="825"/>
                  </a:lnTo>
                  <a:lnTo>
                    <a:pt x="1096" y="807"/>
                  </a:lnTo>
                  <a:lnTo>
                    <a:pt x="1105" y="786"/>
                  </a:lnTo>
                  <a:lnTo>
                    <a:pt x="1114" y="764"/>
                  </a:lnTo>
                  <a:lnTo>
                    <a:pt x="1122" y="741"/>
                  </a:lnTo>
                  <a:lnTo>
                    <a:pt x="1129" y="719"/>
                  </a:lnTo>
                  <a:lnTo>
                    <a:pt x="1135" y="695"/>
                  </a:lnTo>
                  <a:lnTo>
                    <a:pt x="1140" y="670"/>
                  </a:lnTo>
                  <a:lnTo>
                    <a:pt x="1144" y="644"/>
                  </a:lnTo>
                  <a:lnTo>
                    <a:pt x="1148" y="616"/>
                  </a:lnTo>
                  <a:lnTo>
                    <a:pt x="1150" y="588"/>
                  </a:lnTo>
                  <a:lnTo>
                    <a:pt x="1150" y="560"/>
                  </a:lnTo>
                  <a:lnTo>
                    <a:pt x="1150" y="560"/>
                  </a:lnTo>
                  <a:lnTo>
                    <a:pt x="1148" y="530"/>
                  </a:lnTo>
                  <a:lnTo>
                    <a:pt x="1146" y="502"/>
                  </a:lnTo>
                  <a:lnTo>
                    <a:pt x="1144" y="474"/>
                  </a:lnTo>
                  <a:lnTo>
                    <a:pt x="1138" y="448"/>
                  </a:lnTo>
                  <a:lnTo>
                    <a:pt x="1133" y="420"/>
                  </a:lnTo>
                  <a:lnTo>
                    <a:pt x="1125" y="394"/>
                  </a:lnTo>
                  <a:lnTo>
                    <a:pt x="1116" y="368"/>
                  </a:lnTo>
                  <a:lnTo>
                    <a:pt x="1107" y="344"/>
                  </a:lnTo>
                  <a:lnTo>
                    <a:pt x="1096" y="318"/>
                  </a:lnTo>
                  <a:lnTo>
                    <a:pt x="1084" y="293"/>
                  </a:lnTo>
                  <a:lnTo>
                    <a:pt x="1071" y="271"/>
                  </a:lnTo>
                  <a:lnTo>
                    <a:pt x="1056" y="249"/>
                  </a:lnTo>
                  <a:lnTo>
                    <a:pt x="1041" y="226"/>
                  </a:lnTo>
                  <a:lnTo>
                    <a:pt x="1025" y="204"/>
                  </a:lnTo>
                  <a:lnTo>
                    <a:pt x="1008" y="185"/>
                  </a:lnTo>
                  <a:lnTo>
                    <a:pt x="989" y="165"/>
                  </a:lnTo>
                  <a:lnTo>
                    <a:pt x="970" y="146"/>
                  </a:lnTo>
                  <a:lnTo>
                    <a:pt x="952" y="129"/>
                  </a:lnTo>
                  <a:lnTo>
                    <a:pt x="931" y="112"/>
                  </a:lnTo>
                  <a:lnTo>
                    <a:pt x="909" y="96"/>
                  </a:lnTo>
                  <a:lnTo>
                    <a:pt x="887" y="81"/>
                  </a:lnTo>
                  <a:lnTo>
                    <a:pt x="864" y="68"/>
                  </a:lnTo>
                  <a:lnTo>
                    <a:pt x="840" y="55"/>
                  </a:lnTo>
                  <a:lnTo>
                    <a:pt x="816" y="43"/>
                  </a:lnTo>
                  <a:lnTo>
                    <a:pt x="791" y="34"/>
                  </a:lnTo>
                  <a:lnTo>
                    <a:pt x="765" y="25"/>
                  </a:lnTo>
                  <a:lnTo>
                    <a:pt x="739" y="17"/>
                  </a:lnTo>
                  <a:lnTo>
                    <a:pt x="713" y="12"/>
                  </a:lnTo>
                  <a:lnTo>
                    <a:pt x="685" y="6"/>
                  </a:lnTo>
                  <a:lnTo>
                    <a:pt x="657" y="2"/>
                  </a:lnTo>
                  <a:lnTo>
                    <a:pt x="629" y="0"/>
                  </a:lnTo>
                  <a:lnTo>
                    <a:pt x="601" y="0"/>
                  </a:lnTo>
                  <a:lnTo>
                    <a:pt x="601" y="0"/>
                  </a:lnTo>
                  <a:lnTo>
                    <a:pt x="573" y="0"/>
                  </a:lnTo>
                  <a:lnTo>
                    <a:pt x="545" y="2"/>
                  </a:lnTo>
                  <a:lnTo>
                    <a:pt x="517" y="6"/>
                  </a:lnTo>
                  <a:lnTo>
                    <a:pt x="489" y="12"/>
                  </a:lnTo>
                  <a:lnTo>
                    <a:pt x="463" y="17"/>
                  </a:lnTo>
                  <a:lnTo>
                    <a:pt x="437" y="25"/>
                  </a:lnTo>
                  <a:lnTo>
                    <a:pt x="411" y="34"/>
                  </a:lnTo>
                  <a:lnTo>
                    <a:pt x="385" y="43"/>
                  </a:lnTo>
                  <a:lnTo>
                    <a:pt x="360" y="55"/>
                  </a:lnTo>
                  <a:lnTo>
                    <a:pt x="336" y="66"/>
                  </a:lnTo>
                  <a:lnTo>
                    <a:pt x="314" y="81"/>
                  </a:lnTo>
                  <a:lnTo>
                    <a:pt x="291" y="94"/>
                  </a:lnTo>
                  <a:lnTo>
                    <a:pt x="269" y="111"/>
                  </a:lnTo>
                  <a:lnTo>
                    <a:pt x="248" y="125"/>
                  </a:lnTo>
                  <a:lnTo>
                    <a:pt x="228" y="144"/>
                  </a:lnTo>
                  <a:lnTo>
                    <a:pt x="209" y="163"/>
                  </a:lnTo>
                  <a:lnTo>
                    <a:pt x="191" y="181"/>
                  </a:lnTo>
                  <a:lnTo>
                    <a:pt x="174" y="202"/>
                  </a:lnTo>
                  <a:lnTo>
                    <a:pt x="157" y="222"/>
                  </a:lnTo>
                  <a:lnTo>
                    <a:pt x="142" y="243"/>
                  </a:lnTo>
                  <a:lnTo>
                    <a:pt x="127" y="267"/>
                  </a:lnTo>
                  <a:lnTo>
                    <a:pt x="114" y="290"/>
                  </a:lnTo>
                  <a:lnTo>
                    <a:pt x="101" y="314"/>
                  </a:lnTo>
                  <a:lnTo>
                    <a:pt x="90" y="338"/>
                  </a:lnTo>
                  <a:lnTo>
                    <a:pt x="80" y="362"/>
                  </a:lnTo>
                  <a:lnTo>
                    <a:pt x="71" y="389"/>
                  </a:lnTo>
                  <a:lnTo>
                    <a:pt x="64" y="415"/>
                  </a:lnTo>
                  <a:lnTo>
                    <a:pt x="58" y="443"/>
                  </a:lnTo>
                  <a:lnTo>
                    <a:pt x="52" y="469"/>
                  </a:lnTo>
                  <a:lnTo>
                    <a:pt x="51" y="497"/>
                  </a:lnTo>
                  <a:lnTo>
                    <a:pt x="47" y="525"/>
                  </a:lnTo>
                  <a:lnTo>
                    <a:pt x="47" y="555"/>
                  </a:lnTo>
                  <a:lnTo>
                    <a:pt x="47" y="555"/>
                  </a:lnTo>
                  <a:lnTo>
                    <a:pt x="49" y="585"/>
                  </a:lnTo>
                  <a:lnTo>
                    <a:pt x="51" y="613"/>
                  </a:lnTo>
                  <a:lnTo>
                    <a:pt x="54" y="641"/>
                  </a:lnTo>
                  <a:lnTo>
                    <a:pt x="60" y="669"/>
                  </a:lnTo>
                  <a:lnTo>
                    <a:pt x="67" y="695"/>
                  </a:lnTo>
                  <a:lnTo>
                    <a:pt x="77" y="721"/>
                  </a:lnTo>
                  <a:lnTo>
                    <a:pt x="88" y="745"/>
                  </a:lnTo>
                  <a:lnTo>
                    <a:pt x="99" y="769"/>
                  </a:lnTo>
                  <a:lnTo>
                    <a:pt x="99" y="769"/>
                  </a:lnTo>
                  <a:lnTo>
                    <a:pt x="77" y="784"/>
                  </a:lnTo>
                  <a:lnTo>
                    <a:pt x="58" y="803"/>
                  </a:lnTo>
                  <a:lnTo>
                    <a:pt x="41" y="823"/>
                  </a:lnTo>
                  <a:lnTo>
                    <a:pt x="26" y="844"/>
                  </a:lnTo>
                  <a:lnTo>
                    <a:pt x="15" y="868"/>
                  </a:lnTo>
                  <a:lnTo>
                    <a:pt x="8" y="894"/>
                  </a:lnTo>
                  <a:lnTo>
                    <a:pt x="2" y="920"/>
                  </a:lnTo>
                  <a:lnTo>
                    <a:pt x="0" y="948"/>
                  </a:lnTo>
                  <a:lnTo>
                    <a:pt x="0" y="948"/>
                  </a:lnTo>
                  <a:lnTo>
                    <a:pt x="2" y="975"/>
                  </a:lnTo>
                  <a:lnTo>
                    <a:pt x="6" y="1001"/>
                  </a:lnTo>
                  <a:lnTo>
                    <a:pt x="13" y="1025"/>
                  </a:lnTo>
                  <a:lnTo>
                    <a:pt x="24" y="1047"/>
                  </a:lnTo>
                  <a:lnTo>
                    <a:pt x="38" y="1068"/>
                  </a:lnTo>
                  <a:lnTo>
                    <a:pt x="52" y="1088"/>
                  </a:lnTo>
                  <a:lnTo>
                    <a:pt x="69" y="1105"/>
                  </a:lnTo>
                  <a:lnTo>
                    <a:pt x="88" y="1122"/>
                  </a:lnTo>
                  <a:lnTo>
                    <a:pt x="88" y="1122"/>
                  </a:lnTo>
                  <a:lnTo>
                    <a:pt x="69" y="1176"/>
                  </a:lnTo>
                  <a:lnTo>
                    <a:pt x="49" y="1234"/>
                  </a:lnTo>
                  <a:lnTo>
                    <a:pt x="30" y="1292"/>
                  </a:lnTo>
                  <a:lnTo>
                    <a:pt x="23" y="1320"/>
                  </a:lnTo>
                  <a:lnTo>
                    <a:pt x="15" y="1348"/>
                  </a:lnTo>
                  <a:lnTo>
                    <a:pt x="11" y="1374"/>
                  </a:lnTo>
                  <a:lnTo>
                    <a:pt x="8" y="1400"/>
                  </a:lnTo>
                  <a:lnTo>
                    <a:pt x="8" y="1424"/>
                  </a:lnTo>
                  <a:lnTo>
                    <a:pt x="11" y="1449"/>
                  </a:lnTo>
                  <a:lnTo>
                    <a:pt x="19" y="1469"/>
                  </a:lnTo>
                  <a:lnTo>
                    <a:pt x="24" y="1478"/>
                  </a:lnTo>
                  <a:lnTo>
                    <a:pt x="30" y="1488"/>
                  </a:lnTo>
                  <a:lnTo>
                    <a:pt x="38" y="1497"/>
                  </a:lnTo>
                  <a:lnTo>
                    <a:pt x="45" y="1506"/>
                  </a:lnTo>
                  <a:lnTo>
                    <a:pt x="54" y="1514"/>
                  </a:lnTo>
                  <a:lnTo>
                    <a:pt x="66" y="1521"/>
                  </a:lnTo>
                  <a:lnTo>
                    <a:pt x="66" y="1521"/>
                  </a:lnTo>
                  <a:lnTo>
                    <a:pt x="90" y="1534"/>
                  </a:lnTo>
                  <a:lnTo>
                    <a:pt x="116" y="1544"/>
                  </a:lnTo>
                  <a:lnTo>
                    <a:pt x="138" y="1549"/>
                  </a:lnTo>
                  <a:lnTo>
                    <a:pt x="163" y="1551"/>
                  </a:lnTo>
                  <a:lnTo>
                    <a:pt x="183" y="1549"/>
                  </a:lnTo>
                  <a:lnTo>
                    <a:pt x="204" y="1546"/>
                  </a:lnTo>
                  <a:lnTo>
                    <a:pt x="224" y="1542"/>
                  </a:lnTo>
                  <a:lnTo>
                    <a:pt x="241" y="1534"/>
                  </a:lnTo>
                  <a:lnTo>
                    <a:pt x="258" y="1527"/>
                  </a:lnTo>
                  <a:lnTo>
                    <a:pt x="271" y="1518"/>
                  </a:lnTo>
                  <a:lnTo>
                    <a:pt x="295" y="1501"/>
                  </a:lnTo>
                  <a:lnTo>
                    <a:pt x="308" y="1488"/>
                  </a:lnTo>
                  <a:lnTo>
                    <a:pt x="314" y="1484"/>
                  </a:lnTo>
                  <a:lnTo>
                    <a:pt x="314" y="1484"/>
                  </a:lnTo>
                  <a:lnTo>
                    <a:pt x="308" y="1549"/>
                  </a:lnTo>
                  <a:lnTo>
                    <a:pt x="301" y="1633"/>
                  </a:lnTo>
                  <a:lnTo>
                    <a:pt x="293" y="1753"/>
                  </a:lnTo>
                  <a:lnTo>
                    <a:pt x="286" y="1908"/>
                  </a:lnTo>
                  <a:lnTo>
                    <a:pt x="280" y="2100"/>
                  </a:lnTo>
                  <a:lnTo>
                    <a:pt x="276" y="2329"/>
                  </a:lnTo>
                  <a:lnTo>
                    <a:pt x="274" y="2600"/>
                  </a:lnTo>
                  <a:lnTo>
                    <a:pt x="274" y="2600"/>
                  </a:lnTo>
                  <a:lnTo>
                    <a:pt x="261" y="2600"/>
                  </a:lnTo>
                  <a:lnTo>
                    <a:pt x="230" y="2606"/>
                  </a:lnTo>
                  <a:lnTo>
                    <a:pt x="209" y="2609"/>
                  </a:lnTo>
                  <a:lnTo>
                    <a:pt x="187" y="2615"/>
                  </a:lnTo>
                  <a:lnTo>
                    <a:pt x="163" y="2624"/>
                  </a:lnTo>
                  <a:lnTo>
                    <a:pt x="138" y="2634"/>
                  </a:lnTo>
                  <a:lnTo>
                    <a:pt x="114" y="2647"/>
                  </a:lnTo>
                  <a:lnTo>
                    <a:pt x="92" y="2662"/>
                  </a:lnTo>
                  <a:lnTo>
                    <a:pt x="82" y="2671"/>
                  </a:lnTo>
                  <a:lnTo>
                    <a:pt x="73" y="2680"/>
                  </a:lnTo>
                  <a:lnTo>
                    <a:pt x="66" y="2690"/>
                  </a:lnTo>
                  <a:lnTo>
                    <a:pt x="58" y="2701"/>
                  </a:lnTo>
                  <a:lnTo>
                    <a:pt x="51" y="2714"/>
                  </a:lnTo>
                  <a:lnTo>
                    <a:pt x="47" y="2727"/>
                  </a:lnTo>
                  <a:lnTo>
                    <a:pt x="43" y="2742"/>
                  </a:lnTo>
                  <a:lnTo>
                    <a:pt x="41" y="2757"/>
                  </a:lnTo>
                  <a:lnTo>
                    <a:pt x="41" y="2772"/>
                  </a:lnTo>
                  <a:lnTo>
                    <a:pt x="41" y="2788"/>
                  </a:lnTo>
                  <a:lnTo>
                    <a:pt x="45" y="2807"/>
                  </a:lnTo>
                  <a:lnTo>
                    <a:pt x="51" y="2826"/>
                  </a:lnTo>
                  <a:lnTo>
                    <a:pt x="51" y="2826"/>
                  </a:lnTo>
                  <a:lnTo>
                    <a:pt x="51" y="2830"/>
                  </a:lnTo>
                  <a:lnTo>
                    <a:pt x="56" y="2839"/>
                  </a:lnTo>
                  <a:lnTo>
                    <a:pt x="66" y="2850"/>
                  </a:lnTo>
                  <a:lnTo>
                    <a:pt x="75" y="2858"/>
                  </a:lnTo>
                  <a:lnTo>
                    <a:pt x="84" y="2865"/>
                  </a:lnTo>
                  <a:lnTo>
                    <a:pt x="99" y="2872"/>
                  </a:lnTo>
                  <a:lnTo>
                    <a:pt x="116" y="2880"/>
                  </a:lnTo>
                  <a:lnTo>
                    <a:pt x="135" y="2886"/>
                  </a:lnTo>
                  <a:lnTo>
                    <a:pt x="159" y="2891"/>
                  </a:lnTo>
                  <a:lnTo>
                    <a:pt x="187" y="2897"/>
                  </a:lnTo>
                  <a:lnTo>
                    <a:pt x="219" y="2900"/>
                  </a:lnTo>
                  <a:lnTo>
                    <a:pt x="256" y="2902"/>
                  </a:lnTo>
                  <a:lnTo>
                    <a:pt x="297" y="2904"/>
                  </a:lnTo>
                  <a:lnTo>
                    <a:pt x="297" y="2904"/>
                  </a:lnTo>
                  <a:lnTo>
                    <a:pt x="340" y="2902"/>
                  </a:lnTo>
                  <a:lnTo>
                    <a:pt x="375" y="2900"/>
                  </a:lnTo>
                  <a:lnTo>
                    <a:pt x="407" y="2895"/>
                  </a:lnTo>
                  <a:lnTo>
                    <a:pt x="435" y="2889"/>
                  </a:lnTo>
                  <a:lnTo>
                    <a:pt x="459" y="2880"/>
                  </a:lnTo>
                  <a:lnTo>
                    <a:pt x="478" y="2871"/>
                  </a:lnTo>
                  <a:lnTo>
                    <a:pt x="495" y="2861"/>
                  </a:lnTo>
                  <a:lnTo>
                    <a:pt x="508" y="2848"/>
                  </a:lnTo>
                  <a:lnTo>
                    <a:pt x="519" y="2835"/>
                  </a:lnTo>
                  <a:lnTo>
                    <a:pt x="528" y="2820"/>
                  </a:lnTo>
                  <a:lnTo>
                    <a:pt x="536" y="2805"/>
                  </a:lnTo>
                  <a:lnTo>
                    <a:pt x="541" y="2788"/>
                  </a:lnTo>
                  <a:lnTo>
                    <a:pt x="549" y="2751"/>
                  </a:lnTo>
                  <a:lnTo>
                    <a:pt x="556" y="2712"/>
                  </a:lnTo>
                  <a:lnTo>
                    <a:pt x="588" y="2712"/>
                  </a:lnTo>
                  <a:lnTo>
                    <a:pt x="588" y="2712"/>
                  </a:lnTo>
                  <a:lnTo>
                    <a:pt x="590" y="2719"/>
                  </a:lnTo>
                  <a:lnTo>
                    <a:pt x="592" y="2738"/>
                  </a:lnTo>
                  <a:lnTo>
                    <a:pt x="599" y="2764"/>
                  </a:lnTo>
                  <a:lnTo>
                    <a:pt x="605" y="2779"/>
                  </a:lnTo>
                  <a:lnTo>
                    <a:pt x="610" y="2794"/>
                  </a:lnTo>
                  <a:lnTo>
                    <a:pt x="620" y="2809"/>
                  </a:lnTo>
                  <a:lnTo>
                    <a:pt x="629" y="2824"/>
                  </a:lnTo>
                  <a:lnTo>
                    <a:pt x="640" y="2839"/>
                  </a:lnTo>
                  <a:lnTo>
                    <a:pt x="653" y="2850"/>
                  </a:lnTo>
                  <a:lnTo>
                    <a:pt x="670" y="2861"/>
                  </a:lnTo>
                  <a:lnTo>
                    <a:pt x="687" y="2871"/>
                  </a:lnTo>
                  <a:lnTo>
                    <a:pt x="707" y="2874"/>
                  </a:lnTo>
                  <a:lnTo>
                    <a:pt x="732" y="2876"/>
                  </a:lnTo>
                  <a:lnTo>
                    <a:pt x="732" y="2876"/>
                  </a:lnTo>
                  <a:lnTo>
                    <a:pt x="786" y="2878"/>
                  </a:lnTo>
                  <a:lnTo>
                    <a:pt x="847" y="2882"/>
                  </a:lnTo>
                  <a:lnTo>
                    <a:pt x="913" y="2884"/>
                  </a:lnTo>
                  <a:lnTo>
                    <a:pt x="944" y="2882"/>
                  </a:lnTo>
                  <a:lnTo>
                    <a:pt x="976" y="2880"/>
                  </a:lnTo>
                  <a:lnTo>
                    <a:pt x="1006" y="2876"/>
                  </a:lnTo>
                  <a:lnTo>
                    <a:pt x="1032" y="2871"/>
                  </a:lnTo>
                  <a:lnTo>
                    <a:pt x="1054" y="2861"/>
                  </a:lnTo>
                  <a:lnTo>
                    <a:pt x="1066" y="2856"/>
                  </a:lnTo>
                  <a:lnTo>
                    <a:pt x="1073" y="2850"/>
                  </a:lnTo>
                  <a:lnTo>
                    <a:pt x="1082" y="2843"/>
                  </a:lnTo>
                  <a:lnTo>
                    <a:pt x="1088" y="2835"/>
                  </a:lnTo>
                  <a:lnTo>
                    <a:pt x="1094" y="2826"/>
                  </a:lnTo>
                  <a:lnTo>
                    <a:pt x="1099" y="2816"/>
                  </a:lnTo>
                  <a:lnTo>
                    <a:pt x="1101" y="2805"/>
                  </a:lnTo>
                  <a:lnTo>
                    <a:pt x="1101" y="2794"/>
                  </a:lnTo>
                  <a:lnTo>
                    <a:pt x="1101" y="2781"/>
                  </a:lnTo>
                  <a:lnTo>
                    <a:pt x="1099" y="2768"/>
                  </a:lnTo>
                  <a:lnTo>
                    <a:pt x="1099" y="2768"/>
                  </a:lnTo>
                  <a:lnTo>
                    <a:pt x="1092" y="2740"/>
                  </a:lnTo>
                  <a:lnTo>
                    <a:pt x="1084" y="2718"/>
                  </a:lnTo>
                  <a:lnTo>
                    <a:pt x="1075" y="2697"/>
                  </a:lnTo>
                  <a:lnTo>
                    <a:pt x="1064" y="2678"/>
                  </a:lnTo>
                  <a:lnTo>
                    <a:pt x="1053" y="2663"/>
                  </a:lnTo>
                  <a:lnTo>
                    <a:pt x="1040" y="2650"/>
                  </a:lnTo>
                  <a:lnTo>
                    <a:pt x="1025" y="2639"/>
                  </a:lnTo>
                  <a:lnTo>
                    <a:pt x="1010" y="2630"/>
                  </a:lnTo>
                  <a:lnTo>
                    <a:pt x="993" y="2621"/>
                  </a:lnTo>
                  <a:lnTo>
                    <a:pt x="974" y="2615"/>
                  </a:lnTo>
                  <a:lnTo>
                    <a:pt x="933" y="2604"/>
                  </a:lnTo>
                  <a:lnTo>
                    <a:pt x="834" y="2581"/>
                  </a:lnTo>
                  <a:lnTo>
                    <a:pt x="834" y="2581"/>
                  </a:lnTo>
                  <a:close/>
                  <a:moveTo>
                    <a:pt x="332" y="1396"/>
                  </a:moveTo>
                  <a:lnTo>
                    <a:pt x="332" y="1396"/>
                  </a:lnTo>
                  <a:lnTo>
                    <a:pt x="330" y="1346"/>
                  </a:lnTo>
                  <a:lnTo>
                    <a:pt x="327" y="1299"/>
                  </a:lnTo>
                  <a:lnTo>
                    <a:pt x="321" y="1254"/>
                  </a:lnTo>
                  <a:lnTo>
                    <a:pt x="314" y="1217"/>
                  </a:lnTo>
                  <a:lnTo>
                    <a:pt x="301" y="1161"/>
                  </a:lnTo>
                  <a:lnTo>
                    <a:pt x="295" y="1141"/>
                  </a:lnTo>
                  <a:lnTo>
                    <a:pt x="295" y="1141"/>
                  </a:lnTo>
                  <a:lnTo>
                    <a:pt x="302" y="1139"/>
                  </a:lnTo>
                  <a:lnTo>
                    <a:pt x="314" y="1133"/>
                  </a:lnTo>
                  <a:lnTo>
                    <a:pt x="338" y="1120"/>
                  </a:lnTo>
                  <a:lnTo>
                    <a:pt x="368" y="1101"/>
                  </a:lnTo>
                  <a:lnTo>
                    <a:pt x="398" y="1081"/>
                  </a:lnTo>
                  <a:lnTo>
                    <a:pt x="452" y="1045"/>
                  </a:lnTo>
                  <a:lnTo>
                    <a:pt x="474" y="1029"/>
                  </a:lnTo>
                  <a:lnTo>
                    <a:pt x="474" y="1029"/>
                  </a:lnTo>
                  <a:lnTo>
                    <a:pt x="442" y="1096"/>
                  </a:lnTo>
                  <a:lnTo>
                    <a:pt x="414" y="1161"/>
                  </a:lnTo>
                  <a:lnTo>
                    <a:pt x="390" y="1223"/>
                  </a:lnTo>
                  <a:lnTo>
                    <a:pt x="370" y="1279"/>
                  </a:lnTo>
                  <a:lnTo>
                    <a:pt x="342" y="1365"/>
                  </a:lnTo>
                  <a:lnTo>
                    <a:pt x="332" y="1396"/>
                  </a:lnTo>
                  <a:lnTo>
                    <a:pt x="332" y="1396"/>
                  </a:lnTo>
                  <a:close/>
                  <a:moveTo>
                    <a:pt x="601" y="2667"/>
                  </a:moveTo>
                  <a:lnTo>
                    <a:pt x="521" y="2667"/>
                  </a:lnTo>
                  <a:lnTo>
                    <a:pt x="521" y="2667"/>
                  </a:lnTo>
                  <a:lnTo>
                    <a:pt x="513" y="2566"/>
                  </a:lnTo>
                  <a:lnTo>
                    <a:pt x="506" y="2462"/>
                  </a:lnTo>
                  <a:lnTo>
                    <a:pt x="502" y="2342"/>
                  </a:lnTo>
                  <a:lnTo>
                    <a:pt x="502" y="2283"/>
                  </a:lnTo>
                  <a:lnTo>
                    <a:pt x="504" y="2223"/>
                  </a:lnTo>
                  <a:lnTo>
                    <a:pt x="508" y="2167"/>
                  </a:lnTo>
                  <a:lnTo>
                    <a:pt x="513" y="2117"/>
                  </a:lnTo>
                  <a:lnTo>
                    <a:pt x="517" y="2094"/>
                  </a:lnTo>
                  <a:lnTo>
                    <a:pt x="521" y="2074"/>
                  </a:lnTo>
                  <a:lnTo>
                    <a:pt x="526" y="2055"/>
                  </a:lnTo>
                  <a:lnTo>
                    <a:pt x="532" y="2040"/>
                  </a:lnTo>
                  <a:lnTo>
                    <a:pt x="539" y="2027"/>
                  </a:lnTo>
                  <a:lnTo>
                    <a:pt x="547" y="2018"/>
                  </a:lnTo>
                  <a:lnTo>
                    <a:pt x="556" y="2010"/>
                  </a:lnTo>
                  <a:lnTo>
                    <a:pt x="566" y="2007"/>
                  </a:lnTo>
                  <a:lnTo>
                    <a:pt x="566" y="2007"/>
                  </a:lnTo>
                  <a:lnTo>
                    <a:pt x="569" y="2007"/>
                  </a:lnTo>
                  <a:lnTo>
                    <a:pt x="573" y="2008"/>
                  </a:lnTo>
                  <a:lnTo>
                    <a:pt x="579" y="2012"/>
                  </a:lnTo>
                  <a:lnTo>
                    <a:pt x="584" y="2020"/>
                  </a:lnTo>
                  <a:lnTo>
                    <a:pt x="592" y="2033"/>
                  </a:lnTo>
                  <a:lnTo>
                    <a:pt x="597" y="2049"/>
                  </a:lnTo>
                  <a:lnTo>
                    <a:pt x="603" y="2076"/>
                  </a:lnTo>
                  <a:lnTo>
                    <a:pt x="609" y="2109"/>
                  </a:lnTo>
                  <a:lnTo>
                    <a:pt x="614" y="2152"/>
                  </a:lnTo>
                  <a:lnTo>
                    <a:pt x="616" y="2204"/>
                  </a:lnTo>
                  <a:lnTo>
                    <a:pt x="618" y="2270"/>
                  </a:lnTo>
                  <a:lnTo>
                    <a:pt x="618" y="2346"/>
                  </a:lnTo>
                  <a:lnTo>
                    <a:pt x="614" y="2438"/>
                  </a:lnTo>
                  <a:lnTo>
                    <a:pt x="610" y="2544"/>
                  </a:lnTo>
                  <a:lnTo>
                    <a:pt x="601" y="2667"/>
                  </a:lnTo>
                  <a:lnTo>
                    <a:pt x="601" y="2667"/>
                  </a:lnTo>
                  <a:close/>
                  <a:moveTo>
                    <a:pt x="737" y="1335"/>
                  </a:moveTo>
                  <a:lnTo>
                    <a:pt x="737" y="1335"/>
                  </a:lnTo>
                  <a:lnTo>
                    <a:pt x="765" y="1340"/>
                  </a:lnTo>
                  <a:lnTo>
                    <a:pt x="791" y="1348"/>
                  </a:lnTo>
                  <a:lnTo>
                    <a:pt x="814" y="1355"/>
                  </a:lnTo>
                  <a:lnTo>
                    <a:pt x="834" y="1365"/>
                  </a:lnTo>
                  <a:lnTo>
                    <a:pt x="851" y="1372"/>
                  </a:lnTo>
                  <a:lnTo>
                    <a:pt x="868" y="1381"/>
                  </a:lnTo>
                  <a:lnTo>
                    <a:pt x="881" y="1393"/>
                  </a:lnTo>
                  <a:lnTo>
                    <a:pt x="892" y="1402"/>
                  </a:lnTo>
                  <a:lnTo>
                    <a:pt x="907" y="1419"/>
                  </a:lnTo>
                  <a:lnTo>
                    <a:pt x="918" y="1434"/>
                  </a:lnTo>
                  <a:lnTo>
                    <a:pt x="924" y="1443"/>
                  </a:lnTo>
                  <a:lnTo>
                    <a:pt x="926" y="1447"/>
                  </a:lnTo>
                  <a:lnTo>
                    <a:pt x="926" y="1447"/>
                  </a:lnTo>
                  <a:lnTo>
                    <a:pt x="929" y="1460"/>
                  </a:lnTo>
                  <a:lnTo>
                    <a:pt x="933" y="1473"/>
                  </a:lnTo>
                  <a:lnTo>
                    <a:pt x="935" y="1484"/>
                  </a:lnTo>
                  <a:lnTo>
                    <a:pt x="937" y="1495"/>
                  </a:lnTo>
                  <a:lnTo>
                    <a:pt x="935" y="1505"/>
                  </a:lnTo>
                  <a:lnTo>
                    <a:pt x="935" y="1516"/>
                  </a:lnTo>
                  <a:lnTo>
                    <a:pt x="928" y="1534"/>
                  </a:lnTo>
                  <a:lnTo>
                    <a:pt x="918" y="1551"/>
                  </a:lnTo>
                  <a:lnTo>
                    <a:pt x="907" y="1564"/>
                  </a:lnTo>
                  <a:lnTo>
                    <a:pt x="892" y="1577"/>
                  </a:lnTo>
                  <a:lnTo>
                    <a:pt x="877" y="1589"/>
                  </a:lnTo>
                  <a:lnTo>
                    <a:pt x="860" y="1598"/>
                  </a:lnTo>
                  <a:lnTo>
                    <a:pt x="844" y="1607"/>
                  </a:lnTo>
                  <a:lnTo>
                    <a:pt x="814" y="1618"/>
                  </a:lnTo>
                  <a:lnTo>
                    <a:pt x="793" y="1624"/>
                  </a:lnTo>
                  <a:lnTo>
                    <a:pt x="784" y="1628"/>
                  </a:lnTo>
                  <a:lnTo>
                    <a:pt x="737" y="13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350"/>
            </a:p>
          </p:txBody>
        </p:sp>
        <p:sp>
          <p:nvSpPr>
            <p:cNvPr id="329" name="Freeform 261"/>
            <p:cNvSpPr>
              <a:spLocks noEditPoints="1"/>
            </p:cNvSpPr>
            <p:nvPr/>
          </p:nvSpPr>
          <p:spPr bwMode="auto">
            <a:xfrm>
              <a:off x="5310188" y="1930400"/>
              <a:ext cx="995363" cy="2374900"/>
            </a:xfrm>
            <a:custGeom>
              <a:avLst/>
              <a:gdLst>
                <a:gd name="T0" fmla="*/ 1168 w 1256"/>
                <a:gd name="T1" fmla="*/ 347 h 2991"/>
                <a:gd name="T2" fmla="*/ 907 w 1256"/>
                <a:gd name="T3" fmla="*/ 61 h 2991"/>
                <a:gd name="T4" fmla="*/ 562 w 1256"/>
                <a:gd name="T5" fmla="*/ 5 h 2991"/>
                <a:gd name="T6" fmla="*/ 222 w 1256"/>
                <a:gd name="T7" fmla="*/ 179 h 2991"/>
                <a:gd name="T8" fmla="*/ 47 w 1256"/>
                <a:gd name="T9" fmla="*/ 524 h 2991"/>
                <a:gd name="T10" fmla="*/ 39 w 1256"/>
                <a:gd name="T11" fmla="*/ 860 h 2991"/>
                <a:gd name="T12" fmla="*/ 54 w 1256"/>
                <a:gd name="T13" fmla="*/ 1151 h 2991"/>
                <a:gd name="T14" fmla="*/ 15 w 1256"/>
                <a:gd name="T15" fmla="*/ 1508 h 2991"/>
                <a:gd name="T16" fmla="*/ 183 w 1256"/>
                <a:gd name="T17" fmla="*/ 1638 h 2991"/>
                <a:gd name="T18" fmla="*/ 295 w 1256"/>
                <a:gd name="T19" fmla="*/ 1717 h 2991"/>
                <a:gd name="T20" fmla="*/ 125 w 1256"/>
                <a:gd name="T21" fmla="*/ 2661 h 2991"/>
                <a:gd name="T22" fmla="*/ 47 w 1256"/>
                <a:gd name="T23" fmla="*/ 2881 h 2991"/>
                <a:gd name="T24" fmla="*/ 338 w 1256"/>
                <a:gd name="T25" fmla="*/ 2991 h 2991"/>
                <a:gd name="T26" fmla="*/ 605 w 1256"/>
                <a:gd name="T27" fmla="*/ 2870 h 2991"/>
                <a:gd name="T28" fmla="*/ 717 w 1256"/>
                <a:gd name="T29" fmla="*/ 2960 h 2991"/>
                <a:gd name="T30" fmla="*/ 1135 w 1256"/>
                <a:gd name="T31" fmla="*/ 2948 h 2991"/>
                <a:gd name="T32" fmla="*/ 1149 w 1256"/>
                <a:gd name="T33" fmla="*/ 2715 h 2991"/>
                <a:gd name="T34" fmla="*/ 896 w 1256"/>
                <a:gd name="T35" fmla="*/ 1987 h 2991"/>
                <a:gd name="T36" fmla="*/ 1148 w 1256"/>
                <a:gd name="T37" fmla="*/ 1814 h 2991"/>
                <a:gd name="T38" fmla="*/ 1256 w 1256"/>
                <a:gd name="T39" fmla="*/ 1545 h 2991"/>
                <a:gd name="T40" fmla="*/ 1034 w 1256"/>
                <a:gd name="T41" fmla="*/ 1183 h 2991"/>
                <a:gd name="T42" fmla="*/ 1082 w 1256"/>
                <a:gd name="T43" fmla="*/ 995 h 2991"/>
                <a:gd name="T44" fmla="*/ 1228 w 1256"/>
                <a:gd name="T45" fmla="*/ 694 h 2991"/>
                <a:gd name="T46" fmla="*/ 659 w 1256"/>
                <a:gd name="T47" fmla="*/ 1077 h 2991"/>
                <a:gd name="T48" fmla="*/ 692 w 1256"/>
                <a:gd name="T49" fmla="*/ 1168 h 2991"/>
                <a:gd name="T50" fmla="*/ 1036 w 1256"/>
                <a:gd name="T51" fmla="*/ 1291 h 2991"/>
                <a:gd name="T52" fmla="*/ 1170 w 1256"/>
                <a:gd name="T53" fmla="*/ 1582 h 2991"/>
                <a:gd name="T54" fmla="*/ 896 w 1256"/>
                <a:gd name="T55" fmla="*/ 1868 h 2991"/>
                <a:gd name="T56" fmla="*/ 812 w 1256"/>
                <a:gd name="T57" fmla="*/ 1991 h 2991"/>
                <a:gd name="T58" fmla="*/ 950 w 1256"/>
                <a:gd name="T59" fmla="*/ 2683 h 2991"/>
                <a:gd name="T60" fmla="*/ 1095 w 1256"/>
                <a:gd name="T61" fmla="*/ 2838 h 2991"/>
                <a:gd name="T62" fmla="*/ 789 w 1256"/>
                <a:gd name="T63" fmla="*/ 2889 h 2991"/>
                <a:gd name="T64" fmla="*/ 681 w 1256"/>
                <a:gd name="T65" fmla="*/ 2726 h 2991"/>
                <a:gd name="T66" fmla="*/ 677 w 1256"/>
                <a:gd name="T67" fmla="*/ 2073 h 2991"/>
                <a:gd name="T68" fmla="*/ 575 w 1256"/>
                <a:gd name="T69" fmla="*/ 2000 h 2991"/>
                <a:gd name="T70" fmla="*/ 498 w 1256"/>
                <a:gd name="T71" fmla="*/ 2542 h 2991"/>
                <a:gd name="T72" fmla="*/ 500 w 1256"/>
                <a:gd name="T73" fmla="*/ 2892 h 2991"/>
                <a:gd name="T74" fmla="*/ 131 w 1256"/>
                <a:gd name="T75" fmla="*/ 2864 h 2991"/>
                <a:gd name="T76" fmla="*/ 237 w 1256"/>
                <a:gd name="T77" fmla="*/ 2708 h 2991"/>
                <a:gd name="T78" fmla="*/ 360 w 1256"/>
                <a:gd name="T79" fmla="*/ 2667 h 2991"/>
                <a:gd name="T80" fmla="*/ 429 w 1256"/>
                <a:gd name="T81" fmla="*/ 1403 h 2991"/>
                <a:gd name="T82" fmla="*/ 567 w 1256"/>
                <a:gd name="T83" fmla="*/ 1116 h 2991"/>
                <a:gd name="T84" fmla="*/ 504 w 1256"/>
                <a:gd name="T85" fmla="*/ 983 h 2991"/>
                <a:gd name="T86" fmla="*/ 308 w 1256"/>
                <a:gd name="T87" fmla="*/ 750 h 2991"/>
                <a:gd name="T88" fmla="*/ 123 w 1256"/>
                <a:gd name="T89" fmla="*/ 616 h 2991"/>
                <a:gd name="T90" fmla="*/ 297 w 1256"/>
                <a:gd name="T91" fmla="*/ 222 h 2991"/>
                <a:gd name="T92" fmla="*/ 674 w 1256"/>
                <a:gd name="T93" fmla="*/ 84 h 2991"/>
                <a:gd name="T94" fmla="*/ 972 w 1256"/>
                <a:gd name="T95" fmla="*/ 213 h 2991"/>
                <a:gd name="T96" fmla="*/ 1133 w 1256"/>
                <a:gd name="T97" fmla="*/ 506 h 2991"/>
                <a:gd name="T98" fmla="*/ 1110 w 1256"/>
                <a:gd name="T99" fmla="*/ 815 h 2991"/>
                <a:gd name="T100" fmla="*/ 899 w 1256"/>
                <a:gd name="T101" fmla="*/ 1004 h 2991"/>
                <a:gd name="T102" fmla="*/ 282 w 1256"/>
                <a:gd name="T103" fmla="*/ 1498 h 2991"/>
                <a:gd name="T104" fmla="*/ 136 w 1256"/>
                <a:gd name="T105" fmla="*/ 1538 h 2991"/>
                <a:gd name="T106" fmla="*/ 105 w 1256"/>
                <a:gd name="T107" fmla="*/ 1364 h 2991"/>
                <a:gd name="T108" fmla="*/ 101 w 1256"/>
                <a:gd name="T109" fmla="*/ 1073 h 2991"/>
                <a:gd name="T110" fmla="*/ 134 w 1256"/>
                <a:gd name="T111" fmla="*/ 875 h 2991"/>
                <a:gd name="T112" fmla="*/ 308 w 1256"/>
                <a:gd name="T113" fmla="*/ 838 h 2991"/>
                <a:gd name="T114" fmla="*/ 418 w 1256"/>
                <a:gd name="T115" fmla="*/ 1015 h 2991"/>
                <a:gd name="T116" fmla="*/ 313 w 1256"/>
                <a:gd name="T117" fmla="*/ 1153 h 2991"/>
                <a:gd name="T118" fmla="*/ 427 w 1256"/>
                <a:gd name="T119" fmla="*/ 1176 h 2991"/>
                <a:gd name="T120" fmla="*/ 593 w 1256"/>
                <a:gd name="T121" fmla="*/ 2670 h 2991"/>
                <a:gd name="T122" fmla="*/ 610 w 1256"/>
                <a:gd name="T123" fmla="*/ 2381 h 2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56" h="2991">
                  <a:moveTo>
                    <a:pt x="1228" y="694"/>
                  </a:moveTo>
                  <a:lnTo>
                    <a:pt x="1228" y="694"/>
                  </a:lnTo>
                  <a:lnTo>
                    <a:pt x="1230" y="664"/>
                  </a:lnTo>
                  <a:lnTo>
                    <a:pt x="1230" y="634"/>
                  </a:lnTo>
                  <a:lnTo>
                    <a:pt x="1230" y="605"/>
                  </a:lnTo>
                  <a:lnTo>
                    <a:pt x="1228" y="575"/>
                  </a:lnTo>
                  <a:lnTo>
                    <a:pt x="1226" y="547"/>
                  </a:lnTo>
                  <a:lnTo>
                    <a:pt x="1220" y="517"/>
                  </a:lnTo>
                  <a:lnTo>
                    <a:pt x="1215" y="487"/>
                  </a:lnTo>
                  <a:lnTo>
                    <a:pt x="1209" y="459"/>
                  </a:lnTo>
                  <a:lnTo>
                    <a:pt x="1200" y="431"/>
                  </a:lnTo>
                  <a:lnTo>
                    <a:pt x="1190" y="401"/>
                  </a:lnTo>
                  <a:lnTo>
                    <a:pt x="1181" y="375"/>
                  </a:lnTo>
                  <a:lnTo>
                    <a:pt x="1168" y="347"/>
                  </a:lnTo>
                  <a:lnTo>
                    <a:pt x="1155" y="321"/>
                  </a:lnTo>
                  <a:lnTo>
                    <a:pt x="1142" y="295"/>
                  </a:lnTo>
                  <a:lnTo>
                    <a:pt x="1127" y="269"/>
                  </a:lnTo>
                  <a:lnTo>
                    <a:pt x="1110" y="244"/>
                  </a:lnTo>
                  <a:lnTo>
                    <a:pt x="1110" y="244"/>
                  </a:lnTo>
                  <a:lnTo>
                    <a:pt x="1092" y="218"/>
                  </a:lnTo>
                  <a:lnTo>
                    <a:pt x="1071" y="194"/>
                  </a:lnTo>
                  <a:lnTo>
                    <a:pt x="1051" y="172"/>
                  </a:lnTo>
                  <a:lnTo>
                    <a:pt x="1030" y="149"/>
                  </a:lnTo>
                  <a:lnTo>
                    <a:pt x="1006" y="131"/>
                  </a:lnTo>
                  <a:lnTo>
                    <a:pt x="983" y="110"/>
                  </a:lnTo>
                  <a:lnTo>
                    <a:pt x="959" y="93"/>
                  </a:lnTo>
                  <a:lnTo>
                    <a:pt x="933" y="76"/>
                  </a:lnTo>
                  <a:lnTo>
                    <a:pt x="907" y="61"/>
                  </a:lnTo>
                  <a:lnTo>
                    <a:pt x="881" y="48"/>
                  </a:lnTo>
                  <a:lnTo>
                    <a:pt x="853" y="37"/>
                  </a:lnTo>
                  <a:lnTo>
                    <a:pt x="825" y="28"/>
                  </a:lnTo>
                  <a:lnTo>
                    <a:pt x="797" y="19"/>
                  </a:lnTo>
                  <a:lnTo>
                    <a:pt x="767" y="11"/>
                  </a:lnTo>
                  <a:lnTo>
                    <a:pt x="737" y="5"/>
                  </a:lnTo>
                  <a:lnTo>
                    <a:pt x="707" y="2"/>
                  </a:lnTo>
                  <a:lnTo>
                    <a:pt x="707" y="2"/>
                  </a:lnTo>
                  <a:lnTo>
                    <a:pt x="677" y="0"/>
                  </a:lnTo>
                  <a:lnTo>
                    <a:pt x="648" y="0"/>
                  </a:lnTo>
                  <a:lnTo>
                    <a:pt x="648" y="0"/>
                  </a:lnTo>
                  <a:lnTo>
                    <a:pt x="620" y="0"/>
                  </a:lnTo>
                  <a:lnTo>
                    <a:pt x="590" y="2"/>
                  </a:lnTo>
                  <a:lnTo>
                    <a:pt x="562" y="5"/>
                  </a:lnTo>
                  <a:lnTo>
                    <a:pt x="534" y="11"/>
                  </a:lnTo>
                  <a:lnTo>
                    <a:pt x="508" y="17"/>
                  </a:lnTo>
                  <a:lnTo>
                    <a:pt x="480" y="24"/>
                  </a:lnTo>
                  <a:lnTo>
                    <a:pt x="453" y="32"/>
                  </a:lnTo>
                  <a:lnTo>
                    <a:pt x="427" y="43"/>
                  </a:lnTo>
                  <a:lnTo>
                    <a:pt x="401" y="54"/>
                  </a:lnTo>
                  <a:lnTo>
                    <a:pt x="377" y="65"/>
                  </a:lnTo>
                  <a:lnTo>
                    <a:pt x="353" y="78"/>
                  </a:lnTo>
                  <a:lnTo>
                    <a:pt x="328" y="93"/>
                  </a:lnTo>
                  <a:lnTo>
                    <a:pt x="306" y="108"/>
                  </a:lnTo>
                  <a:lnTo>
                    <a:pt x="284" y="125"/>
                  </a:lnTo>
                  <a:lnTo>
                    <a:pt x="261" y="142"/>
                  </a:lnTo>
                  <a:lnTo>
                    <a:pt x="241" y="160"/>
                  </a:lnTo>
                  <a:lnTo>
                    <a:pt x="222" y="179"/>
                  </a:lnTo>
                  <a:lnTo>
                    <a:pt x="202" y="200"/>
                  </a:lnTo>
                  <a:lnTo>
                    <a:pt x="185" y="220"/>
                  </a:lnTo>
                  <a:lnTo>
                    <a:pt x="166" y="242"/>
                  </a:lnTo>
                  <a:lnTo>
                    <a:pt x="149" y="265"/>
                  </a:lnTo>
                  <a:lnTo>
                    <a:pt x="134" y="287"/>
                  </a:lnTo>
                  <a:lnTo>
                    <a:pt x="119" y="312"/>
                  </a:lnTo>
                  <a:lnTo>
                    <a:pt x="106" y="336"/>
                  </a:lnTo>
                  <a:lnTo>
                    <a:pt x="95" y="362"/>
                  </a:lnTo>
                  <a:lnTo>
                    <a:pt x="84" y="388"/>
                  </a:lnTo>
                  <a:lnTo>
                    <a:pt x="73" y="414"/>
                  </a:lnTo>
                  <a:lnTo>
                    <a:pt x="65" y="440"/>
                  </a:lnTo>
                  <a:lnTo>
                    <a:pt x="58" y="468"/>
                  </a:lnTo>
                  <a:lnTo>
                    <a:pt x="50" y="496"/>
                  </a:lnTo>
                  <a:lnTo>
                    <a:pt x="47" y="524"/>
                  </a:lnTo>
                  <a:lnTo>
                    <a:pt x="43" y="554"/>
                  </a:lnTo>
                  <a:lnTo>
                    <a:pt x="43" y="554"/>
                  </a:lnTo>
                  <a:lnTo>
                    <a:pt x="39" y="588"/>
                  </a:lnTo>
                  <a:lnTo>
                    <a:pt x="39" y="623"/>
                  </a:lnTo>
                  <a:lnTo>
                    <a:pt x="41" y="655"/>
                  </a:lnTo>
                  <a:lnTo>
                    <a:pt x="47" y="687"/>
                  </a:lnTo>
                  <a:lnTo>
                    <a:pt x="52" y="718"/>
                  </a:lnTo>
                  <a:lnTo>
                    <a:pt x="62" y="750"/>
                  </a:lnTo>
                  <a:lnTo>
                    <a:pt x="71" y="780"/>
                  </a:lnTo>
                  <a:lnTo>
                    <a:pt x="84" y="808"/>
                  </a:lnTo>
                  <a:lnTo>
                    <a:pt x="84" y="808"/>
                  </a:lnTo>
                  <a:lnTo>
                    <a:pt x="67" y="825"/>
                  </a:lnTo>
                  <a:lnTo>
                    <a:pt x="52" y="842"/>
                  </a:lnTo>
                  <a:lnTo>
                    <a:pt x="39" y="860"/>
                  </a:lnTo>
                  <a:lnTo>
                    <a:pt x="28" y="879"/>
                  </a:lnTo>
                  <a:lnTo>
                    <a:pt x="19" y="899"/>
                  </a:lnTo>
                  <a:lnTo>
                    <a:pt x="11" y="922"/>
                  </a:lnTo>
                  <a:lnTo>
                    <a:pt x="6" y="944"/>
                  </a:lnTo>
                  <a:lnTo>
                    <a:pt x="2" y="967"/>
                  </a:lnTo>
                  <a:lnTo>
                    <a:pt x="2" y="967"/>
                  </a:lnTo>
                  <a:lnTo>
                    <a:pt x="0" y="991"/>
                  </a:lnTo>
                  <a:lnTo>
                    <a:pt x="0" y="1017"/>
                  </a:lnTo>
                  <a:lnTo>
                    <a:pt x="4" y="1041"/>
                  </a:lnTo>
                  <a:lnTo>
                    <a:pt x="9" y="1064"/>
                  </a:lnTo>
                  <a:lnTo>
                    <a:pt x="17" y="1088"/>
                  </a:lnTo>
                  <a:lnTo>
                    <a:pt x="26" y="1110"/>
                  </a:lnTo>
                  <a:lnTo>
                    <a:pt x="39" y="1131"/>
                  </a:lnTo>
                  <a:lnTo>
                    <a:pt x="54" y="1151"/>
                  </a:lnTo>
                  <a:lnTo>
                    <a:pt x="54" y="1151"/>
                  </a:lnTo>
                  <a:lnTo>
                    <a:pt x="73" y="1174"/>
                  </a:lnTo>
                  <a:lnTo>
                    <a:pt x="73" y="1174"/>
                  </a:lnTo>
                  <a:lnTo>
                    <a:pt x="50" y="1248"/>
                  </a:lnTo>
                  <a:lnTo>
                    <a:pt x="50" y="1248"/>
                  </a:lnTo>
                  <a:lnTo>
                    <a:pt x="24" y="1340"/>
                  </a:lnTo>
                  <a:lnTo>
                    <a:pt x="24" y="1340"/>
                  </a:lnTo>
                  <a:lnTo>
                    <a:pt x="19" y="1357"/>
                  </a:lnTo>
                  <a:lnTo>
                    <a:pt x="13" y="1377"/>
                  </a:lnTo>
                  <a:lnTo>
                    <a:pt x="9" y="1403"/>
                  </a:lnTo>
                  <a:lnTo>
                    <a:pt x="7" y="1431"/>
                  </a:lnTo>
                  <a:lnTo>
                    <a:pt x="7" y="1461"/>
                  </a:lnTo>
                  <a:lnTo>
                    <a:pt x="11" y="1493"/>
                  </a:lnTo>
                  <a:lnTo>
                    <a:pt x="15" y="1508"/>
                  </a:lnTo>
                  <a:lnTo>
                    <a:pt x="21" y="1523"/>
                  </a:lnTo>
                  <a:lnTo>
                    <a:pt x="28" y="1539"/>
                  </a:lnTo>
                  <a:lnTo>
                    <a:pt x="35" y="1554"/>
                  </a:lnTo>
                  <a:lnTo>
                    <a:pt x="35" y="1554"/>
                  </a:lnTo>
                  <a:lnTo>
                    <a:pt x="47" y="1569"/>
                  </a:lnTo>
                  <a:lnTo>
                    <a:pt x="58" y="1584"/>
                  </a:lnTo>
                  <a:lnTo>
                    <a:pt x="73" y="1595"/>
                  </a:lnTo>
                  <a:lnTo>
                    <a:pt x="88" y="1607"/>
                  </a:lnTo>
                  <a:lnTo>
                    <a:pt x="105" y="1618"/>
                  </a:lnTo>
                  <a:lnTo>
                    <a:pt x="123" y="1625"/>
                  </a:lnTo>
                  <a:lnTo>
                    <a:pt x="142" y="1631"/>
                  </a:lnTo>
                  <a:lnTo>
                    <a:pt x="164" y="1637"/>
                  </a:lnTo>
                  <a:lnTo>
                    <a:pt x="164" y="1637"/>
                  </a:lnTo>
                  <a:lnTo>
                    <a:pt x="183" y="1638"/>
                  </a:lnTo>
                  <a:lnTo>
                    <a:pt x="202" y="1640"/>
                  </a:lnTo>
                  <a:lnTo>
                    <a:pt x="202" y="1640"/>
                  </a:lnTo>
                  <a:lnTo>
                    <a:pt x="202" y="1640"/>
                  </a:lnTo>
                  <a:lnTo>
                    <a:pt x="216" y="1640"/>
                  </a:lnTo>
                  <a:lnTo>
                    <a:pt x="231" y="1638"/>
                  </a:lnTo>
                  <a:lnTo>
                    <a:pt x="246" y="1635"/>
                  </a:lnTo>
                  <a:lnTo>
                    <a:pt x="259" y="1631"/>
                  </a:lnTo>
                  <a:lnTo>
                    <a:pt x="272" y="1625"/>
                  </a:lnTo>
                  <a:lnTo>
                    <a:pt x="286" y="1618"/>
                  </a:lnTo>
                  <a:lnTo>
                    <a:pt x="297" y="1610"/>
                  </a:lnTo>
                  <a:lnTo>
                    <a:pt x="308" y="1601"/>
                  </a:lnTo>
                  <a:lnTo>
                    <a:pt x="308" y="1601"/>
                  </a:lnTo>
                  <a:lnTo>
                    <a:pt x="300" y="1661"/>
                  </a:lnTo>
                  <a:lnTo>
                    <a:pt x="295" y="1717"/>
                  </a:lnTo>
                  <a:lnTo>
                    <a:pt x="289" y="1814"/>
                  </a:lnTo>
                  <a:lnTo>
                    <a:pt x="287" y="1883"/>
                  </a:lnTo>
                  <a:lnTo>
                    <a:pt x="286" y="1913"/>
                  </a:lnTo>
                  <a:lnTo>
                    <a:pt x="286" y="1913"/>
                  </a:lnTo>
                  <a:lnTo>
                    <a:pt x="282" y="2105"/>
                  </a:lnTo>
                  <a:lnTo>
                    <a:pt x="280" y="2308"/>
                  </a:lnTo>
                  <a:lnTo>
                    <a:pt x="276" y="2618"/>
                  </a:lnTo>
                  <a:lnTo>
                    <a:pt x="276" y="2618"/>
                  </a:lnTo>
                  <a:lnTo>
                    <a:pt x="250" y="2622"/>
                  </a:lnTo>
                  <a:lnTo>
                    <a:pt x="220" y="2626"/>
                  </a:lnTo>
                  <a:lnTo>
                    <a:pt x="187" y="2635"/>
                  </a:lnTo>
                  <a:lnTo>
                    <a:pt x="155" y="2646"/>
                  </a:lnTo>
                  <a:lnTo>
                    <a:pt x="140" y="2652"/>
                  </a:lnTo>
                  <a:lnTo>
                    <a:pt x="125" y="2661"/>
                  </a:lnTo>
                  <a:lnTo>
                    <a:pt x="110" y="2670"/>
                  </a:lnTo>
                  <a:lnTo>
                    <a:pt x="97" y="2680"/>
                  </a:lnTo>
                  <a:lnTo>
                    <a:pt x="84" y="2691"/>
                  </a:lnTo>
                  <a:lnTo>
                    <a:pt x="75" y="2704"/>
                  </a:lnTo>
                  <a:lnTo>
                    <a:pt x="65" y="2719"/>
                  </a:lnTo>
                  <a:lnTo>
                    <a:pt x="58" y="2734"/>
                  </a:lnTo>
                  <a:lnTo>
                    <a:pt x="58" y="2734"/>
                  </a:lnTo>
                  <a:lnTo>
                    <a:pt x="50" y="2754"/>
                  </a:lnTo>
                  <a:lnTo>
                    <a:pt x="45" y="2773"/>
                  </a:lnTo>
                  <a:lnTo>
                    <a:pt x="41" y="2790"/>
                  </a:lnTo>
                  <a:lnTo>
                    <a:pt x="39" y="2805"/>
                  </a:lnTo>
                  <a:lnTo>
                    <a:pt x="37" y="2835"/>
                  </a:lnTo>
                  <a:lnTo>
                    <a:pt x="41" y="2859"/>
                  </a:lnTo>
                  <a:lnTo>
                    <a:pt x="47" y="2881"/>
                  </a:lnTo>
                  <a:lnTo>
                    <a:pt x="54" y="2900"/>
                  </a:lnTo>
                  <a:lnTo>
                    <a:pt x="62" y="2917"/>
                  </a:lnTo>
                  <a:lnTo>
                    <a:pt x="71" y="2932"/>
                  </a:lnTo>
                  <a:lnTo>
                    <a:pt x="75" y="2937"/>
                  </a:lnTo>
                  <a:lnTo>
                    <a:pt x="75" y="2937"/>
                  </a:lnTo>
                  <a:lnTo>
                    <a:pt x="80" y="2945"/>
                  </a:lnTo>
                  <a:lnTo>
                    <a:pt x="88" y="2952"/>
                  </a:lnTo>
                  <a:lnTo>
                    <a:pt x="101" y="2962"/>
                  </a:lnTo>
                  <a:lnTo>
                    <a:pt x="123" y="2969"/>
                  </a:lnTo>
                  <a:lnTo>
                    <a:pt x="155" y="2978"/>
                  </a:lnTo>
                  <a:lnTo>
                    <a:pt x="202" y="2984"/>
                  </a:lnTo>
                  <a:lnTo>
                    <a:pt x="261" y="2990"/>
                  </a:lnTo>
                  <a:lnTo>
                    <a:pt x="338" y="2991"/>
                  </a:lnTo>
                  <a:lnTo>
                    <a:pt x="338" y="2991"/>
                  </a:lnTo>
                  <a:lnTo>
                    <a:pt x="379" y="2991"/>
                  </a:lnTo>
                  <a:lnTo>
                    <a:pt x="429" y="2988"/>
                  </a:lnTo>
                  <a:lnTo>
                    <a:pt x="457" y="2986"/>
                  </a:lnTo>
                  <a:lnTo>
                    <a:pt x="483" y="2982"/>
                  </a:lnTo>
                  <a:lnTo>
                    <a:pt x="508" y="2976"/>
                  </a:lnTo>
                  <a:lnTo>
                    <a:pt x="528" y="2971"/>
                  </a:lnTo>
                  <a:lnTo>
                    <a:pt x="528" y="2971"/>
                  </a:lnTo>
                  <a:lnTo>
                    <a:pt x="547" y="2963"/>
                  </a:lnTo>
                  <a:lnTo>
                    <a:pt x="562" y="2952"/>
                  </a:lnTo>
                  <a:lnTo>
                    <a:pt x="573" y="2939"/>
                  </a:lnTo>
                  <a:lnTo>
                    <a:pt x="584" y="2926"/>
                  </a:lnTo>
                  <a:lnTo>
                    <a:pt x="593" y="2909"/>
                  </a:lnTo>
                  <a:lnTo>
                    <a:pt x="599" y="2891"/>
                  </a:lnTo>
                  <a:lnTo>
                    <a:pt x="605" y="2870"/>
                  </a:lnTo>
                  <a:lnTo>
                    <a:pt x="608" y="2850"/>
                  </a:lnTo>
                  <a:lnTo>
                    <a:pt x="608" y="2850"/>
                  </a:lnTo>
                  <a:lnTo>
                    <a:pt x="612" y="2864"/>
                  </a:lnTo>
                  <a:lnTo>
                    <a:pt x="618" y="2879"/>
                  </a:lnTo>
                  <a:lnTo>
                    <a:pt x="625" y="2892"/>
                  </a:lnTo>
                  <a:lnTo>
                    <a:pt x="633" y="2906"/>
                  </a:lnTo>
                  <a:lnTo>
                    <a:pt x="633" y="2906"/>
                  </a:lnTo>
                  <a:lnTo>
                    <a:pt x="642" y="2917"/>
                  </a:lnTo>
                  <a:lnTo>
                    <a:pt x="653" y="2928"/>
                  </a:lnTo>
                  <a:lnTo>
                    <a:pt x="664" y="2937"/>
                  </a:lnTo>
                  <a:lnTo>
                    <a:pt x="675" y="2945"/>
                  </a:lnTo>
                  <a:lnTo>
                    <a:pt x="689" y="2950"/>
                  </a:lnTo>
                  <a:lnTo>
                    <a:pt x="702" y="2956"/>
                  </a:lnTo>
                  <a:lnTo>
                    <a:pt x="717" y="2960"/>
                  </a:lnTo>
                  <a:lnTo>
                    <a:pt x="731" y="2963"/>
                  </a:lnTo>
                  <a:lnTo>
                    <a:pt x="731" y="2963"/>
                  </a:lnTo>
                  <a:lnTo>
                    <a:pt x="780" y="2969"/>
                  </a:lnTo>
                  <a:lnTo>
                    <a:pt x="830" y="2973"/>
                  </a:lnTo>
                  <a:lnTo>
                    <a:pt x="883" y="2975"/>
                  </a:lnTo>
                  <a:lnTo>
                    <a:pt x="937" y="2976"/>
                  </a:lnTo>
                  <a:lnTo>
                    <a:pt x="937" y="2976"/>
                  </a:lnTo>
                  <a:lnTo>
                    <a:pt x="937" y="2976"/>
                  </a:lnTo>
                  <a:lnTo>
                    <a:pt x="991" y="2975"/>
                  </a:lnTo>
                  <a:lnTo>
                    <a:pt x="1047" y="2971"/>
                  </a:lnTo>
                  <a:lnTo>
                    <a:pt x="1073" y="2969"/>
                  </a:lnTo>
                  <a:lnTo>
                    <a:pt x="1097" y="2963"/>
                  </a:lnTo>
                  <a:lnTo>
                    <a:pt x="1118" y="2958"/>
                  </a:lnTo>
                  <a:lnTo>
                    <a:pt x="1135" y="2948"/>
                  </a:lnTo>
                  <a:lnTo>
                    <a:pt x="1135" y="2948"/>
                  </a:lnTo>
                  <a:lnTo>
                    <a:pt x="1142" y="2943"/>
                  </a:lnTo>
                  <a:lnTo>
                    <a:pt x="1148" y="2937"/>
                  </a:lnTo>
                  <a:lnTo>
                    <a:pt x="1155" y="2928"/>
                  </a:lnTo>
                  <a:lnTo>
                    <a:pt x="1161" y="2919"/>
                  </a:lnTo>
                  <a:lnTo>
                    <a:pt x="1170" y="2898"/>
                  </a:lnTo>
                  <a:lnTo>
                    <a:pt x="1176" y="2874"/>
                  </a:lnTo>
                  <a:lnTo>
                    <a:pt x="1179" y="2850"/>
                  </a:lnTo>
                  <a:lnTo>
                    <a:pt x="1179" y="2822"/>
                  </a:lnTo>
                  <a:lnTo>
                    <a:pt x="1177" y="2794"/>
                  </a:lnTo>
                  <a:lnTo>
                    <a:pt x="1170" y="2766"/>
                  </a:lnTo>
                  <a:lnTo>
                    <a:pt x="1170" y="2766"/>
                  </a:lnTo>
                  <a:lnTo>
                    <a:pt x="1162" y="2741"/>
                  </a:lnTo>
                  <a:lnTo>
                    <a:pt x="1149" y="2715"/>
                  </a:lnTo>
                  <a:lnTo>
                    <a:pt x="1140" y="2700"/>
                  </a:lnTo>
                  <a:lnTo>
                    <a:pt x="1131" y="2687"/>
                  </a:lnTo>
                  <a:lnTo>
                    <a:pt x="1118" y="2674"/>
                  </a:lnTo>
                  <a:lnTo>
                    <a:pt x="1105" y="2661"/>
                  </a:lnTo>
                  <a:lnTo>
                    <a:pt x="1090" y="2650"/>
                  </a:lnTo>
                  <a:lnTo>
                    <a:pt x="1071" y="2637"/>
                  </a:lnTo>
                  <a:lnTo>
                    <a:pt x="1052" y="2627"/>
                  </a:lnTo>
                  <a:lnTo>
                    <a:pt x="1030" y="2618"/>
                  </a:lnTo>
                  <a:lnTo>
                    <a:pt x="1006" y="2609"/>
                  </a:lnTo>
                  <a:lnTo>
                    <a:pt x="980" y="2601"/>
                  </a:lnTo>
                  <a:lnTo>
                    <a:pt x="950" y="2598"/>
                  </a:lnTo>
                  <a:lnTo>
                    <a:pt x="916" y="2594"/>
                  </a:lnTo>
                  <a:lnTo>
                    <a:pt x="916" y="2594"/>
                  </a:lnTo>
                  <a:lnTo>
                    <a:pt x="896" y="1987"/>
                  </a:lnTo>
                  <a:lnTo>
                    <a:pt x="896" y="1987"/>
                  </a:lnTo>
                  <a:lnTo>
                    <a:pt x="896" y="1954"/>
                  </a:lnTo>
                  <a:lnTo>
                    <a:pt x="896" y="1954"/>
                  </a:lnTo>
                  <a:lnTo>
                    <a:pt x="924" y="1946"/>
                  </a:lnTo>
                  <a:lnTo>
                    <a:pt x="954" y="1937"/>
                  </a:lnTo>
                  <a:lnTo>
                    <a:pt x="983" y="1926"/>
                  </a:lnTo>
                  <a:lnTo>
                    <a:pt x="1011" y="1913"/>
                  </a:lnTo>
                  <a:lnTo>
                    <a:pt x="1039" y="1898"/>
                  </a:lnTo>
                  <a:lnTo>
                    <a:pt x="1065" y="1881"/>
                  </a:lnTo>
                  <a:lnTo>
                    <a:pt x="1092" y="1862"/>
                  </a:lnTo>
                  <a:lnTo>
                    <a:pt x="1114" y="1844"/>
                  </a:lnTo>
                  <a:lnTo>
                    <a:pt x="1114" y="1844"/>
                  </a:lnTo>
                  <a:lnTo>
                    <a:pt x="1131" y="1829"/>
                  </a:lnTo>
                  <a:lnTo>
                    <a:pt x="1148" y="1814"/>
                  </a:lnTo>
                  <a:lnTo>
                    <a:pt x="1162" y="1797"/>
                  </a:lnTo>
                  <a:lnTo>
                    <a:pt x="1176" y="1780"/>
                  </a:lnTo>
                  <a:lnTo>
                    <a:pt x="1189" y="1763"/>
                  </a:lnTo>
                  <a:lnTo>
                    <a:pt x="1200" y="1745"/>
                  </a:lnTo>
                  <a:lnTo>
                    <a:pt x="1211" y="1728"/>
                  </a:lnTo>
                  <a:lnTo>
                    <a:pt x="1220" y="1709"/>
                  </a:lnTo>
                  <a:lnTo>
                    <a:pt x="1228" y="1689"/>
                  </a:lnTo>
                  <a:lnTo>
                    <a:pt x="1235" y="1670"/>
                  </a:lnTo>
                  <a:lnTo>
                    <a:pt x="1241" y="1650"/>
                  </a:lnTo>
                  <a:lnTo>
                    <a:pt x="1246" y="1629"/>
                  </a:lnTo>
                  <a:lnTo>
                    <a:pt x="1250" y="1609"/>
                  </a:lnTo>
                  <a:lnTo>
                    <a:pt x="1254" y="1588"/>
                  </a:lnTo>
                  <a:lnTo>
                    <a:pt x="1254" y="1566"/>
                  </a:lnTo>
                  <a:lnTo>
                    <a:pt x="1256" y="1545"/>
                  </a:lnTo>
                  <a:lnTo>
                    <a:pt x="1256" y="1545"/>
                  </a:lnTo>
                  <a:lnTo>
                    <a:pt x="1254" y="1523"/>
                  </a:lnTo>
                  <a:lnTo>
                    <a:pt x="1252" y="1502"/>
                  </a:lnTo>
                  <a:lnTo>
                    <a:pt x="1250" y="1484"/>
                  </a:lnTo>
                  <a:lnTo>
                    <a:pt x="1245" y="1463"/>
                  </a:lnTo>
                  <a:lnTo>
                    <a:pt x="1233" y="1426"/>
                  </a:lnTo>
                  <a:lnTo>
                    <a:pt x="1218" y="1388"/>
                  </a:lnTo>
                  <a:lnTo>
                    <a:pt x="1200" y="1353"/>
                  </a:lnTo>
                  <a:lnTo>
                    <a:pt x="1179" y="1319"/>
                  </a:lnTo>
                  <a:lnTo>
                    <a:pt x="1153" y="1288"/>
                  </a:lnTo>
                  <a:lnTo>
                    <a:pt x="1127" y="1260"/>
                  </a:lnTo>
                  <a:lnTo>
                    <a:pt x="1097" y="1232"/>
                  </a:lnTo>
                  <a:lnTo>
                    <a:pt x="1065" y="1205"/>
                  </a:lnTo>
                  <a:lnTo>
                    <a:pt x="1034" y="1183"/>
                  </a:lnTo>
                  <a:lnTo>
                    <a:pt x="1000" y="1163"/>
                  </a:lnTo>
                  <a:lnTo>
                    <a:pt x="965" y="1144"/>
                  </a:lnTo>
                  <a:lnTo>
                    <a:pt x="929" y="1127"/>
                  </a:lnTo>
                  <a:lnTo>
                    <a:pt x="894" y="1112"/>
                  </a:lnTo>
                  <a:lnTo>
                    <a:pt x="858" y="1101"/>
                  </a:lnTo>
                  <a:lnTo>
                    <a:pt x="858" y="1101"/>
                  </a:lnTo>
                  <a:lnTo>
                    <a:pt x="903" y="1090"/>
                  </a:lnTo>
                  <a:lnTo>
                    <a:pt x="944" y="1077"/>
                  </a:lnTo>
                  <a:lnTo>
                    <a:pt x="983" y="1060"/>
                  </a:lnTo>
                  <a:lnTo>
                    <a:pt x="1021" y="1039"/>
                  </a:lnTo>
                  <a:lnTo>
                    <a:pt x="1021" y="1039"/>
                  </a:lnTo>
                  <a:lnTo>
                    <a:pt x="1041" y="1026"/>
                  </a:lnTo>
                  <a:lnTo>
                    <a:pt x="1062" y="1011"/>
                  </a:lnTo>
                  <a:lnTo>
                    <a:pt x="1082" y="995"/>
                  </a:lnTo>
                  <a:lnTo>
                    <a:pt x="1101" y="978"/>
                  </a:lnTo>
                  <a:lnTo>
                    <a:pt x="1118" y="959"/>
                  </a:lnTo>
                  <a:lnTo>
                    <a:pt x="1133" y="940"/>
                  </a:lnTo>
                  <a:lnTo>
                    <a:pt x="1148" y="920"/>
                  </a:lnTo>
                  <a:lnTo>
                    <a:pt x="1162" y="898"/>
                  </a:lnTo>
                  <a:lnTo>
                    <a:pt x="1176" y="875"/>
                  </a:lnTo>
                  <a:lnTo>
                    <a:pt x="1187" y="851"/>
                  </a:lnTo>
                  <a:lnTo>
                    <a:pt x="1196" y="827"/>
                  </a:lnTo>
                  <a:lnTo>
                    <a:pt x="1205" y="802"/>
                  </a:lnTo>
                  <a:lnTo>
                    <a:pt x="1213" y="776"/>
                  </a:lnTo>
                  <a:lnTo>
                    <a:pt x="1218" y="750"/>
                  </a:lnTo>
                  <a:lnTo>
                    <a:pt x="1224" y="722"/>
                  </a:lnTo>
                  <a:lnTo>
                    <a:pt x="1228" y="694"/>
                  </a:lnTo>
                  <a:lnTo>
                    <a:pt x="1228" y="694"/>
                  </a:lnTo>
                  <a:close/>
                  <a:moveTo>
                    <a:pt x="810" y="1024"/>
                  </a:moveTo>
                  <a:lnTo>
                    <a:pt x="810" y="1024"/>
                  </a:lnTo>
                  <a:lnTo>
                    <a:pt x="797" y="1026"/>
                  </a:lnTo>
                  <a:lnTo>
                    <a:pt x="780" y="1026"/>
                  </a:lnTo>
                  <a:lnTo>
                    <a:pt x="780" y="1026"/>
                  </a:lnTo>
                  <a:lnTo>
                    <a:pt x="758" y="1026"/>
                  </a:lnTo>
                  <a:lnTo>
                    <a:pt x="733" y="1028"/>
                  </a:lnTo>
                  <a:lnTo>
                    <a:pt x="711" y="1034"/>
                  </a:lnTo>
                  <a:lnTo>
                    <a:pt x="702" y="1037"/>
                  </a:lnTo>
                  <a:lnTo>
                    <a:pt x="692" y="1043"/>
                  </a:lnTo>
                  <a:lnTo>
                    <a:pt x="692" y="1043"/>
                  </a:lnTo>
                  <a:lnTo>
                    <a:pt x="677" y="1054"/>
                  </a:lnTo>
                  <a:lnTo>
                    <a:pt x="666" y="1065"/>
                  </a:lnTo>
                  <a:lnTo>
                    <a:pt x="659" y="1077"/>
                  </a:lnTo>
                  <a:lnTo>
                    <a:pt x="655" y="1090"/>
                  </a:lnTo>
                  <a:lnTo>
                    <a:pt x="651" y="1101"/>
                  </a:lnTo>
                  <a:lnTo>
                    <a:pt x="651" y="1112"/>
                  </a:lnTo>
                  <a:lnTo>
                    <a:pt x="653" y="1129"/>
                  </a:lnTo>
                  <a:lnTo>
                    <a:pt x="653" y="1131"/>
                  </a:lnTo>
                  <a:lnTo>
                    <a:pt x="653" y="1131"/>
                  </a:lnTo>
                  <a:lnTo>
                    <a:pt x="655" y="1140"/>
                  </a:lnTo>
                  <a:lnTo>
                    <a:pt x="659" y="1148"/>
                  </a:lnTo>
                  <a:lnTo>
                    <a:pt x="664" y="1153"/>
                  </a:lnTo>
                  <a:lnTo>
                    <a:pt x="670" y="1161"/>
                  </a:lnTo>
                  <a:lnTo>
                    <a:pt x="670" y="1161"/>
                  </a:lnTo>
                  <a:lnTo>
                    <a:pt x="677" y="1164"/>
                  </a:lnTo>
                  <a:lnTo>
                    <a:pt x="685" y="1166"/>
                  </a:lnTo>
                  <a:lnTo>
                    <a:pt x="692" y="1168"/>
                  </a:lnTo>
                  <a:lnTo>
                    <a:pt x="702" y="1168"/>
                  </a:lnTo>
                  <a:lnTo>
                    <a:pt x="702" y="1168"/>
                  </a:lnTo>
                  <a:lnTo>
                    <a:pt x="730" y="1166"/>
                  </a:lnTo>
                  <a:lnTo>
                    <a:pt x="730" y="1166"/>
                  </a:lnTo>
                  <a:lnTo>
                    <a:pt x="763" y="1168"/>
                  </a:lnTo>
                  <a:lnTo>
                    <a:pt x="799" y="1174"/>
                  </a:lnTo>
                  <a:lnTo>
                    <a:pt x="834" y="1183"/>
                  </a:lnTo>
                  <a:lnTo>
                    <a:pt x="871" y="1194"/>
                  </a:lnTo>
                  <a:lnTo>
                    <a:pt x="909" y="1211"/>
                  </a:lnTo>
                  <a:lnTo>
                    <a:pt x="944" y="1228"/>
                  </a:lnTo>
                  <a:lnTo>
                    <a:pt x="980" y="1248"/>
                  </a:lnTo>
                  <a:lnTo>
                    <a:pt x="1013" y="1273"/>
                  </a:lnTo>
                  <a:lnTo>
                    <a:pt x="1013" y="1273"/>
                  </a:lnTo>
                  <a:lnTo>
                    <a:pt x="1036" y="1291"/>
                  </a:lnTo>
                  <a:lnTo>
                    <a:pt x="1062" y="1314"/>
                  </a:lnTo>
                  <a:lnTo>
                    <a:pt x="1088" y="1342"/>
                  </a:lnTo>
                  <a:lnTo>
                    <a:pt x="1114" y="1373"/>
                  </a:lnTo>
                  <a:lnTo>
                    <a:pt x="1125" y="1392"/>
                  </a:lnTo>
                  <a:lnTo>
                    <a:pt x="1136" y="1411"/>
                  </a:lnTo>
                  <a:lnTo>
                    <a:pt x="1146" y="1431"/>
                  </a:lnTo>
                  <a:lnTo>
                    <a:pt x="1155" y="1452"/>
                  </a:lnTo>
                  <a:lnTo>
                    <a:pt x="1161" y="1474"/>
                  </a:lnTo>
                  <a:lnTo>
                    <a:pt x="1166" y="1497"/>
                  </a:lnTo>
                  <a:lnTo>
                    <a:pt x="1170" y="1521"/>
                  </a:lnTo>
                  <a:lnTo>
                    <a:pt x="1172" y="1545"/>
                  </a:lnTo>
                  <a:lnTo>
                    <a:pt x="1172" y="1545"/>
                  </a:lnTo>
                  <a:lnTo>
                    <a:pt x="1170" y="1564"/>
                  </a:lnTo>
                  <a:lnTo>
                    <a:pt x="1170" y="1582"/>
                  </a:lnTo>
                  <a:lnTo>
                    <a:pt x="1166" y="1601"/>
                  </a:lnTo>
                  <a:lnTo>
                    <a:pt x="1162" y="1618"/>
                  </a:lnTo>
                  <a:lnTo>
                    <a:pt x="1153" y="1651"/>
                  </a:lnTo>
                  <a:lnTo>
                    <a:pt x="1138" y="1683"/>
                  </a:lnTo>
                  <a:lnTo>
                    <a:pt x="1121" y="1711"/>
                  </a:lnTo>
                  <a:lnTo>
                    <a:pt x="1103" y="1737"/>
                  </a:lnTo>
                  <a:lnTo>
                    <a:pt x="1080" y="1762"/>
                  </a:lnTo>
                  <a:lnTo>
                    <a:pt x="1056" y="1782"/>
                  </a:lnTo>
                  <a:lnTo>
                    <a:pt x="1030" y="1803"/>
                  </a:lnTo>
                  <a:lnTo>
                    <a:pt x="1004" y="1819"/>
                  </a:lnTo>
                  <a:lnTo>
                    <a:pt x="978" y="1834"/>
                  </a:lnTo>
                  <a:lnTo>
                    <a:pt x="950" y="1847"/>
                  </a:lnTo>
                  <a:lnTo>
                    <a:pt x="922" y="1859"/>
                  </a:lnTo>
                  <a:lnTo>
                    <a:pt x="896" y="1868"/>
                  </a:lnTo>
                  <a:lnTo>
                    <a:pt x="870" y="1874"/>
                  </a:lnTo>
                  <a:lnTo>
                    <a:pt x="845" y="1879"/>
                  </a:lnTo>
                  <a:lnTo>
                    <a:pt x="845" y="1879"/>
                  </a:lnTo>
                  <a:lnTo>
                    <a:pt x="836" y="1881"/>
                  </a:lnTo>
                  <a:lnTo>
                    <a:pt x="828" y="1885"/>
                  </a:lnTo>
                  <a:lnTo>
                    <a:pt x="823" y="1888"/>
                  </a:lnTo>
                  <a:lnTo>
                    <a:pt x="817" y="1894"/>
                  </a:lnTo>
                  <a:lnTo>
                    <a:pt x="814" y="1900"/>
                  </a:lnTo>
                  <a:lnTo>
                    <a:pt x="810" y="1907"/>
                  </a:lnTo>
                  <a:lnTo>
                    <a:pt x="808" y="1915"/>
                  </a:lnTo>
                  <a:lnTo>
                    <a:pt x="808" y="1924"/>
                  </a:lnTo>
                  <a:lnTo>
                    <a:pt x="808" y="1924"/>
                  </a:lnTo>
                  <a:lnTo>
                    <a:pt x="812" y="1991"/>
                  </a:lnTo>
                  <a:lnTo>
                    <a:pt x="812" y="1991"/>
                  </a:lnTo>
                  <a:lnTo>
                    <a:pt x="827" y="2381"/>
                  </a:lnTo>
                  <a:lnTo>
                    <a:pt x="834" y="2637"/>
                  </a:lnTo>
                  <a:lnTo>
                    <a:pt x="834" y="2637"/>
                  </a:lnTo>
                  <a:lnTo>
                    <a:pt x="836" y="2644"/>
                  </a:lnTo>
                  <a:lnTo>
                    <a:pt x="838" y="2652"/>
                  </a:lnTo>
                  <a:lnTo>
                    <a:pt x="842" y="2659"/>
                  </a:lnTo>
                  <a:lnTo>
                    <a:pt x="847" y="2665"/>
                  </a:lnTo>
                  <a:lnTo>
                    <a:pt x="853" y="2670"/>
                  </a:lnTo>
                  <a:lnTo>
                    <a:pt x="860" y="2674"/>
                  </a:lnTo>
                  <a:lnTo>
                    <a:pt x="868" y="2676"/>
                  </a:lnTo>
                  <a:lnTo>
                    <a:pt x="877" y="2676"/>
                  </a:lnTo>
                  <a:lnTo>
                    <a:pt x="877" y="2676"/>
                  </a:lnTo>
                  <a:lnTo>
                    <a:pt x="914" y="2678"/>
                  </a:lnTo>
                  <a:lnTo>
                    <a:pt x="950" y="2683"/>
                  </a:lnTo>
                  <a:lnTo>
                    <a:pt x="980" y="2691"/>
                  </a:lnTo>
                  <a:lnTo>
                    <a:pt x="1008" y="2700"/>
                  </a:lnTo>
                  <a:lnTo>
                    <a:pt x="1032" y="2713"/>
                  </a:lnTo>
                  <a:lnTo>
                    <a:pt x="1043" y="2721"/>
                  </a:lnTo>
                  <a:lnTo>
                    <a:pt x="1052" y="2730"/>
                  </a:lnTo>
                  <a:lnTo>
                    <a:pt x="1062" y="2738"/>
                  </a:lnTo>
                  <a:lnTo>
                    <a:pt x="1069" y="2749"/>
                  </a:lnTo>
                  <a:lnTo>
                    <a:pt x="1077" y="2758"/>
                  </a:lnTo>
                  <a:lnTo>
                    <a:pt x="1082" y="2769"/>
                  </a:lnTo>
                  <a:lnTo>
                    <a:pt x="1082" y="2769"/>
                  </a:lnTo>
                  <a:lnTo>
                    <a:pt x="1090" y="2788"/>
                  </a:lnTo>
                  <a:lnTo>
                    <a:pt x="1093" y="2807"/>
                  </a:lnTo>
                  <a:lnTo>
                    <a:pt x="1095" y="2823"/>
                  </a:lnTo>
                  <a:lnTo>
                    <a:pt x="1095" y="2838"/>
                  </a:lnTo>
                  <a:lnTo>
                    <a:pt x="1095" y="2853"/>
                  </a:lnTo>
                  <a:lnTo>
                    <a:pt x="1092" y="2866"/>
                  </a:lnTo>
                  <a:lnTo>
                    <a:pt x="1090" y="2876"/>
                  </a:lnTo>
                  <a:lnTo>
                    <a:pt x="1086" y="2881"/>
                  </a:lnTo>
                  <a:lnTo>
                    <a:pt x="1086" y="2881"/>
                  </a:lnTo>
                  <a:lnTo>
                    <a:pt x="1069" y="2887"/>
                  </a:lnTo>
                  <a:lnTo>
                    <a:pt x="1037" y="2891"/>
                  </a:lnTo>
                  <a:lnTo>
                    <a:pt x="995" y="2894"/>
                  </a:lnTo>
                  <a:lnTo>
                    <a:pt x="937" y="2896"/>
                  </a:lnTo>
                  <a:lnTo>
                    <a:pt x="937" y="2896"/>
                  </a:lnTo>
                  <a:lnTo>
                    <a:pt x="937" y="2896"/>
                  </a:lnTo>
                  <a:lnTo>
                    <a:pt x="886" y="2894"/>
                  </a:lnTo>
                  <a:lnTo>
                    <a:pt x="838" y="2892"/>
                  </a:lnTo>
                  <a:lnTo>
                    <a:pt x="789" y="2889"/>
                  </a:lnTo>
                  <a:lnTo>
                    <a:pt x="745" y="2883"/>
                  </a:lnTo>
                  <a:lnTo>
                    <a:pt x="745" y="2883"/>
                  </a:lnTo>
                  <a:lnTo>
                    <a:pt x="731" y="2879"/>
                  </a:lnTo>
                  <a:lnTo>
                    <a:pt x="720" y="2874"/>
                  </a:lnTo>
                  <a:lnTo>
                    <a:pt x="711" y="2866"/>
                  </a:lnTo>
                  <a:lnTo>
                    <a:pt x="702" y="2857"/>
                  </a:lnTo>
                  <a:lnTo>
                    <a:pt x="702" y="2857"/>
                  </a:lnTo>
                  <a:lnTo>
                    <a:pt x="698" y="2848"/>
                  </a:lnTo>
                  <a:lnTo>
                    <a:pt x="692" y="2838"/>
                  </a:lnTo>
                  <a:lnTo>
                    <a:pt x="687" y="2816"/>
                  </a:lnTo>
                  <a:lnTo>
                    <a:pt x="681" y="2794"/>
                  </a:lnTo>
                  <a:lnTo>
                    <a:pt x="679" y="2769"/>
                  </a:lnTo>
                  <a:lnTo>
                    <a:pt x="679" y="2747"/>
                  </a:lnTo>
                  <a:lnTo>
                    <a:pt x="681" y="2726"/>
                  </a:lnTo>
                  <a:lnTo>
                    <a:pt x="685" y="2693"/>
                  </a:lnTo>
                  <a:lnTo>
                    <a:pt x="685" y="2693"/>
                  </a:lnTo>
                  <a:lnTo>
                    <a:pt x="687" y="2685"/>
                  </a:lnTo>
                  <a:lnTo>
                    <a:pt x="687" y="2685"/>
                  </a:lnTo>
                  <a:lnTo>
                    <a:pt x="689" y="2579"/>
                  </a:lnTo>
                  <a:lnTo>
                    <a:pt x="690" y="2471"/>
                  </a:lnTo>
                  <a:lnTo>
                    <a:pt x="690" y="2471"/>
                  </a:lnTo>
                  <a:lnTo>
                    <a:pt x="694" y="2370"/>
                  </a:lnTo>
                  <a:lnTo>
                    <a:pt x="696" y="2278"/>
                  </a:lnTo>
                  <a:lnTo>
                    <a:pt x="694" y="2196"/>
                  </a:lnTo>
                  <a:lnTo>
                    <a:pt x="692" y="2161"/>
                  </a:lnTo>
                  <a:lnTo>
                    <a:pt x="689" y="2129"/>
                  </a:lnTo>
                  <a:lnTo>
                    <a:pt x="683" y="2099"/>
                  </a:lnTo>
                  <a:lnTo>
                    <a:pt x="677" y="2073"/>
                  </a:lnTo>
                  <a:lnTo>
                    <a:pt x="668" y="2051"/>
                  </a:lnTo>
                  <a:lnTo>
                    <a:pt x="659" y="2032"/>
                  </a:lnTo>
                  <a:lnTo>
                    <a:pt x="648" y="2017"/>
                  </a:lnTo>
                  <a:lnTo>
                    <a:pt x="640" y="2010"/>
                  </a:lnTo>
                  <a:lnTo>
                    <a:pt x="633" y="2006"/>
                  </a:lnTo>
                  <a:lnTo>
                    <a:pt x="625" y="2000"/>
                  </a:lnTo>
                  <a:lnTo>
                    <a:pt x="616" y="1999"/>
                  </a:lnTo>
                  <a:lnTo>
                    <a:pt x="606" y="1997"/>
                  </a:lnTo>
                  <a:lnTo>
                    <a:pt x="597" y="1995"/>
                  </a:lnTo>
                  <a:lnTo>
                    <a:pt x="597" y="1995"/>
                  </a:lnTo>
                  <a:lnTo>
                    <a:pt x="593" y="1995"/>
                  </a:lnTo>
                  <a:lnTo>
                    <a:pt x="593" y="1995"/>
                  </a:lnTo>
                  <a:lnTo>
                    <a:pt x="584" y="1997"/>
                  </a:lnTo>
                  <a:lnTo>
                    <a:pt x="575" y="2000"/>
                  </a:lnTo>
                  <a:lnTo>
                    <a:pt x="564" y="2006"/>
                  </a:lnTo>
                  <a:lnTo>
                    <a:pt x="552" y="2017"/>
                  </a:lnTo>
                  <a:lnTo>
                    <a:pt x="552" y="2017"/>
                  </a:lnTo>
                  <a:lnTo>
                    <a:pt x="547" y="2027"/>
                  </a:lnTo>
                  <a:lnTo>
                    <a:pt x="543" y="2038"/>
                  </a:lnTo>
                  <a:lnTo>
                    <a:pt x="534" y="2064"/>
                  </a:lnTo>
                  <a:lnTo>
                    <a:pt x="524" y="2097"/>
                  </a:lnTo>
                  <a:lnTo>
                    <a:pt x="519" y="2139"/>
                  </a:lnTo>
                  <a:lnTo>
                    <a:pt x="513" y="2183"/>
                  </a:lnTo>
                  <a:lnTo>
                    <a:pt x="508" y="2232"/>
                  </a:lnTo>
                  <a:lnTo>
                    <a:pt x="504" y="2282"/>
                  </a:lnTo>
                  <a:lnTo>
                    <a:pt x="500" y="2336"/>
                  </a:lnTo>
                  <a:lnTo>
                    <a:pt x="498" y="2443"/>
                  </a:lnTo>
                  <a:lnTo>
                    <a:pt x="498" y="2542"/>
                  </a:lnTo>
                  <a:lnTo>
                    <a:pt x="500" y="2586"/>
                  </a:lnTo>
                  <a:lnTo>
                    <a:pt x="504" y="2626"/>
                  </a:lnTo>
                  <a:lnTo>
                    <a:pt x="508" y="2661"/>
                  </a:lnTo>
                  <a:lnTo>
                    <a:pt x="511" y="2687"/>
                  </a:lnTo>
                  <a:lnTo>
                    <a:pt x="511" y="2687"/>
                  </a:lnTo>
                  <a:lnTo>
                    <a:pt x="519" y="2730"/>
                  </a:lnTo>
                  <a:lnTo>
                    <a:pt x="524" y="2769"/>
                  </a:lnTo>
                  <a:lnTo>
                    <a:pt x="526" y="2803"/>
                  </a:lnTo>
                  <a:lnTo>
                    <a:pt x="524" y="2833"/>
                  </a:lnTo>
                  <a:lnTo>
                    <a:pt x="521" y="2855"/>
                  </a:lnTo>
                  <a:lnTo>
                    <a:pt x="517" y="2874"/>
                  </a:lnTo>
                  <a:lnTo>
                    <a:pt x="509" y="2885"/>
                  </a:lnTo>
                  <a:lnTo>
                    <a:pt x="504" y="2891"/>
                  </a:lnTo>
                  <a:lnTo>
                    <a:pt x="500" y="2892"/>
                  </a:lnTo>
                  <a:lnTo>
                    <a:pt x="500" y="2892"/>
                  </a:lnTo>
                  <a:lnTo>
                    <a:pt x="474" y="2898"/>
                  </a:lnTo>
                  <a:lnTo>
                    <a:pt x="437" y="2904"/>
                  </a:lnTo>
                  <a:lnTo>
                    <a:pt x="392" y="2906"/>
                  </a:lnTo>
                  <a:lnTo>
                    <a:pt x="338" y="2907"/>
                  </a:lnTo>
                  <a:lnTo>
                    <a:pt x="338" y="2907"/>
                  </a:lnTo>
                  <a:lnTo>
                    <a:pt x="269" y="2906"/>
                  </a:lnTo>
                  <a:lnTo>
                    <a:pt x="211" y="2902"/>
                  </a:lnTo>
                  <a:lnTo>
                    <a:pt x="168" y="2894"/>
                  </a:lnTo>
                  <a:lnTo>
                    <a:pt x="153" y="2892"/>
                  </a:lnTo>
                  <a:lnTo>
                    <a:pt x="144" y="2889"/>
                  </a:lnTo>
                  <a:lnTo>
                    <a:pt x="144" y="2887"/>
                  </a:lnTo>
                  <a:lnTo>
                    <a:pt x="144" y="2887"/>
                  </a:lnTo>
                  <a:lnTo>
                    <a:pt x="131" y="2864"/>
                  </a:lnTo>
                  <a:lnTo>
                    <a:pt x="125" y="2853"/>
                  </a:lnTo>
                  <a:lnTo>
                    <a:pt x="123" y="2840"/>
                  </a:lnTo>
                  <a:lnTo>
                    <a:pt x="121" y="2825"/>
                  </a:lnTo>
                  <a:lnTo>
                    <a:pt x="123" y="2808"/>
                  </a:lnTo>
                  <a:lnTo>
                    <a:pt x="129" y="2788"/>
                  </a:lnTo>
                  <a:lnTo>
                    <a:pt x="136" y="2766"/>
                  </a:lnTo>
                  <a:lnTo>
                    <a:pt x="136" y="2766"/>
                  </a:lnTo>
                  <a:lnTo>
                    <a:pt x="140" y="2756"/>
                  </a:lnTo>
                  <a:lnTo>
                    <a:pt x="147" y="2749"/>
                  </a:lnTo>
                  <a:lnTo>
                    <a:pt x="155" y="2741"/>
                  </a:lnTo>
                  <a:lnTo>
                    <a:pt x="162" y="2734"/>
                  </a:lnTo>
                  <a:lnTo>
                    <a:pt x="185" y="2723"/>
                  </a:lnTo>
                  <a:lnTo>
                    <a:pt x="211" y="2715"/>
                  </a:lnTo>
                  <a:lnTo>
                    <a:pt x="237" y="2708"/>
                  </a:lnTo>
                  <a:lnTo>
                    <a:pt x="265" y="2704"/>
                  </a:lnTo>
                  <a:lnTo>
                    <a:pt x="293" y="2700"/>
                  </a:lnTo>
                  <a:lnTo>
                    <a:pt x="317" y="2700"/>
                  </a:lnTo>
                  <a:lnTo>
                    <a:pt x="317" y="2700"/>
                  </a:lnTo>
                  <a:lnTo>
                    <a:pt x="317" y="2700"/>
                  </a:lnTo>
                  <a:lnTo>
                    <a:pt x="317" y="2700"/>
                  </a:lnTo>
                  <a:lnTo>
                    <a:pt x="327" y="2700"/>
                  </a:lnTo>
                  <a:lnTo>
                    <a:pt x="334" y="2697"/>
                  </a:lnTo>
                  <a:lnTo>
                    <a:pt x="341" y="2693"/>
                  </a:lnTo>
                  <a:lnTo>
                    <a:pt x="347" y="2689"/>
                  </a:lnTo>
                  <a:lnTo>
                    <a:pt x="347" y="2689"/>
                  </a:lnTo>
                  <a:lnTo>
                    <a:pt x="353" y="2682"/>
                  </a:lnTo>
                  <a:lnTo>
                    <a:pt x="356" y="2674"/>
                  </a:lnTo>
                  <a:lnTo>
                    <a:pt x="360" y="2667"/>
                  </a:lnTo>
                  <a:lnTo>
                    <a:pt x="360" y="2659"/>
                  </a:lnTo>
                  <a:lnTo>
                    <a:pt x="360" y="2659"/>
                  </a:lnTo>
                  <a:lnTo>
                    <a:pt x="362" y="2390"/>
                  </a:lnTo>
                  <a:lnTo>
                    <a:pt x="366" y="2148"/>
                  </a:lnTo>
                  <a:lnTo>
                    <a:pt x="371" y="1915"/>
                  </a:lnTo>
                  <a:lnTo>
                    <a:pt x="371" y="1915"/>
                  </a:lnTo>
                  <a:lnTo>
                    <a:pt x="371" y="1887"/>
                  </a:lnTo>
                  <a:lnTo>
                    <a:pt x="373" y="1818"/>
                  </a:lnTo>
                  <a:lnTo>
                    <a:pt x="381" y="1717"/>
                  </a:lnTo>
                  <a:lnTo>
                    <a:pt x="386" y="1657"/>
                  </a:lnTo>
                  <a:lnTo>
                    <a:pt x="394" y="1595"/>
                  </a:lnTo>
                  <a:lnTo>
                    <a:pt x="403" y="1532"/>
                  </a:lnTo>
                  <a:lnTo>
                    <a:pt x="414" y="1467"/>
                  </a:lnTo>
                  <a:lnTo>
                    <a:pt x="429" y="1403"/>
                  </a:lnTo>
                  <a:lnTo>
                    <a:pt x="446" y="1344"/>
                  </a:lnTo>
                  <a:lnTo>
                    <a:pt x="457" y="1314"/>
                  </a:lnTo>
                  <a:lnTo>
                    <a:pt x="467" y="1286"/>
                  </a:lnTo>
                  <a:lnTo>
                    <a:pt x="478" y="1260"/>
                  </a:lnTo>
                  <a:lnTo>
                    <a:pt x="491" y="1233"/>
                  </a:lnTo>
                  <a:lnTo>
                    <a:pt x="504" y="1211"/>
                  </a:lnTo>
                  <a:lnTo>
                    <a:pt x="519" y="1189"/>
                  </a:lnTo>
                  <a:lnTo>
                    <a:pt x="534" y="1170"/>
                  </a:lnTo>
                  <a:lnTo>
                    <a:pt x="549" y="1153"/>
                  </a:lnTo>
                  <a:lnTo>
                    <a:pt x="549" y="1153"/>
                  </a:lnTo>
                  <a:lnTo>
                    <a:pt x="556" y="1146"/>
                  </a:lnTo>
                  <a:lnTo>
                    <a:pt x="560" y="1136"/>
                  </a:lnTo>
                  <a:lnTo>
                    <a:pt x="564" y="1127"/>
                  </a:lnTo>
                  <a:lnTo>
                    <a:pt x="567" y="1116"/>
                  </a:lnTo>
                  <a:lnTo>
                    <a:pt x="569" y="1097"/>
                  </a:lnTo>
                  <a:lnTo>
                    <a:pt x="571" y="1082"/>
                  </a:lnTo>
                  <a:lnTo>
                    <a:pt x="571" y="1082"/>
                  </a:lnTo>
                  <a:lnTo>
                    <a:pt x="569" y="1071"/>
                  </a:lnTo>
                  <a:lnTo>
                    <a:pt x="567" y="1062"/>
                  </a:lnTo>
                  <a:lnTo>
                    <a:pt x="562" y="1045"/>
                  </a:lnTo>
                  <a:lnTo>
                    <a:pt x="552" y="1034"/>
                  </a:lnTo>
                  <a:lnTo>
                    <a:pt x="545" y="1026"/>
                  </a:lnTo>
                  <a:lnTo>
                    <a:pt x="545" y="1026"/>
                  </a:lnTo>
                  <a:lnTo>
                    <a:pt x="536" y="1019"/>
                  </a:lnTo>
                  <a:lnTo>
                    <a:pt x="526" y="1015"/>
                  </a:lnTo>
                  <a:lnTo>
                    <a:pt x="504" y="1006"/>
                  </a:lnTo>
                  <a:lnTo>
                    <a:pt x="504" y="1006"/>
                  </a:lnTo>
                  <a:lnTo>
                    <a:pt x="504" y="983"/>
                  </a:lnTo>
                  <a:lnTo>
                    <a:pt x="502" y="961"/>
                  </a:lnTo>
                  <a:lnTo>
                    <a:pt x="496" y="940"/>
                  </a:lnTo>
                  <a:lnTo>
                    <a:pt x="491" y="918"/>
                  </a:lnTo>
                  <a:lnTo>
                    <a:pt x="483" y="898"/>
                  </a:lnTo>
                  <a:lnTo>
                    <a:pt x="474" y="877"/>
                  </a:lnTo>
                  <a:lnTo>
                    <a:pt x="463" y="858"/>
                  </a:lnTo>
                  <a:lnTo>
                    <a:pt x="450" y="840"/>
                  </a:lnTo>
                  <a:lnTo>
                    <a:pt x="450" y="840"/>
                  </a:lnTo>
                  <a:lnTo>
                    <a:pt x="431" y="817"/>
                  </a:lnTo>
                  <a:lnTo>
                    <a:pt x="409" y="799"/>
                  </a:lnTo>
                  <a:lnTo>
                    <a:pt x="386" y="782"/>
                  </a:lnTo>
                  <a:lnTo>
                    <a:pt x="362" y="769"/>
                  </a:lnTo>
                  <a:lnTo>
                    <a:pt x="336" y="758"/>
                  </a:lnTo>
                  <a:lnTo>
                    <a:pt x="308" y="750"/>
                  </a:lnTo>
                  <a:lnTo>
                    <a:pt x="280" y="746"/>
                  </a:lnTo>
                  <a:lnTo>
                    <a:pt x="252" y="744"/>
                  </a:lnTo>
                  <a:lnTo>
                    <a:pt x="252" y="744"/>
                  </a:lnTo>
                  <a:lnTo>
                    <a:pt x="226" y="744"/>
                  </a:lnTo>
                  <a:lnTo>
                    <a:pt x="202" y="748"/>
                  </a:lnTo>
                  <a:lnTo>
                    <a:pt x="179" y="754"/>
                  </a:lnTo>
                  <a:lnTo>
                    <a:pt x="155" y="763"/>
                  </a:lnTo>
                  <a:lnTo>
                    <a:pt x="155" y="763"/>
                  </a:lnTo>
                  <a:lnTo>
                    <a:pt x="146" y="741"/>
                  </a:lnTo>
                  <a:lnTo>
                    <a:pt x="138" y="717"/>
                  </a:lnTo>
                  <a:lnTo>
                    <a:pt x="133" y="692"/>
                  </a:lnTo>
                  <a:lnTo>
                    <a:pt x="129" y="668"/>
                  </a:lnTo>
                  <a:lnTo>
                    <a:pt x="125" y="642"/>
                  </a:lnTo>
                  <a:lnTo>
                    <a:pt x="123" y="616"/>
                  </a:lnTo>
                  <a:lnTo>
                    <a:pt x="123" y="590"/>
                  </a:lnTo>
                  <a:lnTo>
                    <a:pt x="125" y="563"/>
                  </a:lnTo>
                  <a:lnTo>
                    <a:pt x="125" y="563"/>
                  </a:lnTo>
                  <a:lnTo>
                    <a:pt x="129" y="537"/>
                  </a:lnTo>
                  <a:lnTo>
                    <a:pt x="133" y="513"/>
                  </a:lnTo>
                  <a:lnTo>
                    <a:pt x="138" y="489"/>
                  </a:lnTo>
                  <a:lnTo>
                    <a:pt x="146" y="465"/>
                  </a:lnTo>
                  <a:lnTo>
                    <a:pt x="153" y="442"/>
                  </a:lnTo>
                  <a:lnTo>
                    <a:pt x="162" y="418"/>
                  </a:lnTo>
                  <a:lnTo>
                    <a:pt x="181" y="375"/>
                  </a:lnTo>
                  <a:lnTo>
                    <a:pt x="205" y="332"/>
                  </a:lnTo>
                  <a:lnTo>
                    <a:pt x="233" y="293"/>
                  </a:lnTo>
                  <a:lnTo>
                    <a:pt x="263" y="256"/>
                  </a:lnTo>
                  <a:lnTo>
                    <a:pt x="297" y="222"/>
                  </a:lnTo>
                  <a:lnTo>
                    <a:pt x="334" y="192"/>
                  </a:lnTo>
                  <a:lnTo>
                    <a:pt x="373" y="164"/>
                  </a:lnTo>
                  <a:lnTo>
                    <a:pt x="414" y="140"/>
                  </a:lnTo>
                  <a:lnTo>
                    <a:pt x="457" y="121"/>
                  </a:lnTo>
                  <a:lnTo>
                    <a:pt x="480" y="112"/>
                  </a:lnTo>
                  <a:lnTo>
                    <a:pt x="504" y="104"/>
                  </a:lnTo>
                  <a:lnTo>
                    <a:pt x="526" y="99"/>
                  </a:lnTo>
                  <a:lnTo>
                    <a:pt x="550" y="93"/>
                  </a:lnTo>
                  <a:lnTo>
                    <a:pt x="575" y="89"/>
                  </a:lnTo>
                  <a:lnTo>
                    <a:pt x="599" y="86"/>
                  </a:lnTo>
                  <a:lnTo>
                    <a:pt x="623" y="84"/>
                  </a:lnTo>
                  <a:lnTo>
                    <a:pt x="648" y="84"/>
                  </a:lnTo>
                  <a:lnTo>
                    <a:pt x="648" y="84"/>
                  </a:lnTo>
                  <a:lnTo>
                    <a:pt x="674" y="84"/>
                  </a:lnTo>
                  <a:lnTo>
                    <a:pt x="700" y="86"/>
                  </a:lnTo>
                  <a:lnTo>
                    <a:pt x="700" y="86"/>
                  </a:lnTo>
                  <a:lnTo>
                    <a:pt x="724" y="89"/>
                  </a:lnTo>
                  <a:lnTo>
                    <a:pt x="750" y="93"/>
                  </a:lnTo>
                  <a:lnTo>
                    <a:pt x="774" y="101"/>
                  </a:lnTo>
                  <a:lnTo>
                    <a:pt x="799" y="108"/>
                  </a:lnTo>
                  <a:lnTo>
                    <a:pt x="823" y="116"/>
                  </a:lnTo>
                  <a:lnTo>
                    <a:pt x="845" y="127"/>
                  </a:lnTo>
                  <a:lnTo>
                    <a:pt x="868" y="138"/>
                  </a:lnTo>
                  <a:lnTo>
                    <a:pt x="890" y="149"/>
                  </a:lnTo>
                  <a:lnTo>
                    <a:pt x="912" y="164"/>
                  </a:lnTo>
                  <a:lnTo>
                    <a:pt x="933" y="179"/>
                  </a:lnTo>
                  <a:lnTo>
                    <a:pt x="954" y="194"/>
                  </a:lnTo>
                  <a:lnTo>
                    <a:pt x="972" y="213"/>
                  </a:lnTo>
                  <a:lnTo>
                    <a:pt x="991" y="229"/>
                  </a:lnTo>
                  <a:lnTo>
                    <a:pt x="1008" y="250"/>
                  </a:lnTo>
                  <a:lnTo>
                    <a:pt x="1026" y="270"/>
                  </a:lnTo>
                  <a:lnTo>
                    <a:pt x="1041" y="293"/>
                  </a:lnTo>
                  <a:lnTo>
                    <a:pt x="1041" y="293"/>
                  </a:lnTo>
                  <a:lnTo>
                    <a:pt x="1056" y="313"/>
                  </a:lnTo>
                  <a:lnTo>
                    <a:pt x="1069" y="336"/>
                  </a:lnTo>
                  <a:lnTo>
                    <a:pt x="1080" y="358"/>
                  </a:lnTo>
                  <a:lnTo>
                    <a:pt x="1093" y="382"/>
                  </a:lnTo>
                  <a:lnTo>
                    <a:pt x="1103" y="407"/>
                  </a:lnTo>
                  <a:lnTo>
                    <a:pt x="1112" y="431"/>
                  </a:lnTo>
                  <a:lnTo>
                    <a:pt x="1120" y="455"/>
                  </a:lnTo>
                  <a:lnTo>
                    <a:pt x="1127" y="479"/>
                  </a:lnTo>
                  <a:lnTo>
                    <a:pt x="1133" y="506"/>
                  </a:lnTo>
                  <a:lnTo>
                    <a:pt x="1138" y="530"/>
                  </a:lnTo>
                  <a:lnTo>
                    <a:pt x="1142" y="556"/>
                  </a:lnTo>
                  <a:lnTo>
                    <a:pt x="1144" y="582"/>
                  </a:lnTo>
                  <a:lnTo>
                    <a:pt x="1146" y="608"/>
                  </a:lnTo>
                  <a:lnTo>
                    <a:pt x="1146" y="634"/>
                  </a:lnTo>
                  <a:lnTo>
                    <a:pt x="1146" y="659"/>
                  </a:lnTo>
                  <a:lnTo>
                    <a:pt x="1144" y="685"/>
                  </a:lnTo>
                  <a:lnTo>
                    <a:pt x="1144" y="685"/>
                  </a:lnTo>
                  <a:lnTo>
                    <a:pt x="1140" y="709"/>
                  </a:lnTo>
                  <a:lnTo>
                    <a:pt x="1136" y="731"/>
                  </a:lnTo>
                  <a:lnTo>
                    <a:pt x="1131" y="754"/>
                  </a:lnTo>
                  <a:lnTo>
                    <a:pt x="1125" y="774"/>
                  </a:lnTo>
                  <a:lnTo>
                    <a:pt x="1118" y="795"/>
                  </a:lnTo>
                  <a:lnTo>
                    <a:pt x="1110" y="815"/>
                  </a:lnTo>
                  <a:lnTo>
                    <a:pt x="1101" y="834"/>
                  </a:lnTo>
                  <a:lnTo>
                    <a:pt x="1092" y="853"/>
                  </a:lnTo>
                  <a:lnTo>
                    <a:pt x="1080" y="870"/>
                  </a:lnTo>
                  <a:lnTo>
                    <a:pt x="1067" y="886"/>
                  </a:lnTo>
                  <a:lnTo>
                    <a:pt x="1054" y="903"/>
                  </a:lnTo>
                  <a:lnTo>
                    <a:pt x="1041" y="918"/>
                  </a:lnTo>
                  <a:lnTo>
                    <a:pt x="1026" y="931"/>
                  </a:lnTo>
                  <a:lnTo>
                    <a:pt x="1011" y="944"/>
                  </a:lnTo>
                  <a:lnTo>
                    <a:pt x="995" y="957"/>
                  </a:lnTo>
                  <a:lnTo>
                    <a:pt x="978" y="968"/>
                  </a:lnTo>
                  <a:lnTo>
                    <a:pt x="978" y="968"/>
                  </a:lnTo>
                  <a:lnTo>
                    <a:pt x="959" y="978"/>
                  </a:lnTo>
                  <a:lnTo>
                    <a:pt x="940" y="987"/>
                  </a:lnTo>
                  <a:lnTo>
                    <a:pt x="899" y="1004"/>
                  </a:lnTo>
                  <a:lnTo>
                    <a:pt x="856" y="1015"/>
                  </a:lnTo>
                  <a:lnTo>
                    <a:pt x="810" y="1024"/>
                  </a:lnTo>
                  <a:lnTo>
                    <a:pt x="810" y="1024"/>
                  </a:lnTo>
                  <a:close/>
                  <a:moveTo>
                    <a:pt x="297" y="1196"/>
                  </a:moveTo>
                  <a:lnTo>
                    <a:pt x="297" y="1196"/>
                  </a:lnTo>
                  <a:lnTo>
                    <a:pt x="304" y="1241"/>
                  </a:lnTo>
                  <a:lnTo>
                    <a:pt x="308" y="1288"/>
                  </a:lnTo>
                  <a:lnTo>
                    <a:pt x="310" y="1334"/>
                  </a:lnTo>
                  <a:lnTo>
                    <a:pt x="308" y="1381"/>
                  </a:lnTo>
                  <a:lnTo>
                    <a:pt x="304" y="1426"/>
                  </a:lnTo>
                  <a:lnTo>
                    <a:pt x="299" y="1444"/>
                  </a:lnTo>
                  <a:lnTo>
                    <a:pt x="295" y="1465"/>
                  </a:lnTo>
                  <a:lnTo>
                    <a:pt x="289" y="1482"/>
                  </a:lnTo>
                  <a:lnTo>
                    <a:pt x="282" y="1498"/>
                  </a:lnTo>
                  <a:lnTo>
                    <a:pt x="274" y="1513"/>
                  </a:lnTo>
                  <a:lnTo>
                    <a:pt x="265" y="1526"/>
                  </a:lnTo>
                  <a:lnTo>
                    <a:pt x="265" y="1526"/>
                  </a:lnTo>
                  <a:lnTo>
                    <a:pt x="252" y="1539"/>
                  </a:lnTo>
                  <a:lnTo>
                    <a:pt x="237" y="1549"/>
                  </a:lnTo>
                  <a:lnTo>
                    <a:pt x="220" y="1554"/>
                  </a:lnTo>
                  <a:lnTo>
                    <a:pt x="202" y="1556"/>
                  </a:lnTo>
                  <a:lnTo>
                    <a:pt x="202" y="1556"/>
                  </a:lnTo>
                  <a:lnTo>
                    <a:pt x="202" y="1556"/>
                  </a:lnTo>
                  <a:lnTo>
                    <a:pt x="179" y="1554"/>
                  </a:lnTo>
                  <a:lnTo>
                    <a:pt x="179" y="1554"/>
                  </a:lnTo>
                  <a:lnTo>
                    <a:pt x="155" y="1547"/>
                  </a:lnTo>
                  <a:lnTo>
                    <a:pt x="146" y="1543"/>
                  </a:lnTo>
                  <a:lnTo>
                    <a:pt x="136" y="1538"/>
                  </a:lnTo>
                  <a:lnTo>
                    <a:pt x="127" y="1532"/>
                  </a:lnTo>
                  <a:lnTo>
                    <a:pt x="119" y="1526"/>
                  </a:lnTo>
                  <a:lnTo>
                    <a:pt x="112" y="1519"/>
                  </a:lnTo>
                  <a:lnTo>
                    <a:pt x="106" y="1510"/>
                  </a:lnTo>
                  <a:lnTo>
                    <a:pt x="106" y="1510"/>
                  </a:lnTo>
                  <a:lnTo>
                    <a:pt x="99" y="1495"/>
                  </a:lnTo>
                  <a:lnTo>
                    <a:pt x="95" y="1476"/>
                  </a:lnTo>
                  <a:lnTo>
                    <a:pt x="91" y="1459"/>
                  </a:lnTo>
                  <a:lnTo>
                    <a:pt x="91" y="1439"/>
                  </a:lnTo>
                  <a:lnTo>
                    <a:pt x="93" y="1420"/>
                  </a:lnTo>
                  <a:lnTo>
                    <a:pt x="95" y="1400"/>
                  </a:lnTo>
                  <a:lnTo>
                    <a:pt x="99" y="1381"/>
                  </a:lnTo>
                  <a:lnTo>
                    <a:pt x="105" y="1364"/>
                  </a:lnTo>
                  <a:lnTo>
                    <a:pt x="105" y="1364"/>
                  </a:lnTo>
                  <a:lnTo>
                    <a:pt x="131" y="1273"/>
                  </a:lnTo>
                  <a:lnTo>
                    <a:pt x="131" y="1273"/>
                  </a:lnTo>
                  <a:lnTo>
                    <a:pt x="162" y="1174"/>
                  </a:lnTo>
                  <a:lnTo>
                    <a:pt x="162" y="1174"/>
                  </a:lnTo>
                  <a:lnTo>
                    <a:pt x="164" y="1161"/>
                  </a:lnTo>
                  <a:lnTo>
                    <a:pt x="162" y="1148"/>
                  </a:lnTo>
                  <a:lnTo>
                    <a:pt x="157" y="1136"/>
                  </a:lnTo>
                  <a:lnTo>
                    <a:pt x="147" y="1127"/>
                  </a:lnTo>
                  <a:lnTo>
                    <a:pt x="147" y="1127"/>
                  </a:lnTo>
                  <a:lnTo>
                    <a:pt x="133" y="1114"/>
                  </a:lnTo>
                  <a:lnTo>
                    <a:pt x="119" y="1099"/>
                  </a:lnTo>
                  <a:lnTo>
                    <a:pt x="119" y="1099"/>
                  </a:lnTo>
                  <a:lnTo>
                    <a:pt x="110" y="1086"/>
                  </a:lnTo>
                  <a:lnTo>
                    <a:pt x="101" y="1073"/>
                  </a:lnTo>
                  <a:lnTo>
                    <a:pt x="95" y="1058"/>
                  </a:lnTo>
                  <a:lnTo>
                    <a:pt x="90" y="1041"/>
                  </a:lnTo>
                  <a:lnTo>
                    <a:pt x="86" y="1026"/>
                  </a:lnTo>
                  <a:lnTo>
                    <a:pt x="84" y="1009"/>
                  </a:lnTo>
                  <a:lnTo>
                    <a:pt x="84" y="993"/>
                  </a:lnTo>
                  <a:lnTo>
                    <a:pt x="84" y="976"/>
                  </a:lnTo>
                  <a:lnTo>
                    <a:pt x="84" y="976"/>
                  </a:lnTo>
                  <a:lnTo>
                    <a:pt x="88" y="959"/>
                  </a:lnTo>
                  <a:lnTo>
                    <a:pt x="91" y="944"/>
                  </a:lnTo>
                  <a:lnTo>
                    <a:pt x="97" y="929"/>
                  </a:lnTo>
                  <a:lnTo>
                    <a:pt x="105" y="914"/>
                  </a:lnTo>
                  <a:lnTo>
                    <a:pt x="114" y="899"/>
                  </a:lnTo>
                  <a:lnTo>
                    <a:pt x="123" y="886"/>
                  </a:lnTo>
                  <a:lnTo>
                    <a:pt x="134" y="875"/>
                  </a:lnTo>
                  <a:lnTo>
                    <a:pt x="147" y="864"/>
                  </a:lnTo>
                  <a:lnTo>
                    <a:pt x="147" y="864"/>
                  </a:lnTo>
                  <a:lnTo>
                    <a:pt x="159" y="856"/>
                  </a:lnTo>
                  <a:lnTo>
                    <a:pt x="172" y="849"/>
                  </a:lnTo>
                  <a:lnTo>
                    <a:pt x="183" y="842"/>
                  </a:lnTo>
                  <a:lnTo>
                    <a:pt x="196" y="838"/>
                  </a:lnTo>
                  <a:lnTo>
                    <a:pt x="209" y="832"/>
                  </a:lnTo>
                  <a:lnTo>
                    <a:pt x="224" y="830"/>
                  </a:lnTo>
                  <a:lnTo>
                    <a:pt x="237" y="828"/>
                  </a:lnTo>
                  <a:lnTo>
                    <a:pt x="252" y="828"/>
                  </a:lnTo>
                  <a:lnTo>
                    <a:pt x="252" y="828"/>
                  </a:lnTo>
                  <a:lnTo>
                    <a:pt x="271" y="828"/>
                  </a:lnTo>
                  <a:lnTo>
                    <a:pt x="289" y="832"/>
                  </a:lnTo>
                  <a:lnTo>
                    <a:pt x="308" y="838"/>
                  </a:lnTo>
                  <a:lnTo>
                    <a:pt x="325" y="845"/>
                  </a:lnTo>
                  <a:lnTo>
                    <a:pt x="341" y="855"/>
                  </a:lnTo>
                  <a:lnTo>
                    <a:pt x="356" y="864"/>
                  </a:lnTo>
                  <a:lnTo>
                    <a:pt x="371" y="877"/>
                  </a:lnTo>
                  <a:lnTo>
                    <a:pt x="384" y="892"/>
                  </a:lnTo>
                  <a:lnTo>
                    <a:pt x="384" y="892"/>
                  </a:lnTo>
                  <a:lnTo>
                    <a:pt x="394" y="905"/>
                  </a:lnTo>
                  <a:lnTo>
                    <a:pt x="401" y="920"/>
                  </a:lnTo>
                  <a:lnTo>
                    <a:pt x="409" y="935"/>
                  </a:lnTo>
                  <a:lnTo>
                    <a:pt x="414" y="950"/>
                  </a:lnTo>
                  <a:lnTo>
                    <a:pt x="416" y="967"/>
                  </a:lnTo>
                  <a:lnTo>
                    <a:pt x="420" y="983"/>
                  </a:lnTo>
                  <a:lnTo>
                    <a:pt x="420" y="998"/>
                  </a:lnTo>
                  <a:lnTo>
                    <a:pt x="418" y="1015"/>
                  </a:lnTo>
                  <a:lnTo>
                    <a:pt x="418" y="1015"/>
                  </a:lnTo>
                  <a:lnTo>
                    <a:pt x="416" y="1032"/>
                  </a:lnTo>
                  <a:lnTo>
                    <a:pt x="411" y="1049"/>
                  </a:lnTo>
                  <a:lnTo>
                    <a:pt x="405" y="1064"/>
                  </a:lnTo>
                  <a:lnTo>
                    <a:pt x="397" y="1079"/>
                  </a:lnTo>
                  <a:lnTo>
                    <a:pt x="390" y="1092"/>
                  </a:lnTo>
                  <a:lnTo>
                    <a:pt x="379" y="1105"/>
                  </a:lnTo>
                  <a:lnTo>
                    <a:pt x="368" y="1118"/>
                  </a:lnTo>
                  <a:lnTo>
                    <a:pt x="356" y="1127"/>
                  </a:lnTo>
                  <a:lnTo>
                    <a:pt x="356" y="1127"/>
                  </a:lnTo>
                  <a:lnTo>
                    <a:pt x="340" y="1140"/>
                  </a:lnTo>
                  <a:lnTo>
                    <a:pt x="321" y="1149"/>
                  </a:lnTo>
                  <a:lnTo>
                    <a:pt x="321" y="1149"/>
                  </a:lnTo>
                  <a:lnTo>
                    <a:pt x="313" y="1153"/>
                  </a:lnTo>
                  <a:lnTo>
                    <a:pt x="308" y="1157"/>
                  </a:lnTo>
                  <a:lnTo>
                    <a:pt x="304" y="1163"/>
                  </a:lnTo>
                  <a:lnTo>
                    <a:pt x="300" y="1168"/>
                  </a:lnTo>
                  <a:lnTo>
                    <a:pt x="297" y="1176"/>
                  </a:lnTo>
                  <a:lnTo>
                    <a:pt x="297" y="1181"/>
                  </a:lnTo>
                  <a:lnTo>
                    <a:pt x="295" y="1189"/>
                  </a:lnTo>
                  <a:lnTo>
                    <a:pt x="297" y="1196"/>
                  </a:lnTo>
                  <a:lnTo>
                    <a:pt x="297" y="1196"/>
                  </a:lnTo>
                  <a:close/>
                  <a:moveTo>
                    <a:pt x="384" y="1211"/>
                  </a:moveTo>
                  <a:lnTo>
                    <a:pt x="384" y="1211"/>
                  </a:lnTo>
                  <a:lnTo>
                    <a:pt x="407" y="1194"/>
                  </a:lnTo>
                  <a:lnTo>
                    <a:pt x="407" y="1194"/>
                  </a:lnTo>
                  <a:lnTo>
                    <a:pt x="427" y="1176"/>
                  </a:lnTo>
                  <a:lnTo>
                    <a:pt x="427" y="1176"/>
                  </a:lnTo>
                  <a:lnTo>
                    <a:pt x="409" y="1215"/>
                  </a:lnTo>
                  <a:lnTo>
                    <a:pt x="390" y="1256"/>
                  </a:lnTo>
                  <a:lnTo>
                    <a:pt x="390" y="1256"/>
                  </a:lnTo>
                  <a:lnTo>
                    <a:pt x="384" y="1211"/>
                  </a:lnTo>
                  <a:lnTo>
                    <a:pt x="384" y="1211"/>
                  </a:lnTo>
                  <a:close/>
                  <a:moveTo>
                    <a:pt x="606" y="2469"/>
                  </a:moveTo>
                  <a:lnTo>
                    <a:pt x="606" y="2469"/>
                  </a:lnTo>
                  <a:lnTo>
                    <a:pt x="605" y="2575"/>
                  </a:lnTo>
                  <a:lnTo>
                    <a:pt x="603" y="2682"/>
                  </a:lnTo>
                  <a:lnTo>
                    <a:pt x="603" y="2682"/>
                  </a:lnTo>
                  <a:lnTo>
                    <a:pt x="599" y="2700"/>
                  </a:lnTo>
                  <a:lnTo>
                    <a:pt x="599" y="2700"/>
                  </a:lnTo>
                  <a:lnTo>
                    <a:pt x="593" y="2670"/>
                  </a:lnTo>
                  <a:lnTo>
                    <a:pt x="593" y="2670"/>
                  </a:lnTo>
                  <a:lnTo>
                    <a:pt x="590" y="2648"/>
                  </a:lnTo>
                  <a:lnTo>
                    <a:pt x="586" y="2620"/>
                  </a:lnTo>
                  <a:lnTo>
                    <a:pt x="582" y="2558"/>
                  </a:lnTo>
                  <a:lnTo>
                    <a:pt x="582" y="2488"/>
                  </a:lnTo>
                  <a:lnTo>
                    <a:pt x="582" y="2409"/>
                  </a:lnTo>
                  <a:lnTo>
                    <a:pt x="586" y="2331"/>
                  </a:lnTo>
                  <a:lnTo>
                    <a:pt x="590" y="2256"/>
                  </a:lnTo>
                  <a:lnTo>
                    <a:pt x="597" y="2187"/>
                  </a:lnTo>
                  <a:lnTo>
                    <a:pt x="605" y="2131"/>
                  </a:lnTo>
                  <a:lnTo>
                    <a:pt x="605" y="2131"/>
                  </a:lnTo>
                  <a:lnTo>
                    <a:pt x="608" y="2163"/>
                  </a:lnTo>
                  <a:lnTo>
                    <a:pt x="610" y="2202"/>
                  </a:lnTo>
                  <a:lnTo>
                    <a:pt x="610" y="2290"/>
                  </a:lnTo>
                  <a:lnTo>
                    <a:pt x="610" y="2381"/>
                  </a:lnTo>
                  <a:lnTo>
                    <a:pt x="606" y="2469"/>
                  </a:lnTo>
                  <a:lnTo>
                    <a:pt x="606" y="24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350"/>
            </a:p>
          </p:txBody>
        </p:sp>
        <p:sp>
          <p:nvSpPr>
            <p:cNvPr id="330" name="Freeform 262"/>
            <p:cNvSpPr>
              <a:spLocks noEditPoints="1"/>
            </p:cNvSpPr>
            <p:nvPr/>
          </p:nvSpPr>
          <p:spPr bwMode="auto">
            <a:xfrm>
              <a:off x="5891213" y="2990850"/>
              <a:ext cx="222250" cy="309563"/>
            </a:xfrm>
            <a:custGeom>
              <a:avLst/>
              <a:gdLst>
                <a:gd name="T0" fmla="*/ 6 w 280"/>
                <a:gd name="T1" fmla="*/ 71 h 390"/>
                <a:gd name="T2" fmla="*/ 6 w 280"/>
                <a:gd name="T3" fmla="*/ 75 h 390"/>
                <a:gd name="T4" fmla="*/ 30 w 280"/>
                <a:gd name="T5" fmla="*/ 205 h 390"/>
                <a:gd name="T6" fmla="*/ 53 w 280"/>
                <a:gd name="T7" fmla="*/ 355 h 390"/>
                <a:gd name="T8" fmla="*/ 54 w 280"/>
                <a:gd name="T9" fmla="*/ 362 h 390"/>
                <a:gd name="T10" fmla="*/ 64 w 280"/>
                <a:gd name="T11" fmla="*/ 379 h 390"/>
                <a:gd name="T12" fmla="*/ 71 w 280"/>
                <a:gd name="T13" fmla="*/ 385 h 390"/>
                <a:gd name="T14" fmla="*/ 94 w 280"/>
                <a:gd name="T15" fmla="*/ 390 h 390"/>
                <a:gd name="T16" fmla="*/ 107 w 280"/>
                <a:gd name="T17" fmla="*/ 388 h 390"/>
                <a:gd name="T18" fmla="*/ 133 w 280"/>
                <a:gd name="T19" fmla="*/ 379 h 390"/>
                <a:gd name="T20" fmla="*/ 176 w 280"/>
                <a:gd name="T21" fmla="*/ 360 h 390"/>
                <a:gd name="T22" fmla="*/ 211 w 280"/>
                <a:gd name="T23" fmla="*/ 338 h 390"/>
                <a:gd name="T24" fmla="*/ 237 w 280"/>
                <a:gd name="T25" fmla="*/ 315 h 390"/>
                <a:gd name="T26" fmla="*/ 256 w 280"/>
                <a:gd name="T27" fmla="*/ 293 h 390"/>
                <a:gd name="T28" fmla="*/ 269 w 280"/>
                <a:gd name="T29" fmla="*/ 271 h 390"/>
                <a:gd name="T30" fmla="*/ 278 w 280"/>
                <a:gd name="T31" fmla="*/ 239 h 390"/>
                <a:gd name="T32" fmla="*/ 280 w 280"/>
                <a:gd name="T33" fmla="*/ 218 h 390"/>
                <a:gd name="T34" fmla="*/ 275 w 280"/>
                <a:gd name="T35" fmla="*/ 179 h 390"/>
                <a:gd name="T36" fmla="*/ 263 w 280"/>
                <a:gd name="T37" fmla="*/ 144 h 390"/>
                <a:gd name="T38" fmla="*/ 245 w 280"/>
                <a:gd name="T39" fmla="*/ 110 h 390"/>
                <a:gd name="T40" fmla="*/ 219 w 280"/>
                <a:gd name="T41" fmla="*/ 80 h 390"/>
                <a:gd name="T42" fmla="*/ 187 w 280"/>
                <a:gd name="T43" fmla="*/ 54 h 390"/>
                <a:gd name="T44" fmla="*/ 148 w 280"/>
                <a:gd name="T45" fmla="*/ 32 h 390"/>
                <a:gd name="T46" fmla="*/ 103 w 280"/>
                <a:gd name="T47" fmla="*/ 15 h 390"/>
                <a:gd name="T48" fmla="*/ 51 w 280"/>
                <a:gd name="T49" fmla="*/ 2 h 390"/>
                <a:gd name="T50" fmla="*/ 41 w 280"/>
                <a:gd name="T51" fmla="*/ 0 h 390"/>
                <a:gd name="T52" fmla="*/ 21 w 280"/>
                <a:gd name="T53" fmla="*/ 6 h 390"/>
                <a:gd name="T54" fmla="*/ 13 w 280"/>
                <a:gd name="T55" fmla="*/ 13 h 390"/>
                <a:gd name="T56" fmla="*/ 2 w 280"/>
                <a:gd name="T57" fmla="*/ 30 h 390"/>
                <a:gd name="T58" fmla="*/ 2 w 280"/>
                <a:gd name="T59" fmla="*/ 50 h 390"/>
                <a:gd name="T60" fmla="*/ 6 w 280"/>
                <a:gd name="T61" fmla="*/ 71 h 390"/>
                <a:gd name="T62" fmla="*/ 129 w 280"/>
                <a:gd name="T63" fmla="*/ 289 h 390"/>
                <a:gd name="T64" fmla="*/ 114 w 280"/>
                <a:gd name="T65" fmla="*/ 192 h 390"/>
                <a:gd name="T66" fmla="*/ 97 w 280"/>
                <a:gd name="T67" fmla="*/ 103 h 390"/>
                <a:gd name="T68" fmla="*/ 140 w 280"/>
                <a:gd name="T69" fmla="*/ 123 h 390"/>
                <a:gd name="T70" fmla="*/ 170 w 280"/>
                <a:gd name="T71" fmla="*/ 151 h 390"/>
                <a:gd name="T72" fmla="*/ 189 w 280"/>
                <a:gd name="T73" fmla="*/ 183 h 390"/>
                <a:gd name="T74" fmla="*/ 196 w 280"/>
                <a:gd name="T75" fmla="*/ 220 h 390"/>
                <a:gd name="T76" fmla="*/ 194 w 280"/>
                <a:gd name="T77" fmla="*/ 231 h 390"/>
                <a:gd name="T78" fmla="*/ 183 w 280"/>
                <a:gd name="T79" fmla="*/ 252 h 390"/>
                <a:gd name="T80" fmla="*/ 165 w 280"/>
                <a:gd name="T81" fmla="*/ 269 h 390"/>
                <a:gd name="T82" fmla="*/ 129 w 280"/>
                <a:gd name="T83" fmla="*/ 289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0" h="390">
                  <a:moveTo>
                    <a:pt x="6" y="71"/>
                  </a:moveTo>
                  <a:lnTo>
                    <a:pt x="6" y="71"/>
                  </a:lnTo>
                  <a:lnTo>
                    <a:pt x="6" y="75"/>
                  </a:lnTo>
                  <a:lnTo>
                    <a:pt x="6" y="75"/>
                  </a:lnTo>
                  <a:lnTo>
                    <a:pt x="19" y="136"/>
                  </a:lnTo>
                  <a:lnTo>
                    <a:pt x="30" y="205"/>
                  </a:lnTo>
                  <a:lnTo>
                    <a:pt x="41" y="276"/>
                  </a:lnTo>
                  <a:lnTo>
                    <a:pt x="53" y="355"/>
                  </a:lnTo>
                  <a:lnTo>
                    <a:pt x="53" y="355"/>
                  </a:lnTo>
                  <a:lnTo>
                    <a:pt x="54" y="362"/>
                  </a:lnTo>
                  <a:lnTo>
                    <a:pt x="58" y="371"/>
                  </a:lnTo>
                  <a:lnTo>
                    <a:pt x="64" y="379"/>
                  </a:lnTo>
                  <a:lnTo>
                    <a:pt x="71" y="385"/>
                  </a:lnTo>
                  <a:lnTo>
                    <a:pt x="71" y="385"/>
                  </a:lnTo>
                  <a:lnTo>
                    <a:pt x="82" y="388"/>
                  </a:lnTo>
                  <a:lnTo>
                    <a:pt x="94" y="390"/>
                  </a:lnTo>
                  <a:lnTo>
                    <a:pt x="94" y="390"/>
                  </a:lnTo>
                  <a:lnTo>
                    <a:pt x="107" y="388"/>
                  </a:lnTo>
                  <a:lnTo>
                    <a:pt x="107" y="388"/>
                  </a:lnTo>
                  <a:lnTo>
                    <a:pt x="133" y="379"/>
                  </a:lnTo>
                  <a:lnTo>
                    <a:pt x="155" y="370"/>
                  </a:lnTo>
                  <a:lnTo>
                    <a:pt x="176" y="360"/>
                  </a:lnTo>
                  <a:lnTo>
                    <a:pt x="194" y="349"/>
                  </a:lnTo>
                  <a:lnTo>
                    <a:pt x="211" y="338"/>
                  </a:lnTo>
                  <a:lnTo>
                    <a:pt x="226" y="327"/>
                  </a:lnTo>
                  <a:lnTo>
                    <a:pt x="237" y="315"/>
                  </a:lnTo>
                  <a:lnTo>
                    <a:pt x="249" y="304"/>
                  </a:lnTo>
                  <a:lnTo>
                    <a:pt x="256" y="293"/>
                  </a:lnTo>
                  <a:lnTo>
                    <a:pt x="263" y="282"/>
                  </a:lnTo>
                  <a:lnTo>
                    <a:pt x="269" y="271"/>
                  </a:lnTo>
                  <a:lnTo>
                    <a:pt x="273" y="259"/>
                  </a:lnTo>
                  <a:lnTo>
                    <a:pt x="278" y="239"/>
                  </a:lnTo>
                  <a:lnTo>
                    <a:pt x="280" y="218"/>
                  </a:lnTo>
                  <a:lnTo>
                    <a:pt x="280" y="218"/>
                  </a:lnTo>
                  <a:lnTo>
                    <a:pt x="278" y="200"/>
                  </a:lnTo>
                  <a:lnTo>
                    <a:pt x="275" y="179"/>
                  </a:lnTo>
                  <a:lnTo>
                    <a:pt x="271" y="161"/>
                  </a:lnTo>
                  <a:lnTo>
                    <a:pt x="263" y="144"/>
                  </a:lnTo>
                  <a:lnTo>
                    <a:pt x="254" y="125"/>
                  </a:lnTo>
                  <a:lnTo>
                    <a:pt x="245" y="110"/>
                  </a:lnTo>
                  <a:lnTo>
                    <a:pt x="234" y="95"/>
                  </a:lnTo>
                  <a:lnTo>
                    <a:pt x="219" y="80"/>
                  </a:lnTo>
                  <a:lnTo>
                    <a:pt x="204" y="67"/>
                  </a:lnTo>
                  <a:lnTo>
                    <a:pt x="187" y="54"/>
                  </a:lnTo>
                  <a:lnTo>
                    <a:pt x="168" y="43"/>
                  </a:lnTo>
                  <a:lnTo>
                    <a:pt x="148" y="32"/>
                  </a:lnTo>
                  <a:lnTo>
                    <a:pt x="125" y="22"/>
                  </a:lnTo>
                  <a:lnTo>
                    <a:pt x="103" y="15"/>
                  </a:lnTo>
                  <a:lnTo>
                    <a:pt x="79" y="8"/>
                  </a:lnTo>
                  <a:lnTo>
                    <a:pt x="51" y="2"/>
                  </a:lnTo>
                  <a:lnTo>
                    <a:pt x="51" y="2"/>
                  </a:lnTo>
                  <a:lnTo>
                    <a:pt x="41" y="0"/>
                  </a:lnTo>
                  <a:lnTo>
                    <a:pt x="30" y="2"/>
                  </a:lnTo>
                  <a:lnTo>
                    <a:pt x="21" y="6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8" y="21"/>
                  </a:lnTo>
                  <a:lnTo>
                    <a:pt x="2" y="30"/>
                  </a:lnTo>
                  <a:lnTo>
                    <a:pt x="0" y="39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6" y="71"/>
                  </a:lnTo>
                  <a:lnTo>
                    <a:pt x="6" y="71"/>
                  </a:lnTo>
                  <a:close/>
                  <a:moveTo>
                    <a:pt x="129" y="289"/>
                  </a:moveTo>
                  <a:lnTo>
                    <a:pt x="129" y="289"/>
                  </a:lnTo>
                  <a:lnTo>
                    <a:pt x="114" y="192"/>
                  </a:lnTo>
                  <a:lnTo>
                    <a:pt x="97" y="103"/>
                  </a:lnTo>
                  <a:lnTo>
                    <a:pt x="97" y="103"/>
                  </a:lnTo>
                  <a:lnTo>
                    <a:pt x="120" y="112"/>
                  </a:lnTo>
                  <a:lnTo>
                    <a:pt x="140" y="123"/>
                  </a:lnTo>
                  <a:lnTo>
                    <a:pt x="157" y="136"/>
                  </a:lnTo>
                  <a:lnTo>
                    <a:pt x="170" y="151"/>
                  </a:lnTo>
                  <a:lnTo>
                    <a:pt x="181" y="166"/>
                  </a:lnTo>
                  <a:lnTo>
                    <a:pt x="189" y="183"/>
                  </a:lnTo>
                  <a:lnTo>
                    <a:pt x="194" y="202"/>
                  </a:lnTo>
                  <a:lnTo>
                    <a:pt x="196" y="220"/>
                  </a:lnTo>
                  <a:lnTo>
                    <a:pt x="196" y="220"/>
                  </a:lnTo>
                  <a:lnTo>
                    <a:pt x="194" y="231"/>
                  </a:lnTo>
                  <a:lnTo>
                    <a:pt x="191" y="241"/>
                  </a:lnTo>
                  <a:lnTo>
                    <a:pt x="183" y="252"/>
                  </a:lnTo>
                  <a:lnTo>
                    <a:pt x="174" y="259"/>
                  </a:lnTo>
                  <a:lnTo>
                    <a:pt x="165" y="269"/>
                  </a:lnTo>
                  <a:lnTo>
                    <a:pt x="153" y="276"/>
                  </a:lnTo>
                  <a:lnTo>
                    <a:pt x="129" y="289"/>
                  </a:lnTo>
                  <a:lnTo>
                    <a:pt x="129" y="2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350"/>
            </a:p>
          </p:txBody>
        </p:sp>
        <p:sp>
          <p:nvSpPr>
            <p:cNvPr id="331" name="Freeform 263"/>
            <p:cNvSpPr/>
            <p:nvPr/>
          </p:nvSpPr>
          <p:spPr bwMode="auto">
            <a:xfrm>
              <a:off x="5487988" y="2235200"/>
              <a:ext cx="101600" cy="161925"/>
            </a:xfrm>
            <a:custGeom>
              <a:avLst/>
              <a:gdLst>
                <a:gd name="T0" fmla="*/ 71 w 127"/>
                <a:gd name="T1" fmla="*/ 0 h 204"/>
                <a:gd name="T2" fmla="*/ 71 w 127"/>
                <a:gd name="T3" fmla="*/ 0 h 204"/>
                <a:gd name="T4" fmla="*/ 58 w 127"/>
                <a:gd name="T5" fmla="*/ 0 h 204"/>
                <a:gd name="T6" fmla="*/ 46 w 127"/>
                <a:gd name="T7" fmla="*/ 4 h 204"/>
                <a:gd name="T8" fmla="*/ 35 w 127"/>
                <a:gd name="T9" fmla="*/ 10 h 204"/>
                <a:gd name="T10" fmla="*/ 26 w 127"/>
                <a:gd name="T11" fmla="*/ 15 h 204"/>
                <a:gd name="T12" fmla="*/ 18 w 127"/>
                <a:gd name="T13" fmla="*/ 25 h 204"/>
                <a:gd name="T14" fmla="*/ 11 w 127"/>
                <a:gd name="T15" fmla="*/ 34 h 204"/>
                <a:gd name="T16" fmla="*/ 7 w 127"/>
                <a:gd name="T17" fmla="*/ 47 h 204"/>
                <a:gd name="T18" fmla="*/ 5 w 127"/>
                <a:gd name="T19" fmla="*/ 58 h 204"/>
                <a:gd name="T20" fmla="*/ 0 w 127"/>
                <a:gd name="T21" fmla="*/ 137 h 204"/>
                <a:gd name="T22" fmla="*/ 0 w 127"/>
                <a:gd name="T23" fmla="*/ 137 h 204"/>
                <a:gd name="T24" fmla="*/ 0 w 127"/>
                <a:gd name="T25" fmla="*/ 150 h 204"/>
                <a:gd name="T26" fmla="*/ 2 w 127"/>
                <a:gd name="T27" fmla="*/ 161 h 204"/>
                <a:gd name="T28" fmla="*/ 7 w 127"/>
                <a:gd name="T29" fmla="*/ 172 h 204"/>
                <a:gd name="T30" fmla="*/ 13 w 127"/>
                <a:gd name="T31" fmla="*/ 181 h 204"/>
                <a:gd name="T32" fmla="*/ 22 w 127"/>
                <a:gd name="T33" fmla="*/ 191 h 204"/>
                <a:gd name="T34" fmla="*/ 32 w 127"/>
                <a:gd name="T35" fmla="*/ 196 h 204"/>
                <a:gd name="T36" fmla="*/ 43 w 127"/>
                <a:gd name="T37" fmla="*/ 202 h 204"/>
                <a:gd name="T38" fmla="*/ 56 w 127"/>
                <a:gd name="T39" fmla="*/ 204 h 204"/>
                <a:gd name="T40" fmla="*/ 56 w 127"/>
                <a:gd name="T41" fmla="*/ 204 h 204"/>
                <a:gd name="T42" fmla="*/ 69 w 127"/>
                <a:gd name="T43" fmla="*/ 204 h 204"/>
                <a:gd name="T44" fmla="*/ 80 w 127"/>
                <a:gd name="T45" fmla="*/ 200 h 204"/>
                <a:gd name="T46" fmla="*/ 91 w 127"/>
                <a:gd name="T47" fmla="*/ 194 h 204"/>
                <a:gd name="T48" fmla="*/ 101 w 127"/>
                <a:gd name="T49" fmla="*/ 189 h 204"/>
                <a:gd name="T50" fmla="*/ 108 w 127"/>
                <a:gd name="T51" fmla="*/ 179 h 204"/>
                <a:gd name="T52" fmla="*/ 114 w 127"/>
                <a:gd name="T53" fmla="*/ 170 h 204"/>
                <a:gd name="T54" fmla="*/ 119 w 127"/>
                <a:gd name="T55" fmla="*/ 157 h 204"/>
                <a:gd name="T56" fmla="*/ 121 w 127"/>
                <a:gd name="T57" fmla="*/ 146 h 204"/>
                <a:gd name="T58" fmla="*/ 127 w 127"/>
                <a:gd name="T59" fmla="*/ 68 h 204"/>
                <a:gd name="T60" fmla="*/ 127 w 127"/>
                <a:gd name="T61" fmla="*/ 68 h 204"/>
                <a:gd name="T62" fmla="*/ 127 w 127"/>
                <a:gd name="T63" fmla="*/ 54 h 204"/>
                <a:gd name="T64" fmla="*/ 123 w 127"/>
                <a:gd name="T65" fmla="*/ 43 h 204"/>
                <a:gd name="T66" fmla="*/ 119 w 127"/>
                <a:gd name="T67" fmla="*/ 32 h 204"/>
                <a:gd name="T68" fmla="*/ 112 w 127"/>
                <a:gd name="T69" fmla="*/ 23 h 204"/>
                <a:gd name="T70" fmla="*/ 104 w 127"/>
                <a:gd name="T71" fmla="*/ 13 h 204"/>
                <a:gd name="T72" fmla="*/ 95 w 127"/>
                <a:gd name="T73" fmla="*/ 8 h 204"/>
                <a:gd name="T74" fmla="*/ 84 w 127"/>
                <a:gd name="T75" fmla="*/ 2 h 204"/>
                <a:gd name="T76" fmla="*/ 71 w 127"/>
                <a:gd name="T77" fmla="*/ 0 h 204"/>
                <a:gd name="T78" fmla="*/ 71 w 127"/>
                <a:gd name="T79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7" h="204">
                  <a:moveTo>
                    <a:pt x="71" y="0"/>
                  </a:moveTo>
                  <a:lnTo>
                    <a:pt x="71" y="0"/>
                  </a:lnTo>
                  <a:lnTo>
                    <a:pt x="58" y="0"/>
                  </a:lnTo>
                  <a:lnTo>
                    <a:pt x="46" y="4"/>
                  </a:lnTo>
                  <a:lnTo>
                    <a:pt x="35" y="10"/>
                  </a:lnTo>
                  <a:lnTo>
                    <a:pt x="26" y="15"/>
                  </a:lnTo>
                  <a:lnTo>
                    <a:pt x="18" y="25"/>
                  </a:lnTo>
                  <a:lnTo>
                    <a:pt x="11" y="34"/>
                  </a:lnTo>
                  <a:lnTo>
                    <a:pt x="7" y="47"/>
                  </a:lnTo>
                  <a:lnTo>
                    <a:pt x="5" y="58"/>
                  </a:lnTo>
                  <a:lnTo>
                    <a:pt x="0" y="137"/>
                  </a:lnTo>
                  <a:lnTo>
                    <a:pt x="0" y="137"/>
                  </a:lnTo>
                  <a:lnTo>
                    <a:pt x="0" y="150"/>
                  </a:lnTo>
                  <a:lnTo>
                    <a:pt x="2" y="161"/>
                  </a:lnTo>
                  <a:lnTo>
                    <a:pt x="7" y="172"/>
                  </a:lnTo>
                  <a:lnTo>
                    <a:pt x="13" y="181"/>
                  </a:lnTo>
                  <a:lnTo>
                    <a:pt x="22" y="191"/>
                  </a:lnTo>
                  <a:lnTo>
                    <a:pt x="32" y="196"/>
                  </a:lnTo>
                  <a:lnTo>
                    <a:pt x="43" y="202"/>
                  </a:lnTo>
                  <a:lnTo>
                    <a:pt x="56" y="204"/>
                  </a:lnTo>
                  <a:lnTo>
                    <a:pt x="56" y="204"/>
                  </a:lnTo>
                  <a:lnTo>
                    <a:pt x="69" y="204"/>
                  </a:lnTo>
                  <a:lnTo>
                    <a:pt x="80" y="200"/>
                  </a:lnTo>
                  <a:lnTo>
                    <a:pt x="91" y="194"/>
                  </a:lnTo>
                  <a:lnTo>
                    <a:pt x="101" y="189"/>
                  </a:lnTo>
                  <a:lnTo>
                    <a:pt x="108" y="179"/>
                  </a:lnTo>
                  <a:lnTo>
                    <a:pt x="114" y="170"/>
                  </a:lnTo>
                  <a:lnTo>
                    <a:pt x="119" y="157"/>
                  </a:lnTo>
                  <a:lnTo>
                    <a:pt x="121" y="146"/>
                  </a:lnTo>
                  <a:lnTo>
                    <a:pt x="127" y="68"/>
                  </a:lnTo>
                  <a:lnTo>
                    <a:pt x="127" y="68"/>
                  </a:lnTo>
                  <a:lnTo>
                    <a:pt x="127" y="54"/>
                  </a:lnTo>
                  <a:lnTo>
                    <a:pt x="123" y="43"/>
                  </a:lnTo>
                  <a:lnTo>
                    <a:pt x="119" y="32"/>
                  </a:lnTo>
                  <a:lnTo>
                    <a:pt x="112" y="23"/>
                  </a:lnTo>
                  <a:lnTo>
                    <a:pt x="104" y="13"/>
                  </a:lnTo>
                  <a:lnTo>
                    <a:pt x="95" y="8"/>
                  </a:lnTo>
                  <a:lnTo>
                    <a:pt x="84" y="2"/>
                  </a:lnTo>
                  <a:lnTo>
                    <a:pt x="71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350"/>
            </a:p>
          </p:txBody>
        </p:sp>
        <p:sp>
          <p:nvSpPr>
            <p:cNvPr id="332" name="Freeform 264"/>
            <p:cNvSpPr/>
            <p:nvPr/>
          </p:nvSpPr>
          <p:spPr bwMode="auto">
            <a:xfrm>
              <a:off x="5875338" y="2235200"/>
              <a:ext cx="100013" cy="161925"/>
            </a:xfrm>
            <a:custGeom>
              <a:avLst/>
              <a:gdLst>
                <a:gd name="T0" fmla="*/ 56 w 127"/>
                <a:gd name="T1" fmla="*/ 0 h 204"/>
                <a:gd name="T2" fmla="*/ 56 w 127"/>
                <a:gd name="T3" fmla="*/ 0 h 204"/>
                <a:gd name="T4" fmla="*/ 43 w 127"/>
                <a:gd name="T5" fmla="*/ 2 h 204"/>
                <a:gd name="T6" fmla="*/ 32 w 127"/>
                <a:gd name="T7" fmla="*/ 8 h 204"/>
                <a:gd name="T8" fmla="*/ 22 w 127"/>
                <a:gd name="T9" fmla="*/ 13 h 204"/>
                <a:gd name="T10" fmla="*/ 13 w 127"/>
                <a:gd name="T11" fmla="*/ 23 h 204"/>
                <a:gd name="T12" fmla="*/ 7 w 127"/>
                <a:gd name="T13" fmla="*/ 32 h 204"/>
                <a:gd name="T14" fmla="*/ 4 w 127"/>
                <a:gd name="T15" fmla="*/ 43 h 204"/>
                <a:gd name="T16" fmla="*/ 0 w 127"/>
                <a:gd name="T17" fmla="*/ 54 h 204"/>
                <a:gd name="T18" fmla="*/ 0 w 127"/>
                <a:gd name="T19" fmla="*/ 68 h 204"/>
                <a:gd name="T20" fmla="*/ 5 w 127"/>
                <a:gd name="T21" fmla="*/ 146 h 204"/>
                <a:gd name="T22" fmla="*/ 5 w 127"/>
                <a:gd name="T23" fmla="*/ 146 h 204"/>
                <a:gd name="T24" fmla="*/ 7 w 127"/>
                <a:gd name="T25" fmla="*/ 157 h 204"/>
                <a:gd name="T26" fmla="*/ 13 w 127"/>
                <a:gd name="T27" fmla="*/ 170 h 204"/>
                <a:gd name="T28" fmla="*/ 18 w 127"/>
                <a:gd name="T29" fmla="*/ 179 h 204"/>
                <a:gd name="T30" fmla="*/ 26 w 127"/>
                <a:gd name="T31" fmla="*/ 189 h 204"/>
                <a:gd name="T32" fmla="*/ 35 w 127"/>
                <a:gd name="T33" fmla="*/ 194 h 204"/>
                <a:gd name="T34" fmla="*/ 46 w 127"/>
                <a:gd name="T35" fmla="*/ 200 h 204"/>
                <a:gd name="T36" fmla="*/ 58 w 127"/>
                <a:gd name="T37" fmla="*/ 204 h 204"/>
                <a:gd name="T38" fmla="*/ 71 w 127"/>
                <a:gd name="T39" fmla="*/ 204 h 204"/>
                <a:gd name="T40" fmla="*/ 71 w 127"/>
                <a:gd name="T41" fmla="*/ 204 h 204"/>
                <a:gd name="T42" fmla="*/ 84 w 127"/>
                <a:gd name="T43" fmla="*/ 202 h 204"/>
                <a:gd name="T44" fmla="*/ 95 w 127"/>
                <a:gd name="T45" fmla="*/ 196 h 204"/>
                <a:gd name="T46" fmla="*/ 104 w 127"/>
                <a:gd name="T47" fmla="*/ 191 h 204"/>
                <a:gd name="T48" fmla="*/ 114 w 127"/>
                <a:gd name="T49" fmla="*/ 181 h 204"/>
                <a:gd name="T50" fmla="*/ 119 w 127"/>
                <a:gd name="T51" fmla="*/ 172 h 204"/>
                <a:gd name="T52" fmla="*/ 125 w 127"/>
                <a:gd name="T53" fmla="*/ 161 h 204"/>
                <a:gd name="T54" fmla="*/ 127 w 127"/>
                <a:gd name="T55" fmla="*/ 150 h 204"/>
                <a:gd name="T56" fmla="*/ 127 w 127"/>
                <a:gd name="T57" fmla="*/ 137 h 204"/>
                <a:gd name="T58" fmla="*/ 121 w 127"/>
                <a:gd name="T59" fmla="*/ 58 h 204"/>
                <a:gd name="T60" fmla="*/ 121 w 127"/>
                <a:gd name="T61" fmla="*/ 58 h 204"/>
                <a:gd name="T62" fmla="*/ 119 w 127"/>
                <a:gd name="T63" fmla="*/ 47 h 204"/>
                <a:gd name="T64" fmla="*/ 114 w 127"/>
                <a:gd name="T65" fmla="*/ 34 h 204"/>
                <a:gd name="T66" fmla="*/ 108 w 127"/>
                <a:gd name="T67" fmla="*/ 25 h 204"/>
                <a:gd name="T68" fmla="*/ 101 w 127"/>
                <a:gd name="T69" fmla="*/ 15 h 204"/>
                <a:gd name="T70" fmla="*/ 91 w 127"/>
                <a:gd name="T71" fmla="*/ 10 h 204"/>
                <a:gd name="T72" fmla="*/ 80 w 127"/>
                <a:gd name="T73" fmla="*/ 4 h 204"/>
                <a:gd name="T74" fmla="*/ 69 w 127"/>
                <a:gd name="T75" fmla="*/ 0 h 204"/>
                <a:gd name="T76" fmla="*/ 56 w 127"/>
                <a:gd name="T77" fmla="*/ 0 h 204"/>
                <a:gd name="T78" fmla="*/ 56 w 127"/>
                <a:gd name="T79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7" h="204">
                  <a:moveTo>
                    <a:pt x="56" y="0"/>
                  </a:moveTo>
                  <a:lnTo>
                    <a:pt x="56" y="0"/>
                  </a:lnTo>
                  <a:lnTo>
                    <a:pt x="43" y="2"/>
                  </a:lnTo>
                  <a:lnTo>
                    <a:pt x="32" y="8"/>
                  </a:lnTo>
                  <a:lnTo>
                    <a:pt x="22" y="13"/>
                  </a:lnTo>
                  <a:lnTo>
                    <a:pt x="13" y="23"/>
                  </a:lnTo>
                  <a:lnTo>
                    <a:pt x="7" y="32"/>
                  </a:lnTo>
                  <a:lnTo>
                    <a:pt x="4" y="43"/>
                  </a:lnTo>
                  <a:lnTo>
                    <a:pt x="0" y="54"/>
                  </a:lnTo>
                  <a:lnTo>
                    <a:pt x="0" y="68"/>
                  </a:lnTo>
                  <a:lnTo>
                    <a:pt x="5" y="146"/>
                  </a:lnTo>
                  <a:lnTo>
                    <a:pt x="5" y="146"/>
                  </a:lnTo>
                  <a:lnTo>
                    <a:pt x="7" y="157"/>
                  </a:lnTo>
                  <a:lnTo>
                    <a:pt x="13" y="170"/>
                  </a:lnTo>
                  <a:lnTo>
                    <a:pt x="18" y="179"/>
                  </a:lnTo>
                  <a:lnTo>
                    <a:pt x="26" y="189"/>
                  </a:lnTo>
                  <a:lnTo>
                    <a:pt x="35" y="194"/>
                  </a:lnTo>
                  <a:lnTo>
                    <a:pt x="46" y="200"/>
                  </a:lnTo>
                  <a:lnTo>
                    <a:pt x="58" y="204"/>
                  </a:lnTo>
                  <a:lnTo>
                    <a:pt x="71" y="204"/>
                  </a:lnTo>
                  <a:lnTo>
                    <a:pt x="71" y="204"/>
                  </a:lnTo>
                  <a:lnTo>
                    <a:pt x="84" y="202"/>
                  </a:lnTo>
                  <a:lnTo>
                    <a:pt x="95" y="196"/>
                  </a:lnTo>
                  <a:lnTo>
                    <a:pt x="104" y="191"/>
                  </a:lnTo>
                  <a:lnTo>
                    <a:pt x="114" y="181"/>
                  </a:lnTo>
                  <a:lnTo>
                    <a:pt x="119" y="172"/>
                  </a:lnTo>
                  <a:lnTo>
                    <a:pt x="125" y="161"/>
                  </a:lnTo>
                  <a:lnTo>
                    <a:pt x="127" y="150"/>
                  </a:lnTo>
                  <a:lnTo>
                    <a:pt x="127" y="137"/>
                  </a:lnTo>
                  <a:lnTo>
                    <a:pt x="121" y="58"/>
                  </a:lnTo>
                  <a:lnTo>
                    <a:pt x="121" y="58"/>
                  </a:lnTo>
                  <a:lnTo>
                    <a:pt x="119" y="47"/>
                  </a:lnTo>
                  <a:lnTo>
                    <a:pt x="114" y="34"/>
                  </a:lnTo>
                  <a:lnTo>
                    <a:pt x="108" y="25"/>
                  </a:lnTo>
                  <a:lnTo>
                    <a:pt x="101" y="15"/>
                  </a:lnTo>
                  <a:lnTo>
                    <a:pt x="91" y="10"/>
                  </a:lnTo>
                  <a:lnTo>
                    <a:pt x="80" y="4"/>
                  </a:lnTo>
                  <a:lnTo>
                    <a:pt x="69" y="0"/>
                  </a:lnTo>
                  <a:lnTo>
                    <a:pt x="56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350"/>
            </a:p>
          </p:txBody>
        </p:sp>
      </p:grpSp>
      <p:grpSp>
        <p:nvGrpSpPr>
          <p:cNvPr id="303" name="그룹 302"/>
          <p:cNvGrpSpPr/>
          <p:nvPr/>
        </p:nvGrpSpPr>
        <p:grpSpPr>
          <a:xfrm>
            <a:off x="2532928" y="2985442"/>
            <a:ext cx="902819" cy="1261729"/>
            <a:chOff x="3579813" y="6396038"/>
            <a:chExt cx="2038350" cy="2563813"/>
          </a:xfrm>
        </p:grpSpPr>
        <p:sp>
          <p:nvSpPr>
            <p:cNvPr id="312" name="Freeform 236"/>
            <p:cNvSpPr/>
            <p:nvPr/>
          </p:nvSpPr>
          <p:spPr bwMode="auto">
            <a:xfrm>
              <a:off x="4710113" y="7299325"/>
              <a:ext cx="857250" cy="1033463"/>
            </a:xfrm>
            <a:custGeom>
              <a:avLst/>
              <a:gdLst>
                <a:gd name="T0" fmla="*/ 655 w 1081"/>
                <a:gd name="T1" fmla="*/ 84 h 1301"/>
                <a:gd name="T2" fmla="*/ 640 w 1081"/>
                <a:gd name="T3" fmla="*/ 69 h 1301"/>
                <a:gd name="T4" fmla="*/ 607 w 1081"/>
                <a:gd name="T5" fmla="*/ 46 h 1301"/>
                <a:gd name="T6" fmla="*/ 573 w 1081"/>
                <a:gd name="T7" fmla="*/ 30 h 1301"/>
                <a:gd name="T8" fmla="*/ 523 w 1081"/>
                <a:gd name="T9" fmla="*/ 11 h 1301"/>
                <a:gd name="T10" fmla="*/ 454 w 1081"/>
                <a:gd name="T11" fmla="*/ 0 h 1301"/>
                <a:gd name="T12" fmla="*/ 390 w 1081"/>
                <a:gd name="T13" fmla="*/ 2 h 1301"/>
                <a:gd name="T14" fmla="*/ 332 w 1081"/>
                <a:gd name="T15" fmla="*/ 9 h 1301"/>
                <a:gd name="T16" fmla="*/ 258 w 1081"/>
                <a:gd name="T17" fmla="*/ 30 h 1301"/>
                <a:gd name="T18" fmla="*/ 247 w 1081"/>
                <a:gd name="T19" fmla="*/ 33 h 1301"/>
                <a:gd name="T20" fmla="*/ 187 w 1081"/>
                <a:gd name="T21" fmla="*/ 63 h 1301"/>
                <a:gd name="T22" fmla="*/ 137 w 1081"/>
                <a:gd name="T23" fmla="*/ 95 h 1301"/>
                <a:gd name="T24" fmla="*/ 97 w 1081"/>
                <a:gd name="T25" fmla="*/ 130 h 1301"/>
                <a:gd name="T26" fmla="*/ 66 w 1081"/>
                <a:gd name="T27" fmla="*/ 168 h 1301"/>
                <a:gd name="T28" fmla="*/ 40 w 1081"/>
                <a:gd name="T29" fmla="*/ 205 h 1301"/>
                <a:gd name="T30" fmla="*/ 21 w 1081"/>
                <a:gd name="T31" fmla="*/ 241 h 1301"/>
                <a:gd name="T32" fmla="*/ 0 w 1081"/>
                <a:gd name="T33" fmla="*/ 304 h 1301"/>
                <a:gd name="T34" fmla="*/ 439 w 1081"/>
                <a:gd name="T35" fmla="*/ 1261 h 1301"/>
                <a:gd name="T36" fmla="*/ 448 w 1081"/>
                <a:gd name="T37" fmla="*/ 1282 h 1301"/>
                <a:gd name="T38" fmla="*/ 461 w 1081"/>
                <a:gd name="T39" fmla="*/ 1301 h 1301"/>
                <a:gd name="T40" fmla="*/ 463 w 1081"/>
                <a:gd name="T41" fmla="*/ 1259 h 1301"/>
                <a:gd name="T42" fmla="*/ 467 w 1081"/>
                <a:gd name="T43" fmla="*/ 1243 h 1301"/>
                <a:gd name="T44" fmla="*/ 480 w 1081"/>
                <a:gd name="T45" fmla="*/ 1205 h 1301"/>
                <a:gd name="T46" fmla="*/ 499 w 1081"/>
                <a:gd name="T47" fmla="*/ 1170 h 1301"/>
                <a:gd name="T48" fmla="*/ 523 w 1081"/>
                <a:gd name="T49" fmla="*/ 1136 h 1301"/>
                <a:gd name="T50" fmla="*/ 553 w 1081"/>
                <a:gd name="T51" fmla="*/ 1103 h 1301"/>
                <a:gd name="T52" fmla="*/ 588 w 1081"/>
                <a:gd name="T53" fmla="*/ 1073 h 1301"/>
                <a:gd name="T54" fmla="*/ 631 w 1081"/>
                <a:gd name="T55" fmla="*/ 1045 h 1301"/>
                <a:gd name="T56" fmla="*/ 680 w 1081"/>
                <a:gd name="T57" fmla="*/ 1019 h 1301"/>
                <a:gd name="T58" fmla="*/ 706 w 1081"/>
                <a:gd name="T59" fmla="*/ 1006 h 1301"/>
                <a:gd name="T60" fmla="*/ 762 w 1081"/>
                <a:gd name="T61" fmla="*/ 985 h 1301"/>
                <a:gd name="T62" fmla="*/ 812 w 1081"/>
                <a:gd name="T63" fmla="*/ 972 h 1301"/>
                <a:gd name="T64" fmla="*/ 855 w 1081"/>
                <a:gd name="T65" fmla="*/ 965 h 1301"/>
                <a:gd name="T66" fmla="*/ 894 w 1081"/>
                <a:gd name="T67" fmla="*/ 963 h 1301"/>
                <a:gd name="T68" fmla="*/ 963 w 1081"/>
                <a:gd name="T69" fmla="*/ 972 h 1301"/>
                <a:gd name="T70" fmla="*/ 1021 w 1081"/>
                <a:gd name="T71" fmla="*/ 991 h 1301"/>
                <a:gd name="T72" fmla="*/ 1042 w 1081"/>
                <a:gd name="T73" fmla="*/ 998 h 1301"/>
                <a:gd name="T74" fmla="*/ 1069 w 1081"/>
                <a:gd name="T75" fmla="*/ 1017 h 1301"/>
                <a:gd name="T76" fmla="*/ 1081 w 1081"/>
                <a:gd name="T77" fmla="*/ 1028 h 1301"/>
                <a:gd name="T78" fmla="*/ 1062 w 1081"/>
                <a:gd name="T79" fmla="*/ 978 h 1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81" h="1301">
                  <a:moveTo>
                    <a:pt x="1062" y="978"/>
                  </a:moveTo>
                  <a:lnTo>
                    <a:pt x="655" y="84"/>
                  </a:lnTo>
                  <a:lnTo>
                    <a:pt x="655" y="84"/>
                  </a:lnTo>
                  <a:lnTo>
                    <a:pt x="640" y="69"/>
                  </a:lnTo>
                  <a:lnTo>
                    <a:pt x="624" y="58"/>
                  </a:lnTo>
                  <a:lnTo>
                    <a:pt x="607" y="46"/>
                  </a:lnTo>
                  <a:lnTo>
                    <a:pt x="590" y="37"/>
                  </a:lnTo>
                  <a:lnTo>
                    <a:pt x="573" y="30"/>
                  </a:lnTo>
                  <a:lnTo>
                    <a:pt x="556" y="22"/>
                  </a:lnTo>
                  <a:lnTo>
                    <a:pt x="523" y="11"/>
                  </a:lnTo>
                  <a:lnTo>
                    <a:pt x="487" y="4"/>
                  </a:lnTo>
                  <a:lnTo>
                    <a:pt x="454" y="0"/>
                  </a:lnTo>
                  <a:lnTo>
                    <a:pt x="420" y="0"/>
                  </a:lnTo>
                  <a:lnTo>
                    <a:pt x="390" y="2"/>
                  </a:lnTo>
                  <a:lnTo>
                    <a:pt x="360" y="5"/>
                  </a:lnTo>
                  <a:lnTo>
                    <a:pt x="332" y="9"/>
                  </a:lnTo>
                  <a:lnTo>
                    <a:pt x="288" y="20"/>
                  </a:lnTo>
                  <a:lnTo>
                    <a:pt x="258" y="30"/>
                  </a:lnTo>
                  <a:lnTo>
                    <a:pt x="247" y="33"/>
                  </a:lnTo>
                  <a:lnTo>
                    <a:pt x="247" y="33"/>
                  </a:lnTo>
                  <a:lnTo>
                    <a:pt x="215" y="48"/>
                  </a:lnTo>
                  <a:lnTo>
                    <a:pt x="187" y="63"/>
                  </a:lnTo>
                  <a:lnTo>
                    <a:pt x="161" y="78"/>
                  </a:lnTo>
                  <a:lnTo>
                    <a:pt x="137" y="95"/>
                  </a:lnTo>
                  <a:lnTo>
                    <a:pt x="116" y="112"/>
                  </a:lnTo>
                  <a:lnTo>
                    <a:pt x="97" y="130"/>
                  </a:lnTo>
                  <a:lnTo>
                    <a:pt x="81" y="149"/>
                  </a:lnTo>
                  <a:lnTo>
                    <a:pt x="66" y="168"/>
                  </a:lnTo>
                  <a:lnTo>
                    <a:pt x="53" y="186"/>
                  </a:lnTo>
                  <a:lnTo>
                    <a:pt x="40" y="205"/>
                  </a:lnTo>
                  <a:lnTo>
                    <a:pt x="30" y="222"/>
                  </a:lnTo>
                  <a:lnTo>
                    <a:pt x="21" y="241"/>
                  </a:lnTo>
                  <a:lnTo>
                    <a:pt x="10" y="274"/>
                  </a:lnTo>
                  <a:lnTo>
                    <a:pt x="0" y="304"/>
                  </a:lnTo>
                  <a:lnTo>
                    <a:pt x="26" y="360"/>
                  </a:lnTo>
                  <a:lnTo>
                    <a:pt x="439" y="1261"/>
                  </a:lnTo>
                  <a:lnTo>
                    <a:pt x="439" y="1261"/>
                  </a:lnTo>
                  <a:lnTo>
                    <a:pt x="448" y="1282"/>
                  </a:lnTo>
                  <a:lnTo>
                    <a:pt x="461" y="1301"/>
                  </a:lnTo>
                  <a:lnTo>
                    <a:pt x="461" y="1301"/>
                  </a:lnTo>
                  <a:lnTo>
                    <a:pt x="459" y="1282"/>
                  </a:lnTo>
                  <a:lnTo>
                    <a:pt x="463" y="1259"/>
                  </a:lnTo>
                  <a:lnTo>
                    <a:pt x="463" y="1259"/>
                  </a:lnTo>
                  <a:lnTo>
                    <a:pt x="467" y="1243"/>
                  </a:lnTo>
                  <a:lnTo>
                    <a:pt x="472" y="1224"/>
                  </a:lnTo>
                  <a:lnTo>
                    <a:pt x="480" y="1205"/>
                  </a:lnTo>
                  <a:lnTo>
                    <a:pt x="489" y="1189"/>
                  </a:lnTo>
                  <a:lnTo>
                    <a:pt x="499" y="1170"/>
                  </a:lnTo>
                  <a:lnTo>
                    <a:pt x="510" y="1153"/>
                  </a:lnTo>
                  <a:lnTo>
                    <a:pt x="523" y="1136"/>
                  </a:lnTo>
                  <a:lnTo>
                    <a:pt x="538" y="1119"/>
                  </a:lnTo>
                  <a:lnTo>
                    <a:pt x="553" y="1103"/>
                  </a:lnTo>
                  <a:lnTo>
                    <a:pt x="569" y="1088"/>
                  </a:lnTo>
                  <a:lnTo>
                    <a:pt x="588" y="1073"/>
                  </a:lnTo>
                  <a:lnTo>
                    <a:pt x="609" y="1058"/>
                  </a:lnTo>
                  <a:lnTo>
                    <a:pt x="631" y="1045"/>
                  </a:lnTo>
                  <a:lnTo>
                    <a:pt x="653" y="1030"/>
                  </a:lnTo>
                  <a:lnTo>
                    <a:pt x="680" y="1019"/>
                  </a:lnTo>
                  <a:lnTo>
                    <a:pt x="706" y="1006"/>
                  </a:lnTo>
                  <a:lnTo>
                    <a:pt x="706" y="1006"/>
                  </a:lnTo>
                  <a:lnTo>
                    <a:pt x="734" y="994"/>
                  </a:lnTo>
                  <a:lnTo>
                    <a:pt x="762" y="985"/>
                  </a:lnTo>
                  <a:lnTo>
                    <a:pt x="788" y="978"/>
                  </a:lnTo>
                  <a:lnTo>
                    <a:pt x="812" y="972"/>
                  </a:lnTo>
                  <a:lnTo>
                    <a:pt x="834" y="966"/>
                  </a:lnTo>
                  <a:lnTo>
                    <a:pt x="855" y="965"/>
                  </a:lnTo>
                  <a:lnTo>
                    <a:pt x="875" y="963"/>
                  </a:lnTo>
                  <a:lnTo>
                    <a:pt x="894" y="963"/>
                  </a:lnTo>
                  <a:lnTo>
                    <a:pt x="930" y="965"/>
                  </a:lnTo>
                  <a:lnTo>
                    <a:pt x="963" y="972"/>
                  </a:lnTo>
                  <a:lnTo>
                    <a:pt x="993" y="981"/>
                  </a:lnTo>
                  <a:lnTo>
                    <a:pt x="1021" y="991"/>
                  </a:lnTo>
                  <a:lnTo>
                    <a:pt x="1021" y="991"/>
                  </a:lnTo>
                  <a:lnTo>
                    <a:pt x="1042" y="998"/>
                  </a:lnTo>
                  <a:lnTo>
                    <a:pt x="1056" y="1008"/>
                  </a:lnTo>
                  <a:lnTo>
                    <a:pt x="1069" y="1017"/>
                  </a:lnTo>
                  <a:lnTo>
                    <a:pt x="1081" y="1028"/>
                  </a:lnTo>
                  <a:lnTo>
                    <a:pt x="1081" y="1028"/>
                  </a:lnTo>
                  <a:lnTo>
                    <a:pt x="1073" y="1004"/>
                  </a:lnTo>
                  <a:lnTo>
                    <a:pt x="1062" y="978"/>
                  </a:lnTo>
                  <a:lnTo>
                    <a:pt x="1062" y="978"/>
                  </a:lnTo>
                  <a:close/>
                </a:path>
              </a:pathLst>
            </a:custGeom>
            <a:solidFill>
              <a:srgbClr val="C4D2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350"/>
            </a:p>
          </p:txBody>
        </p:sp>
        <p:sp>
          <p:nvSpPr>
            <p:cNvPr id="313" name="Freeform 237"/>
            <p:cNvSpPr/>
            <p:nvPr/>
          </p:nvSpPr>
          <p:spPr bwMode="auto">
            <a:xfrm>
              <a:off x="4641850" y="7119938"/>
              <a:ext cx="587375" cy="420688"/>
            </a:xfrm>
            <a:custGeom>
              <a:avLst/>
              <a:gdLst>
                <a:gd name="T0" fmla="*/ 333 w 741"/>
                <a:gd name="T1" fmla="*/ 259 h 530"/>
                <a:gd name="T2" fmla="*/ 374 w 741"/>
                <a:gd name="T3" fmla="*/ 246 h 530"/>
                <a:gd name="T4" fmla="*/ 446 w 741"/>
                <a:gd name="T5" fmla="*/ 231 h 530"/>
                <a:gd name="T6" fmla="*/ 506 w 741"/>
                <a:gd name="T7" fmla="*/ 226 h 530"/>
                <a:gd name="T8" fmla="*/ 573 w 741"/>
                <a:gd name="T9" fmla="*/ 230 h 530"/>
                <a:gd name="T10" fmla="*/ 642 w 741"/>
                <a:gd name="T11" fmla="*/ 248 h 530"/>
                <a:gd name="T12" fmla="*/ 676 w 741"/>
                <a:gd name="T13" fmla="*/ 263 h 530"/>
                <a:gd name="T14" fmla="*/ 710 w 741"/>
                <a:gd name="T15" fmla="*/ 284 h 530"/>
                <a:gd name="T16" fmla="*/ 741 w 741"/>
                <a:gd name="T17" fmla="*/ 310 h 530"/>
                <a:gd name="T18" fmla="*/ 650 w 741"/>
                <a:gd name="T19" fmla="*/ 106 h 530"/>
                <a:gd name="T20" fmla="*/ 637 w 741"/>
                <a:gd name="T21" fmla="*/ 86 h 530"/>
                <a:gd name="T22" fmla="*/ 611 w 741"/>
                <a:gd name="T23" fmla="*/ 58 h 530"/>
                <a:gd name="T24" fmla="*/ 575 w 741"/>
                <a:gd name="T25" fmla="*/ 34 h 530"/>
                <a:gd name="T26" fmla="*/ 529 w 741"/>
                <a:gd name="T27" fmla="*/ 15 h 530"/>
                <a:gd name="T28" fmla="*/ 474 w 741"/>
                <a:gd name="T29" fmla="*/ 2 h 530"/>
                <a:gd name="T30" fmla="*/ 445 w 741"/>
                <a:gd name="T31" fmla="*/ 0 h 530"/>
                <a:gd name="T32" fmla="*/ 379 w 741"/>
                <a:gd name="T33" fmla="*/ 2 h 530"/>
                <a:gd name="T34" fmla="*/ 312 w 741"/>
                <a:gd name="T35" fmla="*/ 17 h 530"/>
                <a:gd name="T36" fmla="*/ 247 w 741"/>
                <a:gd name="T37" fmla="*/ 41 h 530"/>
                <a:gd name="T38" fmla="*/ 215 w 741"/>
                <a:gd name="T39" fmla="*/ 54 h 530"/>
                <a:gd name="T40" fmla="*/ 187 w 741"/>
                <a:gd name="T41" fmla="*/ 119 h 530"/>
                <a:gd name="T42" fmla="*/ 139 w 741"/>
                <a:gd name="T43" fmla="*/ 185 h 530"/>
                <a:gd name="T44" fmla="*/ 77 w 741"/>
                <a:gd name="T45" fmla="*/ 252 h 530"/>
                <a:gd name="T46" fmla="*/ 0 w 741"/>
                <a:gd name="T47" fmla="*/ 315 h 530"/>
                <a:gd name="T48" fmla="*/ 0 w 741"/>
                <a:gd name="T49" fmla="*/ 325 h 530"/>
                <a:gd name="T50" fmla="*/ 0 w 741"/>
                <a:gd name="T51" fmla="*/ 328 h 530"/>
                <a:gd name="T52" fmla="*/ 2 w 741"/>
                <a:gd name="T53" fmla="*/ 341 h 530"/>
                <a:gd name="T54" fmla="*/ 77 w 741"/>
                <a:gd name="T55" fmla="*/ 509 h 530"/>
                <a:gd name="T56" fmla="*/ 86 w 741"/>
                <a:gd name="T57" fmla="*/ 530 h 530"/>
                <a:gd name="T58" fmla="*/ 107 w 741"/>
                <a:gd name="T59" fmla="*/ 467 h 530"/>
                <a:gd name="T60" fmla="*/ 126 w 741"/>
                <a:gd name="T61" fmla="*/ 431 h 530"/>
                <a:gd name="T62" fmla="*/ 152 w 741"/>
                <a:gd name="T63" fmla="*/ 394 h 530"/>
                <a:gd name="T64" fmla="*/ 183 w 741"/>
                <a:gd name="T65" fmla="*/ 356 h 530"/>
                <a:gd name="T66" fmla="*/ 223 w 741"/>
                <a:gd name="T67" fmla="*/ 321 h 530"/>
                <a:gd name="T68" fmla="*/ 273 w 741"/>
                <a:gd name="T69" fmla="*/ 289 h 530"/>
                <a:gd name="T70" fmla="*/ 333 w 741"/>
                <a:gd name="T71" fmla="*/ 259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41" h="530">
                  <a:moveTo>
                    <a:pt x="333" y="259"/>
                  </a:moveTo>
                  <a:lnTo>
                    <a:pt x="333" y="259"/>
                  </a:lnTo>
                  <a:lnTo>
                    <a:pt x="344" y="256"/>
                  </a:lnTo>
                  <a:lnTo>
                    <a:pt x="374" y="246"/>
                  </a:lnTo>
                  <a:lnTo>
                    <a:pt x="418" y="235"/>
                  </a:lnTo>
                  <a:lnTo>
                    <a:pt x="446" y="231"/>
                  </a:lnTo>
                  <a:lnTo>
                    <a:pt x="476" y="228"/>
                  </a:lnTo>
                  <a:lnTo>
                    <a:pt x="506" y="226"/>
                  </a:lnTo>
                  <a:lnTo>
                    <a:pt x="540" y="226"/>
                  </a:lnTo>
                  <a:lnTo>
                    <a:pt x="573" y="230"/>
                  </a:lnTo>
                  <a:lnTo>
                    <a:pt x="609" y="237"/>
                  </a:lnTo>
                  <a:lnTo>
                    <a:pt x="642" y="248"/>
                  </a:lnTo>
                  <a:lnTo>
                    <a:pt x="659" y="256"/>
                  </a:lnTo>
                  <a:lnTo>
                    <a:pt x="676" y="263"/>
                  </a:lnTo>
                  <a:lnTo>
                    <a:pt x="693" y="272"/>
                  </a:lnTo>
                  <a:lnTo>
                    <a:pt x="710" y="284"/>
                  </a:lnTo>
                  <a:lnTo>
                    <a:pt x="726" y="295"/>
                  </a:lnTo>
                  <a:lnTo>
                    <a:pt x="741" y="310"/>
                  </a:lnTo>
                  <a:lnTo>
                    <a:pt x="650" y="106"/>
                  </a:lnTo>
                  <a:lnTo>
                    <a:pt x="650" y="106"/>
                  </a:lnTo>
                  <a:lnTo>
                    <a:pt x="637" y="86"/>
                  </a:lnTo>
                  <a:lnTo>
                    <a:pt x="637" y="86"/>
                  </a:lnTo>
                  <a:lnTo>
                    <a:pt x="626" y="71"/>
                  </a:lnTo>
                  <a:lnTo>
                    <a:pt x="611" y="58"/>
                  </a:lnTo>
                  <a:lnTo>
                    <a:pt x="594" y="45"/>
                  </a:lnTo>
                  <a:lnTo>
                    <a:pt x="575" y="34"/>
                  </a:lnTo>
                  <a:lnTo>
                    <a:pt x="553" y="24"/>
                  </a:lnTo>
                  <a:lnTo>
                    <a:pt x="529" y="15"/>
                  </a:lnTo>
                  <a:lnTo>
                    <a:pt x="502" y="9"/>
                  </a:lnTo>
                  <a:lnTo>
                    <a:pt x="474" y="2"/>
                  </a:lnTo>
                  <a:lnTo>
                    <a:pt x="474" y="2"/>
                  </a:lnTo>
                  <a:lnTo>
                    <a:pt x="445" y="0"/>
                  </a:lnTo>
                  <a:lnTo>
                    <a:pt x="413" y="0"/>
                  </a:lnTo>
                  <a:lnTo>
                    <a:pt x="379" y="2"/>
                  </a:lnTo>
                  <a:lnTo>
                    <a:pt x="346" y="9"/>
                  </a:lnTo>
                  <a:lnTo>
                    <a:pt x="312" y="17"/>
                  </a:lnTo>
                  <a:lnTo>
                    <a:pt x="280" y="28"/>
                  </a:lnTo>
                  <a:lnTo>
                    <a:pt x="247" y="41"/>
                  </a:lnTo>
                  <a:lnTo>
                    <a:pt x="215" y="54"/>
                  </a:lnTo>
                  <a:lnTo>
                    <a:pt x="215" y="54"/>
                  </a:lnTo>
                  <a:lnTo>
                    <a:pt x="204" y="86"/>
                  </a:lnTo>
                  <a:lnTo>
                    <a:pt x="187" y="119"/>
                  </a:lnTo>
                  <a:lnTo>
                    <a:pt x="165" y="153"/>
                  </a:lnTo>
                  <a:lnTo>
                    <a:pt x="139" y="185"/>
                  </a:lnTo>
                  <a:lnTo>
                    <a:pt x="111" y="218"/>
                  </a:lnTo>
                  <a:lnTo>
                    <a:pt x="77" y="252"/>
                  </a:lnTo>
                  <a:lnTo>
                    <a:pt x="40" y="284"/>
                  </a:lnTo>
                  <a:lnTo>
                    <a:pt x="0" y="315"/>
                  </a:lnTo>
                  <a:lnTo>
                    <a:pt x="0" y="315"/>
                  </a:lnTo>
                  <a:lnTo>
                    <a:pt x="0" y="325"/>
                  </a:lnTo>
                  <a:lnTo>
                    <a:pt x="0" y="325"/>
                  </a:lnTo>
                  <a:lnTo>
                    <a:pt x="0" y="328"/>
                  </a:lnTo>
                  <a:lnTo>
                    <a:pt x="0" y="328"/>
                  </a:lnTo>
                  <a:lnTo>
                    <a:pt x="2" y="341"/>
                  </a:lnTo>
                  <a:lnTo>
                    <a:pt x="6" y="355"/>
                  </a:lnTo>
                  <a:lnTo>
                    <a:pt x="77" y="509"/>
                  </a:lnTo>
                  <a:lnTo>
                    <a:pt x="86" y="530"/>
                  </a:lnTo>
                  <a:lnTo>
                    <a:pt x="86" y="530"/>
                  </a:lnTo>
                  <a:lnTo>
                    <a:pt x="96" y="500"/>
                  </a:lnTo>
                  <a:lnTo>
                    <a:pt x="107" y="467"/>
                  </a:lnTo>
                  <a:lnTo>
                    <a:pt x="116" y="448"/>
                  </a:lnTo>
                  <a:lnTo>
                    <a:pt x="126" y="431"/>
                  </a:lnTo>
                  <a:lnTo>
                    <a:pt x="139" y="412"/>
                  </a:lnTo>
                  <a:lnTo>
                    <a:pt x="152" y="394"/>
                  </a:lnTo>
                  <a:lnTo>
                    <a:pt x="167" y="375"/>
                  </a:lnTo>
                  <a:lnTo>
                    <a:pt x="183" y="356"/>
                  </a:lnTo>
                  <a:lnTo>
                    <a:pt x="202" y="338"/>
                  </a:lnTo>
                  <a:lnTo>
                    <a:pt x="223" y="321"/>
                  </a:lnTo>
                  <a:lnTo>
                    <a:pt x="247" y="304"/>
                  </a:lnTo>
                  <a:lnTo>
                    <a:pt x="273" y="289"/>
                  </a:lnTo>
                  <a:lnTo>
                    <a:pt x="301" y="274"/>
                  </a:lnTo>
                  <a:lnTo>
                    <a:pt x="333" y="259"/>
                  </a:lnTo>
                  <a:lnTo>
                    <a:pt x="333" y="2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350"/>
            </a:p>
          </p:txBody>
        </p:sp>
        <p:sp>
          <p:nvSpPr>
            <p:cNvPr id="314" name="Freeform 238"/>
            <p:cNvSpPr>
              <a:spLocks noEditPoints="1"/>
            </p:cNvSpPr>
            <p:nvPr/>
          </p:nvSpPr>
          <p:spPr bwMode="auto">
            <a:xfrm>
              <a:off x="4606925" y="7086600"/>
              <a:ext cx="720725" cy="554038"/>
            </a:xfrm>
            <a:custGeom>
              <a:avLst/>
              <a:gdLst>
                <a:gd name="T0" fmla="*/ 9 w 906"/>
                <a:gd name="T1" fmla="*/ 412 h 698"/>
                <a:gd name="T2" fmla="*/ 1 w 906"/>
                <a:gd name="T3" fmla="*/ 371 h 698"/>
                <a:gd name="T4" fmla="*/ 0 w 906"/>
                <a:gd name="T5" fmla="*/ 338 h 698"/>
                <a:gd name="T6" fmla="*/ 56 w 906"/>
                <a:gd name="T7" fmla="*/ 295 h 698"/>
                <a:gd name="T8" fmla="*/ 147 w 906"/>
                <a:gd name="T9" fmla="*/ 203 h 698"/>
                <a:gd name="T10" fmla="*/ 207 w 906"/>
                <a:gd name="T11" fmla="*/ 114 h 698"/>
                <a:gd name="T12" fmla="*/ 240 w 906"/>
                <a:gd name="T13" fmla="*/ 60 h 698"/>
                <a:gd name="T14" fmla="*/ 300 w 906"/>
                <a:gd name="T15" fmla="*/ 34 h 698"/>
                <a:gd name="T16" fmla="*/ 390 w 906"/>
                <a:gd name="T17" fmla="*/ 9 h 698"/>
                <a:gd name="T18" fmla="*/ 472 w 906"/>
                <a:gd name="T19" fmla="*/ 0 h 698"/>
                <a:gd name="T20" fmla="*/ 522 w 906"/>
                <a:gd name="T21" fmla="*/ 6 h 698"/>
                <a:gd name="T22" fmla="*/ 585 w 906"/>
                <a:gd name="T23" fmla="*/ 21 h 698"/>
                <a:gd name="T24" fmla="*/ 662 w 906"/>
                <a:gd name="T25" fmla="*/ 56 h 698"/>
                <a:gd name="T26" fmla="*/ 714 w 906"/>
                <a:gd name="T27" fmla="*/ 106 h 698"/>
                <a:gd name="T28" fmla="*/ 729 w 906"/>
                <a:gd name="T29" fmla="*/ 133 h 698"/>
                <a:gd name="T30" fmla="*/ 755 w 906"/>
                <a:gd name="T31" fmla="*/ 383 h 698"/>
                <a:gd name="T32" fmla="*/ 690 w 906"/>
                <a:gd name="T33" fmla="*/ 338 h 698"/>
                <a:gd name="T34" fmla="*/ 613 w 906"/>
                <a:gd name="T35" fmla="*/ 315 h 698"/>
                <a:gd name="T36" fmla="*/ 556 w 906"/>
                <a:gd name="T37" fmla="*/ 310 h 698"/>
                <a:gd name="T38" fmla="*/ 464 w 906"/>
                <a:gd name="T39" fmla="*/ 319 h 698"/>
                <a:gd name="T40" fmla="*/ 391 w 906"/>
                <a:gd name="T41" fmla="*/ 342 h 698"/>
                <a:gd name="T42" fmla="*/ 335 w 906"/>
                <a:gd name="T43" fmla="*/ 368 h 698"/>
                <a:gd name="T44" fmla="*/ 272 w 906"/>
                <a:gd name="T45" fmla="*/ 412 h 698"/>
                <a:gd name="T46" fmla="*/ 225 w 906"/>
                <a:gd name="T47" fmla="*/ 463 h 698"/>
                <a:gd name="T48" fmla="*/ 188 w 906"/>
                <a:gd name="T49" fmla="*/ 526 h 698"/>
                <a:gd name="T50" fmla="*/ 141 w 906"/>
                <a:gd name="T51" fmla="*/ 698 h 698"/>
                <a:gd name="T52" fmla="*/ 125 w 906"/>
                <a:gd name="T53" fmla="*/ 467 h 698"/>
                <a:gd name="T54" fmla="*/ 182 w 906"/>
                <a:gd name="T55" fmla="*/ 384 h 698"/>
                <a:gd name="T56" fmla="*/ 274 w 906"/>
                <a:gd name="T57" fmla="*/ 308 h 698"/>
                <a:gd name="T58" fmla="*/ 360 w 906"/>
                <a:gd name="T59" fmla="*/ 265 h 698"/>
                <a:gd name="T60" fmla="*/ 418 w 906"/>
                <a:gd name="T61" fmla="*/ 246 h 698"/>
                <a:gd name="T62" fmla="*/ 516 w 906"/>
                <a:gd name="T63" fmla="*/ 230 h 698"/>
                <a:gd name="T64" fmla="*/ 591 w 906"/>
                <a:gd name="T65" fmla="*/ 230 h 698"/>
                <a:gd name="T66" fmla="*/ 692 w 906"/>
                <a:gd name="T67" fmla="*/ 250 h 698"/>
                <a:gd name="T68" fmla="*/ 645 w 906"/>
                <a:gd name="T69" fmla="*/ 153 h 698"/>
                <a:gd name="T70" fmla="*/ 625 w 906"/>
                <a:gd name="T71" fmla="*/ 131 h 698"/>
                <a:gd name="T72" fmla="*/ 576 w 906"/>
                <a:gd name="T73" fmla="*/ 105 h 698"/>
                <a:gd name="T74" fmla="*/ 509 w 906"/>
                <a:gd name="T75" fmla="*/ 86 h 698"/>
                <a:gd name="T76" fmla="*/ 462 w 906"/>
                <a:gd name="T77" fmla="*/ 84 h 698"/>
                <a:gd name="T78" fmla="*/ 380 w 906"/>
                <a:gd name="T79" fmla="*/ 95 h 698"/>
                <a:gd name="T80" fmla="*/ 291 w 906"/>
                <a:gd name="T81" fmla="*/ 127 h 698"/>
                <a:gd name="T82" fmla="*/ 259 w 906"/>
                <a:gd name="T83" fmla="*/ 190 h 698"/>
                <a:gd name="T84" fmla="*/ 186 w 906"/>
                <a:gd name="T85" fmla="*/ 286 h 698"/>
                <a:gd name="T86" fmla="*/ 85 w 906"/>
                <a:gd name="T87" fmla="*/ 377 h 698"/>
                <a:gd name="T88" fmla="*/ 87 w 906"/>
                <a:gd name="T89" fmla="*/ 383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06" h="698">
                  <a:moveTo>
                    <a:pt x="141" y="698"/>
                  </a:moveTo>
                  <a:lnTo>
                    <a:pt x="9" y="412"/>
                  </a:lnTo>
                  <a:lnTo>
                    <a:pt x="9" y="412"/>
                  </a:lnTo>
                  <a:lnTo>
                    <a:pt x="5" y="394"/>
                  </a:lnTo>
                  <a:lnTo>
                    <a:pt x="1" y="375"/>
                  </a:lnTo>
                  <a:lnTo>
                    <a:pt x="1" y="371"/>
                  </a:lnTo>
                  <a:lnTo>
                    <a:pt x="1" y="371"/>
                  </a:lnTo>
                  <a:lnTo>
                    <a:pt x="0" y="358"/>
                  </a:lnTo>
                  <a:lnTo>
                    <a:pt x="0" y="338"/>
                  </a:lnTo>
                  <a:lnTo>
                    <a:pt x="16" y="325"/>
                  </a:lnTo>
                  <a:lnTo>
                    <a:pt x="16" y="325"/>
                  </a:lnTo>
                  <a:lnTo>
                    <a:pt x="56" y="295"/>
                  </a:lnTo>
                  <a:lnTo>
                    <a:pt x="89" y="265"/>
                  </a:lnTo>
                  <a:lnTo>
                    <a:pt x="121" y="235"/>
                  </a:lnTo>
                  <a:lnTo>
                    <a:pt x="147" y="203"/>
                  </a:lnTo>
                  <a:lnTo>
                    <a:pt x="171" y="174"/>
                  </a:lnTo>
                  <a:lnTo>
                    <a:pt x="192" y="144"/>
                  </a:lnTo>
                  <a:lnTo>
                    <a:pt x="207" y="114"/>
                  </a:lnTo>
                  <a:lnTo>
                    <a:pt x="218" y="84"/>
                  </a:lnTo>
                  <a:lnTo>
                    <a:pt x="223" y="67"/>
                  </a:lnTo>
                  <a:lnTo>
                    <a:pt x="240" y="60"/>
                  </a:lnTo>
                  <a:lnTo>
                    <a:pt x="240" y="60"/>
                  </a:lnTo>
                  <a:lnTo>
                    <a:pt x="270" y="47"/>
                  </a:lnTo>
                  <a:lnTo>
                    <a:pt x="300" y="34"/>
                  </a:lnTo>
                  <a:lnTo>
                    <a:pt x="330" y="24"/>
                  </a:lnTo>
                  <a:lnTo>
                    <a:pt x="360" y="17"/>
                  </a:lnTo>
                  <a:lnTo>
                    <a:pt x="390" y="9"/>
                  </a:lnTo>
                  <a:lnTo>
                    <a:pt x="418" y="4"/>
                  </a:lnTo>
                  <a:lnTo>
                    <a:pt x="446" y="2"/>
                  </a:lnTo>
                  <a:lnTo>
                    <a:pt x="472" y="0"/>
                  </a:lnTo>
                  <a:lnTo>
                    <a:pt x="472" y="0"/>
                  </a:lnTo>
                  <a:lnTo>
                    <a:pt x="498" y="2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56" y="11"/>
                  </a:lnTo>
                  <a:lnTo>
                    <a:pt x="585" y="21"/>
                  </a:lnTo>
                  <a:lnTo>
                    <a:pt x="613" y="30"/>
                  </a:lnTo>
                  <a:lnTo>
                    <a:pt x="640" y="43"/>
                  </a:lnTo>
                  <a:lnTo>
                    <a:pt x="662" y="56"/>
                  </a:lnTo>
                  <a:lnTo>
                    <a:pt x="681" y="71"/>
                  </a:lnTo>
                  <a:lnTo>
                    <a:pt x="699" y="88"/>
                  </a:lnTo>
                  <a:lnTo>
                    <a:pt x="714" y="106"/>
                  </a:lnTo>
                  <a:lnTo>
                    <a:pt x="714" y="106"/>
                  </a:lnTo>
                  <a:lnTo>
                    <a:pt x="722" y="119"/>
                  </a:lnTo>
                  <a:lnTo>
                    <a:pt x="729" y="133"/>
                  </a:lnTo>
                  <a:lnTo>
                    <a:pt x="906" y="523"/>
                  </a:lnTo>
                  <a:lnTo>
                    <a:pt x="755" y="383"/>
                  </a:lnTo>
                  <a:lnTo>
                    <a:pt x="755" y="383"/>
                  </a:lnTo>
                  <a:lnTo>
                    <a:pt x="735" y="366"/>
                  </a:lnTo>
                  <a:lnTo>
                    <a:pt x="714" y="351"/>
                  </a:lnTo>
                  <a:lnTo>
                    <a:pt x="690" y="338"/>
                  </a:lnTo>
                  <a:lnTo>
                    <a:pt x="666" y="328"/>
                  </a:lnTo>
                  <a:lnTo>
                    <a:pt x="640" y="321"/>
                  </a:lnTo>
                  <a:lnTo>
                    <a:pt x="613" y="315"/>
                  </a:lnTo>
                  <a:lnTo>
                    <a:pt x="585" y="312"/>
                  </a:lnTo>
                  <a:lnTo>
                    <a:pt x="556" y="310"/>
                  </a:lnTo>
                  <a:lnTo>
                    <a:pt x="556" y="310"/>
                  </a:lnTo>
                  <a:lnTo>
                    <a:pt x="522" y="312"/>
                  </a:lnTo>
                  <a:lnTo>
                    <a:pt x="492" y="315"/>
                  </a:lnTo>
                  <a:lnTo>
                    <a:pt x="464" y="319"/>
                  </a:lnTo>
                  <a:lnTo>
                    <a:pt x="440" y="325"/>
                  </a:lnTo>
                  <a:lnTo>
                    <a:pt x="404" y="336"/>
                  </a:lnTo>
                  <a:lnTo>
                    <a:pt x="391" y="342"/>
                  </a:lnTo>
                  <a:lnTo>
                    <a:pt x="391" y="342"/>
                  </a:lnTo>
                  <a:lnTo>
                    <a:pt x="362" y="353"/>
                  </a:lnTo>
                  <a:lnTo>
                    <a:pt x="335" y="368"/>
                  </a:lnTo>
                  <a:lnTo>
                    <a:pt x="313" y="381"/>
                  </a:lnTo>
                  <a:lnTo>
                    <a:pt x="291" y="398"/>
                  </a:lnTo>
                  <a:lnTo>
                    <a:pt x="272" y="412"/>
                  </a:lnTo>
                  <a:lnTo>
                    <a:pt x="255" y="429"/>
                  </a:lnTo>
                  <a:lnTo>
                    <a:pt x="238" y="446"/>
                  </a:lnTo>
                  <a:lnTo>
                    <a:pt x="225" y="463"/>
                  </a:lnTo>
                  <a:lnTo>
                    <a:pt x="214" y="478"/>
                  </a:lnTo>
                  <a:lnTo>
                    <a:pt x="203" y="495"/>
                  </a:lnTo>
                  <a:lnTo>
                    <a:pt x="188" y="526"/>
                  </a:lnTo>
                  <a:lnTo>
                    <a:pt x="175" y="556"/>
                  </a:lnTo>
                  <a:lnTo>
                    <a:pt x="169" y="582"/>
                  </a:lnTo>
                  <a:lnTo>
                    <a:pt x="141" y="698"/>
                  </a:lnTo>
                  <a:close/>
                  <a:moveTo>
                    <a:pt x="87" y="383"/>
                  </a:moveTo>
                  <a:lnTo>
                    <a:pt x="125" y="467"/>
                  </a:lnTo>
                  <a:lnTo>
                    <a:pt x="125" y="467"/>
                  </a:lnTo>
                  <a:lnTo>
                    <a:pt x="141" y="439"/>
                  </a:lnTo>
                  <a:lnTo>
                    <a:pt x="160" y="412"/>
                  </a:lnTo>
                  <a:lnTo>
                    <a:pt x="182" y="384"/>
                  </a:lnTo>
                  <a:lnTo>
                    <a:pt x="209" y="358"/>
                  </a:lnTo>
                  <a:lnTo>
                    <a:pt x="238" y="332"/>
                  </a:lnTo>
                  <a:lnTo>
                    <a:pt x="274" y="308"/>
                  </a:lnTo>
                  <a:lnTo>
                    <a:pt x="315" y="286"/>
                  </a:lnTo>
                  <a:lnTo>
                    <a:pt x="335" y="274"/>
                  </a:lnTo>
                  <a:lnTo>
                    <a:pt x="360" y="265"/>
                  </a:lnTo>
                  <a:lnTo>
                    <a:pt x="360" y="265"/>
                  </a:lnTo>
                  <a:lnTo>
                    <a:pt x="376" y="258"/>
                  </a:lnTo>
                  <a:lnTo>
                    <a:pt x="418" y="246"/>
                  </a:lnTo>
                  <a:lnTo>
                    <a:pt x="447" y="239"/>
                  </a:lnTo>
                  <a:lnTo>
                    <a:pt x="479" y="233"/>
                  </a:lnTo>
                  <a:lnTo>
                    <a:pt x="516" y="230"/>
                  </a:lnTo>
                  <a:lnTo>
                    <a:pt x="556" y="228"/>
                  </a:lnTo>
                  <a:lnTo>
                    <a:pt x="556" y="228"/>
                  </a:lnTo>
                  <a:lnTo>
                    <a:pt x="591" y="230"/>
                  </a:lnTo>
                  <a:lnTo>
                    <a:pt x="627" y="233"/>
                  </a:lnTo>
                  <a:lnTo>
                    <a:pt x="660" y="239"/>
                  </a:lnTo>
                  <a:lnTo>
                    <a:pt x="692" y="250"/>
                  </a:lnTo>
                  <a:lnTo>
                    <a:pt x="655" y="166"/>
                  </a:lnTo>
                  <a:lnTo>
                    <a:pt x="655" y="166"/>
                  </a:lnTo>
                  <a:lnTo>
                    <a:pt x="645" y="153"/>
                  </a:lnTo>
                  <a:lnTo>
                    <a:pt x="645" y="153"/>
                  </a:lnTo>
                  <a:lnTo>
                    <a:pt x="636" y="142"/>
                  </a:lnTo>
                  <a:lnTo>
                    <a:pt x="625" y="131"/>
                  </a:lnTo>
                  <a:lnTo>
                    <a:pt x="610" y="121"/>
                  </a:lnTo>
                  <a:lnTo>
                    <a:pt x="595" y="112"/>
                  </a:lnTo>
                  <a:lnTo>
                    <a:pt x="576" y="105"/>
                  </a:lnTo>
                  <a:lnTo>
                    <a:pt x="556" y="97"/>
                  </a:lnTo>
                  <a:lnTo>
                    <a:pt x="533" y="91"/>
                  </a:lnTo>
                  <a:lnTo>
                    <a:pt x="509" y="86"/>
                  </a:lnTo>
                  <a:lnTo>
                    <a:pt x="509" y="86"/>
                  </a:lnTo>
                  <a:lnTo>
                    <a:pt x="487" y="84"/>
                  </a:lnTo>
                  <a:lnTo>
                    <a:pt x="462" y="84"/>
                  </a:lnTo>
                  <a:lnTo>
                    <a:pt x="436" y="86"/>
                  </a:lnTo>
                  <a:lnTo>
                    <a:pt x="408" y="90"/>
                  </a:lnTo>
                  <a:lnTo>
                    <a:pt x="380" y="95"/>
                  </a:lnTo>
                  <a:lnTo>
                    <a:pt x="350" y="105"/>
                  </a:lnTo>
                  <a:lnTo>
                    <a:pt x="321" y="116"/>
                  </a:lnTo>
                  <a:lnTo>
                    <a:pt x="291" y="127"/>
                  </a:lnTo>
                  <a:lnTo>
                    <a:pt x="291" y="127"/>
                  </a:lnTo>
                  <a:lnTo>
                    <a:pt x="278" y="159"/>
                  </a:lnTo>
                  <a:lnTo>
                    <a:pt x="259" y="190"/>
                  </a:lnTo>
                  <a:lnTo>
                    <a:pt x="238" y="222"/>
                  </a:lnTo>
                  <a:lnTo>
                    <a:pt x="214" y="254"/>
                  </a:lnTo>
                  <a:lnTo>
                    <a:pt x="186" y="286"/>
                  </a:lnTo>
                  <a:lnTo>
                    <a:pt x="156" y="315"/>
                  </a:lnTo>
                  <a:lnTo>
                    <a:pt x="123" y="347"/>
                  </a:lnTo>
                  <a:lnTo>
                    <a:pt x="85" y="377"/>
                  </a:lnTo>
                  <a:lnTo>
                    <a:pt x="85" y="377"/>
                  </a:lnTo>
                  <a:lnTo>
                    <a:pt x="87" y="383"/>
                  </a:lnTo>
                  <a:lnTo>
                    <a:pt x="87" y="3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350"/>
            </a:p>
          </p:txBody>
        </p:sp>
        <p:sp>
          <p:nvSpPr>
            <p:cNvPr id="315" name="Freeform 242"/>
            <p:cNvSpPr/>
            <p:nvPr/>
          </p:nvSpPr>
          <p:spPr bwMode="auto">
            <a:xfrm>
              <a:off x="3613150" y="6427788"/>
              <a:ext cx="1203325" cy="2498725"/>
            </a:xfrm>
            <a:custGeom>
              <a:avLst/>
              <a:gdLst>
                <a:gd name="T0" fmla="*/ 1373 w 1515"/>
                <a:gd name="T1" fmla="*/ 1119 h 3148"/>
                <a:gd name="T2" fmla="*/ 1485 w 1515"/>
                <a:gd name="T3" fmla="*/ 985 h 3148"/>
                <a:gd name="T4" fmla="*/ 1515 w 1515"/>
                <a:gd name="T5" fmla="*/ 895 h 3148"/>
                <a:gd name="T6" fmla="*/ 1490 w 1515"/>
                <a:gd name="T7" fmla="*/ 826 h 3148"/>
                <a:gd name="T8" fmla="*/ 1447 w 1515"/>
                <a:gd name="T9" fmla="*/ 795 h 3148"/>
                <a:gd name="T10" fmla="*/ 1392 w 1515"/>
                <a:gd name="T11" fmla="*/ 789 h 3148"/>
                <a:gd name="T12" fmla="*/ 1231 w 1515"/>
                <a:gd name="T13" fmla="*/ 866 h 3148"/>
                <a:gd name="T14" fmla="*/ 1030 w 1515"/>
                <a:gd name="T15" fmla="*/ 970 h 3148"/>
                <a:gd name="T16" fmla="*/ 1104 w 1515"/>
                <a:gd name="T17" fmla="*/ 892 h 3148"/>
                <a:gd name="T18" fmla="*/ 1173 w 1515"/>
                <a:gd name="T19" fmla="*/ 776 h 3148"/>
                <a:gd name="T20" fmla="*/ 1207 w 1515"/>
                <a:gd name="T21" fmla="*/ 643 h 3148"/>
                <a:gd name="T22" fmla="*/ 1207 w 1515"/>
                <a:gd name="T23" fmla="*/ 528 h 3148"/>
                <a:gd name="T24" fmla="*/ 1173 w 1515"/>
                <a:gd name="T25" fmla="*/ 390 h 3148"/>
                <a:gd name="T26" fmla="*/ 1108 w 1515"/>
                <a:gd name="T27" fmla="*/ 265 h 3148"/>
                <a:gd name="T28" fmla="*/ 1015 w 1515"/>
                <a:gd name="T29" fmla="*/ 156 h 3148"/>
                <a:gd name="T30" fmla="*/ 899 w 1515"/>
                <a:gd name="T31" fmla="*/ 74 h 3148"/>
                <a:gd name="T32" fmla="*/ 768 w 1515"/>
                <a:gd name="T33" fmla="*/ 18 h 3148"/>
                <a:gd name="T34" fmla="*/ 626 w 1515"/>
                <a:gd name="T35" fmla="*/ 0 h 3148"/>
                <a:gd name="T36" fmla="*/ 515 w 1515"/>
                <a:gd name="T37" fmla="*/ 11 h 3148"/>
                <a:gd name="T38" fmla="*/ 386 w 1515"/>
                <a:gd name="T39" fmla="*/ 54 h 3148"/>
                <a:gd name="T40" fmla="*/ 272 w 1515"/>
                <a:gd name="T41" fmla="*/ 127 h 3148"/>
                <a:gd name="T42" fmla="*/ 181 w 1515"/>
                <a:gd name="T43" fmla="*/ 224 h 3148"/>
                <a:gd name="T44" fmla="*/ 113 w 1515"/>
                <a:gd name="T45" fmla="*/ 339 h 3148"/>
                <a:gd name="T46" fmla="*/ 76 w 1515"/>
                <a:gd name="T47" fmla="*/ 472 h 3148"/>
                <a:gd name="T48" fmla="*/ 70 w 1515"/>
                <a:gd name="T49" fmla="*/ 599 h 3148"/>
                <a:gd name="T50" fmla="*/ 123 w 1515"/>
                <a:gd name="T51" fmla="*/ 795 h 3148"/>
                <a:gd name="T52" fmla="*/ 235 w 1515"/>
                <a:gd name="T53" fmla="*/ 953 h 3148"/>
                <a:gd name="T54" fmla="*/ 397 w 1515"/>
                <a:gd name="T55" fmla="*/ 1065 h 3148"/>
                <a:gd name="T56" fmla="*/ 268 w 1515"/>
                <a:gd name="T57" fmla="*/ 1164 h 3148"/>
                <a:gd name="T58" fmla="*/ 130 w 1515"/>
                <a:gd name="T59" fmla="*/ 1334 h 3148"/>
                <a:gd name="T60" fmla="*/ 59 w 1515"/>
                <a:gd name="T61" fmla="*/ 1483 h 3148"/>
                <a:gd name="T62" fmla="*/ 13 w 1515"/>
                <a:gd name="T63" fmla="*/ 1670 h 3148"/>
                <a:gd name="T64" fmla="*/ 1 w 1515"/>
                <a:gd name="T65" fmla="*/ 1894 h 3148"/>
                <a:gd name="T66" fmla="*/ 18 w 1515"/>
                <a:gd name="T67" fmla="*/ 2064 h 3148"/>
                <a:gd name="T68" fmla="*/ 93 w 1515"/>
                <a:gd name="T69" fmla="*/ 2413 h 3148"/>
                <a:gd name="T70" fmla="*/ 285 w 1515"/>
                <a:gd name="T71" fmla="*/ 2982 h 3148"/>
                <a:gd name="T72" fmla="*/ 356 w 1515"/>
                <a:gd name="T73" fmla="*/ 3133 h 3148"/>
                <a:gd name="T74" fmla="*/ 436 w 1515"/>
                <a:gd name="T75" fmla="*/ 3148 h 3148"/>
                <a:gd name="T76" fmla="*/ 638 w 1515"/>
                <a:gd name="T77" fmla="*/ 3131 h 3148"/>
                <a:gd name="T78" fmla="*/ 779 w 1515"/>
                <a:gd name="T79" fmla="*/ 3099 h 3148"/>
                <a:gd name="T80" fmla="*/ 871 w 1515"/>
                <a:gd name="T81" fmla="*/ 3053 h 3148"/>
                <a:gd name="T82" fmla="*/ 914 w 1515"/>
                <a:gd name="T83" fmla="*/ 2999 h 3148"/>
                <a:gd name="T84" fmla="*/ 919 w 1515"/>
                <a:gd name="T85" fmla="*/ 2939 h 3148"/>
                <a:gd name="T86" fmla="*/ 867 w 1515"/>
                <a:gd name="T87" fmla="*/ 2834 h 3148"/>
                <a:gd name="T88" fmla="*/ 813 w 1515"/>
                <a:gd name="T89" fmla="*/ 2784 h 3148"/>
                <a:gd name="T90" fmla="*/ 716 w 1515"/>
                <a:gd name="T91" fmla="*/ 2752 h 3148"/>
                <a:gd name="T92" fmla="*/ 597 w 1515"/>
                <a:gd name="T93" fmla="*/ 2762 h 3148"/>
                <a:gd name="T94" fmla="*/ 735 w 1515"/>
                <a:gd name="T95" fmla="*/ 2605 h 3148"/>
                <a:gd name="T96" fmla="*/ 835 w 1515"/>
                <a:gd name="T97" fmla="*/ 2429 h 3148"/>
                <a:gd name="T98" fmla="*/ 847 w 1515"/>
                <a:gd name="T99" fmla="*/ 2349 h 3148"/>
                <a:gd name="T100" fmla="*/ 807 w 1515"/>
                <a:gd name="T101" fmla="*/ 2220 h 3148"/>
                <a:gd name="T102" fmla="*/ 630 w 1515"/>
                <a:gd name="T103" fmla="*/ 1890 h 3148"/>
                <a:gd name="T104" fmla="*/ 679 w 1515"/>
                <a:gd name="T105" fmla="*/ 1660 h 3148"/>
                <a:gd name="T106" fmla="*/ 761 w 1515"/>
                <a:gd name="T107" fmla="*/ 1448 h 3148"/>
                <a:gd name="T108" fmla="*/ 977 w 1515"/>
                <a:gd name="T109" fmla="*/ 1343 h 3148"/>
                <a:gd name="T110" fmla="*/ 1231 w 1515"/>
                <a:gd name="T111" fmla="*/ 1228 h 3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15" h="3148">
                  <a:moveTo>
                    <a:pt x="1304" y="1179"/>
                  </a:moveTo>
                  <a:lnTo>
                    <a:pt x="1304" y="1179"/>
                  </a:lnTo>
                  <a:lnTo>
                    <a:pt x="1317" y="1168"/>
                  </a:lnTo>
                  <a:lnTo>
                    <a:pt x="1352" y="1140"/>
                  </a:lnTo>
                  <a:lnTo>
                    <a:pt x="1373" y="1119"/>
                  </a:lnTo>
                  <a:lnTo>
                    <a:pt x="1397" y="1097"/>
                  </a:lnTo>
                  <a:lnTo>
                    <a:pt x="1421" y="1071"/>
                  </a:lnTo>
                  <a:lnTo>
                    <a:pt x="1444" y="1045"/>
                  </a:lnTo>
                  <a:lnTo>
                    <a:pt x="1466" y="1015"/>
                  </a:lnTo>
                  <a:lnTo>
                    <a:pt x="1485" y="985"/>
                  </a:lnTo>
                  <a:lnTo>
                    <a:pt x="1500" y="955"/>
                  </a:lnTo>
                  <a:lnTo>
                    <a:pt x="1505" y="940"/>
                  </a:lnTo>
                  <a:lnTo>
                    <a:pt x="1511" y="925"/>
                  </a:lnTo>
                  <a:lnTo>
                    <a:pt x="1513" y="910"/>
                  </a:lnTo>
                  <a:lnTo>
                    <a:pt x="1515" y="895"/>
                  </a:lnTo>
                  <a:lnTo>
                    <a:pt x="1515" y="880"/>
                  </a:lnTo>
                  <a:lnTo>
                    <a:pt x="1511" y="867"/>
                  </a:lnTo>
                  <a:lnTo>
                    <a:pt x="1507" y="852"/>
                  </a:lnTo>
                  <a:lnTo>
                    <a:pt x="1500" y="839"/>
                  </a:lnTo>
                  <a:lnTo>
                    <a:pt x="1490" y="826"/>
                  </a:lnTo>
                  <a:lnTo>
                    <a:pt x="1477" y="815"/>
                  </a:lnTo>
                  <a:lnTo>
                    <a:pt x="1477" y="815"/>
                  </a:lnTo>
                  <a:lnTo>
                    <a:pt x="1468" y="806"/>
                  </a:lnTo>
                  <a:lnTo>
                    <a:pt x="1457" y="800"/>
                  </a:lnTo>
                  <a:lnTo>
                    <a:pt x="1447" y="795"/>
                  </a:lnTo>
                  <a:lnTo>
                    <a:pt x="1436" y="791"/>
                  </a:lnTo>
                  <a:lnTo>
                    <a:pt x="1425" y="789"/>
                  </a:lnTo>
                  <a:lnTo>
                    <a:pt x="1414" y="787"/>
                  </a:lnTo>
                  <a:lnTo>
                    <a:pt x="1403" y="787"/>
                  </a:lnTo>
                  <a:lnTo>
                    <a:pt x="1392" y="789"/>
                  </a:lnTo>
                  <a:lnTo>
                    <a:pt x="1367" y="795"/>
                  </a:lnTo>
                  <a:lnTo>
                    <a:pt x="1341" y="804"/>
                  </a:lnTo>
                  <a:lnTo>
                    <a:pt x="1315" y="815"/>
                  </a:lnTo>
                  <a:lnTo>
                    <a:pt x="1289" y="830"/>
                  </a:lnTo>
                  <a:lnTo>
                    <a:pt x="1231" y="866"/>
                  </a:lnTo>
                  <a:lnTo>
                    <a:pt x="1168" y="903"/>
                  </a:lnTo>
                  <a:lnTo>
                    <a:pt x="1136" y="921"/>
                  </a:lnTo>
                  <a:lnTo>
                    <a:pt x="1102" y="940"/>
                  </a:lnTo>
                  <a:lnTo>
                    <a:pt x="1067" y="955"/>
                  </a:lnTo>
                  <a:lnTo>
                    <a:pt x="1030" y="970"/>
                  </a:lnTo>
                  <a:lnTo>
                    <a:pt x="1030" y="970"/>
                  </a:lnTo>
                  <a:lnTo>
                    <a:pt x="1050" y="951"/>
                  </a:lnTo>
                  <a:lnTo>
                    <a:pt x="1069" y="933"/>
                  </a:lnTo>
                  <a:lnTo>
                    <a:pt x="1087" y="912"/>
                  </a:lnTo>
                  <a:lnTo>
                    <a:pt x="1104" y="892"/>
                  </a:lnTo>
                  <a:lnTo>
                    <a:pt x="1121" y="871"/>
                  </a:lnTo>
                  <a:lnTo>
                    <a:pt x="1136" y="849"/>
                  </a:lnTo>
                  <a:lnTo>
                    <a:pt x="1149" y="824"/>
                  </a:lnTo>
                  <a:lnTo>
                    <a:pt x="1162" y="800"/>
                  </a:lnTo>
                  <a:lnTo>
                    <a:pt x="1173" y="776"/>
                  </a:lnTo>
                  <a:lnTo>
                    <a:pt x="1183" y="752"/>
                  </a:lnTo>
                  <a:lnTo>
                    <a:pt x="1192" y="726"/>
                  </a:lnTo>
                  <a:lnTo>
                    <a:pt x="1197" y="698"/>
                  </a:lnTo>
                  <a:lnTo>
                    <a:pt x="1203" y="671"/>
                  </a:lnTo>
                  <a:lnTo>
                    <a:pt x="1207" y="643"/>
                  </a:lnTo>
                  <a:lnTo>
                    <a:pt x="1211" y="615"/>
                  </a:lnTo>
                  <a:lnTo>
                    <a:pt x="1211" y="586"/>
                  </a:lnTo>
                  <a:lnTo>
                    <a:pt x="1211" y="586"/>
                  </a:lnTo>
                  <a:lnTo>
                    <a:pt x="1211" y="558"/>
                  </a:lnTo>
                  <a:lnTo>
                    <a:pt x="1207" y="528"/>
                  </a:lnTo>
                  <a:lnTo>
                    <a:pt x="1203" y="500"/>
                  </a:lnTo>
                  <a:lnTo>
                    <a:pt x="1197" y="472"/>
                  </a:lnTo>
                  <a:lnTo>
                    <a:pt x="1192" y="444"/>
                  </a:lnTo>
                  <a:lnTo>
                    <a:pt x="1183" y="418"/>
                  </a:lnTo>
                  <a:lnTo>
                    <a:pt x="1173" y="390"/>
                  </a:lnTo>
                  <a:lnTo>
                    <a:pt x="1162" y="364"/>
                  </a:lnTo>
                  <a:lnTo>
                    <a:pt x="1151" y="339"/>
                  </a:lnTo>
                  <a:lnTo>
                    <a:pt x="1138" y="313"/>
                  </a:lnTo>
                  <a:lnTo>
                    <a:pt x="1123" y="289"/>
                  </a:lnTo>
                  <a:lnTo>
                    <a:pt x="1108" y="265"/>
                  </a:lnTo>
                  <a:lnTo>
                    <a:pt x="1091" y="242"/>
                  </a:lnTo>
                  <a:lnTo>
                    <a:pt x="1072" y="220"/>
                  </a:lnTo>
                  <a:lnTo>
                    <a:pt x="1054" y="197"/>
                  </a:lnTo>
                  <a:lnTo>
                    <a:pt x="1035" y="177"/>
                  </a:lnTo>
                  <a:lnTo>
                    <a:pt x="1015" y="156"/>
                  </a:lnTo>
                  <a:lnTo>
                    <a:pt x="992" y="138"/>
                  </a:lnTo>
                  <a:lnTo>
                    <a:pt x="970" y="121"/>
                  </a:lnTo>
                  <a:lnTo>
                    <a:pt x="947" y="104"/>
                  </a:lnTo>
                  <a:lnTo>
                    <a:pt x="923" y="87"/>
                  </a:lnTo>
                  <a:lnTo>
                    <a:pt x="899" y="74"/>
                  </a:lnTo>
                  <a:lnTo>
                    <a:pt x="873" y="59"/>
                  </a:lnTo>
                  <a:lnTo>
                    <a:pt x="849" y="48"/>
                  </a:lnTo>
                  <a:lnTo>
                    <a:pt x="822" y="37"/>
                  </a:lnTo>
                  <a:lnTo>
                    <a:pt x="794" y="28"/>
                  </a:lnTo>
                  <a:lnTo>
                    <a:pt x="768" y="18"/>
                  </a:lnTo>
                  <a:lnTo>
                    <a:pt x="740" y="13"/>
                  </a:lnTo>
                  <a:lnTo>
                    <a:pt x="712" y="7"/>
                  </a:lnTo>
                  <a:lnTo>
                    <a:pt x="684" y="3"/>
                  </a:lnTo>
                  <a:lnTo>
                    <a:pt x="656" y="0"/>
                  </a:lnTo>
                  <a:lnTo>
                    <a:pt x="626" y="0"/>
                  </a:lnTo>
                  <a:lnTo>
                    <a:pt x="626" y="0"/>
                  </a:lnTo>
                  <a:lnTo>
                    <a:pt x="598" y="0"/>
                  </a:lnTo>
                  <a:lnTo>
                    <a:pt x="570" y="1"/>
                  </a:lnTo>
                  <a:lnTo>
                    <a:pt x="543" y="5"/>
                  </a:lnTo>
                  <a:lnTo>
                    <a:pt x="515" y="11"/>
                  </a:lnTo>
                  <a:lnTo>
                    <a:pt x="488" y="16"/>
                  </a:lnTo>
                  <a:lnTo>
                    <a:pt x="460" y="24"/>
                  </a:lnTo>
                  <a:lnTo>
                    <a:pt x="434" y="33"/>
                  </a:lnTo>
                  <a:lnTo>
                    <a:pt x="410" y="43"/>
                  </a:lnTo>
                  <a:lnTo>
                    <a:pt x="386" y="54"/>
                  </a:lnTo>
                  <a:lnTo>
                    <a:pt x="362" y="67"/>
                  </a:lnTo>
                  <a:lnTo>
                    <a:pt x="337" y="80"/>
                  </a:lnTo>
                  <a:lnTo>
                    <a:pt x="315" y="95"/>
                  </a:lnTo>
                  <a:lnTo>
                    <a:pt x="292" y="110"/>
                  </a:lnTo>
                  <a:lnTo>
                    <a:pt x="272" y="127"/>
                  </a:lnTo>
                  <a:lnTo>
                    <a:pt x="251" y="145"/>
                  </a:lnTo>
                  <a:lnTo>
                    <a:pt x="233" y="162"/>
                  </a:lnTo>
                  <a:lnTo>
                    <a:pt x="214" y="182"/>
                  </a:lnTo>
                  <a:lnTo>
                    <a:pt x="197" y="203"/>
                  </a:lnTo>
                  <a:lnTo>
                    <a:pt x="181" y="224"/>
                  </a:lnTo>
                  <a:lnTo>
                    <a:pt x="164" y="246"/>
                  </a:lnTo>
                  <a:lnTo>
                    <a:pt x="151" y="268"/>
                  </a:lnTo>
                  <a:lnTo>
                    <a:pt x="136" y="291"/>
                  </a:lnTo>
                  <a:lnTo>
                    <a:pt x="125" y="315"/>
                  </a:lnTo>
                  <a:lnTo>
                    <a:pt x="113" y="339"/>
                  </a:lnTo>
                  <a:lnTo>
                    <a:pt x="104" y="365"/>
                  </a:lnTo>
                  <a:lnTo>
                    <a:pt x="95" y="391"/>
                  </a:lnTo>
                  <a:lnTo>
                    <a:pt x="87" y="418"/>
                  </a:lnTo>
                  <a:lnTo>
                    <a:pt x="80" y="444"/>
                  </a:lnTo>
                  <a:lnTo>
                    <a:pt x="76" y="472"/>
                  </a:lnTo>
                  <a:lnTo>
                    <a:pt x="72" y="500"/>
                  </a:lnTo>
                  <a:lnTo>
                    <a:pt x="70" y="528"/>
                  </a:lnTo>
                  <a:lnTo>
                    <a:pt x="69" y="558"/>
                  </a:lnTo>
                  <a:lnTo>
                    <a:pt x="69" y="558"/>
                  </a:lnTo>
                  <a:lnTo>
                    <a:pt x="70" y="599"/>
                  </a:lnTo>
                  <a:lnTo>
                    <a:pt x="76" y="640"/>
                  </a:lnTo>
                  <a:lnTo>
                    <a:pt x="83" y="681"/>
                  </a:lnTo>
                  <a:lnTo>
                    <a:pt x="93" y="720"/>
                  </a:lnTo>
                  <a:lnTo>
                    <a:pt x="106" y="757"/>
                  </a:lnTo>
                  <a:lnTo>
                    <a:pt x="123" y="795"/>
                  </a:lnTo>
                  <a:lnTo>
                    <a:pt x="139" y="830"/>
                  </a:lnTo>
                  <a:lnTo>
                    <a:pt x="160" y="864"/>
                  </a:lnTo>
                  <a:lnTo>
                    <a:pt x="184" y="895"/>
                  </a:lnTo>
                  <a:lnTo>
                    <a:pt x="209" y="925"/>
                  </a:lnTo>
                  <a:lnTo>
                    <a:pt x="235" y="953"/>
                  </a:lnTo>
                  <a:lnTo>
                    <a:pt x="264" y="981"/>
                  </a:lnTo>
                  <a:lnTo>
                    <a:pt x="294" y="1005"/>
                  </a:lnTo>
                  <a:lnTo>
                    <a:pt x="328" y="1028"/>
                  </a:lnTo>
                  <a:lnTo>
                    <a:pt x="362" y="1048"/>
                  </a:lnTo>
                  <a:lnTo>
                    <a:pt x="397" y="1065"/>
                  </a:lnTo>
                  <a:lnTo>
                    <a:pt x="397" y="1065"/>
                  </a:lnTo>
                  <a:lnTo>
                    <a:pt x="369" y="1084"/>
                  </a:lnTo>
                  <a:lnTo>
                    <a:pt x="337" y="1106"/>
                  </a:lnTo>
                  <a:lnTo>
                    <a:pt x="304" y="1132"/>
                  </a:lnTo>
                  <a:lnTo>
                    <a:pt x="268" y="1164"/>
                  </a:lnTo>
                  <a:lnTo>
                    <a:pt x="233" y="1200"/>
                  </a:lnTo>
                  <a:lnTo>
                    <a:pt x="199" y="1239"/>
                  </a:lnTo>
                  <a:lnTo>
                    <a:pt x="164" y="1284"/>
                  </a:lnTo>
                  <a:lnTo>
                    <a:pt x="147" y="1308"/>
                  </a:lnTo>
                  <a:lnTo>
                    <a:pt x="130" y="1334"/>
                  </a:lnTo>
                  <a:lnTo>
                    <a:pt x="115" y="1362"/>
                  </a:lnTo>
                  <a:lnTo>
                    <a:pt x="100" y="1390"/>
                  </a:lnTo>
                  <a:lnTo>
                    <a:pt x="85" y="1420"/>
                  </a:lnTo>
                  <a:lnTo>
                    <a:pt x="72" y="1451"/>
                  </a:lnTo>
                  <a:lnTo>
                    <a:pt x="59" y="1483"/>
                  </a:lnTo>
                  <a:lnTo>
                    <a:pt x="48" y="1517"/>
                  </a:lnTo>
                  <a:lnTo>
                    <a:pt x="37" y="1554"/>
                  </a:lnTo>
                  <a:lnTo>
                    <a:pt x="28" y="1590"/>
                  </a:lnTo>
                  <a:lnTo>
                    <a:pt x="20" y="1629"/>
                  </a:lnTo>
                  <a:lnTo>
                    <a:pt x="13" y="1670"/>
                  </a:lnTo>
                  <a:lnTo>
                    <a:pt x="7" y="1711"/>
                  </a:lnTo>
                  <a:lnTo>
                    <a:pt x="3" y="1754"/>
                  </a:lnTo>
                  <a:lnTo>
                    <a:pt x="1" y="1799"/>
                  </a:lnTo>
                  <a:lnTo>
                    <a:pt x="0" y="1845"/>
                  </a:lnTo>
                  <a:lnTo>
                    <a:pt x="1" y="1894"/>
                  </a:lnTo>
                  <a:lnTo>
                    <a:pt x="3" y="1944"/>
                  </a:lnTo>
                  <a:lnTo>
                    <a:pt x="3" y="1944"/>
                  </a:lnTo>
                  <a:lnTo>
                    <a:pt x="5" y="1965"/>
                  </a:lnTo>
                  <a:lnTo>
                    <a:pt x="11" y="2021"/>
                  </a:lnTo>
                  <a:lnTo>
                    <a:pt x="18" y="2064"/>
                  </a:lnTo>
                  <a:lnTo>
                    <a:pt x="26" y="2116"/>
                  </a:lnTo>
                  <a:lnTo>
                    <a:pt x="37" y="2176"/>
                  </a:lnTo>
                  <a:lnTo>
                    <a:pt x="52" y="2246"/>
                  </a:lnTo>
                  <a:lnTo>
                    <a:pt x="70" y="2325"/>
                  </a:lnTo>
                  <a:lnTo>
                    <a:pt x="93" y="2413"/>
                  </a:lnTo>
                  <a:lnTo>
                    <a:pt x="121" y="2510"/>
                  </a:lnTo>
                  <a:lnTo>
                    <a:pt x="153" y="2614"/>
                  </a:lnTo>
                  <a:lnTo>
                    <a:pt x="192" y="2728"/>
                  </a:lnTo>
                  <a:lnTo>
                    <a:pt x="235" y="2851"/>
                  </a:lnTo>
                  <a:lnTo>
                    <a:pt x="285" y="2982"/>
                  </a:lnTo>
                  <a:lnTo>
                    <a:pt x="343" y="3120"/>
                  </a:lnTo>
                  <a:lnTo>
                    <a:pt x="343" y="3120"/>
                  </a:lnTo>
                  <a:lnTo>
                    <a:pt x="343" y="3122"/>
                  </a:lnTo>
                  <a:lnTo>
                    <a:pt x="350" y="3129"/>
                  </a:lnTo>
                  <a:lnTo>
                    <a:pt x="356" y="3133"/>
                  </a:lnTo>
                  <a:lnTo>
                    <a:pt x="365" y="3137"/>
                  </a:lnTo>
                  <a:lnTo>
                    <a:pt x="376" y="3140"/>
                  </a:lnTo>
                  <a:lnTo>
                    <a:pt x="393" y="3144"/>
                  </a:lnTo>
                  <a:lnTo>
                    <a:pt x="412" y="3146"/>
                  </a:lnTo>
                  <a:lnTo>
                    <a:pt x="436" y="3148"/>
                  </a:lnTo>
                  <a:lnTo>
                    <a:pt x="464" y="3148"/>
                  </a:lnTo>
                  <a:lnTo>
                    <a:pt x="500" y="3146"/>
                  </a:lnTo>
                  <a:lnTo>
                    <a:pt x="539" y="3142"/>
                  </a:lnTo>
                  <a:lnTo>
                    <a:pt x="584" y="3139"/>
                  </a:lnTo>
                  <a:lnTo>
                    <a:pt x="638" y="3131"/>
                  </a:lnTo>
                  <a:lnTo>
                    <a:pt x="697" y="3120"/>
                  </a:lnTo>
                  <a:lnTo>
                    <a:pt x="697" y="3120"/>
                  </a:lnTo>
                  <a:lnTo>
                    <a:pt x="727" y="3114"/>
                  </a:lnTo>
                  <a:lnTo>
                    <a:pt x="755" y="3107"/>
                  </a:lnTo>
                  <a:lnTo>
                    <a:pt x="779" y="3099"/>
                  </a:lnTo>
                  <a:lnTo>
                    <a:pt x="802" y="3090"/>
                  </a:lnTo>
                  <a:lnTo>
                    <a:pt x="822" y="3083"/>
                  </a:lnTo>
                  <a:lnTo>
                    <a:pt x="841" y="3073"/>
                  </a:lnTo>
                  <a:lnTo>
                    <a:pt x="856" y="3064"/>
                  </a:lnTo>
                  <a:lnTo>
                    <a:pt x="871" y="3053"/>
                  </a:lnTo>
                  <a:lnTo>
                    <a:pt x="882" y="3043"/>
                  </a:lnTo>
                  <a:lnTo>
                    <a:pt x="893" y="3032"/>
                  </a:lnTo>
                  <a:lnTo>
                    <a:pt x="901" y="3021"/>
                  </a:lnTo>
                  <a:lnTo>
                    <a:pt x="908" y="3010"/>
                  </a:lnTo>
                  <a:lnTo>
                    <a:pt x="914" y="2999"/>
                  </a:lnTo>
                  <a:lnTo>
                    <a:pt x="918" y="2985"/>
                  </a:lnTo>
                  <a:lnTo>
                    <a:pt x="919" y="2974"/>
                  </a:lnTo>
                  <a:lnTo>
                    <a:pt x="919" y="2963"/>
                  </a:lnTo>
                  <a:lnTo>
                    <a:pt x="919" y="2950"/>
                  </a:lnTo>
                  <a:lnTo>
                    <a:pt x="919" y="2939"/>
                  </a:lnTo>
                  <a:lnTo>
                    <a:pt x="914" y="2916"/>
                  </a:lnTo>
                  <a:lnTo>
                    <a:pt x="905" y="2894"/>
                  </a:lnTo>
                  <a:lnTo>
                    <a:pt x="893" y="2872"/>
                  </a:lnTo>
                  <a:lnTo>
                    <a:pt x="882" y="2853"/>
                  </a:lnTo>
                  <a:lnTo>
                    <a:pt x="867" y="2834"/>
                  </a:lnTo>
                  <a:lnTo>
                    <a:pt x="854" y="2819"/>
                  </a:lnTo>
                  <a:lnTo>
                    <a:pt x="841" y="2804"/>
                  </a:lnTo>
                  <a:lnTo>
                    <a:pt x="841" y="2804"/>
                  </a:lnTo>
                  <a:lnTo>
                    <a:pt x="828" y="2795"/>
                  </a:lnTo>
                  <a:lnTo>
                    <a:pt x="813" y="2784"/>
                  </a:lnTo>
                  <a:lnTo>
                    <a:pt x="798" y="2776"/>
                  </a:lnTo>
                  <a:lnTo>
                    <a:pt x="783" y="2769"/>
                  </a:lnTo>
                  <a:lnTo>
                    <a:pt x="766" y="2763"/>
                  </a:lnTo>
                  <a:lnTo>
                    <a:pt x="750" y="2760"/>
                  </a:lnTo>
                  <a:lnTo>
                    <a:pt x="716" y="2752"/>
                  </a:lnTo>
                  <a:lnTo>
                    <a:pt x="682" y="2750"/>
                  </a:lnTo>
                  <a:lnTo>
                    <a:pt x="651" y="2752"/>
                  </a:lnTo>
                  <a:lnTo>
                    <a:pt x="623" y="2756"/>
                  </a:lnTo>
                  <a:lnTo>
                    <a:pt x="597" y="2762"/>
                  </a:lnTo>
                  <a:lnTo>
                    <a:pt x="597" y="2762"/>
                  </a:lnTo>
                  <a:lnTo>
                    <a:pt x="610" y="2750"/>
                  </a:lnTo>
                  <a:lnTo>
                    <a:pt x="641" y="2717"/>
                  </a:lnTo>
                  <a:lnTo>
                    <a:pt x="684" y="2666"/>
                  </a:lnTo>
                  <a:lnTo>
                    <a:pt x="710" y="2637"/>
                  </a:lnTo>
                  <a:lnTo>
                    <a:pt x="735" y="2605"/>
                  </a:lnTo>
                  <a:lnTo>
                    <a:pt x="759" y="2571"/>
                  </a:lnTo>
                  <a:lnTo>
                    <a:pt x="781" y="2536"/>
                  </a:lnTo>
                  <a:lnTo>
                    <a:pt x="804" y="2500"/>
                  </a:lnTo>
                  <a:lnTo>
                    <a:pt x="821" y="2465"/>
                  </a:lnTo>
                  <a:lnTo>
                    <a:pt x="835" y="2429"/>
                  </a:lnTo>
                  <a:lnTo>
                    <a:pt x="841" y="2413"/>
                  </a:lnTo>
                  <a:lnTo>
                    <a:pt x="845" y="2396"/>
                  </a:lnTo>
                  <a:lnTo>
                    <a:pt x="847" y="2379"/>
                  </a:lnTo>
                  <a:lnTo>
                    <a:pt x="849" y="2364"/>
                  </a:lnTo>
                  <a:lnTo>
                    <a:pt x="847" y="2349"/>
                  </a:lnTo>
                  <a:lnTo>
                    <a:pt x="845" y="2334"/>
                  </a:lnTo>
                  <a:lnTo>
                    <a:pt x="845" y="2334"/>
                  </a:lnTo>
                  <a:lnTo>
                    <a:pt x="837" y="2304"/>
                  </a:lnTo>
                  <a:lnTo>
                    <a:pt x="830" y="2276"/>
                  </a:lnTo>
                  <a:lnTo>
                    <a:pt x="807" y="2220"/>
                  </a:lnTo>
                  <a:lnTo>
                    <a:pt x="783" y="2163"/>
                  </a:lnTo>
                  <a:lnTo>
                    <a:pt x="755" y="2107"/>
                  </a:lnTo>
                  <a:lnTo>
                    <a:pt x="725" y="2052"/>
                  </a:lnTo>
                  <a:lnTo>
                    <a:pt x="694" y="1996"/>
                  </a:lnTo>
                  <a:lnTo>
                    <a:pt x="630" y="1890"/>
                  </a:lnTo>
                  <a:lnTo>
                    <a:pt x="630" y="1890"/>
                  </a:lnTo>
                  <a:lnTo>
                    <a:pt x="636" y="1847"/>
                  </a:lnTo>
                  <a:lnTo>
                    <a:pt x="645" y="1799"/>
                  </a:lnTo>
                  <a:lnTo>
                    <a:pt x="658" y="1735"/>
                  </a:lnTo>
                  <a:lnTo>
                    <a:pt x="679" y="1660"/>
                  </a:lnTo>
                  <a:lnTo>
                    <a:pt x="690" y="1621"/>
                  </a:lnTo>
                  <a:lnTo>
                    <a:pt x="705" y="1578"/>
                  </a:lnTo>
                  <a:lnTo>
                    <a:pt x="722" y="1535"/>
                  </a:lnTo>
                  <a:lnTo>
                    <a:pt x="740" y="1493"/>
                  </a:lnTo>
                  <a:lnTo>
                    <a:pt x="761" y="1448"/>
                  </a:lnTo>
                  <a:lnTo>
                    <a:pt x="785" y="1405"/>
                  </a:lnTo>
                  <a:lnTo>
                    <a:pt x="785" y="1405"/>
                  </a:lnTo>
                  <a:lnTo>
                    <a:pt x="841" y="1388"/>
                  </a:lnTo>
                  <a:lnTo>
                    <a:pt x="903" y="1369"/>
                  </a:lnTo>
                  <a:lnTo>
                    <a:pt x="977" y="1343"/>
                  </a:lnTo>
                  <a:lnTo>
                    <a:pt x="1061" y="1310"/>
                  </a:lnTo>
                  <a:lnTo>
                    <a:pt x="1104" y="1291"/>
                  </a:lnTo>
                  <a:lnTo>
                    <a:pt x="1147" y="1272"/>
                  </a:lnTo>
                  <a:lnTo>
                    <a:pt x="1190" y="1250"/>
                  </a:lnTo>
                  <a:lnTo>
                    <a:pt x="1231" y="1228"/>
                  </a:lnTo>
                  <a:lnTo>
                    <a:pt x="1268" y="1203"/>
                  </a:lnTo>
                  <a:lnTo>
                    <a:pt x="1304" y="1179"/>
                  </a:lnTo>
                  <a:lnTo>
                    <a:pt x="1304" y="11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350"/>
            </a:p>
          </p:txBody>
        </p:sp>
        <p:sp>
          <p:nvSpPr>
            <p:cNvPr id="316" name="Freeform 243"/>
            <p:cNvSpPr/>
            <p:nvPr/>
          </p:nvSpPr>
          <p:spPr bwMode="auto">
            <a:xfrm>
              <a:off x="4133850" y="7373938"/>
              <a:ext cx="596900" cy="238125"/>
            </a:xfrm>
            <a:custGeom>
              <a:avLst/>
              <a:gdLst>
                <a:gd name="T0" fmla="*/ 0 w 752"/>
                <a:gd name="T1" fmla="*/ 241 h 301"/>
                <a:gd name="T2" fmla="*/ 0 w 752"/>
                <a:gd name="T3" fmla="*/ 241 h 301"/>
                <a:gd name="T4" fmla="*/ 15 w 752"/>
                <a:gd name="T5" fmla="*/ 246 h 301"/>
                <a:gd name="T6" fmla="*/ 62 w 752"/>
                <a:gd name="T7" fmla="*/ 258 h 301"/>
                <a:gd name="T8" fmla="*/ 135 w 752"/>
                <a:gd name="T9" fmla="*/ 273 h 301"/>
                <a:gd name="T10" fmla="*/ 180 w 752"/>
                <a:gd name="T11" fmla="*/ 280 h 301"/>
                <a:gd name="T12" fmla="*/ 230 w 752"/>
                <a:gd name="T13" fmla="*/ 287 h 301"/>
                <a:gd name="T14" fmla="*/ 284 w 752"/>
                <a:gd name="T15" fmla="*/ 295 h 301"/>
                <a:gd name="T16" fmla="*/ 342 w 752"/>
                <a:gd name="T17" fmla="*/ 299 h 301"/>
                <a:gd name="T18" fmla="*/ 405 w 752"/>
                <a:gd name="T19" fmla="*/ 301 h 301"/>
                <a:gd name="T20" fmla="*/ 471 w 752"/>
                <a:gd name="T21" fmla="*/ 301 h 301"/>
                <a:gd name="T22" fmla="*/ 538 w 752"/>
                <a:gd name="T23" fmla="*/ 299 h 301"/>
                <a:gd name="T24" fmla="*/ 609 w 752"/>
                <a:gd name="T25" fmla="*/ 293 h 301"/>
                <a:gd name="T26" fmla="*/ 680 w 752"/>
                <a:gd name="T27" fmla="*/ 282 h 301"/>
                <a:gd name="T28" fmla="*/ 752 w 752"/>
                <a:gd name="T29" fmla="*/ 267 h 301"/>
                <a:gd name="T30" fmla="*/ 633 w 752"/>
                <a:gd name="T31" fmla="*/ 0 h 301"/>
                <a:gd name="T32" fmla="*/ 633 w 752"/>
                <a:gd name="T33" fmla="*/ 0 h 301"/>
                <a:gd name="T34" fmla="*/ 622 w 752"/>
                <a:gd name="T35" fmla="*/ 6 h 301"/>
                <a:gd name="T36" fmla="*/ 588 w 752"/>
                <a:gd name="T37" fmla="*/ 26 h 301"/>
                <a:gd name="T38" fmla="*/ 536 w 752"/>
                <a:gd name="T39" fmla="*/ 54 h 301"/>
                <a:gd name="T40" fmla="*/ 463 w 752"/>
                <a:gd name="T41" fmla="*/ 90 h 301"/>
                <a:gd name="T42" fmla="*/ 420 w 752"/>
                <a:gd name="T43" fmla="*/ 110 h 301"/>
                <a:gd name="T44" fmla="*/ 372 w 752"/>
                <a:gd name="T45" fmla="*/ 129 h 301"/>
                <a:gd name="T46" fmla="*/ 320 w 752"/>
                <a:gd name="T47" fmla="*/ 149 h 301"/>
                <a:gd name="T48" fmla="*/ 264 w 752"/>
                <a:gd name="T49" fmla="*/ 170 h 301"/>
                <a:gd name="T50" fmla="*/ 204 w 752"/>
                <a:gd name="T51" fmla="*/ 189 h 301"/>
                <a:gd name="T52" fmla="*/ 139 w 752"/>
                <a:gd name="T53" fmla="*/ 207 h 301"/>
                <a:gd name="T54" fmla="*/ 71 w 752"/>
                <a:gd name="T55" fmla="*/ 226 h 301"/>
                <a:gd name="T56" fmla="*/ 0 w 752"/>
                <a:gd name="T57" fmla="*/ 241 h 301"/>
                <a:gd name="T58" fmla="*/ 0 w 752"/>
                <a:gd name="T59" fmla="*/ 24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52" h="301">
                  <a:moveTo>
                    <a:pt x="0" y="241"/>
                  </a:moveTo>
                  <a:lnTo>
                    <a:pt x="0" y="241"/>
                  </a:lnTo>
                  <a:lnTo>
                    <a:pt x="15" y="246"/>
                  </a:lnTo>
                  <a:lnTo>
                    <a:pt x="62" y="258"/>
                  </a:lnTo>
                  <a:lnTo>
                    <a:pt x="135" y="273"/>
                  </a:lnTo>
                  <a:lnTo>
                    <a:pt x="180" y="280"/>
                  </a:lnTo>
                  <a:lnTo>
                    <a:pt x="230" y="287"/>
                  </a:lnTo>
                  <a:lnTo>
                    <a:pt x="284" y="295"/>
                  </a:lnTo>
                  <a:lnTo>
                    <a:pt x="342" y="299"/>
                  </a:lnTo>
                  <a:lnTo>
                    <a:pt x="405" y="301"/>
                  </a:lnTo>
                  <a:lnTo>
                    <a:pt x="471" y="301"/>
                  </a:lnTo>
                  <a:lnTo>
                    <a:pt x="538" y="299"/>
                  </a:lnTo>
                  <a:lnTo>
                    <a:pt x="609" y="293"/>
                  </a:lnTo>
                  <a:lnTo>
                    <a:pt x="680" y="282"/>
                  </a:lnTo>
                  <a:lnTo>
                    <a:pt x="752" y="267"/>
                  </a:lnTo>
                  <a:lnTo>
                    <a:pt x="633" y="0"/>
                  </a:lnTo>
                  <a:lnTo>
                    <a:pt x="633" y="0"/>
                  </a:lnTo>
                  <a:lnTo>
                    <a:pt x="622" y="6"/>
                  </a:lnTo>
                  <a:lnTo>
                    <a:pt x="588" y="26"/>
                  </a:lnTo>
                  <a:lnTo>
                    <a:pt x="536" y="54"/>
                  </a:lnTo>
                  <a:lnTo>
                    <a:pt x="463" y="90"/>
                  </a:lnTo>
                  <a:lnTo>
                    <a:pt x="420" y="110"/>
                  </a:lnTo>
                  <a:lnTo>
                    <a:pt x="372" y="129"/>
                  </a:lnTo>
                  <a:lnTo>
                    <a:pt x="320" y="149"/>
                  </a:lnTo>
                  <a:lnTo>
                    <a:pt x="264" y="170"/>
                  </a:lnTo>
                  <a:lnTo>
                    <a:pt x="204" y="189"/>
                  </a:lnTo>
                  <a:lnTo>
                    <a:pt x="139" y="207"/>
                  </a:lnTo>
                  <a:lnTo>
                    <a:pt x="71" y="226"/>
                  </a:lnTo>
                  <a:lnTo>
                    <a:pt x="0" y="241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350"/>
            </a:p>
          </p:txBody>
        </p:sp>
        <p:sp>
          <p:nvSpPr>
            <p:cNvPr id="317" name="Freeform 244"/>
            <p:cNvSpPr/>
            <p:nvPr/>
          </p:nvSpPr>
          <p:spPr bwMode="auto">
            <a:xfrm>
              <a:off x="4667250" y="7388225"/>
              <a:ext cx="1588" cy="9525"/>
            </a:xfrm>
            <a:custGeom>
              <a:avLst/>
              <a:gdLst>
                <a:gd name="T0" fmla="*/ 4 w 4"/>
                <a:gd name="T1" fmla="*/ 11 h 11"/>
                <a:gd name="T2" fmla="*/ 4 w 4"/>
                <a:gd name="T3" fmla="*/ 11 h 11"/>
                <a:gd name="T4" fmla="*/ 2 w 4"/>
                <a:gd name="T5" fmla="*/ 0 h 11"/>
                <a:gd name="T6" fmla="*/ 2 w 4"/>
                <a:gd name="T7" fmla="*/ 0 h 11"/>
                <a:gd name="T8" fmla="*/ 0 w 4"/>
                <a:gd name="T9" fmla="*/ 2 h 11"/>
                <a:gd name="T10" fmla="*/ 4 w 4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1">
                  <a:moveTo>
                    <a:pt x="4" y="11"/>
                  </a:moveTo>
                  <a:lnTo>
                    <a:pt x="4" y="11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4" y="11"/>
                  </a:lnTo>
                  <a:close/>
                </a:path>
              </a:pathLst>
            </a:custGeom>
            <a:solidFill>
              <a:srgbClr val="CBC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350"/>
            </a:p>
          </p:txBody>
        </p:sp>
        <p:sp>
          <p:nvSpPr>
            <p:cNvPr id="318" name="Freeform 245"/>
            <p:cNvSpPr/>
            <p:nvPr/>
          </p:nvSpPr>
          <p:spPr bwMode="auto">
            <a:xfrm>
              <a:off x="4519613" y="6711950"/>
              <a:ext cx="627063" cy="476250"/>
            </a:xfrm>
            <a:custGeom>
              <a:avLst/>
              <a:gdLst>
                <a:gd name="T0" fmla="*/ 306 w 790"/>
                <a:gd name="T1" fmla="*/ 437 h 601"/>
                <a:gd name="T2" fmla="*/ 340 w 790"/>
                <a:gd name="T3" fmla="*/ 459 h 601"/>
                <a:gd name="T4" fmla="*/ 362 w 790"/>
                <a:gd name="T5" fmla="*/ 487 h 601"/>
                <a:gd name="T6" fmla="*/ 374 w 790"/>
                <a:gd name="T7" fmla="*/ 521 h 601"/>
                <a:gd name="T8" fmla="*/ 372 w 790"/>
                <a:gd name="T9" fmla="*/ 560 h 601"/>
                <a:gd name="T10" fmla="*/ 368 w 790"/>
                <a:gd name="T11" fmla="*/ 569 h 601"/>
                <a:gd name="T12" fmla="*/ 400 w 790"/>
                <a:gd name="T13" fmla="*/ 556 h 601"/>
                <a:gd name="T14" fmla="*/ 465 w 790"/>
                <a:gd name="T15" fmla="*/ 532 h 601"/>
                <a:gd name="T16" fmla="*/ 532 w 790"/>
                <a:gd name="T17" fmla="*/ 517 h 601"/>
                <a:gd name="T18" fmla="*/ 598 w 790"/>
                <a:gd name="T19" fmla="*/ 515 h 601"/>
                <a:gd name="T20" fmla="*/ 627 w 790"/>
                <a:gd name="T21" fmla="*/ 517 h 601"/>
                <a:gd name="T22" fmla="*/ 682 w 790"/>
                <a:gd name="T23" fmla="*/ 530 h 601"/>
                <a:gd name="T24" fmla="*/ 728 w 790"/>
                <a:gd name="T25" fmla="*/ 549 h 601"/>
                <a:gd name="T26" fmla="*/ 764 w 790"/>
                <a:gd name="T27" fmla="*/ 573 h 601"/>
                <a:gd name="T28" fmla="*/ 790 w 790"/>
                <a:gd name="T29" fmla="*/ 601 h 601"/>
                <a:gd name="T30" fmla="*/ 579 w 790"/>
                <a:gd name="T31" fmla="*/ 138 h 601"/>
                <a:gd name="T32" fmla="*/ 549 w 790"/>
                <a:gd name="T33" fmla="*/ 88 h 601"/>
                <a:gd name="T34" fmla="*/ 508 w 790"/>
                <a:gd name="T35" fmla="*/ 47 h 601"/>
                <a:gd name="T36" fmla="*/ 486 w 790"/>
                <a:gd name="T37" fmla="*/ 32 h 601"/>
                <a:gd name="T38" fmla="*/ 441 w 790"/>
                <a:gd name="T39" fmla="*/ 11 h 601"/>
                <a:gd name="T40" fmla="*/ 394 w 790"/>
                <a:gd name="T41" fmla="*/ 2 h 601"/>
                <a:gd name="T42" fmla="*/ 348 w 790"/>
                <a:gd name="T43" fmla="*/ 2 h 601"/>
                <a:gd name="T44" fmla="*/ 303 w 790"/>
                <a:gd name="T45" fmla="*/ 9 h 601"/>
                <a:gd name="T46" fmla="*/ 237 w 790"/>
                <a:gd name="T47" fmla="*/ 30 h 601"/>
                <a:gd name="T48" fmla="*/ 163 w 790"/>
                <a:gd name="T49" fmla="*/ 63 h 601"/>
                <a:gd name="T50" fmla="*/ 107 w 790"/>
                <a:gd name="T51" fmla="*/ 88 h 601"/>
                <a:gd name="T52" fmla="*/ 56 w 790"/>
                <a:gd name="T53" fmla="*/ 112 h 601"/>
                <a:gd name="T54" fmla="*/ 68 w 790"/>
                <a:gd name="T55" fmla="*/ 215 h 601"/>
                <a:gd name="T56" fmla="*/ 66 w 790"/>
                <a:gd name="T57" fmla="*/ 285 h 601"/>
                <a:gd name="T58" fmla="*/ 60 w 790"/>
                <a:gd name="T59" fmla="*/ 332 h 601"/>
                <a:gd name="T60" fmla="*/ 49 w 790"/>
                <a:gd name="T61" fmla="*/ 375 h 601"/>
                <a:gd name="T62" fmla="*/ 32 w 790"/>
                <a:gd name="T63" fmla="*/ 418 h 601"/>
                <a:gd name="T64" fmla="*/ 0 w 790"/>
                <a:gd name="T65" fmla="*/ 480 h 601"/>
                <a:gd name="T66" fmla="*/ 137 w 790"/>
                <a:gd name="T67" fmla="*/ 480 h 601"/>
                <a:gd name="T68" fmla="*/ 153 w 790"/>
                <a:gd name="T69" fmla="*/ 468 h 601"/>
                <a:gd name="T70" fmla="*/ 198 w 790"/>
                <a:gd name="T71" fmla="*/ 446 h 601"/>
                <a:gd name="T72" fmla="*/ 239 w 790"/>
                <a:gd name="T73" fmla="*/ 433 h 601"/>
                <a:gd name="T74" fmla="*/ 267 w 790"/>
                <a:gd name="T75" fmla="*/ 429 h 601"/>
                <a:gd name="T76" fmla="*/ 293 w 790"/>
                <a:gd name="T77" fmla="*/ 433 h 601"/>
                <a:gd name="T78" fmla="*/ 306 w 790"/>
                <a:gd name="T79" fmla="*/ 437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90" h="601">
                  <a:moveTo>
                    <a:pt x="306" y="437"/>
                  </a:moveTo>
                  <a:lnTo>
                    <a:pt x="306" y="437"/>
                  </a:lnTo>
                  <a:lnTo>
                    <a:pt x="325" y="446"/>
                  </a:lnTo>
                  <a:lnTo>
                    <a:pt x="340" y="459"/>
                  </a:lnTo>
                  <a:lnTo>
                    <a:pt x="353" y="472"/>
                  </a:lnTo>
                  <a:lnTo>
                    <a:pt x="362" y="487"/>
                  </a:lnTo>
                  <a:lnTo>
                    <a:pt x="368" y="504"/>
                  </a:lnTo>
                  <a:lnTo>
                    <a:pt x="374" y="521"/>
                  </a:lnTo>
                  <a:lnTo>
                    <a:pt x="374" y="539"/>
                  </a:lnTo>
                  <a:lnTo>
                    <a:pt x="372" y="560"/>
                  </a:lnTo>
                  <a:lnTo>
                    <a:pt x="372" y="560"/>
                  </a:lnTo>
                  <a:lnTo>
                    <a:pt x="368" y="569"/>
                  </a:lnTo>
                  <a:lnTo>
                    <a:pt x="368" y="569"/>
                  </a:lnTo>
                  <a:lnTo>
                    <a:pt x="400" y="556"/>
                  </a:lnTo>
                  <a:lnTo>
                    <a:pt x="433" y="543"/>
                  </a:lnTo>
                  <a:lnTo>
                    <a:pt x="465" y="532"/>
                  </a:lnTo>
                  <a:lnTo>
                    <a:pt x="499" y="524"/>
                  </a:lnTo>
                  <a:lnTo>
                    <a:pt x="532" y="517"/>
                  </a:lnTo>
                  <a:lnTo>
                    <a:pt x="566" y="515"/>
                  </a:lnTo>
                  <a:lnTo>
                    <a:pt x="598" y="515"/>
                  </a:lnTo>
                  <a:lnTo>
                    <a:pt x="627" y="517"/>
                  </a:lnTo>
                  <a:lnTo>
                    <a:pt x="627" y="517"/>
                  </a:lnTo>
                  <a:lnTo>
                    <a:pt x="655" y="524"/>
                  </a:lnTo>
                  <a:lnTo>
                    <a:pt x="682" y="530"/>
                  </a:lnTo>
                  <a:lnTo>
                    <a:pt x="706" y="539"/>
                  </a:lnTo>
                  <a:lnTo>
                    <a:pt x="728" y="549"/>
                  </a:lnTo>
                  <a:lnTo>
                    <a:pt x="747" y="560"/>
                  </a:lnTo>
                  <a:lnTo>
                    <a:pt x="764" y="573"/>
                  </a:lnTo>
                  <a:lnTo>
                    <a:pt x="779" y="586"/>
                  </a:lnTo>
                  <a:lnTo>
                    <a:pt x="790" y="601"/>
                  </a:lnTo>
                  <a:lnTo>
                    <a:pt x="579" y="138"/>
                  </a:lnTo>
                  <a:lnTo>
                    <a:pt x="579" y="138"/>
                  </a:lnTo>
                  <a:lnTo>
                    <a:pt x="566" y="112"/>
                  </a:lnTo>
                  <a:lnTo>
                    <a:pt x="549" y="88"/>
                  </a:lnTo>
                  <a:lnTo>
                    <a:pt x="530" y="65"/>
                  </a:lnTo>
                  <a:lnTo>
                    <a:pt x="508" y="47"/>
                  </a:lnTo>
                  <a:lnTo>
                    <a:pt x="508" y="47"/>
                  </a:lnTo>
                  <a:lnTo>
                    <a:pt x="486" y="32"/>
                  </a:lnTo>
                  <a:lnTo>
                    <a:pt x="463" y="19"/>
                  </a:lnTo>
                  <a:lnTo>
                    <a:pt x="441" y="11"/>
                  </a:lnTo>
                  <a:lnTo>
                    <a:pt x="417" y="6"/>
                  </a:lnTo>
                  <a:lnTo>
                    <a:pt x="394" y="2"/>
                  </a:lnTo>
                  <a:lnTo>
                    <a:pt x="372" y="0"/>
                  </a:lnTo>
                  <a:lnTo>
                    <a:pt x="348" y="2"/>
                  </a:lnTo>
                  <a:lnTo>
                    <a:pt x="325" y="6"/>
                  </a:lnTo>
                  <a:lnTo>
                    <a:pt x="303" y="9"/>
                  </a:lnTo>
                  <a:lnTo>
                    <a:pt x="280" y="15"/>
                  </a:lnTo>
                  <a:lnTo>
                    <a:pt x="237" y="30"/>
                  </a:lnTo>
                  <a:lnTo>
                    <a:pt x="198" y="47"/>
                  </a:lnTo>
                  <a:lnTo>
                    <a:pt x="163" y="63"/>
                  </a:lnTo>
                  <a:lnTo>
                    <a:pt x="107" y="88"/>
                  </a:lnTo>
                  <a:lnTo>
                    <a:pt x="107" y="88"/>
                  </a:lnTo>
                  <a:lnTo>
                    <a:pt x="56" y="112"/>
                  </a:lnTo>
                  <a:lnTo>
                    <a:pt x="56" y="112"/>
                  </a:lnTo>
                  <a:lnTo>
                    <a:pt x="64" y="164"/>
                  </a:lnTo>
                  <a:lnTo>
                    <a:pt x="68" y="215"/>
                  </a:lnTo>
                  <a:lnTo>
                    <a:pt x="68" y="263"/>
                  </a:lnTo>
                  <a:lnTo>
                    <a:pt x="66" y="285"/>
                  </a:lnTo>
                  <a:lnTo>
                    <a:pt x="64" y="310"/>
                  </a:lnTo>
                  <a:lnTo>
                    <a:pt x="60" y="332"/>
                  </a:lnTo>
                  <a:lnTo>
                    <a:pt x="55" y="354"/>
                  </a:lnTo>
                  <a:lnTo>
                    <a:pt x="49" y="375"/>
                  </a:lnTo>
                  <a:lnTo>
                    <a:pt x="42" y="397"/>
                  </a:lnTo>
                  <a:lnTo>
                    <a:pt x="32" y="418"/>
                  </a:lnTo>
                  <a:lnTo>
                    <a:pt x="23" y="438"/>
                  </a:lnTo>
                  <a:lnTo>
                    <a:pt x="0" y="480"/>
                  </a:lnTo>
                  <a:lnTo>
                    <a:pt x="28" y="545"/>
                  </a:lnTo>
                  <a:lnTo>
                    <a:pt x="137" y="480"/>
                  </a:lnTo>
                  <a:lnTo>
                    <a:pt x="137" y="480"/>
                  </a:lnTo>
                  <a:lnTo>
                    <a:pt x="153" y="468"/>
                  </a:lnTo>
                  <a:lnTo>
                    <a:pt x="174" y="457"/>
                  </a:lnTo>
                  <a:lnTo>
                    <a:pt x="198" y="446"/>
                  </a:lnTo>
                  <a:lnTo>
                    <a:pt x="224" y="437"/>
                  </a:lnTo>
                  <a:lnTo>
                    <a:pt x="239" y="433"/>
                  </a:lnTo>
                  <a:lnTo>
                    <a:pt x="252" y="431"/>
                  </a:lnTo>
                  <a:lnTo>
                    <a:pt x="267" y="429"/>
                  </a:lnTo>
                  <a:lnTo>
                    <a:pt x="280" y="429"/>
                  </a:lnTo>
                  <a:lnTo>
                    <a:pt x="293" y="433"/>
                  </a:lnTo>
                  <a:lnTo>
                    <a:pt x="306" y="437"/>
                  </a:lnTo>
                  <a:lnTo>
                    <a:pt x="306" y="437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350"/>
            </a:p>
          </p:txBody>
        </p:sp>
        <p:sp>
          <p:nvSpPr>
            <p:cNvPr id="319" name="Freeform 246"/>
            <p:cNvSpPr>
              <a:spLocks noEditPoints="1"/>
            </p:cNvSpPr>
            <p:nvPr/>
          </p:nvSpPr>
          <p:spPr bwMode="auto">
            <a:xfrm>
              <a:off x="4483100" y="6678613"/>
              <a:ext cx="693738" cy="547688"/>
            </a:xfrm>
            <a:custGeom>
              <a:avLst/>
              <a:gdLst>
                <a:gd name="T0" fmla="*/ 375 w 875"/>
                <a:gd name="T1" fmla="*/ 597 h 688"/>
                <a:gd name="T2" fmla="*/ 377 w 875"/>
                <a:gd name="T3" fmla="*/ 591 h 688"/>
                <a:gd name="T4" fmla="*/ 375 w 875"/>
                <a:gd name="T5" fmla="*/ 556 h 688"/>
                <a:gd name="T6" fmla="*/ 356 w 875"/>
                <a:gd name="T7" fmla="*/ 528 h 688"/>
                <a:gd name="T8" fmla="*/ 334 w 875"/>
                <a:gd name="T9" fmla="*/ 515 h 688"/>
                <a:gd name="T10" fmla="*/ 317 w 875"/>
                <a:gd name="T11" fmla="*/ 511 h 688"/>
                <a:gd name="T12" fmla="*/ 269 w 875"/>
                <a:gd name="T13" fmla="*/ 522 h 688"/>
                <a:gd name="T14" fmla="*/ 205 w 875"/>
                <a:gd name="T15" fmla="*/ 554 h 688"/>
                <a:gd name="T16" fmla="*/ 0 w 875"/>
                <a:gd name="T17" fmla="*/ 517 h 688"/>
                <a:gd name="T18" fmla="*/ 32 w 875"/>
                <a:gd name="T19" fmla="*/ 461 h 688"/>
                <a:gd name="T20" fmla="*/ 69 w 875"/>
                <a:gd name="T21" fmla="*/ 341 h 688"/>
                <a:gd name="T22" fmla="*/ 69 w 875"/>
                <a:gd name="T23" fmla="*/ 209 h 688"/>
                <a:gd name="T24" fmla="*/ 84 w 875"/>
                <a:gd name="T25" fmla="*/ 116 h 688"/>
                <a:gd name="T26" fmla="*/ 192 w 875"/>
                <a:gd name="T27" fmla="*/ 67 h 688"/>
                <a:gd name="T28" fmla="*/ 267 w 875"/>
                <a:gd name="T29" fmla="*/ 33 h 688"/>
                <a:gd name="T30" fmla="*/ 354 w 875"/>
                <a:gd name="T31" fmla="*/ 7 h 688"/>
                <a:gd name="T32" fmla="*/ 420 w 875"/>
                <a:gd name="T33" fmla="*/ 0 h 688"/>
                <a:gd name="T34" fmla="*/ 483 w 875"/>
                <a:gd name="T35" fmla="*/ 7 h 688"/>
                <a:gd name="T36" fmla="*/ 543 w 875"/>
                <a:gd name="T37" fmla="*/ 32 h 688"/>
                <a:gd name="T38" fmla="*/ 580 w 875"/>
                <a:gd name="T39" fmla="*/ 54 h 688"/>
                <a:gd name="T40" fmla="*/ 647 w 875"/>
                <a:gd name="T41" fmla="*/ 130 h 688"/>
                <a:gd name="T42" fmla="*/ 802 w 875"/>
                <a:gd name="T43" fmla="*/ 666 h 688"/>
                <a:gd name="T44" fmla="*/ 782 w 875"/>
                <a:gd name="T45" fmla="*/ 644 h 688"/>
                <a:gd name="T46" fmla="*/ 733 w 875"/>
                <a:gd name="T47" fmla="*/ 618 h 688"/>
                <a:gd name="T48" fmla="*/ 666 w 875"/>
                <a:gd name="T49" fmla="*/ 599 h 688"/>
                <a:gd name="T50" fmla="*/ 616 w 875"/>
                <a:gd name="T51" fmla="*/ 597 h 688"/>
                <a:gd name="T52" fmla="*/ 528 w 875"/>
                <a:gd name="T53" fmla="*/ 612 h 688"/>
                <a:gd name="T54" fmla="*/ 433 w 875"/>
                <a:gd name="T55" fmla="*/ 647 h 688"/>
                <a:gd name="T56" fmla="*/ 317 w 875"/>
                <a:gd name="T57" fmla="*/ 429 h 688"/>
                <a:gd name="T58" fmla="*/ 358 w 875"/>
                <a:gd name="T59" fmla="*/ 435 h 688"/>
                <a:gd name="T60" fmla="*/ 388 w 875"/>
                <a:gd name="T61" fmla="*/ 450 h 688"/>
                <a:gd name="T62" fmla="*/ 429 w 875"/>
                <a:gd name="T63" fmla="*/ 485 h 688"/>
                <a:gd name="T64" fmla="*/ 453 w 875"/>
                <a:gd name="T65" fmla="*/ 530 h 688"/>
                <a:gd name="T66" fmla="*/ 489 w 875"/>
                <a:gd name="T67" fmla="*/ 537 h 688"/>
                <a:gd name="T68" fmla="*/ 576 w 875"/>
                <a:gd name="T69" fmla="*/ 517 h 688"/>
                <a:gd name="T70" fmla="*/ 657 w 875"/>
                <a:gd name="T71" fmla="*/ 515 h 688"/>
                <a:gd name="T72" fmla="*/ 713 w 875"/>
                <a:gd name="T73" fmla="*/ 524 h 688"/>
                <a:gd name="T74" fmla="*/ 588 w 875"/>
                <a:gd name="T75" fmla="*/ 196 h 688"/>
                <a:gd name="T76" fmla="*/ 547 w 875"/>
                <a:gd name="T77" fmla="*/ 136 h 688"/>
                <a:gd name="T78" fmla="*/ 517 w 875"/>
                <a:gd name="T79" fmla="*/ 112 h 688"/>
                <a:gd name="T80" fmla="*/ 478 w 875"/>
                <a:gd name="T81" fmla="*/ 91 h 688"/>
                <a:gd name="T82" fmla="*/ 435 w 875"/>
                <a:gd name="T83" fmla="*/ 84 h 688"/>
                <a:gd name="T84" fmla="*/ 394 w 875"/>
                <a:gd name="T85" fmla="*/ 84 h 688"/>
                <a:gd name="T86" fmla="*/ 317 w 875"/>
                <a:gd name="T87" fmla="*/ 102 h 688"/>
                <a:gd name="T88" fmla="*/ 170 w 875"/>
                <a:gd name="T89" fmla="*/ 168 h 688"/>
                <a:gd name="T90" fmla="*/ 147 w 875"/>
                <a:gd name="T91" fmla="*/ 177 h 688"/>
                <a:gd name="T92" fmla="*/ 155 w 875"/>
                <a:gd name="T93" fmla="*/ 317 h 688"/>
                <a:gd name="T94" fmla="*/ 129 w 875"/>
                <a:gd name="T95" fmla="*/ 444 h 688"/>
                <a:gd name="T96" fmla="*/ 93 w 875"/>
                <a:gd name="T97" fmla="*/ 526 h 688"/>
                <a:gd name="T98" fmla="*/ 181 w 875"/>
                <a:gd name="T99" fmla="*/ 472 h 688"/>
                <a:gd name="T100" fmla="*/ 241 w 875"/>
                <a:gd name="T101" fmla="*/ 444 h 688"/>
                <a:gd name="T102" fmla="*/ 317 w 875"/>
                <a:gd name="T103" fmla="*/ 429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75" h="688">
                  <a:moveTo>
                    <a:pt x="347" y="688"/>
                  </a:moveTo>
                  <a:lnTo>
                    <a:pt x="375" y="597"/>
                  </a:lnTo>
                  <a:lnTo>
                    <a:pt x="375" y="597"/>
                  </a:lnTo>
                  <a:lnTo>
                    <a:pt x="377" y="593"/>
                  </a:lnTo>
                  <a:lnTo>
                    <a:pt x="377" y="591"/>
                  </a:lnTo>
                  <a:lnTo>
                    <a:pt x="377" y="591"/>
                  </a:lnTo>
                  <a:lnTo>
                    <a:pt x="379" y="578"/>
                  </a:lnTo>
                  <a:lnTo>
                    <a:pt x="379" y="567"/>
                  </a:lnTo>
                  <a:lnTo>
                    <a:pt x="375" y="556"/>
                  </a:lnTo>
                  <a:lnTo>
                    <a:pt x="371" y="547"/>
                  </a:lnTo>
                  <a:lnTo>
                    <a:pt x="366" y="537"/>
                  </a:lnTo>
                  <a:lnTo>
                    <a:pt x="356" y="528"/>
                  </a:lnTo>
                  <a:lnTo>
                    <a:pt x="347" y="521"/>
                  </a:lnTo>
                  <a:lnTo>
                    <a:pt x="334" y="515"/>
                  </a:lnTo>
                  <a:lnTo>
                    <a:pt x="334" y="515"/>
                  </a:lnTo>
                  <a:lnTo>
                    <a:pt x="326" y="513"/>
                  </a:lnTo>
                  <a:lnTo>
                    <a:pt x="317" y="511"/>
                  </a:lnTo>
                  <a:lnTo>
                    <a:pt x="317" y="511"/>
                  </a:lnTo>
                  <a:lnTo>
                    <a:pt x="300" y="513"/>
                  </a:lnTo>
                  <a:lnTo>
                    <a:pt x="285" y="517"/>
                  </a:lnTo>
                  <a:lnTo>
                    <a:pt x="269" y="522"/>
                  </a:lnTo>
                  <a:lnTo>
                    <a:pt x="252" y="528"/>
                  </a:lnTo>
                  <a:lnTo>
                    <a:pt x="224" y="543"/>
                  </a:lnTo>
                  <a:lnTo>
                    <a:pt x="205" y="554"/>
                  </a:lnTo>
                  <a:lnTo>
                    <a:pt x="205" y="556"/>
                  </a:lnTo>
                  <a:lnTo>
                    <a:pt x="54" y="647"/>
                  </a:lnTo>
                  <a:lnTo>
                    <a:pt x="0" y="517"/>
                  </a:lnTo>
                  <a:lnTo>
                    <a:pt x="11" y="498"/>
                  </a:lnTo>
                  <a:lnTo>
                    <a:pt x="11" y="498"/>
                  </a:lnTo>
                  <a:lnTo>
                    <a:pt x="32" y="461"/>
                  </a:lnTo>
                  <a:lnTo>
                    <a:pt x="48" y="423"/>
                  </a:lnTo>
                  <a:lnTo>
                    <a:pt x="61" y="382"/>
                  </a:lnTo>
                  <a:lnTo>
                    <a:pt x="69" y="341"/>
                  </a:lnTo>
                  <a:lnTo>
                    <a:pt x="73" y="300"/>
                  </a:lnTo>
                  <a:lnTo>
                    <a:pt x="73" y="256"/>
                  </a:lnTo>
                  <a:lnTo>
                    <a:pt x="69" y="209"/>
                  </a:lnTo>
                  <a:lnTo>
                    <a:pt x="61" y="162"/>
                  </a:lnTo>
                  <a:lnTo>
                    <a:pt x="54" y="130"/>
                  </a:lnTo>
                  <a:lnTo>
                    <a:pt x="84" y="116"/>
                  </a:lnTo>
                  <a:lnTo>
                    <a:pt x="84" y="116"/>
                  </a:lnTo>
                  <a:lnTo>
                    <a:pt x="136" y="91"/>
                  </a:lnTo>
                  <a:lnTo>
                    <a:pt x="192" y="67"/>
                  </a:lnTo>
                  <a:lnTo>
                    <a:pt x="192" y="67"/>
                  </a:lnTo>
                  <a:lnTo>
                    <a:pt x="241" y="45"/>
                  </a:lnTo>
                  <a:lnTo>
                    <a:pt x="267" y="33"/>
                  </a:lnTo>
                  <a:lnTo>
                    <a:pt x="295" y="22"/>
                  </a:lnTo>
                  <a:lnTo>
                    <a:pt x="325" y="15"/>
                  </a:lnTo>
                  <a:lnTo>
                    <a:pt x="354" y="7"/>
                  </a:lnTo>
                  <a:lnTo>
                    <a:pt x="386" y="2"/>
                  </a:lnTo>
                  <a:lnTo>
                    <a:pt x="420" y="0"/>
                  </a:lnTo>
                  <a:lnTo>
                    <a:pt x="420" y="0"/>
                  </a:lnTo>
                  <a:lnTo>
                    <a:pt x="440" y="2"/>
                  </a:lnTo>
                  <a:lnTo>
                    <a:pt x="463" y="4"/>
                  </a:lnTo>
                  <a:lnTo>
                    <a:pt x="483" y="7"/>
                  </a:lnTo>
                  <a:lnTo>
                    <a:pt x="504" y="15"/>
                  </a:lnTo>
                  <a:lnTo>
                    <a:pt x="524" y="22"/>
                  </a:lnTo>
                  <a:lnTo>
                    <a:pt x="543" y="32"/>
                  </a:lnTo>
                  <a:lnTo>
                    <a:pt x="561" y="43"/>
                  </a:lnTo>
                  <a:lnTo>
                    <a:pt x="580" y="54"/>
                  </a:lnTo>
                  <a:lnTo>
                    <a:pt x="580" y="54"/>
                  </a:lnTo>
                  <a:lnTo>
                    <a:pt x="604" y="76"/>
                  </a:lnTo>
                  <a:lnTo>
                    <a:pt x="627" y="102"/>
                  </a:lnTo>
                  <a:lnTo>
                    <a:pt x="647" y="130"/>
                  </a:lnTo>
                  <a:lnTo>
                    <a:pt x="662" y="162"/>
                  </a:lnTo>
                  <a:lnTo>
                    <a:pt x="875" y="625"/>
                  </a:lnTo>
                  <a:lnTo>
                    <a:pt x="802" y="666"/>
                  </a:lnTo>
                  <a:lnTo>
                    <a:pt x="802" y="666"/>
                  </a:lnTo>
                  <a:lnTo>
                    <a:pt x="793" y="655"/>
                  </a:lnTo>
                  <a:lnTo>
                    <a:pt x="782" y="644"/>
                  </a:lnTo>
                  <a:lnTo>
                    <a:pt x="767" y="634"/>
                  </a:lnTo>
                  <a:lnTo>
                    <a:pt x="752" y="625"/>
                  </a:lnTo>
                  <a:lnTo>
                    <a:pt x="733" y="618"/>
                  </a:lnTo>
                  <a:lnTo>
                    <a:pt x="713" y="610"/>
                  </a:lnTo>
                  <a:lnTo>
                    <a:pt x="690" y="604"/>
                  </a:lnTo>
                  <a:lnTo>
                    <a:pt x="666" y="599"/>
                  </a:lnTo>
                  <a:lnTo>
                    <a:pt x="666" y="599"/>
                  </a:lnTo>
                  <a:lnTo>
                    <a:pt x="642" y="597"/>
                  </a:lnTo>
                  <a:lnTo>
                    <a:pt x="616" y="597"/>
                  </a:lnTo>
                  <a:lnTo>
                    <a:pt x="588" y="599"/>
                  </a:lnTo>
                  <a:lnTo>
                    <a:pt x="558" y="604"/>
                  </a:lnTo>
                  <a:lnTo>
                    <a:pt x="528" y="612"/>
                  </a:lnTo>
                  <a:lnTo>
                    <a:pt x="496" y="621"/>
                  </a:lnTo>
                  <a:lnTo>
                    <a:pt x="464" y="632"/>
                  </a:lnTo>
                  <a:lnTo>
                    <a:pt x="433" y="647"/>
                  </a:lnTo>
                  <a:lnTo>
                    <a:pt x="347" y="688"/>
                  </a:lnTo>
                  <a:close/>
                  <a:moveTo>
                    <a:pt x="317" y="429"/>
                  </a:moveTo>
                  <a:lnTo>
                    <a:pt x="317" y="429"/>
                  </a:lnTo>
                  <a:lnTo>
                    <a:pt x="330" y="429"/>
                  </a:lnTo>
                  <a:lnTo>
                    <a:pt x="345" y="431"/>
                  </a:lnTo>
                  <a:lnTo>
                    <a:pt x="358" y="435"/>
                  </a:lnTo>
                  <a:lnTo>
                    <a:pt x="369" y="440"/>
                  </a:lnTo>
                  <a:lnTo>
                    <a:pt x="369" y="440"/>
                  </a:lnTo>
                  <a:lnTo>
                    <a:pt x="388" y="450"/>
                  </a:lnTo>
                  <a:lnTo>
                    <a:pt x="403" y="461"/>
                  </a:lnTo>
                  <a:lnTo>
                    <a:pt x="416" y="472"/>
                  </a:lnTo>
                  <a:lnTo>
                    <a:pt x="429" y="485"/>
                  </a:lnTo>
                  <a:lnTo>
                    <a:pt x="438" y="500"/>
                  </a:lnTo>
                  <a:lnTo>
                    <a:pt x="448" y="515"/>
                  </a:lnTo>
                  <a:lnTo>
                    <a:pt x="453" y="530"/>
                  </a:lnTo>
                  <a:lnTo>
                    <a:pt x="459" y="547"/>
                  </a:lnTo>
                  <a:lnTo>
                    <a:pt x="459" y="547"/>
                  </a:lnTo>
                  <a:lnTo>
                    <a:pt x="489" y="537"/>
                  </a:lnTo>
                  <a:lnTo>
                    <a:pt x="519" y="528"/>
                  </a:lnTo>
                  <a:lnTo>
                    <a:pt x="548" y="522"/>
                  </a:lnTo>
                  <a:lnTo>
                    <a:pt x="576" y="517"/>
                  </a:lnTo>
                  <a:lnTo>
                    <a:pt x="604" y="515"/>
                  </a:lnTo>
                  <a:lnTo>
                    <a:pt x="631" y="513"/>
                  </a:lnTo>
                  <a:lnTo>
                    <a:pt x="657" y="515"/>
                  </a:lnTo>
                  <a:lnTo>
                    <a:pt x="679" y="519"/>
                  </a:lnTo>
                  <a:lnTo>
                    <a:pt x="679" y="519"/>
                  </a:lnTo>
                  <a:lnTo>
                    <a:pt x="713" y="524"/>
                  </a:lnTo>
                  <a:lnTo>
                    <a:pt x="741" y="532"/>
                  </a:lnTo>
                  <a:lnTo>
                    <a:pt x="588" y="196"/>
                  </a:lnTo>
                  <a:lnTo>
                    <a:pt x="588" y="196"/>
                  </a:lnTo>
                  <a:lnTo>
                    <a:pt x="576" y="173"/>
                  </a:lnTo>
                  <a:lnTo>
                    <a:pt x="563" y="153"/>
                  </a:lnTo>
                  <a:lnTo>
                    <a:pt x="547" y="136"/>
                  </a:lnTo>
                  <a:lnTo>
                    <a:pt x="530" y="119"/>
                  </a:lnTo>
                  <a:lnTo>
                    <a:pt x="530" y="119"/>
                  </a:lnTo>
                  <a:lnTo>
                    <a:pt x="517" y="112"/>
                  </a:lnTo>
                  <a:lnTo>
                    <a:pt x="504" y="104"/>
                  </a:lnTo>
                  <a:lnTo>
                    <a:pt x="491" y="97"/>
                  </a:lnTo>
                  <a:lnTo>
                    <a:pt x="478" y="91"/>
                  </a:lnTo>
                  <a:lnTo>
                    <a:pt x="464" y="88"/>
                  </a:lnTo>
                  <a:lnTo>
                    <a:pt x="450" y="86"/>
                  </a:lnTo>
                  <a:lnTo>
                    <a:pt x="435" y="84"/>
                  </a:lnTo>
                  <a:lnTo>
                    <a:pt x="420" y="84"/>
                  </a:lnTo>
                  <a:lnTo>
                    <a:pt x="420" y="84"/>
                  </a:lnTo>
                  <a:lnTo>
                    <a:pt x="394" y="84"/>
                  </a:lnTo>
                  <a:lnTo>
                    <a:pt x="367" y="88"/>
                  </a:lnTo>
                  <a:lnTo>
                    <a:pt x="343" y="95"/>
                  </a:lnTo>
                  <a:lnTo>
                    <a:pt x="317" y="102"/>
                  </a:lnTo>
                  <a:lnTo>
                    <a:pt x="270" y="121"/>
                  </a:lnTo>
                  <a:lnTo>
                    <a:pt x="226" y="142"/>
                  </a:lnTo>
                  <a:lnTo>
                    <a:pt x="170" y="168"/>
                  </a:lnTo>
                  <a:lnTo>
                    <a:pt x="170" y="168"/>
                  </a:lnTo>
                  <a:lnTo>
                    <a:pt x="147" y="177"/>
                  </a:lnTo>
                  <a:lnTo>
                    <a:pt x="147" y="177"/>
                  </a:lnTo>
                  <a:lnTo>
                    <a:pt x="155" y="226"/>
                  </a:lnTo>
                  <a:lnTo>
                    <a:pt x="157" y="272"/>
                  </a:lnTo>
                  <a:lnTo>
                    <a:pt x="155" y="317"/>
                  </a:lnTo>
                  <a:lnTo>
                    <a:pt x="149" y="360"/>
                  </a:lnTo>
                  <a:lnTo>
                    <a:pt x="142" y="403"/>
                  </a:lnTo>
                  <a:lnTo>
                    <a:pt x="129" y="444"/>
                  </a:lnTo>
                  <a:lnTo>
                    <a:pt x="112" y="483"/>
                  </a:lnTo>
                  <a:lnTo>
                    <a:pt x="91" y="524"/>
                  </a:lnTo>
                  <a:lnTo>
                    <a:pt x="93" y="526"/>
                  </a:lnTo>
                  <a:lnTo>
                    <a:pt x="160" y="485"/>
                  </a:lnTo>
                  <a:lnTo>
                    <a:pt x="160" y="485"/>
                  </a:lnTo>
                  <a:lnTo>
                    <a:pt x="181" y="472"/>
                  </a:lnTo>
                  <a:lnTo>
                    <a:pt x="198" y="465"/>
                  </a:lnTo>
                  <a:lnTo>
                    <a:pt x="216" y="453"/>
                  </a:lnTo>
                  <a:lnTo>
                    <a:pt x="241" y="444"/>
                  </a:lnTo>
                  <a:lnTo>
                    <a:pt x="265" y="437"/>
                  </a:lnTo>
                  <a:lnTo>
                    <a:pt x="291" y="431"/>
                  </a:lnTo>
                  <a:lnTo>
                    <a:pt x="317" y="429"/>
                  </a:lnTo>
                  <a:lnTo>
                    <a:pt x="317" y="4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350"/>
            </a:p>
          </p:txBody>
        </p:sp>
        <p:sp>
          <p:nvSpPr>
            <p:cNvPr id="320" name="Freeform 247"/>
            <p:cNvSpPr>
              <a:spLocks noEditPoints="1"/>
            </p:cNvSpPr>
            <p:nvPr/>
          </p:nvSpPr>
          <p:spPr bwMode="auto">
            <a:xfrm>
              <a:off x="4606925" y="7086600"/>
              <a:ext cx="992188" cy="1277938"/>
            </a:xfrm>
            <a:custGeom>
              <a:avLst/>
              <a:gdLst>
                <a:gd name="T0" fmla="*/ 580 w 1250"/>
                <a:gd name="T1" fmla="*/ 1611 h 1611"/>
                <a:gd name="T2" fmla="*/ 556 w 1250"/>
                <a:gd name="T3" fmla="*/ 1594 h 1611"/>
                <a:gd name="T4" fmla="*/ 528 w 1250"/>
                <a:gd name="T5" fmla="*/ 1547 h 1611"/>
                <a:gd name="T6" fmla="*/ 9 w 1250"/>
                <a:gd name="T7" fmla="*/ 412 h 1611"/>
                <a:gd name="T8" fmla="*/ 1 w 1250"/>
                <a:gd name="T9" fmla="*/ 375 h 1611"/>
                <a:gd name="T10" fmla="*/ 0 w 1250"/>
                <a:gd name="T11" fmla="*/ 358 h 1611"/>
                <a:gd name="T12" fmla="*/ 5 w 1250"/>
                <a:gd name="T13" fmla="*/ 340 h 1611"/>
                <a:gd name="T14" fmla="*/ 16 w 1250"/>
                <a:gd name="T15" fmla="*/ 325 h 1611"/>
                <a:gd name="T16" fmla="*/ 121 w 1250"/>
                <a:gd name="T17" fmla="*/ 235 h 1611"/>
                <a:gd name="T18" fmla="*/ 192 w 1250"/>
                <a:gd name="T19" fmla="*/ 144 h 1611"/>
                <a:gd name="T20" fmla="*/ 218 w 1250"/>
                <a:gd name="T21" fmla="*/ 84 h 1611"/>
                <a:gd name="T22" fmla="*/ 233 w 1250"/>
                <a:gd name="T23" fmla="*/ 64 h 1611"/>
                <a:gd name="T24" fmla="*/ 270 w 1250"/>
                <a:gd name="T25" fmla="*/ 47 h 1611"/>
                <a:gd name="T26" fmla="*/ 360 w 1250"/>
                <a:gd name="T27" fmla="*/ 17 h 1611"/>
                <a:gd name="T28" fmla="*/ 446 w 1250"/>
                <a:gd name="T29" fmla="*/ 2 h 1611"/>
                <a:gd name="T30" fmla="*/ 498 w 1250"/>
                <a:gd name="T31" fmla="*/ 2 h 1611"/>
                <a:gd name="T32" fmla="*/ 556 w 1250"/>
                <a:gd name="T33" fmla="*/ 11 h 1611"/>
                <a:gd name="T34" fmla="*/ 640 w 1250"/>
                <a:gd name="T35" fmla="*/ 43 h 1611"/>
                <a:gd name="T36" fmla="*/ 699 w 1250"/>
                <a:gd name="T37" fmla="*/ 88 h 1611"/>
                <a:gd name="T38" fmla="*/ 722 w 1250"/>
                <a:gd name="T39" fmla="*/ 119 h 1611"/>
                <a:gd name="T40" fmla="*/ 1227 w 1250"/>
                <a:gd name="T41" fmla="*/ 1230 h 1611"/>
                <a:gd name="T42" fmla="*/ 1248 w 1250"/>
                <a:gd name="T43" fmla="*/ 1282 h 1611"/>
                <a:gd name="T44" fmla="*/ 1250 w 1250"/>
                <a:gd name="T45" fmla="*/ 1297 h 1611"/>
                <a:gd name="T46" fmla="*/ 1244 w 1250"/>
                <a:gd name="T47" fmla="*/ 1321 h 1611"/>
                <a:gd name="T48" fmla="*/ 1225 w 1250"/>
                <a:gd name="T49" fmla="*/ 1336 h 1611"/>
                <a:gd name="T50" fmla="*/ 1209 w 1250"/>
                <a:gd name="T51" fmla="*/ 1338 h 1611"/>
                <a:gd name="T52" fmla="*/ 1183 w 1250"/>
                <a:gd name="T53" fmla="*/ 1331 h 1611"/>
                <a:gd name="T54" fmla="*/ 1170 w 1250"/>
                <a:gd name="T55" fmla="*/ 1316 h 1611"/>
                <a:gd name="T56" fmla="*/ 1136 w 1250"/>
                <a:gd name="T57" fmla="*/ 1299 h 1611"/>
                <a:gd name="T58" fmla="*/ 1078 w 1250"/>
                <a:gd name="T59" fmla="*/ 1280 h 1611"/>
                <a:gd name="T60" fmla="*/ 1017 w 1250"/>
                <a:gd name="T61" fmla="*/ 1273 h 1611"/>
                <a:gd name="T62" fmla="*/ 938 w 1250"/>
                <a:gd name="T63" fmla="*/ 1282 h 1611"/>
                <a:gd name="T64" fmla="*/ 849 w 1250"/>
                <a:gd name="T65" fmla="*/ 1314 h 1611"/>
                <a:gd name="T66" fmla="*/ 733 w 1250"/>
                <a:gd name="T67" fmla="*/ 1383 h 1611"/>
                <a:gd name="T68" fmla="*/ 690 w 1250"/>
                <a:gd name="T69" fmla="*/ 1424 h 1611"/>
                <a:gd name="T70" fmla="*/ 656 w 1250"/>
                <a:gd name="T71" fmla="*/ 1471 h 1611"/>
                <a:gd name="T72" fmla="*/ 636 w 1250"/>
                <a:gd name="T73" fmla="*/ 1521 h 1611"/>
                <a:gd name="T74" fmla="*/ 628 w 1250"/>
                <a:gd name="T75" fmla="*/ 1553 h 1611"/>
                <a:gd name="T76" fmla="*/ 630 w 1250"/>
                <a:gd name="T77" fmla="*/ 1570 h 1611"/>
                <a:gd name="T78" fmla="*/ 627 w 1250"/>
                <a:gd name="T79" fmla="*/ 1590 h 1611"/>
                <a:gd name="T80" fmla="*/ 612 w 1250"/>
                <a:gd name="T81" fmla="*/ 1605 h 1611"/>
                <a:gd name="T82" fmla="*/ 597 w 1250"/>
                <a:gd name="T83" fmla="*/ 1611 h 1611"/>
                <a:gd name="T84" fmla="*/ 87 w 1250"/>
                <a:gd name="T85" fmla="*/ 383 h 1611"/>
                <a:gd name="T86" fmla="*/ 593 w 1250"/>
                <a:gd name="T87" fmla="*/ 1416 h 1611"/>
                <a:gd name="T88" fmla="*/ 668 w 1250"/>
                <a:gd name="T89" fmla="*/ 1329 h 1611"/>
                <a:gd name="T90" fmla="*/ 774 w 1250"/>
                <a:gd name="T91" fmla="*/ 1256 h 1611"/>
                <a:gd name="T92" fmla="*/ 871 w 1250"/>
                <a:gd name="T93" fmla="*/ 1217 h 1611"/>
                <a:gd name="T94" fmla="*/ 947 w 1250"/>
                <a:gd name="T95" fmla="*/ 1196 h 1611"/>
                <a:gd name="T96" fmla="*/ 1017 w 1250"/>
                <a:gd name="T97" fmla="*/ 1191 h 1611"/>
                <a:gd name="T98" fmla="*/ 1076 w 1250"/>
                <a:gd name="T99" fmla="*/ 1196 h 1611"/>
                <a:gd name="T100" fmla="*/ 655 w 1250"/>
                <a:gd name="T101" fmla="*/ 166 h 1611"/>
                <a:gd name="T102" fmla="*/ 645 w 1250"/>
                <a:gd name="T103" fmla="*/ 153 h 1611"/>
                <a:gd name="T104" fmla="*/ 610 w 1250"/>
                <a:gd name="T105" fmla="*/ 121 h 1611"/>
                <a:gd name="T106" fmla="*/ 556 w 1250"/>
                <a:gd name="T107" fmla="*/ 97 h 1611"/>
                <a:gd name="T108" fmla="*/ 509 w 1250"/>
                <a:gd name="T109" fmla="*/ 86 h 1611"/>
                <a:gd name="T110" fmla="*/ 436 w 1250"/>
                <a:gd name="T111" fmla="*/ 86 h 1611"/>
                <a:gd name="T112" fmla="*/ 350 w 1250"/>
                <a:gd name="T113" fmla="*/ 105 h 1611"/>
                <a:gd name="T114" fmla="*/ 291 w 1250"/>
                <a:gd name="T115" fmla="*/ 127 h 1611"/>
                <a:gd name="T116" fmla="*/ 238 w 1250"/>
                <a:gd name="T117" fmla="*/ 222 h 1611"/>
                <a:gd name="T118" fmla="*/ 156 w 1250"/>
                <a:gd name="T119" fmla="*/ 315 h 1611"/>
                <a:gd name="T120" fmla="*/ 85 w 1250"/>
                <a:gd name="T121" fmla="*/ 377 h 1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50" h="1611">
                  <a:moveTo>
                    <a:pt x="589" y="1611"/>
                  </a:moveTo>
                  <a:lnTo>
                    <a:pt x="589" y="1611"/>
                  </a:lnTo>
                  <a:lnTo>
                    <a:pt x="580" y="1611"/>
                  </a:lnTo>
                  <a:lnTo>
                    <a:pt x="571" y="1607"/>
                  </a:lnTo>
                  <a:lnTo>
                    <a:pt x="563" y="1601"/>
                  </a:lnTo>
                  <a:lnTo>
                    <a:pt x="556" y="1594"/>
                  </a:lnTo>
                  <a:lnTo>
                    <a:pt x="556" y="1594"/>
                  </a:lnTo>
                  <a:lnTo>
                    <a:pt x="541" y="1570"/>
                  </a:lnTo>
                  <a:lnTo>
                    <a:pt x="528" y="1547"/>
                  </a:lnTo>
                  <a:lnTo>
                    <a:pt x="11" y="414"/>
                  </a:lnTo>
                  <a:lnTo>
                    <a:pt x="11" y="414"/>
                  </a:lnTo>
                  <a:lnTo>
                    <a:pt x="9" y="412"/>
                  </a:lnTo>
                  <a:lnTo>
                    <a:pt x="9" y="412"/>
                  </a:lnTo>
                  <a:lnTo>
                    <a:pt x="5" y="394"/>
                  </a:lnTo>
                  <a:lnTo>
                    <a:pt x="1" y="375"/>
                  </a:lnTo>
                  <a:lnTo>
                    <a:pt x="1" y="371"/>
                  </a:lnTo>
                  <a:lnTo>
                    <a:pt x="1" y="371"/>
                  </a:lnTo>
                  <a:lnTo>
                    <a:pt x="0" y="358"/>
                  </a:lnTo>
                  <a:lnTo>
                    <a:pt x="0" y="358"/>
                  </a:lnTo>
                  <a:lnTo>
                    <a:pt x="1" y="349"/>
                  </a:lnTo>
                  <a:lnTo>
                    <a:pt x="5" y="340"/>
                  </a:lnTo>
                  <a:lnTo>
                    <a:pt x="11" y="330"/>
                  </a:lnTo>
                  <a:lnTo>
                    <a:pt x="16" y="325"/>
                  </a:lnTo>
                  <a:lnTo>
                    <a:pt x="16" y="325"/>
                  </a:lnTo>
                  <a:lnTo>
                    <a:pt x="56" y="295"/>
                  </a:lnTo>
                  <a:lnTo>
                    <a:pt x="89" y="265"/>
                  </a:lnTo>
                  <a:lnTo>
                    <a:pt x="121" y="235"/>
                  </a:lnTo>
                  <a:lnTo>
                    <a:pt x="147" y="203"/>
                  </a:lnTo>
                  <a:lnTo>
                    <a:pt x="171" y="174"/>
                  </a:lnTo>
                  <a:lnTo>
                    <a:pt x="192" y="144"/>
                  </a:lnTo>
                  <a:lnTo>
                    <a:pt x="207" y="114"/>
                  </a:lnTo>
                  <a:lnTo>
                    <a:pt x="218" y="84"/>
                  </a:lnTo>
                  <a:lnTo>
                    <a:pt x="218" y="84"/>
                  </a:lnTo>
                  <a:lnTo>
                    <a:pt x="222" y="77"/>
                  </a:lnTo>
                  <a:lnTo>
                    <a:pt x="227" y="69"/>
                  </a:lnTo>
                  <a:lnTo>
                    <a:pt x="233" y="64"/>
                  </a:lnTo>
                  <a:lnTo>
                    <a:pt x="240" y="60"/>
                  </a:lnTo>
                  <a:lnTo>
                    <a:pt x="240" y="60"/>
                  </a:lnTo>
                  <a:lnTo>
                    <a:pt x="270" y="47"/>
                  </a:lnTo>
                  <a:lnTo>
                    <a:pt x="300" y="34"/>
                  </a:lnTo>
                  <a:lnTo>
                    <a:pt x="330" y="24"/>
                  </a:lnTo>
                  <a:lnTo>
                    <a:pt x="360" y="17"/>
                  </a:lnTo>
                  <a:lnTo>
                    <a:pt x="390" y="9"/>
                  </a:lnTo>
                  <a:lnTo>
                    <a:pt x="418" y="4"/>
                  </a:lnTo>
                  <a:lnTo>
                    <a:pt x="446" y="2"/>
                  </a:lnTo>
                  <a:lnTo>
                    <a:pt x="472" y="0"/>
                  </a:lnTo>
                  <a:lnTo>
                    <a:pt x="472" y="0"/>
                  </a:lnTo>
                  <a:lnTo>
                    <a:pt x="498" y="2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56" y="11"/>
                  </a:lnTo>
                  <a:lnTo>
                    <a:pt x="585" y="21"/>
                  </a:lnTo>
                  <a:lnTo>
                    <a:pt x="613" y="30"/>
                  </a:lnTo>
                  <a:lnTo>
                    <a:pt x="640" y="43"/>
                  </a:lnTo>
                  <a:lnTo>
                    <a:pt x="662" y="56"/>
                  </a:lnTo>
                  <a:lnTo>
                    <a:pt x="681" y="71"/>
                  </a:lnTo>
                  <a:lnTo>
                    <a:pt x="699" y="88"/>
                  </a:lnTo>
                  <a:lnTo>
                    <a:pt x="714" y="106"/>
                  </a:lnTo>
                  <a:lnTo>
                    <a:pt x="714" y="106"/>
                  </a:lnTo>
                  <a:lnTo>
                    <a:pt x="722" y="119"/>
                  </a:lnTo>
                  <a:lnTo>
                    <a:pt x="729" y="133"/>
                  </a:lnTo>
                  <a:lnTo>
                    <a:pt x="1227" y="1230"/>
                  </a:lnTo>
                  <a:lnTo>
                    <a:pt x="1227" y="1230"/>
                  </a:lnTo>
                  <a:lnTo>
                    <a:pt x="1239" y="1256"/>
                  </a:lnTo>
                  <a:lnTo>
                    <a:pt x="1248" y="1282"/>
                  </a:lnTo>
                  <a:lnTo>
                    <a:pt x="1248" y="1282"/>
                  </a:lnTo>
                  <a:lnTo>
                    <a:pt x="1250" y="1290"/>
                  </a:lnTo>
                  <a:lnTo>
                    <a:pt x="1250" y="1297"/>
                  </a:lnTo>
                  <a:lnTo>
                    <a:pt x="1250" y="1297"/>
                  </a:lnTo>
                  <a:lnTo>
                    <a:pt x="1250" y="1306"/>
                  </a:lnTo>
                  <a:lnTo>
                    <a:pt x="1248" y="1314"/>
                  </a:lnTo>
                  <a:lnTo>
                    <a:pt x="1244" y="1321"/>
                  </a:lnTo>
                  <a:lnTo>
                    <a:pt x="1239" y="1327"/>
                  </a:lnTo>
                  <a:lnTo>
                    <a:pt x="1233" y="1331"/>
                  </a:lnTo>
                  <a:lnTo>
                    <a:pt x="1225" y="1336"/>
                  </a:lnTo>
                  <a:lnTo>
                    <a:pt x="1218" y="1338"/>
                  </a:lnTo>
                  <a:lnTo>
                    <a:pt x="1209" y="1338"/>
                  </a:lnTo>
                  <a:lnTo>
                    <a:pt x="1209" y="1338"/>
                  </a:lnTo>
                  <a:lnTo>
                    <a:pt x="1201" y="1338"/>
                  </a:lnTo>
                  <a:lnTo>
                    <a:pt x="1192" y="1334"/>
                  </a:lnTo>
                  <a:lnTo>
                    <a:pt x="1183" y="1331"/>
                  </a:lnTo>
                  <a:lnTo>
                    <a:pt x="1177" y="1323"/>
                  </a:lnTo>
                  <a:lnTo>
                    <a:pt x="1177" y="1323"/>
                  </a:lnTo>
                  <a:lnTo>
                    <a:pt x="1170" y="1316"/>
                  </a:lnTo>
                  <a:lnTo>
                    <a:pt x="1162" y="1310"/>
                  </a:lnTo>
                  <a:lnTo>
                    <a:pt x="1149" y="1305"/>
                  </a:lnTo>
                  <a:lnTo>
                    <a:pt x="1136" y="1299"/>
                  </a:lnTo>
                  <a:lnTo>
                    <a:pt x="1136" y="1299"/>
                  </a:lnTo>
                  <a:lnTo>
                    <a:pt x="1106" y="1288"/>
                  </a:lnTo>
                  <a:lnTo>
                    <a:pt x="1078" y="1280"/>
                  </a:lnTo>
                  <a:lnTo>
                    <a:pt x="1048" y="1275"/>
                  </a:lnTo>
                  <a:lnTo>
                    <a:pt x="1017" y="1273"/>
                  </a:lnTo>
                  <a:lnTo>
                    <a:pt x="1017" y="1273"/>
                  </a:lnTo>
                  <a:lnTo>
                    <a:pt x="998" y="1273"/>
                  </a:lnTo>
                  <a:lnTo>
                    <a:pt x="979" y="1275"/>
                  </a:lnTo>
                  <a:lnTo>
                    <a:pt x="938" y="1282"/>
                  </a:lnTo>
                  <a:lnTo>
                    <a:pt x="895" y="1295"/>
                  </a:lnTo>
                  <a:lnTo>
                    <a:pt x="849" y="1314"/>
                  </a:lnTo>
                  <a:lnTo>
                    <a:pt x="849" y="1314"/>
                  </a:lnTo>
                  <a:lnTo>
                    <a:pt x="806" y="1334"/>
                  </a:lnTo>
                  <a:lnTo>
                    <a:pt x="768" y="1357"/>
                  </a:lnTo>
                  <a:lnTo>
                    <a:pt x="733" y="1383"/>
                  </a:lnTo>
                  <a:lnTo>
                    <a:pt x="718" y="1396"/>
                  </a:lnTo>
                  <a:lnTo>
                    <a:pt x="703" y="1409"/>
                  </a:lnTo>
                  <a:lnTo>
                    <a:pt x="690" y="1424"/>
                  </a:lnTo>
                  <a:lnTo>
                    <a:pt x="677" y="1439"/>
                  </a:lnTo>
                  <a:lnTo>
                    <a:pt x="666" y="1456"/>
                  </a:lnTo>
                  <a:lnTo>
                    <a:pt x="656" y="1471"/>
                  </a:lnTo>
                  <a:lnTo>
                    <a:pt x="649" y="1487"/>
                  </a:lnTo>
                  <a:lnTo>
                    <a:pt x="641" y="1504"/>
                  </a:lnTo>
                  <a:lnTo>
                    <a:pt x="636" y="1521"/>
                  </a:lnTo>
                  <a:lnTo>
                    <a:pt x="630" y="1538"/>
                  </a:lnTo>
                  <a:lnTo>
                    <a:pt x="630" y="1538"/>
                  </a:lnTo>
                  <a:lnTo>
                    <a:pt x="628" y="1553"/>
                  </a:lnTo>
                  <a:lnTo>
                    <a:pt x="630" y="1562"/>
                  </a:lnTo>
                  <a:lnTo>
                    <a:pt x="630" y="1562"/>
                  </a:lnTo>
                  <a:lnTo>
                    <a:pt x="630" y="1570"/>
                  </a:lnTo>
                  <a:lnTo>
                    <a:pt x="630" y="1577"/>
                  </a:lnTo>
                  <a:lnTo>
                    <a:pt x="628" y="1583"/>
                  </a:lnTo>
                  <a:lnTo>
                    <a:pt x="627" y="1590"/>
                  </a:lnTo>
                  <a:lnTo>
                    <a:pt x="623" y="1596"/>
                  </a:lnTo>
                  <a:lnTo>
                    <a:pt x="617" y="1599"/>
                  </a:lnTo>
                  <a:lnTo>
                    <a:pt x="612" y="1605"/>
                  </a:lnTo>
                  <a:lnTo>
                    <a:pt x="606" y="1609"/>
                  </a:lnTo>
                  <a:lnTo>
                    <a:pt x="606" y="1609"/>
                  </a:lnTo>
                  <a:lnTo>
                    <a:pt x="597" y="1611"/>
                  </a:lnTo>
                  <a:lnTo>
                    <a:pt x="589" y="1611"/>
                  </a:lnTo>
                  <a:lnTo>
                    <a:pt x="589" y="1611"/>
                  </a:lnTo>
                  <a:close/>
                  <a:moveTo>
                    <a:pt x="87" y="383"/>
                  </a:moveTo>
                  <a:lnTo>
                    <a:pt x="574" y="1448"/>
                  </a:lnTo>
                  <a:lnTo>
                    <a:pt x="574" y="1448"/>
                  </a:lnTo>
                  <a:lnTo>
                    <a:pt x="593" y="1416"/>
                  </a:lnTo>
                  <a:lnTo>
                    <a:pt x="613" y="1385"/>
                  </a:lnTo>
                  <a:lnTo>
                    <a:pt x="640" y="1357"/>
                  </a:lnTo>
                  <a:lnTo>
                    <a:pt x="668" y="1329"/>
                  </a:lnTo>
                  <a:lnTo>
                    <a:pt x="699" y="1303"/>
                  </a:lnTo>
                  <a:lnTo>
                    <a:pt x="737" y="1278"/>
                  </a:lnTo>
                  <a:lnTo>
                    <a:pt x="774" y="1256"/>
                  </a:lnTo>
                  <a:lnTo>
                    <a:pt x="817" y="1237"/>
                  </a:lnTo>
                  <a:lnTo>
                    <a:pt x="817" y="1237"/>
                  </a:lnTo>
                  <a:lnTo>
                    <a:pt x="871" y="1217"/>
                  </a:lnTo>
                  <a:lnTo>
                    <a:pt x="897" y="1209"/>
                  </a:lnTo>
                  <a:lnTo>
                    <a:pt x="923" y="1202"/>
                  </a:lnTo>
                  <a:lnTo>
                    <a:pt x="947" y="1196"/>
                  </a:lnTo>
                  <a:lnTo>
                    <a:pt x="970" y="1193"/>
                  </a:lnTo>
                  <a:lnTo>
                    <a:pt x="994" y="1191"/>
                  </a:lnTo>
                  <a:lnTo>
                    <a:pt x="1017" y="1191"/>
                  </a:lnTo>
                  <a:lnTo>
                    <a:pt x="1017" y="1191"/>
                  </a:lnTo>
                  <a:lnTo>
                    <a:pt x="1046" y="1191"/>
                  </a:lnTo>
                  <a:lnTo>
                    <a:pt x="1076" y="1196"/>
                  </a:lnTo>
                  <a:lnTo>
                    <a:pt x="1102" y="1202"/>
                  </a:lnTo>
                  <a:lnTo>
                    <a:pt x="1128" y="1209"/>
                  </a:lnTo>
                  <a:lnTo>
                    <a:pt x="655" y="166"/>
                  </a:lnTo>
                  <a:lnTo>
                    <a:pt x="655" y="166"/>
                  </a:lnTo>
                  <a:lnTo>
                    <a:pt x="645" y="153"/>
                  </a:lnTo>
                  <a:lnTo>
                    <a:pt x="645" y="153"/>
                  </a:lnTo>
                  <a:lnTo>
                    <a:pt x="636" y="142"/>
                  </a:lnTo>
                  <a:lnTo>
                    <a:pt x="625" y="131"/>
                  </a:lnTo>
                  <a:lnTo>
                    <a:pt x="610" y="121"/>
                  </a:lnTo>
                  <a:lnTo>
                    <a:pt x="595" y="112"/>
                  </a:lnTo>
                  <a:lnTo>
                    <a:pt x="576" y="105"/>
                  </a:lnTo>
                  <a:lnTo>
                    <a:pt x="556" y="97"/>
                  </a:lnTo>
                  <a:lnTo>
                    <a:pt x="533" y="91"/>
                  </a:lnTo>
                  <a:lnTo>
                    <a:pt x="509" y="86"/>
                  </a:lnTo>
                  <a:lnTo>
                    <a:pt x="509" y="86"/>
                  </a:lnTo>
                  <a:lnTo>
                    <a:pt x="487" y="84"/>
                  </a:lnTo>
                  <a:lnTo>
                    <a:pt x="462" y="84"/>
                  </a:lnTo>
                  <a:lnTo>
                    <a:pt x="436" y="86"/>
                  </a:lnTo>
                  <a:lnTo>
                    <a:pt x="408" y="90"/>
                  </a:lnTo>
                  <a:lnTo>
                    <a:pt x="380" y="95"/>
                  </a:lnTo>
                  <a:lnTo>
                    <a:pt x="350" y="105"/>
                  </a:lnTo>
                  <a:lnTo>
                    <a:pt x="321" y="116"/>
                  </a:lnTo>
                  <a:lnTo>
                    <a:pt x="291" y="127"/>
                  </a:lnTo>
                  <a:lnTo>
                    <a:pt x="291" y="127"/>
                  </a:lnTo>
                  <a:lnTo>
                    <a:pt x="278" y="159"/>
                  </a:lnTo>
                  <a:lnTo>
                    <a:pt x="259" y="190"/>
                  </a:lnTo>
                  <a:lnTo>
                    <a:pt x="238" y="222"/>
                  </a:lnTo>
                  <a:lnTo>
                    <a:pt x="214" y="254"/>
                  </a:lnTo>
                  <a:lnTo>
                    <a:pt x="186" y="286"/>
                  </a:lnTo>
                  <a:lnTo>
                    <a:pt x="156" y="315"/>
                  </a:lnTo>
                  <a:lnTo>
                    <a:pt x="123" y="347"/>
                  </a:lnTo>
                  <a:lnTo>
                    <a:pt x="85" y="377"/>
                  </a:lnTo>
                  <a:lnTo>
                    <a:pt x="85" y="377"/>
                  </a:lnTo>
                  <a:lnTo>
                    <a:pt x="87" y="383"/>
                  </a:lnTo>
                  <a:lnTo>
                    <a:pt x="87" y="3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350"/>
            </a:p>
          </p:txBody>
        </p:sp>
        <p:sp>
          <p:nvSpPr>
            <p:cNvPr id="321" name="Freeform 248"/>
            <p:cNvSpPr/>
            <p:nvPr/>
          </p:nvSpPr>
          <p:spPr bwMode="auto">
            <a:xfrm>
              <a:off x="5073650" y="8064500"/>
              <a:ext cx="511175" cy="482600"/>
            </a:xfrm>
            <a:custGeom>
              <a:avLst/>
              <a:gdLst>
                <a:gd name="T0" fmla="*/ 644 w 644"/>
                <a:gd name="T1" fmla="*/ 140 h 608"/>
                <a:gd name="T2" fmla="*/ 642 w 644"/>
                <a:gd name="T3" fmla="*/ 117 h 608"/>
                <a:gd name="T4" fmla="*/ 631 w 644"/>
                <a:gd name="T5" fmla="*/ 80 h 608"/>
                <a:gd name="T6" fmla="*/ 622 w 644"/>
                <a:gd name="T7" fmla="*/ 65 h 608"/>
                <a:gd name="T8" fmla="*/ 597 w 644"/>
                <a:gd name="T9" fmla="*/ 45 h 608"/>
                <a:gd name="T10" fmla="*/ 562 w 644"/>
                <a:gd name="T11" fmla="*/ 28 h 608"/>
                <a:gd name="T12" fmla="*/ 534 w 644"/>
                <a:gd name="T13" fmla="*/ 18 h 608"/>
                <a:gd name="T14" fmla="*/ 471 w 644"/>
                <a:gd name="T15" fmla="*/ 2 h 608"/>
                <a:gd name="T16" fmla="*/ 416 w 644"/>
                <a:gd name="T17" fmla="*/ 0 h 608"/>
                <a:gd name="T18" fmla="*/ 375 w 644"/>
                <a:gd name="T19" fmla="*/ 3 h 608"/>
                <a:gd name="T20" fmla="*/ 329 w 644"/>
                <a:gd name="T21" fmla="*/ 15 h 608"/>
                <a:gd name="T22" fmla="*/ 275 w 644"/>
                <a:gd name="T23" fmla="*/ 31 h 608"/>
                <a:gd name="T24" fmla="*/ 247 w 644"/>
                <a:gd name="T25" fmla="*/ 43 h 608"/>
                <a:gd name="T26" fmla="*/ 194 w 644"/>
                <a:gd name="T27" fmla="*/ 67 h 608"/>
                <a:gd name="T28" fmla="*/ 150 w 644"/>
                <a:gd name="T29" fmla="*/ 95 h 608"/>
                <a:gd name="T30" fmla="*/ 110 w 644"/>
                <a:gd name="T31" fmla="*/ 125 h 608"/>
                <a:gd name="T32" fmla="*/ 79 w 644"/>
                <a:gd name="T33" fmla="*/ 156 h 608"/>
                <a:gd name="T34" fmla="*/ 51 w 644"/>
                <a:gd name="T35" fmla="*/ 190 h 608"/>
                <a:gd name="T36" fmla="*/ 30 w 644"/>
                <a:gd name="T37" fmla="*/ 226 h 608"/>
                <a:gd name="T38" fmla="*/ 13 w 644"/>
                <a:gd name="T39" fmla="*/ 261 h 608"/>
                <a:gd name="T40" fmla="*/ 4 w 644"/>
                <a:gd name="T41" fmla="*/ 296 h 608"/>
                <a:gd name="T42" fmla="*/ 0 w 644"/>
                <a:gd name="T43" fmla="*/ 319 h 608"/>
                <a:gd name="T44" fmla="*/ 2 w 644"/>
                <a:gd name="T45" fmla="*/ 338 h 608"/>
                <a:gd name="T46" fmla="*/ 8 w 644"/>
                <a:gd name="T47" fmla="*/ 354 h 608"/>
                <a:gd name="T48" fmla="*/ 32 w 644"/>
                <a:gd name="T49" fmla="*/ 386 h 608"/>
                <a:gd name="T50" fmla="*/ 260 w 644"/>
                <a:gd name="T51" fmla="*/ 608 h 608"/>
                <a:gd name="T52" fmla="*/ 273 w 644"/>
                <a:gd name="T53" fmla="*/ 584 h 608"/>
                <a:gd name="T54" fmla="*/ 304 w 644"/>
                <a:gd name="T55" fmla="*/ 539 h 608"/>
                <a:gd name="T56" fmla="*/ 346 w 644"/>
                <a:gd name="T57" fmla="*/ 504 h 608"/>
                <a:gd name="T58" fmla="*/ 394 w 644"/>
                <a:gd name="T59" fmla="*/ 472 h 608"/>
                <a:gd name="T60" fmla="*/ 448 w 644"/>
                <a:gd name="T61" fmla="*/ 449 h 608"/>
                <a:gd name="T62" fmla="*/ 504 w 644"/>
                <a:gd name="T63" fmla="*/ 433 h 608"/>
                <a:gd name="T64" fmla="*/ 562 w 644"/>
                <a:gd name="T65" fmla="*/ 421 h 608"/>
                <a:gd name="T66" fmla="*/ 618 w 644"/>
                <a:gd name="T67" fmla="*/ 420 h 608"/>
                <a:gd name="T68" fmla="*/ 644 w 644"/>
                <a:gd name="T69" fmla="*/ 420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44" h="608">
                  <a:moveTo>
                    <a:pt x="644" y="420"/>
                  </a:moveTo>
                  <a:lnTo>
                    <a:pt x="644" y="140"/>
                  </a:lnTo>
                  <a:lnTo>
                    <a:pt x="644" y="140"/>
                  </a:lnTo>
                  <a:lnTo>
                    <a:pt x="642" y="117"/>
                  </a:lnTo>
                  <a:lnTo>
                    <a:pt x="637" y="97"/>
                  </a:lnTo>
                  <a:lnTo>
                    <a:pt x="631" y="80"/>
                  </a:lnTo>
                  <a:lnTo>
                    <a:pt x="622" y="65"/>
                  </a:lnTo>
                  <a:lnTo>
                    <a:pt x="622" y="65"/>
                  </a:lnTo>
                  <a:lnTo>
                    <a:pt x="610" y="54"/>
                  </a:lnTo>
                  <a:lnTo>
                    <a:pt x="597" y="45"/>
                  </a:lnTo>
                  <a:lnTo>
                    <a:pt x="583" y="35"/>
                  </a:lnTo>
                  <a:lnTo>
                    <a:pt x="562" y="28"/>
                  </a:lnTo>
                  <a:lnTo>
                    <a:pt x="562" y="28"/>
                  </a:lnTo>
                  <a:lnTo>
                    <a:pt x="534" y="18"/>
                  </a:lnTo>
                  <a:lnTo>
                    <a:pt x="504" y="9"/>
                  </a:lnTo>
                  <a:lnTo>
                    <a:pt x="471" y="2"/>
                  </a:lnTo>
                  <a:lnTo>
                    <a:pt x="435" y="0"/>
                  </a:lnTo>
                  <a:lnTo>
                    <a:pt x="416" y="0"/>
                  </a:lnTo>
                  <a:lnTo>
                    <a:pt x="396" y="2"/>
                  </a:lnTo>
                  <a:lnTo>
                    <a:pt x="375" y="3"/>
                  </a:lnTo>
                  <a:lnTo>
                    <a:pt x="353" y="9"/>
                  </a:lnTo>
                  <a:lnTo>
                    <a:pt x="329" y="15"/>
                  </a:lnTo>
                  <a:lnTo>
                    <a:pt x="303" y="22"/>
                  </a:lnTo>
                  <a:lnTo>
                    <a:pt x="275" y="31"/>
                  </a:lnTo>
                  <a:lnTo>
                    <a:pt x="247" y="43"/>
                  </a:lnTo>
                  <a:lnTo>
                    <a:pt x="247" y="43"/>
                  </a:lnTo>
                  <a:lnTo>
                    <a:pt x="221" y="56"/>
                  </a:lnTo>
                  <a:lnTo>
                    <a:pt x="194" y="67"/>
                  </a:lnTo>
                  <a:lnTo>
                    <a:pt x="172" y="82"/>
                  </a:lnTo>
                  <a:lnTo>
                    <a:pt x="150" y="95"/>
                  </a:lnTo>
                  <a:lnTo>
                    <a:pt x="129" y="110"/>
                  </a:lnTo>
                  <a:lnTo>
                    <a:pt x="110" y="125"/>
                  </a:lnTo>
                  <a:lnTo>
                    <a:pt x="94" y="140"/>
                  </a:lnTo>
                  <a:lnTo>
                    <a:pt x="79" y="156"/>
                  </a:lnTo>
                  <a:lnTo>
                    <a:pt x="64" y="173"/>
                  </a:lnTo>
                  <a:lnTo>
                    <a:pt x="51" y="190"/>
                  </a:lnTo>
                  <a:lnTo>
                    <a:pt x="40" y="207"/>
                  </a:lnTo>
                  <a:lnTo>
                    <a:pt x="30" y="226"/>
                  </a:lnTo>
                  <a:lnTo>
                    <a:pt x="21" y="242"/>
                  </a:lnTo>
                  <a:lnTo>
                    <a:pt x="13" y="261"/>
                  </a:lnTo>
                  <a:lnTo>
                    <a:pt x="8" y="280"/>
                  </a:lnTo>
                  <a:lnTo>
                    <a:pt x="4" y="296"/>
                  </a:lnTo>
                  <a:lnTo>
                    <a:pt x="4" y="296"/>
                  </a:lnTo>
                  <a:lnTo>
                    <a:pt x="0" y="319"/>
                  </a:lnTo>
                  <a:lnTo>
                    <a:pt x="2" y="338"/>
                  </a:lnTo>
                  <a:lnTo>
                    <a:pt x="2" y="338"/>
                  </a:lnTo>
                  <a:lnTo>
                    <a:pt x="4" y="347"/>
                  </a:lnTo>
                  <a:lnTo>
                    <a:pt x="8" y="354"/>
                  </a:lnTo>
                  <a:lnTo>
                    <a:pt x="17" y="371"/>
                  </a:lnTo>
                  <a:lnTo>
                    <a:pt x="32" y="386"/>
                  </a:lnTo>
                  <a:lnTo>
                    <a:pt x="49" y="403"/>
                  </a:lnTo>
                  <a:lnTo>
                    <a:pt x="260" y="608"/>
                  </a:lnTo>
                  <a:lnTo>
                    <a:pt x="260" y="608"/>
                  </a:lnTo>
                  <a:lnTo>
                    <a:pt x="273" y="584"/>
                  </a:lnTo>
                  <a:lnTo>
                    <a:pt x="288" y="561"/>
                  </a:lnTo>
                  <a:lnTo>
                    <a:pt x="304" y="539"/>
                  </a:lnTo>
                  <a:lnTo>
                    <a:pt x="325" y="520"/>
                  </a:lnTo>
                  <a:lnTo>
                    <a:pt x="346" y="504"/>
                  </a:lnTo>
                  <a:lnTo>
                    <a:pt x="370" y="487"/>
                  </a:lnTo>
                  <a:lnTo>
                    <a:pt x="394" y="472"/>
                  </a:lnTo>
                  <a:lnTo>
                    <a:pt x="420" y="461"/>
                  </a:lnTo>
                  <a:lnTo>
                    <a:pt x="448" y="449"/>
                  </a:lnTo>
                  <a:lnTo>
                    <a:pt x="476" y="440"/>
                  </a:lnTo>
                  <a:lnTo>
                    <a:pt x="504" y="433"/>
                  </a:lnTo>
                  <a:lnTo>
                    <a:pt x="534" y="427"/>
                  </a:lnTo>
                  <a:lnTo>
                    <a:pt x="562" y="421"/>
                  </a:lnTo>
                  <a:lnTo>
                    <a:pt x="590" y="420"/>
                  </a:lnTo>
                  <a:lnTo>
                    <a:pt x="618" y="420"/>
                  </a:lnTo>
                  <a:lnTo>
                    <a:pt x="644" y="420"/>
                  </a:lnTo>
                  <a:lnTo>
                    <a:pt x="644" y="4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350"/>
            </a:p>
          </p:txBody>
        </p:sp>
        <p:sp>
          <p:nvSpPr>
            <p:cNvPr id="322" name="Freeform 249"/>
            <p:cNvSpPr>
              <a:spLocks noEditPoints="1"/>
            </p:cNvSpPr>
            <p:nvPr/>
          </p:nvSpPr>
          <p:spPr bwMode="auto">
            <a:xfrm>
              <a:off x="5041900" y="8031163"/>
              <a:ext cx="576263" cy="549275"/>
            </a:xfrm>
            <a:custGeom>
              <a:avLst/>
              <a:gdLst>
                <a:gd name="T0" fmla="*/ 293 w 726"/>
                <a:gd name="T1" fmla="*/ 690 h 690"/>
                <a:gd name="T2" fmla="*/ 273 w 726"/>
                <a:gd name="T3" fmla="*/ 679 h 690"/>
                <a:gd name="T4" fmla="*/ 41 w 726"/>
                <a:gd name="T5" fmla="*/ 455 h 690"/>
                <a:gd name="T6" fmla="*/ 11 w 726"/>
                <a:gd name="T7" fmla="*/ 412 h 690"/>
                <a:gd name="T8" fmla="*/ 2 w 726"/>
                <a:gd name="T9" fmla="*/ 386 h 690"/>
                <a:gd name="T10" fmla="*/ 2 w 726"/>
                <a:gd name="T11" fmla="*/ 345 h 690"/>
                <a:gd name="T12" fmla="*/ 10 w 726"/>
                <a:gd name="T13" fmla="*/ 308 h 690"/>
                <a:gd name="T14" fmla="*/ 36 w 726"/>
                <a:gd name="T15" fmla="*/ 242 h 690"/>
                <a:gd name="T16" fmla="*/ 77 w 726"/>
                <a:gd name="T17" fmla="*/ 184 h 690"/>
                <a:gd name="T18" fmla="*/ 129 w 726"/>
                <a:gd name="T19" fmla="*/ 130 h 690"/>
                <a:gd name="T20" fmla="*/ 194 w 726"/>
                <a:gd name="T21" fmla="*/ 86 h 690"/>
                <a:gd name="T22" fmla="*/ 271 w 726"/>
                <a:gd name="T23" fmla="*/ 46 h 690"/>
                <a:gd name="T24" fmla="*/ 351 w 726"/>
                <a:gd name="T25" fmla="*/ 18 h 690"/>
                <a:gd name="T26" fmla="*/ 424 w 726"/>
                <a:gd name="T27" fmla="*/ 2 h 690"/>
                <a:gd name="T28" fmla="*/ 471 w 726"/>
                <a:gd name="T29" fmla="*/ 0 h 690"/>
                <a:gd name="T30" fmla="*/ 549 w 726"/>
                <a:gd name="T31" fmla="*/ 9 h 690"/>
                <a:gd name="T32" fmla="*/ 618 w 726"/>
                <a:gd name="T33" fmla="*/ 30 h 690"/>
                <a:gd name="T34" fmla="*/ 681 w 726"/>
                <a:gd name="T35" fmla="*/ 65 h 690"/>
                <a:gd name="T36" fmla="*/ 704 w 726"/>
                <a:gd name="T37" fmla="*/ 93 h 690"/>
                <a:gd name="T38" fmla="*/ 719 w 726"/>
                <a:gd name="T39" fmla="*/ 128 h 690"/>
                <a:gd name="T40" fmla="*/ 726 w 726"/>
                <a:gd name="T41" fmla="*/ 177 h 690"/>
                <a:gd name="T42" fmla="*/ 726 w 726"/>
                <a:gd name="T43" fmla="*/ 457 h 690"/>
                <a:gd name="T44" fmla="*/ 726 w 726"/>
                <a:gd name="T45" fmla="*/ 468 h 690"/>
                <a:gd name="T46" fmla="*/ 715 w 726"/>
                <a:gd name="T47" fmla="*/ 490 h 690"/>
                <a:gd name="T48" fmla="*/ 694 w 726"/>
                <a:gd name="T49" fmla="*/ 502 h 690"/>
                <a:gd name="T50" fmla="*/ 685 w 726"/>
                <a:gd name="T51" fmla="*/ 502 h 690"/>
                <a:gd name="T52" fmla="*/ 683 w 726"/>
                <a:gd name="T53" fmla="*/ 502 h 690"/>
                <a:gd name="T54" fmla="*/ 635 w 726"/>
                <a:gd name="T55" fmla="*/ 502 h 690"/>
                <a:gd name="T56" fmla="*/ 562 w 726"/>
                <a:gd name="T57" fmla="*/ 511 h 690"/>
                <a:gd name="T58" fmla="*/ 491 w 726"/>
                <a:gd name="T59" fmla="*/ 533 h 690"/>
                <a:gd name="T60" fmla="*/ 428 w 726"/>
                <a:gd name="T61" fmla="*/ 565 h 690"/>
                <a:gd name="T62" fmla="*/ 375 w 726"/>
                <a:gd name="T63" fmla="*/ 610 h 690"/>
                <a:gd name="T64" fmla="*/ 340 w 726"/>
                <a:gd name="T65" fmla="*/ 666 h 690"/>
                <a:gd name="T66" fmla="*/ 329 w 726"/>
                <a:gd name="T67" fmla="*/ 681 h 690"/>
                <a:gd name="T68" fmla="*/ 310 w 726"/>
                <a:gd name="T69" fmla="*/ 690 h 690"/>
                <a:gd name="T70" fmla="*/ 471 w 726"/>
                <a:gd name="T71" fmla="*/ 82 h 690"/>
                <a:gd name="T72" fmla="*/ 433 w 726"/>
                <a:gd name="T73" fmla="*/ 84 h 690"/>
                <a:gd name="T74" fmla="*/ 303 w 726"/>
                <a:gd name="T75" fmla="*/ 123 h 690"/>
                <a:gd name="T76" fmla="*/ 222 w 726"/>
                <a:gd name="T77" fmla="*/ 166 h 690"/>
                <a:gd name="T78" fmla="*/ 157 w 726"/>
                <a:gd name="T79" fmla="*/ 218 h 690"/>
                <a:gd name="T80" fmla="*/ 120 w 726"/>
                <a:gd name="T81" fmla="*/ 265 h 690"/>
                <a:gd name="T82" fmla="*/ 95 w 726"/>
                <a:gd name="T83" fmla="*/ 313 h 690"/>
                <a:gd name="T84" fmla="*/ 84 w 726"/>
                <a:gd name="T85" fmla="*/ 347 h 690"/>
                <a:gd name="T86" fmla="*/ 84 w 726"/>
                <a:gd name="T87" fmla="*/ 371 h 690"/>
                <a:gd name="T88" fmla="*/ 103 w 726"/>
                <a:gd name="T89" fmla="*/ 401 h 690"/>
                <a:gd name="T90" fmla="*/ 291 w 726"/>
                <a:gd name="T91" fmla="*/ 582 h 690"/>
                <a:gd name="T92" fmla="*/ 342 w 726"/>
                <a:gd name="T93" fmla="*/ 528 h 690"/>
                <a:gd name="T94" fmla="*/ 403 w 726"/>
                <a:gd name="T95" fmla="*/ 485 h 690"/>
                <a:gd name="T96" fmla="*/ 472 w 726"/>
                <a:gd name="T97" fmla="*/ 451 h 690"/>
                <a:gd name="T98" fmla="*/ 545 w 726"/>
                <a:gd name="T99" fmla="*/ 431 h 690"/>
                <a:gd name="T100" fmla="*/ 644 w 726"/>
                <a:gd name="T101" fmla="*/ 420 h 690"/>
                <a:gd name="T102" fmla="*/ 642 w 726"/>
                <a:gd name="T103" fmla="*/ 164 h 690"/>
                <a:gd name="T104" fmla="*/ 631 w 726"/>
                <a:gd name="T105" fmla="*/ 132 h 690"/>
                <a:gd name="T106" fmla="*/ 616 w 726"/>
                <a:gd name="T107" fmla="*/ 119 h 690"/>
                <a:gd name="T108" fmla="*/ 590 w 726"/>
                <a:gd name="T109" fmla="*/ 108 h 690"/>
                <a:gd name="T110" fmla="*/ 502 w 726"/>
                <a:gd name="T111" fmla="*/ 84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26" h="690">
                  <a:moveTo>
                    <a:pt x="301" y="690"/>
                  </a:moveTo>
                  <a:lnTo>
                    <a:pt x="301" y="690"/>
                  </a:lnTo>
                  <a:lnTo>
                    <a:pt x="293" y="690"/>
                  </a:lnTo>
                  <a:lnTo>
                    <a:pt x="286" y="688"/>
                  </a:lnTo>
                  <a:lnTo>
                    <a:pt x="278" y="685"/>
                  </a:lnTo>
                  <a:lnTo>
                    <a:pt x="273" y="679"/>
                  </a:lnTo>
                  <a:lnTo>
                    <a:pt x="60" y="474"/>
                  </a:lnTo>
                  <a:lnTo>
                    <a:pt x="60" y="474"/>
                  </a:lnTo>
                  <a:lnTo>
                    <a:pt x="41" y="455"/>
                  </a:lnTo>
                  <a:lnTo>
                    <a:pt x="25" y="434"/>
                  </a:lnTo>
                  <a:lnTo>
                    <a:pt x="17" y="423"/>
                  </a:lnTo>
                  <a:lnTo>
                    <a:pt x="11" y="412"/>
                  </a:lnTo>
                  <a:lnTo>
                    <a:pt x="6" y="401"/>
                  </a:lnTo>
                  <a:lnTo>
                    <a:pt x="2" y="386"/>
                  </a:lnTo>
                  <a:lnTo>
                    <a:pt x="2" y="386"/>
                  </a:lnTo>
                  <a:lnTo>
                    <a:pt x="0" y="373"/>
                  </a:lnTo>
                  <a:lnTo>
                    <a:pt x="0" y="360"/>
                  </a:lnTo>
                  <a:lnTo>
                    <a:pt x="2" y="345"/>
                  </a:lnTo>
                  <a:lnTo>
                    <a:pt x="4" y="330"/>
                  </a:lnTo>
                  <a:lnTo>
                    <a:pt x="4" y="330"/>
                  </a:lnTo>
                  <a:lnTo>
                    <a:pt x="10" y="308"/>
                  </a:lnTo>
                  <a:lnTo>
                    <a:pt x="17" y="285"/>
                  </a:lnTo>
                  <a:lnTo>
                    <a:pt x="26" y="265"/>
                  </a:lnTo>
                  <a:lnTo>
                    <a:pt x="36" y="242"/>
                  </a:lnTo>
                  <a:lnTo>
                    <a:pt x="49" y="222"/>
                  </a:lnTo>
                  <a:lnTo>
                    <a:pt x="62" y="203"/>
                  </a:lnTo>
                  <a:lnTo>
                    <a:pt x="77" y="184"/>
                  </a:lnTo>
                  <a:lnTo>
                    <a:pt x="92" y="166"/>
                  </a:lnTo>
                  <a:lnTo>
                    <a:pt x="110" y="149"/>
                  </a:lnTo>
                  <a:lnTo>
                    <a:pt x="129" y="130"/>
                  </a:lnTo>
                  <a:lnTo>
                    <a:pt x="150" y="115"/>
                  </a:lnTo>
                  <a:lnTo>
                    <a:pt x="172" y="100"/>
                  </a:lnTo>
                  <a:lnTo>
                    <a:pt x="194" y="86"/>
                  </a:lnTo>
                  <a:lnTo>
                    <a:pt x="219" y="71"/>
                  </a:lnTo>
                  <a:lnTo>
                    <a:pt x="245" y="58"/>
                  </a:lnTo>
                  <a:lnTo>
                    <a:pt x="271" y="46"/>
                  </a:lnTo>
                  <a:lnTo>
                    <a:pt x="271" y="46"/>
                  </a:lnTo>
                  <a:lnTo>
                    <a:pt x="325" y="26"/>
                  </a:lnTo>
                  <a:lnTo>
                    <a:pt x="351" y="18"/>
                  </a:lnTo>
                  <a:lnTo>
                    <a:pt x="377" y="11"/>
                  </a:lnTo>
                  <a:lnTo>
                    <a:pt x="401" y="5"/>
                  </a:lnTo>
                  <a:lnTo>
                    <a:pt x="424" y="2"/>
                  </a:lnTo>
                  <a:lnTo>
                    <a:pt x="448" y="0"/>
                  </a:lnTo>
                  <a:lnTo>
                    <a:pt x="471" y="0"/>
                  </a:lnTo>
                  <a:lnTo>
                    <a:pt x="471" y="0"/>
                  </a:lnTo>
                  <a:lnTo>
                    <a:pt x="491" y="0"/>
                  </a:lnTo>
                  <a:lnTo>
                    <a:pt x="512" y="2"/>
                  </a:lnTo>
                  <a:lnTo>
                    <a:pt x="549" y="9"/>
                  </a:lnTo>
                  <a:lnTo>
                    <a:pt x="584" y="18"/>
                  </a:lnTo>
                  <a:lnTo>
                    <a:pt x="618" y="30"/>
                  </a:lnTo>
                  <a:lnTo>
                    <a:pt x="618" y="30"/>
                  </a:lnTo>
                  <a:lnTo>
                    <a:pt x="644" y="41"/>
                  </a:lnTo>
                  <a:lnTo>
                    <a:pt x="665" y="52"/>
                  </a:lnTo>
                  <a:lnTo>
                    <a:pt x="681" y="65"/>
                  </a:lnTo>
                  <a:lnTo>
                    <a:pt x="696" y="82"/>
                  </a:lnTo>
                  <a:lnTo>
                    <a:pt x="696" y="82"/>
                  </a:lnTo>
                  <a:lnTo>
                    <a:pt x="704" y="93"/>
                  </a:lnTo>
                  <a:lnTo>
                    <a:pt x="709" y="104"/>
                  </a:lnTo>
                  <a:lnTo>
                    <a:pt x="715" y="117"/>
                  </a:lnTo>
                  <a:lnTo>
                    <a:pt x="719" y="128"/>
                  </a:lnTo>
                  <a:lnTo>
                    <a:pt x="724" y="153"/>
                  </a:lnTo>
                  <a:lnTo>
                    <a:pt x="726" y="177"/>
                  </a:lnTo>
                  <a:lnTo>
                    <a:pt x="726" y="177"/>
                  </a:lnTo>
                  <a:lnTo>
                    <a:pt x="726" y="181"/>
                  </a:lnTo>
                  <a:lnTo>
                    <a:pt x="726" y="457"/>
                  </a:lnTo>
                  <a:lnTo>
                    <a:pt x="726" y="457"/>
                  </a:lnTo>
                  <a:lnTo>
                    <a:pt x="726" y="461"/>
                  </a:lnTo>
                  <a:lnTo>
                    <a:pt x="726" y="461"/>
                  </a:lnTo>
                  <a:lnTo>
                    <a:pt x="726" y="468"/>
                  </a:lnTo>
                  <a:lnTo>
                    <a:pt x="724" y="477"/>
                  </a:lnTo>
                  <a:lnTo>
                    <a:pt x="721" y="483"/>
                  </a:lnTo>
                  <a:lnTo>
                    <a:pt x="715" y="490"/>
                  </a:lnTo>
                  <a:lnTo>
                    <a:pt x="709" y="494"/>
                  </a:lnTo>
                  <a:lnTo>
                    <a:pt x="702" y="498"/>
                  </a:lnTo>
                  <a:lnTo>
                    <a:pt x="694" y="502"/>
                  </a:lnTo>
                  <a:lnTo>
                    <a:pt x="685" y="502"/>
                  </a:lnTo>
                  <a:lnTo>
                    <a:pt x="685" y="502"/>
                  </a:lnTo>
                  <a:lnTo>
                    <a:pt x="685" y="502"/>
                  </a:lnTo>
                  <a:lnTo>
                    <a:pt x="685" y="502"/>
                  </a:lnTo>
                  <a:lnTo>
                    <a:pt x="683" y="502"/>
                  </a:lnTo>
                  <a:lnTo>
                    <a:pt x="683" y="502"/>
                  </a:lnTo>
                  <a:lnTo>
                    <a:pt x="659" y="502"/>
                  </a:lnTo>
                  <a:lnTo>
                    <a:pt x="659" y="502"/>
                  </a:lnTo>
                  <a:lnTo>
                    <a:pt x="635" y="502"/>
                  </a:lnTo>
                  <a:lnTo>
                    <a:pt x="612" y="504"/>
                  </a:lnTo>
                  <a:lnTo>
                    <a:pt x="586" y="507"/>
                  </a:lnTo>
                  <a:lnTo>
                    <a:pt x="562" y="511"/>
                  </a:lnTo>
                  <a:lnTo>
                    <a:pt x="538" y="517"/>
                  </a:lnTo>
                  <a:lnTo>
                    <a:pt x="515" y="524"/>
                  </a:lnTo>
                  <a:lnTo>
                    <a:pt x="491" y="533"/>
                  </a:lnTo>
                  <a:lnTo>
                    <a:pt x="469" y="543"/>
                  </a:lnTo>
                  <a:lnTo>
                    <a:pt x="448" y="554"/>
                  </a:lnTo>
                  <a:lnTo>
                    <a:pt x="428" y="565"/>
                  </a:lnTo>
                  <a:lnTo>
                    <a:pt x="409" y="580"/>
                  </a:lnTo>
                  <a:lnTo>
                    <a:pt x="390" y="595"/>
                  </a:lnTo>
                  <a:lnTo>
                    <a:pt x="375" y="610"/>
                  </a:lnTo>
                  <a:lnTo>
                    <a:pt x="360" y="627"/>
                  </a:lnTo>
                  <a:lnTo>
                    <a:pt x="349" y="645"/>
                  </a:lnTo>
                  <a:lnTo>
                    <a:pt x="340" y="666"/>
                  </a:lnTo>
                  <a:lnTo>
                    <a:pt x="340" y="666"/>
                  </a:lnTo>
                  <a:lnTo>
                    <a:pt x="334" y="673"/>
                  </a:lnTo>
                  <a:lnTo>
                    <a:pt x="329" y="681"/>
                  </a:lnTo>
                  <a:lnTo>
                    <a:pt x="319" y="686"/>
                  </a:lnTo>
                  <a:lnTo>
                    <a:pt x="310" y="690"/>
                  </a:lnTo>
                  <a:lnTo>
                    <a:pt x="310" y="690"/>
                  </a:lnTo>
                  <a:lnTo>
                    <a:pt x="301" y="690"/>
                  </a:lnTo>
                  <a:lnTo>
                    <a:pt x="301" y="690"/>
                  </a:lnTo>
                  <a:close/>
                  <a:moveTo>
                    <a:pt x="471" y="82"/>
                  </a:moveTo>
                  <a:lnTo>
                    <a:pt x="471" y="82"/>
                  </a:lnTo>
                  <a:lnTo>
                    <a:pt x="452" y="82"/>
                  </a:lnTo>
                  <a:lnTo>
                    <a:pt x="433" y="84"/>
                  </a:lnTo>
                  <a:lnTo>
                    <a:pt x="392" y="91"/>
                  </a:lnTo>
                  <a:lnTo>
                    <a:pt x="349" y="104"/>
                  </a:lnTo>
                  <a:lnTo>
                    <a:pt x="303" y="123"/>
                  </a:lnTo>
                  <a:lnTo>
                    <a:pt x="303" y="123"/>
                  </a:lnTo>
                  <a:lnTo>
                    <a:pt x="260" y="143"/>
                  </a:lnTo>
                  <a:lnTo>
                    <a:pt x="222" y="166"/>
                  </a:lnTo>
                  <a:lnTo>
                    <a:pt x="187" y="192"/>
                  </a:lnTo>
                  <a:lnTo>
                    <a:pt x="172" y="205"/>
                  </a:lnTo>
                  <a:lnTo>
                    <a:pt x="157" y="218"/>
                  </a:lnTo>
                  <a:lnTo>
                    <a:pt x="144" y="233"/>
                  </a:lnTo>
                  <a:lnTo>
                    <a:pt x="131" y="248"/>
                  </a:lnTo>
                  <a:lnTo>
                    <a:pt x="120" y="265"/>
                  </a:lnTo>
                  <a:lnTo>
                    <a:pt x="110" y="280"/>
                  </a:lnTo>
                  <a:lnTo>
                    <a:pt x="103" y="296"/>
                  </a:lnTo>
                  <a:lnTo>
                    <a:pt x="95" y="313"/>
                  </a:lnTo>
                  <a:lnTo>
                    <a:pt x="90" y="330"/>
                  </a:lnTo>
                  <a:lnTo>
                    <a:pt x="84" y="347"/>
                  </a:lnTo>
                  <a:lnTo>
                    <a:pt x="84" y="347"/>
                  </a:lnTo>
                  <a:lnTo>
                    <a:pt x="82" y="362"/>
                  </a:lnTo>
                  <a:lnTo>
                    <a:pt x="84" y="371"/>
                  </a:lnTo>
                  <a:lnTo>
                    <a:pt x="84" y="371"/>
                  </a:lnTo>
                  <a:lnTo>
                    <a:pt x="86" y="380"/>
                  </a:lnTo>
                  <a:lnTo>
                    <a:pt x="94" y="390"/>
                  </a:lnTo>
                  <a:lnTo>
                    <a:pt x="103" y="401"/>
                  </a:lnTo>
                  <a:lnTo>
                    <a:pt x="118" y="414"/>
                  </a:lnTo>
                  <a:lnTo>
                    <a:pt x="291" y="582"/>
                  </a:lnTo>
                  <a:lnTo>
                    <a:pt x="291" y="582"/>
                  </a:lnTo>
                  <a:lnTo>
                    <a:pt x="306" y="563"/>
                  </a:lnTo>
                  <a:lnTo>
                    <a:pt x="323" y="545"/>
                  </a:lnTo>
                  <a:lnTo>
                    <a:pt x="342" y="528"/>
                  </a:lnTo>
                  <a:lnTo>
                    <a:pt x="360" y="513"/>
                  </a:lnTo>
                  <a:lnTo>
                    <a:pt x="381" y="498"/>
                  </a:lnTo>
                  <a:lnTo>
                    <a:pt x="403" y="485"/>
                  </a:lnTo>
                  <a:lnTo>
                    <a:pt x="426" y="472"/>
                  </a:lnTo>
                  <a:lnTo>
                    <a:pt x="448" y="462"/>
                  </a:lnTo>
                  <a:lnTo>
                    <a:pt x="472" y="451"/>
                  </a:lnTo>
                  <a:lnTo>
                    <a:pt x="497" y="444"/>
                  </a:lnTo>
                  <a:lnTo>
                    <a:pt x="521" y="436"/>
                  </a:lnTo>
                  <a:lnTo>
                    <a:pt x="545" y="431"/>
                  </a:lnTo>
                  <a:lnTo>
                    <a:pt x="571" y="427"/>
                  </a:lnTo>
                  <a:lnTo>
                    <a:pt x="596" y="423"/>
                  </a:lnTo>
                  <a:lnTo>
                    <a:pt x="644" y="420"/>
                  </a:lnTo>
                  <a:lnTo>
                    <a:pt x="644" y="183"/>
                  </a:lnTo>
                  <a:lnTo>
                    <a:pt x="644" y="183"/>
                  </a:lnTo>
                  <a:lnTo>
                    <a:pt x="642" y="164"/>
                  </a:lnTo>
                  <a:lnTo>
                    <a:pt x="638" y="151"/>
                  </a:lnTo>
                  <a:lnTo>
                    <a:pt x="635" y="140"/>
                  </a:lnTo>
                  <a:lnTo>
                    <a:pt x="631" y="132"/>
                  </a:lnTo>
                  <a:lnTo>
                    <a:pt x="631" y="132"/>
                  </a:lnTo>
                  <a:lnTo>
                    <a:pt x="624" y="125"/>
                  </a:lnTo>
                  <a:lnTo>
                    <a:pt x="616" y="119"/>
                  </a:lnTo>
                  <a:lnTo>
                    <a:pt x="603" y="114"/>
                  </a:lnTo>
                  <a:lnTo>
                    <a:pt x="590" y="108"/>
                  </a:lnTo>
                  <a:lnTo>
                    <a:pt x="590" y="108"/>
                  </a:lnTo>
                  <a:lnTo>
                    <a:pt x="560" y="97"/>
                  </a:lnTo>
                  <a:lnTo>
                    <a:pt x="532" y="89"/>
                  </a:lnTo>
                  <a:lnTo>
                    <a:pt x="502" y="84"/>
                  </a:lnTo>
                  <a:lnTo>
                    <a:pt x="471" y="82"/>
                  </a:lnTo>
                  <a:lnTo>
                    <a:pt x="471" y="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350"/>
            </a:p>
          </p:txBody>
        </p:sp>
        <p:sp>
          <p:nvSpPr>
            <p:cNvPr id="323" name="Freeform 250"/>
            <p:cNvSpPr/>
            <p:nvPr/>
          </p:nvSpPr>
          <p:spPr bwMode="auto">
            <a:xfrm>
              <a:off x="5280025" y="8397875"/>
              <a:ext cx="304800" cy="274638"/>
            </a:xfrm>
            <a:custGeom>
              <a:avLst/>
              <a:gdLst>
                <a:gd name="T0" fmla="*/ 382 w 384"/>
                <a:gd name="T1" fmla="*/ 237 h 347"/>
                <a:gd name="T2" fmla="*/ 382 w 384"/>
                <a:gd name="T3" fmla="*/ 237 h 347"/>
                <a:gd name="T4" fmla="*/ 384 w 384"/>
                <a:gd name="T5" fmla="*/ 220 h 347"/>
                <a:gd name="T6" fmla="*/ 384 w 384"/>
                <a:gd name="T7" fmla="*/ 203 h 347"/>
                <a:gd name="T8" fmla="*/ 384 w 384"/>
                <a:gd name="T9" fmla="*/ 0 h 347"/>
                <a:gd name="T10" fmla="*/ 384 w 384"/>
                <a:gd name="T11" fmla="*/ 0 h 347"/>
                <a:gd name="T12" fmla="*/ 358 w 384"/>
                <a:gd name="T13" fmla="*/ 0 h 347"/>
                <a:gd name="T14" fmla="*/ 330 w 384"/>
                <a:gd name="T15" fmla="*/ 0 h 347"/>
                <a:gd name="T16" fmla="*/ 302 w 384"/>
                <a:gd name="T17" fmla="*/ 1 h 347"/>
                <a:gd name="T18" fmla="*/ 274 w 384"/>
                <a:gd name="T19" fmla="*/ 7 h 347"/>
                <a:gd name="T20" fmla="*/ 244 w 384"/>
                <a:gd name="T21" fmla="*/ 13 h 347"/>
                <a:gd name="T22" fmla="*/ 216 w 384"/>
                <a:gd name="T23" fmla="*/ 20 h 347"/>
                <a:gd name="T24" fmla="*/ 188 w 384"/>
                <a:gd name="T25" fmla="*/ 29 h 347"/>
                <a:gd name="T26" fmla="*/ 160 w 384"/>
                <a:gd name="T27" fmla="*/ 41 h 347"/>
                <a:gd name="T28" fmla="*/ 134 w 384"/>
                <a:gd name="T29" fmla="*/ 52 h 347"/>
                <a:gd name="T30" fmla="*/ 110 w 384"/>
                <a:gd name="T31" fmla="*/ 67 h 347"/>
                <a:gd name="T32" fmla="*/ 86 w 384"/>
                <a:gd name="T33" fmla="*/ 84 h 347"/>
                <a:gd name="T34" fmla="*/ 65 w 384"/>
                <a:gd name="T35" fmla="*/ 100 h 347"/>
                <a:gd name="T36" fmla="*/ 44 w 384"/>
                <a:gd name="T37" fmla="*/ 119 h 347"/>
                <a:gd name="T38" fmla="*/ 28 w 384"/>
                <a:gd name="T39" fmla="*/ 141 h 347"/>
                <a:gd name="T40" fmla="*/ 13 w 384"/>
                <a:gd name="T41" fmla="*/ 164 h 347"/>
                <a:gd name="T42" fmla="*/ 0 w 384"/>
                <a:gd name="T43" fmla="*/ 188 h 347"/>
                <a:gd name="T44" fmla="*/ 0 w 384"/>
                <a:gd name="T45" fmla="*/ 188 h 347"/>
                <a:gd name="T46" fmla="*/ 130 w 384"/>
                <a:gd name="T47" fmla="*/ 308 h 347"/>
                <a:gd name="T48" fmla="*/ 130 w 384"/>
                <a:gd name="T49" fmla="*/ 308 h 347"/>
                <a:gd name="T50" fmla="*/ 145 w 384"/>
                <a:gd name="T51" fmla="*/ 321 h 347"/>
                <a:gd name="T52" fmla="*/ 164 w 384"/>
                <a:gd name="T53" fmla="*/ 332 h 347"/>
                <a:gd name="T54" fmla="*/ 183 w 384"/>
                <a:gd name="T55" fmla="*/ 339 h 347"/>
                <a:gd name="T56" fmla="*/ 201 w 384"/>
                <a:gd name="T57" fmla="*/ 345 h 347"/>
                <a:gd name="T58" fmla="*/ 220 w 384"/>
                <a:gd name="T59" fmla="*/ 347 h 347"/>
                <a:gd name="T60" fmla="*/ 240 w 384"/>
                <a:gd name="T61" fmla="*/ 347 h 347"/>
                <a:gd name="T62" fmla="*/ 261 w 384"/>
                <a:gd name="T63" fmla="*/ 345 h 347"/>
                <a:gd name="T64" fmla="*/ 280 w 384"/>
                <a:gd name="T65" fmla="*/ 341 h 347"/>
                <a:gd name="T66" fmla="*/ 298 w 384"/>
                <a:gd name="T67" fmla="*/ 334 h 347"/>
                <a:gd name="T68" fmla="*/ 315 w 384"/>
                <a:gd name="T69" fmla="*/ 326 h 347"/>
                <a:gd name="T70" fmla="*/ 332 w 384"/>
                <a:gd name="T71" fmla="*/ 315 h 347"/>
                <a:gd name="T72" fmla="*/ 347 w 384"/>
                <a:gd name="T73" fmla="*/ 302 h 347"/>
                <a:gd name="T74" fmla="*/ 360 w 384"/>
                <a:gd name="T75" fmla="*/ 289 h 347"/>
                <a:gd name="T76" fmla="*/ 369 w 384"/>
                <a:gd name="T77" fmla="*/ 272 h 347"/>
                <a:gd name="T78" fmla="*/ 377 w 384"/>
                <a:gd name="T79" fmla="*/ 255 h 347"/>
                <a:gd name="T80" fmla="*/ 382 w 384"/>
                <a:gd name="T81" fmla="*/ 237 h 347"/>
                <a:gd name="T82" fmla="*/ 382 w 384"/>
                <a:gd name="T83" fmla="*/ 23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84" h="347">
                  <a:moveTo>
                    <a:pt x="382" y="237"/>
                  </a:moveTo>
                  <a:lnTo>
                    <a:pt x="382" y="237"/>
                  </a:lnTo>
                  <a:lnTo>
                    <a:pt x="384" y="220"/>
                  </a:lnTo>
                  <a:lnTo>
                    <a:pt x="384" y="203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58" y="0"/>
                  </a:lnTo>
                  <a:lnTo>
                    <a:pt x="330" y="0"/>
                  </a:lnTo>
                  <a:lnTo>
                    <a:pt x="302" y="1"/>
                  </a:lnTo>
                  <a:lnTo>
                    <a:pt x="274" y="7"/>
                  </a:lnTo>
                  <a:lnTo>
                    <a:pt x="244" y="13"/>
                  </a:lnTo>
                  <a:lnTo>
                    <a:pt x="216" y="20"/>
                  </a:lnTo>
                  <a:lnTo>
                    <a:pt x="188" y="29"/>
                  </a:lnTo>
                  <a:lnTo>
                    <a:pt x="160" y="41"/>
                  </a:lnTo>
                  <a:lnTo>
                    <a:pt x="134" y="52"/>
                  </a:lnTo>
                  <a:lnTo>
                    <a:pt x="110" y="67"/>
                  </a:lnTo>
                  <a:lnTo>
                    <a:pt x="86" y="84"/>
                  </a:lnTo>
                  <a:lnTo>
                    <a:pt x="65" y="100"/>
                  </a:lnTo>
                  <a:lnTo>
                    <a:pt x="44" y="119"/>
                  </a:lnTo>
                  <a:lnTo>
                    <a:pt x="28" y="141"/>
                  </a:lnTo>
                  <a:lnTo>
                    <a:pt x="13" y="164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130" y="308"/>
                  </a:lnTo>
                  <a:lnTo>
                    <a:pt x="130" y="308"/>
                  </a:lnTo>
                  <a:lnTo>
                    <a:pt x="145" y="321"/>
                  </a:lnTo>
                  <a:lnTo>
                    <a:pt x="164" y="332"/>
                  </a:lnTo>
                  <a:lnTo>
                    <a:pt x="183" y="339"/>
                  </a:lnTo>
                  <a:lnTo>
                    <a:pt x="201" y="345"/>
                  </a:lnTo>
                  <a:lnTo>
                    <a:pt x="220" y="347"/>
                  </a:lnTo>
                  <a:lnTo>
                    <a:pt x="240" y="347"/>
                  </a:lnTo>
                  <a:lnTo>
                    <a:pt x="261" y="345"/>
                  </a:lnTo>
                  <a:lnTo>
                    <a:pt x="280" y="341"/>
                  </a:lnTo>
                  <a:lnTo>
                    <a:pt x="298" y="334"/>
                  </a:lnTo>
                  <a:lnTo>
                    <a:pt x="315" y="326"/>
                  </a:lnTo>
                  <a:lnTo>
                    <a:pt x="332" y="315"/>
                  </a:lnTo>
                  <a:lnTo>
                    <a:pt x="347" y="302"/>
                  </a:lnTo>
                  <a:lnTo>
                    <a:pt x="360" y="289"/>
                  </a:lnTo>
                  <a:lnTo>
                    <a:pt x="369" y="272"/>
                  </a:lnTo>
                  <a:lnTo>
                    <a:pt x="377" y="255"/>
                  </a:lnTo>
                  <a:lnTo>
                    <a:pt x="382" y="237"/>
                  </a:lnTo>
                  <a:lnTo>
                    <a:pt x="382" y="2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350"/>
            </a:p>
          </p:txBody>
        </p:sp>
        <p:sp>
          <p:nvSpPr>
            <p:cNvPr id="324" name="Freeform 251"/>
            <p:cNvSpPr>
              <a:spLocks noEditPoints="1"/>
            </p:cNvSpPr>
            <p:nvPr/>
          </p:nvSpPr>
          <p:spPr bwMode="auto">
            <a:xfrm>
              <a:off x="5246688" y="8362950"/>
              <a:ext cx="371475" cy="342900"/>
            </a:xfrm>
            <a:custGeom>
              <a:avLst/>
              <a:gdLst>
                <a:gd name="T0" fmla="*/ 274 w 466"/>
                <a:gd name="T1" fmla="*/ 431 h 431"/>
                <a:gd name="T2" fmla="*/ 255 w 466"/>
                <a:gd name="T3" fmla="*/ 431 h 431"/>
                <a:gd name="T4" fmla="*/ 218 w 466"/>
                <a:gd name="T5" fmla="*/ 423 h 431"/>
                <a:gd name="T6" fmla="*/ 184 w 466"/>
                <a:gd name="T7" fmla="*/ 410 h 431"/>
                <a:gd name="T8" fmla="*/ 155 w 466"/>
                <a:gd name="T9" fmla="*/ 392 h 431"/>
                <a:gd name="T10" fmla="*/ 141 w 466"/>
                <a:gd name="T11" fmla="*/ 380 h 431"/>
                <a:gd name="T12" fmla="*/ 15 w 466"/>
                <a:gd name="T13" fmla="*/ 263 h 431"/>
                <a:gd name="T14" fmla="*/ 2 w 466"/>
                <a:gd name="T15" fmla="*/ 240 h 431"/>
                <a:gd name="T16" fmla="*/ 3 w 466"/>
                <a:gd name="T17" fmla="*/ 216 h 431"/>
                <a:gd name="T18" fmla="*/ 16 w 466"/>
                <a:gd name="T19" fmla="*/ 190 h 431"/>
                <a:gd name="T20" fmla="*/ 50 w 466"/>
                <a:gd name="T21" fmla="*/ 142 h 431"/>
                <a:gd name="T22" fmla="*/ 91 w 466"/>
                <a:gd name="T23" fmla="*/ 100 h 431"/>
                <a:gd name="T24" fmla="*/ 141 w 466"/>
                <a:gd name="T25" fmla="*/ 67 h 431"/>
                <a:gd name="T26" fmla="*/ 196 w 466"/>
                <a:gd name="T27" fmla="*/ 41 h 431"/>
                <a:gd name="T28" fmla="*/ 253 w 466"/>
                <a:gd name="T29" fmla="*/ 20 h 431"/>
                <a:gd name="T30" fmla="*/ 313 w 466"/>
                <a:gd name="T31" fmla="*/ 7 h 431"/>
                <a:gd name="T32" fmla="*/ 371 w 466"/>
                <a:gd name="T33" fmla="*/ 2 h 431"/>
                <a:gd name="T34" fmla="*/ 399 w 466"/>
                <a:gd name="T35" fmla="*/ 0 h 431"/>
                <a:gd name="T36" fmla="*/ 427 w 466"/>
                <a:gd name="T37" fmla="*/ 2 h 431"/>
                <a:gd name="T38" fmla="*/ 444 w 466"/>
                <a:gd name="T39" fmla="*/ 5 h 431"/>
                <a:gd name="T40" fmla="*/ 455 w 466"/>
                <a:gd name="T41" fmla="*/ 15 h 431"/>
                <a:gd name="T42" fmla="*/ 464 w 466"/>
                <a:gd name="T43" fmla="*/ 28 h 431"/>
                <a:gd name="T44" fmla="*/ 466 w 466"/>
                <a:gd name="T45" fmla="*/ 43 h 431"/>
                <a:gd name="T46" fmla="*/ 466 w 466"/>
                <a:gd name="T47" fmla="*/ 246 h 431"/>
                <a:gd name="T48" fmla="*/ 464 w 466"/>
                <a:gd name="T49" fmla="*/ 287 h 431"/>
                <a:gd name="T50" fmla="*/ 461 w 466"/>
                <a:gd name="T51" fmla="*/ 302 h 431"/>
                <a:gd name="T52" fmla="*/ 449 w 466"/>
                <a:gd name="T53" fmla="*/ 332 h 431"/>
                <a:gd name="T54" fmla="*/ 433 w 466"/>
                <a:gd name="T55" fmla="*/ 358 h 431"/>
                <a:gd name="T56" fmla="*/ 410 w 466"/>
                <a:gd name="T57" fmla="*/ 380 h 431"/>
                <a:gd name="T58" fmla="*/ 384 w 466"/>
                <a:gd name="T59" fmla="*/ 399 h 431"/>
                <a:gd name="T60" fmla="*/ 356 w 466"/>
                <a:gd name="T61" fmla="*/ 414 h 431"/>
                <a:gd name="T62" fmla="*/ 324 w 466"/>
                <a:gd name="T63" fmla="*/ 425 h 431"/>
                <a:gd name="T64" fmla="*/ 291 w 466"/>
                <a:gd name="T65" fmla="*/ 431 h 431"/>
                <a:gd name="T66" fmla="*/ 274 w 466"/>
                <a:gd name="T67" fmla="*/ 431 h 431"/>
                <a:gd name="T68" fmla="*/ 93 w 466"/>
                <a:gd name="T69" fmla="*/ 222 h 431"/>
                <a:gd name="T70" fmla="*/ 199 w 466"/>
                <a:gd name="T71" fmla="*/ 321 h 431"/>
                <a:gd name="T72" fmla="*/ 218 w 466"/>
                <a:gd name="T73" fmla="*/ 336 h 431"/>
                <a:gd name="T74" fmla="*/ 238 w 466"/>
                <a:gd name="T75" fmla="*/ 343 h 431"/>
                <a:gd name="T76" fmla="*/ 274 w 466"/>
                <a:gd name="T77" fmla="*/ 349 h 431"/>
                <a:gd name="T78" fmla="*/ 291 w 466"/>
                <a:gd name="T79" fmla="*/ 347 h 431"/>
                <a:gd name="T80" fmla="*/ 326 w 466"/>
                <a:gd name="T81" fmla="*/ 337 h 431"/>
                <a:gd name="T82" fmla="*/ 356 w 466"/>
                <a:gd name="T83" fmla="*/ 319 h 431"/>
                <a:gd name="T84" fmla="*/ 378 w 466"/>
                <a:gd name="T85" fmla="*/ 289 h 431"/>
                <a:gd name="T86" fmla="*/ 384 w 466"/>
                <a:gd name="T87" fmla="*/ 272 h 431"/>
                <a:gd name="T88" fmla="*/ 384 w 466"/>
                <a:gd name="T89" fmla="*/ 250 h 431"/>
                <a:gd name="T90" fmla="*/ 384 w 466"/>
                <a:gd name="T91" fmla="*/ 246 h 431"/>
                <a:gd name="T92" fmla="*/ 384 w 466"/>
                <a:gd name="T93" fmla="*/ 84 h 431"/>
                <a:gd name="T94" fmla="*/ 298 w 466"/>
                <a:gd name="T95" fmla="*/ 95 h 431"/>
                <a:gd name="T96" fmla="*/ 237 w 466"/>
                <a:gd name="T97" fmla="*/ 114 h 431"/>
                <a:gd name="T98" fmla="*/ 197 w 466"/>
                <a:gd name="T99" fmla="*/ 130 h 431"/>
                <a:gd name="T100" fmla="*/ 160 w 466"/>
                <a:gd name="T101" fmla="*/ 153 h 431"/>
                <a:gd name="T102" fmla="*/ 128 w 466"/>
                <a:gd name="T103" fmla="*/ 177 h 431"/>
                <a:gd name="T104" fmla="*/ 102 w 466"/>
                <a:gd name="T105" fmla="*/ 207 h 431"/>
                <a:gd name="T106" fmla="*/ 93 w 466"/>
                <a:gd name="T107" fmla="*/ 222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66" h="431">
                  <a:moveTo>
                    <a:pt x="274" y="431"/>
                  </a:moveTo>
                  <a:lnTo>
                    <a:pt x="274" y="431"/>
                  </a:lnTo>
                  <a:lnTo>
                    <a:pt x="274" y="431"/>
                  </a:lnTo>
                  <a:lnTo>
                    <a:pt x="255" y="431"/>
                  </a:lnTo>
                  <a:lnTo>
                    <a:pt x="237" y="429"/>
                  </a:lnTo>
                  <a:lnTo>
                    <a:pt x="218" y="423"/>
                  </a:lnTo>
                  <a:lnTo>
                    <a:pt x="201" y="418"/>
                  </a:lnTo>
                  <a:lnTo>
                    <a:pt x="184" y="410"/>
                  </a:lnTo>
                  <a:lnTo>
                    <a:pt x="169" y="403"/>
                  </a:lnTo>
                  <a:lnTo>
                    <a:pt x="155" y="392"/>
                  </a:lnTo>
                  <a:lnTo>
                    <a:pt x="141" y="380"/>
                  </a:lnTo>
                  <a:lnTo>
                    <a:pt x="141" y="380"/>
                  </a:lnTo>
                  <a:lnTo>
                    <a:pt x="15" y="263"/>
                  </a:lnTo>
                  <a:lnTo>
                    <a:pt x="15" y="263"/>
                  </a:lnTo>
                  <a:lnTo>
                    <a:pt x="5" y="252"/>
                  </a:lnTo>
                  <a:lnTo>
                    <a:pt x="2" y="240"/>
                  </a:lnTo>
                  <a:lnTo>
                    <a:pt x="0" y="229"/>
                  </a:lnTo>
                  <a:lnTo>
                    <a:pt x="3" y="216"/>
                  </a:lnTo>
                  <a:lnTo>
                    <a:pt x="3" y="216"/>
                  </a:lnTo>
                  <a:lnTo>
                    <a:pt x="16" y="190"/>
                  </a:lnTo>
                  <a:lnTo>
                    <a:pt x="31" y="164"/>
                  </a:lnTo>
                  <a:lnTo>
                    <a:pt x="50" y="142"/>
                  </a:lnTo>
                  <a:lnTo>
                    <a:pt x="71" y="119"/>
                  </a:lnTo>
                  <a:lnTo>
                    <a:pt x="91" y="100"/>
                  </a:lnTo>
                  <a:lnTo>
                    <a:pt x="115" y="84"/>
                  </a:lnTo>
                  <a:lnTo>
                    <a:pt x="141" y="67"/>
                  </a:lnTo>
                  <a:lnTo>
                    <a:pt x="168" y="52"/>
                  </a:lnTo>
                  <a:lnTo>
                    <a:pt x="196" y="41"/>
                  </a:lnTo>
                  <a:lnTo>
                    <a:pt x="225" y="30"/>
                  </a:lnTo>
                  <a:lnTo>
                    <a:pt x="253" y="20"/>
                  </a:lnTo>
                  <a:lnTo>
                    <a:pt x="283" y="13"/>
                  </a:lnTo>
                  <a:lnTo>
                    <a:pt x="313" y="7"/>
                  </a:lnTo>
                  <a:lnTo>
                    <a:pt x="343" y="3"/>
                  </a:lnTo>
                  <a:lnTo>
                    <a:pt x="371" y="2"/>
                  </a:lnTo>
                  <a:lnTo>
                    <a:pt x="399" y="0"/>
                  </a:lnTo>
                  <a:lnTo>
                    <a:pt x="399" y="0"/>
                  </a:lnTo>
                  <a:lnTo>
                    <a:pt x="427" y="2"/>
                  </a:lnTo>
                  <a:lnTo>
                    <a:pt x="427" y="2"/>
                  </a:lnTo>
                  <a:lnTo>
                    <a:pt x="436" y="3"/>
                  </a:lnTo>
                  <a:lnTo>
                    <a:pt x="444" y="5"/>
                  </a:lnTo>
                  <a:lnTo>
                    <a:pt x="449" y="9"/>
                  </a:lnTo>
                  <a:lnTo>
                    <a:pt x="455" y="15"/>
                  </a:lnTo>
                  <a:lnTo>
                    <a:pt x="461" y="20"/>
                  </a:lnTo>
                  <a:lnTo>
                    <a:pt x="464" y="28"/>
                  </a:lnTo>
                  <a:lnTo>
                    <a:pt x="466" y="35"/>
                  </a:lnTo>
                  <a:lnTo>
                    <a:pt x="466" y="43"/>
                  </a:lnTo>
                  <a:lnTo>
                    <a:pt x="466" y="246"/>
                  </a:lnTo>
                  <a:lnTo>
                    <a:pt x="466" y="246"/>
                  </a:lnTo>
                  <a:lnTo>
                    <a:pt x="466" y="267"/>
                  </a:lnTo>
                  <a:lnTo>
                    <a:pt x="464" y="287"/>
                  </a:lnTo>
                  <a:lnTo>
                    <a:pt x="464" y="287"/>
                  </a:lnTo>
                  <a:lnTo>
                    <a:pt x="461" y="302"/>
                  </a:lnTo>
                  <a:lnTo>
                    <a:pt x="455" y="317"/>
                  </a:lnTo>
                  <a:lnTo>
                    <a:pt x="449" y="332"/>
                  </a:lnTo>
                  <a:lnTo>
                    <a:pt x="442" y="345"/>
                  </a:lnTo>
                  <a:lnTo>
                    <a:pt x="433" y="358"/>
                  </a:lnTo>
                  <a:lnTo>
                    <a:pt x="421" y="369"/>
                  </a:lnTo>
                  <a:lnTo>
                    <a:pt x="410" y="380"/>
                  </a:lnTo>
                  <a:lnTo>
                    <a:pt x="397" y="390"/>
                  </a:lnTo>
                  <a:lnTo>
                    <a:pt x="384" y="399"/>
                  </a:lnTo>
                  <a:lnTo>
                    <a:pt x="371" y="408"/>
                  </a:lnTo>
                  <a:lnTo>
                    <a:pt x="356" y="414"/>
                  </a:lnTo>
                  <a:lnTo>
                    <a:pt x="341" y="420"/>
                  </a:lnTo>
                  <a:lnTo>
                    <a:pt x="324" y="425"/>
                  </a:lnTo>
                  <a:lnTo>
                    <a:pt x="308" y="429"/>
                  </a:lnTo>
                  <a:lnTo>
                    <a:pt x="291" y="431"/>
                  </a:lnTo>
                  <a:lnTo>
                    <a:pt x="274" y="431"/>
                  </a:lnTo>
                  <a:lnTo>
                    <a:pt x="274" y="431"/>
                  </a:lnTo>
                  <a:close/>
                  <a:moveTo>
                    <a:pt x="93" y="222"/>
                  </a:moveTo>
                  <a:lnTo>
                    <a:pt x="93" y="222"/>
                  </a:lnTo>
                  <a:lnTo>
                    <a:pt x="199" y="321"/>
                  </a:lnTo>
                  <a:lnTo>
                    <a:pt x="199" y="321"/>
                  </a:lnTo>
                  <a:lnTo>
                    <a:pt x="209" y="328"/>
                  </a:lnTo>
                  <a:lnTo>
                    <a:pt x="218" y="336"/>
                  </a:lnTo>
                  <a:lnTo>
                    <a:pt x="227" y="339"/>
                  </a:lnTo>
                  <a:lnTo>
                    <a:pt x="238" y="343"/>
                  </a:lnTo>
                  <a:lnTo>
                    <a:pt x="257" y="349"/>
                  </a:lnTo>
                  <a:lnTo>
                    <a:pt x="274" y="349"/>
                  </a:lnTo>
                  <a:lnTo>
                    <a:pt x="274" y="349"/>
                  </a:lnTo>
                  <a:lnTo>
                    <a:pt x="291" y="347"/>
                  </a:lnTo>
                  <a:lnTo>
                    <a:pt x="309" y="343"/>
                  </a:lnTo>
                  <a:lnTo>
                    <a:pt x="326" y="337"/>
                  </a:lnTo>
                  <a:lnTo>
                    <a:pt x="341" y="330"/>
                  </a:lnTo>
                  <a:lnTo>
                    <a:pt x="356" y="319"/>
                  </a:lnTo>
                  <a:lnTo>
                    <a:pt x="369" y="306"/>
                  </a:lnTo>
                  <a:lnTo>
                    <a:pt x="378" y="289"/>
                  </a:lnTo>
                  <a:lnTo>
                    <a:pt x="384" y="272"/>
                  </a:lnTo>
                  <a:lnTo>
                    <a:pt x="384" y="272"/>
                  </a:lnTo>
                  <a:lnTo>
                    <a:pt x="384" y="261"/>
                  </a:lnTo>
                  <a:lnTo>
                    <a:pt x="384" y="250"/>
                  </a:lnTo>
                  <a:lnTo>
                    <a:pt x="384" y="250"/>
                  </a:lnTo>
                  <a:lnTo>
                    <a:pt x="384" y="246"/>
                  </a:lnTo>
                  <a:lnTo>
                    <a:pt x="384" y="84"/>
                  </a:lnTo>
                  <a:lnTo>
                    <a:pt x="384" y="84"/>
                  </a:lnTo>
                  <a:lnTo>
                    <a:pt x="341" y="87"/>
                  </a:lnTo>
                  <a:lnTo>
                    <a:pt x="298" y="95"/>
                  </a:lnTo>
                  <a:lnTo>
                    <a:pt x="257" y="106"/>
                  </a:lnTo>
                  <a:lnTo>
                    <a:pt x="237" y="114"/>
                  </a:lnTo>
                  <a:lnTo>
                    <a:pt x="216" y="121"/>
                  </a:lnTo>
                  <a:lnTo>
                    <a:pt x="197" y="130"/>
                  </a:lnTo>
                  <a:lnTo>
                    <a:pt x="179" y="142"/>
                  </a:lnTo>
                  <a:lnTo>
                    <a:pt x="160" y="153"/>
                  </a:lnTo>
                  <a:lnTo>
                    <a:pt x="145" y="164"/>
                  </a:lnTo>
                  <a:lnTo>
                    <a:pt x="128" y="177"/>
                  </a:lnTo>
                  <a:lnTo>
                    <a:pt x="115" y="192"/>
                  </a:lnTo>
                  <a:lnTo>
                    <a:pt x="102" y="207"/>
                  </a:lnTo>
                  <a:lnTo>
                    <a:pt x="93" y="222"/>
                  </a:lnTo>
                  <a:lnTo>
                    <a:pt x="93" y="2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350"/>
            </a:p>
          </p:txBody>
        </p:sp>
        <p:sp>
          <p:nvSpPr>
            <p:cNvPr id="325" name="Freeform 252"/>
            <p:cNvSpPr>
              <a:spLocks noEditPoints="1"/>
            </p:cNvSpPr>
            <p:nvPr/>
          </p:nvSpPr>
          <p:spPr bwMode="auto">
            <a:xfrm>
              <a:off x="3579813" y="6396038"/>
              <a:ext cx="1268413" cy="2563813"/>
            </a:xfrm>
            <a:custGeom>
              <a:avLst/>
              <a:gdLst>
                <a:gd name="T0" fmla="*/ 1018 w 1599"/>
                <a:gd name="T1" fmla="*/ 1488 h 3231"/>
                <a:gd name="T2" fmla="*/ 1295 w 1599"/>
                <a:gd name="T3" fmla="*/ 1303 h 3231"/>
                <a:gd name="T4" fmla="*/ 1449 w 1599"/>
                <a:gd name="T5" fmla="*/ 1187 h 3231"/>
                <a:gd name="T6" fmla="*/ 1597 w 1599"/>
                <a:gd name="T7" fmla="*/ 909 h 3231"/>
                <a:gd name="T8" fmla="*/ 1427 w 1599"/>
                <a:gd name="T9" fmla="*/ 782 h 3231"/>
                <a:gd name="T10" fmla="*/ 1242 w 1599"/>
                <a:gd name="T11" fmla="*/ 859 h 3231"/>
                <a:gd name="T12" fmla="*/ 1252 w 1599"/>
                <a:gd name="T13" fmla="*/ 405 h 3231"/>
                <a:gd name="T14" fmla="*/ 802 w 1599"/>
                <a:gd name="T15" fmla="*/ 19 h 3231"/>
                <a:gd name="T16" fmla="*/ 444 w 1599"/>
                <a:gd name="T17" fmla="*/ 36 h 3231"/>
                <a:gd name="T18" fmla="*/ 184 w 1599"/>
                <a:gd name="T19" fmla="*/ 247 h 3231"/>
                <a:gd name="T20" fmla="*/ 76 w 1599"/>
                <a:gd name="T21" fmla="*/ 596 h 3231"/>
                <a:gd name="T22" fmla="*/ 158 w 1599"/>
                <a:gd name="T23" fmla="*/ 924 h 3231"/>
                <a:gd name="T24" fmla="*/ 369 w 1599"/>
                <a:gd name="T25" fmla="*/ 1122 h 3231"/>
                <a:gd name="T26" fmla="*/ 93 w 1599"/>
                <a:gd name="T27" fmla="*/ 1437 h 3231"/>
                <a:gd name="T28" fmla="*/ 1 w 1599"/>
                <a:gd name="T29" fmla="*/ 1958 h 3231"/>
                <a:gd name="T30" fmla="*/ 125 w 1599"/>
                <a:gd name="T31" fmla="*/ 2563 h 3231"/>
                <a:gd name="T32" fmla="*/ 192 w 1599"/>
                <a:gd name="T33" fmla="*/ 2893 h 3231"/>
                <a:gd name="T34" fmla="*/ 380 w 1599"/>
                <a:gd name="T35" fmla="*/ 3210 h 3231"/>
                <a:gd name="T36" fmla="*/ 793 w 1599"/>
                <a:gd name="T37" fmla="*/ 3184 h 3231"/>
                <a:gd name="T38" fmla="*/ 996 w 1599"/>
                <a:gd name="T39" fmla="*/ 3068 h 3231"/>
                <a:gd name="T40" fmla="*/ 934 w 1599"/>
                <a:gd name="T41" fmla="*/ 2839 h 3231"/>
                <a:gd name="T42" fmla="*/ 804 w 1599"/>
                <a:gd name="T43" fmla="*/ 2673 h 3231"/>
                <a:gd name="T44" fmla="*/ 933 w 1599"/>
                <a:gd name="T45" fmla="*/ 2352 h 3231"/>
                <a:gd name="T46" fmla="*/ 712 w 1599"/>
                <a:gd name="T47" fmla="*/ 1846 h 3231"/>
                <a:gd name="T48" fmla="*/ 1071 w 1599"/>
                <a:gd name="T49" fmla="*/ 1577 h 3231"/>
                <a:gd name="T50" fmla="*/ 1449 w 1599"/>
                <a:gd name="T51" fmla="*/ 1447 h 3231"/>
                <a:gd name="T52" fmla="*/ 841 w 1599"/>
                <a:gd name="T53" fmla="*/ 2341 h 3231"/>
                <a:gd name="T54" fmla="*/ 750 w 1599"/>
                <a:gd name="T55" fmla="*/ 2606 h 3231"/>
                <a:gd name="T56" fmla="*/ 610 w 1599"/>
                <a:gd name="T57" fmla="*/ 2397 h 3231"/>
                <a:gd name="T58" fmla="*/ 492 w 1599"/>
                <a:gd name="T59" fmla="*/ 2219 h 3231"/>
                <a:gd name="T60" fmla="*/ 388 w 1599"/>
                <a:gd name="T61" fmla="*/ 1984 h 3231"/>
                <a:gd name="T62" fmla="*/ 539 w 1599"/>
                <a:gd name="T63" fmla="*/ 2790 h 3231"/>
                <a:gd name="T64" fmla="*/ 608 w 1599"/>
                <a:gd name="T65" fmla="*/ 2856 h 3231"/>
                <a:gd name="T66" fmla="*/ 830 w 1599"/>
                <a:gd name="T67" fmla="*/ 2858 h 3231"/>
                <a:gd name="T68" fmla="*/ 916 w 1599"/>
                <a:gd name="T69" fmla="*/ 3042 h 3231"/>
                <a:gd name="T70" fmla="*/ 608 w 1599"/>
                <a:gd name="T71" fmla="*/ 3137 h 3231"/>
                <a:gd name="T72" fmla="*/ 328 w 1599"/>
                <a:gd name="T73" fmla="*/ 2923 h 3231"/>
                <a:gd name="T74" fmla="*/ 99 w 1599"/>
                <a:gd name="T75" fmla="*/ 2098 h 3231"/>
                <a:gd name="T76" fmla="*/ 126 w 1599"/>
                <a:gd name="T77" fmla="*/ 1585 h 3231"/>
                <a:gd name="T78" fmla="*/ 347 w 1599"/>
                <a:gd name="T79" fmla="*/ 1241 h 3231"/>
                <a:gd name="T80" fmla="*/ 509 w 1599"/>
                <a:gd name="T81" fmla="*/ 1101 h 3231"/>
                <a:gd name="T82" fmla="*/ 294 w 1599"/>
                <a:gd name="T83" fmla="*/ 965 h 3231"/>
                <a:gd name="T84" fmla="*/ 166 w 1599"/>
                <a:gd name="T85" fmla="*/ 687 h 3231"/>
                <a:gd name="T86" fmla="*/ 227 w 1599"/>
                <a:gd name="T87" fmla="*/ 340 h 3231"/>
                <a:gd name="T88" fmla="*/ 410 w 1599"/>
                <a:gd name="T89" fmla="*/ 144 h 3231"/>
                <a:gd name="T90" fmla="*/ 645 w 1599"/>
                <a:gd name="T91" fmla="*/ 84 h 3231"/>
                <a:gd name="T92" fmla="*/ 1097 w 1599"/>
                <a:gd name="T93" fmla="*/ 303 h 3231"/>
                <a:gd name="T94" fmla="*/ 1209 w 1599"/>
                <a:gd name="T95" fmla="*/ 583 h 3231"/>
                <a:gd name="T96" fmla="*/ 1108 w 1599"/>
                <a:gd name="T97" fmla="*/ 907 h 3231"/>
                <a:gd name="T98" fmla="*/ 718 w 1599"/>
                <a:gd name="T99" fmla="*/ 1105 h 3231"/>
                <a:gd name="T100" fmla="*/ 554 w 1599"/>
                <a:gd name="T101" fmla="*/ 1161 h 3231"/>
                <a:gd name="T102" fmla="*/ 636 w 1599"/>
                <a:gd name="T103" fmla="*/ 1208 h 3231"/>
                <a:gd name="T104" fmla="*/ 1123 w 1599"/>
                <a:gd name="T105" fmla="*/ 1066 h 3231"/>
                <a:gd name="T106" fmla="*/ 1444 w 1599"/>
                <a:gd name="T107" fmla="*/ 866 h 3231"/>
                <a:gd name="T108" fmla="*/ 1509 w 1599"/>
                <a:gd name="T109" fmla="*/ 958 h 3231"/>
                <a:gd name="T110" fmla="*/ 1239 w 1599"/>
                <a:gd name="T111" fmla="*/ 1238 h 3231"/>
                <a:gd name="T112" fmla="*/ 683 w 1599"/>
                <a:gd name="T113" fmla="*/ 1426 h 3231"/>
                <a:gd name="T114" fmla="*/ 543 w 1599"/>
                <a:gd name="T115" fmla="*/ 1486 h 3231"/>
                <a:gd name="T116" fmla="*/ 668 w 1599"/>
                <a:gd name="T117" fmla="*/ 1514 h 3231"/>
                <a:gd name="T118" fmla="*/ 623 w 1599"/>
                <a:gd name="T119" fmla="*/ 1898 h 3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99" h="3231">
                  <a:moveTo>
                    <a:pt x="1449" y="1447"/>
                  </a:moveTo>
                  <a:lnTo>
                    <a:pt x="1449" y="1447"/>
                  </a:lnTo>
                  <a:lnTo>
                    <a:pt x="1425" y="1456"/>
                  </a:lnTo>
                  <a:lnTo>
                    <a:pt x="1399" y="1463"/>
                  </a:lnTo>
                  <a:lnTo>
                    <a:pt x="1341" y="1477"/>
                  </a:lnTo>
                  <a:lnTo>
                    <a:pt x="1280" y="1486"/>
                  </a:lnTo>
                  <a:lnTo>
                    <a:pt x="1211" y="1491"/>
                  </a:lnTo>
                  <a:lnTo>
                    <a:pt x="1175" y="1493"/>
                  </a:lnTo>
                  <a:lnTo>
                    <a:pt x="1138" y="1493"/>
                  </a:lnTo>
                  <a:lnTo>
                    <a:pt x="1099" y="1493"/>
                  </a:lnTo>
                  <a:lnTo>
                    <a:pt x="1059" y="1491"/>
                  </a:lnTo>
                  <a:lnTo>
                    <a:pt x="1018" y="1488"/>
                  </a:lnTo>
                  <a:lnTo>
                    <a:pt x="975" y="1484"/>
                  </a:lnTo>
                  <a:lnTo>
                    <a:pt x="933" y="1477"/>
                  </a:lnTo>
                  <a:lnTo>
                    <a:pt x="890" y="1471"/>
                  </a:lnTo>
                  <a:lnTo>
                    <a:pt x="890" y="1471"/>
                  </a:lnTo>
                  <a:lnTo>
                    <a:pt x="955" y="1452"/>
                  </a:lnTo>
                  <a:lnTo>
                    <a:pt x="1017" y="1432"/>
                  </a:lnTo>
                  <a:lnTo>
                    <a:pt x="1074" y="1411"/>
                  </a:lnTo>
                  <a:lnTo>
                    <a:pt x="1127" y="1389"/>
                  </a:lnTo>
                  <a:lnTo>
                    <a:pt x="1175" y="1368"/>
                  </a:lnTo>
                  <a:lnTo>
                    <a:pt x="1218" y="1346"/>
                  </a:lnTo>
                  <a:lnTo>
                    <a:pt x="1259" y="1325"/>
                  </a:lnTo>
                  <a:lnTo>
                    <a:pt x="1295" y="1303"/>
                  </a:lnTo>
                  <a:lnTo>
                    <a:pt x="1295" y="1303"/>
                  </a:lnTo>
                  <a:lnTo>
                    <a:pt x="1347" y="1269"/>
                  </a:lnTo>
                  <a:lnTo>
                    <a:pt x="1347" y="1269"/>
                  </a:lnTo>
                  <a:lnTo>
                    <a:pt x="1373" y="1264"/>
                  </a:lnTo>
                  <a:lnTo>
                    <a:pt x="1373" y="1264"/>
                  </a:lnTo>
                  <a:lnTo>
                    <a:pt x="1373" y="1262"/>
                  </a:lnTo>
                  <a:lnTo>
                    <a:pt x="1369" y="1253"/>
                  </a:lnTo>
                  <a:lnTo>
                    <a:pt x="1369" y="1253"/>
                  </a:lnTo>
                  <a:lnTo>
                    <a:pt x="1371" y="1251"/>
                  </a:lnTo>
                  <a:lnTo>
                    <a:pt x="1371" y="1251"/>
                  </a:lnTo>
                  <a:lnTo>
                    <a:pt x="1412" y="1219"/>
                  </a:lnTo>
                  <a:lnTo>
                    <a:pt x="1449" y="1187"/>
                  </a:lnTo>
                  <a:lnTo>
                    <a:pt x="1483" y="1156"/>
                  </a:lnTo>
                  <a:lnTo>
                    <a:pt x="1511" y="1122"/>
                  </a:lnTo>
                  <a:lnTo>
                    <a:pt x="1537" y="1088"/>
                  </a:lnTo>
                  <a:lnTo>
                    <a:pt x="1560" y="1055"/>
                  </a:lnTo>
                  <a:lnTo>
                    <a:pt x="1576" y="1023"/>
                  </a:lnTo>
                  <a:lnTo>
                    <a:pt x="1588" y="991"/>
                  </a:lnTo>
                  <a:lnTo>
                    <a:pt x="1588" y="991"/>
                  </a:lnTo>
                  <a:lnTo>
                    <a:pt x="1591" y="980"/>
                  </a:lnTo>
                  <a:lnTo>
                    <a:pt x="1591" y="980"/>
                  </a:lnTo>
                  <a:lnTo>
                    <a:pt x="1597" y="956"/>
                  </a:lnTo>
                  <a:lnTo>
                    <a:pt x="1599" y="932"/>
                  </a:lnTo>
                  <a:lnTo>
                    <a:pt x="1597" y="909"/>
                  </a:lnTo>
                  <a:lnTo>
                    <a:pt x="1593" y="889"/>
                  </a:lnTo>
                  <a:lnTo>
                    <a:pt x="1586" y="868"/>
                  </a:lnTo>
                  <a:lnTo>
                    <a:pt x="1574" y="851"/>
                  </a:lnTo>
                  <a:lnTo>
                    <a:pt x="1561" y="835"/>
                  </a:lnTo>
                  <a:lnTo>
                    <a:pt x="1545" y="822"/>
                  </a:lnTo>
                  <a:lnTo>
                    <a:pt x="1545" y="822"/>
                  </a:lnTo>
                  <a:lnTo>
                    <a:pt x="1524" y="807"/>
                  </a:lnTo>
                  <a:lnTo>
                    <a:pt x="1504" y="795"/>
                  </a:lnTo>
                  <a:lnTo>
                    <a:pt x="1483" y="788"/>
                  </a:lnTo>
                  <a:lnTo>
                    <a:pt x="1464" y="784"/>
                  </a:lnTo>
                  <a:lnTo>
                    <a:pt x="1446" y="782"/>
                  </a:lnTo>
                  <a:lnTo>
                    <a:pt x="1427" y="782"/>
                  </a:lnTo>
                  <a:lnTo>
                    <a:pt x="1408" y="784"/>
                  </a:lnTo>
                  <a:lnTo>
                    <a:pt x="1392" y="788"/>
                  </a:lnTo>
                  <a:lnTo>
                    <a:pt x="1375" y="795"/>
                  </a:lnTo>
                  <a:lnTo>
                    <a:pt x="1358" y="803"/>
                  </a:lnTo>
                  <a:lnTo>
                    <a:pt x="1339" y="812"/>
                  </a:lnTo>
                  <a:lnTo>
                    <a:pt x="1323" y="823"/>
                  </a:lnTo>
                  <a:lnTo>
                    <a:pt x="1289" y="848"/>
                  </a:lnTo>
                  <a:lnTo>
                    <a:pt x="1255" y="874"/>
                  </a:lnTo>
                  <a:lnTo>
                    <a:pt x="1255" y="874"/>
                  </a:lnTo>
                  <a:lnTo>
                    <a:pt x="1220" y="900"/>
                  </a:lnTo>
                  <a:lnTo>
                    <a:pt x="1220" y="900"/>
                  </a:lnTo>
                  <a:lnTo>
                    <a:pt x="1242" y="859"/>
                  </a:lnTo>
                  <a:lnTo>
                    <a:pt x="1261" y="816"/>
                  </a:lnTo>
                  <a:lnTo>
                    <a:pt x="1276" y="771"/>
                  </a:lnTo>
                  <a:lnTo>
                    <a:pt x="1287" y="724"/>
                  </a:lnTo>
                  <a:lnTo>
                    <a:pt x="1293" y="678"/>
                  </a:lnTo>
                  <a:lnTo>
                    <a:pt x="1295" y="629"/>
                  </a:lnTo>
                  <a:lnTo>
                    <a:pt x="1293" y="579"/>
                  </a:lnTo>
                  <a:lnTo>
                    <a:pt x="1285" y="529"/>
                  </a:lnTo>
                  <a:lnTo>
                    <a:pt x="1285" y="529"/>
                  </a:lnTo>
                  <a:lnTo>
                    <a:pt x="1278" y="491"/>
                  </a:lnTo>
                  <a:lnTo>
                    <a:pt x="1268" y="454"/>
                  </a:lnTo>
                  <a:lnTo>
                    <a:pt x="1268" y="454"/>
                  </a:lnTo>
                  <a:lnTo>
                    <a:pt x="1252" y="405"/>
                  </a:lnTo>
                  <a:lnTo>
                    <a:pt x="1229" y="357"/>
                  </a:lnTo>
                  <a:lnTo>
                    <a:pt x="1205" y="312"/>
                  </a:lnTo>
                  <a:lnTo>
                    <a:pt x="1177" y="271"/>
                  </a:lnTo>
                  <a:lnTo>
                    <a:pt x="1145" y="230"/>
                  </a:lnTo>
                  <a:lnTo>
                    <a:pt x="1112" y="193"/>
                  </a:lnTo>
                  <a:lnTo>
                    <a:pt x="1073" y="159"/>
                  </a:lnTo>
                  <a:lnTo>
                    <a:pt x="1033" y="127"/>
                  </a:lnTo>
                  <a:lnTo>
                    <a:pt x="990" y="97"/>
                  </a:lnTo>
                  <a:lnTo>
                    <a:pt x="948" y="73"/>
                  </a:lnTo>
                  <a:lnTo>
                    <a:pt x="901" y="51"/>
                  </a:lnTo>
                  <a:lnTo>
                    <a:pt x="852" y="34"/>
                  </a:lnTo>
                  <a:lnTo>
                    <a:pt x="802" y="19"/>
                  </a:lnTo>
                  <a:lnTo>
                    <a:pt x="752" y="8"/>
                  </a:lnTo>
                  <a:lnTo>
                    <a:pt x="699" y="2"/>
                  </a:lnTo>
                  <a:lnTo>
                    <a:pt x="645" y="0"/>
                  </a:lnTo>
                  <a:lnTo>
                    <a:pt x="645" y="0"/>
                  </a:lnTo>
                  <a:lnTo>
                    <a:pt x="615" y="0"/>
                  </a:lnTo>
                  <a:lnTo>
                    <a:pt x="584" y="2"/>
                  </a:lnTo>
                  <a:lnTo>
                    <a:pt x="554" y="6"/>
                  </a:lnTo>
                  <a:lnTo>
                    <a:pt x="526" y="12"/>
                  </a:lnTo>
                  <a:lnTo>
                    <a:pt x="526" y="12"/>
                  </a:lnTo>
                  <a:lnTo>
                    <a:pt x="498" y="19"/>
                  </a:lnTo>
                  <a:lnTo>
                    <a:pt x="470" y="27"/>
                  </a:lnTo>
                  <a:lnTo>
                    <a:pt x="444" y="36"/>
                  </a:lnTo>
                  <a:lnTo>
                    <a:pt x="418" y="45"/>
                  </a:lnTo>
                  <a:lnTo>
                    <a:pt x="393" y="58"/>
                  </a:lnTo>
                  <a:lnTo>
                    <a:pt x="369" y="71"/>
                  </a:lnTo>
                  <a:lnTo>
                    <a:pt x="345" y="86"/>
                  </a:lnTo>
                  <a:lnTo>
                    <a:pt x="322" y="101"/>
                  </a:lnTo>
                  <a:lnTo>
                    <a:pt x="300" y="118"/>
                  </a:lnTo>
                  <a:lnTo>
                    <a:pt x="278" y="137"/>
                  </a:lnTo>
                  <a:lnTo>
                    <a:pt x="257" y="157"/>
                  </a:lnTo>
                  <a:lnTo>
                    <a:pt x="238" y="178"/>
                  </a:lnTo>
                  <a:lnTo>
                    <a:pt x="220" y="198"/>
                  </a:lnTo>
                  <a:lnTo>
                    <a:pt x="201" y="222"/>
                  </a:lnTo>
                  <a:lnTo>
                    <a:pt x="184" y="247"/>
                  </a:lnTo>
                  <a:lnTo>
                    <a:pt x="169" y="271"/>
                  </a:lnTo>
                  <a:lnTo>
                    <a:pt x="169" y="271"/>
                  </a:lnTo>
                  <a:lnTo>
                    <a:pt x="153" y="301"/>
                  </a:lnTo>
                  <a:lnTo>
                    <a:pt x="138" y="331"/>
                  </a:lnTo>
                  <a:lnTo>
                    <a:pt x="125" y="362"/>
                  </a:lnTo>
                  <a:lnTo>
                    <a:pt x="112" y="394"/>
                  </a:lnTo>
                  <a:lnTo>
                    <a:pt x="102" y="428"/>
                  </a:lnTo>
                  <a:lnTo>
                    <a:pt x="93" y="461"/>
                  </a:lnTo>
                  <a:lnTo>
                    <a:pt x="87" y="495"/>
                  </a:lnTo>
                  <a:lnTo>
                    <a:pt x="82" y="529"/>
                  </a:lnTo>
                  <a:lnTo>
                    <a:pt x="78" y="562"/>
                  </a:lnTo>
                  <a:lnTo>
                    <a:pt x="76" y="596"/>
                  </a:lnTo>
                  <a:lnTo>
                    <a:pt x="76" y="631"/>
                  </a:lnTo>
                  <a:lnTo>
                    <a:pt x="78" y="665"/>
                  </a:lnTo>
                  <a:lnTo>
                    <a:pt x="82" y="698"/>
                  </a:lnTo>
                  <a:lnTo>
                    <a:pt x="87" y="732"/>
                  </a:lnTo>
                  <a:lnTo>
                    <a:pt x="95" y="766"/>
                  </a:lnTo>
                  <a:lnTo>
                    <a:pt x="104" y="797"/>
                  </a:lnTo>
                  <a:lnTo>
                    <a:pt x="104" y="797"/>
                  </a:lnTo>
                  <a:lnTo>
                    <a:pt x="113" y="825"/>
                  </a:lnTo>
                  <a:lnTo>
                    <a:pt x="123" y="851"/>
                  </a:lnTo>
                  <a:lnTo>
                    <a:pt x="134" y="876"/>
                  </a:lnTo>
                  <a:lnTo>
                    <a:pt x="145" y="900"/>
                  </a:lnTo>
                  <a:lnTo>
                    <a:pt x="158" y="924"/>
                  </a:lnTo>
                  <a:lnTo>
                    <a:pt x="173" y="947"/>
                  </a:lnTo>
                  <a:lnTo>
                    <a:pt x="188" y="969"/>
                  </a:lnTo>
                  <a:lnTo>
                    <a:pt x="205" y="989"/>
                  </a:lnTo>
                  <a:lnTo>
                    <a:pt x="222" y="1010"/>
                  </a:lnTo>
                  <a:lnTo>
                    <a:pt x="240" y="1029"/>
                  </a:lnTo>
                  <a:lnTo>
                    <a:pt x="259" y="1047"/>
                  </a:lnTo>
                  <a:lnTo>
                    <a:pt x="279" y="1064"/>
                  </a:lnTo>
                  <a:lnTo>
                    <a:pt x="300" y="1079"/>
                  </a:lnTo>
                  <a:lnTo>
                    <a:pt x="322" y="1094"/>
                  </a:lnTo>
                  <a:lnTo>
                    <a:pt x="345" y="1109"/>
                  </a:lnTo>
                  <a:lnTo>
                    <a:pt x="369" y="1122"/>
                  </a:lnTo>
                  <a:lnTo>
                    <a:pt x="369" y="1122"/>
                  </a:lnTo>
                  <a:lnTo>
                    <a:pt x="332" y="1146"/>
                  </a:lnTo>
                  <a:lnTo>
                    <a:pt x="294" y="1174"/>
                  </a:lnTo>
                  <a:lnTo>
                    <a:pt x="255" y="1208"/>
                  </a:lnTo>
                  <a:lnTo>
                    <a:pt x="237" y="1228"/>
                  </a:lnTo>
                  <a:lnTo>
                    <a:pt x="216" y="1249"/>
                  </a:lnTo>
                  <a:lnTo>
                    <a:pt x="197" y="1271"/>
                  </a:lnTo>
                  <a:lnTo>
                    <a:pt x="179" y="1294"/>
                  </a:lnTo>
                  <a:lnTo>
                    <a:pt x="160" y="1320"/>
                  </a:lnTo>
                  <a:lnTo>
                    <a:pt x="141" y="1346"/>
                  </a:lnTo>
                  <a:lnTo>
                    <a:pt x="125" y="1374"/>
                  </a:lnTo>
                  <a:lnTo>
                    <a:pt x="108" y="1404"/>
                  </a:lnTo>
                  <a:lnTo>
                    <a:pt x="93" y="1437"/>
                  </a:lnTo>
                  <a:lnTo>
                    <a:pt x="78" y="1471"/>
                  </a:lnTo>
                  <a:lnTo>
                    <a:pt x="78" y="1471"/>
                  </a:lnTo>
                  <a:lnTo>
                    <a:pt x="65" y="1503"/>
                  </a:lnTo>
                  <a:lnTo>
                    <a:pt x="54" y="1534"/>
                  </a:lnTo>
                  <a:lnTo>
                    <a:pt x="44" y="1566"/>
                  </a:lnTo>
                  <a:lnTo>
                    <a:pt x="35" y="1598"/>
                  </a:lnTo>
                  <a:lnTo>
                    <a:pt x="22" y="1661"/>
                  </a:lnTo>
                  <a:lnTo>
                    <a:pt x="11" y="1725"/>
                  </a:lnTo>
                  <a:lnTo>
                    <a:pt x="5" y="1786"/>
                  </a:lnTo>
                  <a:lnTo>
                    <a:pt x="1" y="1846"/>
                  </a:lnTo>
                  <a:lnTo>
                    <a:pt x="0" y="1904"/>
                  </a:lnTo>
                  <a:lnTo>
                    <a:pt x="1" y="1958"/>
                  </a:lnTo>
                  <a:lnTo>
                    <a:pt x="3" y="2008"/>
                  </a:lnTo>
                  <a:lnTo>
                    <a:pt x="7" y="2055"/>
                  </a:lnTo>
                  <a:lnTo>
                    <a:pt x="13" y="2096"/>
                  </a:lnTo>
                  <a:lnTo>
                    <a:pt x="16" y="2132"/>
                  </a:lnTo>
                  <a:lnTo>
                    <a:pt x="26" y="2184"/>
                  </a:lnTo>
                  <a:lnTo>
                    <a:pt x="31" y="2206"/>
                  </a:lnTo>
                  <a:lnTo>
                    <a:pt x="31" y="2206"/>
                  </a:lnTo>
                  <a:lnTo>
                    <a:pt x="33" y="2212"/>
                  </a:lnTo>
                  <a:lnTo>
                    <a:pt x="33" y="2212"/>
                  </a:lnTo>
                  <a:lnTo>
                    <a:pt x="57" y="2314"/>
                  </a:lnTo>
                  <a:lnTo>
                    <a:pt x="89" y="2434"/>
                  </a:lnTo>
                  <a:lnTo>
                    <a:pt x="125" y="2563"/>
                  </a:lnTo>
                  <a:lnTo>
                    <a:pt x="162" y="2688"/>
                  </a:lnTo>
                  <a:lnTo>
                    <a:pt x="162" y="2688"/>
                  </a:lnTo>
                  <a:lnTo>
                    <a:pt x="197" y="2800"/>
                  </a:lnTo>
                  <a:lnTo>
                    <a:pt x="197" y="2800"/>
                  </a:lnTo>
                  <a:lnTo>
                    <a:pt x="184" y="2820"/>
                  </a:lnTo>
                  <a:lnTo>
                    <a:pt x="177" y="2837"/>
                  </a:lnTo>
                  <a:lnTo>
                    <a:pt x="175" y="2852"/>
                  </a:lnTo>
                  <a:lnTo>
                    <a:pt x="175" y="2865"/>
                  </a:lnTo>
                  <a:lnTo>
                    <a:pt x="175" y="2865"/>
                  </a:lnTo>
                  <a:lnTo>
                    <a:pt x="179" y="2874"/>
                  </a:lnTo>
                  <a:lnTo>
                    <a:pt x="184" y="2884"/>
                  </a:lnTo>
                  <a:lnTo>
                    <a:pt x="192" y="2893"/>
                  </a:lnTo>
                  <a:lnTo>
                    <a:pt x="199" y="2902"/>
                  </a:lnTo>
                  <a:lnTo>
                    <a:pt x="222" y="2923"/>
                  </a:lnTo>
                  <a:lnTo>
                    <a:pt x="246" y="2942"/>
                  </a:lnTo>
                  <a:lnTo>
                    <a:pt x="246" y="2942"/>
                  </a:lnTo>
                  <a:lnTo>
                    <a:pt x="276" y="3024"/>
                  </a:lnTo>
                  <a:lnTo>
                    <a:pt x="300" y="3085"/>
                  </a:lnTo>
                  <a:lnTo>
                    <a:pt x="322" y="3132"/>
                  </a:lnTo>
                  <a:lnTo>
                    <a:pt x="339" y="3165"/>
                  </a:lnTo>
                  <a:lnTo>
                    <a:pt x="354" y="3186"/>
                  </a:lnTo>
                  <a:lnTo>
                    <a:pt x="365" y="3199"/>
                  </a:lnTo>
                  <a:lnTo>
                    <a:pt x="375" y="3207"/>
                  </a:lnTo>
                  <a:lnTo>
                    <a:pt x="380" y="3210"/>
                  </a:lnTo>
                  <a:lnTo>
                    <a:pt x="380" y="3210"/>
                  </a:lnTo>
                  <a:lnTo>
                    <a:pt x="406" y="3220"/>
                  </a:lnTo>
                  <a:lnTo>
                    <a:pt x="436" y="3225"/>
                  </a:lnTo>
                  <a:lnTo>
                    <a:pt x="466" y="3229"/>
                  </a:lnTo>
                  <a:lnTo>
                    <a:pt x="500" y="3231"/>
                  </a:lnTo>
                  <a:lnTo>
                    <a:pt x="500" y="3231"/>
                  </a:lnTo>
                  <a:lnTo>
                    <a:pt x="544" y="3229"/>
                  </a:lnTo>
                  <a:lnTo>
                    <a:pt x="591" y="3225"/>
                  </a:lnTo>
                  <a:lnTo>
                    <a:pt x="636" y="3218"/>
                  </a:lnTo>
                  <a:lnTo>
                    <a:pt x="677" y="3210"/>
                  </a:lnTo>
                  <a:lnTo>
                    <a:pt x="750" y="3195"/>
                  </a:lnTo>
                  <a:lnTo>
                    <a:pt x="793" y="3184"/>
                  </a:lnTo>
                  <a:lnTo>
                    <a:pt x="808" y="3180"/>
                  </a:lnTo>
                  <a:lnTo>
                    <a:pt x="808" y="3180"/>
                  </a:lnTo>
                  <a:lnTo>
                    <a:pt x="865" y="3164"/>
                  </a:lnTo>
                  <a:lnTo>
                    <a:pt x="893" y="3154"/>
                  </a:lnTo>
                  <a:lnTo>
                    <a:pt x="918" y="3145"/>
                  </a:lnTo>
                  <a:lnTo>
                    <a:pt x="940" y="3132"/>
                  </a:lnTo>
                  <a:lnTo>
                    <a:pt x="959" y="3119"/>
                  </a:lnTo>
                  <a:lnTo>
                    <a:pt x="975" y="3102"/>
                  </a:lnTo>
                  <a:lnTo>
                    <a:pt x="983" y="3093"/>
                  </a:lnTo>
                  <a:lnTo>
                    <a:pt x="990" y="3081"/>
                  </a:lnTo>
                  <a:lnTo>
                    <a:pt x="990" y="3081"/>
                  </a:lnTo>
                  <a:lnTo>
                    <a:pt x="996" y="3068"/>
                  </a:lnTo>
                  <a:lnTo>
                    <a:pt x="1002" y="3053"/>
                  </a:lnTo>
                  <a:lnTo>
                    <a:pt x="1003" y="3037"/>
                  </a:lnTo>
                  <a:lnTo>
                    <a:pt x="1005" y="3020"/>
                  </a:lnTo>
                  <a:lnTo>
                    <a:pt x="1003" y="3003"/>
                  </a:lnTo>
                  <a:lnTo>
                    <a:pt x="1002" y="2984"/>
                  </a:lnTo>
                  <a:lnTo>
                    <a:pt x="998" y="2966"/>
                  </a:lnTo>
                  <a:lnTo>
                    <a:pt x="990" y="2945"/>
                  </a:lnTo>
                  <a:lnTo>
                    <a:pt x="990" y="2945"/>
                  </a:lnTo>
                  <a:lnTo>
                    <a:pt x="979" y="2914"/>
                  </a:lnTo>
                  <a:lnTo>
                    <a:pt x="966" y="2886"/>
                  </a:lnTo>
                  <a:lnTo>
                    <a:pt x="951" y="2861"/>
                  </a:lnTo>
                  <a:lnTo>
                    <a:pt x="934" y="2839"/>
                  </a:lnTo>
                  <a:lnTo>
                    <a:pt x="916" y="2818"/>
                  </a:lnTo>
                  <a:lnTo>
                    <a:pt x="895" y="2800"/>
                  </a:lnTo>
                  <a:lnTo>
                    <a:pt x="873" y="2785"/>
                  </a:lnTo>
                  <a:lnTo>
                    <a:pt x="847" y="2772"/>
                  </a:lnTo>
                  <a:lnTo>
                    <a:pt x="847" y="2772"/>
                  </a:lnTo>
                  <a:lnTo>
                    <a:pt x="821" y="2760"/>
                  </a:lnTo>
                  <a:lnTo>
                    <a:pt x="794" y="2755"/>
                  </a:lnTo>
                  <a:lnTo>
                    <a:pt x="767" y="2749"/>
                  </a:lnTo>
                  <a:lnTo>
                    <a:pt x="740" y="2747"/>
                  </a:lnTo>
                  <a:lnTo>
                    <a:pt x="740" y="2747"/>
                  </a:lnTo>
                  <a:lnTo>
                    <a:pt x="772" y="2710"/>
                  </a:lnTo>
                  <a:lnTo>
                    <a:pt x="804" y="2673"/>
                  </a:lnTo>
                  <a:lnTo>
                    <a:pt x="836" y="2634"/>
                  </a:lnTo>
                  <a:lnTo>
                    <a:pt x="864" y="2593"/>
                  </a:lnTo>
                  <a:lnTo>
                    <a:pt x="888" y="2551"/>
                  </a:lnTo>
                  <a:lnTo>
                    <a:pt x="910" y="2510"/>
                  </a:lnTo>
                  <a:lnTo>
                    <a:pt x="920" y="2490"/>
                  </a:lnTo>
                  <a:lnTo>
                    <a:pt x="927" y="2467"/>
                  </a:lnTo>
                  <a:lnTo>
                    <a:pt x="934" y="2447"/>
                  </a:lnTo>
                  <a:lnTo>
                    <a:pt x="938" y="2425"/>
                  </a:lnTo>
                  <a:lnTo>
                    <a:pt x="938" y="2425"/>
                  </a:lnTo>
                  <a:lnTo>
                    <a:pt x="940" y="2404"/>
                  </a:lnTo>
                  <a:lnTo>
                    <a:pt x="938" y="2380"/>
                  </a:lnTo>
                  <a:lnTo>
                    <a:pt x="933" y="2352"/>
                  </a:lnTo>
                  <a:lnTo>
                    <a:pt x="925" y="2322"/>
                  </a:lnTo>
                  <a:lnTo>
                    <a:pt x="914" y="2290"/>
                  </a:lnTo>
                  <a:lnTo>
                    <a:pt x="901" y="2257"/>
                  </a:lnTo>
                  <a:lnTo>
                    <a:pt x="884" y="2221"/>
                  </a:lnTo>
                  <a:lnTo>
                    <a:pt x="867" y="2186"/>
                  </a:lnTo>
                  <a:lnTo>
                    <a:pt x="828" y="2113"/>
                  </a:lnTo>
                  <a:lnTo>
                    <a:pt x="787" y="2044"/>
                  </a:lnTo>
                  <a:lnTo>
                    <a:pt x="746" y="1979"/>
                  </a:lnTo>
                  <a:lnTo>
                    <a:pt x="707" y="1923"/>
                  </a:lnTo>
                  <a:lnTo>
                    <a:pt x="707" y="1923"/>
                  </a:lnTo>
                  <a:lnTo>
                    <a:pt x="709" y="1887"/>
                  </a:lnTo>
                  <a:lnTo>
                    <a:pt x="712" y="1846"/>
                  </a:lnTo>
                  <a:lnTo>
                    <a:pt x="718" y="1803"/>
                  </a:lnTo>
                  <a:lnTo>
                    <a:pt x="729" y="1756"/>
                  </a:lnTo>
                  <a:lnTo>
                    <a:pt x="742" y="1706"/>
                  </a:lnTo>
                  <a:lnTo>
                    <a:pt x="763" y="1654"/>
                  </a:lnTo>
                  <a:lnTo>
                    <a:pt x="787" y="1600"/>
                  </a:lnTo>
                  <a:lnTo>
                    <a:pt x="817" y="1542"/>
                  </a:lnTo>
                  <a:lnTo>
                    <a:pt x="817" y="1542"/>
                  </a:lnTo>
                  <a:lnTo>
                    <a:pt x="864" y="1551"/>
                  </a:lnTo>
                  <a:lnTo>
                    <a:pt x="908" y="1559"/>
                  </a:lnTo>
                  <a:lnTo>
                    <a:pt x="951" y="1566"/>
                  </a:lnTo>
                  <a:lnTo>
                    <a:pt x="994" y="1570"/>
                  </a:lnTo>
                  <a:lnTo>
                    <a:pt x="1071" y="1577"/>
                  </a:lnTo>
                  <a:lnTo>
                    <a:pt x="1142" y="1579"/>
                  </a:lnTo>
                  <a:lnTo>
                    <a:pt x="1142" y="1579"/>
                  </a:lnTo>
                  <a:lnTo>
                    <a:pt x="1190" y="1577"/>
                  </a:lnTo>
                  <a:lnTo>
                    <a:pt x="1233" y="1575"/>
                  </a:lnTo>
                  <a:lnTo>
                    <a:pt x="1233" y="1575"/>
                  </a:lnTo>
                  <a:lnTo>
                    <a:pt x="1302" y="1568"/>
                  </a:lnTo>
                  <a:lnTo>
                    <a:pt x="1367" y="1557"/>
                  </a:lnTo>
                  <a:lnTo>
                    <a:pt x="1399" y="1549"/>
                  </a:lnTo>
                  <a:lnTo>
                    <a:pt x="1429" y="1542"/>
                  </a:lnTo>
                  <a:lnTo>
                    <a:pt x="1457" y="1533"/>
                  </a:lnTo>
                  <a:lnTo>
                    <a:pt x="1485" y="1523"/>
                  </a:lnTo>
                  <a:lnTo>
                    <a:pt x="1449" y="1447"/>
                  </a:lnTo>
                  <a:close/>
                  <a:moveTo>
                    <a:pt x="623" y="1939"/>
                  </a:moveTo>
                  <a:lnTo>
                    <a:pt x="623" y="1939"/>
                  </a:lnTo>
                  <a:lnTo>
                    <a:pt x="625" y="1952"/>
                  </a:lnTo>
                  <a:lnTo>
                    <a:pt x="632" y="1964"/>
                  </a:lnTo>
                  <a:lnTo>
                    <a:pt x="632" y="1964"/>
                  </a:lnTo>
                  <a:lnTo>
                    <a:pt x="655" y="1995"/>
                  </a:lnTo>
                  <a:lnTo>
                    <a:pt x="677" y="2027"/>
                  </a:lnTo>
                  <a:lnTo>
                    <a:pt x="720" y="2094"/>
                  </a:lnTo>
                  <a:lnTo>
                    <a:pt x="759" y="2161"/>
                  </a:lnTo>
                  <a:lnTo>
                    <a:pt x="793" y="2229"/>
                  </a:lnTo>
                  <a:lnTo>
                    <a:pt x="821" y="2288"/>
                  </a:lnTo>
                  <a:lnTo>
                    <a:pt x="841" y="2341"/>
                  </a:lnTo>
                  <a:lnTo>
                    <a:pt x="849" y="2363"/>
                  </a:lnTo>
                  <a:lnTo>
                    <a:pt x="854" y="2382"/>
                  </a:lnTo>
                  <a:lnTo>
                    <a:pt x="856" y="2397"/>
                  </a:lnTo>
                  <a:lnTo>
                    <a:pt x="856" y="2410"/>
                  </a:lnTo>
                  <a:lnTo>
                    <a:pt x="856" y="2410"/>
                  </a:lnTo>
                  <a:lnTo>
                    <a:pt x="850" y="2428"/>
                  </a:lnTo>
                  <a:lnTo>
                    <a:pt x="845" y="2447"/>
                  </a:lnTo>
                  <a:lnTo>
                    <a:pt x="837" y="2467"/>
                  </a:lnTo>
                  <a:lnTo>
                    <a:pt x="828" y="2488"/>
                  </a:lnTo>
                  <a:lnTo>
                    <a:pt x="806" y="2527"/>
                  </a:lnTo>
                  <a:lnTo>
                    <a:pt x="780" y="2566"/>
                  </a:lnTo>
                  <a:lnTo>
                    <a:pt x="750" y="2606"/>
                  </a:lnTo>
                  <a:lnTo>
                    <a:pt x="718" y="2645"/>
                  </a:lnTo>
                  <a:lnTo>
                    <a:pt x="653" y="2719"/>
                  </a:lnTo>
                  <a:lnTo>
                    <a:pt x="653" y="2719"/>
                  </a:lnTo>
                  <a:lnTo>
                    <a:pt x="617" y="2760"/>
                  </a:lnTo>
                  <a:lnTo>
                    <a:pt x="617" y="2760"/>
                  </a:lnTo>
                  <a:lnTo>
                    <a:pt x="591" y="2650"/>
                  </a:lnTo>
                  <a:lnTo>
                    <a:pt x="554" y="2495"/>
                  </a:lnTo>
                  <a:lnTo>
                    <a:pt x="554" y="2495"/>
                  </a:lnTo>
                  <a:lnTo>
                    <a:pt x="582" y="2456"/>
                  </a:lnTo>
                  <a:lnTo>
                    <a:pt x="599" y="2425"/>
                  </a:lnTo>
                  <a:lnTo>
                    <a:pt x="606" y="2410"/>
                  </a:lnTo>
                  <a:lnTo>
                    <a:pt x="610" y="2397"/>
                  </a:lnTo>
                  <a:lnTo>
                    <a:pt x="612" y="2385"/>
                  </a:lnTo>
                  <a:lnTo>
                    <a:pt x="612" y="2374"/>
                  </a:lnTo>
                  <a:lnTo>
                    <a:pt x="612" y="2374"/>
                  </a:lnTo>
                  <a:lnTo>
                    <a:pt x="610" y="2363"/>
                  </a:lnTo>
                  <a:lnTo>
                    <a:pt x="604" y="2352"/>
                  </a:lnTo>
                  <a:lnTo>
                    <a:pt x="597" y="2339"/>
                  </a:lnTo>
                  <a:lnTo>
                    <a:pt x="586" y="2324"/>
                  </a:lnTo>
                  <a:lnTo>
                    <a:pt x="554" y="2286"/>
                  </a:lnTo>
                  <a:lnTo>
                    <a:pt x="507" y="2234"/>
                  </a:lnTo>
                  <a:lnTo>
                    <a:pt x="507" y="2234"/>
                  </a:lnTo>
                  <a:lnTo>
                    <a:pt x="492" y="2219"/>
                  </a:lnTo>
                  <a:lnTo>
                    <a:pt x="492" y="2219"/>
                  </a:lnTo>
                  <a:lnTo>
                    <a:pt x="446" y="2012"/>
                  </a:lnTo>
                  <a:lnTo>
                    <a:pt x="446" y="2012"/>
                  </a:lnTo>
                  <a:lnTo>
                    <a:pt x="444" y="2005"/>
                  </a:lnTo>
                  <a:lnTo>
                    <a:pt x="438" y="1997"/>
                  </a:lnTo>
                  <a:lnTo>
                    <a:pt x="434" y="1992"/>
                  </a:lnTo>
                  <a:lnTo>
                    <a:pt x="427" y="1986"/>
                  </a:lnTo>
                  <a:lnTo>
                    <a:pt x="419" y="1982"/>
                  </a:lnTo>
                  <a:lnTo>
                    <a:pt x="412" y="1980"/>
                  </a:lnTo>
                  <a:lnTo>
                    <a:pt x="405" y="1980"/>
                  </a:lnTo>
                  <a:lnTo>
                    <a:pt x="395" y="1980"/>
                  </a:lnTo>
                  <a:lnTo>
                    <a:pt x="395" y="1980"/>
                  </a:lnTo>
                  <a:lnTo>
                    <a:pt x="388" y="1984"/>
                  </a:lnTo>
                  <a:lnTo>
                    <a:pt x="380" y="1988"/>
                  </a:lnTo>
                  <a:lnTo>
                    <a:pt x="375" y="1993"/>
                  </a:lnTo>
                  <a:lnTo>
                    <a:pt x="369" y="1999"/>
                  </a:lnTo>
                  <a:lnTo>
                    <a:pt x="365" y="2007"/>
                  </a:lnTo>
                  <a:lnTo>
                    <a:pt x="363" y="2014"/>
                  </a:lnTo>
                  <a:lnTo>
                    <a:pt x="362" y="2023"/>
                  </a:lnTo>
                  <a:lnTo>
                    <a:pt x="363" y="2031"/>
                  </a:lnTo>
                  <a:lnTo>
                    <a:pt x="363" y="2031"/>
                  </a:lnTo>
                  <a:lnTo>
                    <a:pt x="401" y="2203"/>
                  </a:lnTo>
                  <a:lnTo>
                    <a:pt x="459" y="2460"/>
                  </a:lnTo>
                  <a:lnTo>
                    <a:pt x="516" y="2705"/>
                  </a:lnTo>
                  <a:lnTo>
                    <a:pt x="539" y="2790"/>
                  </a:lnTo>
                  <a:lnTo>
                    <a:pt x="546" y="2818"/>
                  </a:lnTo>
                  <a:lnTo>
                    <a:pt x="552" y="2833"/>
                  </a:lnTo>
                  <a:lnTo>
                    <a:pt x="552" y="2833"/>
                  </a:lnTo>
                  <a:lnTo>
                    <a:pt x="556" y="2841"/>
                  </a:lnTo>
                  <a:lnTo>
                    <a:pt x="561" y="2848"/>
                  </a:lnTo>
                  <a:lnTo>
                    <a:pt x="569" y="2852"/>
                  </a:lnTo>
                  <a:lnTo>
                    <a:pt x="574" y="2856"/>
                  </a:lnTo>
                  <a:lnTo>
                    <a:pt x="582" y="2858"/>
                  </a:lnTo>
                  <a:lnTo>
                    <a:pt x="591" y="2859"/>
                  </a:lnTo>
                  <a:lnTo>
                    <a:pt x="599" y="2858"/>
                  </a:lnTo>
                  <a:lnTo>
                    <a:pt x="608" y="2856"/>
                  </a:lnTo>
                  <a:lnTo>
                    <a:pt x="608" y="2856"/>
                  </a:lnTo>
                  <a:lnTo>
                    <a:pt x="627" y="2848"/>
                  </a:lnTo>
                  <a:lnTo>
                    <a:pt x="649" y="2843"/>
                  </a:lnTo>
                  <a:lnTo>
                    <a:pt x="677" y="2837"/>
                  </a:lnTo>
                  <a:lnTo>
                    <a:pt x="709" y="2833"/>
                  </a:lnTo>
                  <a:lnTo>
                    <a:pt x="725" y="2831"/>
                  </a:lnTo>
                  <a:lnTo>
                    <a:pt x="742" y="2833"/>
                  </a:lnTo>
                  <a:lnTo>
                    <a:pt x="761" y="2833"/>
                  </a:lnTo>
                  <a:lnTo>
                    <a:pt x="778" y="2837"/>
                  </a:lnTo>
                  <a:lnTo>
                    <a:pt x="796" y="2843"/>
                  </a:lnTo>
                  <a:lnTo>
                    <a:pt x="813" y="2848"/>
                  </a:lnTo>
                  <a:lnTo>
                    <a:pt x="813" y="2848"/>
                  </a:lnTo>
                  <a:lnTo>
                    <a:pt x="830" y="2858"/>
                  </a:lnTo>
                  <a:lnTo>
                    <a:pt x="845" y="2869"/>
                  </a:lnTo>
                  <a:lnTo>
                    <a:pt x="858" y="2880"/>
                  </a:lnTo>
                  <a:lnTo>
                    <a:pt x="871" y="2895"/>
                  </a:lnTo>
                  <a:lnTo>
                    <a:pt x="884" y="2912"/>
                  </a:lnTo>
                  <a:lnTo>
                    <a:pt x="893" y="2928"/>
                  </a:lnTo>
                  <a:lnTo>
                    <a:pt x="903" y="2949"/>
                  </a:lnTo>
                  <a:lnTo>
                    <a:pt x="910" y="2971"/>
                  </a:lnTo>
                  <a:lnTo>
                    <a:pt x="910" y="2971"/>
                  </a:lnTo>
                  <a:lnTo>
                    <a:pt x="918" y="2994"/>
                  </a:lnTo>
                  <a:lnTo>
                    <a:pt x="920" y="3012"/>
                  </a:lnTo>
                  <a:lnTo>
                    <a:pt x="920" y="3029"/>
                  </a:lnTo>
                  <a:lnTo>
                    <a:pt x="916" y="3042"/>
                  </a:lnTo>
                  <a:lnTo>
                    <a:pt x="916" y="3042"/>
                  </a:lnTo>
                  <a:lnTo>
                    <a:pt x="908" y="3052"/>
                  </a:lnTo>
                  <a:lnTo>
                    <a:pt x="897" y="3059"/>
                  </a:lnTo>
                  <a:lnTo>
                    <a:pt x="884" y="3067"/>
                  </a:lnTo>
                  <a:lnTo>
                    <a:pt x="869" y="3074"/>
                  </a:lnTo>
                  <a:lnTo>
                    <a:pt x="830" y="3087"/>
                  </a:lnTo>
                  <a:lnTo>
                    <a:pt x="785" y="3098"/>
                  </a:lnTo>
                  <a:lnTo>
                    <a:pt x="770" y="3102"/>
                  </a:lnTo>
                  <a:lnTo>
                    <a:pt x="770" y="3102"/>
                  </a:lnTo>
                  <a:lnTo>
                    <a:pt x="714" y="3117"/>
                  </a:lnTo>
                  <a:lnTo>
                    <a:pt x="660" y="3128"/>
                  </a:lnTo>
                  <a:lnTo>
                    <a:pt x="608" y="3137"/>
                  </a:lnTo>
                  <a:lnTo>
                    <a:pt x="559" y="3143"/>
                  </a:lnTo>
                  <a:lnTo>
                    <a:pt x="515" y="3145"/>
                  </a:lnTo>
                  <a:lnTo>
                    <a:pt x="477" y="3145"/>
                  </a:lnTo>
                  <a:lnTo>
                    <a:pt x="446" y="3141"/>
                  </a:lnTo>
                  <a:lnTo>
                    <a:pt x="431" y="3139"/>
                  </a:lnTo>
                  <a:lnTo>
                    <a:pt x="419" y="3136"/>
                  </a:lnTo>
                  <a:lnTo>
                    <a:pt x="419" y="3136"/>
                  </a:lnTo>
                  <a:lnTo>
                    <a:pt x="408" y="3119"/>
                  </a:lnTo>
                  <a:lnTo>
                    <a:pt x="393" y="3089"/>
                  </a:lnTo>
                  <a:lnTo>
                    <a:pt x="375" y="3046"/>
                  </a:lnTo>
                  <a:lnTo>
                    <a:pt x="354" y="2992"/>
                  </a:lnTo>
                  <a:lnTo>
                    <a:pt x="328" y="2923"/>
                  </a:lnTo>
                  <a:lnTo>
                    <a:pt x="300" y="2843"/>
                  </a:lnTo>
                  <a:lnTo>
                    <a:pt x="270" y="2749"/>
                  </a:lnTo>
                  <a:lnTo>
                    <a:pt x="237" y="2643"/>
                  </a:lnTo>
                  <a:lnTo>
                    <a:pt x="237" y="2643"/>
                  </a:lnTo>
                  <a:lnTo>
                    <a:pt x="184" y="2464"/>
                  </a:lnTo>
                  <a:lnTo>
                    <a:pt x="141" y="2303"/>
                  </a:lnTo>
                  <a:lnTo>
                    <a:pt x="125" y="2234"/>
                  </a:lnTo>
                  <a:lnTo>
                    <a:pt x="112" y="2178"/>
                  </a:lnTo>
                  <a:lnTo>
                    <a:pt x="104" y="2133"/>
                  </a:lnTo>
                  <a:lnTo>
                    <a:pt x="100" y="2105"/>
                  </a:lnTo>
                  <a:lnTo>
                    <a:pt x="100" y="2105"/>
                  </a:lnTo>
                  <a:lnTo>
                    <a:pt x="99" y="2098"/>
                  </a:lnTo>
                  <a:lnTo>
                    <a:pt x="97" y="2091"/>
                  </a:lnTo>
                  <a:lnTo>
                    <a:pt x="97" y="2091"/>
                  </a:lnTo>
                  <a:lnTo>
                    <a:pt x="91" y="2036"/>
                  </a:lnTo>
                  <a:lnTo>
                    <a:pt x="87" y="1975"/>
                  </a:lnTo>
                  <a:lnTo>
                    <a:pt x="85" y="1904"/>
                  </a:lnTo>
                  <a:lnTo>
                    <a:pt x="87" y="1829"/>
                  </a:lnTo>
                  <a:lnTo>
                    <a:pt x="89" y="1788"/>
                  </a:lnTo>
                  <a:lnTo>
                    <a:pt x="95" y="1749"/>
                  </a:lnTo>
                  <a:lnTo>
                    <a:pt x="100" y="1708"/>
                  </a:lnTo>
                  <a:lnTo>
                    <a:pt x="108" y="1667"/>
                  </a:lnTo>
                  <a:lnTo>
                    <a:pt x="115" y="1626"/>
                  </a:lnTo>
                  <a:lnTo>
                    <a:pt x="126" y="1585"/>
                  </a:lnTo>
                  <a:lnTo>
                    <a:pt x="141" y="1544"/>
                  </a:lnTo>
                  <a:lnTo>
                    <a:pt x="156" y="1503"/>
                  </a:lnTo>
                  <a:lnTo>
                    <a:pt x="156" y="1503"/>
                  </a:lnTo>
                  <a:lnTo>
                    <a:pt x="173" y="1463"/>
                  </a:lnTo>
                  <a:lnTo>
                    <a:pt x="194" y="1426"/>
                  </a:lnTo>
                  <a:lnTo>
                    <a:pt x="212" y="1393"/>
                  </a:lnTo>
                  <a:lnTo>
                    <a:pt x="235" y="1361"/>
                  </a:lnTo>
                  <a:lnTo>
                    <a:pt x="255" y="1333"/>
                  </a:lnTo>
                  <a:lnTo>
                    <a:pt x="278" y="1307"/>
                  </a:lnTo>
                  <a:lnTo>
                    <a:pt x="300" y="1282"/>
                  </a:lnTo>
                  <a:lnTo>
                    <a:pt x="322" y="1260"/>
                  </a:lnTo>
                  <a:lnTo>
                    <a:pt x="347" y="1241"/>
                  </a:lnTo>
                  <a:lnTo>
                    <a:pt x="369" y="1225"/>
                  </a:lnTo>
                  <a:lnTo>
                    <a:pt x="390" y="1208"/>
                  </a:lnTo>
                  <a:lnTo>
                    <a:pt x="412" y="1195"/>
                  </a:lnTo>
                  <a:lnTo>
                    <a:pt x="451" y="1172"/>
                  </a:lnTo>
                  <a:lnTo>
                    <a:pt x="487" y="1156"/>
                  </a:lnTo>
                  <a:lnTo>
                    <a:pt x="487" y="1156"/>
                  </a:lnTo>
                  <a:lnTo>
                    <a:pt x="496" y="1150"/>
                  </a:lnTo>
                  <a:lnTo>
                    <a:pt x="505" y="1139"/>
                  </a:lnTo>
                  <a:lnTo>
                    <a:pt x="511" y="1128"/>
                  </a:lnTo>
                  <a:lnTo>
                    <a:pt x="511" y="1115"/>
                  </a:lnTo>
                  <a:lnTo>
                    <a:pt x="511" y="1115"/>
                  </a:lnTo>
                  <a:lnTo>
                    <a:pt x="509" y="1101"/>
                  </a:lnTo>
                  <a:lnTo>
                    <a:pt x="503" y="1092"/>
                  </a:lnTo>
                  <a:lnTo>
                    <a:pt x="494" y="1083"/>
                  </a:lnTo>
                  <a:lnTo>
                    <a:pt x="481" y="1077"/>
                  </a:lnTo>
                  <a:lnTo>
                    <a:pt x="481" y="1077"/>
                  </a:lnTo>
                  <a:lnTo>
                    <a:pt x="455" y="1068"/>
                  </a:lnTo>
                  <a:lnTo>
                    <a:pt x="429" y="1057"/>
                  </a:lnTo>
                  <a:lnTo>
                    <a:pt x="403" y="1044"/>
                  </a:lnTo>
                  <a:lnTo>
                    <a:pt x="380" y="1031"/>
                  </a:lnTo>
                  <a:lnTo>
                    <a:pt x="356" y="1016"/>
                  </a:lnTo>
                  <a:lnTo>
                    <a:pt x="335" y="1001"/>
                  </a:lnTo>
                  <a:lnTo>
                    <a:pt x="315" y="984"/>
                  </a:lnTo>
                  <a:lnTo>
                    <a:pt x="294" y="965"/>
                  </a:lnTo>
                  <a:lnTo>
                    <a:pt x="278" y="945"/>
                  </a:lnTo>
                  <a:lnTo>
                    <a:pt x="259" y="924"/>
                  </a:lnTo>
                  <a:lnTo>
                    <a:pt x="244" y="902"/>
                  </a:lnTo>
                  <a:lnTo>
                    <a:pt x="229" y="878"/>
                  </a:lnTo>
                  <a:lnTo>
                    <a:pt x="216" y="853"/>
                  </a:lnTo>
                  <a:lnTo>
                    <a:pt x="205" y="829"/>
                  </a:lnTo>
                  <a:lnTo>
                    <a:pt x="194" y="801"/>
                  </a:lnTo>
                  <a:lnTo>
                    <a:pt x="184" y="773"/>
                  </a:lnTo>
                  <a:lnTo>
                    <a:pt x="184" y="773"/>
                  </a:lnTo>
                  <a:lnTo>
                    <a:pt x="177" y="745"/>
                  </a:lnTo>
                  <a:lnTo>
                    <a:pt x="171" y="715"/>
                  </a:lnTo>
                  <a:lnTo>
                    <a:pt x="166" y="687"/>
                  </a:lnTo>
                  <a:lnTo>
                    <a:pt x="162" y="657"/>
                  </a:lnTo>
                  <a:lnTo>
                    <a:pt x="162" y="627"/>
                  </a:lnTo>
                  <a:lnTo>
                    <a:pt x="162" y="598"/>
                  </a:lnTo>
                  <a:lnTo>
                    <a:pt x="162" y="568"/>
                  </a:lnTo>
                  <a:lnTo>
                    <a:pt x="166" y="538"/>
                  </a:lnTo>
                  <a:lnTo>
                    <a:pt x="169" y="510"/>
                  </a:lnTo>
                  <a:lnTo>
                    <a:pt x="175" y="480"/>
                  </a:lnTo>
                  <a:lnTo>
                    <a:pt x="182" y="450"/>
                  </a:lnTo>
                  <a:lnTo>
                    <a:pt x="192" y="422"/>
                  </a:lnTo>
                  <a:lnTo>
                    <a:pt x="203" y="394"/>
                  </a:lnTo>
                  <a:lnTo>
                    <a:pt x="214" y="366"/>
                  </a:lnTo>
                  <a:lnTo>
                    <a:pt x="227" y="340"/>
                  </a:lnTo>
                  <a:lnTo>
                    <a:pt x="242" y="314"/>
                  </a:lnTo>
                  <a:lnTo>
                    <a:pt x="242" y="314"/>
                  </a:lnTo>
                  <a:lnTo>
                    <a:pt x="255" y="293"/>
                  </a:lnTo>
                  <a:lnTo>
                    <a:pt x="270" y="273"/>
                  </a:lnTo>
                  <a:lnTo>
                    <a:pt x="285" y="252"/>
                  </a:lnTo>
                  <a:lnTo>
                    <a:pt x="300" y="234"/>
                  </a:lnTo>
                  <a:lnTo>
                    <a:pt x="317" y="217"/>
                  </a:lnTo>
                  <a:lnTo>
                    <a:pt x="334" y="200"/>
                  </a:lnTo>
                  <a:lnTo>
                    <a:pt x="352" y="185"/>
                  </a:lnTo>
                  <a:lnTo>
                    <a:pt x="371" y="170"/>
                  </a:lnTo>
                  <a:lnTo>
                    <a:pt x="390" y="157"/>
                  </a:lnTo>
                  <a:lnTo>
                    <a:pt x="410" y="144"/>
                  </a:lnTo>
                  <a:lnTo>
                    <a:pt x="431" y="133"/>
                  </a:lnTo>
                  <a:lnTo>
                    <a:pt x="453" y="124"/>
                  </a:lnTo>
                  <a:lnTo>
                    <a:pt x="474" y="114"/>
                  </a:lnTo>
                  <a:lnTo>
                    <a:pt x="496" y="107"/>
                  </a:lnTo>
                  <a:lnTo>
                    <a:pt x="518" y="101"/>
                  </a:lnTo>
                  <a:lnTo>
                    <a:pt x="543" y="96"/>
                  </a:lnTo>
                  <a:lnTo>
                    <a:pt x="543" y="96"/>
                  </a:lnTo>
                  <a:lnTo>
                    <a:pt x="567" y="90"/>
                  </a:lnTo>
                  <a:lnTo>
                    <a:pt x="593" y="88"/>
                  </a:lnTo>
                  <a:lnTo>
                    <a:pt x="619" y="84"/>
                  </a:lnTo>
                  <a:lnTo>
                    <a:pt x="645" y="84"/>
                  </a:lnTo>
                  <a:lnTo>
                    <a:pt x="645" y="84"/>
                  </a:lnTo>
                  <a:lnTo>
                    <a:pt x="684" y="86"/>
                  </a:lnTo>
                  <a:lnTo>
                    <a:pt x="724" y="90"/>
                  </a:lnTo>
                  <a:lnTo>
                    <a:pt x="765" y="97"/>
                  </a:lnTo>
                  <a:lnTo>
                    <a:pt x="804" y="109"/>
                  </a:lnTo>
                  <a:lnTo>
                    <a:pt x="845" y="122"/>
                  </a:lnTo>
                  <a:lnTo>
                    <a:pt x="884" y="139"/>
                  </a:lnTo>
                  <a:lnTo>
                    <a:pt x="923" y="157"/>
                  </a:lnTo>
                  <a:lnTo>
                    <a:pt x="962" y="180"/>
                  </a:lnTo>
                  <a:lnTo>
                    <a:pt x="998" y="206"/>
                  </a:lnTo>
                  <a:lnTo>
                    <a:pt x="1033" y="236"/>
                  </a:lnTo>
                  <a:lnTo>
                    <a:pt x="1067" y="267"/>
                  </a:lnTo>
                  <a:lnTo>
                    <a:pt x="1097" y="303"/>
                  </a:lnTo>
                  <a:lnTo>
                    <a:pt x="1125" y="342"/>
                  </a:lnTo>
                  <a:lnTo>
                    <a:pt x="1136" y="362"/>
                  </a:lnTo>
                  <a:lnTo>
                    <a:pt x="1149" y="383"/>
                  </a:lnTo>
                  <a:lnTo>
                    <a:pt x="1160" y="405"/>
                  </a:lnTo>
                  <a:lnTo>
                    <a:pt x="1170" y="430"/>
                  </a:lnTo>
                  <a:lnTo>
                    <a:pt x="1179" y="454"/>
                  </a:lnTo>
                  <a:lnTo>
                    <a:pt x="1186" y="478"/>
                  </a:lnTo>
                  <a:lnTo>
                    <a:pt x="1186" y="478"/>
                  </a:lnTo>
                  <a:lnTo>
                    <a:pt x="1194" y="506"/>
                  </a:lnTo>
                  <a:lnTo>
                    <a:pt x="1201" y="532"/>
                  </a:lnTo>
                  <a:lnTo>
                    <a:pt x="1205" y="558"/>
                  </a:lnTo>
                  <a:lnTo>
                    <a:pt x="1209" y="583"/>
                  </a:lnTo>
                  <a:lnTo>
                    <a:pt x="1211" y="607"/>
                  </a:lnTo>
                  <a:lnTo>
                    <a:pt x="1211" y="631"/>
                  </a:lnTo>
                  <a:lnTo>
                    <a:pt x="1211" y="655"/>
                  </a:lnTo>
                  <a:lnTo>
                    <a:pt x="1209" y="678"/>
                  </a:lnTo>
                  <a:lnTo>
                    <a:pt x="1205" y="700"/>
                  </a:lnTo>
                  <a:lnTo>
                    <a:pt x="1201" y="723"/>
                  </a:lnTo>
                  <a:lnTo>
                    <a:pt x="1196" y="743"/>
                  </a:lnTo>
                  <a:lnTo>
                    <a:pt x="1188" y="764"/>
                  </a:lnTo>
                  <a:lnTo>
                    <a:pt x="1173" y="803"/>
                  </a:lnTo>
                  <a:lnTo>
                    <a:pt x="1155" y="840"/>
                  </a:lnTo>
                  <a:lnTo>
                    <a:pt x="1132" y="876"/>
                  </a:lnTo>
                  <a:lnTo>
                    <a:pt x="1108" y="907"/>
                  </a:lnTo>
                  <a:lnTo>
                    <a:pt x="1080" y="935"/>
                  </a:lnTo>
                  <a:lnTo>
                    <a:pt x="1052" y="963"/>
                  </a:lnTo>
                  <a:lnTo>
                    <a:pt x="1020" y="988"/>
                  </a:lnTo>
                  <a:lnTo>
                    <a:pt x="989" y="1010"/>
                  </a:lnTo>
                  <a:lnTo>
                    <a:pt x="957" y="1029"/>
                  </a:lnTo>
                  <a:lnTo>
                    <a:pt x="923" y="1045"/>
                  </a:lnTo>
                  <a:lnTo>
                    <a:pt x="923" y="1045"/>
                  </a:lnTo>
                  <a:lnTo>
                    <a:pt x="901" y="1055"/>
                  </a:lnTo>
                  <a:lnTo>
                    <a:pt x="877" y="1064"/>
                  </a:lnTo>
                  <a:lnTo>
                    <a:pt x="822" y="1081"/>
                  </a:lnTo>
                  <a:lnTo>
                    <a:pt x="770" y="1094"/>
                  </a:lnTo>
                  <a:lnTo>
                    <a:pt x="718" y="1105"/>
                  </a:lnTo>
                  <a:lnTo>
                    <a:pt x="671" y="1113"/>
                  </a:lnTo>
                  <a:lnTo>
                    <a:pt x="634" y="1118"/>
                  </a:lnTo>
                  <a:lnTo>
                    <a:pt x="600" y="1124"/>
                  </a:lnTo>
                  <a:lnTo>
                    <a:pt x="600" y="1124"/>
                  </a:lnTo>
                  <a:lnTo>
                    <a:pt x="591" y="1124"/>
                  </a:lnTo>
                  <a:lnTo>
                    <a:pt x="584" y="1126"/>
                  </a:lnTo>
                  <a:lnTo>
                    <a:pt x="576" y="1128"/>
                  </a:lnTo>
                  <a:lnTo>
                    <a:pt x="569" y="1133"/>
                  </a:lnTo>
                  <a:lnTo>
                    <a:pt x="563" y="1139"/>
                  </a:lnTo>
                  <a:lnTo>
                    <a:pt x="559" y="1146"/>
                  </a:lnTo>
                  <a:lnTo>
                    <a:pt x="556" y="1154"/>
                  </a:lnTo>
                  <a:lnTo>
                    <a:pt x="554" y="1161"/>
                  </a:lnTo>
                  <a:lnTo>
                    <a:pt x="554" y="1161"/>
                  </a:lnTo>
                  <a:lnTo>
                    <a:pt x="554" y="1171"/>
                  </a:lnTo>
                  <a:lnTo>
                    <a:pt x="556" y="1178"/>
                  </a:lnTo>
                  <a:lnTo>
                    <a:pt x="559" y="1185"/>
                  </a:lnTo>
                  <a:lnTo>
                    <a:pt x="563" y="1193"/>
                  </a:lnTo>
                  <a:lnTo>
                    <a:pt x="569" y="1198"/>
                  </a:lnTo>
                  <a:lnTo>
                    <a:pt x="576" y="1202"/>
                  </a:lnTo>
                  <a:lnTo>
                    <a:pt x="584" y="1206"/>
                  </a:lnTo>
                  <a:lnTo>
                    <a:pt x="593" y="1208"/>
                  </a:lnTo>
                  <a:lnTo>
                    <a:pt x="593" y="1208"/>
                  </a:lnTo>
                  <a:lnTo>
                    <a:pt x="604" y="1208"/>
                  </a:lnTo>
                  <a:lnTo>
                    <a:pt x="636" y="1208"/>
                  </a:lnTo>
                  <a:lnTo>
                    <a:pt x="681" y="1206"/>
                  </a:lnTo>
                  <a:lnTo>
                    <a:pt x="740" y="1198"/>
                  </a:lnTo>
                  <a:lnTo>
                    <a:pt x="776" y="1193"/>
                  </a:lnTo>
                  <a:lnTo>
                    <a:pt x="813" y="1185"/>
                  </a:lnTo>
                  <a:lnTo>
                    <a:pt x="854" y="1176"/>
                  </a:lnTo>
                  <a:lnTo>
                    <a:pt x="897" y="1163"/>
                  </a:lnTo>
                  <a:lnTo>
                    <a:pt x="942" y="1148"/>
                  </a:lnTo>
                  <a:lnTo>
                    <a:pt x="989" y="1129"/>
                  </a:lnTo>
                  <a:lnTo>
                    <a:pt x="1037" y="1109"/>
                  </a:lnTo>
                  <a:lnTo>
                    <a:pt x="1089" y="1085"/>
                  </a:lnTo>
                  <a:lnTo>
                    <a:pt x="1089" y="1085"/>
                  </a:lnTo>
                  <a:lnTo>
                    <a:pt x="1123" y="1066"/>
                  </a:lnTo>
                  <a:lnTo>
                    <a:pt x="1155" y="1047"/>
                  </a:lnTo>
                  <a:lnTo>
                    <a:pt x="1212" y="1010"/>
                  </a:lnTo>
                  <a:lnTo>
                    <a:pt x="1263" y="975"/>
                  </a:lnTo>
                  <a:lnTo>
                    <a:pt x="1306" y="941"/>
                  </a:lnTo>
                  <a:lnTo>
                    <a:pt x="1306" y="941"/>
                  </a:lnTo>
                  <a:lnTo>
                    <a:pt x="1341" y="915"/>
                  </a:lnTo>
                  <a:lnTo>
                    <a:pt x="1369" y="894"/>
                  </a:lnTo>
                  <a:lnTo>
                    <a:pt x="1393" y="879"/>
                  </a:lnTo>
                  <a:lnTo>
                    <a:pt x="1416" y="870"/>
                  </a:lnTo>
                  <a:lnTo>
                    <a:pt x="1425" y="866"/>
                  </a:lnTo>
                  <a:lnTo>
                    <a:pt x="1435" y="866"/>
                  </a:lnTo>
                  <a:lnTo>
                    <a:pt x="1444" y="866"/>
                  </a:lnTo>
                  <a:lnTo>
                    <a:pt x="1453" y="868"/>
                  </a:lnTo>
                  <a:lnTo>
                    <a:pt x="1464" y="872"/>
                  </a:lnTo>
                  <a:lnTo>
                    <a:pt x="1474" y="876"/>
                  </a:lnTo>
                  <a:lnTo>
                    <a:pt x="1496" y="889"/>
                  </a:lnTo>
                  <a:lnTo>
                    <a:pt x="1496" y="889"/>
                  </a:lnTo>
                  <a:lnTo>
                    <a:pt x="1502" y="894"/>
                  </a:lnTo>
                  <a:lnTo>
                    <a:pt x="1507" y="902"/>
                  </a:lnTo>
                  <a:lnTo>
                    <a:pt x="1511" y="909"/>
                  </a:lnTo>
                  <a:lnTo>
                    <a:pt x="1513" y="917"/>
                  </a:lnTo>
                  <a:lnTo>
                    <a:pt x="1515" y="926"/>
                  </a:lnTo>
                  <a:lnTo>
                    <a:pt x="1513" y="935"/>
                  </a:lnTo>
                  <a:lnTo>
                    <a:pt x="1509" y="958"/>
                  </a:lnTo>
                  <a:lnTo>
                    <a:pt x="1509" y="958"/>
                  </a:lnTo>
                  <a:lnTo>
                    <a:pt x="1505" y="975"/>
                  </a:lnTo>
                  <a:lnTo>
                    <a:pt x="1498" y="989"/>
                  </a:lnTo>
                  <a:lnTo>
                    <a:pt x="1490" y="1006"/>
                  </a:lnTo>
                  <a:lnTo>
                    <a:pt x="1481" y="1023"/>
                  </a:lnTo>
                  <a:lnTo>
                    <a:pt x="1468" y="1040"/>
                  </a:lnTo>
                  <a:lnTo>
                    <a:pt x="1457" y="1059"/>
                  </a:lnTo>
                  <a:lnTo>
                    <a:pt x="1425" y="1094"/>
                  </a:lnTo>
                  <a:lnTo>
                    <a:pt x="1388" y="1129"/>
                  </a:lnTo>
                  <a:lnTo>
                    <a:pt x="1345" y="1167"/>
                  </a:lnTo>
                  <a:lnTo>
                    <a:pt x="1295" y="1202"/>
                  </a:lnTo>
                  <a:lnTo>
                    <a:pt x="1239" y="1238"/>
                  </a:lnTo>
                  <a:lnTo>
                    <a:pt x="1177" y="1271"/>
                  </a:lnTo>
                  <a:lnTo>
                    <a:pt x="1110" y="1305"/>
                  </a:lnTo>
                  <a:lnTo>
                    <a:pt x="1074" y="1320"/>
                  </a:lnTo>
                  <a:lnTo>
                    <a:pt x="1035" y="1335"/>
                  </a:lnTo>
                  <a:lnTo>
                    <a:pt x="996" y="1350"/>
                  </a:lnTo>
                  <a:lnTo>
                    <a:pt x="957" y="1363"/>
                  </a:lnTo>
                  <a:lnTo>
                    <a:pt x="914" y="1376"/>
                  </a:lnTo>
                  <a:lnTo>
                    <a:pt x="871" y="1387"/>
                  </a:lnTo>
                  <a:lnTo>
                    <a:pt x="826" y="1398"/>
                  </a:lnTo>
                  <a:lnTo>
                    <a:pt x="780" y="1409"/>
                  </a:lnTo>
                  <a:lnTo>
                    <a:pt x="733" y="1417"/>
                  </a:lnTo>
                  <a:lnTo>
                    <a:pt x="683" y="1426"/>
                  </a:lnTo>
                  <a:lnTo>
                    <a:pt x="632" y="1434"/>
                  </a:lnTo>
                  <a:lnTo>
                    <a:pt x="580" y="1439"/>
                  </a:lnTo>
                  <a:lnTo>
                    <a:pt x="580" y="1439"/>
                  </a:lnTo>
                  <a:lnTo>
                    <a:pt x="572" y="1441"/>
                  </a:lnTo>
                  <a:lnTo>
                    <a:pt x="565" y="1443"/>
                  </a:lnTo>
                  <a:lnTo>
                    <a:pt x="558" y="1449"/>
                  </a:lnTo>
                  <a:lnTo>
                    <a:pt x="552" y="1454"/>
                  </a:lnTo>
                  <a:lnTo>
                    <a:pt x="548" y="1462"/>
                  </a:lnTo>
                  <a:lnTo>
                    <a:pt x="544" y="1469"/>
                  </a:lnTo>
                  <a:lnTo>
                    <a:pt x="543" y="1477"/>
                  </a:lnTo>
                  <a:lnTo>
                    <a:pt x="543" y="1486"/>
                  </a:lnTo>
                  <a:lnTo>
                    <a:pt x="543" y="1486"/>
                  </a:lnTo>
                  <a:lnTo>
                    <a:pt x="544" y="1493"/>
                  </a:lnTo>
                  <a:lnTo>
                    <a:pt x="546" y="1501"/>
                  </a:lnTo>
                  <a:lnTo>
                    <a:pt x="552" y="1506"/>
                  </a:lnTo>
                  <a:lnTo>
                    <a:pt x="556" y="1512"/>
                  </a:lnTo>
                  <a:lnTo>
                    <a:pt x="563" y="1518"/>
                  </a:lnTo>
                  <a:lnTo>
                    <a:pt x="569" y="1519"/>
                  </a:lnTo>
                  <a:lnTo>
                    <a:pt x="576" y="1523"/>
                  </a:lnTo>
                  <a:lnTo>
                    <a:pt x="586" y="1523"/>
                  </a:lnTo>
                  <a:lnTo>
                    <a:pt x="586" y="1523"/>
                  </a:lnTo>
                  <a:lnTo>
                    <a:pt x="589" y="1523"/>
                  </a:lnTo>
                  <a:lnTo>
                    <a:pt x="589" y="1523"/>
                  </a:lnTo>
                  <a:lnTo>
                    <a:pt x="668" y="1514"/>
                  </a:lnTo>
                  <a:lnTo>
                    <a:pt x="742" y="1501"/>
                  </a:lnTo>
                  <a:lnTo>
                    <a:pt x="742" y="1501"/>
                  </a:lnTo>
                  <a:lnTo>
                    <a:pt x="725" y="1534"/>
                  </a:lnTo>
                  <a:lnTo>
                    <a:pt x="709" y="1568"/>
                  </a:lnTo>
                  <a:lnTo>
                    <a:pt x="694" y="1600"/>
                  </a:lnTo>
                  <a:lnTo>
                    <a:pt x="681" y="1631"/>
                  </a:lnTo>
                  <a:lnTo>
                    <a:pt x="669" y="1661"/>
                  </a:lnTo>
                  <a:lnTo>
                    <a:pt x="660" y="1691"/>
                  </a:lnTo>
                  <a:lnTo>
                    <a:pt x="643" y="1747"/>
                  </a:lnTo>
                  <a:lnTo>
                    <a:pt x="632" y="1801"/>
                  </a:lnTo>
                  <a:lnTo>
                    <a:pt x="627" y="1852"/>
                  </a:lnTo>
                  <a:lnTo>
                    <a:pt x="623" y="1898"/>
                  </a:lnTo>
                  <a:lnTo>
                    <a:pt x="623" y="1939"/>
                  </a:lnTo>
                  <a:lnTo>
                    <a:pt x="623" y="19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350"/>
            </a:p>
          </p:txBody>
        </p:sp>
        <p:sp>
          <p:nvSpPr>
            <p:cNvPr id="326" name="Freeform 253"/>
            <p:cNvSpPr/>
            <p:nvPr/>
          </p:nvSpPr>
          <p:spPr bwMode="auto">
            <a:xfrm>
              <a:off x="4352925" y="6815138"/>
              <a:ext cx="104775" cy="153988"/>
            </a:xfrm>
            <a:custGeom>
              <a:avLst/>
              <a:gdLst>
                <a:gd name="T0" fmla="*/ 15 w 132"/>
                <a:gd name="T1" fmla="*/ 145 h 194"/>
                <a:gd name="T2" fmla="*/ 15 w 132"/>
                <a:gd name="T3" fmla="*/ 145 h 194"/>
                <a:gd name="T4" fmla="*/ 18 w 132"/>
                <a:gd name="T5" fmla="*/ 156 h 194"/>
                <a:gd name="T6" fmla="*/ 24 w 132"/>
                <a:gd name="T7" fmla="*/ 167 h 194"/>
                <a:gd name="T8" fmla="*/ 31 w 132"/>
                <a:gd name="T9" fmla="*/ 177 h 194"/>
                <a:gd name="T10" fmla="*/ 39 w 132"/>
                <a:gd name="T11" fmla="*/ 184 h 194"/>
                <a:gd name="T12" fmla="*/ 48 w 132"/>
                <a:gd name="T13" fmla="*/ 190 h 194"/>
                <a:gd name="T14" fmla="*/ 59 w 132"/>
                <a:gd name="T15" fmla="*/ 194 h 194"/>
                <a:gd name="T16" fmla="*/ 72 w 132"/>
                <a:gd name="T17" fmla="*/ 194 h 194"/>
                <a:gd name="T18" fmla="*/ 84 w 132"/>
                <a:gd name="T19" fmla="*/ 194 h 194"/>
                <a:gd name="T20" fmla="*/ 84 w 132"/>
                <a:gd name="T21" fmla="*/ 194 h 194"/>
                <a:gd name="T22" fmla="*/ 95 w 132"/>
                <a:gd name="T23" fmla="*/ 190 h 194"/>
                <a:gd name="T24" fmla="*/ 106 w 132"/>
                <a:gd name="T25" fmla="*/ 184 h 194"/>
                <a:gd name="T26" fmla="*/ 115 w 132"/>
                <a:gd name="T27" fmla="*/ 177 h 194"/>
                <a:gd name="T28" fmla="*/ 121 w 132"/>
                <a:gd name="T29" fmla="*/ 167 h 194"/>
                <a:gd name="T30" fmla="*/ 127 w 132"/>
                <a:gd name="T31" fmla="*/ 158 h 194"/>
                <a:gd name="T32" fmla="*/ 130 w 132"/>
                <a:gd name="T33" fmla="*/ 147 h 194"/>
                <a:gd name="T34" fmla="*/ 132 w 132"/>
                <a:gd name="T35" fmla="*/ 136 h 194"/>
                <a:gd name="T36" fmla="*/ 130 w 132"/>
                <a:gd name="T37" fmla="*/ 123 h 194"/>
                <a:gd name="T38" fmla="*/ 117 w 132"/>
                <a:gd name="T39" fmla="*/ 48 h 194"/>
                <a:gd name="T40" fmla="*/ 117 w 132"/>
                <a:gd name="T41" fmla="*/ 48 h 194"/>
                <a:gd name="T42" fmla="*/ 113 w 132"/>
                <a:gd name="T43" fmla="*/ 37 h 194"/>
                <a:gd name="T44" fmla="*/ 108 w 132"/>
                <a:gd name="T45" fmla="*/ 26 h 194"/>
                <a:gd name="T46" fmla="*/ 100 w 132"/>
                <a:gd name="T47" fmla="*/ 16 h 194"/>
                <a:gd name="T48" fmla="*/ 93 w 132"/>
                <a:gd name="T49" fmla="*/ 9 h 194"/>
                <a:gd name="T50" fmla="*/ 82 w 132"/>
                <a:gd name="T51" fmla="*/ 3 h 194"/>
                <a:gd name="T52" fmla="*/ 71 w 132"/>
                <a:gd name="T53" fmla="*/ 0 h 194"/>
                <a:gd name="T54" fmla="*/ 59 w 132"/>
                <a:gd name="T55" fmla="*/ 0 h 194"/>
                <a:gd name="T56" fmla="*/ 48 w 132"/>
                <a:gd name="T57" fmla="*/ 0 h 194"/>
                <a:gd name="T58" fmla="*/ 48 w 132"/>
                <a:gd name="T59" fmla="*/ 0 h 194"/>
                <a:gd name="T60" fmla="*/ 35 w 132"/>
                <a:gd name="T61" fmla="*/ 3 h 194"/>
                <a:gd name="T62" fmla="*/ 26 w 132"/>
                <a:gd name="T63" fmla="*/ 9 h 194"/>
                <a:gd name="T64" fmla="*/ 16 w 132"/>
                <a:gd name="T65" fmla="*/ 16 h 194"/>
                <a:gd name="T66" fmla="*/ 9 w 132"/>
                <a:gd name="T67" fmla="*/ 26 h 194"/>
                <a:gd name="T68" fmla="*/ 5 w 132"/>
                <a:gd name="T69" fmla="*/ 35 h 194"/>
                <a:gd name="T70" fmla="*/ 1 w 132"/>
                <a:gd name="T71" fmla="*/ 46 h 194"/>
                <a:gd name="T72" fmla="*/ 0 w 132"/>
                <a:gd name="T73" fmla="*/ 57 h 194"/>
                <a:gd name="T74" fmla="*/ 1 w 132"/>
                <a:gd name="T75" fmla="*/ 70 h 194"/>
                <a:gd name="T76" fmla="*/ 15 w 132"/>
                <a:gd name="T77" fmla="*/ 14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2" h="194">
                  <a:moveTo>
                    <a:pt x="15" y="145"/>
                  </a:moveTo>
                  <a:lnTo>
                    <a:pt x="15" y="145"/>
                  </a:lnTo>
                  <a:lnTo>
                    <a:pt x="18" y="156"/>
                  </a:lnTo>
                  <a:lnTo>
                    <a:pt x="24" y="167"/>
                  </a:lnTo>
                  <a:lnTo>
                    <a:pt x="31" y="177"/>
                  </a:lnTo>
                  <a:lnTo>
                    <a:pt x="39" y="184"/>
                  </a:lnTo>
                  <a:lnTo>
                    <a:pt x="48" y="190"/>
                  </a:lnTo>
                  <a:lnTo>
                    <a:pt x="59" y="194"/>
                  </a:lnTo>
                  <a:lnTo>
                    <a:pt x="72" y="194"/>
                  </a:lnTo>
                  <a:lnTo>
                    <a:pt x="84" y="194"/>
                  </a:lnTo>
                  <a:lnTo>
                    <a:pt x="84" y="194"/>
                  </a:lnTo>
                  <a:lnTo>
                    <a:pt x="95" y="190"/>
                  </a:lnTo>
                  <a:lnTo>
                    <a:pt x="106" y="184"/>
                  </a:lnTo>
                  <a:lnTo>
                    <a:pt x="115" y="177"/>
                  </a:lnTo>
                  <a:lnTo>
                    <a:pt x="121" y="167"/>
                  </a:lnTo>
                  <a:lnTo>
                    <a:pt x="127" y="158"/>
                  </a:lnTo>
                  <a:lnTo>
                    <a:pt x="130" y="147"/>
                  </a:lnTo>
                  <a:lnTo>
                    <a:pt x="132" y="136"/>
                  </a:lnTo>
                  <a:lnTo>
                    <a:pt x="130" y="123"/>
                  </a:lnTo>
                  <a:lnTo>
                    <a:pt x="117" y="48"/>
                  </a:lnTo>
                  <a:lnTo>
                    <a:pt x="117" y="48"/>
                  </a:lnTo>
                  <a:lnTo>
                    <a:pt x="113" y="37"/>
                  </a:lnTo>
                  <a:lnTo>
                    <a:pt x="108" y="26"/>
                  </a:lnTo>
                  <a:lnTo>
                    <a:pt x="100" y="16"/>
                  </a:lnTo>
                  <a:lnTo>
                    <a:pt x="93" y="9"/>
                  </a:lnTo>
                  <a:lnTo>
                    <a:pt x="82" y="3"/>
                  </a:lnTo>
                  <a:lnTo>
                    <a:pt x="71" y="0"/>
                  </a:lnTo>
                  <a:lnTo>
                    <a:pt x="59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35" y="3"/>
                  </a:lnTo>
                  <a:lnTo>
                    <a:pt x="26" y="9"/>
                  </a:lnTo>
                  <a:lnTo>
                    <a:pt x="16" y="16"/>
                  </a:lnTo>
                  <a:lnTo>
                    <a:pt x="9" y="26"/>
                  </a:lnTo>
                  <a:lnTo>
                    <a:pt x="5" y="35"/>
                  </a:lnTo>
                  <a:lnTo>
                    <a:pt x="1" y="46"/>
                  </a:lnTo>
                  <a:lnTo>
                    <a:pt x="0" y="57"/>
                  </a:lnTo>
                  <a:lnTo>
                    <a:pt x="1" y="70"/>
                  </a:lnTo>
                  <a:lnTo>
                    <a:pt x="15" y="1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350"/>
            </a:p>
          </p:txBody>
        </p:sp>
        <p:sp>
          <p:nvSpPr>
            <p:cNvPr id="327" name="Freeform 254"/>
            <p:cNvSpPr/>
            <p:nvPr/>
          </p:nvSpPr>
          <p:spPr bwMode="auto">
            <a:xfrm>
              <a:off x="4010025" y="6910388"/>
              <a:ext cx="106363" cy="155575"/>
            </a:xfrm>
            <a:custGeom>
              <a:avLst/>
              <a:gdLst>
                <a:gd name="T0" fmla="*/ 15 w 132"/>
                <a:gd name="T1" fmla="*/ 146 h 196"/>
                <a:gd name="T2" fmla="*/ 15 w 132"/>
                <a:gd name="T3" fmla="*/ 146 h 196"/>
                <a:gd name="T4" fmla="*/ 18 w 132"/>
                <a:gd name="T5" fmla="*/ 157 h 196"/>
                <a:gd name="T6" fmla="*/ 24 w 132"/>
                <a:gd name="T7" fmla="*/ 168 h 196"/>
                <a:gd name="T8" fmla="*/ 31 w 132"/>
                <a:gd name="T9" fmla="*/ 177 h 196"/>
                <a:gd name="T10" fmla="*/ 39 w 132"/>
                <a:gd name="T11" fmla="*/ 185 h 196"/>
                <a:gd name="T12" fmla="*/ 50 w 132"/>
                <a:gd name="T13" fmla="*/ 190 h 196"/>
                <a:gd name="T14" fmla="*/ 59 w 132"/>
                <a:gd name="T15" fmla="*/ 194 h 196"/>
                <a:gd name="T16" fmla="*/ 72 w 132"/>
                <a:gd name="T17" fmla="*/ 196 h 196"/>
                <a:gd name="T18" fmla="*/ 84 w 132"/>
                <a:gd name="T19" fmla="*/ 194 h 196"/>
                <a:gd name="T20" fmla="*/ 84 w 132"/>
                <a:gd name="T21" fmla="*/ 194 h 196"/>
                <a:gd name="T22" fmla="*/ 97 w 132"/>
                <a:gd name="T23" fmla="*/ 190 h 196"/>
                <a:gd name="T24" fmla="*/ 106 w 132"/>
                <a:gd name="T25" fmla="*/ 185 h 196"/>
                <a:gd name="T26" fmla="*/ 115 w 132"/>
                <a:gd name="T27" fmla="*/ 177 h 196"/>
                <a:gd name="T28" fmla="*/ 123 w 132"/>
                <a:gd name="T29" fmla="*/ 168 h 196"/>
                <a:gd name="T30" fmla="*/ 126 w 132"/>
                <a:gd name="T31" fmla="*/ 159 h 196"/>
                <a:gd name="T32" fmla="*/ 130 w 132"/>
                <a:gd name="T33" fmla="*/ 147 h 196"/>
                <a:gd name="T34" fmla="*/ 132 w 132"/>
                <a:gd name="T35" fmla="*/ 136 h 196"/>
                <a:gd name="T36" fmla="*/ 130 w 132"/>
                <a:gd name="T37" fmla="*/ 123 h 196"/>
                <a:gd name="T38" fmla="*/ 117 w 132"/>
                <a:gd name="T39" fmla="*/ 50 h 196"/>
                <a:gd name="T40" fmla="*/ 117 w 132"/>
                <a:gd name="T41" fmla="*/ 50 h 196"/>
                <a:gd name="T42" fmla="*/ 113 w 132"/>
                <a:gd name="T43" fmla="*/ 37 h 196"/>
                <a:gd name="T44" fmla="*/ 108 w 132"/>
                <a:gd name="T45" fmla="*/ 28 h 196"/>
                <a:gd name="T46" fmla="*/ 100 w 132"/>
                <a:gd name="T47" fmla="*/ 19 h 196"/>
                <a:gd name="T48" fmla="*/ 93 w 132"/>
                <a:gd name="T49" fmla="*/ 11 h 196"/>
                <a:gd name="T50" fmla="*/ 82 w 132"/>
                <a:gd name="T51" fmla="*/ 6 h 196"/>
                <a:gd name="T52" fmla="*/ 72 w 132"/>
                <a:gd name="T53" fmla="*/ 2 h 196"/>
                <a:gd name="T54" fmla="*/ 59 w 132"/>
                <a:gd name="T55" fmla="*/ 0 h 196"/>
                <a:gd name="T56" fmla="*/ 48 w 132"/>
                <a:gd name="T57" fmla="*/ 0 h 196"/>
                <a:gd name="T58" fmla="*/ 48 w 132"/>
                <a:gd name="T59" fmla="*/ 0 h 196"/>
                <a:gd name="T60" fmla="*/ 37 w 132"/>
                <a:gd name="T61" fmla="*/ 4 h 196"/>
                <a:gd name="T62" fmla="*/ 26 w 132"/>
                <a:gd name="T63" fmla="*/ 9 h 196"/>
                <a:gd name="T64" fmla="*/ 16 w 132"/>
                <a:gd name="T65" fmla="*/ 17 h 196"/>
                <a:gd name="T66" fmla="*/ 11 w 132"/>
                <a:gd name="T67" fmla="*/ 26 h 196"/>
                <a:gd name="T68" fmla="*/ 5 w 132"/>
                <a:gd name="T69" fmla="*/ 35 h 196"/>
                <a:gd name="T70" fmla="*/ 1 w 132"/>
                <a:gd name="T71" fmla="*/ 47 h 196"/>
                <a:gd name="T72" fmla="*/ 0 w 132"/>
                <a:gd name="T73" fmla="*/ 60 h 196"/>
                <a:gd name="T74" fmla="*/ 1 w 132"/>
                <a:gd name="T75" fmla="*/ 71 h 196"/>
                <a:gd name="T76" fmla="*/ 15 w 132"/>
                <a:gd name="T77" fmla="*/ 14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2" h="196">
                  <a:moveTo>
                    <a:pt x="15" y="146"/>
                  </a:moveTo>
                  <a:lnTo>
                    <a:pt x="15" y="146"/>
                  </a:lnTo>
                  <a:lnTo>
                    <a:pt x="18" y="157"/>
                  </a:lnTo>
                  <a:lnTo>
                    <a:pt x="24" y="168"/>
                  </a:lnTo>
                  <a:lnTo>
                    <a:pt x="31" y="177"/>
                  </a:lnTo>
                  <a:lnTo>
                    <a:pt x="39" y="185"/>
                  </a:lnTo>
                  <a:lnTo>
                    <a:pt x="50" y="190"/>
                  </a:lnTo>
                  <a:lnTo>
                    <a:pt x="59" y="194"/>
                  </a:lnTo>
                  <a:lnTo>
                    <a:pt x="72" y="196"/>
                  </a:lnTo>
                  <a:lnTo>
                    <a:pt x="84" y="194"/>
                  </a:lnTo>
                  <a:lnTo>
                    <a:pt x="84" y="194"/>
                  </a:lnTo>
                  <a:lnTo>
                    <a:pt x="97" y="190"/>
                  </a:lnTo>
                  <a:lnTo>
                    <a:pt x="106" y="185"/>
                  </a:lnTo>
                  <a:lnTo>
                    <a:pt x="115" y="177"/>
                  </a:lnTo>
                  <a:lnTo>
                    <a:pt x="123" y="168"/>
                  </a:lnTo>
                  <a:lnTo>
                    <a:pt x="126" y="159"/>
                  </a:lnTo>
                  <a:lnTo>
                    <a:pt x="130" y="147"/>
                  </a:lnTo>
                  <a:lnTo>
                    <a:pt x="132" y="136"/>
                  </a:lnTo>
                  <a:lnTo>
                    <a:pt x="130" y="123"/>
                  </a:lnTo>
                  <a:lnTo>
                    <a:pt x="117" y="50"/>
                  </a:lnTo>
                  <a:lnTo>
                    <a:pt x="117" y="50"/>
                  </a:lnTo>
                  <a:lnTo>
                    <a:pt x="113" y="37"/>
                  </a:lnTo>
                  <a:lnTo>
                    <a:pt x="108" y="28"/>
                  </a:lnTo>
                  <a:lnTo>
                    <a:pt x="100" y="19"/>
                  </a:lnTo>
                  <a:lnTo>
                    <a:pt x="93" y="11"/>
                  </a:lnTo>
                  <a:lnTo>
                    <a:pt x="82" y="6"/>
                  </a:lnTo>
                  <a:lnTo>
                    <a:pt x="72" y="2"/>
                  </a:lnTo>
                  <a:lnTo>
                    <a:pt x="59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37" y="4"/>
                  </a:lnTo>
                  <a:lnTo>
                    <a:pt x="26" y="9"/>
                  </a:lnTo>
                  <a:lnTo>
                    <a:pt x="16" y="17"/>
                  </a:lnTo>
                  <a:lnTo>
                    <a:pt x="11" y="26"/>
                  </a:lnTo>
                  <a:lnTo>
                    <a:pt x="5" y="35"/>
                  </a:lnTo>
                  <a:lnTo>
                    <a:pt x="1" y="47"/>
                  </a:lnTo>
                  <a:lnTo>
                    <a:pt x="0" y="60"/>
                  </a:lnTo>
                  <a:lnTo>
                    <a:pt x="1" y="71"/>
                  </a:lnTo>
                  <a:lnTo>
                    <a:pt x="15" y="1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350"/>
            </a:p>
          </p:txBody>
        </p:sp>
      </p:grpSp>
      <p:cxnSp>
        <p:nvCxnSpPr>
          <p:cNvPr id="304" name="직선 연결선 303"/>
          <p:cNvCxnSpPr/>
          <p:nvPr/>
        </p:nvCxnSpPr>
        <p:spPr>
          <a:xfrm>
            <a:off x="6319439" y="3745714"/>
            <a:ext cx="536892" cy="0"/>
          </a:xfrm>
          <a:prstGeom prst="line">
            <a:avLst/>
          </a:prstGeom>
          <a:ln w="381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직선 연결선 304"/>
          <p:cNvCxnSpPr/>
          <p:nvPr/>
        </p:nvCxnSpPr>
        <p:spPr>
          <a:xfrm>
            <a:off x="6960609" y="3813322"/>
            <a:ext cx="227694" cy="0"/>
          </a:xfrm>
          <a:prstGeom prst="line">
            <a:avLst/>
          </a:prstGeom>
          <a:ln w="381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직선 연결선 305"/>
          <p:cNvCxnSpPr/>
          <p:nvPr/>
        </p:nvCxnSpPr>
        <p:spPr>
          <a:xfrm>
            <a:off x="6051605" y="3813322"/>
            <a:ext cx="403375" cy="0"/>
          </a:xfrm>
          <a:prstGeom prst="line">
            <a:avLst/>
          </a:prstGeom>
          <a:ln w="381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직선 연결선 306"/>
          <p:cNvCxnSpPr/>
          <p:nvPr/>
        </p:nvCxnSpPr>
        <p:spPr>
          <a:xfrm>
            <a:off x="6400602" y="3937494"/>
            <a:ext cx="864674" cy="0"/>
          </a:xfrm>
          <a:prstGeom prst="line">
            <a:avLst/>
          </a:prstGeom>
          <a:ln w="381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직선 연결선 307"/>
          <p:cNvCxnSpPr/>
          <p:nvPr/>
        </p:nvCxnSpPr>
        <p:spPr>
          <a:xfrm>
            <a:off x="7195058" y="4037787"/>
            <a:ext cx="536892" cy="0"/>
          </a:xfrm>
          <a:prstGeom prst="line">
            <a:avLst/>
          </a:prstGeom>
          <a:ln w="381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직선 연결선 308"/>
          <p:cNvCxnSpPr/>
          <p:nvPr/>
        </p:nvCxnSpPr>
        <p:spPr>
          <a:xfrm>
            <a:off x="6700771" y="4037787"/>
            <a:ext cx="96565" cy="0"/>
          </a:xfrm>
          <a:prstGeom prst="line">
            <a:avLst/>
          </a:prstGeom>
          <a:ln w="381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직선 연결선 309"/>
          <p:cNvCxnSpPr/>
          <p:nvPr/>
        </p:nvCxnSpPr>
        <p:spPr>
          <a:xfrm>
            <a:off x="3011431" y="4204942"/>
            <a:ext cx="96565" cy="0"/>
          </a:xfrm>
          <a:prstGeom prst="line">
            <a:avLst/>
          </a:prstGeom>
          <a:ln w="381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직선 연결선 310"/>
          <p:cNvCxnSpPr/>
          <p:nvPr/>
        </p:nvCxnSpPr>
        <p:spPr>
          <a:xfrm>
            <a:off x="7492232" y="3937494"/>
            <a:ext cx="79806" cy="0"/>
          </a:xfrm>
          <a:prstGeom prst="line">
            <a:avLst/>
          </a:prstGeom>
          <a:ln w="381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" name="직선 연결선 355"/>
          <p:cNvCxnSpPr/>
          <p:nvPr userDrawn="1"/>
        </p:nvCxnSpPr>
        <p:spPr>
          <a:xfrm>
            <a:off x="3515296" y="2710821"/>
            <a:ext cx="702000" cy="0"/>
          </a:xfrm>
          <a:prstGeom prst="line">
            <a:avLst/>
          </a:prstGeom>
          <a:ln w="381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4" name="직선 연결선 363"/>
          <p:cNvCxnSpPr/>
          <p:nvPr userDrawn="1"/>
        </p:nvCxnSpPr>
        <p:spPr>
          <a:xfrm>
            <a:off x="3515296" y="2878997"/>
            <a:ext cx="702000" cy="0"/>
          </a:xfrm>
          <a:prstGeom prst="line">
            <a:avLst/>
          </a:prstGeom>
          <a:ln w="381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직선 연결선 364"/>
          <p:cNvCxnSpPr/>
          <p:nvPr userDrawn="1"/>
        </p:nvCxnSpPr>
        <p:spPr>
          <a:xfrm>
            <a:off x="3515296" y="3383523"/>
            <a:ext cx="702000" cy="0"/>
          </a:xfrm>
          <a:prstGeom prst="line">
            <a:avLst/>
          </a:prstGeom>
          <a:ln w="381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6" name="직선 연결선 365"/>
          <p:cNvCxnSpPr/>
          <p:nvPr userDrawn="1"/>
        </p:nvCxnSpPr>
        <p:spPr>
          <a:xfrm>
            <a:off x="3515296" y="3215349"/>
            <a:ext cx="702000" cy="0"/>
          </a:xfrm>
          <a:prstGeom prst="line">
            <a:avLst/>
          </a:prstGeom>
          <a:ln w="381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7" name="직선 연결선 366"/>
          <p:cNvCxnSpPr/>
          <p:nvPr userDrawn="1"/>
        </p:nvCxnSpPr>
        <p:spPr>
          <a:xfrm>
            <a:off x="3515296" y="3047173"/>
            <a:ext cx="702000" cy="0"/>
          </a:xfrm>
          <a:prstGeom prst="line">
            <a:avLst/>
          </a:prstGeom>
          <a:ln w="381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8" name="직선 연결선 367"/>
          <p:cNvCxnSpPr/>
          <p:nvPr userDrawn="1"/>
        </p:nvCxnSpPr>
        <p:spPr>
          <a:xfrm>
            <a:off x="4644008" y="2710821"/>
            <a:ext cx="702000" cy="0"/>
          </a:xfrm>
          <a:prstGeom prst="line">
            <a:avLst/>
          </a:prstGeom>
          <a:ln w="381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" name="직선 연결선 368"/>
          <p:cNvCxnSpPr/>
          <p:nvPr userDrawn="1"/>
        </p:nvCxnSpPr>
        <p:spPr>
          <a:xfrm>
            <a:off x="4644008" y="2878997"/>
            <a:ext cx="702000" cy="0"/>
          </a:xfrm>
          <a:prstGeom prst="line">
            <a:avLst/>
          </a:prstGeom>
          <a:ln w="381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0" name="직선 연결선 369"/>
          <p:cNvCxnSpPr/>
          <p:nvPr userDrawn="1"/>
        </p:nvCxnSpPr>
        <p:spPr>
          <a:xfrm>
            <a:off x="4644008" y="3383523"/>
            <a:ext cx="702000" cy="0"/>
          </a:xfrm>
          <a:prstGeom prst="line">
            <a:avLst/>
          </a:prstGeom>
          <a:ln w="381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" name="직선 연결선 370"/>
          <p:cNvCxnSpPr/>
          <p:nvPr userDrawn="1"/>
        </p:nvCxnSpPr>
        <p:spPr>
          <a:xfrm>
            <a:off x="4644008" y="3215349"/>
            <a:ext cx="702000" cy="0"/>
          </a:xfrm>
          <a:prstGeom prst="line">
            <a:avLst/>
          </a:prstGeom>
          <a:ln w="381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2" name="직선 연결선 371"/>
          <p:cNvCxnSpPr/>
          <p:nvPr userDrawn="1"/>
        </p:nvCxnSpPr>
        <p:spPr>
          <a:xfrm>
            <a:off x="4644008" y="3047173"/>
            <a:ext cx="702000" cy="0"/>
          </a:xfrm>
          <a:prstGeom prst="line">
            <a:avLst/>
          </a:prstGeom>
          <a:ln w="381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3" name="직선 연결선 372"/>
          <p:cNvCxnSpPr/>
          <p:nvPr userDrawn="1"/>
        </p:nvCxnSpPr>
        <p:spPr>
          <a:xfrm>
            <a:off x="4644008" y="2377447"/>
            <a:ext cx="702000" cy="0"/>
          </a:xfrm>
          <a:prstGeom prst="line">
            <a:avLst/>
          </a:prstGeom>
          <a:ln w="381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직선 연결선 373"/>
          <p:cNvCxnSpPr/>
          <p:nvPr userDrawn="1"/>
        </p:nvCxnSpPr>
        <p:spPr>
          <a:xfrm>
            <a:off x="4644008" y="2545622"/>
            <a:ext cx="702000" cy="0"/>
          </a:xfrm>
          <a:prstGeom prst="line">
            <a:avLst/>
          </a:prstGeom>
          <a:ln w="381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507000"/>
            <a:ext cx="8226900" cy="588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000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6300" y="1242000"/>
            <a:ext cx="8226900" cy="3966000"/>
          </a:xfrm>
        </p:spPr>
        <p:txBody>
          <a:bodyPr vert="horz" lIns="90000" tIns="46800" rIns="90000" bIns="46800" rtlCol="0">
            <a:normAutofit/>
          </a:bodyPr>
          <a:lstStyle>
            <a:lvl1pPr marL="190500" marR="0" lvl="0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kumimoji="0" lang="zh-CN" altLang="en-US" sz="15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71500" marR="0" lvl="1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1609725" algn="l"/>
              </a:tabLs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952500" marR="0" lvl="2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333500" marR="0" lvl="3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16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714500" marR="0" lvl="4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16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19050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493100" y="3207000"/>
            <a:ext cx="5826600" cy="6390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665" b="1" i="0" u="none" strike="noStrike" kern="1200" cap="none" spc="300" normalizeH="0" baseline="0"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493100" y="3846000"/>
            <a:ext cx="5826600" cy="7230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500" b="0" i="0" u="none" strike="noStrike" kern="1200" cap="none" spc="150" normalizeH="0" baseline="0" noProof="1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81000" indent="0">
              <a:buNone/>
              <a:defRPr sz="1665"/>
            </a:lvl2pPr>
            <a:lvl3pPr marL="762000" indent="0">
              <a:buNone/>
              <a:defRPr sz="1500"/>
            </a:lvl3pPr>
            <a:lvl4pPr marL="1143000" indent="0">
              <a:buNone/>
              <a:defRPr sz="1335"/>
            </a:lvl4pPr>
            <a:lvl5pPr marL="1524000" indent="0">
              <a:buNone/>
              <a:defRPr sz="1335"/>
            </a:lvl5pPr>
            <a:lvl6pPr marL="1905000" indent="0">
              <a:buNone/>
              <a:defRPr sz="1335"/>
            </a:lvl6pPr>
            <a:lvl7pPr marL="2286000" indent="0">
              <a:buNone/>
              <a:defRPr sz="1335"/>
            </a:lvl7pPr>
            <a:lvl8pPr marL="2667000" indent="0">
              <a:buNone/>
              <a:defRPr sz="1335"/>
            </a:lvl8pPr>
            <a:lvl9pPr marL="3048000" indent="0">
              <a:buNone/>
              <a:defRPr sz="1335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507000"/>
            <a:ext cx="8226900" cy="588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000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6300" y="1251000"/>
            <a:ext cx="3882600" cy="3957000"/>
          </a:xfrm>
        </p:spPr>
        <p:txBody>
          <a:bodyPr vert="horz" lIns="90000" tIns="46800" rIns="90000" bIns="46800" rtlCol="0">
            <a:normAutofit/>
          </a:bodyPr>
          <a:lstStyle>
            <a:lvl1pPr marL="190500" marR="0" lvl="0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71500" marR="0" lvl="1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1609725" algn="l"/>
              </a:tabLs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952500" marR="0" lvl="2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333500" marR="0" lvl="3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16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714500" marR="0" lvl="4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16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808700" y="1251000"/>
            <a:ext cx="3882600" cy="3957000"/>
          </a:xfrm>
        </p:spPr>
        <p:txBody>
          <a:bodyPr lIns="90000" tIns="46800" rIns="90000" bIns="46800">
            <a:normAutofit/>
          </a:bodyPr>
          <a:lstStyle>
            <a:lvl1pPr marL="190500" indent="-190500" eaLnBrk="1" fontAlgn="auto" latinLnBrk="0" hangingPunct="1">
              <a:lnSpc>
                <a:spcPct val="130000"/>
              </a:lnSpc>
              <a:spcAft>
                <a:spcPts val="600"/>
              </a:spcAft>
              <a:defRPr sz="1335" u="none" strike="noStrike" kern="1200" cap="none" spc="15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571500" indent="-190500" defTabSz="914400" eaLnBrk="1" fontAlgn="auto" latinLnBrk="0" hangingPunct="1">
              <a:lnSpc>
                <a:spcPct val="120000"/>
              </a:lnSpc>
              <a:tabLst>
                <a:tab pos="1609725" algn="l"/>
                <a:tab pos="1609725" algn="l"/>
                <a:tab pos="1609725" algn="l"/>
                <a:tab pos="1609725" algn="l"/>
              </a:tabLst>
              <a:defRPr sz="1335" u="none" strike="noStrike" kern="1200" cap="none" spc="15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952500" indent="-190500" eaLnBrk="1" fontAlgn="auto" latinLnBrk="0" hangingPunct="1">
              <a:lnSpc>
                <a:spcPct val="120000"/>
              </a:lnSpc>
              <a:defRPr sz="1335" u="none" strike="noStrike" kern="1200" cap="none" spc="15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333500" indent="-190500" eaLnBrk="1" fontAlgn="auto" latinLnBrk="0" hangingPunct="1">
              <a:lnSpc>
                <a:spcPct val="120000"/>
              </a:lnSpc>
              <a:defRPr sz="1165" u="none" strike="noStrike" kern="1200" cap="none" spc="15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165" u="none" strike="noStrike" kern="1200" cap="none" spc="150" normalizeH="0"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507000"/>
            <a:ext cx="8226900" cy="588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000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456300" y="1191000"/>
            <a:ext cx="4006800" cy="3180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665" b="1" u="none" strike="noStrike" kern="1200" cap="none" spc="200" normalizeH="0" baseline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81000" indent="0">
              <a:buNone/>
              <a:defRPr sz="1665" b="1"/>
            </a:lvl2pPr>
            <a:lvl3pPr marL="762000" indent="0">
              <a:buNone/>
              <a:defRPr sz="1500" b="1"/>
            </a:lvl3pPr>
            <a:lvl4pPr marL="1143000" indent="0">
              <a:buNone/>
              <a:defRPr sz="1335" b="1"/>
            </a:lvl4pPr>
            <a:lvl5pPr marL="1524000" indent="0">
              <a:buNone/>
              <a:defRPr sz="1335" b="1"/>
            </a:lvl5pPr>
            <a:lvl6pPr marL="1905000" indent="0">
              <a:buNone/>
              <a:defRPr sz="1335" b="1"/>
            </a:lvl6pPr>
            <a:lvl7pPr marL="2286000" indent="0">
              <a:buNone/>
              <a:defRPr sz="1335" b="1"/>
            </a:lvl7pPr>
            <a:lvl8pPr marL="2667000" indent="0">
              <a:buNone/>
              <a:defRPr sz="1335" b="1"/>
            </a:lvl8pPr>
            <a:lvl9pPr marL="3048000" indent="0">
              <a:buNone/>
              <a:defRPr sz="1335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6300" y="1545000"/>
            <a:ext cx="4006800" cy="3663000"/>
          </a:xfrm>
        </p:spPr>
        <p:txBody>
          <a:bodyPr vert="horz" lIns="101600" tIns="0" rIns="82550" bIns="0" rtlCol="0">
            <a:normAutofit/>
          </a:bodyPr>
          <a:lstStyle>
            <a:lvl1pPr marL="190500" marR="0" lvl="0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71500" marR="0" lvl="1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1609725" algn="l"/>
              </a:tabLs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952500" marR="0" lvl="2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333500" marR="0" lvl="3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16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714500" marR="0" lvl="4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16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4676813" y="1184774"/>
            <a:ext cx="4006800" cy="3180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lang="zh-CN" altLang="en-US" sz="1665" b="1" i="0" u="none" strike="noStrike" kern="1200" cap="none" spc="2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81000" indent="0">
              <a:buNone/>
              <a:defRPr sz="1665" b="1"/>
            </a:lvl2pPr>
            <a:lvl3pPr marL="762000" indent="0">
              <a:buNone/>
              <a:defRPr sz="1500" b="1"/>
            </a:lvl3pPr>
            <a:lvl4pPr marL="1143000" indent="0">
              <a:buNone/>
              <a:defRPr sz="1335" b="1"/>
            </a:lvl4pPr>
            <a:lvl5pPr marL="1524000" indent="0">
              <a:buNone/>
              <a:defRPr sz="1335" b="1"/>
            </a:lvl5pPr>
            <a:lvl6pPr marL="1905000" indent="0">
              <a:buNone/>
              <a:defRPr sz="1335" b="1"/>
            </a:lvl6pPr>
            <a:lvl7pPr marL="2286000" indent="0">
              <a:buNone/>
              <a:defRPr sz="1335" b="1"/>
            </a:lvl7pPr>
            <a:lvl8pPr marL="2667000" indent="0">
              <a:buNone/>
              <a:defRPr sz="1335" b="1"/>
            </a:lvl8pPr>
            <a:lvl9pPr marL="3048000" indent="0">
              <a:buNone/>
              <a:defRPr sz="1335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76813" y="1545000"/>
            <a:ext cx="4006800" cy="3663000"/>
          </a:xfrm>
        </p:spPr>
        <p:txBody>
          <a:bodyPr vert="horz" lIns="101600" tIns="0" rIns="82550" bIns="0" rtlCol="0">
            <a:normAutofit/>
          </a:bodyPr>
          <a:lstStyle>
            <a:lvl1pPr marL="190500" marR="0" lvl="0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71500" marR="0" lvl="1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1609725" algn="l"/>
              </a:tabLs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952500" marR="0" lvl="2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333500" marR="0" lvl="3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16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714500" marR="0" lvl="4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16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507000"/>
            <a:ext cx="8226900" cy="588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000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456300" y="1296000"/>
            <a:ext cx="3924808" cy="3840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335" b="0" i="0" u="none" strike="noStrike" kern="1200" cap="none" spc="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71500" marR="0" lvl="1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335" b="0" i="0" u="none" strike="noStrike" kern="1200" cap="none" spc="150" normalizeH="0" baseline="0" noProof="1" dirty="0"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952500" marR="0" lvl="2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35" b="0" i="0" u="none" strike="noStrike" kern="1200" cap="none" spc="150" normalizeH="0" baseline="0" noProof="1" dirty="0"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333500" marR="0" lvl="3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35" b="0" i="0" u="none" strike="noStrike" kern="1200" cap="none" spc="150" normalizeH="0" baseline="0" noProof="1" dirty="0"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714500" marR="0" lvl="4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35" b="0" i="0" u="none" strike="noStrike" kern="1200" cap="none" spc="150" normalizeH="0" baseline="0" noProof="1" dirty="0"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4762800" y="1296000"/>
            <a:ext cx="3920400" cy="3840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810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7676100" y="762000"/>
            <a:ext cx="783000" cy="41910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335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85800" y="762000"/>
            <a:ext cx="6876900" cy="4191000"/>
          </a:xfrm>
        </p:spPr>
        <p:txBody>
          <a:bodyPr vert="eaVert" lIns="46800" tIns="46800" rIns="46800" bIns="46800"/>
          <a:lstStyle>
            <a:lvl1pPr marL="190500" indent="-190500" eaLnBrk="1" fontAlgn="auto" latinLnBrk="0" hangingPunct="1">
              <a:lnSpc>
                <a:spcPct val="130000"/>
              </a:lnSpc>
              <a:spcAft>
                <a:spcPts val="1000"/>
              </a:spcAft>
              <a:defRPr u="none" strike="noStrike" kern="1200" cap="none" spc="150" normalizeH="0" baseline="0">
                <a:uFillTx/>
              </a:defRPr>
            </a:lvl1pPr>
            <a:lvl2pPr marL="571500" indent="-190500" defTabSz="914400" eaLnBrk="1" fontAlgn="auto" latinLnBrk="0" hangingPunct="1">
              <a:lnSpc>
                <a:spcPct val="120000"/>
              </a:lnSpc>
              <a:spcAft>
                <a:spcPts val="600"/>
              </a:spcAft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uFillTx/>
              </a:defRPr>
            </a:lvl2pPr>
            <a:lvl3pPr marL="952500" indent="-190500" eaLnBrk="1" fontAlgn="auto" latinLnBrk="0" hangingPunct="1">
              <a:lnSpc>
                <a:spcPct val="120000"/>
              </a:lnSpc>
              <a:spcAft>
                <a:spcPts val="600"/>
              </a:spcAft>
              <a:defRPr u="none" strike="noStrike" kern="1200" cap="none" spc="150" normalizeH="0" baseline="0">
                <a:uFillTx/>
              </a:defRPr>
            </a:lvl3pPr>
            <a:lvl4pPr marL="1333500" indent="-190500" eaLnBrk="1" fontAlgn="auto" latinLnBrk="0" hangingPunct="1">
              <a:lnSpc>
                <a:spcPct val="120000"/>
              </a:lnSpc>
              <a:spcAft>
                <a:spcPts val="300"/>
              </a:spcAft>
              <a:defRPr u="none" strike="noStrike" kern="1200" cap="none" spc="150" normalizeH="0" baseline="0">
                <a:uFillTx/>
              </a:defRPr>
            </a:lvl4pPr>
            <a:lvl5pPr marL="1714500" indent="-190500" eaLnBrk="1" fontAlgn="auto" latinLnBrk="0" hangingPunct="1">
              <a:lnSpc>
                <a:spcPct val="120000"/>
              </a:lnSpc>
              <a:spcAft>
                <a:spcPts val="300"/>
              </a:spcAft>
              <a:defRPr u="none" strike="noStrike" kern="1200" cap="none" spc="150" normalizeH="0" baseline="0"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456300" y="507000"/>
            <a:ext cx="8226900" cy="5880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456300" y="1242000"/>
            <a:ext cx="8226900" cy="3966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459000" y="5262000"/>
            <a:ext cx="2025000" cy="2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835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3087000" y="5262000"/>
            <a:ext cx="2970000" cy="2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835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6658200" y="5262000"/>
            <a:ext cx="2025000" cy="2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835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762000" rtl="0" eaLnBrk="1" fontAlgn="auto" latinLnBrk="0" hangingPunct="1">
        <a:lnSpc>
          <a:spcPct val="100000"/>
        </a:lnSpc>
        <a:spcBef>
          <a:spcPct val="0"/>
        </a:spcBef>
        <a:buNone/>
        <a:defRPr sz="30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90500" indent="-190500" algn="l" defTabSz="7620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5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71500" indent="-190500" algn="l" defTabSz="7620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341120" algn="l"/>
          <a:tab pos="1341120" algn="l"/>
          <a:tab pos="1341120" algn="l"/>
          <a:tab pos="1341120" algn="l"/>
        </a:tabLst>
        <a:defRPr sz="133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952500" indent="-190500" algn="l" defTabSz="7620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33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333500" indent="-190500" algn="l" defTabSz="7620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16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714500" indent="-190500" algn="l" defTabSz="7620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16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095500" indent="-190500" algn="l" defTabSz="76200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500" indent="-190500" algn="l" defTabSz="76200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500" indent="-190500" algn="l" defTabSz="76200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500" indent="-190500" algn="l" defTabSz="76200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1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2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5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6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7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8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hyperlink" Target="http://www.3lian.com/gif/DetailView.htm?Detail=http://img1.3lian.com/img2008/04/009/o-skyblue.gif" TargetMode="Externa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>
          <a:xfrm>
            <a:off x="0" y="3479694"/>
            <a:ext cx="9143999" cy="659310"/>
          </a:xfrm>
        </p:spPr>
        <p:txBody>
          <a:bodyPr>
            <a:noAutofit/>
          </a:bodyPr>
          <a:lstStyle/>
          <a:p>
            <a:r>
              <a:rPr lang="en-US" altLang="ko-KR" sz="4000" dirty="0">
                <a:solidFill>
                  <a:srgbClr val="E88D56"/>
                </a:solidFill>
              </a:rPr>
              <a:t>Unit 3 Look at </a:t>
            </a:r>
            <a:r>
              <a:rPr lang="en-US" altLang="zh-CN" sz="4000" dirty="0">
                <a:solidFill>
                  <a:srgbClr val="E88D56"/>
                </a:solidFill>
              </a:rPr>
              <a:t>my nose</a:t>
            </a:r>
            <a:r>
              <a:rPr lang="en-US" altLang="zh-CN" sz="4000" dirty="0" smtClean="0">
                <a:solidFill>
                  <a:srgbClr val="E88D56"/>
                </a:solidFill>
              </a:rPr>
              <a:t>.</a:t>
            </a:r>
            <a:endParaRPr lang="en-US" altLang="zh-CN" sz="4000" dirty="0">
              <a:solidFill>
                <a:srgbClr val="E88D56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902464"/>
            <a:ext cx="3327591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ulim" panose="020B0600000101010101" charset="-127"/>
                <a:ea typeface="Gulim" panose="020B0600000101010101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ulim" panose="020B0600000101010101" charset="-127"/>
                <a:ea typeface="Gulim" panose="020B0600000101010101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ulim" panose="020B0600000101010101" charset="-127"/>
                <a:ea typeface="Gulim" panose="020B0600000101010101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ulim" panose="020B0600000101010101" charset="-127"/>
                <a:ea typeface="Gulim" panose="020B0600000101010101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ulim" panose="020B0600000101010101" charset="-127"/>
                <a:ea typeface="Gulim" panose="020B0600000101010101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charset="-127"/>
                <a:ea typeface="Gulim" panose="020B0600000101010101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charset="-127"/>
                <a:ea typeface="Gulim" panose="020B0600000101010101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charset="-127"/>
                <a:ea typeface="Gulim" panose="020B0600000101010101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charset="-127"/>
                <a:ea typeface="Gulim" panose="020B0600000101010101" charset="-127"/>
              </a:defRPr>
            </a:lvl9pPr>
          </a:lstStyle>
          <a:p>
            <a:pPr algn="ctr" eaLnBrk="1" hangingPunct="1"/>
            <a:r>
              <a:rPr kumimoji="0" lang="zh-CN" altLang="ko-KR" sz="2400" dirty="0" smtClean="0">
                <a:solidFill>
                  <a:srgbClr val="36343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精</a:t>
            </a:r>
            <a:r>
              <a:rPr kumimoji="0" lang="zh-CN" altLang="ko-KR" sz="2400" dirty="0">
                <a:solidFill>
                  <a:srgbClr val="36343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通版三年级上册</a:t>
            </a:r>
          </a:p>
        </p:txBody>
      </p:sp>
      <p:pic>
        <p:nvPicPr>
          <p:cNvPr id="12" name="Picture 29" descr="文件:o-skyblue.gif  &lt;br&gt;  尺寸:20 × 20  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672" y="2870076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0" y="4617074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6982-6B67-48BF-BE88-CEE75E286A28}" type="slidenum">
              <a:rPr lang="ko-KR" altLang="en-US" smtClean="0"/>
              <a:t>10</a:t>
            </a:fld>
            <a:endParaRPr lang="ko-KR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899592" y="1059987"/>
            <a:ext cx="7920880" cy="4389801"/>
            <a:chOff x="29040" y="342401"/>
            <a:chExt cx="9720585" cy="5387209"/>
          </a:xfrm>
        </p:grpSpPr>
        <p:sp>
          <p:nvSpPr>
            <p:cNvPr id="5" name="모서리가 둥근 직사각형 41"/>
            <p:cNvSpPr/>
            <p:nvPr/>
          </p:nvSpPr>
          <p:spPr>
            <a:xfrm rot="16200000">
              <a:off x="3661321" y="837381"/>
              <a:ext cx="1221237" cy="23127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모서리가 둥근 직사각형 25"/>
            <p:cNvSpPr/>
            <p:nvPr/>
          </p:nvSpPr>
          <p:spPr>
            <a:xfrm rot="16200000">
              <a:off x="3371940" y="4058385"/>
              <a:ext cx="1800000" cy="10800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직사각형 1"/>
            <p:cNvSpPr/>
            <p:nvPr/>
          </p:nvSpPr>
          <p:spPr>
            <a:xfrm>
              <a:off x="1508999" y="565051"/>
              <a:ext cx="5530198" cy="3399259"/>
            </a:xfrm>
            <a:prstGeom prst="rect">
              <a:avLst/>
            </a:prstGeom>
            <a:solidFill>
              <a:schemeClr val="bg1"/>
            </a:solidFill>
            <a:ln w="4445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모서리가 둥근 직사각형 4"/>
            <p:cNvSpPr/>
            <p:nvPr/>
          </p:nvSpPr>
          <p:spPr>
            <a:xfrm>
              <a:off x="1331640" y="483518"/>
              <a:ext cx="5880600" cy="163066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모서리가 둥근 직사각형 26"/>
            <p:cNvSpPr/>
            <p:nvPr/>
          </p:nvSpPr>
          <p:spPr>
            <a:xfrm rot="18900000">
              <a:off x="3632443" y="4661267"/>
              <a:ext cx="792000" cy="98182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모서리가 둥근 직사각형 27"/>
            <p:cNvSpPr/>
            <p:nvPr/>
          </p:nvSpPr>
          <p:spPr>
            <a:xfrm rot="2700000" flipH="1">
              <a:off x="4124232" y="4661267"/>
              <a:ext cx="792000" cy="98182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2" name="그룹 15"/>
            <p:cNvGrpSpPr/>
            <p:nvPr/>
          </p:nvGrpSpPr>
          <p:grpSpPr>
            <a:xfrm>
              <a:off x="746538" y="3062543"/>
              <a:ext cx="1241136" cy="1957479"/>
              <a:chOff x="-3925888" y="-439738"/>
              <a:chExt cx="1501775" cy="2368550"/>
            </a:xfrm>
          </p:grpSpPr>
          <p:sp>
            <p:nvSpPr>
              <p:cNvPr id="13" name="Rectangle 271"/>
              <p:cNvSpPr>
                <a:spLocks noChangeArrowheads="1"/>
              </p:cNvSpPr>
              <p:nvPr/>
            </p:nvSpPr>
            <p:spPr bwMode="auto">
              <a:xfrm>
                <a:off x="-3894138" y="989013"/>
                <a:ext cx="1249363" cy="160338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4" name="Rectangle 272"/>
              <p:cNvSpPr>
                <a:spLocks noChangeArrowheads="1"/>
              </p:cNvSpPr>
              <p:nvPr/>
            </p:nvSpPr>
            <p:spPr bwMode="auto">
              <a:xfrm>
                <a:off x="-3859213" y="1149350"/>
                <a:ext cx="1177925" cy="74612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5" name="Freeform 273"/>
              <p:cNvSpPr>
                <a:spLocks noEditPoints="1"/>
              </p:cNvSpPr>
              <p:nvPr/>
            </p:nvSpPr>
            <p:spPr bwMode="auto">
              <a:xfrm>
                <a:off x="-3703638" y="-406400"/>
                <a:ext cx="1254125" cy="1395413"/>
              </a:xfrm>
              <a:custGeom>
                <a:avLst/>
                <a:gdLst>
                  <a:gd name="T0" fmla="*/ 1310 w 1578"/>
                  <a:gd name="T1" fmla="*/ 735 h 1758"/>
                  <a:gd name="T2" fmla="*/ 1226 w 1578"/>
                  <a:gd name="T3" fmla="*/ 786 h 1758"/>
                  <a:gd name="T4" fmla="*/ 1175 w 1578"/>
                  <a:gd name="T5" fmla="*/ 872 h 1758"/>
                  <a:gd name="T6" fmla="*/ 1166 w 1578"/>
                  <a:gd name="T7" fmla="*/ 948 h 1758"/>
                  <a:gd name="T8" fmla="*/ 1125 w 1578"/>
                  <a:gd name="T9" fmla="*/ 1040 h 1758"/>
                  <a:gd name="T10" fmla="*/ 1004 w 1578"/>
                  <a:gd name="T11" fmla="*/ 1114 h 1758"/>
                  <a:gd name="T12" fmla="*/ 895 w 1578"/>
                  <a:gd name="T13" fmla="*/ 1142 h 1758"/>
                  <a:gd name="T14" fmla="*/ 754 w 1578"/>
                  <a:gd name="T15" fmla="*/ 1129 h 1758"/>
                  <a:gd name="T16" fmla="*/ 664 w 1578"/>
                  <a:gd name="T17" fmla="*/ 1086 h 1758"/>
                  <a:gd name="T18" fmla="*/ 808 w 1578"/>
                  <a:gd name="T19" fmla="*/ 978 h 1758"/>
                  <a:gd name="T20" fmla="*/ 979 w 1578"/>
                  <a:gd name="T21" fmla="*/ 851 h 1758"/>
                  <a:gd name="T22" fmla="*/ 1067 w 1578"/>
                  <a:gd name="T23" fmla="*/ 691 h 1758"/>
                  <a:gd name="T24" fmla="*/ 1084 w 1578"/>
                  <a:gd name="T25" fmla="*/ 517 h 1758"/>
                  <a:gd name="T26" fmla="*/ 1037 w 1578"/>
                  <a:gd name="T27" fmla="*/ 343 h 1758"/>
                  <a:gd name="T28" fmla="*/ 935 w 1578"/>
                  <a:gd name="T29" fmla="*/ 189 h 1758"/>
                  <a:gd name="T30" fmla="*/ 819 w 1578"/>
                  <a:gd name="T31" fmla="*/ 88 h 1758"/>
                  <a:gd name="T32" fmla="*/ 651 w 1578"/>
                  <a:gd name="T33" fmla="*/ 13 h 1758"/>
                  <a:gd name="T34" fmla="*/ 477 w 1578"/>
                  <a:gd name="T35" fmla="*/ 4 h 1758"/>
                  <a:gd name="T36" fmla="*/ 313 w 1578"/>
                  <a:gd name="T37" fmla="*/ 52 h 1758"/>
                  <a:gd name="T38" fmla="*/ 171 w 1578"/>
                  <a:gd name="T39" fmla="*/ 151 h 1758"/>
                  <a:gd name="T40" fmla="*/ 67 w 1578"/>
                  <a:gd name="T41" fmla="*/ 293 h 1758"/>
                  <a:gd name="T42" fmla="*/ 17 w 1578"/>
                  <a:gd name="T43" fmla="*/ 472 h 1758"/>
                  <a:gd name="T44" fmla="*/ 22 w 1578"/>
                  <a:gd name="T45" fmla="*/ 627 h 1758"/>
                  <a:gd name="T46" fmla="*/ 73 w 1578"/>
                  <a:gd name="T47" fmla="*/ 784 h 1758"/>
                  <a:gd name="T48" fmla="*/ 155 w 1578"/>
                  <a:gd name="T49" fmla="*/ 892 h 1758"/>
                  <a:gd name="T50" fmla="*/ 270 w 1578"/>
                  <a:gd name="T51" fmla="*/ 974 h 1758"/>
                  <a:gd name="T52" fmla="*/ 420 w 1578"/>
                  <a:gd name="T53" fmla="*/ 1026 h 1758"/>
                  <a:gd name="T54" fmla="*/ 369 w 1578"/>
                  <a:gd name="T55" fmla="*/ 1118 h 1758"/>
                  <a:gd name="T56" fmla="*/ 168 w 1578"/>
                  <a:gd name="T57" fmla="*/ 1196 h 1758"/>
                  <a:gd name="T58" fmla="*/ 71 w 1578"/>
                  <a:gd name="T59" fmla="*/ 1293 h 1758"/>
                  <a:gd name="T60" fmla="*/ 33 w 1578"/>
                  <a:gd name="T61" fmla="*/ 1370 h 1758"/>
                  <a:gd name="T62" fmla="*/ 2 w 1578"/>
                  <a:gd name="T63" fmla="*/ 1493 h 1758"/>
                  <a:gd name="T64" fmla="*/ 15 w 1578"/>
                  <a:gd name="T65" fmla="*/ 1637 h 1758"/>
                  <a:gd name="T66" fmla="*/ 74 w 1578"/>
                  <a:gd name="T67" fmla="*/ 1736 h 1758"/>
                  <a:gd name="T68" fmla="*/ 804 w 1578"/>
                  <a:gd name="T69" fmla="*/ 1724 h 1758"/>
                  <a:gd name="T70" fmla="*/ 772 w 1578"/>
                  <a:gd name="T71" fmla="*/ 1334 h 1758"/>
                  <a:gd name="T72" fmla="*/ 881 w 1578"/>
                  <a:gd name="T73" fmla="*/ 1344 h 1758"/>
                  <a:gd name="T74" fmla="*/ 1093 w 1578"/>
                  <a:gd name="T75" fmla="*/ 1303 h 1758"/>
                  <a:gd name="T76" fmla="*/ 1246 w 1578"/>
                  <a:gd name="T77" fmla="*/ 1222 h 1758"/>
                  <a:gd name="T78" fmla="*/ 1353 w 1578"/>
                  <a:gd name="T79" fmla="*/ 1138 h 1758"/>
                  <a:gd name="T80" fmla="*/ 1433 w 1578"/>
                  <a:gd name="T81" fmla="*/ 1129 h 1758"/>
                  <a:gd name="T82" fmla="*/ 1517 w 1578"/>
                  <a:gd name="T83" fmla="*/ 1079 h 1758"/>
                  <a:gd name="T84" fmla="*/ 1569 w 1578"/>
                  <a:gd name="T85" fmla="*/ 993 h 1758"/>
                  <a:gd name="T86" fmla="*/ 1577 w 1578"/>
                  <a:gd name="T87" fmla="*/ 911 h 1758"/>
                  <a:gd name="T88" fmla="*/ 1543 w 1578"/>
                  <a:gd name="T89" fmla="*/ 817 h 1758"/>
                  <a:gd name="T90" fmla="*/ 1470 w 1578"/>
                  <a:gd name="T91" fmla="*/ 750 h 1758"/>
                  <a:gd name="T92" fmla="*/ 1371 w 1578"/>
                  <a:gd name="T93" fmla="*/ 726 h 1758"/>
                  <a:gd name="T94" fmla="*/ 282 w 1578"/>
                  <a:gd name="T95" fmla="*/ 1644 h 1758"/>
                  <a:gd name="T96" fmla="*/ 216 w 1578"/>
                  <a:gd name="T97" fmla="*/ 1564 h 1758"/>
                  <a:gd name="T98" fmla="*/ 214 w 1578"/>
                  <a:gd name="T99" fmla="*/ 1504 h 1758"/>
                  <a:gd name="T100" fmla="*/ 254 w 1578"/>
                  <a:gd name="T101" fmla="*/ 1431 h 1758"/>
                  <a:gd name="T102" fmla="*/ 317 w 1578"/>
                  <a:gd name="T103" fmla="*/ 1663 h 17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578" h="1758">
                    <a:moveTo>
                      <a:pt x="1371" y="726"/>
                    </a:moveTo>
                    <a:lnTo>
                      <a:pt x="1371" y="726"/>
                    </a:lnTo>
                    <a:lnTo>
                      <a:pt x="1351" y="726"/>
                    </a:lnTo>
                    <a:lnTo>
                      <a:pt x="1330" y="730"/>
                    </a:lnTo>
                    <a:lnTo>
                      <a:pt x="1310" y="735"/>
                    </a:lnTo>
                    <a:lnTo>
                      <a:pt x="1291" y="743"/>
                    </a:lnTo>
                    <a:lnTo>
                      <a:pt x="1274" y="750"/>
                    </a:lnTo>
                    <a:lnTo>
                      <a:pt x="1256" y="761"/>
                    </a:lnTo>
                    <a:lnTo>
                      <a:pt x="1241" y="773"/>
                    </a:lnTo>
                    <a:lnTo>
                      <a:pt x="1226" y="786"/>
                    </a:lnTo>
                    <a:lnTo>
                      <a:pt x="1213" y="801"/>
                    </a:lnTo>
                    <a:lnTo>
                      <a:pt x="1201" y="817"/>
                    </a:lnTo>
                    <a:lnTo>
                      <a:pt x="1190" y="834"/>
                    </a:lnTo>
                    <a:lnTo>
                      <a:pt x="1181" y="851"/>
                    </a:lnTo>
                    <a:lnTo>
                      <a:pt x="1175" y="872"/>
                    </a:lnTo>
                    <a:lnTo>
                      <a:pt x="1170" y="890"/>
                    </a:lnTo>
                    <a:lnTo>
                      <a:pt x="1166" y="911"/>
                    </a:lnTo>
                    <a:lnTo>
                      <a:pt x="1166" y="931"/>
                    </a:lnTo>
                    <a:lnTo>
                      <a:pt x="1166" y="931"/>
                    </a:lnTo>
                    <a:lnTo>
                      <a:pt x="1166" y="948"/>
                    </a:lnTo>
                    <a:lnTo>
                      <a:pt x="1168" y="963"/>
                    </a:lnTo>
                    <a:lnTo>
                      <a:pt x="1175" y="993"/>
                    </a:lnTo>
                    <a:lnTo>
                      <a:pt x="1175" y="993"/>
                    </a:lnTo>
                    <a:lnTo>
                      <a:pt x="1149" y="1017"/>
                    </a:lnTo>
                    <a:lnTo>
                      <a:pt x="1125" y="1040"/>
                    </a:lnTo>
                    <a:lnTo>
                      <a:pt x="1099" y="1058"/>
                    </a:lnTo>
                    <a:lnTo>
                      <a:pt x="1075" y="1075"/>
                    </a:lnTo>
                    <a:lnTo>
                      <a:pt x="1050" y="1090"/>
                    </a:lnTo>
                    <a:lnTo>
                      <a:pt x="1028" y="1103"/>
                    </a:lnTo>
                    <a:lnTo>
                      <a:pt x="1004" y="1114"/>
                    </a:lnTo>
                    <a:lnTo>
                      <a:pt x="981" y="1124"/>
                    </a:lnTo>
                    <a:lnTo>
                      <a:pt x="959" y="1131"/>
                    </a:lnTo>
                    <a:lnTo>
                      <a:pt x="936" y="1137"/>
                    </a:lnTo>
                    <a:lnTo>
                      <a:pt x="916" y="1140"/>
                    </a:lnTo>
                    <a:lnTo>
                      <a:pt x="895" y="1142"/>
                    </a:lnTo>
                    <a:lnTo>
                      <a:pt x="875" y="1144"/>
                    </a:lnTo>
                    <a:lnTo>
                      <a:pt x="854" y="1144"/>
                    </a:lnTo>
                    <a:lnTo>
                      <a:pt x="819" y="1142"/>
                    </a:lnTo>
                    <a:lnTo>
                      <a:pt x="785" y="1137"/>
                    </a:lnTo>
                    <a:lnTo>
                      <a:pt x="754" y="1129"/>
                    </a:lnTo>
                    <a:lnTo>
                      <a:pt x="728" y="1120"/>
                    </a:lnTo>
                    <a:lnTo>
                      <a:pt x="705" y="1110"/>
                    </a:lnTo>
                    <a:lnTo>
                      <a:pt x="688" y="1101"/>
                    </a:lnTo>
                    <a:lnTo>
                      <a:pt x="675" y="1094"/>
                    </a:lnTo>
                    <a:lnTo>
                      <a:pt x="664" y="1086"/>
                    </a:lnTo>
                    <a:lnTo>
                      <a:pt x="664" y="1034"/>
                    </a:lnTo>
                    <a:lnTo>
                      <a:pt x="664" y="1034"/>
                    </a:lnTo>
                    <a:lnTo>
                      <a:pt x="716" y="1017"/>
                    </a:lnTo>
                    <a:lnTo>
                      <a:pt x="763" y="998"/>
                    </a:lnTo>
                    <a:lnTo>
                      <a:pt x="808" y="978"/>
                    </a:lnTo>
                    <a:lnTo>
                      <a:pt x="849" y="956"/>
                    </a:lnTo>
                    <a:lnTo>
                      <a:pt x="886" y="931"/>
                    </a:lnTo>
                    <a:lnTo>
                      <a:pt x="922" y="907"/>
                    </a:lnTo>
                    <a:lnTo>
                      <a:pt x="951" y="879"/>
                    </a:lnTo>
                    <a:lnTo>
                      <a:pt x="979" y="851"/>
                    </a:lnTo>
                    <a:lnTo>
                      <a:pt x="1002" y="821"/>
                    </a:lnTo>
                    <a:lnTo>
                      <a:pt x="1024" y="789"/>
                    </a:lnTo>
                    <a:lnTo>
                      <a:pt x="1041" y="758"/>
                    </a:lnTo>
                    <a:lnTo>
                      <a:pt x="1056" y="724"/>
                    </a:lnTo>
                    <a:lnTo>
                      <a:pt x="1067" y="691"/>
                    </a:lnTo>
                    <a:lnTo>
                      <a:pt x="1076" y="657"/>
                    </a:lnTo>
                    <a:lnTo>
                      <a:pt x="1082" y="622"/>
                    </a:lnTo>
                    <a:lnTo>
                      <a:pt x="1086" y="588"/>
                    </a:lnTo>
                    <a:lnTo>
                      <a:pt x="1086" y="552"/>
                    </a:lnTo>
                    <a:lnTo>
                      <a:pt x="1084" y="517"/>
                    </a:lnTo>
                    <a:lnTo>
                      <a:pt x="1078" y="482"/>
                    </a:lnTo>
                    <a:lnTo>
                      <a:pt x="1073" y="446"/>
                    </a:lnTo>
                    <a:lnTo>
                      <a:pt x="1063" y="412"/>
                    </a:lnTo>
                    <a:lnTo>
                      <a:pt x="1050" y="377"/>
                    </a:lnTo>
                    <a:lnTo>
                      <a:pt x="1037" y="343"/>
                    </a:lnTo>
                    <a:lnTo>
                      <a:pt x="1020" y="312"/>
                    </a:lnTo>
                    <a:lnTo>
                      <a:pt x="1002" y="278"/>
                    </a:lnTo>
                    <a:lnTo>
                      <a:pt x="981" y="248"/>
                    </a:lnTo>
                    <a:lnTo>
                      <a:pt x="959" y="217"/>
                    </a:lnTo>
                    <a:lnTo>
                      <a:pt x="935" y="189"/>
                    </a:lnTo>
                    <a:lnTo>
                      <a:pt x="909" y="161"/>
                    </a:lnTo>
                    <a:lnTo>
                      <a:pt x="881" y="134"/>
                    </a:lnTo>
                    <a:lnTo>
                      <a:pt x="851" y="110"/>
                    </a:lnTo>
                    <a:lnTo>
                      <a:pt x="819" y="88"/>
                    </a:lnTo>
                    <a:lnTo>
                      <a:pt x="819" y="88"/>
                    </a:lnTo>
                    <a:lnTo>
                      <a:pt x="787" y="67"/>
                    </a:lnTo>
                    <a:lnTo>
                      <a:pt x="754" y="49"/>
                    </a:lnTo>
                    <a:lnTo>
                      <a:pt x="720" y="34"/>
                    </a:lnTo>
                    <a:lnTo>
                      <a:pt x="686" y="22"/>
                    </a:lnTo>
                    <a:lnTo>
                      <a:pt x="651" y="13"/>
                    </a:lnTo>
                    <a:lnTo>
                      <a:pt x="617" y="6"/>
                    </a:lnTo>
                    <a:lnTo>
                      <a:pt x="582" y="2"/>
                    </a:lnTo>
                    <a:lnTo>
                      <a:pt x="547" y="0"/>
                    </a:lnTo>
                    <a:lnTo>
                      <a:pt x="513" y="0"/>
                    </a:lnTo>
                    <a:lnTo>
                      <a:pt x="477" y="4"/>
                    </a:lnTo>
                    <a:lnTo>
                      <a:pt x="444" y="9"/>
                    </a:lnTo>
                    <a:lnTo>
                      <a:pt x="410" y="17"/>
                    </a:lnTo>
                    <a:lnTo>
                      <a:pt x="377" y="26"/>
                    </a:lnTo>
                    <a:lnTo>
                      <a:pt x="345" y="37"/>
                    </a:lnTo>
                    <a:lnTo>
                      <a:pt x="313" y="52"/>
                    </a:lnTo>
                    <a:lnTo>
                      <a:pt x="282" y="69"/>
                    </a:lnTo>
                    <a:lnTo>
                      <a:pt x="252" y="86"/>
                    </a:lnTo>
                    <a:lnTo>
                      <a:pt x="224" y="106"/>
                    </a:lnTo>
                    <a:lnTo>
                      <a:pt x="198" y="129"/>
                    </a:lnTo>
                    <a:lnTo>
                      <a:pt x="171" y="151"/>
                    </a:lnTo>
                    <a:lnTo>
                      <a:pt x="147" y="177"/>
                    </a:lnTo>
                    <a:lnTo>
                      <a:pt x="125" y="203"/>
                    </a:lnTo>
                    <a:lnTo>
                      <a:pt x="102" y="231"/>
                    </a:lnTo>
                    <a:lnTo>
                      <a:pt x="84" y="263"/>
                    </a:lnTo>
                    <a:lnTo>
                      <a:pt x="67" y="293"/>
                    </a:lnTo>
                    <a:lnTo>
                      <a:pt x="52" y="327"/>
                    </a:lnTo>
                    <a:lnTo>
                      <a:pt x="39" y="360"/>
                    </a:lnTo>
                    <a:lnTo>
                      <a:pt x="30" y="398"/>
                    </a:lnTo>
                    <a:lnTo>
                      <a:pt x="22" y="433"/>
                    </a:lnTo>
                    <a:lnTo>
                      <a:pt x="17" y="472"/>
                    </a:lnTo>
                    <a:lnTo>
                      <a:pt x="13" y="511"/>
                    </a:lnTo>
                    <a:lnTo>
                      <a:pt x="15" y="551"/>
                    </a:lnTo>
                    <a:lnTo>
                      <a:pt x="15" y="551"/>
                    </a:lnTo>
                    <a:lnTo>
                      <a:pt x="17" y="590"/>
                    </a:lnTo>
                    <a:lnTo>
                      <a:pt x="22" y="627"/>
                    </a:lnTo>
                    <a:lnTo>
                      <a:pt x="28" y="663"/>
                    </a:lnTo>
                    <a:lnTo>
                      <a:pt x="37" y="696"/>
                    </a:lnTo>
                    <a:lnTo>
                      <a:pt x="48" y="728"/>
                    </a:lnTo>
                    <a:lnTo>
                      <a:pt x="60" y="756"/>
                    </a:lnTo>
                    <a:lnTo>
                      <a:pt x="73" y="784"/>
                    </a:lnTo>
                    <a:lnTo>
                      <a:pt x="87" y="808"/>
                    </a:lnTo>
                    <a:lnTo>
                      <a:pt x="102" y="832"/>
                    </a:lnTo>
                    <a:lnTo>
                      <a:pt x="119" y="855"/>
                    </a:lnTo>
                    <a:lnTo>
                      <a:pt x="138" y="875"/>
                    </a:lnTo>
                    <a:lnTo>
                      <a:pt x="155" y="892"/>
                    </a:lnTo>
                    <a:lnTo>
                      <a:pt x="173" y="911"/>
                    </a:lnTo>
                    <a:lnTo>
                      <a:pt x="194" y="926"/>
                    </a:lnTo>
                    <a:lnTo>
                      <a:pt x="213" y="941"/>
                    </a:lnTo>
                    <a:lnTo>
                      <a:pt x="231" y="952"/>
                    </a:lnTo>
                    <a:lnTo>
                      <a:pt x="270" y="974"/>
                    </a:lnTo>
                    <a:lnTo>
                      <a:pt x="308" y="991"/>
                    </a:lnTo>
                    <a:lnTo>
                      <a:pt x="341" y="1006"/>
                    </a:lnTo>
                    <a:lnTo>
                      <a:pt x="373" y="1015"/>
                    </a:lnTo>
                    <a:lnTo>
                      <a:pt x="399" y="1021"/>
                    </a:lnTo>
                    <a:lnTo>
                      <a:pt x="420" y="1026"/>
                    </a:lnTo>
                    <a:lnTo>
                      <a:pt x="436" y="1028"/>
                    </a:lnTo>
                    <a:lnTo>
                      <a:pt x="425" y="1110"/>
                    </a:lnTo>
                    <a:lnTo>
                      <a:pt x="425" y="1110"/>
                    </a:lnTo>
                    <a:lnTo>
                      <a:pt x="395" y="1114"/>
                    </a:lnTo>
                    <a:lnTo>
                      <a:pt x="369" y="1118"/>
                    </a:lnTo>
                    <a:lnTo>
                      <a:pt x="319" y="1129"/>
                    </a:lnTo>
                    <a:lnTo>
                      <a:pt x="274" y="1142"/>
                    </a:lnTo>
                    <a:lnTo>
                      <a:pt x="235" y="1159"/>
                    </a:lnTo>
                    <a:lnTo>
                      <a:pt x="199" y="1176"/>
                    </a:lnTo>
                    <a:lnTo>
                      <a:pt x="168" y="1196"/>
                    </a:lnTo>
                    <a:lnTo>
                      <a:pt x="142" y="1215"/>
                    </a:lnTo>
                    <a:lnTo>
                      <a:pt x="119" y="1235"/>
                    </a:lnTo>
                    <a:lnTo>
                      <a:pt x="99" y="1256"/>
                    </a:lnTo>
                    <a:lnTo>
                      <a:pt x="84" y="1275"/>
                    </a:lnTo>
                    <a:lnTo>
                      <a:pt x="71" y="1293"/>
                    </a:lnTo>
                    <a:lnTo>
                      <a:pt x="61" y="1308"/>
                    </a:lnTo>
                    <a:lnTo>
                      <a:pt x="48" y="1333"/>
                    </a:lnTo>
                    <a:lnTo>
                      <a:pt x="45" y="1342"/>
                    </a:lnTo>
                    <a:lnTo>
                      <a:pt x="45" y="1342"/>
                    </a:lnTo>
                    <a:lnTo>
                      <a:pt x="33" y="1370"/>
                    </a:lnTo>
                    <a:lnTo>
                      <a:pt x="24" y="1396"/>
                    </a:lnTo>
                    <a:lnTo>
                      <a:pt x="17" y="1422"/>
                    </a:lnTo>
                    <a:lnTo>
                      <a:pt x="11" y="1446"/>
                    </a:lnTo>
                    <a:lnTo>
                      <a:pt x="5" y="1471"/>
                    </a:lnTo>
                    <a:lnTo>
                      <a:pt x="2" y="1493"/>
                    </a:lnTo>
                    <a:lnTo>
                      <a:pt x="0" y="1514"/>
                    </a:lnTo>
                    <a:lnTo>
                      <a:pt x="0" y="1534"/>
                    </a:lnTo>
                    <a:lnTo>
                      <a:pt x="2" y="1573"/>
                    </a:lnTo>
                    <a:lnTo>
                      <a:pt x="7" y="1607"/>
                    </a:lnTo>
                    <a:lnTo>
                      <a:pt x="15" y="1637"/>
                    </a:lnTo>
                    <a:lnTo>
                      <a:pt x="26" y="1663"/>
                    </a:lnTo>
                    <a:lnTo>
                      <a:pt x="37" y="1687"/>
                    </a:lnTo>
                    <a:lnTo>
                      <a:pt x="50" y="1706"/>
                    </a:lnTo>
                    <a:lnTo>
                      <a:pt x="63" y="1723"/>
                    </a:lnTo>
                    <a:lnTo>
                      <a:pt x="74" y="1736"/>
                    </a:lnTo>
                    <a:lnTo>
                      <a:pt x="95" y="1752"/>
                    </a:lnTo>
                    <a:lnTo>
                      <a:pt x="102" y="1758"/>
                    </a:lnTo>
                    <a:lnTo>
                      <a:pt x="804" y="1758"/>
                    </a:lnTo>
                    <a:lnTo>
                      <a:pt x="804" y="1758"/>
                    </a:lnTo>
                    <a:lnTo>
                      <a:pt x="804" y="1724"/>
                    </a:lnTo>
                    <a:lnTo>
                      <a:pt x="802" y="1635"/>
                    </a:lnTo>
                    <a:lnTo>
                      <a:pt x="798" y="1573"/>
                    </a:lnTo>
                    <a:lnTo>
                      <a:pt x="793" y="1500"/>
                    </a:lnTo>
                    <a:lnTo>
                      <a:pt x="785" y="1422"/>
                    </a:lnTo>
                    <a:lnTo>
                      <a:pt x="772" y="1334"/>
                    </a:lnTo>
                    <a:lnTo>
                      <a:pt x="772" y="1334"/>
                    </a:lnTo>
                    <a:lnTo>
                      <a:pt x="785" y="1338"/>
                    </a:lnTo>
                    <a:lnTo>
                      <a:pt x="823" y="1342"/>
                    </a:lnTo>
                    <a:lnTo>
                      <a:pt x="851" y="1344"/>
                    </a:lnTo>
                    <a:lnTo>
                      <a:pt x="881" y="1344"/>
                    </a:lnTo>
                    <a:lnTo>
                      <a:pt x="918" y="1342"/>
                    </a:lnTo>
                    <a:lnTo>
                      <a:pt x="957" y="1336"/>
                    </a:lnTo>
                    <a:lnTo>
                      <a:pt x="1000" y="1329"/>
                    </a:lnTo>
                    <a:lnTo>
                      <a:pt x="1045" y="1318"/>
                    </a:lnTo>
                    <a:lnTo>
                      <a:pt x="1093" y="1303"/>
                    </a:lnTo>
                    <a:lnTo>
                      <a:pt x="1142" y="1280"/>
                    </a:lnTo>
                    <a:lnTo>
                      <a:pt x="1168" y="1269"/>
                    </a:lnTo>
                    <a:lnTo>
                      <a:pt x="1194" y="1254"/>
                    </a:lnTo>
                    <a:lnTo>
                      <a:pt x="1220" y="1239"/>
                    </a:lnTo>
                    <a:lnTo>
                      <a:pt x="1246" y="1222"/>
                    </a:lnTo>
                    <a:lnTo>
                      <a:pt x="1272" y="1204"/>
                    </a:lnTo>
                    <a:lnTo>
                      <a:pt x="1300" y="1183"/>
                    </a:lnTo>
                    <a:lnTo>
                      <a:pt x="1326" y="1161"/>
                    </a:lnTo>
                    <a:lnTo>
                      <a:pt x="1353" y="1138"/>
                    </a:lnTo>
                    <a:lnTo>
                      <a:pt x="1353" y="1138"/>
                    </a:lnTo>
                    <a:lnTo>
                      <a:pt x="1371" y="1138"/>
                    </a:lnTo>
                    <a:lnTo>
                      <a:pt x="1371" y="1138"/>
                    </a:lnTo>
                    <a:lnTo>
                      <a:pt x="1394" y="1137"/>
                    </a:lnTo>
                    <a:lnTo>
                      <a:pt x="1414" y="1135"/>
                    </a:lnTo>
                    <a:lnTo>
                      <a:pt x="1433" y="1129"/>
                    </a:lnTo>
                    <a:lnTo>
                      <a:pt x="1451" y="1122"/>
                    </a:lnTo>
                    <a:lnTo>
                      <a:pt x="1470" y="1114"/>
                    </a:lnTo>
                    <a:lnTo>
                      <a:pt x="1487" y="1103"/>
                    </a:lnTo>
                    <a:lnTo>
                      <a:pt x="1504" y="1092"/>
                    </a:lnTo>
                    <a:lnTo>
                      <a:pt x="1517" y="1079"/>
                    </a:lnTo>
                    <a:lnTo>
                      <a:pt x="1532" y="1064"/>
                    </a:lnTo>
                    <a:lnTo>
                      <a:pt x="1543" y="1047"/>
                    </a:lnTo>
                    <a:lnTo>
                      <a:pt x="1554" y="1030"/>
                    </a:lnTo>
                    <a:lnTo>
                      <a:pt x="1562" y="1013"/>
                    </a:lnTo>
                    <a:lnTo>
                      <a:pt x="1569" y="993"/>
                    </a:lnTo>
                    <a:lnTo>
                      <a:pt x="1575" y="974"/>
                    </a:lnTo>
                    <a:lnTo>
                      <a:pt x="1577" y="954"/>
                    </a:lnTo>
                    <a:lnTo>
                      <a:pt x="1578" y="931"/>
                    </a:lnTo>
                    <a:lnTo>
                      <a:pt x="1578" y="931"/>
                    </a:lnTo>
                    <a:lnTo>
                      <a:pt x="1577" y="911"/>
                    </a:lnTo>
                    <a:lnTo>
                      <a:pt x="1575" y="890"/>
                    </a:lnTo>
                    <a:lnTo>
                      <a:pt x="1569" y="872"/>
                    </a:lnTo>
                    <a:lnTo>
                      <a:pt x="1562" y="851"/>
                    </a:lnTo>
                    <a:lnTo>
                      <a:pt x="1554" y="834"/>
                    </a:lnTo>
                    <a:lnTo>
                      <a:pt x="1543" y="817"/>
                    </a:lnTo>
                    <a:lnTo>
                      <a:pt x="1532" y="801"/>
                    </a:lnTo>
                    <a:lnTo>
                      <a:pt x="1517" y="786"/>
                    </a:lnTo>
                    <a:lnTo>
                      <a:pt x="1504" y="773"/>
                    </a:lnTo>
                    <a:lnTo>
                      <a:pt x="1487" y="761"/>
                    </a:lnTo>
                    <a:lnTo>
                      <a:pt x="1470" y="750"/>
                    </a:lnTo>
                    <a:lnTo>
                      <a:pt x="1451" y="743"/>
                    </a:lnTo>
                    <a:lnTo>
                      <a:pt x="1433" y="735"/>
                    </a:lnTo>
                    <a:lnTo>
                      <a:pt x="1414" y="730"/>
                    </a:lnTo>
                    <a:lnTo>
                      <a:pt x="1394" y="726"/>
                    </a:lnTo>
                    <a:lnTo>
                      <a:pt x="1371" y="726"/>
                    </a:lnTo>
                    <a:lnTo>
                      <a:pt x="1371" y="726"/>
                    </a:lnTo>
                    <a:close/>
                    <a:moveTo>
                      <a:pt x="317" y="1663"/>
                    </a:moveTo>
                    <a:lnTo>
                      <a:pt x="317" y="1663"/>
                    </a:lnTo>
                    <a:lnTo>
                      <a:pt x="306" y="1659"/>
                    </a:lnTo>
                    <a:lnTo>
                      <a:pt x="282" y="1644"/>
                    </a:lnTo>
                    <a:lnTo>
                      <a:pt x="267" y="1633"/>
                    </a:lnTo>
                    <a:lnTo>
                      <a:pt x="252" y="1618"/>
                    </a:lnTo>
                    <a:lnTo>
                      <a:pt x="239" y="1603"/>
                    </a:lnTo>
                    <a:lnTo>
                      <a:pt x="226" y="1584"/>
                    </a:lnTo>
                    <a:lnTo>
                      <a:pt x="216" y="1564"/>
                    </a:lnTo>
                    <a:lnTo>
                      <a:pt x="214" y="1555"/>
                    </a:lnTo>
                    <a:lnTo>
                      <a:pt x="211" y="1542"/>
                    </a:lnTo>
                    <a:lnTo>
                      <a:pt x="211" y="1530"/>
                    </a:lnTo>
                    <a:lnTo>
                      <a:pt x="211" y="1517"/>
                    </a:lnTo>
                    <a:lnTo>
                      <a:pt x="214" y="1504"/>
                    </a:lnTo>
                    <a:lnTo>
                      <a:pt x="218" y="1491"/>
                    </a:lnTo>
                    <a:lnTo>
                      <a:pt x="224" y="1476"/>
                    </a:lnTo>
                    <a:lnTo>
                      <a:pt x="231" y="1461"/>
                    </a:lnTo>
                    <a:lnTo>
                      <a:pt x="242" y="1446"/>
                    </a:lnTo>
                    <a:lnTo>
                      <a:pt x="254" y="1431"/>
                    </a:lnTo>
                    <a:lnTo>
                      <a:pt x="268" y="1415"/>
                    </a:lnTo>
                    <a:lnTo>
                      <a:pt x="285" y="1398"/>
                    </a:lnTo>
                    <a:lnTo>
                      <a:pt x="306" y="1381"/>
                    </a:lnTo>
                    <a:lnTo>
                      <a:pt x="328" y="1362"/>
                    </a:lnTo>
                    <a:lnTo>
                      <a:pt x="317" y="16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6" name="Freeform 274"/>
              <p:cNvSpPr>
                <a:spLocks noEditPoints="1"/>
              </p:cNvSpPr>
              <p:nvPr/>
            </p:nvSpPr>
            <p:spPr bwMode="auto">
              <a:xfrm>
                <a:off x="-3565525" y="631825"/>
                <a:ext cx="165100" cy="325438"/>
              </a:xfrm>
              <a:custGeom>
                <a:avLst/>
                <a:gdLst>
                  <a:gd name="T0" fmla="*/ 153 w 207"/>
                  <a:gd name="T1" fmla="*/ 2 h 411"/>
                  <a:gd name="T2" fmla="*/ 92 w 207"/>
                  <a:gd name="T3" fmla="*/ 36 h 411"/>
                  <a:gd name="T4" fmla="*/ 68 w 207"/>
                  <a:gd name="T5" fmla="*/ 56 h 411"/>
                  <a:gd name="T6" fmla="*/ 45 w 207"/>
                  <a:gd name="T7" fmla="*/ 80 h 411"/>
                  <a:gd name="T8" fmla="*/ 28 w 207"/>
                  <a:gd name="T9" fmla="*/ 107 h 411"/>
                  <a:gd name="T10" fmla="*/ 15 w 207"/>
                  <a:gd name="T11" fmla="*/ 135 h 411"/>
                  <a:gd name="T12" fmla="*/ 6 w 207"/>
                  <a:gd name="T13" fmla="*/ 166 h 411"/>
                  <a:gd name="T14" fmla="*/ 2 w 207"/>
                  <a:gd name="T15" fmla="*/ 200 h 411"/>
                  <a:gd name="T16" fmla="*/ 0 w 207"/>
                  <a:gd name="T17" fmla="*/ 217 h 411"/>
                  <a:gd name="T18" fmla="*/ 4 w 207"/>
                  <a:gd name="T19" fmla="*/ 252 h 411"/>
                  <a:gd name="T20" fmla="*/ 12 w 207"/>
                  <a:gd name="T21" fmla="*/ 284 h 411"/>
                  <a:gd name="T22" fmla="*/ 23 w 207"/>
                  <a:gd name="T23" fmla="*/ 314 h 411"/>
                  <a:gd name="T24" fmla="*/ 41 w 207"/>
                  <a:gd name="T25" fmla="*/ 340 h 411"/>
                  <a:gd name="T26" fmla="*/ 62 w 207"/>
                  <a:gd name="T27" fmla="*/ 362 h 411"/>
                  <a:gd name="T28" fmla="*/ 90 w 207"/>
                  <a:gd name="T29" fmla="*/ 385 h 411"/>
                  <a:gd name="T30" fmla="*/ 120 w 207"/>
                  <a:gd name="T31" fmla="*/ 401 h 411"/>
                  <a:gd name="T32" fmla="*/ 138 w 207"/>
                  <a:gd name="T33" fmla="*/ 409 h 411"/>
                  <a:gd name="T34" fmla="*/ 153 w 207"/>
                  <a:gd name="T35" fmla="*/ 411 h 411"/>
                  <a:gd name="T36" fmla="*/ 165 w 207"/>
                  <a:gd name="T37" fmla="*/ 409 h 411"/>
                  <a:gd name="T38" fmla="*/ 178 w 207"/>
                  <a:gd name="T39" fmla="*/ 403 h 411"/>
                  <a:gd name="T40" fmla="*/ 185 w 207"/>
                  <a:gd name="T41" fmla="*/ 396 h 411"/>
                  <a:gd name="T42" fmla="*/ 193 w 207"/>
                  <a:gd name="T43" fmla="*/ 377 h 411"/>
                  <a:gd name="T44" fmla="*/ 193 w 207"/>
                  <a:gd name="T45" fmla="*/ 366 h 411"/>
                  <a:gd name="T46" fmla="*/ 187 w 207"/>
                  <a:gd name="T47" fmla="*/ 304 h 411"/>
                  <a:gd name="T48" fmla="*/ 185 w 207"/>
                  <a:gd name="T49" fmla="*/ 241 h 411"/>
                  <a:gd name="T50" fmla="*/ 196 w 207"/>
                  <a:gd name="T51" fmla="*/ 103 h 411"/>
                  <a:gd name="T52" fmla="*/ 206 w 207"/>
                  <a:gd name="T53" fmla="*/ 49 h 411"/>
                  <a:gd name="T54" fmla="*/ 207 w 207"/>
                  <a:gd name="T55" fmla="*/ 38 h 411"/>
                  <a:gd name="T56" fmla="*/ 200 w 207"/>
                  <a:gd name="T57" fmla="*/ 17 h 411"/>
                  <a:gd name="T58" fmla="*/ 193 w 207"/>
                  <a:gd name="T59" fmla="*/ 10 h 411"/>
                  <a:gd name="T60" fmla="*/ 174 w 207"/>
                  <a:gd name="T61" fmla="*/ 0 h 411"/>
                  <a:gd name="T62" fmla="*/ 153 w 207"/>
                  <a:gd name="T63" fmla="*/ 2 h 411"/>
                  <a:gd name="T64" fmla="*/ 81 w 207"/>
                  <a:gd name="T65" fmla="*/ 206 h 411"/>
                  <a:gd name="T66" fmla="*/ 84 w 207"/>
                  <a:gd name="T67" fmla="*/ 181 h 411"/>
                  <a:gd name="T68" fmla="*/ 101 w 207"/>
                  <a:gd name="T69" fmla="*/ 140 h 411"/>
                  <a:gd name="T70" fmla="*/ 114 w 207"/>
                  <a:gd name="T71" fmla="*/ 123 h 411"/>
                  <a:gd name="T72" fmla="*/ 107 w 207"/>
                  <a:gd name="T73" fmla="*/ 211 h 411"/>
                  <a:gd name="T74" fmla="*/ 107 w 207"/>
                  <a:gd name="T75" fmla="*/ 293 h 411"/>
                  <a:gd name="T76" fmla="*/ 99 w 207"/>
                  <a:gd name="T77" fmla="*/ 284 h 411"/>
                  <a:gd name="T78" fmla="*/ 88 w 207"/>
                  <a:gd name="T79" fmla="*/ 265 h 411"/>
                  <a:gd name="T80" fmla="*/ 81 w 207"/>
                  <a:gd name="T81" fmla="*/ 232 h 411"/>
                  <a:gd name="T82" fmla="*/ 81 w 207"/>
                  <a:gd name="T83" fmla="*/ 206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07" h="411">
                    <a:moveTo>
                      <a:pt x="153" y="2"/>
                    </a:moveTo>
                    <a:lnTo>
                      <a:pt x="153" y="2"/>
                    </a:lnTo>
                    <a:lnTo>
                      <a:pt x="120" y="17"/>
                    </a:lnTo>
                    <a:lnTo>
                      <a:pt x="92" y="36"/>
                    </a:lnTo>
                    <a:lnTo>
                      <a:pt x="79" y="45"/>
                    </a:lnTo>
                    <a:lnTo>
                      <a:pt x="68" y="56"/>
                    </a:lnTo>
                    <a:lnTo>
                      <a:pt x="56" y="67"/>
                    </a:lnTo>
                    <a:lnTo>
                      <a:pt x="45" y="80"/>
                    </a:lnTo>
                    <a:lnTo>
                      <a:pt x="38" y="94"/>
                    </a:lnTo>
                    <a:lnTo>
                      <a:pt x="28" y="107"/>
                    </a:lnTo>
                    <a:lnTo>
                      <a:pt x="21" y="120"/>
                    </a:lnTo>
                    <a:lnTo>
                      <a:pt x="15" y="135"/>
                    </a:lnTo>
                    <a:lnTo>
                      <a:pt x="10" y="150"/>
                    </a:lnTo>
                    <a:lnTo>
                      <a:pt x="6" y="166"/>
                    </a:lnTo>
                    <a:lnTo>
                      <a:pt x="4" y="183"/>
                    </a:lnTo>
                    <a:lnTo>
                      <a:pt x="2" y="200"/>
                    </a:lnTo>
                    <a:lnTo>
                      <a:pt x="2" y="200"/>
                    </a:lnTo>
                    <a:lnTo>
                      <a:pt x="0" y="217"/>
                    </a:lnTo>
                    <a:lnTo>
                      <a:pt x="2" y="235"/>
                    </a:lnTo>
                    <a:lnTo>
                      <a:pt x="4" y="252"/>
                    </a:lnTo>
                    <a:lnTo>
                      <a:pt x="6" y="267"/>
                    </a:lnTo>
                    <a:lnTo>
                      <a:pt x="12" y="284"/>
                    </a:lnTo>
                    <a:lnTo>
                      <a:pt x="17" y="299"/>
                    </a:lnTo>
                    <a:lnTo>
                      <a:pt x="23" y="314"/>
                    </a:lnTo>
                    <a:lnTo>
                      <a:pt x="32" y="327"/>
                    </a:lnTo>
                    <a:lnTo>
                      <a:pt x="41" y="340"/>
                    </a:lnTo>
                    <a:lnTo>
                      <a:pt x="51" y="351"/>
                    </a:lnTo>
                    <a:lnTo>
                      <a:pt x="62" y="362"/>
                    </a:lnTo>
                    <a:lnTo>
                      <a:pt x="75" y="373"/>
                    </a:lnTo>
                    <a:lnTo>
                      <a:pt x="90" y="385"/>
                    </a:lnTo>
                    <a:lnTo>
                      <a:pt x="105" y="392"/>
                    </a:lnTo>
                    <a:lnTo>
                      <a:pt x="120" y="401"/>
                    </a:lnTo>
                    <a:lnTo>
                      <a:pt x="138" y="409"/>
                    </a:lnTo>
                    <a:lnTo>
                      <a:pt x="138" y="409"/>
                    </a:lnTo>
                    <a:lnTo>
                      <a:pt x="146" y="411"/>
                    </a:lnTo>
                    <a:lnTo>
                      <a:pt x="153" y="411"/>
                    </a:lnTo>
                    <a:lnTo>
                      <a:pt x="153" y="411"/>
                    </a:lnTo>
                    <a:lnTo>
                      <a:pt x="165" y="409"/>
                    </a:lnTo>
                    <a:lnTo>
                      <a:pt x="172" y="407"/>
                    </a:lnTo>
                    <a:lnTo>
                      <a:pt x="178" y="403"/>
                    </a:lnTo>
                    <a:lnTo>
                      <a:pt x="178" y="403"/>
                    </a:lnTo>
                    <a:lnTo>
                      <a:pt x="185" y="396"/>
                    </a:lnTo>
                    <a:lnTo>
                      <a:pt x="189" y="387"/>
                    </a:lnTo>
                    <a:lnTo>
                      <a:pt x="193" y="377"/>
                    </a:lnTo>
                    <a:lnTo>
                      <a:pt x="193" y="366"/>
                    </a:lnTo>
                    <a:lnTo>
                      <a:pt x="193" y="366"/>
                    </a:lnTo>
                    <a:lnTo>
                      <a:pt x="189" y="336"/>
                    </a:lnTo>
                    <a:lnTo>
                      <a:pt x="187" y="304"/>
                    </a:lnTo>
                    <a:lnTo>
                      <a:pt x="185" y="273"/>
                    </a:lnTo>
                    <a:lnTo>
                      <a:pt x="185" y="241"/>
                    </a:lnTo>
                    <a:lnTo>
                      <a:pt x="189" y="174"/>
                    </a:lnTo>
                    <a:lnTo>
                      <a:pt x="196" y="103"/>
                    </a:lnTo>
                    <a:lnTo>
                      <a:pt x="196" y="103"/>
                    </a:lnTo>
                    <a:lnTo>
                      <a:pt x="206" y="49"/>
                    </a:lnTo>
                    <a:lnTo>
                      <a:pt x="206" y="49"/>
                    </a:lnTo>
                    <a:lnTo>
                      <a:pt x="207" y="38"/>
                    </a:lnTo>
                    <a:lnTo>
                      <a:pt x="206" y="26"/>
                    </a:lnTo>
                    <a:lnTo>
                      <a:pt x="200" y="17"/>
                    </a:lnTo>
                    <a:lnTo>
                      <a:pt x="193" y="10"/>
                    </a:lnTo>
                    <a:lnTo>
                      <a:pt x="193" y="10"/>
                    </a:lnTo>
                    <a:lnTo>
                      <a:pt x="183" y="4"/>
                    </a:lnTo>
                    <a:lnTo>
                      <a:pt x="174" y="0"/>
                    </a:lnTo>
                    <a:lnTo>
                      <a:pt x="163" y="0"/>
                    </a:lnTo>
                    <a:lnTo>
                      <a:pt x="153" y="2"/>
                    </a:lnTo>
                    <a:lnTo>
                      <a:pt x="153" y="2"/>
                    </a:lnTo>
                    <a:close/>
                    <a:moveTo>
                      <a:pt x="81" y="206"/>
                    </a:moveTo>
                    <a:lnTo>
                      <a:pt x="81" y="206"/>
                    </a:lnTo>
                    <a:lnTo>
                      <a:pt x="84" y="181"/>
                    </a:lnTo>
                    <a:lnTo>
                      <a:pt x="92" y="161"/>
                    </a:lnTo>
                    <a:lnTo>
                      <a:pt x="101" y="140"/>
                    </a:lnTo>
                    <a:lnTo>
                      <a:pt x="114" y="123"/>
                    </a:lnTo>
                    <a:lnTo>
                      <a:pt x="114" y="123"/>
                    </a:lnTo>
                    <a:lnTo>
                      <a:pt x="109" y="168"/>
                    </a:lnTo>
                    <a:lnTo>
                      <a:pt x="107" y="211"/>
                    </a:lnTo>
                    <a:lnTo>
                      <a:pt x="105" y="252"/>
                    </a:lnTo>
                    <a:lnTo>
                      <a:pt x="107" y="293"/>
                    </a:lnTo>
                    <a:lnTo>
                      <a:pt x="107" y="293"/>
                    </a:lnTo>
                    <a:lnTo>
                      <a:pt x="99" y="284"/>
                    </a:lnTo>
                    <a:lnTo>
                      <a:pt x="94" y="275"/>
                    </a:lnTo>
                    <a:lnTo>
                      <a:pt x="88" y="265"/>
                    </a:lnTo>
                    <a:lnTo>
                      <a:pt x="86" y="254"/>
                    </a:lnTo>
                    <a:lnTo>
                      <a:pt x="81" y="232"/>
                    </a:lnTo>
                    <a:lnTo>
                      <a:pt x="81" y="206"/>
                    </a:lnTo>
                    <a:lnTo>
                      <a:pt x="81" y="20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7" name="Freeform 275"/>
              <p:cNvSpPr/>
              <p:nvPr/>
            </p:nvSpPr>
            <p:spPr bwMode="auto">
              <a:xfrm>
                <a:off x="-3040063" y="-52388"/>
                <a:ext cx="98425" cy="160338"/>
              </a:xfrm>
              <a:custGeom>
                <a:avLst/>
                <a:gdLst>
                  <a:gd name="T0" fmla="*/ 65 w 123"/>
                  <a:gd name="T1" fmla="*/ 203 h 203"/>
                  <a:gd name="T2" fmla="*/ 65 w 123"/>
                  <a:gd name="T3" fmla="*/ 203 h 203"/>
                  <a:gd name="T4" fmla="*/ 76 w 123"/>
                  <a:gd name="T5" fmla="*/ 203 h 203"/>
                  <a:gd name="T6" fmla="*/ 89 w 123"/>
                  <a:gd name="T7" fmla="*/ 198 h 203"/>
                  <a:gd name="T8" fmla="*/ 99 w 123"/>
                  <a:gd name="T9" fmla="*/ 192 h 203"/>
                  <a:gd name="T10" fmla="*/ 108 w 123"/>
                  <a:gd name="T11" fmla="*/ 185 h 203"/>
                  <a:gd name="T12" fmla="*/ 114 w 123"/>
                  <a:gd name="T13" fmla="*/ 176 h 203"/>
                  <a:gd name="T14" fmla="*/ 119 w 123"/>
                  <a:gd name="T15" fmla="*/ 164 h 203"/>
                  <a:gd name="T16" fmla="*/ 123 w 123"/>
                  <a:gd name="T17" fmla="*/ 153 h 203"/>
                  <a:gd name="T18" fmla="*/ 123 w 123"/>
                  <a:gd name="T19" fmla="*/ 140 h 203"/>
                  <a:gd name="T20" fmla="*/ 121 w 123"/>
                  <a:gd name="T21" fmla="*/ 62 h 203"/>
                  <a:gd name="T22" fmla="*/ 121 w 123"/>
                  <a:gd name="T23" fmla="*/ 62 h 203"/>
                  <a:gd name="T24" fmla="*/ 119 w 123"/>
                  <a:gd name="T25" fmla="*/ 49 h 203"/>
                  <a:gd name="T26" fmla="*/ 115 w 123"/>
                  <a:gd name="T27" fmla="*/ 37 h 203"/>
                  <a:gd name="T28" fmla="*/ 110 w 123"/>
                  <a:gd name="T29" fmla="*/ 26 h 203"/>
                  <a:gd name="T30" fmla="*/ 102 w 123"/>
                  <a:gd name="T31" fmla="*/ 19 h 203"/>
                  <a:gd name="T32" fmla="*/ 95 w 123"/>
                  <a:gd name="T33" fmla="*/ 11 h 203"/>
                  <a:gd name="T34" fmla="*/ 84 w 123"/>
                  <a:gd name="T35" fmla="*/ 6 h 203"/>
                  <a:gd name="T36" fmla="*/ 73 w 123"/>
                  <a:gd name="T37" fmla="*/ 2 h 203"/>
                  <a:gd name="T38" fmla="*/ 59 w 123"/>
                  <a:gd name="T39" fmla="*/ 0 h 203"/>
                  <a:gd name="T40" fmla="*/ 59 w 123"/>
                  <a:gd name="T41" fmla="*/ 0 h 203"/>
                  <a:gd name="T42" fmla="*/ 46 w 123"/>
                  <a:gd name="T43" fmla="*/ 2 h 203"/>
                  <a:gd name="T44" fmla="*/ 35 w 123"/>
                  <a:gd name="T45" fmla="*/ 6 h 203"/>
                  <a:gd name="T46" fmla="*/ 24 w 123"/>
                  <a:gd name="T47" fmla="*/ 11 h 203"/>
                  <a:gd name="T48" fmla="*/ 17 w 123"/>
                  <a:gd name="T49" fmla="*/ 21 h 203"/>
                  <a:gd name="T50" fmla="*/ 9 w 123"/>
                  <a:gd name="T51" fmla="*/ 30 h 203"/>
                  <a:gd name="T52" fmla="*/ 3 w 123"/>
                  <a:gd name="T53" fmla="*/ 41 h 203"/>
                  <a:gd name="T54" fmla="*/ 2 w 123"/>
                  <a:gd name="T55" fmla="*/ 52 h 203"/>
                  <a:gd name="T56" fmla="*/ 0 w 123"/>
                  <a:gd name="T57" fmla="*/ 65 h 203"/>
                  <a:gd name="T58" fmla="*/ 2 w 123"/>
                  <a:gd name="T59" fmla="*/ 144 h 203"/>
                  <a:gd name="T60" fmla="*/ 2 w 123"/>
                  <a:gd name="T61" fmla="*/ 144 h 203"/>
                  <a:gd name="T62" fmla="*/ 3 w 123"/>
                  <a:gd name="T63" fmla="*/ 155 h 203"/>
                  <a:gd name="T64" fmla="*/ 7 w 123"/>
                  <a:gd name="T65" fmla="*/ 168 h 203"/>
                  <a:gd name="T66" fmla="*/ 13 w 123"/>
                  <a:gd name="T67" fmla="*/ 177 h 203"/>
                  <a:gd name="T68" fmla="*/ 20 w 123"/>
                  <a:gd name="T69" fmla="*/ 187 h 203"/>
                  <a:gd name="T70" fmla="*/ 30 w 123"/>
                  <a:gd name="T71" fmla="*/ 194 h 203"/>
                  <a:gd name="T72" fmla="*/ 41 w 123"/>
                  <a:gd name="T73" fmla="*/ 200 h 203"/>
                  <a:gd name="T74" fmla="*/ 52 w 123"/>
                  <a:gd name="T75" fmla="*/ 203 h 203"/>
                  <a:gd name="T76" fmla="*/ 65 w 123"/>
                  <a:gd name="T77" fmla="*/ 203 h 203"/>
                  <a:gd name="T78" fmla="*/ 65 w 123"/>
                  <a:gd name="T79" fmla="*/ 20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3" h="203">
                    <a:moveTo>
                      <a:pt x="65" y="203"/>
                    </a:moveTo>
                    <a:lnTo>
                      <a:pt x="65" y="203"/>
                    </a:lnTo>
                    <a:lnTo>
                      <a:pt x="76" y="203"/>
                    </a:lnTo>
                    <a:lnTo>
                      <a:pt x="89" y="198"/>
                    </a:lnTo>
                    <a:lnTo>
                      <a:pt x="99" y="192"/>
                    </a:lnTo>
                    <a:lnTo>
                      <a:pt x="108" y="185"/>
                    </a:lnTo>
                    <a:lnTo>
                      <a:pt x="114" y="176"/>
                    </a:lnTo>
                    <a:lnTo>
                      <a:pt x="119" y="164"/>
                    </a:lnTo>
                    <a:lnTo>
                      <a:pt x="123" y="153"/>
                    </a:lnTo>
                    <a:lnTo>
                      <a:pt x="123" y="140"/>
                    </a:lnTo>
                    <a:lnTo>
                      <a:pt x="121" y="62"/>
                    </a:lnTo>
                    <a:lnTo>
                      <a:pt x="121" y="62"/>
                    </a:lnTo>
                    <a:lnTo>
                      <a:pt x="119" y="49"/>
                    </a:lnTo>
                    <a:lnTo>
                      <a:pt x="115" y="37"/>
                    </a:lnTo>
                    <a:lnTo>
                      <a:pt x="110" y="26"/>
                    </a:lnTo>
                    <a:lnTo>
                      <a:pt x="102" y="19"/>
                    </a:lnTo>
                    <a:lnTo>
                      <a:pt x="95" y="11"/>
                    </a:lnTo>
                    <a:lnTo>
                      <a:pt x="84" y="6"/>
                    </a:lnTo>
                    <a:lnTo>
                      <a:pt x="73" y="2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46" y="2"/>
                    </a:lnTo>
                    <a:lnTo>
                      <a:pt x="35" y="6"/>
                    </a:lnTo>
                    <a:lnTo>
                      <a:pt x="24" y="11"/>
                    </a:lnTo>
                    <a:lnTo>
                      <a:pt x="17" y="21"/>
                    </a:lnTo>
                    <a:lnTo>
                      <a:pt x="9" y="30"/>
                    </a:lnTo>
                    <a:lnTo>
                      <a:pt x="3" y="41"/>
                    </a:lnTo>
                    <a:lnTo>
                      <a:pt x="2" y="52"/>
                    </a:lnTo>
                    <a:lnTo>
                      <a:pt x="0" y="65"/>
                    </a:lnTo>
                    <a:lnTo>
                      <a:pt x="2" y="144"/>
                    </a:lnTo>
                    <a:lnTo>
                      <a:pt x="2" y="144"/>
                    </a:lnTo>
                    <a:lnTo>
                      <a:pt x="3" y="155"/>
                    </a:lnTo>
                    <a:lnTo>
                      <a:pt x="7" y="168"/>
                    </a:lnTo>
                    <a:lnTo>
                      <a:pt x="13" y="177"/>
                    </a:lnTo>
                    <a:lnTo>
                      <a:pt x="20" y="187"/>
                    </a:lnTo>
                    <a:lnTo>
                      <a:pt x="30" y="194"/>
                    </a:lnTo>
                    <a:lnTo>
                      <a:pt x="41" y="200"/>
                    </a:lnTo>
                    <a:lnTo>
                      <a:pt x="52" y="203"/>
                    </a:lnTo>
                    <a:lnTo>
                      <a:pt x="65" y="203"/>
                    </a:lnTo>
                    <a:lnTo>
                      <a:pt x="65" y="20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8" name="Freeform 276"/>
              <p:cNvSpPr/>
              <p:nvPr/>
            </p:nvSpPr>
            <p:spPr bwMode="auto">
              <a:xfrm>
                <a:off x="-3382963" y="-50800"/>
                <a:ext cx="96838" cy="161925"/>
              </a:xfrm>
              <a:custGeom>
                <a:avLst/>
                <a:gdLst>
                  <a:gd name="T0" fmla="*/ 60 w 123"/>
                  <a:gd name="T1" fmla="*/ 0 h 203"/>
                  <a:gd name="T2" fmla="*/ 60 w 123"/>
                  <a:gd name="T3" fmla="*/ 0 h 203"/>
                  <a:gd name="T4" fmla="*/ 46 w 123"/>
                  <a:gd name="T5" fmla="*/ 0 h 203"/>
                  <a:gd name="T6" fmla="*/ 35 w 123"/>
                  <a:gd name="T7" fmla="*/ 5 h 203"/>
                  <a:gd name="T8" fmla="*/ 26 w 123"/>
                  <a:gd name="T9" fmla="*/ 11 h 203"/>
                  <a:gd name="T10" fmla="*/ 17 w 123"/>
                  <a:gd name="T11" fmla="*/ 18 h 203"/>
                  <a:gd name="T12" fmla="*/ 9 w 123"/>
                  <a:gd name="T13" fmla="*/ 28 h 203"/>
                  <a:gd name="T14" fmla="*/ 4 w 123"/>
                  <a:gd name="T15" fmla="*/ 39 h 203"/>
                  <a:gd name="T16" fmla="*/ 2 w 123"/>
                  <a:gd name="T17" fmla="*/ 50 h 203"/>
                  <a:gd name="T18" fmla="*/ 0 w 123"/>
                  <a:gd name="T19" fmla="*/ 63 h 203"/>
                  <a:gd name="T20" fmla="*/ 2 w 123"/>
                  <a:gd name="T21" fmla="*/ 142 h 203"/>
                  <a:gd name="T22" fmla="*/ 2 w 123"/>
                  <a:gd name="T23" fmla="*/ 142 h 203"/>
                  <a:gd name="T24" fmla="*/ 4 w 123"/>
                  <a:gd name="T25" fmla="*/ 155 h 203"/>
                  <a:gd name="T26" fmla="*/ 7 w 123"/>
                  <a:gd name="T27" fmla="*/ 166 h 203"/>
                  <a:gd name="T28" fmla="*/ 13 w 123"/>
                  <a:gd name="T29" fmla="*/ 177 h 203"/>
                  <a:gd name="T30" fmla="*/ 20 w 123"/>
                  <a:gd name="T31" fmla="*/ 186 h 203"/>
                  <a:gd name="T32" fmla="*/ 30 w 123"/>
                  <a:gd name="T33" fmla="*/ 194 h 203"/>
                  <a:gd name="T34" fmla="*/ 41 w 123"/>
                  <a:gd name="T35" fmla="*/ 198 h 203"/>
                  <a:gd name="T36" fmla="*/ 52 w 123"/>
                  <a:gd name="T37" fmla="*/ 201 h 203"/>
                  <a:gd name="T38" fmla="*/ 65 w 123"/>
                  <a:gd name="T39" fmla="*/ 203 h 203"/>
                  <a:gd name="T40" fmla="*/ 65 w 123"/>
                  <a:gd name="T41" fmla="*/ 203 h 203"/>
                  <a:gd name="T42" fmla="*/ 76 w 123"/>
                  <a:gd name="T43" fmla="*/ 201 h 203"/>
                  <a:gd name="T44" fmla="*/ 89 w 123"/>
                  <a:gd name="T45" fmla="*/ 198 h 203"/>
                  <a:gd name="T46" fmla="*/ 99 w 123"/>
                  <a:gd name="T47" fmla="*/ 192 h 203"/>
                  <a:gd name="T48" fmla="*/ 108 w 123"/>
                  <a:gd name="T49" fmla="*/ 183 h 203"/>
                  <a:gd name="T50" fmla="*/ 116 w 123"/>
                  <a:gd name="T51" fmla="*/ 173 h 203"/>
                  <a:gd name="T52" fmla="*/ 119 w 123"/>
                  <a:gd name="T53" fmla="*/ 162 h 203"/>
                  <a:gd name="T54" fmla="*/ 123 w 123"/>
                  <a:gd name="T55" fmla="*/ 151 h 203"/>
                  <a:gd name="T56" fmla="*/ 123 w 123"/>
                  <a:gd name="T57" fmla="*/ 138 h 203"/>
                  <a:gd name="T58" fmla="*/ 121 w 123"/>
                  <a:gd name="T59" fmla="*/ 61 h 203"/>
                  <a:gd name="T60" fmla="*/ 121 w 123"/>
                  <a:gd name="T61" fmla="*/ 61 h 203"/>
                  <a:gd name="T62" fmla="*/ 121 w 123"/>
                  <a:gd name="T63" fmla="*/ 48 h 203"/>
                  <a:gd name="T64" fmla="*/ 117 w 123"/>
                  <a:gd name="T65" fmla="*/ 35 h 203"/>
                  <a:gd name="T66" fmla="*/ 112 w 123"/>
                  <a:gd name="T67" fmla="*/ 26 h 203"/>
                  <a:gd name="T68" fmla="*/ 102 w 123"/>
                  <a:gd name="T69" fmla="*/ 17 h 203"/>
                  <a:gd name="T70" fmla="*/ 95 w 123"/>
                  <a:gd name="T71" fmla="*/ 9 h 203"/>
                  <a:gd name="T72" fmla="*/ 84 w 123"/>
                  <a:gd name="T73" fmla="*/ 4 h 203"/>
                  <a:gd name="T74" fmla="*/ 73 w 123"/>
                  <a:gd name="T75" fmla="*/ 0 h 203"/>
                  <a:gd name="T76" fmla="*/ 60 w 123"/>
                  <a:gd name="T77" fmla="*/ 0 h 203"/>
                  <a:gd name="T78" fmla="*/ 60 w 123"/>
                  <a:gd name="T79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3" h="203">
                    <a:moveTo>
                      <a:pt x="60" y="0"/>
                    </a:moveTo>
                    <a:lnTo>
                      <a:pt x="60" y="0"/>
                    </a:lnTo>
                    <a:lnTo>
                      <a:pt x="46" y="0"/>
                    </a:lnTo>
                    <a:lnTo>
                      <a:pt x="35" y="5"/>
                    </a:lnTo>
                    <a:lnTo>
                      <a:pt x="26" y="11"/>
                    </a:lnTo>
                    <a:lnTo>
                      <a:pt x="17" y="18"/>
                    </a:lnTo>
                    <a:lnTo>
                      <a:pt x="9" y="28"/>
                    </a:lnTo>
                    <a:lnTo>
                      <a:pt x="4" y="39"/>
                    </a:lnTo>
                    <a:lnTo>
                      <a:pt x="2" y="50"/>
                    </a:lnTo>
                    <a:lnTo>
                      <a:pt x="0" y="63"/>
                    </a:lnTo>
                    <a:lnTo>
                      <a:pt x="2" y="142"/>
                    </a:lnTo>
                    <a:lnTo>
                      <a:pt x="2" y="142"/>
                    </a:lnTo>
                    <a:lnTo>
                      <a:pt x="4" y="155"/>
                    </a:lnTo>
                    <a:lnTo>
                      <a:pt x="7" y="166"/>
                    </a:lnTo>
                    <a:lnTo>
                      <a:pt x="13" y="177"/>
                    </a:lnTo>
                    <a:lnTo>
                      <a:pt x="20" y="186"/>
                    </a:lnTo>
                    <a:lnTo>
                      <a:pt x="30" y="194"/>
                    </a:lnTo>
                    <a:lnTo>
                      <a:pt x="41" y="198"/>
                    </a:lnTo>
                    <a:lnTo>
                      <a:pt x="52" y="201"/>
                    </a:lnTo>
                    <a:lnTo>
                      <a:pt x="65" y="203"/>
                    </a:lnTo>
                    <a:lnTo>
                      <a:pt x="65" y="203"/>
                    </a:lnTo>
                    <a:lnTo>
                      <a:pt x="76" y="201"/>
                    </a:lnTo>
                    <a:lnTo>
                      <a:pt x="89" y="198"/>
                    </a:lnTo>
                    <a:lnTo>
                      <a:pt x="99" y="192"/>
                    </a:lnTo>
                    <a:lnTo>
                      <a:pt x="108" y="183"/>
                    </a:lnTo>
                    <a:lnTo>
                      <a:pt x="116" y="173"/>
                    </a:lnTo>
                    <a:lnTo>
                      <a:pt x="119" y="162"/>
                    </a:lnTo>
                    <a:lnTo>
                      <a:pt x="123" y="151"/>
                    </a:lnTo>
                    <a:lnTo>
                      <a:pt x="123" y="138"/>
                    </a:lnTo>
                    <a:lnTo>
                      <a:pt x="121" y="61"/>
                    </a:lnTo>
                    <a:lnTo>
                      <a:pt x="121" y="61"/>
                    </a:lnTo>
                    <a:lnTo>
                      <a:pt x="121" y="48"/>
                    </a:lnTo>
                    <a:lnTo>
                      <a:pt x="117" y="35"/>
                    </a:lnTo>
                    <a:lnTo>
                      <a:pt x="112" y="26"/>
                    </a:lnTo>
                    <a:lnTo>
                      <a:pt x="102" y="17"/>
                    </a:lnTo>
                    <a:lnTo>
                      <a:pt x="95" y="9"/>
                    </a:lnTo>
                    <a:lnTo>
                      <a:pt x="84" y="4"/>
                    </a:lnTo>
                    <a:lnTo>
                      <a:pt x="73" y="0"/>
                    </a:lnTo>
                    <a:lnTo>
                      <a:pt x="60" y="0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9" name="Freeform 277"/>
              <p:cNvSpPr>
                <a:spLocks noEditPoints="1"/>
              </p:cNvSpPr>
              <p:nvPr/>
            </p:nvSpPr>
            <p:spPr bwMode="auto">
              <a:xfrm>
                <a:off x="-3925888" y="-439738"/>
                <a:ext cx="1501775" cy="2368550"/>
              </a:xfrm>
              <a:custGeom>
                <a:avLst/>
                <a:gdLst>
                  <a:gd name="T0" fmla="*/ 1409 w 1892"/>
                  <a:gd name="T1" fmla="*/ 1021 h 2984"/>
                  <a:gd name="T2" fmla="*/ 1135 w 1892"/>
                  <a:gd name="T3" fmla="*/ 1146 h 2984"/>
                  <a:gd name="T4" fmla="*/ 985 w 1892"/>
                  <a:gd name="T5" fmla="*/ 1105 h 2984"/>
                  <a:gd name="T6" fmla="*/ 1310 w 1892"/>
                  <a:gd name="T7" fmla="*/ 905 h 2984"/>
                  <a:gd name="T8" fmla="*/ 1405 w 1892"/>
                  <a:gd name="T9" fmla="*/ 649 h 2984"/>
                  <a:gd name="T10" fmla="*/ 1360 w 1892"/>
                  <a:gd name="T11" fmla="*/ 370 h 2984"/>
                  <a:gd name="T12" fmla="*/ 1177 w 1892"/>
                  <a:gd name="T13" fmla="*/ 133 h 2984"/>
                  <a:gd name="T14" fmla="*/ 769 w 1892"/>
                  <a:gd name="T15" fmla="*/ 0 h 2984"/>
                  <a:gd name="T16" fmla="*/ 521 w 1892"/>
                  <a:gd name="T17" fmla="*/ 82 h 2984"/>
                  <a:gd name="T18" fmla="*/ 330 w 1892"/>
                  <a:gd name="T19" fmla="*/ 300 h 2984"/>
                  <a:gd name="T20" fmla="*/ 263 w 1892"/>
                  <a:gd name="T21" fmla="*/ 644 h 2984"/>
                  <a:gd name="T22" fmla="*/ 431 w 1892"/>
                  <a:gd name="T23" fmla="*/ 985 h 2984"/>
                  <a:gd name="T24" fmla="*/ 634 w 1892"/>
                  <a:gd name="T25" fmla="*/ 1127 h 2984"/>
                  <a:gd name="T26" fmla="*/ 323 w 1892"/>
                  <a:gd name="T27" fmla="*/ 1310 h 2984"/>
                  <a:gd name="T28" fmla="*/ 246 w 1892"/>
                  <a:gd name="T29" fmla="*/ 1655 h 2984"/>
                  <a:gd name="T30" fmla="*/ 11 w 1892"/>
                  <a:gd name="T31" fmla="*/ 1773 h 2984"/>
                  <a:gd name="T32" fmla="*/ 17 w 1892"/>
                  <a:gd name="T33" fmla="*/ 2034 h 2984"/>
                  <a:gd name="T34" fmla="*/ 69 w 1892"/>
                  <a:gd name="T35" fmla="*/ 2977 h 2984"/>
                  <a:gd name="T36" fmla="*/ 1599 w 1892"/>
                  <a:gd name="T37" fmla="*/ 2958 h 2984"/>
                  <a:gd name="T38" fmla="*/ 1655 w 1892"/>
                  <a:gd name="T39" fmla="*/ 2017 h 2984"/>
                  <a:gd name="T40" fmla="*/ 1627 w 1892"/>
                  <a:gd name="T41" fmla="*/ 1762 h 2984"/>
                  <a:gd name="T42" fmla="*/ 1166 w 1892"/>
                  <a:gd name="T43" fmla="*/ 1418 h 2984"/>
                  <a:gd name="T44" fmla="*/ 1517 w 1892"/>
                  <a:gd name="T45" fmla="*/ 1316 h 2984"/>
                  <a:gd name="T46" fmla="*/ 1683 w 1892"/>
                  <a:gd name="T47" fmla="*/ 1213 h 2984"/>
                  <a:gd name="T48" fmla="*/ 1823 w 1892"/>
                  <a:gd name="T49" fmla="*/ 1142 h 2984"/>
                  <a:gd name="T50" fmla="*/ 1890 w 1892"/>
                  <a:gd name="T51" fmla="*/ 954 h 2984"/>
                  <a:gd name="T52" fmla="*/ 1775 w 1892"/>
                  <a:gd name="T53" fmla="*/ 763 h 2984"/>
                  <a:gd name="T54" fmla="*/ 1808 w 1892"/>
                  <a:gd name="T55" fmla="*/ 112 h 2984"/>
                  <a:gd name="T56" fmla="*/ 1745 w 1892"/>
                  <a:gd name="T57" fmla="*/ 138 h 2984"/>
                  <a:gd name="T58" fmla="*/ 1461 w 1892"/>
                  <a:gd name="T59" fmla="*/ 816 h 2984"/>
                  <a:gd name="T60" fmla="*/ 78 w 1892"/>
                  <a:gd name="T61" fmla="*/ 1961 h 2984"/>
                  <a:gd name="T62" fmla="*/ 1750 w 1892"/>
                  <a:gd name="T63" fmla="*/ 1101 h 2984"/>
                  <a:gd name="T64" fmla="*/ 1625 w 1892"/>
                  <a:gd name="T65" fmla="*/ 1135 h 2984"/>
                  <a:gd name="T66" fmla="*/ 1439 w 1892"/>
                  <a:gd name="T67" fmla="*/ 1269 h 2984"/>
                  <a:gd name="T68" fmla="*/ 1112 w 1892"/>
                  <a:gd name="T69" fmla="*/ 1336 h 2984"/>
                  <a:gd name="T70" fmla="*/ 1008 w 1892"/>
                  <a:gd name="T71" fmla="*/ 1366 h 2984"/>
                  <a:gd name="T72" fmla="*/ 383 w 1892"/>
                  <a:gd name="T73" fmla="*/ 1745 h 2984"/>
                  <a:gd name="T74" fmla="*/ 332 w 1892"/>
                  <a:gd name="T75" fmla="*/ 1472 h 2984"/>
                  <a:gd name="T76" fmla="*/ 584 w 1892"/>
                  <a:gd name="T77" fmla="*/ 1211 h 2984"/>
                  <a:gd name="T78" fmla="*/ 745 w 1892"/>
                  <a:gd name="T79" fmla="*/ 1153 h 2984"/>
                  <a:gd name="T80" fmla="*/ 670 w 1892"/>
                  <a:gd name="T81" fmla="*/ 1021 h 2984"/>
                  <a:gd name="T82" fmla="*/ 375 w 1892"/>
                  <a:gd name="T83" fmla="*/ 773 h 2984"/>
                  <a:gd name="T84" fmla="*/ 353 w 1892"/>
                  <a:gd name="T85" fmla="*/ 468 h 2984"/>
                  <a:gd name="T86" fmla="*/ 478 w 1892"/>
                  <a:gd name="T87" fmla="*/ 226 h 2984"/>
                  <a:gd name="T88" fmla="*/ 685 w 1892"/>
                  <a:gd name="T89" fmla="*/ 95 h 2984"/>
                  <a:gd name="T90" fmla="*/ 968 w 1892"/>
                  <a:gd name="T91" fmla="*/ 110 h 2984"/>
                  <a:gd name="T92" fmla="*/ 1278 w 1892"/>
                  <a:gd name="T93" fmla="*/ 383 h 2984"/>
                  <a:gd name="T94" fmla="*/ 1317 w 1892"/>
                  <a:gd name="T95" fmla="*/ 705 h 2984"/>
                  <a:gd name="T96" fmla="*/ 1146 w 1892"/>
                  <a:gd name="T97" fmla="*/ 952 h 2984"/>
                  <a:gd name="T98" fmla="*/ 916 w 1892"/>
                  <a:gd name="T99" fmla="*/ 1036 h 2984"/>
                  <a:gd name="T100" fmla="*/ 922 w 1892"/>
                  <a:gd name="T101" fmla="*/ 1161 h 2984"/>
                  <a:gd name="T102" fmla="*/ 1291 w 1892"/>
                  <a:gd name="T103" fmla="*/ 1200 h 2984"/>
                  <a:gd name="T104" fmla="*/ 1489 w 1892"/>
                  <a:gd name="T105" fmla="*/ 1053 h 2984"/>
                  <a:gd name="T106" fmla="*/ 1519 w 1892"/>
                  <a:gd name="T107" fmla="*/ 870 h 2984"/>
                  <a:gd name="T108" fmla="*/ 1603 w 1892"/>
                  <a:gd name="T109" fmla="*/ 883 h 2984"/>
                  <a:gd name="T110" fmla="*/ 1659 w 1892"/>
                  <a:gd name="T111" fmla="*/ 920 h 2984"/>
                  <a:gd name="T112" fmla="*/ 1748 w 1892"/>
                  <a:gd name="T113" fmla="*/ 842 h 2984"/>
                  <a:gd name="T114" fmla="*/ 1812 w 1892"/>
                  <a:gd name="T115" fmla="*/ 976 h 2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892" h="2984">
                    <a:moveTo>
                      <a:pt x="1435" y="855"/>
                    </a:moveTo>
                    <a:lnTo>
                      <a:pt x="1435" y="855"/>
                    </a:lnTo>
                    <a:lnTo>
                      <a:pt x="1426" y="873"/>
                    </a:lnTo>
                    <a:lnTo>
                      <a:pt x="1418" y="894"/>
                    </a:lnTo>
                    <a:lnTo>
                      <a:pt x="1413" y="914"/>
                    </a:lnTo>
                    <a:lnTo>
                      <a:pt x="1407" y="935"/>
                    </a:lnTo>
                    <a:lnTo>
                      <a:pt x="1405" y="955"/>
                    </a:lnTo>
                    <a:lnTo>
                      <a:pt x="1405" y="978"/>
                    </a:lnTo>
                    <a:lnTo>
                      <a:pt x="1405" y="1000"/>
                    </a:lnTo>
                    <a:lnTo>
                      <a:pt x="1409" y="1021"/>
                    </a:lnTo>
                    <a:lnTo>
                      <a:pt x="1409" y="1021"/>
                    </a:lnTo>
                    <a:lnTo>
                      <a:pt x="1366" y="1060"/>
                    </a:lnTo>
                    <a:lnTo>
                      <a:pt x="1329" y="1090"/>
                    </a:lnTo>
                    <a:lnTo>
                      <a:pt x="1310" y="1103"/>
                    </a:lnTo>
                    <a:lnTo>
                      <a:pt x="1295" y="1112"/>
                    </a:lnTo>
                    <a:lnTo>
                      <a:pt x="1280" y="1120"/>
                    </a:lnTo>
                    <a:lnTo>
                      <a:pt x="1267" y="1125"/>
                    </a:lnTo>
                    <a:lnTo>
                      <a:pt x="1267" y="1125"/>
                    </a:lnTo>
                    <a:lnTo>
                      <a:pt x="1233" y="1135"/>
                    </a:lnTo>
                    <a:lnTo>
                      <a:pt x="1200" y="1140"/>
                    </a:lnTo>
                    <a:lnTo>
                      <a:pt x="1166" y="1144"/>
                    </a:lnTo>
                    <a:lnTo>
                      <a:pt x="1135" y="1146"/>
                    </a:lnTo>
                    <a:lnTo>
                      <a:pt x="1135" y="1146"/>
                    </a:lnTo>
                    <a:lnTo>
                      <a:pt x="1103" y="1144"/>
                    </a:lnTo>
                    <a:lnTo>
                      <a:pt x="1077" y="1142"/>
                    </a:lnTo>
                    <a:lnTo>
                      <a:pt x="1052" y="1137"/>
                    </a:lnTo>
                    <a:lnTo>
                      <a:pt x="1034" y="1131"/>
                    </a:lnTo>
                    <a:lnTo>
                      <a:pt x="1008" y="1122"/>
                    </a:lnTo>
                    <a:lnTo>
                      <a:pt x="996" y="1116"/>
                    </a:lnTo>
                    <a:lnTo>
                      <a:pt x="996" y="1116"/>
                    </a:lnTo>
                    <a:lnTo>
                      <a:pt x="991" y="1112"/>
                    </a:lnTo>
                    <a:lnTo>
                      <a:pt x="991" y="1112"/>
                    </a:lnTo>
                    <a:lnTo>
                      <a:pt x="985" y="1105"/>
                    </a:lnTo>
                    <a:lnTo>
                      <a:pt x="985" y="1105"/>
                    </a:lnTo>
                    <a:lnTo>
                      <a:pt x="1034" y="1092"/>
                    </a:lnTo>
                    <a:lnTo>
                      <a:pt x="1082" y="1075"/>
                    </a:lnTo>
                    <a:lnTo>
                      <a:pt x="1127" y="1054"/>
                    </a:lnTo>
                    <a:lnTo>
                      <a:pt x="1170" y="1032"/>
                    </a:lnTo>
                    <a:lnTo>
                      <a:pt x="1209" y="1004"/>
                    </a:lnTo>
                    <a:lnTo>
                      <a:pt x="1246" y="974"/>
                    </a:lnTo>
                    <a:lnTo>
                      <a:pt x="1280" y="941"/>
                    </a:lnTo>
                    <a:lnTo>
                      <a:pt x="1295" y="922"/>
                    </a:lnTo>
                    <a:lnTo>
                      <a:pt x="1310" y="905"/>
                    </a:lnTo>
                    <a:lnTo>
                      <a:pt x="1310" y="905"/>
                    </a:lnTo>
                    <a:lnTo>
                      <a:pt x="1325" y="885"/>
                    </a:lnTo>
                    <a:lnTo>
                      <a:pt x="1338" y="862"/>
                    </a:lnTo>
                    <a:lnTo>
                      <a:pt x="1351" y="842"/>
                    </a:lnTo>
                    <a:lnTo>
                      <a:pt x="1362" y="819"/>
                    </a:lnTo>
                    <a:lnTo>
                      <a:pt x="1372" y="797"/>
                    </a:lnTo>
                    <a:lnTo>
                      <a:pt x="1381" y="773"/>
                    </a:lnTo>
                    <a:lnTo>
                      <a:pt x="1388" y="748"/>
                    </a:lnTo>
                    <a:lnTo>
                      <a:pt x="1394" y="724"/>
                    </a:lnTo>
                    <a:lnTo>
                      <a:pt x="1399" y="700"/>
                    </a:lnTo>
                    <a:lnTo>
                      <a:pt x="1403" y="676"/>
                    </a:lnTo>
                    <a:lnTo>
                      <a:pt x="1405" y="649"/>
                    </a:lnTo>
                    <a:lnTo>
                      <a:pt x="1407" y="623"/>
                    </a:lnTo>
                    <a:lnTo>
                      <a:pt x="1407" y="597"/>
                    </a:lnTo>
                    <a:lnTo>
                      <a:pt x="1407" y="571"/>
                    </a:lnTo>
                    <a:lnTo>
                      <a:pt x="1405" y="543"/>
                    </a:lnTo>
                    <a:lnTo>
                      <a:pt x="1401" y="515"/>
                    </a:lnTo>
                    <a:lnTo>
                      <a:pt x="1401" y="515"/>
                    </a:lnTo>
                    <a:lnTo>
                      <a:pt x="1396" y="485"/>
                    </a:lnTo>
                    <a:lnTo>
                      <a:pt x="1388" y="455"/>
                    </a:lnTo>
                    <a:lnTo>
                      <a:pt x="1381" y="425"/>
                    </a:lnTo>
                    <a:lnTo>
                      <a:pt x="1372" y="398"/>
                    </a:lnTo>
                    <a:lnTo>
                      <a:pt x="1360" y="370"/>
                    </a:lnTo>
                    <a:lnTo>
                      <a:pt x="1349" y="343"/>
                    </a:lnTo>
                    <a:lnTo>
                      <a:pt x="1336" y="319"/>
                    </a:lnTo>
                    <a:lnTo>
                      <a:pt x="1321" y="293"/>
                    </a:lnTo>
                    <a:lnTo>
                      <a:pt x="1306" y="271"/>
                    </a:lnTo>
                    <a:lnTo>
                      <a:pt x="1291" y="248"/>
                    </a:lnTo>
                    <a:lnTo>
                      <a:pt x="1274" y="226"/>
                    </a:lnTo>
                    <a:lnTo>
                      <a:pt x="1256" y="205"/>
                    </a:lnTo>
                    <a:lnTo>
                      <a:pt x="1237" y="185"/>
                    </a:lnTo>
                    <a:lnTo>
                      <a:pt x="1218" y="166"/>
                    </a:lnTo>
                    <a:lnTo>
                      <a:pt x="1198" y="149"/>
                    </a:lnTo>
                    <a:lnTo>
                      <a:pt x="1177" y="133"/>
                    </a:lnTo>
                    <a:lnTo>
                      <a:pt x="1155" y="116"/>
                    </a:lnTo>
                    <a:lnTo>
                      <a:pt x="1133" y="101"/>
                    </a:lnTo>
                    <a:lnTo>
                      <a:pt x="1088" y="75"/>
                    </a:lnTo>
                    <a:lnTo>
                      <a:pt x="1041" y="52"/>
                    </a:lnTo>
                    <a:lnTo>
                      <a:pt x="993" y="34"/>
                    </a:lnTo>
                    <a:lnTo>
                      <a:pt x="944" y="19"/>
                    </a:lnTo>
                    <a:lnTo>
                      <a:pt x="896" y="7"/>
                    </a:lnTo>
                    <a:lnTo>
                      <a:pt x="847" y="2"/>
                    </a:lnTo>
                    <a:lnTo>
                      <a:pt x="799" y="0"/>
                    </a:lnTo>
                    <a:lnTo>
                      <a:pt x="799" y="0"/>
                    </a:lnTo>
                    <a:lnTo>
                      <a:pt x="769" y="0"/>
                    </a:lnTo>
                    <a:lnTo>
                      <a:pt x="769" y="0"/>
                    </a:lnTo>
                    <a:lnTo>
                      <a:pt x="743" y="2"/>
                    </a:lnTo>
                    <a:lnTo>
                      <a:pt x="717" y="6"/>
                    </a:lnTo>
                    <a:lnTo>
                      <a:pt x="690" y="11"/>
                    </a:lnTo>
                    <a:lnTo>
                      <a:pt x="664" y="17"/>
                    </a:lnTo>
                    <a:lnTo>
                      <a:pt x="640" y="24"/>
                    </a:lnTo>
                    <a:lnTo>
                      <a:pt x="614" y="34"/>
                    </a:lnTo>
                    <a:lnTo>
                      <a:pt x="592" y="45"/>
                    </a:lnTo>
                    <a:lnTo>
                      <a:pt x="567" y="56"/>
                    </a:lnTo>
                    <a:lnTo>
                      <a:pt x="543" y="69"/>
                    </a:lnTo>
                    <a:lnTo>
                      <a:pt x="521" y="82"/>
                    </a:lnTo>
                    <a:lnTo>
                      <a:pt x="500" y="99"/>
                    </a:lnTo>
                    <a:lnTo>
                      <a:pt x="478" y="114"/>
                    </a:lnTo>
                    <a:lnTo>
                      <a:pt x="457" y="133"/>
                    </a:lnTo>
                    <a:lnTo>
                      <a:pt x="439" y="151"/>
                    </a:lnTo>
                    <a:lnTo>
                      <a:pt x="418" y="172"/>
                    </a:lnTo>
                    <a:lnTo>
                      <a:pt x="401" y="192"/>
                    </a:lnTo>
                    <a:lnTo>
                      <a:pt x="401" y="192"/>
                    </a:lnTo>
                    <a:lnTo>
                      <a:pt x="381" y="218"/>
                    </a:lnTo>
                    <a:lnTo>
                      <a:pt x="362" y="244"/>
                    </a:lnTo>
                    <a:lnTo>
                      <a:pt x="345" y="272"/>
                    </a:lnTo>
                    <a:lnTo>
                      <a:pt x="330" y="300"/>
                    </a:lnTo>
                    <a:lnTo>
                      <a:pt x="315" y="330"/>
                    </a:lnTo>
                    <a:lnTo>
                      <a:pt x="304" y="360"/>
                    </a:lnTo>
                    <a:lnTo>
                      <a:pt x="293" y="390"/>
                    </a:lnTo>
                    <a:lnTo>
                      <a:pt x="284" y="420"/>
                    </a:lnTo>
                    <a:lnTo>
                      <a:pt x="276" y="452"/>
                    </a:lnTo>
                    <a:lnTo>
                      <a:pt x="269" y="483"/>
                    </a:lnTo>
                    <a:lnTo>
                      <a:pt x="265" y="515"/>
                    </a:lnTo>
                    <a:lnTo>
                      <a:pt x="261" y="547"/>
                    </a:lnTo>
                    <a:lnTo>
                      <a:pt x="261" y="580"/>
                    </a:lnTo>
                    <a:lnTo>
                      <a:pt x="261" y="612"/>
                    </a:lnTo>
                    <a:lnTo>
                      <a:pt x="263" y="644"/>
                    </a:lnTo>
                    <a:lnTo>
                      <a:pt x="267" y="676"/>
                    </a:lnTo>
                    <a:lnTo>
                      <a:pt x="267" y="676"/>
                    </a:lnTo>
                    <a:lnTo>
                      <a:pt x="274" y="717"/>
                    </a:lnTo>
                    <a:lnTo>
                      <a:pt x="286" y="758"/>
                    </a:lnTo>
                    <a:lnTo>
                      <a:pt x="299" y="795"/>
                    </a:lnTo>
                    <a:lnTo>
                      <a:pt x="314" y="832"/>
                    </a:lnTo>
                    <a:lnTo>
                      <a:pt x="332" y="866"/>
                    </a:lnTo>
                    <a:lnTo>
                      <a:pt x="355" y="900"/>
                    </a:lnTo>
                    <a:lnTo>
                      <a:pt x="377" y="931"/>
                    </a:lnTo>
                    <a:lnTo>
                      <a:pt x="403" y="959"/>
                    </a:lnTo>
                    <a:lnTo>
                      <a:pt x="431" y="985"/>
                    </a:lnTo>
                    <a:lnTo>
                      <a:pt x="461" y="1010"/>
                    </a:lnTo>
                    <a:lnTo>
                      <a:pt x="495" y="1032"/>
                    </a:lnTo>
                    <a:lnTo>
                      <a:pt x="530" y="1053"/>
                    </a:lnTo>
                    <a:lnTo>
                      <a:pt x="565" y="1069"/>
                    </a:lnTo>
                    <a:lnTo>
                      <a:pt x="605" y="1084"/>
                    </a:lnTo>
                    <a:lnTo>
                      <a:pt x="646" y="1097"/>
                    </a:lnTo>
                    <a:lnTo>
                      <a:pt x="689" y="1109"/>
                    </a:lnTo>
                    <a:lnTo>
                      <a:pt x="689" y="1109"/>
                    </a:lnTo>
                    <a:lnTo>
                      <a:pt x="677" y="1123"/>
                    </a:lnTo>
                    <a:lnTo>
                      <a:pt x="677" y="1123"/>
                    </a:lnTo>
                    <a:lnTo>
                      <a:pt x="634" y="1127"/>
                    </a:lnTo>
                    <a:lnTo>
                      <a:pt x="590" y="1137"/>
                    </a:lnTo>
                    <a:lnTo>
                      <a:pt x="549" y="1148"/>
                    </a:lnTo>
                    <a:lnTo>
                      <a:pt x="508" y="1163"/>
                    </a:lnTo>
                    <a:lnTo>
                      <a:pt x="468" y="1181"/>
                    </a:lnTo>
                    <a:lnTo>
                      <a:pt x="433" y="1204"/>
                    </a:lnTo>
                    <a:lnTo>
                      <a:pt x="397" y="1230"/>
                    </a:lnTo>
                    <a:lnTo>
                      <a:pt x="366" y="1260"/>
                    </a:lnTo>
                    <a:lnTo>
                      <a:pt x="366" y="1260"/>
                    </a:lnTo>
                    <a:lnTo>
                      <a:pt x="351" y="1276"/>
                    </a:lnTo>
                    <a:lnTo>
                      <a:pt x="336" y="1293"/>
                    </a:lnTo>
                    <a:lnTo>
                      <a:pt x="323" y="1310"/>
                    </a:lnTo>
                    <a:lnTo>
                      <a:pt x="310" y="1329"/>
                    </a:lnTo>
                    <a:lnTo>
                      <a:pt x="287" y="1368"/>
                    </a:lnTo>
                    <a:lnTo>
                      <a:pt x="269" y="1407"/>
                    </a:lnTo>
                    <a:lnTo>
                      <a:pt x="256" y="1450"/>
                    </a:lnTo>
                    <a:lnTo>
                      <a:pt x="244" y="1493"/>
                    </a:lnTo>
                    <a:lnTo>
                      <a:pt x="239" y="1538"/>
                    </a:lnTo>
                    <a:lnTo>
                      <a:pt x="237" y="1584"/>
                    </a:lnTo>
                    <a:lnTo>
                      <a:pt x="237" y="1584"/>
                    </a:lnTo>
                    <a:lnTo>
                      <a:pt x="239" y="1609"/>
                    </a:lnTo>
                    <a:lnTo>
                      <a:pt x="241" y="1633"/>
                    </a:lnTo>
                    <a:lnTo>
                      <a:pt x="246" y="1655"/>
                    </a:lnTo>
                    <a:lnTo>
                      <a:pt x="252" y="1680"/>
                    </a:lnTo>
                    <a:lnTo>
                      <a:pt x="259" y="1700"/>
                    </a:lnTo>
                    <a:lnTo>
                      <a:pt x="269" y="1722"/>
                    </a:lnTo>
                    <a:lnTo>
                      <a:pt x="280" y="1741"/>
                    </a:lnTo>
                    <a:lnTo>
                      <a:pt x="291" y="1762"/>
                    </a:lnTo>
                    <a:lnTo>
                      <a:pt x="39" y="1762"/>
                    </a:lnTo>
                    <a:lnTo>
                      <a:pt x="39" y="1762"/>
                    </a:lnTo>
                    <a:lnTo>
                      <a:pt x="32" y="1762"/>
                    </a:lnTo>
                    <a:lnTo>
                      <a:pt x="24" y="1765"/>
                    </a:lnTo>
                    <a:lnTo>
                      <a:pt x="17" y="1769"/>
                    </a:lnTo>
                    <a:lnTo>
                      <a:pt x="11" y="1773"/>
                    </a:lnTo>
                    <a:lnTo>
                      <a:pt x="6" y="1778"/>
                    </a:lnTo>
                    <a:lnTo>
                      <a:pt x="2" y="1786"/>
                    </a:lnTo>
                    <a:lnTo>
                      <a:pt x="0" y="1793"/>
                    </a:lnTo>
                    <a:lnTo>
                      <a:pt x="0" y="1801"/>
                    </a:lnTo>
                    <a:lnTo>
                      <a:pt x="0" y="2002"/>
                    </a:lnTo>
                    <a:lnTo>
                      <a:pt x="0" y="2002"/>
                    </a:lnTo>
                    <a:lnTo>
                      <a:pt x="0" y="2010"/>
                    </a:lnTo>
                    <a:lnTo>
                      <a:pt x="2" y="2017"/>
                    </a:lnTo>
                    <a:lnTo>
                      <a:pt x="6" y="2025"/>
                    </a:lnTo>
                    <a:lnTo>
                      <a:pt x="11" y="2030"/>
                    </a:lnTo>
                    <a:lnTo>
                      <a:pt x="17" y="2034"/>
                    </a:lnTo>
                    <a:lnTo>
                      <a:pt x="24" y="2038"/>
                    </a:lnTo>
                    <a:lnTo>
                      <a:pt x="32" y="2042"/>
                    </a:lnTo>
                    <a:lnTo>
                      <a:pt x="39" y="2042"/>
                    </a:lnTo>
                    <a:lnTo>
                      <a:pt x="52" y="2042"/>
                    </a:lnTo>
                    <a:lnTo>
                      <a:pt x="52" y="2943"/>
                    </a:lnTo>
                    <a:lnTo>
                      <a:pt x="52" y="2943"/>
                    </a:lnTo>
                    <a:lnTo>
                      <a:pt x="52" y="2950"/>
                    </a:lnTo>
                    <a:lnTo>
                      <a:pt x="54" y="2958"/>
                    </a:lnTo>
                    <a:lnTo>
                      <a:pt x="58" y="2965"/>
                    </a:lnTo>
                    <a:lnTo>
                      <a:pt x="63" y="2971"/>
                    </a:lnTo>
                    <a:lnTo>
                      <a:pt x="69" y="2977"/>
                    </a:lnTo>
                    <a:lnTo>
                      <a:pt x="77" y="2980"/>
                    </a:lnTo>
                    <a:lnTo>
                      <a:pt x="84" y="2982"/>
                    </a:lnTo>
                    <a:lnTo>
                      <a:pt x="91" y="2984"/>
                    </a:lnTo>
                    <a:lnTo>
                      <a:pt x="1562" y="2984"/>
                    </a:lnTo>
                    <a:lnTo>
                      <a:pt x="1562" y="2984"/>
                    </a:lnTo>
                    <a:lnTo>
                      <a:pt x="1569" y="2982"/>
                    </a:lnTo>
                    <a:lnTo>
                      <a:pt x="1577" y="2980"/>
                    </a:lnTo>
                    <a:lnTo>
                      <a:pt x="1584" y="2977"/>
                    </a:lnTo>
                    <a:lnTo>
                      <a:pt x="1590" y="2971"/>
                    </a:lnTo>
                    <a:lnTo>
                      <a:pt x="1595" y="2965"/>
                    </a:lnTo>
                    <a:lnTo>
                      <a:pt x="1599" y="2958"/>
                    </a:lnTo>
                    <a:lnTo>
                      <a:pt x="1601" y="2950"/>
                    </a:lnTo>
                    <a:lnTo>
                      <a:pt x="1601" y="2943"/>
                    </a:lnTo>
                    <a:lnTo>
                      <a:pt x="1601" y="2042"/>
                    </a:lnTo>
                    <a:lnTo>
                      <a:pt x="1618" y="2042"/>
                    </a:lnTo>
                    <a:lnTo>
                      <a:pt x="1618" y="2042"/>
                    </a:lnTo>
                    <a:lnTo>
                      <a:pt x="1627" y="2042"/>
                    </a:lnTo>
                    <a:lnTo>
                      <a:pt x="1635" y="2038"/>
                    </a:lnTo>
                    <a:lnTo>
                      <a:pt x="1640" y="2034"/>
                    </a:lnTo>
                    <a:lnTo>
                      <a:pt x="1648" y="2030"/>
                    </a:lnTo>
                    <a:lnTo>
                      <a:pt x="1651" y="2025"/>
                    </a:lnTo>
                    <a:lnTo>
                      <a:pt x="1655" y="2017"/>
                    </a:lnTo>
                    <a:lnTo>
                      <a:pt x="1657" y="2010"/>
                    </a:lnTo>
                    <a:lnTo>
                      <a:pt x="1659" y="2002"/>
                    </a:lnTo>
                    <a:lnTo>
                      <a:pt x="1659" y="1801"/>
                    </a:lnTo>
                    <a:lnTo>
                      <a:pt x="1659" y="1801"/>
                    </a:lnTo>
                    <a:lnTo>
                      <a:pt x="1657" y="1793"/>
                    </a:lnTo>
                    <a:lnTo>
                      <a:pt x="1655" y="1786"/>
                    </a:lnTo>
                    <a:lnTo>
                      <a:pt x="1651" y="1778"/>
                    </a:lnTo>
                    <a:lnTo>
                      <a:pt x="1648" y="1773"/>
                    </a:lnTo>
                    <a:lnTo>
                      <a:pt x="1640" y="1769"/>
                    </a:lnTo>
                    <a:lnTo>
                      <a:pt x="1635" y="1765"/>
                    </a:lnTo>
                    <a:lnTo>
                      <a:pt x="1627" y="1762"/>
                    </a:lnTo>
                    <a:lnTo>
                      <a:pt x="1618" y="1762"/>
                    </a:lnTo>
                    <a:lnTo>
                      <a:pt x="1123" y="1762"/>
                    </a:lnTo>
                    <a:lnTo>
                      <a:pt x="1123" y="1762"/>
                    </a:lnTo>
                    <a:lnTo>
                      <a:pt x="1121" y="1687"/>
                    </a:lnTo>
                    <a:lnTo>
                      <a:pt x="1118" y="1601"/>
                    </a:lnTo>
                    <a:lnTo>
                      <a:pt x="1110" y="1510"/>
                    </a:lnTo>
                    <a:lnTo>
                      <a:pt x="1105" y="1461"/>
                    </a:lnTo>
                    <a:lnTo>
                      <a:pt x="1097" y="1415"/>
                    </a:lnTo>
                    <a:lnTo>
                      <a:pt x="1097" y="1415"/>
                    </a:lnTo>
                    <a:lnTo>
                      <a:pt x="1133" y="1416"/>
                    </a:lnTo>
                    <a:lnTo>
                      <a:pt x="1166" y="1418"/>
                    </a:lnTo>
                    <a:lnTo>
                      <a:pt x="1166" y="1418"/>
                    </a:lnTo>
                    <a:lnTo>
                      <a:pt x="1211" y="1416"/>
                    </a:lnTo>
                    <a:lnTo>
                      <a:pt x="1252" y="1413"/>
                    </a:lnTo>
                    <a:lnTo>
                      <a:pt x="1291" y="1405"/>
                    </a:lnTo>
                    <a:lnTo>
                      <a:pt x="1330" y="1398"/>
                    </a:lnTo>
                    <a:lnTo>
                      <a:pt x="1366" y="1387"/>
                    </a:lnTo>
                    <a:lnTo>
                      <a:pt x="1399" y="1375"/>
                    </a:lnTo>
                    <a:lnTo>
                      <a:pt x="1431" y="1362"/>
                    </a:lnTo>
                    <a:lnTo>
                      <a:pt x="1461" y="1347"/>
                    </a:lnTo>
                    <a:lnTo>
                      <a:pt x="1491" y="1332"/>
                    </a:lnTo>
                    <a:lnTo>
                      <a:pt x="1517" y="1316"/>
                    </a:lnTo>
                    <a:lnTo>
                      <a:pt x="1541" y="1299"/>
                    </a:lnTo>
                    <a:lnTo>
                      <a:pt x="1564" y="1282"/>
                    </a:lnTo>
                    <a:lnTo>
                      <a:pt x="1603" y="1248"/>
                    </a:lnTo>
                    <a:lnTo>
                      <a:pt x="1635" y="1217"/>
                    </a:lnTo>
                    <a:lnTo>
                      <a:pt x="1635" y="1217"/>
                    </a:lnTo>
                    <a:lnTo>
                      <a:pt x="1648" y="1217"/>
                    </a:lnTo>
                    <a:lnTo>
                      <a:pt x="1648" y="1217"/>
                    </a:lnTo>
                    <a:lnTo>
                      <a:pt x="1648" y="1217"/>
                    </a:lnTo>
                    <a:lnTo>
                      <a:pt x="1648" y="1217"/>
                    </a:lnTo>
                    <a:lnTo>
                      <a:pt x="1666" y="1215"/>
                    </a:lnTo>
                    <a:lnTo>
                      <a:pt x="1683" y="1213"/>
                    </a:lnTo>
                    <a:lnTo>
                      <a:pt x="1700" y="1211"/>
                    </a:lnTo>
                    <a:lnTo>
                      <a:pt x="1717" y="1206"/>
                    </a:lnTo>
                    <a:lnTo>
                      <a:pt x="1733" y="1202"/>
                    </a:lnTo>
                    <a:lnTo>
                      <a:pt x="1748" y="1194"/>
                    </a:lnTo>
                    <a:lnTo>
                      <a:pt x="1765" y="1187"/>
                    </a:lnTo>
                    <a:lnTo>
                      <a:pt x="1780" y="1178"/>
                    </a:lnTo>
                    <a:lnTo>
                      <a:pt x="1780" y="1178"/>
                    </a:lnTo>
                    <a:lnTo>
                      <a:pt x="1795" y="1166"/>
                    </a:lnTo>
                    <a:lnTo>
                      <a:pt x="1810" y="1155"/>
                    </a:lnTo>
                    <a:lnTo>
                      <a:pt x="1810" y="1155"/>
                    </a:lnTo>
                    <a:lnTo>
                      <a:pt x="1823" y="1142"/>
                    </a:lnTo>
                    <a:lnTo>
                      <a:pt x="1834" y="1129"/>
                    </a:lnTo>
                    <a:lnTo>
                      <a:pt x="1853" y="1103"/>
                    </a:lnTo>
                    <a:lnTo>
                      <a:pt x="1866" y="1082"/>
                    </a:lnTo>
                    <a:lnTo>
                      <a:pt x="1870" y="1075"/>
                    </a:lnTo>
                    <a:lnTo>
                      <a:pt x="1870" y="1075"/>
                    </a:lnTo>
                    <a:lnTo>
                      <a:pt x="1879" y="1051"/>
                    </a:lnTo>
                    <a:lnTo>
                      <a:pt x="1887" y="1025"/>
                    </a:lnTo>
                    <a:lnTo>
                      <a:pt x="1887" y="1025"/>
                    </a:lnTo>
                    <a:lnTo>
                      <a:pt x="1890" y="1000"/>
                    </a:lnTo>
                    <a:lnTo>
                      <a:pt x="1892" y="976"/>
                    </a:lnTo>
                    <a:lnTo>
                      <a:pt x="1890" y="954"/>
                    </a:lnTo>
                    <a:lnTo>
                      <a:pt x="1888" y="929"/>
                    </a:lnTo>
                    <a:lnTo>
                      <a:pt x="1883" y="907"/>
                    </a:lnTo>
                    <a:lnTo>
                      <a:pt x="1875" y="885"/>
                    </a:lnTo>
                    <a:lnTo>
                      <a:pt x="1866" y="862"/>
                    </a:lnTo>
                    <a:lnTo>
                      <a:pt x="1853" y="842"/>
                    </a:lnTo>
                    <a:lnTo>
                      <a:pt x="1853" y="842"/>
                    </a:lnTo>
                    <a:lnTo>
                      <a:pt x="1840" y="823"/>
                    </a:lnTo>
                    <a:lnTo>
                      <a:pt x="1825" y="806"/>
                    </a:lnTo>
                    <a:lnTo>
                      <a:pt x="1810" y="789"/>
                    </a:lnTo>
                    <a:lnTo>
                      <a:pt x="1791" y="776"/>
                    </a:lnTo>
                    <a:lnTo>
                      <a:pt x="1775" y="763"/>
                    </a:lnTo>
                    <a:lnTo>
                      <a:pt x="1754" y="754"/>
                    </a:lnTo>
                    <a:lnTo>
                      <a:pt x="1733" y="745"/>
                    </a:lnTo>
                    <a:lnTo>
                      <a:pt x="1713" y="737"/>
                    </a:lnTo>
                    <a:lnTo>
                      <a:pt x="1825" y="153"/>
                    </a:lnTo>
                    <a:lnTo>
                      <a:pt x="1825" y="153"/>
                    </a:lnTo>
                    <a:lnTo>
                      <a:pt x="1827" y="146"/>
                    </a:lnTo>
                    <a:lnTo>
                      <a:pt x="1825" y="138"/>
                    </a:lnTo>
                    <a:lnTo>
                      <a:pt x="1823" y="131"/>
                    </a:lnTo>
                    <a:lnTo>
                      <a:pt x="1819" y="123"/>
                    </a:lnTo>
                    <a:lnTo>
                      <a:pt x="1814" y="118"/>
                    </a:lnTo>
                    <a:lnTo>
                      <a:pt x="1808" y="112"/>
                    </a:lnTo>
                    <a:lnTo>
                      <a:pt x="1801" y="108"/>
                    </a:lnTo>
                    <a:lnTo>
                      <a:pt x="1793" y="106"/>
                    </a:lnTo>
                    <a:lnTo>
                      <a:pt x="1793" y="106"/>
                    </a:lnTo>
                    <a:lnTo>
                      <a:pt x="1786" y="105"/>
                    </a:lnTo>
                    <a:lnTo>
                      <a:pt x="1776" y="106"/>
                    </a:lnTo>
                    <a:lnTo>
                      <a:pt x="1769" y="108"/>
                    </a:lnTo>
                    <a:lnTo>
                      <a:pt x="1763" y="112"/>
                    </a:lnTo>
                    <a:lnTo>
                      <a:pt x="1756" y="118"/>
                    </a:lnTo>
                    <a:lnTo>
                      <a:pt x="1752" y="123"/>
                    </a:lnTo>
                    <a:lnTo>
                      <a:pt x="1748" y="131"/>
                    </a:lnTo>
                    <a:lnTo>
                      <a:pt x="1745" y="138"/>
                    </a:lnTo>
                    <a:lnTo>
                      <a:pt x="1633" y="730"/>
                    </a:lnTo>
                    <a:lnTo>
                      <a:pt x="1633" y="730"/>
                    </a:lnTo>
                    <a:lnTo>
                      <a:pt x="1601" y="733"/>
                    </a:lnTo>
                    <a:lnTo>
                      <a:pt x="1571" y="741"/>
                    </a:lnTo>
                    <a:lnTo>
                      <a:pt x="1543" y="752"/>
                    </a:lnTo>
                    <a:lnTo>
                      <a:pt x="1517" y="767"/>
                    </a:lnTo>
                    <a:lnTo>
                      <a:pt x="1517" y="767"/>
                    </a:lnTo>
                    <a:lnTo>
                      <a:pt x="1508" y="773"/>
                    </a:lnTo>
                    <a:lnTo>
                      <a:pt x="1489" y="789"/>
                    </a:lnTo>
                    <a:lnTo>
                      <a:pt x="1476" y="801"/>
                    </a:lnTo>
                    <a:lnTo>
                      <a:pt x="1461" y="816"/>
                    </a:lnTo>
                    <a:lnTo>
                      <a:pt x="1448" y="834"/>
                    </a:lnTo>
                    <a:lnTo>
                      <a:pt x="1435" y="855"/>
                    </a:lnTo>
                    <a:lnTo>
                      <a:pt x="1435" y="855"/>
                    </a:lnTo>
                    <a:close/>
                    <a:moveTo>
                      <a:pt x="1523" y="2904"/>
                    </a:moveTo>
                    <a:lnTo>
                      <a:pt x="133" y="2904"/>
                    </a:lnTo>
                    <a:lnTo>
                      <a:pt x="133" y="2042"/>
                    </a:lnTo>
                    <a:lnTo>
                      <a:pt x="1523" y="2042"/>
                    </a:lnTo>
                    <a:lnTo>
                      <a:pt x="1523" y="2904"/>
                    </a:lnTo>
                    <a:close/>
                    <a:moveTo>
                      <a:pt x="1579" y="1842"/>
                    </a:moveTo>
                    <a:lnTo>
                      <a:pt x="1579" y="1961"/>
                    </a:lnTo>
                    <a:lnTo>
                      <a:pt x="78" y="1961"/>
                    </a:lnTo>
                    <a:lnTo>
                      <a:pt x="78" y="1842"/>
                    </a:lnTo>
                    <a:lnTo>
                      <a:pt x="1579" y="1842"/>
                    </a:lnTo>
                    <a:close/>
                    <a:moveTo>
                      <a:pt x="1808" y="1008"/>
                    </a:moveTo>
                    <a:lnTo>
                      <a:pt x="1808" y="1008"/>
                    </a:lnTo>
                    <a:lnTo>
                      <a:pt x="1804" y="1023"/>
                    </a:lnTo>
                    <a:lnTo>
                      <a:pt x="1799" y="1038"/>
                    </a:lnTo>
                    <a:lnTo>
                      <a:pt x="1791" y="1053"/>
                    </a:lnTo>
                    <a:lnTo>
                      <a:pt x="1782" y="1066"/>
                    </a:lnTo>
                    <a:lnTo>
                      <a:pt x="1773" y="1079"/>
                    </a:lnTo>
                    <a:lnTo>
                      <a:pt x="1761" y="1090"/>
                    </a:lnTo>
                    <a:lnTo>
                      <a:pt x="1750" y="1101"/>
                    </a:lnTo>
                    <a:lnTo>
                      <a:pt x="1737" y="1110"/>
                    </a:lnTo>
                    <a:lnTo>
                      <a:pt x="1737" y="1110"/>
                    </a:lnTo>
                    <a:lnTo>
                      <a:pt x="1724" y="1118"/>
                    </a:lnTo>
                    <a:lnTo>
                      <a:pt x="1711" y="1123"/>
                    </a:lnTo>
                    <a:lnTo>
                      <a:pt x="1696" y="1129"/>
                    </a:lnTo>
                    <a:lnTo>
                      <a:pt x="1683" y="1133"/>
                    </a:lnTo>
                    <a:lnTo>
                      <a:pt x="1668" y="1135"/>
                    </a:lnTo>
                    <a:lnTo>
                      <a:pt x="1653" y="1137"/>
                    </a:lnTo>
                    <a:lnTo>
                      <a:pt x="1640" y="1137"/>
                    </a:lnTo>
                    <a:lnTo>
                      <a:pt x="1625" y="1135"/>
                    </a:lnTo>
                    <a:lnTo>
                      <a:pt x="1625" y="1135"/>
                    </a:lnTo>
                    <a:lnTo>
                      <a:pt x="1614" y="1135"/>
                    </a:lnTo>
                    <a:lnTo>
                      <a:pt x="1605" y="1137"/>
                    </a:lnTo>
                    <a:lnTo>
                      <a:pt x="1597" y="1142"/>
                    </a:lnTo>
                    <a:lnTo>
                      <a:pt x="1590" y="1148"/>
                    </a:lnTo>
                    <a:lnTo>
                      <a:pt x="1590" y="1148"/>
                    </a:lnTo>
                    <a:lnTo>
                      <a:pt x="1562" y="1176"/>
                    </a:lnTo>
                    <a:lnTo>
                      <a:pt x="1528" y="1207"/>
                    </a:lnTo>
                    <a:lnTo>
                      <a:pt x="1508" y="1224"/>
                    </a:lnTo>
                    <a:lnTo>
                      <a:pt x="1487" y="1239"/>
                    </a:lnTo>
                    <a:lnTo>
                      <a:pt x="1463" y="1254"/>
                    </a:lnTo>
                    <a:lnTo>
                      <a:pt x="1439" y="1269"/>
                    </a:lnTo>
                    <a:lnTo>
                      <a:pt x="1411" y="1284"/>
                    </a:lnTo>
                    <a:lnTo>
                      <a:pt x="1383" y="1297"/>
                    </a:lnTo>
                    <a:lnTo>
                      <a:pt x="1351" y="1308"/>
                    </a:lnTo>
                    <a:lnTo>
                      <a:pt x="1317" y="1318"/>
                    </a:lnTo>
                    <a:lnTo>
                      <a:pt x="1284" y="1327"/>
                    </a:lnTo>
                    <a:lnTo>
                      <a:pt x="1246" y="1332"/>
                    </a:lnTo>
                    <a:lnTo>
                      <a:pt x="1207" y="1336"/>
                    </a:lnTo>
                    <a:lnTo>
                      <a:pt x="1166" y="1338"/>
                    </a:lnTo>
                    <a:lnTo>
                      <a:pt x="1166" y="1338"/>
                    </a:lnTo>
                    <a:lnTo>
                      <a:pt x="1138" y="1336"/>
                    </a:lnTo>
                    <a:lnTo>
                      <a:pt x="1112" y="1336"/>
                    </a:lnTo>
                    <a:lnTo>
                      <a:pt x="1082" y="1332"/>
                    </a:lnTo>
                    <a:lnTo>
                      <a:pt x="1054" y="1329"/>
                    </a:lnTo>
                    <a:lnTo>
                      <a:pt x="1054" y="1329"/>
                    </a:lnTo>
                    <a:lnTo>
                      <a:pt x="1045" y="1329"/>
                    </a:lnTo>
                    <a:lnTo>
                      <a:pt x="1036" y="1331"/>
                    </a:lnTo>
                    <a:lnTo>
                      <a:pt x="1026" y="1334"/>
                    </a:lnTo>
                    <a:lnTo>
                      <a:pt x="1019" y="1340"/>
                    </a:lnTo>
                    <a:lnTo>
                      <a:pt x="1019" y="1340"/>
                    </a:lnTo>
                    <a:lnTo>
                      <a:pt x="1013" y="1347"/>
                    </a:lnTo>
                    <a:lnTo>
                      <a:pt x="1010" y="1357"/>
                    </a:lnTo>
                    <a:lnTo>
                      <a:pt x="1008" y="1366"/>
                    </a:lnTo>
                    <a:lnTo>
                      <a:pt x="1010" y="1375"/>
                    </a:lnTo>
                    <a:lnTo>
                      <a:pt x="1010" y="1375"/>
                    </a:lnTo>
                    <a:lnTo>
                      <a:pt x="1019" y="1428"/>
                    </a:lnTo>
                    <a:lnTo>
                      <a:pt x="1026" y="1480"/>
                    </a:lnTo>
                    <a:lnTo>
                      <a:pt x="1032" y="1532"/>
                    </a:lnTo>
                    <a:lnTo>
                      <a:pt x="1038" y="1583"/>
                    </a:lnTo>
                    <a:lnTo>
                      <a:pt x="1041" y="1678"/>
                    </a:lnTo>
                    <a:lnTo>
                      <a:pt x="1043" y="1762"/>
                    </a:lnTo>
                    <a:lnTo>
                      <a:pt x="399" y="1762"/>
                    </a:lnTo>
                    <a:lnTo>
                      <a:pt x="399" y="1762"/>
                    </a:lnTo>
                    <a:lnTo>
                      <a:pt x="383" y="1745"/>
                    </a:lnTo>
                    <a:lnTo>
                      <a:pt x="366" y="1726"/>
                    </a:lnTo>
                    <a:lnTo>
                      <a:pt x="353" y="1706"/>
                    </a:lnTo>
                    <a:lnTo>
                      <a:pt x="340" y="1685"/>
                    </a:lnTo>
                    <a:lnTo>
                      <a:pt x="330" y="1663"/>
                    </a:lnTo>
                    <a:lnTo>
                      <a:pt x="323" y="1637"/>
                    </a:lnTo>
                    <a:lnTo>
                      <a:pt x="319" y="1611"/>
                    </a:lnTo>
                    <a:lnTo>
                      <a:pt x="317" y="1583"/>
                    </a:lnTo>
                    <a:lnTo>
                      <a:pt x="317" y="1583"/>
                    </a:lnTo>
                    <a:lnTo>
                      <a:pt x="319" y="1545"/>
                    </a:lnTo>
                    <a:lnTo>
                      <a:pt x="323" y="1508"/>
                    </a:lnTo>
                    <a:lnTo>
                      <a:pt x="332" y="1472"/>
                    </a:lnTo>
                    <a:lnTo>
                      <a:pt x="343" y="1437"/>
                    </a:lnTo>
                    <a:lnTo>
                      <a:pt x="358" y="1405"/>
                    </a:lnTo>
                    <a:lnTo>
                      <a:pt x="377" y="1374"/>
                    </a:lnTo>
                    <a:lnTo>
                      <a:pt x="399" y="1344"/>
                    </a:lnTo>
                    <a:lnTo>
                      <a:pt x="424" y="1316"/>
                    </a:lnTo>
                    <a:lnTo>
                      <a:pt x="424" y="1316"/>
                    </a:lnTo>
                    <a:lnTo>
                      <a:pt x="452" y="1290"/>
                    </a:lnTo>
                    <a:lnTo>
                      <a:pt x="481" y="1265"/>
                    </a:lnTo>
                    <a:lnTo>
                      <a:pt x="515" y="1245"/>
                    </a:lnTo>
                    <a:lnTo>
                      <a:pt x="549" y="1226"/>
                    </a:lnTo>
                    <a:lnTo>
                      <a:pt x="584" y="1211"/>
                    </a:lnTo>
                    <a:lnTo>
                      <a:pt x="623" y="1202"/>
                    </a:lnTo>
                    <a:lnTo>
                      <a:pt x="662" y="1194"/>
                    </a:lnTo>
                    <a:lnTo>
                      <a:pt x="681" y="1192"/>
                    </a:lnTo>
                    <a:lnTo>
                      <a:pt x="702" y="1192"/>
                    </a:lnTo>
                    <a:lnTo>
                      <a:pt x="702" y="1192"/>
                    </a:lnTo>
                    <a:lnTo>
                      <a:pt x="713" y="1191"/>
                    </a:lnTo>
                    <a:lnTo>
                      <a:pt x="722" y="1187"/>
                    </a:lnTo>
                    <a:lnTo>
                      <a:pt x="730" y="1179"/>
                    </a:lnTo>
                    <a:lnTo>
                      <a:pt x="737" y="1170"/>
                    </a:lnTo>
                    <a:lnTo>
                      <a:pt x="737" y="1170"/>
                    </a:lnTo>
                    <a:lnTo>
                      <a:pt x="745" y="1153"/>
                    </a:lnTo>
                    <a:lnTo>
                      <a:pt x="750" y="1135"/>
                    </a:lnTo>
                    <a:lnTo>
                      <a:pt x="756" y="1112"/>
                    </a:lnTo>
                    <a:lnTo>
                      <a:pt x="758" y="1090"/>
                    </a:lnTo>
                    <a:lnTo>
                      <a:pt x="759" y="1069"/>
                    </a:lnTo>
                    <a:lnTo>
                      <a:pt x="759" y="1053"/>
                    </a:lnTo>
                    <a:lnTo>
                      <a:pt x="756" y="1041"/>
                    </a:lnTo>
                    <a:lnTo>
                      <a:pt x="754" y="1038"/>
                    </a:lnTo>
                    <a:lnTo>
                      <a:pt x="750" y="1038"/>
                    </a:lnTo>
                    <a:lnTo>
                      <a:pt x="750" y="1038"/>
                    </a:lnTo>
                    <a:lnTo>
                      <a:pt x="709" y="1030"/>
                    </a:lnTo>
                    <a:lnTo>
                      <a:pt x="670" y="1021"/>
                    </a:lnTo>
                    <a:lnTo>
                      <a:pt x="633" y="1010"/>
                    </a:lnTo>
                    <a:lnTo>
                      <a:pt x="597" y="997"/>
                    </a:lnTo>
                    <a:lnTo>
                      <a:pt x="564" y="980"/>
                    </a:lnTo>
                    <a:lnTo>
                      <a:pt x="532" y="961"/>
                    </a:lnTo>
                    <a:lnTo>
                      <a:pt x="502" y="941"/>
                    </a:lnTo>
                    <a:lnTo>
                      <a:pt x="476" y="916"/>
                    </a:lnTo>
                    <a:lnTo>
                      <a:pt x="452" y="892"/>
                    </a:lnTo>
                    <a:lnTo>
                      <a:pt x="427" y="864"/>
                    </a:lnTo>
                    <a:lnTo>
                      <a:pt x="409" y="836"/>
                    </a:lnTo>
                    <a:lnTo>
                      <a:pt x="390" y="804"/>
                    </a:lnTo>
                    <a:lnTo>
                      <a:pt x="375" y="773"/>
                    </a:lnTo>
                    <a:lnTo>
                      <a:pt x="362" y="737"/>
                    </a:lnTo>
                    <a:lnTo>
                      <a:pt x="353" y="702"/>
                    </a:lnTo>
                    <a:lnTo>
                      <a:pt x="345" y="664"/>
                    </a:lnTo>
                    <a:lnTo>
                      <a:pt x="345" y="664"/>
                    </a:lnTo>
                    <a:lnTo>
                      <a:pt x="342" y="636"/>
                    </a:lnTo>
                    <a:lnTo>
                      <a:pt x="340" y="608"/>
                    </a:lnTo>
                    <a:lnTo>
                      <a:pt x="340" y="580"/>
                    </a:lnTo>
                    <a:lnTo>
                      <a:pt x="342" y="552"/>
                    </a:lnTo>
                    <a:lnTo>
                      <a:pt x="343" y="524"/>
                    </a:lnTo>
                    <a:lnTo>
                      <a:pt x="347" y="496"/>
                    </a:lnTo>
                    <a:lnTo>
                      <a:pt x="353" y="468"/>
                    </a:lnTo>
                    <a:lnTo>
                      <a:pt x="360" y="442"/>
                    </a:lnTo>
                    <a:lnTo>
                      <a:pt x="368" y="414"/>
                    </a:lnTo>
                    <a:lnTo>
                      <a:pt x="379" y="388"/>
                    </a:lnTo>
                    <a:lnTo>
                      <a:pt x="388" y="362"/>
                    </a:lnTo>
                    <a:lnTo>
                      <a:pt x="401" y="338"/>
                    </a:lnTo>
                    <a:lnTo>
                      <a:pt x="414" y="312"/>
                    </a:lnTo>
                    <a:lnTo>
                      <a:pt x="429" y="289"/>
                    </a:lnTo>
                    <a:lnTo>
                      <a:pt x="446" y="265"/>
                    </a:lnTo>
                    <a:lnTo>
                      <a:pt x="463" y="243"/>
                    </a:lnTo>
                    <a:lnTo>
                      <a:pt x="463" y="243"/>
                    </a:lnTo>
                    <a:lnTo>
                      <a:pt x="478" y="226"/>
                    </a:lnTo>
                    <a:lnTo>
                      <a:pt x="495" y="207"/>
                    </a:lnTo>
                    <a:lnTo>
                      <a:pt x="511" y="192"/>
                    </a:lnTo>
                    <a:lnTo>
                      <a:pt x="528" y="177"/>
                    </a:lnTo>
                    <a:lnTo>
                      <a:pt x="547" y="162"/>
                    </a:lnTo>
                    <a:lnTo>
                      <a:pt x="565" y="149"/>
                    </a:lnTo>
                    <a:lnTo>
                      <a:pt x="584" y="138"/>
                    </a:lnTo>
                    <a:lnTo>
                      <a:pt x="603" y="127"/>
                    </a:lnTo>
                    <a:lnTo>
                      <a:pt x="623" y="118"/>
                    </a:lnTo>
                    <a:lnTo>
                      <a:pt x="644" y="108"/>
                    </a:lnTo>
                    <a:lnTo>
                      <a:pt x="664" y="101"/>
                    </a:lnTo>
                    <a:lnTo>
                      <a:pt x="685" y="95"/>
                    </a:lnTo>
                    <a:lnTo>
                      <a:pt x="707" y="90"/>
                    </a:lnTo>
                    <a:lnTo>
                      <a:pt x="730" y="84"/>
                    </a:lnTo>
                    <a:lnTo>
                      <a:pt x="750" y="82"/>
                    </a:lnTo>
                    <a:lnTo>
                      <a:pt x="773" y="80"/>
                    </a:lnTo>
                    <a:lnTo>
                      <a:pt x="773" y="80"/>
                    </a:lnTo>
                    <a:lnTo>
                      <a:pt x="799" y="78"/>
                    </a:lnTo>
                    <a:lnTo>
                      <a:pt x="799" y="78"/>
                    </a:lnTo>
                    <a:lnTo>
                      <a:pt x="842" y="82"/>
                    </a:lnTo>
                    <a:lnTo>
                      <a:pt x="884" y="88"/>
                    </a:lnTo>
                    <a:lnTo>
                      <a:pt x="927" y="97"/>
                    </a:lnTo>
                    <a:lnTo>
                      <a:pt x="968" y="110"/>
                    </a:lnTo>
                    <a:lnTo>
                      <a:pt x="1011" y="127"/>
                    </a:lnTo>
                    <a:lnTo>
                      <a:pt x="1052" y="147"/>
                    </a:lnTo>
                    <a:lnTo>
                      <a:pt x="1092" y="172"/>
                    </a:lnTo>
                    <a:lnTo>
                      <a:pt x="1129" y="198"/>
                    </a:lnTo>
                    <a:lnTo>
                      <a:pt x="1164" y="230"/>
                    </a:lnTo>
                    <a:lnTo>
                      <a:pt x="1198" y="263"/>
                    </a:lnTo>
                    <a:lnTo>
                      <a:pt x="1228" y="299"/>
                    </a:lnTo>
                    <a:lnTo>
                      <a:pt x="1241" y="319"/>
                    </a:lnTo>
                    <a:lnTo>
                      <a:pt x="1254" y="340"/>
                    </a:lnTo>
                    <a:lnTo>
                      <a:pt x="1267" y="360"/>
                    </a:lnTo>
                    <a:lnTo>
                      <a:pt x="1278" y="383"/>
                    </a:lnTo>
                    <a:lnTo>
                      <a:pt x="1288" y="405"/>
                    </a:lnTo>
                    <a:lnTo>
                      <a:pt x="1297" y="427"/>
                    </a:lnTo>
                    <a:lnTo>
                      <a:pt x="1304" y="452"/>
                    </a:lnTo>
                    <a:lnTo>
                      <a:pt x="1312" y="476"/>
                    </a:lnTo>
                    <a:lnTo>
                      <a:pt x="1317" y="502"/>
                    </a:lnTo>
                    <a:lnTo>
                      <a:pt x="1323" y="528"/>
                    </a:lnTo>
                    <a:lnTo>
                      <a:pt x="1323" y="528"/>
                    </a:lnTo>
                    <a:lnTo>
                      <a:pt x="1327" y="573"/>
                    </a:lnTo>
                    <a:lnTo>
                      <a:pt x="1329" y="620"/>
                    </a:lnTo>
                    <a:lnTo>
                      <a:pt x="1325" y="663"/>
                    </a:lnTo>
                    <a:lnTo>
                      <a:pt x="1317" y="705"/>
                    </a:lnTo>
                    <a:lnTo>
                      <a:pt x="1304" y="746"/>
                    </a:lnTo>
                    <a:lnTo>
                      <a:pt x="1289" y="784"/>
                    </a:lnTo>
                    <a:lnTo>
                      <a:pt x="1271" y="821"/>
                    </a:lnTo>
                    <a:lnTo>
                      <a:pt x="1246" y="857"/>
                    </a:lnTo>
                    <a:lnTo>
                      <a:pt x="1246" y="857"/>
                    </a:lnTo>
                    <a:lnTo>
                      <a:pt x="1232" y="873"/>
                    </a:lnTo>
                    <a:lnTo>
                      <a:pt x="1217" y="892"/>
                    </a:lnTo>
                    <a:lnTo>
                      <a:pt x="1200" y="907"/>
                    </a:lnTo>
                    <a:lnTo>
                      <a:pt x="1183" y="924"/>
                    </a:lnTo>
                    <a:lnTo>
                      <a:pt x="1164" y="937"/>
                    </a:lnTo>
                    <a:lnTo>
                      <a:pt x="1146" y="952"/>
                    </a:lnTo>
                    <a:lnTo>
                      <a:pt x="1125" y="965"/>
                    </a:lnTo>
                    <a:lnTo>
                      <a:pt x="1105" y="976"/>
                    </a:lnTo>
                    <a:lnTo>
                      <a:pt x="1084" y="987"/>
                    </a:lnTo>
                    <a:lnTo>
                      <a:pt x="1062" y="997"/>
                    </a:lnTo>
                    <a:lnTo>
                      <a:pt x="1039" y="1006"/>
                    </a:lnTo>
                    <a:lnTo>
                      <a:pt x="1015" y="1015"/>
                    </a:lnTo>
                    <a:lnTo>
                      <a:pt x="991" y="1021"/>
                    </a:lnTo>
                    <a:lnTo>
                      <a:pt x="967" y="1028"/>
                    </a:lnTo>
                    <a:lnTo>
                      <a:pt x="942" y="1032"/>
                    </a:lnTo>
                    <a:lnTo>
                      <a:pt x="916" y="1036"/>
                    </a:lnTo>
                    <a:lnTo>
                      <a:pt x="916" y="1036"/>
                    </a:lnTo>
                    <a:lnTo>
                      <a:pt x="914" y="1038"/>
                    </a:lnTo>
                    <a:lnTo>
                      <a:pt x="911" y="1041"/>
                    </a:lnTo>
                    <a:lnTo>
                      <a:pt x="905" y="1054"/>
                    </a:lnTo>
                    <a:lnTo>
                      <a:pt x="903" y="1071"/>
                    </a:lnTo>
                    <a:lnTo>
                      <a:pt x="901" y="1092"/>
                    </a:lnTo>
                    <a:lnTo>
                      <a:pt x="903" y="1112"/>
                    </a:lnTo>
                    <a:lnTo>
                      <a:pt x="907" y="1133"/>
                    </a:lnTo>
                    <a:lnTo>
                      <a:pt x="912" y="1150"/>
                    </a:lnTo>
                    <a:lnTo>
                      <a:pt x="918" y="1155"/>
                    </a:lnTo>
                    <a:lnTo>
                      <a:pt x="922" y="1161"/>
                    </a:lnTo>
                    <a:lnTo>
                      <a:pt x="922" y="1161"/>
                    </a:lnTo>
                    <a:lnTo>
                      <a:pt x="959" y="1178"/>
                    </a:lnTo>
                    <a:lnTo>
                      <a:pt x="1013" y="1200"/>
                    </a:lnTo>
                    <a:lnTo>
                      <a:pt x="1043" y="1209"/>
                    </a:lnTo>
                    <a:lnTo>
                      <a:pt x="1073" y="1219"/>
                    </a:lnTo>
                    <a:lnTo>
                      <a:pt x="1105" y="1224"/>
                    </a:lnTo>
                    <a:lnTo>
                      <a:pt x="1135" y="1226"/>
                    </a:lnTo>
                    <a:lnTo>
                      <a:pt x="1135" y="1226"/>
                    </a:lnTo>
                    <a:lnTo>
                      <a:pt x="1172" y="1224"/>
                    </a:lnTo>
                    <a:lnTo>
                      <a:pt x="1211" y="1219"/>
                    </a:lnTo>
                    <a:lnTo>
                      <a:pt x="1250" y="1211"/>
                    </a:lnTo>
                    <a:lnTo>
                      <a:pt x="1291" y="1200"/>
                    </a:lnTo>
                    <a:lnTo>
                      <a:pt x="1291" y="1200"/>
                    </a:lnTo>
                    <a:lnTo>
                      <a:pt x="1310" y="1192"/>
                    </a:lnTo>
                    <a:lnTo>
                      <a:pt x="1330" y="1183"/>
                    </a:lnTo>
                    <a:lnTo>
                      <a:pt x="1353" y="1170"/>
                    </a:lnTo>
                    <a:lnTo>
                      <a:pt x="1375" y="1153"/>
                    </a:lnTo>
                    <a:lnTo>
                      <a:pt x="1399" y="1135"/>
                    </a:lnTo>
                    <a:lnTo>
                      <a:pt x="1426" y="1114"/>
                    </a:lnTo>
                    <a:lnTo>
                      <a:pt x="1454" y="1090"/>
                    </a:lnTo>
                    <a:lnTo>
                      <a:pt x="1482" y="1062"/>
                    </a:lnTo>
                    <a:lnTo>
                      <a:pt x="1482" y="1062"/>
                    </a:lnTo>
                    <a:lnTo>
                      <a:pt x="1489" y="1053"/>
                    </a:lnTo>
                    <a:lnTo>
                      <a:pt x="1493" y="1043"/>
                    </a:lnTo>
                    <a:lnTo>
                      <a:pt x="1493" y="1032"/>
                    </a:lnTo>
                    <a:lnTo>
                      <a:pt x="1491" y="1021"/>
                    </a:lnTo>
                    <a:lnTo>
                      <a:pt x="1491" y="1021"/>
                    </a:lnTo>
                    <a:lnTo>
                      <a:pt x="1487" y="1008"/>
                    </a:lnTo>
                    <a:lnTo>
                      <a:pt x="1485" y="995"/>
                    </a:lnTo>
                    <a:lnTo>
                      <a:pt x="1483" y="969"/>
                    </a:lnTo>
                    <a:lnTo>
                      <a:pt x="1487" y="942"/>
                    </a:lnTo>
                    <a:lnTo>
                      <a:pt x="1495" y="916"/>
                    </a:lnTo>
                    <a:lnTo>
                      <a:pt x="1504" y="892"/>
                    </a:lnTo>
                    <a:lnTo>
                      <a:pt x="1519" y="870"/>
                    </a:lnTo>
                    <a:lnTo>
                      <a:pt x="1538" y="851"/>
                    </a:lnTo>
                    <a:lnTo>
                      <a:pt x="1549" y="842"/>
                    </a:lnTo>
                    <a:lnTo>
                      <a:pt x="1560" y="834"/>
                    </a:lnTo>
                    <a:lnTo>
                      <a:pt x="1560" y="834"/>
                    </a:lnTo>
                    <a:lnTo>
                      <a:pt x="1573" y="827"/>
                    </a:lnTo>
                    <a:lnTo>
                      <a:pt x="1586" y="821"/>
                    </a:lnTo>
                    <a:lnTo>
                      <a:pt x="1601" y="816"/>
                    </a:lnTo>
                    <a:lnTo>
                      <a:pt x="1616" y="812"/>
                    </a:lnTo>
                    <a:lnTo>
                      <a:pt x="1603" y="875"/>
                    </a:lnTo>
                    <a:lnTo>
                      <a:pt x="1603" y="875"/>
                    </a:lnTo>
                    <a:lnTo>
                      <a:pt x="1603" y="883"/>
                    </a:lnTo>
                    <a:lnTo>
                      <a:pt x="1605" y="892"/>
                    </a:lnTo>
                    <a:lnTo>
                      <a:pt x="1607" y="900"/>
                    </a:lnTo>
                    <a:lnTo>
                      <a:pt x="1610" y="905"/>
                    </a:lnTo>
                    <a:lnTo>
                      <a:pt x="1614" y="913"/>
                    </a:lnTo>
                    <a:lnTo>
                      <a:pt x="1622" y="916"/>
                    </a:lnTo>
                    <a:lnTo>
                      <a:pt x="1629" y="920"/>
                    </a:lnTo>
                    <a:lnTo>
                      <a:pt x="1636" y="924"/>
                    </a:lnTo>
                    <a:lnTo>
                      <a:pt x="1636" y="924"/>
                    </a:lnTo>
                    <a:lnTo>
                      <a:pt x="1644" y="924"/>
                    </a:lnTo>
                    <a:lnTo>
                      <a:pt x="1651" y="924"/>
                    </a:lnTo>
                    <a:lnTo>
                      <a:pt x="1659" y="920"/>
                    </a:lnTo>
                    <a:lnTo>
                      <a:pt x="1666" y="916"/>
                    </a:lnTo>
                    <a:lnTo>
                      <a:pt x="1672" y="913"/>
                    </a:lnTo>
                    <a:lnTo>
                      <a:pt x="1678" y="905"/>
                    </a:lnTo>
                    <a:lnTo>
                      <a:pt x="1681" y="900"/>
                    </a:lnTo>
                    <a:lnTo>
                      <a:pt x="1683" y="890"/>
                    </a:lnTo>
                    <a:lnTo>
                      <a:pt x="1698" y="817"/>
                    </a:lnTo>
                    <a:lnTo>
                      <a:pt x="1698" y="817"/>
                    </a:lnTo>
                    <a:lnTo>
                      <a:pt x="1711" y="821"/>
                    </a:lnTo>
                    <a:lnTo>
                      <a:pt x="1724" y="827"/>
                    </a:lnTo>
                    <a:lnTo>
                      <a:pt x="1735" y="834"/>
                    </a:lnTo>
                    <a:lnTo>
                      <a:pt x="1748" y="842"/>
                    </a:lnTo>
                    <a:lnTo>
                      <a:pt x="1758" y="851"/>
                    </a:lnTo>
                    <a:lnTo>
                      <a:pt x="1769" y="862"/>
                    </a:lnTo>
                    <a:lnTo>
                      <a:pt x="1778" y="872"/>
                    </a:lnTo>
                    <a:lnTo>
                      <a:pt x="1786" y="885"/>
                    </a:lnTo>
                    <a:lnTo>
                      <a:pt x="1786" y="885"/>
                    </a:lnTo>
                    <a:lnTo>
                      <a:pt x="1793" y="898"/>
                    </a:lnTo>
                    <a:lnTo>
                      <a:pt x="1801" y="913"/>
                    </a:lnTo>
                    <a:lnTo>
                      <a:pt x="1806" y="927"/>
                    </a:lnTo>
                    <a:lnTo>
                      <a:pt x="1810" y="944"/>
                    </a:lnTo>
                    <a:lnTo>
                      <a:pt x="1812" y="959"/>
                    </a:lnTo>
                    <a:lnTo>
                      <a:pt x="1812" y="976"/>
                    </a:lnTo>
                    <a:lnTo>
                      <a:pt x="1810" y="991"/>
                    </a:lnTo>
                    <a:lnTo>
                      <a:pt x="1808" y="1008"/>
                    </a:lnTo>
                    <a:lnTo>
                      <a:pt x="1808" y="100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</p:grpSp>
        <p:cxnSp>
          <p:nvCxnSpPr>
            <p:cNvPr id="20" name="직선 연결선 28"/>
            <p:cNvCxnSpPr/>
            <p:nvPr/>
          </p:nvCxnSpPr>
          <p:spPr>
            <a:xfrm>
              <a:off x="29040" y="5001997"/>
              <a:ext cx="5760640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연결선 33"/>
            <p:cNvCxnSpPr/>
            <p:nvPr/>
          </p:nvCxnSpPr>
          <p:spPr>
            <a:xfrm>
              <a:off x="2150255" y="5083126"/>
              <a:ext cx="250903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34"/>
            <p:cNvCxnSpPr/>
            <p:nvPr/>
          </p:nvCxnSpPr>
          <p:spPr>
            <a:xfrm>
              <a:off x="356891" y="5083126"/>
              <a:ext cx="591616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Freeform 6"/>
            <p:cNvSpPr/>
            <p:nvPr/>
          </p:nvSpPr>
          <p:spPr bwMode="auto">
            <a:xfrm>
              <a:off x="9359100" y="5094610"/>
              <a:ext cx="371475" cy="581025"/>
            </a:xfrm>
            <a:custGeom>
              <a:avLst/>
              <a:gdLst>
                <a:gd name="T0" fmla="*/ 116 w 701"/>
                <a:gd name="T1" fmla="*/ 1052 h 1100"/>
                <a:gd name="T2" fmla="*/ 143 w 701"/>
                <a:gd name="T3" fmla="*/ 932 h 1100"/>
                <a:gd name="T4" fmla="*/ 179 w 701"/>
                <a:gd name="T5" fmla="*/ 852 h 1100"/>
                <a:gd name="T6" fmla="*/ 221 w 701"/>
                <a:gd name="T7" fmla="*/ 799 h 1100"/>
                <a:gd name="T8" fmla="*/ 278 w 701"/>
                <a:gd name="T9" fmla="*/ 757 h 1100"/>
                <a:gd name="T10" fmla="*/ 307 w 701"/>
                <a:gd name="T11" fmla="*/ 737 h 1100"/>
                <a:gd name="T12" fmla="*/ 313 w 701"/>
                <a:gd name="T13" fmla="*/ 718 h 1100"/>
                <a:gd name="T14" fmla="*/ 312 w 701"/>
                <a:gd name="T15" fmla="*/ 704 h 1100"/>
                <a:gd name="T16" fmla="*/ 214 w 701"/>
                <a:gd name="T17" fmla="*/ 692 h 1100"/>
                <a:gd name="T18" fmla="*/ 152 w 701"/>
                <a:gd name="T19" fmla="*/ 671 h 1100"/>
                <a:gd name="T20" fmla="*/ 110 w 701"/>
                <a:gd name="T21" fmla="*/ 648 h 1100"/>
                <a:gd name="T22" fmla="*/ 75 w 701"/>
                <a:gd name="T23" fmla="*/ 615 h 1100"/>
                <a:gd name="T24" fmla="*/ 46 w 701"/>
                <a:gd name="T25" fmla="*/ 576 h 1100"/>
                <a:gd name="T26" fmla="*/ 16 w 701"/>
                <a:gd name="T27" fmla="*/ 511 h 1100"/>
                <a:gd name="T28" fmla="*/ 1 w 701"/>
                <a:gd name="T29" fmla="*/ 442 h 1100"/>
                <a:gd name="T30" fmla="*/ 1 w 701"/>
                <a:gd name="T31" fmla="*/ 370 h 1100"/>
                <a:gd name="T32" fmla="*/ 14 w 701"/>
                <a:gd name="T33" fmla="*/ 299 h 1100"/>
                <a:gd name="T34" fmla="*/ 40 w 701"/>
                <a:gd name="T35" fmla="*/ 230 h 1100"/>
                <a:gd name="T36" fmla="*/ 76 w 701"/>
                <a:gd name="T37" fmla="*/ 165 h 1100"/>
                <a:gd name="T38" fmla="*/ 122 w 701"/>
                <a:gd name="T39" fmla="*/ 108 h 1100"/>
                <a:gd name="T40" fmla="*/ 175 w 701"/>
                <a:gd name="T41" fmla="*/ 60 h 1100"/>
                <a:gd name="T42" fmla="*/ 237 w 701"/>
                <a:gd name="T43" fmla="*/ 24 h 1100"/>
                <a:gd name="T44" fmla="*/ 303 w 701"/>
                <a:gd name="T45" fmla="*/ 4 h 1100"/>
                <a:gd name="T46" fmla="*/ 350 w 701"/>
                <a:gd name="T47" fmla="*/ 0 h 1100"/>
                <a:gd name="T48" fmla="*/ 416 w 701"/>
                <a:gd name="T49" fmla="*/ 4 h 1100"/>
                <a:gd name="T50" fmla="*/ 480 w 701"/>
                <a:gd name="T51" fmla="*/ 24 h 1100"/>
                <a:gd name="T52" fmla="*/ 538 w 701"/>
                <a:gd name="T53" fmla="*/ 57 h 1100"/>
                <a:gd name="T54" fmla="*/ 589 w 701"/>
                <a:gd name="T55" fmla="*/ 102 h 1100"/>
                <a:gd name="T56" fmla="*/ 619 w 701"/>
                <a:gd name="T57" fmla="*/ 138 h 1100"/>
                <a:gd name="T58" fmla="*/ 660 w 701"/>
                <a:gd name="T59" fmla="*/ 212 h 1100"/>
                <a:gd name="T60" fmla="*/ 688 w 701"/>
                <a:gd name="T61" fmla="*/ 296 h 1100"/>
                <a:gd name="T62" fmla="*/ 698 w 701"/>
                <a:gd name="T63" fmla="*/ 352 h 1100"/>
                <a:gd name="T64" fmla="*/ 699 w 701"/>
                <a:gd name="T65" fmla="*/ 431 h 1100"/>
                <a:gd name="T66" fmla="*/ 686 w 701"/>
                <a:gd name="T67" fmla="*/ 495 h 1100"/>
                <a:gd name="T68" fmla="*/ 663 w 701"/>
                <a:gd name="T69" fmla="*/ 550 h 1100"/>
                <a:gd name="T70" fmla="*/ 633 w 701"/>
                <a:gd name="T71" fmla="*/ 593 h 1100"/>
                <a:gd name="T72" fmla="*/ 597 w 701"/>
                <a:gd name="T73" fmla="*/ 628 h 1100"/>
                <a:gd name="T74" fmla="*/ 536 w 701"/>
                <a:gd name="T75" fmla="*/ 668 h 1100"/>
                <a:gd name="T76" fmla="*/ 472 w 701"/>
                <a:gd name="T77" fmla="*/ 691 h 1100"/>
                <a:gd name="T78" fmla="*/ 446 w 701"/>
                <a:gd name="T79" fmla="*/ 697 h 1100"/>
                <a:gd name="T80" fmla="*/ 444 w 701"/>
                <a:gd name="T81" fmla="*/ 724 h 1100"/>
                <a:gd name="T82" fmla="*/ 451 w 701"/>
                <a:gd name="T83" fmla="*/ 741 h 1100"/>
                <a:gd name="T84" fmla="*/ 498 w 701"/>
                <a:gd name="T85" fmla="*/ 769 h 1100"/>
                <a:gd name="T86" fmla="*/ 547 w 701"/>
                <a:gd name="T87" fmla="*/ 806 h 1100"/>
                <a:gd name="T88" fmla="*/ 594 w 701"/>
                <a:gd name="T89" fmla="*/ 868 h 1100"/>
                <a:gd name="T90" fmla="*/ 635 w 701"/>
                <a:gd name="T91" fmla="*/ 964 h 1100"/>
                <a:gd name="T92" fmla="*/ 655 w 701"/>
                <a:gd name="T93" fmla="*/ 1100 h 1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01" h="1100">
                  <a:moveTo>
                    <a:pt x="110" y="1100"/>
                  </a:moveTo>
                  <a:lnTo>
                    <a:pt x="110" y="1100"/>
                  </a:lnTo>
                  <a:lnTo>
                    <a:pt x="116" y="1052"/>
                  </a:lnTo>
                  <a:lnTo>
                    <a:pt x="123" y="1007"/>
                  </a:lnTo>
                  <a:lnTo>
                    <a:pt x="132" y="968"/>
                  </a:lnTo>
                  <a:lnTo>
                    <a:pt x="143" y="932"/>
                  </a:lnTo>
                  <a:lnTo>
                    <a:pt x="154" y="902"/>
                  </a:lnTo>
                  <a:lnTo>
                    <a:pt x="166" y="875"/>
                  </a:lnTo>
                  <a:lnTo>
                    <a:pt x="179" y="852"/>
                  </a:lnTo>
                  <a:lnTo>
                    <a:pt x="194" y="832"/>
                  </a:lnTo>
                  <a:lnTo>
                    <a:pt x="207" y="814"/>
                  </a:lnTo>
                  <a:lnTo>
                    <a:pt x="221" y="799"/>
                  </a:lnTo>
                  <a:lnTo>
                    <a:pt x="235" y="786"/>
                  </a:lnTo>
                  <a:lnTo>
                    <a:pt x="250" y="774"/>
                  </a:lnTo>
                  <a:lnTo>
                    <a:pt x="278" y="757"/>
                  </a:lnTo>
                  <a:lnTo>
                    <a:pt x="303" y="741"/>
                  </a:lnTo>
                  <a:lnTo>
                    <a:pt x="303" y="741"/>
                  </a:lnTo>
                  <a:lnTo>
                    <a:pt x="307" y="737"/>
                  </a:lnTo>
                  <a:lnTo>
                    <a:pt x="310" y="731"/>
                  </a:lnTo>
                  <a:lnTo>
                    <a:pt x="313" y="725"/>
                  </a:lnTo>
                  <a:lnTo>
                    <a:pt x="313" y="718"/>
                  </a:lnTo>
                  <a:lnTo>
                    <a:pt x="312" y="708"/>
                  </a:lnTo>
                  <a:lnTo>
                    <a:pt x="312" y="704"/>
                  </a:lnTo>
                  <a:lnTo>
                    <a:pt x="312" y="704"/>
                  </a:lnTo>
                  <a:lnTo>
                    <a:pt x="278" y="702"/>
                  </a:lnTo>
                  <a:lnTo>
                    <a:pt x="247" y="698"/>
                  </a:lnTo>
                  <a:lnTo>
                    <a:pt x="214" y="692"/>
                  </a:lnTo>
                  <a:lnTo>
                    <a:pt x="182" y="684"/>
                  </a:lnTo>
                  <a:lnTo>
                    <a:pt x="166" y="678"/>
                  </a:lnTo>
                  <a:lnTo>
                    <a:pt x="152" y="671"/>
                  </a:lnTo>
                  <a:lnTo>
                    <a:pt x="138" y="664"/>
                  </a:lnTo>
                  <a:lnTo>
                    <a:pt x="123" y="656"/>
                  </a:lnTo>
                  <a:lnTo>
                    <a:pt x="110" y="648"/>
                  </a:lnTo>
                  <a:lnTo>
                    <a:pt x="98" y="638"/>
                  </a:lnTo>
                  <a:lnTo>
                    <a:pt x="86" y="626"/>
                  </a:lnTo>
                  <a:lnTo>
                    <a:pt x="75" y="615"/>
                  </a:lnTo>
                  <a:lnTo>
                    <a:pt x="75" y="615"/>
                  </a:lnTo>
                  <a:lnTo>
                    <a:pt x="59" y="596"/>
                  </a:lnTo>
                  <a:lnTo>
                    <a:pt x="46" y="576"/>
                  </a:lnTo>
                  <a:lnTo>
                    <a:pt x="33" y="554"/>
                  </a:lnTo>
                  <a:lnTo>
                    <a:pt x="24" y="533"/>
                  </a:lnTo>
                  <a:lnTo>
                    <a:pt x="16" y="511"/>
                  </a:lnTo>
                  <a:lnTo>
                    <a:pt x="9" y="488"/>
                  </a:lnTo>
                  <a:lnTo>
                    <a:pt x="4" y="465"/>
                  </a:lnTo>
                  <a:lnTo>
                    <a:pt x="1" y="442"/>
                  </a:lnTo>
                  <a:lnTo>
                    <a:pt x="0" y="418"/>
                  </a:lnTo>
                  <a:lnTo>
                    <a:pt x="0" y="393"/>
                  </a:lnTo>
                  <a:lnTo>
                    <a:pt x="1" y="370"/>
                  </a:lnTo>
                  <a:lnTo>
                    <a:pt x="4" y="346"/>
                  </a:lnTo>
                  <a:lnTo>
                    <a:pt x="9" y="322"/>
                  </a:lnTo>
                  <a:lnTo>
                    <a:pt x="14" y="299"/>
                  </a:lnTo>
                  <a:lnTo>
                    <a:pt x="21" y="274"/>
                  </a:lnTo>
                  <a:lnTo>
                    <a:pt x="30" y="251"/>
                  </a:lnTo>
                  <a:lnTo>
                    <a:pt x="40" y="230"/>
                  </a:lnTo>
                  <a:lnTo>
                    <a:pt x="50" y="207"/>
                  </a:lnTo>
                  <a:lnTo>
                    <a:pt x="63" y="185"/>
                  </a:lnTo>
                  <a:lnTo>
                    <a:pt x="76" y="165"/>
                  </a:lnTo>
                  <a:lnTo>
                    <a:pt x="90" y="145"/>
                  </a:lnTo>
                  <a:lnTo>
                    <a:pt x="105" y="126"/>
                  </a:lnTo>
                  <a:lnTo>
                    <a:pt x="122" y="108"/>
                  </a:lnTo>
                  <a:lnTo>
                    <a:pt x="138" y="90"/>
                  </a:lnTo>
                  <a:lnTo>
                    <a:pt x="156" y="74"/>
                  </a:lnTo>
                  <a:lnTo>
                    <a:pt x="175" y="60"/>
                  </a:lnTo>
                  <a:lnTo>
                    <a:pt x="195" y="47"/>
                  </a:lnTo>
                  <a:lnTo>
                    <a:pt x="215" y="36"/>
                  </a:lnTo>
                  <a:lnTo>
                    <a:pt x="237" y="24"/>
                  </a:lnTo>
                  <a:lnTo>
                    <a:pt x="258" y="16"/>
                  </a:lnTo>
                  <a:lnTo>
                    <a:pt x="280" y="10"/>
                  </a:lnTo>
                  <a:lnTo>
                    <a:pt x="303" y="4"/>
                  </a:lnTo>
                  <a:lnTo>
                    <a:pt x="303" y="4"/>
                  </a:lnTo>
                  <a:lnTo>
                    <a:pt x="326" y="1"/>
                  </a:lnTo>
                  <a:lnTo>
                    <a:pt x="350" y="0"/>
                  </a:lnTo>
                  <a:lnTo>
                    <a:pt x="372" y="0"/>
                  </a:lnTo>
                  <a:lnTo>
                    <a:pt x="395" y="1"/>
                  </a:lnTo>
                  <a:lnTo>
                    <a:pt x="416" y="4"/>
                  </a:lnTo>
                  <a:lnTo>
                    <a:pt x="438" y="10"/>
                  </a:lnTo>
                  <a:lnTo>
                    <a:pt x="459" y="16"/>
                  </a:lnTo>
                  <a:lnTo>
                    <a:pt x="480" y="24"/>
                  </a:lnTo>
                  <a:lnTo>
                    <a:pt x="500" y="33"/>
                  </a:lnTo>
                  <a:lnTo>
                    <a:pt x="520" y="44"/>
                  </a:lnTo>
                  <a:lnTo>
                    <a:pt x="538" y="57"/>
                  </a:lnTo>
                  <a:lnTo>
                    <a:pt x="556" y="70"/>
                  </a:lnTo>
                  <a:lnTo>
                    <a:pt x="573" y="86"/>
                  </a:lnTo>
                  <a:lnTo>
                    <a:pt x="589" y="102"/>
                  </a:lnTo>
                  <a:lnTo>
                    <a:pt x="604" y="119"/>
                  </a:lnTo>
                  <a:lnTo>
                    <a:pt x="619" y="138"/>
                  </a:lnTo>
                  <a:lnTo>
                    <a:pt x="619" y="138"/>
                  </a:lnTo>
                  <a:lnTo>
                    <a:pt x="633" y="162"/>
                  </a:lnTo>
                  <a:lnTo>
                    <a:pt x="648" y="187"/>
                  </a:lnTo>
                  <a:lnTo>
                    <a:pt x="660" y="212"/>
                  </a:lnTo>
                  <a:lnTo>
                    <a:pt x="671" y="240"/>
                  </a:lnTo>
                  <a:lnTo>
                    <a:pt x="681" y="268"/>
                  </a:lnTo>
                  <a:lnTo>
                    <a:pt x="688" y="296"/>
                  </a:lnTo>
                  <a:lnTo>
                    <a:pt x="693" y="325"/>
                  </a:lnTo>
                  <a:lnTo>
                    <a:pt x="698" y="352"/>
                  </a:lnTo>
                  <a:lnTo>
                    <a:pt x="698" y="352"/>
                  </a:lnTo>
                  <a:lnTo>
                    <a:pt x="699" y="379"/>
                  </a:lnTo>
                  <a:lnTo>
                    <a:pt x="701" y="405"/>
                  </a:lnTo>
                  <a:lnTo>
                    <a:pt x="699" y="431"/>
                  </a:lnTo>
                  <a:lnTo>
                    <a:pt x="696" y="454"/>
                  </a:lnTo>
                  <a:lnTo>
                    <a:pt x="692" y="475"/>
                  </a:lnTo>
                  <a:lnTo>
                    <a:pt x="686" y="495"/>
                  </a:lnTo>
                  <a:lnTo>
                    <a:pt x="681" y="516"/>
                  </a:lnTo>
                  <a:lnTo>
                    <a:pt x="672" y="533"/>
                  </a:lnTo>
                  <a:lnTo>
                    <a:pt x="663" y="550"/>
                  </a:lnTo>
                  <a:lnTo>
                    <a:pt x="655" y="566"/>
                  </a:lnTo>
                  <a:lnTo>
                    <a:pt x="645" y="580"/>
                  </a:lnTo>
                  <a:lnTo>
                    <a:pt x="633" y="593"/>
                  </a:lnTo>
                  <a:lnTo>
                    <a:pt x="622" y="606"/>
                  </a:lnTo>
                  <a:lnTo>
                    <a:pt x="610" y="618"/>
                  </a:lnTo>
                  <a:lnTo>
                    <a:pt x="597" y="628"/>
                  </a:lnTo>
                  <a:lnTo>
                    <a:pt x="584" y="638"/>
                  </a:lnTo>
                  <a:lnTo>
                    <a:pt x="560" y="654"/>
                  </a:lnTo>
                  <a:lnTo>
                    <a:pt x="536" y="668"/>
                  </a:lnTo>
                  <a:lnTo>
                    <a:pt x="511" y="678"/>
                  </a:lnTo>
                  <a:lnTo>
                    <a:pt x="491" y="685"/>
                  </a:lnTo>
                  <a:lnTo>
                    <a:pt x="472" y="691"/>
                  </a:lnTo>
                  <a:lnTo>
                    <a:pt x="459" y="694"/>
                  </a:lnTo>
                  <a:lnTo>
                    <a:pt x="446" y="697"/>
                  </a:lnTo>
                  <a:lnTo>
                    <a:pt x="446" y="697"/>
                  </a:lnTo>
                  <a:lnTo>
                    <a:pt x="445" y="702"/>
                  </a:lnTo>
                  <a:lnTo>
                    <a:pt x="444" y="715"/>
                  </a:lnTo>
                  <a:lnTo>
                    <a:pt x="444" y="724"/>
                  </a:lnTo>
                  <a:lnTo>
                    <a:pt x="445" y="731"/>
                  </a:lnTo>
                  <a:lnTo>
                    <a:pt x="448" y="737"/>
                  </a:lnTo>
                  <a:lnTo>
                    <a:pt x="451" y="741"/>
                  </a:lnTo>
                  <a:lnTo>
                    <a:pt x="451" y="741"/>
                  </a:lnTo>
                  <a:lnTo>
                    <a:pt x="471" y="753"/>
                  </a:lnTo>
                  <a:lnTo>
                    <a:pt x="498" y="769"/>
                  </a:lnTo>
                  <a:lnTo>
                    <a:pt x="514" y="779"/>
                  </a:lnTo>
                  <a:lnTo>
                    <a:pt x="530" y="791"/>
                  </a:lnTo>
                  <a:lnTo>
                    <a:pt x="547" y="806"/>
                  </a:lnTo>
                  <a:lnTo>
                    <a:pt x="563" y="823"/>
                  </a:lnTo>
                  <a:lnTo>
                    <a:pt x="579" y="843"/>
                  </a:lnTo>
                  <a:lnTo>
                    <a:pt x="594" y="868"/>
                  </a:lnTo>
                  <a:lnTo>
                    <a:pt x="609" y="895"/>
                  </a:lnTo>
                  <a:lnTo>
                    <a:pt x="623" y="927"/>
                  </a:lnTo>
                  <a:lnTo>
                    <a:pt x="635" y="964"/>
                  </a:lnTo>
                  <a:lnTo>
                    <a:pt x="643" y="1004"/>
                  </a:lnTo>
                  <a:lnTo>
                    <a:pt x="650" y="1050"/>
                  </a:lnTo>
                  <a:lnTo>
                    <a:pt x="655" y="1100"/>
                  </a:lnTo>
                  <a:lnTo>
                    <a:pt x="110" y="11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24" name="Freeform 7"/>
            <p:cNvSpPr>
              <a:spLocks noEditPoints="1"/>
            </p:cNvSpPr>
            <p:nvPr/>
          </p:nvSpPr>
          <p:spPr bwMode="auto">
            <a:xfrm>
              <a:off x="9340050" y="5073973"/>
              <a:ext cx="409575" cy="622300"/>
            </a:xfrm>
            <a:custGeom>
              <a:avLst/>
              <a:gdLst>
                <a:gd name="T0" fmla="*/ 140 w 775"/>
                <a:gd name="T1" fmla="*/ 1177 h 1178"/>
                <a:gd name="T2" fmla="*/ 112 w 775"/>
                <a:gd name="T3" fmla="*/ 1152 h 1178"/>
                <a:gd name="T4" fmla="*/ 127 w 775"/>
                <a:gd name="T5" fmla="*/ 1017 h 1178"/>
                <a:gd name="T6" fmla="*/ 189 w 775"/>
                <a:gd name="T7" fmla="*/ 862 h 1178"/>
                <a:gd name="T8" fmla="*/ 277 w 775"/>
                <a:gd name="T9" fmla="*/ 774 h 1178"/>
                <a:gd name="T10" fmla="*/ 149 w 775"/>
                <a:gd name="T11" fmla="*/ 733 h 1178"/>
                <a:gd name="T12" fmla="*/ 67 w 775"/>
                <a:gd name="T13" fmla="*/ 660 h 1178"/>
                <a:gd name="T14" fmla="*/ 8 w 775"/>
                <a:gd name="T15" fmla="*/ 529 h 1178"/>
                <a:gd name="T16" fmla="*/ 4 w 775"/>
                <a:gd name="T17" fmla="*/ 375 h 1178"/>
                <a:gd name="T18" fmla="*/ 48 w 775"/>
                <a:gd name="T19" fmla="*/ 240 h 1178"/>
                <a:gd name="T20" fmla="*/ 149 w 775"/>
                <a:gd name="T21" fmla="*/ 103 h 1178"/>
                <a:gd name="T22" fmla="*/ 284 w 775"/>
                <a:gd name="T23" fmla="*/ 19 h 1178"/>
                <a:gd name="T24" fmla="*/ 397 w 775"/>
                <a:gd name="T25" fmla="*/ 0 h 1178"/>
                <a:gd name="T26" fmla="*/ 519 w 775"/>
                <a:gd name="T27" fmla="*/ 23 h 1178"/>
                <a:gd name="T28" fmla="*/ 627 w 775"/>
                <a:gd name="T29" fmla="*/ 89 h 1178"/>
                <a:gd name="T30" fmla="*/ 702 w 775"/>
                <a:gd name="T31" fmla="*/ 180 h 1178"/>
                <a:gd name="T32" fmla="*/ 768 w 775"/>
                <a:gd name="T33" fmla="*/ 355 h 1178"/>
                <a:gd name="T34" fmla="*/ 774 w 775"/>
                <a:gd name="T35" fmla="*/ 476 h 1178"/>
                <a:gd name="T36" fmla="*/ 748 w 775"/>
                <a:gd name="T37" fmla="*/ 582 h 1178"/>
                <a:gd name="T38" fmla="*/ 654 w 775"/>
                <a:gd name="T39" fmla="*/ 698 h 1178"/>
                <a:gd name="T40" fmla="*/ 534 w 775"/>
                <a:gd name="T41" fmla="*/ 762 h 1178"/>
                <a:gd name="T42" fmla="*/ 618 w 775"/>
                <a:gd name="T43" fmla="*/ 826 h 1178"/>
                <a:gd name="T44" fmla="*/ 702 w 775"/>
                <a:gd name="T45" fmla="*/ 971 h 1178"/>
                <a:gd name="T46" fmla="*/ 729 w 775"/>
                <a:gd name="T47" fmla="*/ 1139 h 1178"/>
                <a:gd name="T48" fmla="*/ 713 w 775"/>
                <a:gd name="T49" fmla="*/ 1171 h 1178"/>
                <a:gd name="T50" fmla="*/ 650 w 775"/>
                <a:gd name="T51" fmla="*/ 1102 h 1178"/>
                <a:gd name="T52" fmla="*/ 613 w 775"/>
                <a:gd name="T53" fmla="*/ 953 h 1178"/>
                <a:gd name="T54" fmla="*/ 541 w 775"/>
                <a:gd name="T55" fmla="*/ 858 h 1178"/>
                <a:gd name="T56" fmla="*/ 468 w 775"/>
                <a:gd name="T57" fmla="*/ 812 h 1178"/>
                <a:gd name="T58" fmla="*/ 443 w 775"/>
                <a:gd name="T59" fmla="*/ 756 h 1178"/>
                <a:gd name="T60" fmla="*/ 468 w 775"/>
                <a:gd name="T61" fmla="*/ 701 h 1178"/>
                <a:gd name="T62" fmla="*/ 539 w 775"/>
                <a:gd name="T63" fmla="*/ 680 h 1178"/>
                <a:gd name="T64" fmla="*/ 643 w 775"/>
                <a:gd name="T65" fmla="*/ 605 h 1178"/>
                <a:gd name="T66" fmla="*/ 689 w 775"/>
                <a:gd name="T67" fmla="*/ 520 h 1178"/>
                <a:gd name="T68" fmla="*/ 696 w 775"/>
                <a:gd name="T69" fmla="*/ 395 h 1178"/>
                <a:gd name="T70" fmla="*/ 662 w 775"/>
                <a:gd name="T71" fmla="*/ 264 h 1178"/>
                <a:gd name="T72" fmla="*/ 603 w 775"/>
                <a:gd name="T73" fmla="*/ 171 h 1178"/>
                <a:gd name="T74" fmla="*/ 524 w 775"/>
                <a:gd name="T75" fmla="*/ 108 h 1178"/>
                <a:gd name="T76" fmla="*/ 430 w 775"/>
                <a:gd name="T77" fmla="*/ 78 h 1178"/>
                <a:gd name="T78" fmla="*/ 347 w 775"/>
                <a:gd name="T79" fmla="*/ 80 h 1178"/>
                <a:gd name="T80" fmla="*/ 232 w 775"/>
                <a:gd name="T81" fmla="*/ 132 h 1178"/>
                <a:gd name="T82" fmla="*/ 139 w 775"/>
                <a:gd name="T83" fmla="*/ 233 h 1178"/>
                <a:gd name="T84" fmla="*/ 90 w 775"/>
                <a:gd name="T85" fmla="*/ 342 h 1178"/>
                <a:gd name="T86" fmla="*/ 76 w 775"/>
                <a:gd name="T87" fmla="*/ 470 h 1178"/>
                <a:gd name="T88" fmla="*/ 107 w 775"/>
                <a:gd name="T89" fmla="*/ 582 h 1178"/>
                <a:gd name="T90" fmla="*/ 160 w 775"/>
                <a:gd name="T91" fmla="*/ 649 h 1178"/>
                <a:gd name="T92" fmla="*/ 268 w 775"/>
                <a:gd name="T93" fmla="*/ 695 h 1178"/>
                <a:gd name="T94" fmla="*/ 360 w 775"/>
                <a:gd name="T95" fmla="*/ 707 h 1178"/>
                <a:gd name="T96" fmla="*/ 384 w 775"/>
                <a:gd name="T97" fmla="*/ 733 h 1178"/>
                <a:gd name="T98" fmla="*/ 383 w 775"/>
                <a:gd name="T99" fmla="*/ 786 h 1178"/>
                <a:gd name="T100" fmla="*/ 346 w 775"/>
                <a:gd name="T101" fmla="*/ 820 h 1178"/>
                <a:gd name="T102" fmla="*/ 258 w 775"/>
                <a:gd name="T103" fmla="*/ 898 h 1178"/>
                <a:gd name="T104" fmla="*/ 202 w 775"/>
                <a:gd name="T105" fmla="*/ 1033 h 1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5" h="1178">
                  <a:moveTo>
                    <a:pt x="692" y="1178"/>
                  </a:moveTo>
                  <a:lnTo>
                    <a:pt x="692" y="1178"/>
                  </a:lnTo>
                  <a:lnTo>
                    <a:pt x="692" y="1178"/>
                  </a:lnTo>
                  <a:lnTo>
                    <a:pt x="147" y="1178"/>
                  </a:lnTo>
                  <a:lnTo>
                    <a:pt x="147" y="1178"/>
                  </a:lnTo>
                  <a:lnTo>
                    <a:pt x="140" y="1177"/>
                  </a:lnTo>
                  <a:lnTo>
                    <a:pt x="132" y="1174"/>
                  </a:lnTo>
                  <a:lnTo>
                    <a:pt x="126" y="117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4" y="1160"/>
                  </a:lnTo>
                  <a:lnTo>
                    <a:pt x="112" y="1152"/>
                  </a:lnTo>
                  <a:lnTo>
                    <a:pt x="110" y="1144"/>
                  </a:lnTo>
                  <a:lnTo>
                    <a:pt x="110" y="1137"/>
                  </a:lnTo>
                  <a:lnTo>
                    <a:pt x="110" y="1137"/>
                  </a:lnTo>
                  <a:lnTo>
                    <a:pt x="114" y="1093"/>
                  </a:lnTo>
                  <a:lnTo>
                    <a:pt x="120" y="1053"/>
                  </a:lnTo>
                  <a:lnTo>
                    <a:pt x="127" y="1017"/>
                  </a:lnTo>
                  <a:lnTo>
                    <a:pt x="136" y="984"/>
                  </a:lnTo>
                  <a:lnTo>
                    <a:pt x="146" y="955"/>
                  </a:lnTo>
                  <a:lnTo>
                    <a:pt x="155" y="928"/>
                  </a:lnTo>
                  <a:lnTo>
                    <a:pt x="166" y="904"/>
                  </a:lnTo>
                  <a:lnTo>
                    <a:pt x="178" y="882"/>
                  </a:lnTo>
                  <a:lnTo>
                    <a:pt x="189" y="862"/>
                  </a:lnTo>
                  <a:lnTo>
                    <a:pt x="202" y="845"/>
                  </a:lnTo>
                  <a:lnTo>
                    <a:pt x="214" y="829"/>
                  </a:lnTo>
                  <a:lnTo>
                    <a:pt x="226" y="816"/>
                  </a:lnTo>
                  <a:lnTo>
                    <a:pt x="239" y="803"/>
                  </a:lnTo>
                  <a:lnTo>
                    <a:pt x="252" y="793"/>
                  </a:lnTo>
                  <a:lnTo>
                    <a:pt x="277" y="774"/>
                  </a:lnTo>
                  <a:lnTo>
                    <a:pt x="277" y="774"/>
                  </a:lnTo>
                  <a:lnTo>
                    <a:pt x="251" y="770"/>
                  </a:lnTo>
                  <a:lnTo>
                    <a:pt x="225" y="763"/>
                  </a:lnTo>
                  <a:lnTo>
                    <a:pt x="199" y="756"/>
                  </a:lnTo>
                  <a:lnTo>
                    <a:pt x="175" y="746"/>
                  </a:lnTo>
                  <a:lnTo>
                    <a:pt x="149" y="733"/>
                  </a:lnTo>
                  <a:lnTo>
                    <a:pt x="126" y="717"/>
                  </a:lnTo>
                  <a:lnTo>
                    <a:pt x="103" y="700"/>
                  </a:lnTo>
                  <a:lnTo>
                    <a:pt x="93" y="690"/>
                  </a:lnTo>
                  <a:lnTo>
                    <a:pt x="83" y="680"/>
                  </a:lnTo>
                  <a:lnTo>
                    <a:pt x="83" y="680"/>
                  </a:lnTo>
                  <a:lnTo>
                    <a:pt x="67" y="660"/>
                  </a:lnTo>
                  <a:lnTo>
                    <a:pt x="54" y="641"/>
                  </a:lnTo>
                  <a:lnTo>
                    <a:pt x="41" y="619"/>
                  </a:lnTo>
                  <a:lnTo>
                    <a:pt x="31" y="598"/>
                  </a:lnTo>
                  <a:lnTo>
                    <a:pt x="21" y="576"/>
                  </a:lnTo>
                  <a:lnTo>
                    <a:pt x="14" y="552"/>
                  </a:lnTo>
                  <a:lnTo>
                    <a:pt x="8" y="529"/>
                  </a:lnTo>
                  <a:lnTo>
                    <a:pt x="2" y="504"/>
                  </a:lnTo>
                  <a:lnTo>
                    <a:pt x="0" y="480"/>
                  </a:lnTo>
                  <a:lnTo>
                    <a:pt x="0" y="454"/>
                  </a:lnTo>
                  <a:lnTo>
                    <a:pt x="0" y="428"/>
                  </a:lnTo>
                  <a:lnTo>
                    <a:pt x="1" y="402"/>
                  </a:lnTo>
                  <a:lnTo>
                    <a:pt x="4" y="375"/>
                  </a:lnTo>
                  <a:lnTo>
                    <a:pt x="10" y="349"/>
                  </a:lnTo>
                  <a:lnTo>
                    <a:pt x="17" y="322"/>
                  </a:lnTo>
                  <a:lnTo>
                    <a:pt x="25" y="296"/>
                  </a:lnTo>
                  <a:lnTo>
                    <a:pt x="25" y="296"/>
                  </a:lnTo>
                  <a:lnTo>
                    <a:pt x="35" y="267"/>
                  </a:lnTo>
                  <a:lnTo>
                    <a:pt x="48" y="240"/>
                  </a:lnTo>
                  <a:lnTo>
                    <a:pt x="61" y="214"/>
                  </a:lnTo>
                  <a:lnTo>
                    <a:pt x="77" y="190"/>
                  </a:lnTo>
                  <a:lnTo>
                    <a:pt x="93" y="167"/>
                  </a:lnTo>
                  <a:lnTo>
                    <a:pt x="110" y="144"/>
                  </a:lnTo>
                  <a:lnTo>
                    <a:pt x="129" y="122"/>
                  </a:lnTo>
                  <a:lnTo>
                    <a:pt x="149" y="103"/>
                  </a:lnTo>
                  <a:lnTo>
                    <a:pt x="169" y="85"/>
                  </a:lnTo>
                  <a:lnTo>
                    <a:pt x="191" y="68"/>
                  </a:lnTo>
                  <a:lnTo>
                    <a:pt x="214" y="53"/>
                  </a:lnTo>
                  <a:lnTo>
                    <a:pt x="237" y="40"/>
                  </a:lnTo>
                  <a:lnTo>
                    <a:pt x="259" y="29"/>
                  </a:lnTo>
                  <a:lnTo>
                    <a:pt x="284" y="19"/>
                  </a:lnTo>
                  <a:lnTo>
                    <a:pt x="308" y="11"/>
                  </a:lnTo>
                  <a:lnTo>
                    <a:pt x="334" y="6"/>
                  </a:lnTo>
                  <a:lnTo>
                    <a:pt x="334" y="6"/>
                  </a:lnTo>
                  <a:lnTo>
                    <a:pt x="366" y="1"/>
                  </a:lnTo>
                  <a:lnTo>
                    <a:pt x="397" y="0"/>
                  </a:lnTo>
                  <a:lnTo>
                    <a:pt x="397" y="0"/>
                  </a:lnTo>
                  <a:lnTo>
                    <a:pt x="417" y="1"/>
                  </a:lnTo>
                  <a:lnTo>
                    <a:pt x="439" y="3"/>
                  </a:lnTo>
                  <a:lnTo>
                    <a:pt x="459" y="6"/>
                  </a:lnTo>
                  <a:lnTo>
                    <a:pt x="481" y="10"/>
                  </a:lnTo>
                  <a:lnTo>
                    <a:pt x="501" y="16"/>
                  </a:lnTo>
                  <a:lnTo>
                    <a:pt x="519" y="23"/>
                  </a:lnTo>
                  <a:lnTo>
                    <a:pt x="539" y="32"/>
                  </a:lnTo>
                  <a:lnTo>
                    <a:pt x="558" y="40"/>
                  </a:lnTo>
                  <a:lnTo>
                    <a:pt x="575" y="52"/>
                  </a:lnTo>
                  <a:lnTo>
                    <a:pt x="594" y="63"/>
                  </a:lnTo>
                  <a:lnTo>
                    <a:pt x="611" y="75"/>
                  </a:lnTo>
                  <a:lnTo>
                    <a:pt x="627" y="89"/>
                  </a:lnTo>
                  <a:lnTo>
                    <a:pt x="643" y="103"/>
                  </a:lnTo>
                  <a:lnTo>
                    <a:pt x="659" y="119"/>
                  </a:lnTo>
                  <a:lnTo>
                    <a:pt x="673" y="136"/>
                  </a:lnTo>
                  <a:lnTo>
                    <a:pt x="686" y="155"/>
                  </a:lnTo>
                  <a:lnTo>
                    <a:pt x="686" y="155"/>
                  </a:lnTo>
                  <a:lnTo>
                    <a:pt x="702" y="180"/>
                  </a:lnTo>
                  <a:lnTo>
                    <a:pt x="718" y="205"/>
                  </a:lnTo>
                  <a:lnTo>
                    <a:pt x="730" y="233"/>
                  </a:lnTo>
                  <a:lnTo>
                    <a:pt x="742" y="263"/>
                  </a:lnTo>
                  <a:lnTo>
                    <a:pt x="752" y="293"/>
                  </a:lnTo>
                  <a:lnTo>
                    <a:pt x="761" y="323"/>
                  </a:lnTo>
                  <a:lnTo>
                    <a:pt x="768" y="355"/>
                  </a:lnTo>
                  <a:lnTo>
                    <a:pt x="772" y="386"/>
                  </a:lnTo>
                  <a:lnTo>
                    <a:pt x="772" y="386"/>
                  </a:lnTo>
                  <a:lnTo>
                    <a:pt x="774" y="411"/>
                  </a:lnTo>
                  <a:lnTo>
                    <a:pt x="775" y="432"/>
                  </a:lnTo>
                  <a:lnTo>
                    <a:pt x="775" y="454"/>
                  </a:lnTo>
                  <a:lnTo>
                    <a:pt x="774" y="476"/>
                  </a:lnTo>
                  <a:lnTo>
                    <a:pt x="772" y="496"/>
                  </a:lnTo>
                  <a:lnTo>
                    <a:pt x="768" y="514"/>
                  </a:lnTo>
                  <a:lnTo>
                    <a:pt x="764" y="533"/>
                  </a:lnTo>
                  <a:lnTo>
                    <a:pt x="759" y="550"/>
                  </a:lnTo>
                  <a:lnTo>
                    <a:pt x="753" y="566"/>
                  </a:lnTo>
                  <a:lnTo>
                    <a:pt x="748" y="582"/>
                  </a:lnTo>
                  <a:lnTo>
                    <a:pt x="741" y="596"/>
                  </a:lnTo>
                  <a:lnTo>
                    <a:pt x="732" y="611"/>
                  </a:lnTo>
                  <a:lnTo>
                    <a:pt x="715" y="637"/>
                  </a:lnTo>
                  <a:lnTo>
                    <a:pt x="696" y="661"/>
                  </a:lnTo>
                  <a:lnTo>
                    <a:pt x="676" y="681"/>
                  </a:lnTo>
                  <a:lnTo>
                    <a:pt x="654" y="698"/>
                  </a:lnTo>
                  <a:lnTo>
                    <a:pt x="633" y="714"/>
                  </a:lnTo>
                  <a:lnTo>
                    <a:pt x="611" y="727"/>
                  </a:lnTo>
                  <a:lnTo>
                    <a:pt x="590" y="739"/>
                  </a:lnTo>
                  <a:lnTo>
                    <a:pt x="570" y="749"/>
                  </a:lnTo>
                  <a:lnTo>
                    <a:pt x="551" y="756"/>
                  </a:lnTo>
                  <a:lnTo>
                    <a:pt x="534" y="762"/>
                  </a:lnTo>
                  <a:lnTo>
                    <a:pt x="534" y="762"/>
                  </a:lnTo>
                  <a:lnTo>
                    <a:pt x="560" y="777"/>
                  </a:lnTo>
                  <a:lnTo>
                    <a:pt x="573" y="787"/>
                  </a:lnTo>
                  <a:lnTo>
                    <a:pt x="588" y="797"/>
                  </a:lnTo>
                  <a:lnTo>
                    <a:pt x="603" y="810"/>
                  </a:lnTo>
                  <a:lnTo>
                    <a:pt x="618" y="826"/>
                  </a:lnTo>
                  <a:lnTo>
                    <a:pt x="634" y="843"/>
                  </a:lnTo>
                  <a:lnTo>
                    <a:pt x="649" y="864"/>
                  </a:lnTo>
                  <a:lnTo>
                    <a:pt x="663" y="887"/>
                  </a:lnTo>
                  <a:lnTo>
                    <a:pt x="677" y="911"/>
                  </a:lnTo>
                  <a:lnTo>
                    <a:pt x="690" y="940"/>
                  </a:lnTo>
                  <a:lnTo>
                    <a:pt x="702" y="971"/>
                  </a:lnTo>
                  <a:lnTo>
                    <a:pt x="710" y="1006"/>
                  </a:lnTo>
                  <a:lnTo>
                    <a:pt x="719" y="1045"/>
                  </a:lnTo>
                  <a:lnTo>
                    <a:pt x="725" y="1086"/>
                  </a:lnTo>
                  <a:lnTo>
                    <a:pt x="729" y="1134"/>
                  </a:lnTo>
                  <a:lnTo>
                    <a:pt x="729" y="1134"/>
                  </a:lnTo>
                  <a:lnTo>
                    <a:pt x="729" y="1139"/>
                  </a:lnTo>
                  <a:lnTo>
                    <a:pt x="729" y="1139"/>
                  </a:lnTo>
                  <a:lnTo>
                    <a:pt x="729" y="1147"/>
                  </a:lnTo>
                  <a:lnTo>
                    <a:pt x="726" y="1154"/>
                  </a:lnTo>
                  <a:lnTo>
                    <a:pt x="723" y="1161"/>
                  </a:lnTo>
                  <a:lnTo>
                    <a:pt x="719" y="1167"/>
                  </a:lnTo>
                  <a:lnTo>
                    <a:pt x="713" y="1171"/>
                  </a:lnTo>
                  <a:lnTo>
                    <a:pt x="706" y="1174"/>
                  </a:lnTo>
                  <a:lnTo>
                    <a:pt x="699" y="1177"/>
                  </a:lnTo>
                  <a:lnTo>
                    <a:pt x="692" y="1178"/>
                  </a:lnTo>
                  <a:lnTo>
                    <a:pt x="692" y="1178"/>
                  </a:lnTo>
                  <a:close/>
                  <a:moveTo>
                    <a:pt x="191" y="1102"/>
                  </a:moveTo>
                  <a:lnTo>
                    <a:pt x="650" y="1102"/>
                  </a:lnTo>
                  <a:lnTo>
                    <a:pt x="650" y="1102"/>
                  </a:lnTo>
                  <a:lnTo>
                    <a:pt x="646" y="1066"/>
                  </a:lnTo>
                  <a:lnTo>
                    <a:pt x="640" y="1033"/>
                  </a:lnTo>
                  <a:lnTo>
                    <a:pt x="631" y="1003"/>
                  </a:lnTo>
                  <a:lnTo>
                    <a:pt x="623" y="977"/>
                  </a:lnTo>
                  <a:lnTo>
                    <a:pt x="613" y="953"/>
                  </a:lnTo>
                  <a:lnTo>
                    <a:pt x="603" y="931"/>
                  </a:lnTo>
                  <a:lnTo>
                    <a:pt x="591" y="912"/>
                  </a:lnTo>
                  <a:lnTo>
                    <a:pt x="578" y="897"/>
                  </a:lnTo>
                  <a:lnTo>
                    <a:pt x="567" y="882"/>
                  </a:lnTo>
                  <a:lnTo>
                    <a:pt x="554" y="869"/>
                  </a:lnTo>
                  <a:lnTo>
                    <a:pt x="541" y="858"/>
                  </a:lnTo>
                  <a:lnTo>
                    <a:pt x="529" y="849"/>
                  </a:lnTo>
                  <a:lnTo>
                    <a:pt x="506" y="833"/>
                  </a:lnTo>
                  <a:lnTo>
                    <a:pt x="486" y="823"/>
                  </a:lnTo>
                  <a:lnTo>
                    <a:pt x="486" y="823"/>
                  </a:lnTo>
                  <a:lnTo>
                    <a:pt x="468" y="812"/>
                  </a:lnTo>
                  <a:lnTo>
                    <a:pt x="468" y="812"/>
                  </a:lnTo>
                  <a:lnTo>
                    <a:pt x="462" y="808"/>
                  </a:lnTo>
                  <a:lnTo>
                    <a:pt x="458" y="803"/>
                  </a:lnTo>
                  <a:lnTo>
                    <a:pt x="450" y="793"/>
                  </a:lnTo>
                  <a:lnTo>
                    <a:pt x="446" y="782"/>
                  </a:lnTo>
                  <a:lnTo>
                    <a:pt x="443" y="769"/>
                  </a:lnTo>
                  <a:lnTo>
                    <a:pt x="443" y="756"/>
                  </a:lnTo>
                  <a:lnTo>
                    <a:pt x="443" y="746"/>
                  </a:lnTo>
                  <a:lnTo>
                    <a:pt x="446" y="727"/>
                  </a:lnTo>
                  <a:lnTo>
                    <a:pt x="446" y="727"/>
                  </a:lnTo>
                  <a:lnTo>
                    <a:pt x="450" y="717"/>
                  </a:lnTo>
                  <a:lnTo>
                    <a:pt x="458" y="708"/>
                  </a:lnTo>
                  <a:lnTo>
                    <a:pt x="468" y="701"/>
                  </a:lnTo>
                  <a:lnTo>
                    <a:pt x="478" y="698"/>
                  </a:lnTo>
                  <a:lnTo>
                    <a:pt x="478" y="698"/>
                  </a:lnTo>
                  <a:lnTo>
                    <a:pt x="492" y="695"/>
                  </a:lnTo>
                  <a:lnTo>
                    <a:pt x="505" y="693"/>
                  </a:lnTo>
                  <a:lnTo>
                    <a:pt x="521" y="687"/>
                  </a:lnTo>
                  <a:lnTo>
                    <a:pt x="539" y="680"/>
                  </a:lnTo>
                  <a:lnTo>
                    <a:pt x="560" y="671"/>
                  </a:lnTo>
                  <a:lnTo>
                    <a:pt x="581" y="658"/>
                  </a:lnTo>
                  <a:lnTo>
                    <a:pt x="603" y="644"/>
                  </a:lnTo>
                  <a:lnTo>
                    <a:pt x="623" y="626"/>
                  </a:lnTo>
                  <a:lnTo>
                    <a:pt x="633" y="616"/>
                  </a:lnTo>
                  <a:lnTo>
                    <a:pt x="643" y="605"/>
                  </a:lnTo>
                  <a:lnTo>
                    <a:pt x="653" y="593"/>
                  </a:lnTo>
                  <a:lnTo>
                    <a:pt x="662" y="580"/>
                  </a:lnTo>
                  <a:lnTo>
                    <a:pt x="669" y="568"/>
                  </a:lnTo>
                  <a:lnTo>
                    <a:pt x="676" y="553"/>
                  </a:lnTo>
                  <a:lnTo>
                    <a:pt x="683" y="537"/>
                  </a:lnTo>
                  <a:lnTo>
                    <a:pt x="689" y="520"/>
                  </a:lnTo>
                  <a:lnTo>
                    <a:pt x="693" y="501"/>
                  </a:lnTo>
                  <a:lnTo>
                    <a:pt x="696" y="483"/>
                  </a:lnTo>
                  <a:lnTo>
                    <a:pt x="699" y="463"/>
                  </a:lnTo>
                  <a:lnTo>
                    <a:pt x="699" y="441"/>
                  </a:lnTo>
                  <a:lnTo>
                    <a:pt x="699" y="420"/>
                  </a:lnTo>
                  <a:lnTo>
                    <a:pt x="696" y="395"/>
                  </a:lnTo>
                  <a:lnTo>
                    <a:pt x="696" y="395"/>
                  </a:lnTo>
                  <a:lnTo>
                    <a:pt x="693" y="368"/>
                  </a:lnTo>
                  <a:lnTo>
                    <a:pt x="687" y="342"/>
                  </a:lnTo>
                  <a:lnTo>
                    <a:pt x="680" y="315"/>
                  </a:lnTo>
                  <a:lnTo>
                    <a:pt x="672" y="290"/>
                  </a:lnTo>
                  <a:lnTo>
                    <a:pt x="662" y="264"/>
                  </a:lnTo>
                  <a:lnTo>
                    <a:pt x="650" y="241"/>
                  </a:lnTo>
                  <a:lnTo>
                    <a:pt x="639" y="220"/>
                  </a:lnTo>
                  <a:lnTo>
                    <a:pt x="624" y="198"/>
                  </a:lnTo>
                  <a:lnTo>
                    <a:pt x="624" y="198"/>
                  </a:lnTo>
                  <a:lnTo>
                    <a:pt x="614" y="185"/>
                  </a:lnTo>
                  <a:lnTo>
                    <a:pt x="603" y="171"/>
                  </a:lnTo>
                  <a:lnTo>
                    <a:pt x="590" y="158"/>
                  </a:lnTo>
                  <a:lnTo>
                    <a:pt x="578" y="147"/>
                  </a:lnTo>
                  <a:lnTo>
                    <a:pt x="565" y="136"/>
                  </a:lnTo>
                  <a:lnTo>
                    <a:pt x="551" y="125"/>
                  </a:lnTo>
                  <a:lnTo>
                    <a:pt x="538" y="116"/>
                  </a:lnTo>
                  <a:lnTo>
                    <a:pt x="524" y="108"/>
                  </a:lnTo>
                  <a:lnTo>
                    <a:pt x="508" y="101"/>
                  </a:lnTo>
                  <a:lnTo>
                    <a:pt x="494" y="95"/>
                  </a:lnTo>
                  <a:lnTo>
                    <a:pt x="478" y="89"/>
                  </a:lnTo>
                  <a:lnTo>
                    <a:pt x="462" y="85"/>
                  </a:lnTo>
                  <a:lnTo>
                    <a:pt x="446" y="80"/>
                  </a:lnTo>
                  <a:lnTo>
                    <a:pt x="430" y="78"/>
                  </a:lnTo>
                  <a:lnTo>
                    <a:pt x="413" y="76"/>
                  </a:lnTo>
                  <a:lnTo>
                    <a:pt x="397" y="76"/>
                  </a:lnTo>
                  <a:lnTo>
                    <a:pt x="397" y="76"/>
                  </a:lnTo>
                  <a:lnTo>
                    <a:pt x="371" y="78"/>
                  </a:lnTo>
                  <a:lnTo>
                    <a:pt x="347" y="80"/>
                  </a:lnTo>
                  <a:lnTo>
                    <a:pt x="347" y="80"/>
                  </a:lnTo>
                  <a:lnTo>
                    <a:pt x="327" y="85"/>
                  </a:lnTo>
                  <a:lnTo>
                    <a:pt x="307" y="90"/>
                  </a:lnTo>
                  <a:lnTo>
                    <a:pt x="287" y="99"/>
                  </a:lnTo>
                  <a:lnTo>
                    <a:pt x="268" y="108"/>
                  </a:lnTo>
                  <a:lnTo>
                    <a:pt x="249" y="119"/>
                  </a:lnTo>
                  <a:lnTo>
                    <a:pt x="232" y="132"/>
                  </a:lnTo>
                  <a:lnTo>
                    <a:pt x="215" y="145"/>
                  </a:lnTo>
                  <a:lnTo>
                    <a:pt x="198" y="161"/>
                  </a:lnTo>
                  <a:lnTo>
                    <a:pt x="182" y="177"/>
                  </a:lnTo>
                  <a:lnTo>
                    <a:pt x="166" y="194"/>
                  </a:lnTo>
                  <a:lnTo>
                    <a:pt x="152" y="213"/>
                  </a:lnTo>
                  <a:lnTo>
                    <a:pt x="139" y="233"/>
                  </a:lnTo>
                  <a:lnTo>
                    <a:pt x="127" y="253"/>
                  </a:lnTo>
                  <a:lnTo>
                    <a:pt x="116" y="274"/>
                  </a:lnTo>
                  <a:lnTo>
                    <a:pt x="106" y="297"/>
                  </a:lnTo>
                  <a:lnTo>
                    <a:pt x="97" y="320"/>
                  </a:lnTo>
                  <a:lnTo>
                    <a:pt x="97" y="320"/>
                  </a:lnTo>
                  <a:lnTo>
                    <a:pt x="90" y="342"/>
                  </a:lnTo>
                  <a:lnTo>
                    <a:pt x="84" y="364"/>
                  </a:lnTo>
                  <a:lnTo>
                    <a:pt x="80" y="385"/>
                  </a:lnTo>
                  <a:lnTo>
                    <a:pt x="77" y="407"/>
                  </a:lnTo>
                  <a:lnTo>
                    <a:pt x="76" y="428"/>
                  </a:lnTo>
                  <a:lnTo>
                    <a:pt x="74" y="450"/>
                  </a:lnTo>
                  <a:lnTo>
                    <a:pt x="76" y="470"/>
                  </a:lnTo>
                  <a:lnTo>
                    <a:pt x="77" y="490"/>
                  </a:lnTo>
                  <a:lnTo>
                    <a:pt x="81" y="509"/>
                  </a:lnTo>
                  <a:lnTo>
                    <a:pt x="86" y="529"/>
                  </a:lnTo>
                  <a:lnTo>
                    <a:pt x="91" y="547"/>
                  </a:lnTo>
                  <a:lnTo>
                    <a:pt x="99" y="565"/>
                  </a:lnTo>
                  <a:lnTo>
                    <a:pt x="107" y="582"/>
                  </a:lnTo>
                  <a:lnTo>
                    <a:pt x="117" y="598"/>
                  </a:lnTo>
                  <a:lnTo>
                    <a:pt x="127" y="614"/>
                  </a:lnTo>
                  <a:lnTo>
                    <a:pt x="140" y="629"/>
                  </a:lnTo>
                  <a:lnTo>
                    <a:pt x="140" y="629"/>
                  </a:lnTo>
                  <a:lnTo>
                    <a:pt x="150" y="639"/>
                  </a:lnTo>
                  <a:lnTo>
                    <a:pt x="160" y="649"/>
                  </a:lnTo>
                  <a:lnTo>
                    <a:pt x="173" y="658"/>
                  </a:lnTo>
                  <a:lnTo>
                    <a:pt x="185" y="665"/>
                  </a:lnTo>
                  <a:lnTo>
                    <a:pt x="198" y="672"/>
                  </a:lnTo>
                  <a:lnTo>
                    <a:pt x="212" y="678"/>
                  </a:lnTo>
                  <a:lnTo>
                    <a:pt x="239" y="688"/>
                  </a:lnTo>
                  <a:lnTo>
                    <a:pt x="268" y="695"/>
                  </a:lnTo>
                  <a:lnTo>
                    <a:pt x="295" y="701"/>
                  </a:lnTo>
                  <a:lnTo>
                    <a:pt x="323" y="704"/>
                  </a:lnTo>
                  <a:lnTo>
                    <a:pt x="349" y="704"/>
                  </a:lnTo>
                  <a:lnTo>
                    <a:pt x="349" y="704"/>
                  </a:lnTo>
                  <a:lnTo>
                    <a:pt x="354" y="705"/>
                  </a:lnTo>
                  <a:lnTo>
                    <a:pt x="360" y="707"/>
                  </a:lnTo>
                  <a:lnTo>
                    <a:pt x="366" y="710"/>
                  </a:lnTo>
                  <a:lnTo>
                    <a:pt x="371" y="713"/>
                  </a:lnTo>
                  <a:lnTo>
                    <a:pt x="376" y="717"/>
                  </a:lnTo>
                  <a:lnTo>
                    <a:pt x="379" y="721"/>
                  </a:lnTo>
                  <a:lnTo>
                    <a:pt x="382" y="727"/>
                  </a:lnTo>
                  <a:lnTo>
                    <a:pt x="384" y="733"/>
                  </a:lnTo>
                  <a:lnTo>
                    <a:pt x="384" y="733"/>
                  </a:lnTo>
                  <a:lnTo>
                    <a:pt x="386" y="743"/>
                  </a:lnTo>
                  <a:lnTo>
                    <a:pt x="387" y="753"/>
                  </a:lnTo>
                  <a:lnTo>
                    <a:pt x="387" y="764"/>
                  </a:lnTo>
                  <a:lnTo>
                    <a:pt x="386" y="774"/>
                  </a:lnTo>
                  <a:lnTo>
                    <a:pt x="383" y="786"/>
                  </a:lnTo>
                  <a:lnTo>
                    <a:pt x="377" y="796"/>
                  </a:lnTo>
                  <a:lnTo>
                    <a:pt x="370" y="805"/>
                  </a:lnTo>
                  <a:lnTo>
                    <a:pt x="360" y="812"/>
                  </a:lnTo>
                  <a:lnTo>
                    <a:pt x="360" y="812"/>
                  </a:lnTo>
                  <a:lnTo>
                    <a:pt x="346" y="820"/>
                  </a:lnTo>
                  <a:lnTo>
                    <a:pt x="346" y="820"/>
                  </a:lnTo>
                  <a:lnTo>
                    <a:pt x="324" y="833"/>
                  </a:lnTo>
                  <a:lnTo>
                    <a:pt x="303" y="851"/>
                  </a:lnTo>
                  <a:lnTo>
                    <a:pt x="291" y="859"/>
                  </a:lnTo>
                  <a:lnTo>
                    <a:pt x="280" y="871"/>
                  </a:lnTo>
                  <a:lnTo>
                    <a:pt x="268" y="884"/>
                  </a:lnTo>
                  <a:lnTo>
                    <a:pt x="258" y="898"/>
                  </a:lnTo>
                  <a:lnTo>
                    <a:pt x="247" y="914"/>
                  </a:lnTo>
                  <a:lnTo>
                    <a:pt x="237" y="933"/>
                  </a:lnTo>
                  <a:lnTo>
                    <a:pt x="226" y="953"/>
                  </a:lnTo>
                  <a:lnTo>
                    <a:pt x="218" y="977"/>
                  </a:lnTo>
                  <a:lnTo>
                    <a:pt x="209" y="1003"/>
                  </a:lnTo>
                  <a:lnTo>
                    <a:pt x="202" y="1033"/>
                  </a:lnTo>
                  <a:lnTo>
                    <a:pt x="196" y="1066"/>
                  </a:lnTo>
                  <a:lnTo>
                    <a:pt x="191" y="1102"/>
                  </a:lnTo>
                  <a:lnTo>
                    <a:pt x="191" y="11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25" name="Freeform 8"/>
            <p:cNvSpPr/>
            <p:nvPr/>
          </p:nvSpPr>
          <p:spPr bwMode="auto">
            <a:xfrm>
              <a:off x="8978100" y="4812035"/>
              <a:ext cx="549275" cy="863600"/>
            </a:xfrm>
            <a:custGeom>
              <a:avLst/>
              <a:gdLst>
                <a:gd name="T0" fmla="*/ 168 w 1039"/>
                <a:gd name="T1" fmla="*/ 1595 h 1632"/>
                <a:gd name="T2" fmla="*/ 184 w 1039"/>
                <a:gd name="T3" fmla="*/ 1494 h 1632"/>
                <a:gd name="T4" fmla="*/ 204 w 1039"/>
                <a:gd name="T5" fmla="*/ 1408 h 1632"/>
                <a:gd name="T6" fmla="*/ 229 w 1039"/>
                <a:gd name="T7" fmla="*/ 1338 h 1632"/>
                <a:gd name="T8" fmla="*/ 266 w 1039"/>
                <a:gd name="T9" fmla="*/ 1263 h 1632"/>
                <a:gd name="T10" fmla="*/ 329 w 1039"/>
                <a:gd name="T11" fmla="*/ 1186 h 1632"/>
                <a:gd name="T12" fmla="*/ 392 w 1039"/>
                <a:gd name="T13" fmla="*/ 1135 h 1632"/>
                <a:gd name="T14" fmla="*/ 450 w 1039"/>
                <a:gd name="T15" fmla="*/ 1099 h 1632"/>
                <a:gd name="T16" fmla="*/ 461 w 1039"/>
                <a:gd name="T17" fmla="*/ 1085 h 1632"/>
                <a:gd name="T18" fmla="*/ 463 w 1039"/>
                <a:gd name="T19" fmla="*/ 1050 h 1632"/>
                <a:gd name="T20" fmla="*/ 414 w 1039"/>
                <a:gd name="T21" fmla="*/ 1042 h 1632"/>
                <a:gd name="T22" fmla="*/ 318 w 1039"/>
                <a:gd name="T23" fmla="*/ 1026 h 1632"/>
                <a:gd name="T24" fmla="*/ 249 w 1039"/>
                <a:gd name="T25" fmla="*/ 1006 h 1632"/>
                <a:gd name="T26" fmla="*/ 184 w 1039"/>
                <a:gd name="T27" fmla="*/ 973 h 1632"/>
                <a:gd name="T28" fmla="*/ 127 w 1039"/>
                <a:gd name="T29" fmla="*/ 930 h 1632"/>
                <a:gd name="T30" fmla="*/ 88 w 1039"/>
                <a:gd name="T31" fmla="*/ 884 h 1632"/>
                <a:gd name="T32" fmla="*/ 35 w 1039"/>
                <a:gd name="T33" fmla="*/ 792 h 1632"/>
                <a:gd name="T34" fmla="*/ 8 w 1039"/>
                <a:gd name="T35" fmla="*/ 691 h 1632"/>
                <a:gd name="T36" fmla="*/ 0 w 1039"/>
                <a:gd name="T37" fmla="*/ 585 h 1632"/>
                <a:gd name="T38" fmla="*/ 13 w 1039"/>
                <a:gd name="T39" fmla="*/ 479 h 1632"/>
                <a:gd name="T40" fmla="*/ 45 w 1039"/>
                <a:gd name="T41" fmla="*/ 374 h 1632"/>
                <a:gd name="T42" fmla="*/ 94 w 1039"/>
                <a:gd name="T43" fmla="*/ 276 h 1632"/>
                <a:gd name="T44" fmla="*/ 157 w 1039"/>
                <a:gd name="T45" fmla="*/ 187 h 1632"/>
                <a:gd name="T46" fmla="*/ 232 w 1039"/>
                <a:gd name="T47" fmla="*/ 111 h 1632"/>
                <a:gd name="T48" fmla="*/ 319 w 1039"/>
                <a:gd name="T49" fmla="*/ 52 h 1632"/>
                <a:gd name="T50" fmla="*/ 415 w 1039"/>
                <a:gd name="T51" fmla="*/ 14 h 1632"/>
                <a:gd name="T52" fmla="*/ 484 w 1039"/>
                <a:gd name="T53" fmla="*/ 2 h 1632"/>
                <a:gd name="T54" fmla="*/ 586 w 1039"/>
                <a:gd name="T55" fmla="*/ 2 h 1632"/>
                <a:gd name="T56" fmla="*/ 683 w 1039"/>
                <a:gd name="T57" fmla="*/ 25 h 1632"/>
                <a:gd name="T58" fmla="*/ 770 w 1039"/>
                <a:gd name="T59" fmla="*/ 66 h 1632"/>
                <a:gd name="T60" fmla="*/ 849 w 1039"/>
                <a:gd name="T61" fmla="*/ 127 h 1632"/>
                <a:gd name="T62" fmla="*/ 917 w 1039"/>
                <a:gd name="T63" fmla="*/ 206 h 1632"/>
                <a:gd name="T64" fmla="*/ 961 w 1039"/>
                <a:gd name="T65" fmla="*/ 277 h 1632"/>
                <a:gd name="T66" fmla="*/ 1009 w 1039"/>
                <a:gd name="T67" fmla="*/ 398 h 1632"/>
                <a:gd name="T68" fmla="*/ 1034 w 1039"/>
                <a:gd name="T69" fmla="*/ 523 h 1632"/>
                <a:gd name="T70" fmla="*/ 1039 w 1039"/>
                <a:gd name="T71" fmla="*/ 602 h 1632"/>
                <a:gd name="T72" fmla="*/ 1027 w 1039"/>
                <a:gd name="T73" fmla="*/ 706 h 1632"/>
                <a:gd name="T74" fmla="*/ 998 w 1039"/>
                <a:gd name="T75" fmla="*/ 792 h 1632"/>
                <a:gd name="T76" fmla="*/ 955 w 1039"/>
                <a:gd name="T77" fmla="*/ 861 h 1632"/>
                <a:gd name="T78" fmla="*/ 905 w 1039"/>
                <a:gd name="T79" fmla="*/ 917 h 1632"/>
                <a:gd name="T80" fmla="*/ 849 w 1039"/>
                <a:gd name="T81" fmla="*/ 959 h 1632"/>
                <a:gd name="T82" fmla="*/ 793 w 1039"/>
                <a:gd name="T83" fmla="*/ 990 h 1632"/>
                <a:gd name="T84" fmla="*/ 701 w 1039"/>
                <a:gd name="T85" fmla="*/ 1025 h 1632"/>
                <a:gd name="T86" fmla="*/ 662 w 1039"/>
                <a:gd name="T87" fmla="*/ 1033 h 1632"/>
                <a:gd name="T88" fmla="*/ 658 w 1039"/>
                <a:gd name="T89" fmla="*/ 1073 h 1632"/>
                <a:gd name="T90" fmla="*/ 667 w 1039"/>
                <a:gd name="T91" fmla="*/ 1096 h 1632"/>
                <a:gd name="T92" fmla="*/ 700 w 1039"/>
                <a:gd name="T93" fmla="*/ 1117 h 1632"/>
                <a:gd name="T94" fmla="*/ 763 w 1039"/>
                <a:gd name="T95" fmla="*/ 1155 h 1632"/>
                <a:gd name="T96" fmla="*/ 835 w 1039"/>
                <a:gd name="T97" fmla="*/ 1221 h 1632"/>
                <a:gd name="T98" fmla="*/ 871 w 1039"/>
                <a:gd name="T99" fmla="*/ 1269 h 1632"/>
                <a:gd name="T100" fmla="*/ 904 w 1039"/>
                <a:gd name="T101" fmla="*/ 1328 h 1632"/>
                <a:gd name="T102" fmla="*/ 932 w 1039"/>
                <a:gd name="T103" fmla="*/ 1401 h 1632"/>
                <a:gd name="T104" fmla="*/ 954 w 1039"/>
                <a:gd name="T105" fmla="*/ 1489 h 1632"/>
                <a:gd name="T106" fmla="*/ 968 w 1039"/>
                <a:gd name="T107" fmla="*/ 1594 h 1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39" h="1632">
                  <a:moveTo>
                    <a:pt x="164" y="1632"/>
                  </a:moveTo>
                  <a:lnTo>
                    <a:pt x="164" y="1632"/>
                  </a:lnTo>
                  <a:lnTo>
                    <a:pt x="168" y="1595"/>
                  </a:lnTo>
                  <a:lnTo>
                    <a:pt x="173" y="1559"/>
                  </a:lnTo>
                  <a:lnTo>
                    <a:pt x="179" y="1526"/>
                  </a:lnTo>
                  <a:lnTo>
                    <a:pt x="184" y="1494"/>
                  </a:lnTo>
                  <a:lnTo>
                    <a:pt x="190" y="1464"/>
                  </a:lnTo>
                  <a:lnTo>
                    <a:pt x="197" y="1436"/>
                  </a:lnTo>
                  <a:lnTo>
                    <a:pt x="204" y="1408"/>
                  </a:lnTo>
                  <a:lnTo>
                    <a:pt x="212" y="1384"/>
                  </a:lnTo>
                  <a:lnTo>
                    <a:pt x="220" y="1361"/>
                  </a:lnTo>
                  <a:lnTo>
                    <a:pt x="229" y="1338"/>
                  </a:lnTo>
                  <a:lnTo>
                    <a:pt x="237" y="1318"/>
                  </a:lnTo>
                  <a:lnTo>
                    <a:pt x="247" y="1298"/>
                  </a:lnTo>
                  <a:lnTo>
                    <a:pt x="266" y="1263"/>
                  </a:lnTo>
                  <a:lnTo>
                    <a:pt x="288" y="1233"/>
                  </a:lnTo>
                  <a:lnTo>
                    <a:pt x="308" y="1207"/>
                  </a:lnTo>
                  <a:lnTo>
                    <a:pt x="329" y="1186"/>
                  </a:lnTo>
                  <a:lnTo>
                    <a:pt x="351" y="1165"/>
                  </a:lnTo>
                  <a:lnTo>
                    <a:pt x="372" y="1150"/>
                  </a:lnTo>
                  <a:lnTo>
                    <a:pt x="392" y="1135"/>
                  </a:lnTo>
                  <a:lnTo>
                    <a:pt x="413" y="1122"/>
                  </a:lnTo>
                  <a:lnTo>
                    <a:pt x="450" y="1099"/>
                  </a:lnTo>
                  <a:lnTo>
                    <a:pt x="450" y="1099"/>
                  </a:lnTo>
                  <a:lnTo>
                    <a:pt x="454" y="1096"/>
                  </a:lnTo>
                  <a:lnTo>
                    <a:pt x="457" y="1094"/>
                  </a:lnTo>
                  <a:lnTo>
                    <a:pt x="461" y="1085"/>
                  </a:lnTo>
                  <a:lnTo>
                    <a:pt x="463" y="1076"/>
                  </a:lnTo>
                  <a:lnTo>
                    <a:pt x="464" y="1066"/>
                  </a:lnTo>
                  <a:lnTo>
                    <a:pt x="463" y="1050"/>
                  </a:lnTo>
                  <a:lnTo>
                    <a:pt x="461" y="1043"/>
                  </a:lnTo>
                  <a:lnTo>
                    <a:pt x="461" y="1043"/>
                  </a:lnTo>
                  <a:lnTo>
                    <a:pt x="414" y="1042"/>
                  </a:lnTo>
                  <a:lnTo>
                    <a:pt x="365" y="1036"/>
                  </a:lnTo>
                  <a:lnTo>
                    <a:pt x="342" y="1032"/>
                  </a:lnTo>
                  <a:lnTo>
                    <a:pt x="318" y="1026"/>
                  </a:lnTo>
                  <a:lnTo>
                    <a:pt x="295" y="1020"/>
                  </a:lnTo>
                  <a:lnTo>
                    <a:pt x="270" y="1013"/>
                  </a:lnTo>
                  <a:lnTo>
                    <a:pt x="249" y="1006"/>
                  </a:lnTo>
                  <a:lnTo>
                    <a:pt x="226" y="996"/>
                  </a:lnTo>
                  <a:lnTo>
                    <a:pt x="204" y="986"/>
                  </a:lnTo>
                  <a:lnTo>
                    <a:pt x="184" y="973"/>
                  </a:lnTo>
                  <a:lnTo>
                    <a:pt x="164" y="960"/>
                  </a:lnTo>
                  <a:lnTo>
                    <a:pt x="146" y="946"/>
                  </a:lnTo>
                  <a:lnTo>
                    <a:pt x="127" y="930"/>
                  </a:lnTo>
                  <a:lnTo>
                    <a:pt x="111" y="913"/>
                  </a:lnTo>
                  <a:lnTo>
                    <a:pt x="111" y="913"/>
                  </a:lnTo>
                  <a:lnTo>
                    <a:pt x="88" y="884"/>
                  </a:lnTo>
                  <a:lnTo>
                    <a:pt x="68" y="854"/>
                  </a:lnTo>
                  <a:lnTo>
                    <a:pt x="51" y="823"/>
                  </a:lnTo>
                  <a:lnTo>
                    <a:pt x="35" y="792"/>
                  </a:lnTo>
                  <a:lnTo>
                    <a:pt x="23" y="759"/>
                  </a:lnTo>
                  <a:lnTo>
                    <a:pt x="13" y="724"/>
                  </a:lnTo>
                  <a:lnTo>
                    <a:pt x="8" y="691"/>
                  </a:lnTo>
                  <a:lnTo>
                    <a:pt x="2" y="655"/>
                  </a:lnTo>
                  <a:lnTo>
                    <a:pt x="0" y="621"/>
                  </a:lnTo>
                  <a:lnTo>
                    <a:pt x="0" y="585"/>
                  </a:lnTo>
                  <a:lnTo>
                    <a:pt x="3" y="549"/>
                  </a:lnTo>
                  <a:lnTo>
                    <a:pt x="8" y="513"/>
                  </a:lnTo>
                  <a:lnTo>
                    <a:pt x="13" y="479"/>
                  </a:lnTo>
                  <a:lnTo>
                    <a:pt x="22" y="443"/>
                  </a:lnTo>
                  <a:lnTo>
                    <a:pt x="33" y="408"/>
                  </a:lnTo>
                  <a:lnTo>
                    <a:pt x="45" y="374"/>
                  </a:lnTo>
                  <a:lnTo>
                    <a:pt x="59" y="341"/>
                  </a:lnTo>
                  <a:lnTo>
                    <a:pt x="75" y="308"/>
                  </a:lnTo>
                  <a:lnTo>
                    <a:pt x="94" y="276"/>
                  </a:lnTo>
                  <a:lnTo>
                    <a:pt x="112" y="244"/>
                  </a:lnTo>
                  <a:lnTo>
                    <a:pt x="134" y="216"/>
                  </a:lnTo>
                  <a:lnTo>
                    <a:pt x="157" y="187"/>
                  </a:lnTo>
                  <a:lnTo>
                    <a:pt x="180" y="160"/>
                  </a:lnTo>
                  <a:lnTo>
                    <a:pt x="206" y="135"/>
                  </a:lnTo>
                  <a:lnTo>
                    <a:pt x="232" y="111"/>
                  </a:lnTo>
                  <a:lnTo>
                    <a:pt x="260" y="89"/>
                  </a:lnTo>
                  <a:lnTo>
                    <a:pt x="289" y="71"/>
                  </a:lnTo>
                  <a:lnTo>
                    <a:pt x="319" y="52"/>
                  </a:lnTo>
                  <a:lnTo>
                    <a:pt x="351" y="37"/>
                  </a:lnTo>
                  <a:lnTo>
                    <a:pt x="382" y="25"/>
                  </a:lnTo>
                  <a:lnTo>
                    <a:pt x="415" y="14"/>
                  </a:lnTo>
                  <a:lnTo>
                    <a:pt x="450" y="7"/>
                  </a:lnTo>
                  <a:lnTo>
                    <a:pt x="450" y="7"/>
                  </a:lnTo>
                  <a:lnTo>
                    <a:pt x="484" y="2"/>
                  </a:lnTo>
                  <a:lnTo>
                    <a:pt x="519" y="0"/>
                  </a:lnTo>
                  <a:lnTo>
                    <a:pt x="553" y="0"/>
                  </a:lnTo>
                  <a:lnTo>
                    <a:pt x="586" y="2"/>
                  </a:lnTo>
                  <a:lnTo>
                    <a:pt x="618" y="7"/>
                  </a:lnTo>
                  <a:lnTo>
                    <a:pt x="651" y="14"/>
                  </a:lnTo>
                  <a:lnTo>
                    <a:pt x="683" y="25"/>
                  </a:lnTo>
                  <a:lnTo>
                    <a:pt x="713" y="36"/>
                  </a:lnTo>
                  <a:lnTo>
                    <a:pt x="741" y="50"/>
                  </a:lnTo>
                  <a:lnTo>
                    <a:pt x="770" y="66"/>
                  </a:lnTo>
                  <a:lnTo>
                    <a:pt x="797" y="85"/>
                  </a:lnTo>
                  <a:lnTo>
                    <a:pt x="825" y="105"/>
                  </a:lnTo>
                  <a:lnTo>
                    <a:pt x="849" y="127"/>
                  </a:lnTo>
                  <a:lnTo>
                    <a:pt x="874" y="151"/>
                  </a:lnTo>
                  <a:lnTo>
                    <a:pt x="897" y="177"/>
                  </a:lnTo>
                  <a:lnTo>
                    <a:pt x="917" y="206"/>
                  </a:lnTo>
                  <a:lnTo>
                    <a:pt x="917" y="206"/>
                  </a:lnTo>
                  <a:lnTo>
                    <a:pt x="941" y="240"/>
                  </a:lnTo>
                  <a:lnTo>
                    <a:pt x="961" y="277"/>
                  </a:lnTo>
                  <a:lnTo>
                    <a:pt x="980" y="316"/>
                  </a:lnTo>
                  <a:lnTo>
                    <a:pt x="996" y="356"/>
                  </a:lnTo>
                  <a:lnTo>
                    <a:pt x="1009" y="398"/>
                  </a:lnTo>
                  <a:lnTo>
                    <a:pt x="1020" y="440"/>
                  </a:lnTo>
                  <a:lnTo>
                    <a:pt x="1029" y="481"/>
                  </a:lnTo>
                  <a:lnTo>
                    <a:pt x="1034" y="523"/>
                  </a:lnTo>
                  <a:lnTo>
                    <a:pt x="1034" y="523"/>
                  </a:lnTo>
                  <a:lnTo>
                    <a:pt x="1037" y="563"/>
                  </a:lnTo>
                  <a:lnTo>
                    <a:pt x="1039" y="602"/>
                  </a:lnTo>
                  <a:lnTo>
                    <a:pt x="1037" y="638"/>
                  </a:lnTo>
                  <a:lnTo>
                    <a:pt x="1033" y="673"/>
                  </a:lnTo>
                  <a:lnTo>
                    <a:pt x="1027" y="706"/>
                  </a:lnTo>
                  <a:lnTo>
                    <a:pt x="1019" y="736"/>
                  </a:lnTo>
                  <a:lnTo>
                    <a:pt x="1010" y="765"/>
                  </a:lnTo>
                  <a:lnTo>
                    <a:pt x="998" y="792"/>
                  </a:lnTo>
                  <a:lnTo>
                    <a:pt x="986" y="816"/>
                  </a:lnTo>
                  <a:lnTo>
                    <a:pt x="971" y="839"/>
                  </a:lnTo>
                  <a:lnTo>
                    <a:pt x="955" y="861"/>
                  </a:lnTo>
                  <a:lnTo>
                    <a:pt x="940" y="881"/>
                  </a:lnTo>
                  <a:lnTo>
                    <a:pt x="922" y="900"/>
                  </a:lnTo>
                  <a:lnTo>
                    <a:pt x="905" y="917"/>
                  </a:lnTo>
                  <a:lnTo>
                    <a:pt x="886" y="931"/>
                  </a:lnTo>
                  <a:lnTo>
                    <a:pt x="868" y="946"/>
                  </a:lnTo>
                  <a:lnTo>
                    <a:pt x="849" y="959"/>
                  </a:lnTo>
                  <a:lnTo>
                    <a:pt x="830" y="970"/>
                  </a:lnTo>
                  <a:lnTo>
                    <a:pt x="812" y="980"/>
                  </a:lnTo>
                  <a:lnTo>
                    <a:pt x="793" y="990"/>
                  </a:lnTo>
                  <a:lnTo>
                    <a:pt x="759" y="1006"/>
                  </a:lnTo>
                  <a:lnTo>
                    <a:pt x="729" y="1017"/>
                  </a:lnTo>
                  <a:lnTo>
                    <a:pt x="701" y="1025"/>
                  </a:lnTo>
                  <a:lnTo>
                    <a:pt x="681" y="1030"/>
                  </a:lnTo>
                  <a:lnTo>
                    <a:pt x="662" y="1033"/>
                  </a:lnTo>
                  <a:lnTo>
                    <a:pt x="662" y="1033"/>
                  </a:lnTo>
                  <a:lnTo>
                    <a:pt x="661" y="1042"/>
                  </a:lnTo>
                  <a:lnTo>
                    <a:pt x="658" y="1062"/>
                  </a:lnTo>
                  <a:lnTo>
                    <a:pt x="658" y="1073"/>
                  </a:lnTo>
                  <a:lnTo>
                    <a:pt x="660" y="1084"/>
                  </a:lnTo>
                  <a:lnTo>
                    <a:pt x="664" y="1094"/>
                  </a:lnTo>
                  <a:lnTo>
                    <a:pt x="667" y="1096"/>
                  </a:lnTo>
                  <a:lnTo>
                    <a:pt x="670" y="1099"/>
                  </a:lnTo>
                  <a:lnTo>
                    <a:pt x="670" y="1099"/>
                  </a:lnTo>
                  <a:lnTo>
                    <a:pt x="700" y="1117"/>
                  </a:lnTo>
                  <a:lnTo>
                    <a:pt x="718" y="1127"/>
                  </a:lnTo>
                  <a:lnTo>
                    <a:pt x="740" y="1140"/>
                  </a:lnTo>
                  <a:lnTo>
                    <a:pt x="763" y="1155"/>
                  </a:lnTo>
                  <a:lnTo>
                    <a:pt x="786" y="1173"/>
                  </a:lnTo>
                  <a:lnTo>
                    <a:pt x="810" y="1196"/>
                  </a:lnTo>
                  <a:lnTo>
                    <a:pt x="835" y="1221"/>
                  </a:lnTo>
                  <a:lnTo>
                    <a:pt x="848" y="1236"/>
                  </a:lnTo>
                  <a:lnTo>
                    <a:pt x="859" y="1252"/>
                  </a:lnTo>
                  <a:lnTo>
                    <a:pt x="871" y="1269"/>
                  </a:lnTo>
                  <a:lnTo>
                    <a:pt x="882" y="1288"/>
                  </a:lnTo>
                  <a:lnTo>
                    <a:pt x="894" y="1308"/>
                  </a:lnTo>
                  <a:lnTo>
                    <a:pt x="904" y="1328"/>
                  </a:lnTo>
                  <a:lnTo>
                    <a:pt x="914" y="1351"/>
                  </a:lnTo>
                  <a:lnTo>
                    <a:pt x="924" y="1375"/>
                  </a:lnTo>
                  <a:lnTo>
                    <a:pt x="932" y="1401"/>
                  </a:lnTo>
                  <a:lnTo>
                    <a:pt x="941" y="1428"/>
                  </a:lnTo>
                  <a:lnTo>
                    <a:pt x="948" y="1459"/>
                  </a:lnTo>
                  <a:lnTo>
                    <a:pt x="954" y="1489"/>
                  </a:lnTo>
                  <a:lnTo>
                    <a:pt x="960" y="1522"/>
                  </a:lnTo>
                  <a:lnTo>
                    <a:pt x="965" y="1558"/>
                  </a:lnTo>
                  <a:lnTo>
                    <a:pt x="968" y="1594"/>
                  </a:lnTo>
                  <a:lnTo>
                    <a:pt x="971" y="1632"/>
                  </a:lnTo>
                  <a:lnTo>
                    <a:pt x="164" y="16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26" name="Freeform 9"/>
            <p:cNvSpPr>
              <a:spLocks noEditPoints="1"/>
            </p:cNvSpPr>
            <p:nvPr/>
          </p:nvSpPr>
          <p:spPr bwMode="auto">
            <a:xfrm>
              <a:off x="8954288" y="4789810"/>
              <a:ext cx="596900" cy="909637"/>
            </a:xfrm>
            <a:custGeom>
              <a:avLst/>
              <a:gdLst>
                <a:gd name="T0" fmla="*/ 200 w 1127"/>
                <a:gd name="T1" fmla="*/ 1720 h 1721"/>
                <a:gd name="T2" fmla="*/ 167 w 1127"/>
                <a:gd name="T3" fmla="*/ 1691 h 1721"/>
                <a:gd name="T4" fmla="*/ 194 w 1127"/>
                <a:gd name="T5" fmla="*/ 1485 h 1721"/>
                <a:gd name="T6" fmla="*/ 296 w 1127"/>
                <a:gd name="T7" fmla="*/ 1250 h 1721"/>
                <a:gd name="T8" fmla="*/ 416 w 1127"/>
                <a:gd name="T9" fmla="*/ 1139 h 1721"/>
                <a:gd name="T10" fmla="*/ 290 w 1127"/>
                <a:gd name="T11" fmla="*/ 1096 h 1721"/>
                <a:gd name="T12" fmla="*/ 172 w 1127"/>
                <a:gd name="T13" fmla="*/ 1033 h 1721"/>
                <a:gd name="T14" fmla="*/ 79 w 1127"/>
                <a:gd name="T15" fmla="*/ 929 h 1721"/>
                <a:gd name="T16" fmla="*/ 6 w 1127"/>
                <a:gd name="T17" fmla="*/ 732 h 1721"/>
                <a:gd name="T18" fmla="*/ 16 w 1127"/>
                <a:gd name="T19" fmla="*/ 507 h 1721"/>
                <a:gd name="T20" fmla="*/ 92 w 1127"/>
                <a:gd name="T21" fmla="*/ 311 h 1721"/>
                <a:gd name="T22" fmla="*/ 248 w 1127"/>
                <a:gd name="T23" fmla="*/ 122 h 1721"/>
                <a:gd name="T24" fmla="*/ 449 w 1127"/>
                <a:gd name="T25" fmla="*/ 15 h 1721"/>
                <a:gd name="T26" fmla="*/ 579 w 1127"/>
                <a:gd name="T27" fmla="*/ 0 h 1721"/>
                <a:gd name="T28" fmla="*/ 728 w 1127"/>
                <a:gd name="T29" fmla="*/ 23 h 1721"/>
                <a:gd name="T30" fmla="*/ 887 w 1127"/>
                <a:gd name="T31" fmla="*/ 109 h 1721"/>
                <a:gd name="T32" fmla="*/ 998 w 1127"/>
                <a:gd name="T33" fmla="*/ 224 h 1721"/>
                <a:gd name="T34" fmla="*/ 1106 w 1127"/>
                <a:gd name="T35" fmla="*/ 469 h 1721"/>
                <a:gd name="T36" fmla="*/ 1126 w 1127"/>
                <a:gd name="T37" fmla="*/ 668 h 1721"/>
                <a:gd name="T38" fmla="*/ 1088 w 1127"/>
                <a:gd name="T39" fmla="*/ 839 h 1721"/>
                <a:gd name="T40" fmla="*/ 1009 w 1127"/>
                <a:gd name="T41" fmla="*/ 961 h 1721"/>
                <a:gd name="T42" fmla="*/ 893 w 1127"/>
                <a:gd name="T43" fmla="*/ 1053 h 1721"/>
                <a:gd name="T44" fmla="*/ 750 w 1127"/>
                <a:gd name="T45" fmla="*/ 1113 h 1721"/>
                <a:gd name="T46" fmla="*/ 862 w 1127"/>
                <a:gd name="T47" fmla="*/ 1185 h 1721"/>
                <a:gd name="T48" fmla="*/ 976 w 1127"/>
                <a:gd name="T49" fmla="*/ 1330 h 1721"/>
                <a:gd name="T50" fmla="*/ 1031 w 1127"/>
                <a:gd name="T51" fmla="*/ 1474 h 1721"/>
                <a:gd name="T52" fmla="*/ 1058 w 1127"/>
                <a:gd name="T53" fmla="*/ 1669 h 1721"/>
                <a:gd name="T54" fmla="*/ 1053 w 1127"/>
                <a:gd name="T55" fmla="*/ 1701 h 1721"/>
                <a:gd name="T56" fmla="*/ 1015 w 1127"/>
                <a:gd name="T57" fmla="*/ 1721 h 1721"/>
                <a:gd name="T58" fmla="*/ 941 w 1127"/>
                <a:gd name="T59" fmla="*/ 1478 h 1721"/>
                <a:gd name="T60" fmla="*/ 840 w 1127"/>
                <a:gd name="T61" fmla="*/ 1287 h 1721"/>
                <a:gd name="T62" fmla="*/ 717 w 1127"/>
                <a:gd name="T63" fmla="*/ 1197 h 1721"/>
                <a:gd name="T64" fmla="*/ 672 w 1127"/>
                <a:gd name="T65" fmla="*/ 1162 h 1721"/>
                <a:gd name="T66" fmla="*/ 659 w 1127"/>
                <a:gd name="T67" fmla="*/ 1092 h 1721"/>
                <a:gd name="T68" fmla="*/ 672 w 1127"/>
                <a:gd name="T69" fmla="*/ 1050 h 1721"/>
                <a:gd name="T70" fmla="*/ 701 w 1127"/>
                <a:gd name="T71" fmla="*/ 1034 h 1721"/>
                <a:gd name="T72" fmla="*/ 857 w 1127"/>
                <a:gd name="T73" fmla="*/ 974 h 1721"/>
                <a:gd name="T74" fmla="*/ 953 w 1127"/>
                <a:gd name="T75" fmla="*/ 892 h 1721"/>
                <a:gd name="T76" fmla="*/ 1022 w 1127"/>
                <a:gd name="T77" fmla="*/ 763 h 1721"/>
                <a:gd name="T78" fmla="*/ 1034 w 1127"/>
                <a:gd name="T79" fmla="*/ 571 h 1721"/>
                <a:gd name="T80" fmla="*/ 982 w 1127"/>
                <a:gd name="T81" fmla="*/ 375 h 1721"/>
                <a:gd name="T82" fmla="*/ 892 w 1127"/>
                <a:gd name="T83" fmla="*/ 232 h 1721"/>
                <a:gd name="T84" fmla="*/ 771 w 1127"/>
                <a:gd name="T85" fmla="*/ 136 h 1721"/>
                <a:gd name="T86" fmla="*/ 629 w 1127"/>
                <a:gd name="T87" fmla="*/ 90 h 1721"/>
                <a:gd name="T88" fmla="*/ 501 w 1127"/>
                <a:gd name="T89" fmla="*/ 94 h 1721"/>
                <a:gd name="T90" fmla="*/ 327 w 1127"/>
                <a:gd name="T91" fmla="*/ 172 h 1721"/>
                <a:gd name="T92" fmla="*/ 187 w 1127"/>
                <a:gd name="T93" fmla="*/ 324 h 1721"/>
                <a:gd name="T94" fmla="*/ 111 w 1127"/>
                <a:gd name="T95" fmla="*/ 491 h 1721"/>
                <a:gd name="T96" fmla="*/ 89 w 1127"/>
                <a:gd name="T97" fmla="*/ 685 h 1721"/>
                <a:gd name="T98" fmla="*/ 138 w 1127"/>
                <a:gd name="T99" fmla="*/ 856 h 1721"/>
                <a:gd name="T100" fmla="*/ 221 w 1127"/>
                <a:gd name="T101" fmla="*/ 958 h 1721"/>
                <a:gd name="T102" fmla="*/ 340 w 1127"/>
                <a:gd name="T103" fmla="*/ 1020 h 1721"/>
                <a:gd name="T104" fmla="*/ 507 w 1127"/>
                <a:gd name="T105" fmla="*/ 1044 h 1721"/>
                <a:gd name="T106" fmla="*/ 543 w 1127"/>
                <a:gd name="T107" fmla="*/ 1063 h 1721"/>
                <a:gd name="T108" fmla="*/ 553 w 1127"/>
                <a:gd name="T109" fmla="*/ 1117 h 1721"/>
                <a:gd name="T110" fmla="*/ 517 w 1127"/>
                <a:gd name="T111" fmla="*/ 1181 h 1721"/>
                <a:gd name="T112" fmla="*/ 429 w 1127"/>
                <a:gd name="T113" fmla="*/ 1238 h 1721"/>
                <a:gd name="T114" fmla="*/ 329 w 1127"/>
                <a:gd name="T115" fmla="*/ 1367 h 1721"/>
                <a:gd name="T116" fmla="*/ 258 w 1127"/>
                <a:gd name="T117" fmla="*/ 1632 h 1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27" h="1721">
                  <a:moveTo>
                    <a:pt x="1015" y="1721"/>
                  </a:moveTo>
                  <a:lnTo>
                    <a:pt x="1015" y="1721"/>
                  </a:lnTo>
                  <a:lnTo>
                    <a:pt x="1015" y="1721"/>
                  </a:lnTo>
                  <a:lnTo>
                    <a:pt x="208" y="1721"/>
                  </a:lnTo>
                  <a:lnTo>
                    <a:pt x="208" y="1721"/>
                  </a:lnTo>
                  <a:lnTo>
                    <a:pt x="200" y="1720"/>
                  </a:lnTo>
                  <a:lnTo>
                    <a:pt x="191" y="1717"/>
                  </a:lnTo>
                  <a:lnTo>
                    <a:pt x="182" y="1712"/>
                  </a:lnTo>
                  <a:lnTo>
                    <a:pt x="177" y="1707"/>
                  </a:lnTo>
                  <a:lnTo>
                    <a:pt x="177" y="1707"/>
                  </a:lnTo>
                  <a:lnTo>
                    <a:pt x="171" y="1699"/>
                  </a:lnTo>
                  <a:lnTo>
                    <a:pt x="167" y="1691"/>
                  </a:lnTo>
                  <a:lnTo>
                    <a:pt x="165" y="1682"/>
                  </a:lnTo>
                  <a:lnTo>
                    <a:pt x="165" y="1672"/>
                  </a:lnTo>
                  <a:lnTo>
                    <a:pt x="165" y="1672"/>
                  </a:lnTo>
                  <a:lnTo>
                    <a:pt x="172" y="1605"/>
                  </a:lnTo>
                  <a:lnTo>
                    <a:pt x="182" y="1541"/>
                  </a:lnTo>
                  <a:lnTo>
                    <a:pt x="194" y="1485"/>
                  </a:lnTo>
                  <a:lnTo>
                    <a:pt x="208" y="1434"/>
                  </a:lnTo>
                  <a:lnTo>
                    <a:pt x="223" y="1388"/>
                  </a:lnTo>
                  <a:lnTo>
                    <a:pt x="240" y="1347"/>
                  </a:lnTo>
                  <a:lnTo>
                    <a:pt x="257" y="1311"/>
                  </a:lnTo>
                  <a:lnTo>
                    <a:pt x="276" y="1278"/>
                  </a:lnTo>
                  <a:lnTo>
                    <a:pt x="296" y="1250"/>
                  </a:lnTo>
                  <a:lnTo>
                    <a:pt x="316" y="1225"/>
                  </a:lnTo>
                  <a:lnTo>
                    <a:pt x="336" y="1204"/>
                  </a:lnTo>
                  <a:lnTo>
                    <a:pt x="356" y="1184"/>
                  </a:lnTo>
                  <a:lnTo>
                    <a:pt x="376" y="1168"/>
                  </a:lnTo>
                  <a:lnTo>
                    <a:pt x="396" y="1152"/>
                  </a:lnTo>
                  <a:lnTo>
                    <a:pt x="416" y="1139"/>
                  </a:lnTo>
                  <a:lnTo>
                    <a:pt x="435" y="1128"/>
                  </a:lnTo>
                  <a:lnTo>
                    <a:pt x="435" y="1128"/>
                  </a:lnTo>
                  <a:lnTo>
                    <a:pt x="395" y="1122"/>
                  </a:lnTo>
                  <a:lnTo>
                    <a:pt x="353" y="1115"/>
                  </a:lnTo>
                  <a:lnTo>
                    <a:pt x="310" y="1103"/>
                  </a:lnTo>
                  <a:lnTo>
                    <a:pt x="290" y="1096"/>
                  </a:lnTo>
                  <a:lnTo>
                    <a:pt x="270" y="1087"/>
                  </a:lnTo>
                  <a:lnTo>
                    <a:pt x="248" y="1079"/>
                  </a:lnTo>
                  <a:lnTo>
                    <a:pt x="230" y="1069"/>
                  </a:lnTo>
                  <a:lnTo>
                    <a:pt x="210" y="1059"/>
                  </a:lnTo>
                  <a:lnTo>
                    <a:pt x="191" y="1046"/>
                  </a:lnTo>
                  <a:lnTo>
                    <a:pt x="172" y="1033"/>
                  </a:lnTo>
                  <a:lnTo>
                    <a:pt x="155" y="1018"/>
                  </a:lnTo>
                  <a:lnTo>
                    <a:pt x="138" y="1003"/>
                  </a:lnTo>
                  <a:lnTo>
                    <a:pt x="122" y="985"/>
                  </a:lnTo>
                  <a:lnTo>
                    <a:pt x="122" y="985"/>
                  </a:lnTo>
                  <a:lnTo>
                    <a:pt x="99" y="958"/>
                  </a:lnTo>
                  <a:lnTo>
                    <a:pt x="79" y="929"/>
                  </a:lnTo>
                  <a:lnTo>
                    <a:pt x="62" y="899"/>
                  </a:lnTo>
                  <a:lnTo>
                    <a:pt x="46" y="869"/>
                  </a:lnTo>
                  <a:lnTo>
                    <a:pt x="33" y="836"/>
                  </a:lnTo>
                  <a:lnTo>
                    <a:pt x="21" y="803"/>
                  </a:lnTo>
                  <a:lnTo>
                    <a:pt x="13" y="767"/>
                  </a:lnTo>
                  <a:lnTo>
                    <a:pt x="6" y="732"/>
                  </a:lnTo>
                  <a:lnTo>
                    <a:pt x="1" y="696"/>
                  </a:lnTo>
                  <a:lnTo>
                    <a:pt x="0" y="659"/>
                  </a:lnTo>
                  <a:lnTo>
                    <a:pt x="0" y="622"/>
                  </a:lnTo>
                  <a:lnTo>
                    <a:pt x="3" y="583"/>
                  </a:lnTo>
                  <a:lnTo>
                    <a:pt x="9" y="546"/>
                  </a:lnTo>
                  <a:lnTo>
                    <a:pt x="16" y="507"/>
                  </a:lnTo>
                  <a:lnTo>
                    <a:pt x="26" y="468"/>
                  </a:lnTo>
                  <a:lnTo>
                    <a:pt x="39" y="429"/>
                  </a:lnTo>
                  <a:lnTo>
                    <a:pt x="39" y="429"/>
                  </a:lnTo>
                  <a:lnTo>
                    <a:pt x="53" y="388"/>
                  </a:lnTo>
                  <a:lnTo>
                    <a:pt x="72" y="349"/>
                  </a:lnTo>
                  <a:lnTo>
                    <a:pt x="92" y="311"/>
                  </a:lnTo>
                  <a:lnTo>
                    <a:pt x="113" y="275"/>
                  </a:lnTo>
                  <a:lnTo>
                    <a:pt x="136" y="241"/>
                  </a:lnTo>
                  <a:lnTo>
                    <a:pt x="162" y="208"/>
                  </a:lnTo>
                  <a:lnTo>
                    <a:pt x="190" y="176"/>
                  </a:lnTo>
                  <a:lnTo>
                    <a:pt x="218" y="149"/>
                  </a:lnTo>
                  <a:lnTo>
                    <a:pt x="248" y="122"/>
                  </a:lnTo>
                  <a:lnTo>
                    <a:pt x="279" y="97"/>
                  </a:lnTo>
                  <a:lnTo>
                    <a:pt x="312" y="76"/>
                  </a:lnTo>
                  <a:lnTo>
                    <a:pt x="345" y="57"/>
                  </a:lnTo>
                  <a:lnTo>
                    <a:pt x="379" y="40"/>
                  </a:lnTo>
                  <a:lnTo>
                    <a:pt x="414" y="27"/>
                  </a:lnTo>
                  <a:lnTo>
                    <a:pt x="449" y="15"/>
                  </a:lnTo>
                  <a:lnTo>
                    <a:pt x="487" y="7"/>
                  </a:lnTo>
                  <a:lnTo>
                    <a:pt x="487" y="7"/>
                  </a:lnTo>
                  <a:lnTo>
                    <a:pt x="510" y="4"/>
                  </a:lnTo>
                  <a:lnTo>
                    <a:pt x="533" y="1"/>
                  </a:lnTo>
                  <a:lnTo>
                    <a:pt x="556" y="0"/>
                  </a:lnTo>
                  <a:lnTo>
                    <a:pt x="579" y="0"/>
                  </a:lnTo>
                  <a:lnTo>
                    <a:pt x="579" y="0"/>
                  </a:lnTo>
                  <a:lnTo>
                    <a:pt x="609" y="0"/>
                  </a:lnTo>
                  <a:lnTo>
                    <a:pt x="639" y="2"/>
                  </a:lnTo>
                  <a:lnTo>
                    <a:pt x="669" y="8"/>
                  </a:lnTo>
                  <a:lnTo>
                    <a:pt x="699" y="14"/>
                  </a:lnTo>
                  <a:lnTo>
                    <a:pt x="728" y="23"/>
                  </a:lnTo>
                  <a:lnTo>
                    <a:pt x="757" y="33"/>
                  </a:lnTo>
                  <a:lnTo>
                    <a:pt x="784" y="44"/>
                  </a:lnTo>
                  <a:lnTo>
                    <a:pt x="811" y="57"/>
                  </a:lnTo>
                  <a:lnTo>
                    <a:pt x="837" y="73"/>
                  </a:lnTo>
                  <a:lnTo>
                    <a:pt x="863" y="90"/>
                  </a:lnTo>
                  <a:lnTo>
                    <a:pt x="887" y="109"/>
                  </a:lnTo>
                  <a:lnTo>
                    <a:pt x="912" y="127"/>
                  </a:lnTo>
                  <a:lnTo>
                    <a:pt x="935" y="149"/>
                  </a:lnTo>
                  <a:lnTo>
                    <a:pt x="956" y="172"/>
                  </a:lnTo>
                  <a:lnTo>
                    <a:pt x="978" y="198"/>
                  </a:lnTo>
                  <a:lnTo>
                    <a:pt x="998" y="224"/>
                  </a:lnTo>
                  <a:lnTo>
                    <a:pt x="998" y="224"/>
                  </a:lnTo>
                  <a:lnTo>
                    <a:pt x="1021" y="258"/>
                  </a:lnTo>
                  <a:lnTo>
                    <a:pt x="1042" y="297"/>
                  </a:lnTo>
                  <a:lnTo>
                    <a:pt x="1061" y="337"/>
                  </a:lnTo>
                  <a:lnTo>
                    <a:pt x="1078" y="380"/>
                  </a:lnTo>
                  <a:lnTo>
                    <a:pt x="1094" y="423"/>
                  </a:lnTo>
                  <a:lnTo>
                    <a:pt x="1106" y="469"/>
                  </a:lnTo>
                  <a:lnTo>
                    <a:pt x="1116" y="515"/>
                  </a:lnTo>
                  <a:lnTo>
                    <a:pt x="1123" y="561"/>
                  </a:lnTo>
                  <a:lnTo>
                    <a:pt x="1123" y="561"/>
                  </a:lnTo>
                  <a:lnTo>
                    <a:pt x="1126" y="599"/>
                  </a:lnTo>
                  <a:lnTo>
                    <a:pt x="1127" y="633"/>
                  </a:lnTo>
                  <a:lnTo>
                    <a:pt x="1126" y="668"/>
                  </a:lnTo>
                  <a:lnTo>
                    <a:pt x="1124" y="699"/>
                  </a:lnTo>
                  <a:lnTo>
                    <a:pt x="1120" y="731"/>
                  </a:lnTo>
                  <a:lnTo>
                    <a:pt x="1114" y="760"/>
                  </a:lnTo>
                  <a:lnTo>
                    <a:pt x="1107" y="787"/>
                  </a:lnTo>
                  <a:lnTo>
                    <a:pt x="1098" y="814"/>
                  </a:lnTo>
                  <a:lnTo>
                    <a:pt x="1088" y="839"/>
                  </a:lnTo>
                  <a:lnTo>
                    <a:pt x="1078" y="862"/>
                  </a:lnTo>
                  <a:lnTo>
                    <a:pt x="1065" y="885"/>
                  </a:lnTo>
                  <a:lnTo>
                    <a:pt x="1053" y="905"/>
                  </a:lnTo>
                  <a:lnTo>
                    <a:pt x="1040" y="925"/>
                  </a:lnTo>
                  <a:lnTo>
                    <a:pt x="1025" y="944"/>
                  </a:lnTo>
                  <a:lnTo>
                    <a:pt x="1009" y="961"/>
                  </a:lnTo>
                  <a:lnTo>
                    <a:pt x="994" y="978"/>
                  </a:lnTo>
                  <a:lnTo>
                    <a:pt x="978" y="992"/>
                  </a:lnTo>
                  <a:lnTo>
                    <a:pt x="961" y="1007"/>
                  </a:lnTo>
                  <a:lnTo>
                    <a:pt x="943" y="1020"/>
                  </a:lnTo>
                  <a:lnTo>
                    <a:pt x="928" y="1033"/>
                  </a:lnTo>
                  <a:lnTo>
                    <a:pt x="893" y="1053"/>
                  </a:lnTo>
                  <a:lnTo>
                    <a:pt x="860" y="1071"/>
                  </a:lnTo>
                  <a:lnTo>
                    <a:pt x="829" y="1086"/>
                  </a:lnTo>
                  <a:lnTo>
                    <a:pt x="798" y="1097"/>
                  </a:lnTo>
                  <a:lnTo>
                    <a:pt x="773" y="1106"/>
                  </a:lnTo>
                  <a:lnTo>
                    <a:pt x="750" y="1113"/>
                  </a:lnTo>
                  <a:lnTo>
                    <a:pt x="750" y="1113"/>
                  </a:lnTo>
                  <a:lnTo>
                    <a:pt x="760" y="1119"/>
                  </a:lnTo>
                  <a:lnTo>
                    <a:pt x="760" y="1119"/>
                  </a:lnTo>
                  <a:lnTo>
                    <a:pt x="795" y="1139"/>
                  </a:lnTo>
                  <a:lnTo>
                    <a:pt x="816" y="1152"/>
                  </a:lnTo>
                  <a:lnTo>
                    <a:pt x="839" y="1166"/>
                  </a:lnTo>
                  <a:lnTo>
                    <a:pt x="862" y="1185"/>
                  </a:lnTo>
                  <a:lnTo>
                    <a:pt x="885" y="1207"/>
                  </a:lnTo>
                  <a:lnTo>
                    <a:pt x="909" y="1231"/>
                  </a:lnTo>
                  <a:lnTo>
                    <a:pt x="932" y="1260"/>
                  </a:lnTo>
                  <a:lnTo>
                    <a:pt x="955" y="1293"/>
                  </a:lnTo>
                  <a:lnTo>
                    <a:pt x="966" y="1311"/>
                  </a:lnTo>
                  <a:lnTo>
                    <a:pt x="976" y="1330"/>
                  </a:lnTo>
                  <a:lnTo>
                    <a:pt x="986" y="1352"/>
                  </a:lnTo>
                  <a:lnTo>
                    <a:pt x="997" y="1373"/>
                  </a:lnTo>
                  <a:lnTo>
                    <a:pt x="1007" y="1396"/>
                  </a:lnTo>
                  <a:lnTo>
                    <a:pt x="1015" y="1421"/>
                  </a:lnTo>
                  <a:lnTo>
                    <a:pt x="1022" y="1447"/>
                  </a:lnTo>
                  <a:lnTo>
                    <a:pt x="1031" y="1474"/>
                  </a:lnTo>
                  <a:lnTo>
                    <a:pt x="1037" y="1503"/>
                  </a:lnTo>
                  <a:lnTo>
                    <a:pt x="1044" y="1533"/>
                  </a:lnTo>
                  <a:lnTo>
                    <a:pt x="1048" y="1564"/>
                  </a:lnTo>
                  <a:lnTo>
                    <a:pt x="1053" y="1597"/>
                  </a:lnTo>
                  <a:lnTo>
                    <a:pt x="1057" y="1633"/>
                  </a:lnTo>
                  <a:lnTo>
                    <a:pt x="1058" y="1669"/>
                  </a:lnTo>
                  <a:lnTo>
                    <a:pt x="1058" y="1669"/>
                  </a:lnTo>
                  <a:lnTo>
                    <a:pt x="1060" y="1676"/>
                  </a:lnTo>
                  <a:lnTo>
                    <a:pt x="1060" y="1676"/>
                  </a:lnTo>
                  <a:lnTo>
                    <a:pt x="1058" y="1685"/>
                  </a:lnTo>
                  <a:lnTo>
                    <a:pt x="1055" y="1694"/>
                  </a:lnTo>
                  <a:lnTo>
                    <a:pt x="1053" y="1701"/>
                  </a:lnTo>
                  <a:lnTo>
                    <a:pt x="1047" y="1708"/>
                  </a:lnTo>
                  <a:lnTo>
                    <a:pt x="1040" y="1714"/>
                  </a:lnTo>
                  <a:lnTo>
                    <a:pt x="1032" y="1718"/>
                  </a:lnTo>
                  <a:lnTo>
                    <a:pt x="1024" y="1720"/>
                  </a:lnTo>
                  <a:lnTo>
                    <a:pt x="1015" y="1721"/>
                  </a:lnTo>
                  <a:lnTo>
                    <a:pt x="1015" y="1721"/>
                  </a:lnTo>
                  <a:close/>
                  <a:moveTo>
                    <a:pt x="258" y="1632"/>
                  </a:moveTo>
                  <a:lnTo>
                    <a:pt x="968" y="1632"/>
                  </a:lnTo>
                  <a:lnTo>
                    <a:pt x="968" y="1632"/>
                  </a:lnTo>
                  <a:lnTo>
                    <a:pt x="961" y="1576"/>
                  </a:lnTo>
                  <a:lnTo>
                    <a:pt x="952" y="1524"/>
                  </a:lnTo>
                  <a:lnTo>
                    <a:pt x="941" y="1478"/>
                  </a:lnTo>
                  <a:lnTo>
                    <a:pt x="926" y="1436"/>
                  </a:lnTo>
                  <a:lnTo>
                    <a:pt x="912" y="1399"/>
                  </a:lnTo>
                  <a:lnTo>
                    <a:pt x="895" y="1366"/>
                  </a:lnTo>
                  <a:lnTo>
                    <a:pt x="877" y="1336"/>
                  </a:lnTo>
                  <a:lnTo>
                    <a:pt x="859" y="1310"/>
                  </a:lnTo>
                  <a:lnTo>
                    <a:pt x="840" y="1287"/>
                  </a:lnTo>
                  <a:lnTo>
                    <a:pt x="821" y="1268"/>
                  </a:lnTo>
                  <a:lnTo>
                    <a:pt x="801" y="1251"/>
                  </a:lnTo>
                  <a:lnTo>
                    <a:pt x="783" y="1237"/>
                  </a:lnTo>
                  <a:lnTo>
                    <a:pt x="765" y="1224"/>
                  </a:lnTo>
                  <a:lnTo>
                    <a:pt x="748" y="1214"/>
                  </a:lnTo>
                  <a:lnTo>
                    <a:pt x="717" y="1197"/>
                  </a:lnTo>
                  <a:lnTo>
                    <a:pt x="717" y="1197"/>
                  </a:lnTo>
                  <a:lnTo>
                    <a:pt x="691" y="1181"/>
                  </a:lnTo>
                  <a:lnTo>
                    <a:pt x="691" y="1181"/>
                  </a:lnTo>
                  <a:lnTo>
                    <a:pt x="682" y="1175"/>
                  </a:lnTo>
                  <a:lnTo>
                    <a:pt x="676" y="1169"/>
                  </a:lnTo>
                  <a:lnTo>
                    <a:pt x="672" y="1162"/>
                  </a:lnTo>
                  <a:lnTo>
                    <a:pt x="668" y="1155"/>
                  </a:lnTo>
                  <a:lnTo>
                    <a:pt x="663" y="1148"/>
                  </a:lnTo>
                  <a:lnTo>
                    <a:pt x="662" y="1140"/>
                  </a:lnTo>
                  <a:lnTo>
                    <a:pt x="659" y="1123"/>
                  </a:lnTo>
                  <a:lnTo>
                    <a:pt x="658" y="1107"/>
                  </a:lnTo>
                  <a:lnTo>
                    <a:pt x="659" y="1092"/>
                  </a:lnTo>
                  <a:lnTo>
                    <a:pt x="662" y="1079"/>
                  </a:lnTo>
                  <a:lnTo>
                    <a:pt x="663" y="1067"/>
                  </a:lnTo>
                  <a:lnTo>
                    <a:pt x="663" y="1067"/>
                  </a:lnTo>
                  <a:lnTo>
                    <a:pt x="666" y="1061"/>
                  </a:lnTo>
                  <a:lnTo>
                    <a:pt x="669" y="1056"/>
                  </a:lnTo>
                  <a:lnTo>
                    <a:pt x="672" y="1050"/>
                  </a:lnTo>
                  <a:lnTo>
                    <a:pt x="676" y="1046"/>
                  </a:lnTo>
                  <a:lnTo>
                    <a:pt x="682" y="1041"/>
                  </a:lnTo>
                  <a:lnTo>
                    <a:pt x="688" y="1038"/>
                  </a:lnTo>
                  <a:lnTo>
                    <a:pt x="694" y="1036"/>
                  </a:lnTo>
                  <a:lnTo>
                    <a:pt x="701" y="1034"/>
                  </a:lnTo>
                  <a:lnTo>
                    <a:pt x="701" y="1034"/>
                  </a:lnTo>
                  <a:lnTo>
                    <a:pt x="721" y="1030"/>
                  </a:lnTo>
                  <a:lnTo>
                    <a:pt x="741" y="1024"/>
                  </a:lnTo>
                  <a:lnTo>
                    <a:pt x="765" y="1017"/>
                  </a:lnTo>
                  <a:lnTo>
                    <a:pt x="794" y="1005"/>
                  </a:lnTo>
                  <a:lnTo>
                    <a:pt x="824" y="991"/>
                  </a:lnTo>
                  <a:lnTo>
                    <a:pt x="857" y="974"/>
                  </a:lnTo>
                  <a:lnTo>
                    <a:pt x="873" y="964"/>
                  </a:lnTo>
                  <a:lnTo>
                    <a:pt x="890" y="951"/>
                  </a:lnTo>
                  <a:lnTo>
                    <a:pt x="906" y="938"/>
                  </a:lnTo>
                  <a:lnTo>
                    <a:pt x="922" y="925"/>
                  </a:lnTo>
                  <a:lnTo>
                    <a:pt x="938" y="909"/>
                  </a:lnTo>
                  <a:lnTo>
                    <a:pt x="953" y="892"/>
                  </a:lnTo>
                  <a:lnTo>
                    <a:pt x="966" y="875"/>
                  </a:lnTo>
                  <a:lnTo>
                    <a:pt x="981" y="855"/>
                  </a:lnTo>
                  <a:lnTo>
                    <a:pt x="992" y="834"/>
                  </a:lnTo>
                  <a:lnTo>
                    <a:pt x="1004" y="811"/>
                  </a:lnTo>
                  <a:lnTo>
                    <a:pt x="1014" y="787"/>
                  </a:lnTo>
                  <a:lnTo>
                    <a:pt x="1022" y="763"/>
                  </a:lnTo>
                  <a:lnTo>
                    <a:pt x="1028" y="735"/>
                  </a:lnTo>
                  <a:lnTo>
                    <a:pt x="1034" y="705"/>
                  </a:lnTo>
                  <a:lnTo>
                    <a:pt x="1037" y="675"/>
                  </a:lnTo>
                  <a:lnTo>
                    <a:pt x="1038" y="642"/>
                  </a:lnTo>
                  <a:lnTo>
                    <a:pt x="1038" y="607"/>
                  </a:lnTo>
                  <a:lnTo>
                    <a:pt x="1034" y="571"/>
                  </a:lnTo>
                  <a:lnTo>
                    <a:pt x="1034" y="571"/>
                  </a:lnTo>
                  <a:lnTo>
                    <a:pt x="1028" y="531"/>
                  </a:lnTo>
                  <a:lnTo>
                    <a:pt x="1020" y="490"/>
                  </a:lnTo>
                  <a:lnTo>
                    <a:pt x="1009" y="451"/>
                  </a:lnTo>
                  <a:lnTo>
                    <a:pt x="997" y="412"/>
                  </a:lnTo>
                  <a:lnTo>
                    <a:pt x="982" y="375"/>
                  </a:lnTo>
                  <a:lnTo>
                    <a:pt x="965" y="339"/>
                  </a:lnTo>
                  <a:lnTo>
                    <a:pt x="946" y="306"/>
                  </a:lnTo>
                  <a:lnTo>
                    <a:pt x="925" y="274"/>
                  </a:lnTo>
                  <a:lnTo>
                    <a:pt x="925" y="274"/>
                  </a:lnTo>
                  <a:lnTo>
                    <a:pt x="909" y="252"/>
                  </a:lnTo>
                  <a:lnTo>
                    <a:pt x="892" y="232"/>
                  </a:lnTo>
                  <a:lnTo>
                    <a:pt x="873" y="214"/>
                  </a:lnTo>
                  <a:lnTo>
                    <a:pt x="854" y="195"/>
                  </a:lnTo>
                  <a:lnTo>
                    <a:pt x="834" y="179"/>
                  </a:lnTo>
                  <a:lnTo>
                    <a:pt x="814" y="163"/>
                  </a:lnTo>
                  <a:lnTo>
                    <a:pt x="793" y="149"/>
                  </a:lnTo>
                  <a:lnTo>
                    <a:pt x="771" y="136"/>
                  </a:lnTo>
                  <a:lnTo>
                    <a:pt x="748" y="125"/>
                  </a:lnTo>
                  <a:lnTo>
                    <a:pt x="725" y="116"/>
                  </a:lnTo>
                  <a:lnTo>
                    <a:pt x="702" y="107"/>
                  </a:lnTo>
                  <a:lnTo>
                    <a:pt x="678" y="100"/>
                  </a:lnTo>
                  <a:lnTo>
                    <a:pt x="653" y="94"/>
                  </a:lnTo>
                  <a:lnTo>
                    <a:pt x="629" y="90"/>
                  </a:lnTo>
                  <a:lnTo>
                    <a:pt x="603" y="89"/>
                  </a:lnTo>
                  <a:lnTo>
                    <a:pt x="579" y="87"/>
                  </a:lnTo>
                  <a:lnTo>
                    <a:pt x="579" y="87"/>
                  </a:lnTo>
                  <a:lnTo>
                    <a:pt x="540" y="89"/>
                  </a:lnTo>
                  <a:lnTo>
                    <a:pt x="501" y="94"/>
                  </a:lnTo>
                  <a:lnTo>
                    <a:pt x="501" y="94"/>
                  </a:lnTo>
                  <a:lnTo>
                    <a:pt x="471" y="102"/>
                  </a:lnTo>
                  <a:lnTo>
                    <a:pt x="441" y="110"/>
                  </a:lnTo>
                  <a:lnTo>
                    <a:pt x="412" y="123"/>
                  </a:lnTo>
                  <a:lnTo>
                    <a:pt x="382" y="136"/>
                  </a:lnTo>
                  <a:lnTo>
                    <a:pt x="355" y="153"/>
                  </a:lnTo>
                  <a:lnTo>
                    <a:pt x="327" y="172"/>
                  </a:lnTo>
                  <a:lnTo>
                    <a:pt x="300" y="192"/>
                  </a:lnTo>
                  <a:lnTo>
                    <a:pt x="276" y="215"/>
                  </a:lnTo>
                  <a:lnTo>
                    <a:pt x="251" y="240"/>
                  </a:lnTo>
                  <a:lnTo>
                    <a:pt x="228" y="267"/>
                  </a:lnTo>
                  <a:lnTo>
                    <a:pt x="207" y="294"/>
                  </a:lnTo>
                  <a:lnTo>
                    <a:pt x="187" y="324"/>
                  </a:lnTo>
                  <a:lnTo>
                    <a:pt x="168" y="356"/>
                  </a:lnTo>
                  <a:lnTo>
                    <a:pt x="151" y="389"/>
                  </a:lnTo>
                  <a:lnTo>
                    <a:pt x="135" y="423"/>
                  </a:lnTo>
                  <a:lnTo>
                    <a:pt x="122" y="458"/>
                  </a:lnTo>
                  <a:lnTo>
                    <a:pt x="122" y="458"/>
                  </a:lnTo>
                  <a:lnTo>
                    <a:pt x="111" y="491"/>
                  </a:lnTo>
                  <a:lnTo>
                    <a:pt x="102" y="524"/>
                  </a:lnTo>
                  <a:lnTo>
                    <a:pt x="96" y="557"/>
                  </a:lnTo>
                  <a:lnTo>
                    <a:pt x="92" y="590"/>
                  </a:lnTo>
                  <a:lnTo>
                    <a:pt x="89" y="622"/>
                  </a:lnTo>
                  <a:lnTo>
                    <a:pt x="88" y="653"/>
                  </a:lnTo>
                  <a:lnTo>
                    <a:pt x="89" y="685"/>
                  </a:lnTo>
                  <a:lnTo>
                    <a:pt x="93" y="715"/>
                  </a:lnTo>
                  <a:lnTo>
                    <a:pt x="98" y="745"/>
                  </a:lnTo>
                  <a:lnTo>
                    <a:pt x="105" y="774"/>
                  </a:lnTo>
                  <a:lnTo>
                    <a:pt x="115" y="803"/>
                  </a:lnTo>
                  <a:lnTo>
                    <a:pt x="125" y="829"/>
                  </a:lnTo>
                  <a:lnTo>
                    <a:pt x="138" y="856"/>
                  </a:lnTo>
                  <a:lnTo>
                    <a:pt x="152" y="880"/>
                  </a:lnTo>
                  <a:lnTo>
                    <a:pt x="169" y="905"/>
                  </a:lnTo>
                  <a:lnTo>
                    <a:pt x="188" y="928"/>
                  </a:lnTo>
                  <a:lnTo>
                    <a:pt x="188" y="928"/>
                  </a:lnTo>
                  <a:lnTo>
                    <a:pt x="204" y="944"/>
                  </a:lnTo>
                  <a:lnTo>
                    <a:pt x="221" y="958"/>
                  </a:lnTo>
                  <a:lnTo>
                    <a:pt x="238" y="972"/>
                  </a:lnTo>
                  <a:lnTo>
                    <a:pt x="257" y="984"/>
                  </a:lnTo>
                  <a:lnTo>
                    <a:pt x="277" y="995"/>
                  </a:lnTo>
                  <a:lnTo>
                    <a:pt x="297" y="1004"/>
                  </a:lnTo>
                  <a:lnTo>
                    <a:pt x="319" y="1013"/>
                  </a:lnTo>
                  <a:lnTo>
                    <a:pt x="340" y="1020"/>
                  </a:lnTo>
                  <a:lnTo>
                    <a:pt x="362" y="1026"/>
                  </a:lnTo>
                  <a:lnTo>
                    <a:pt x="383" y="1030"/>
                  </a:lnTo>
                  <a:lnTo>
                    <a:pt x="425" y="1037"/>
                  </a:lnTo>
                  <a:lnTo>
                    <a:pt x="467" y="1041"/>
                  </a:lnTo>
                  <a:lnTo>
                    <a:pt x="507" y="1044"/>
                  </a:lnTo>
                  <a:lnTo>
                    <a:pt x="507" y="1044"/>
                  </a:lnTo>
                  <a:lnTo>
                    <a:pt x="514" y="1044"/>
                  </a:lnTo>
                  <a:lnTo>
                    <a:pt x="520" y="1046"/>
                  </a:lnTo>
                  <a:lnTo>
                    <a:pt x="527" y="1049"/>
                  </a:lnTo>
                  <a:lnTo>
                    <a:pt x="533" y="1053"/>
                  </a:lnTo>
                  <a:lnTo>
                    <a:pt x="537" y="1057"/>
                  </a:lnTo>
                  <a:lnTo>
                    <a:pt x="543" y="1063"/>
                  </a:lnTo>
                  <a:lnTo>
                    <a:pt x="546" y="1069"/>
                  </a:lnTo>
                  <a:lnTo>
                    <a:pt x="549" y="1076"/>
                  </a:lnTo>
                  <a:lnTo>
                    <a:pt x="549" y="1076"/>
                  </a:lnTo>
                  <a:lnTo>
                    <a:pt x="551" y="1089"/>
                  </a:lnTo>
                  <a:lnTo>
                    <a:pt x="553" y="1103"/>
                  </a:lnTo>
                  <a:lnTo>
                    <a:pt x="553" y="1117"/>
                  </a:lnTo>
                  <a:lnTo>
                    <a:pt x="550" y="1132"/>
                  </a:lnTo>
                  <a:lnTo>
                    <a:pt x="546" y="1146"/>
                  </a:lnTo>
                  <a:lnTo>
                    <a:pt x="538" y="1159"/>
                  </a:lnTo>
                  <a:lnTo>
                    <a:pt x="530" y="1171"/>
                  </a:lnTo>
                  <a:lnTo>
                    <a:pt x="524" y="1176"/>
                  </a:lnTo>
                  <a:lnTo>
                    <a:pt x="517" y="1181"/>
                  </a:lnTo>
                  <a:lnTo>
                    <a:pt x="517" y="1181"/>
                  </a:lnTo>
                  <a:lnTo>
                    <a:pt x="497" y="1194"/>
                  </a:lnTo>
                  <a:lnTo>
                    <a:pt x="497" y="1194"/>
                  </a:lnTo>
                  <a:lnTo>
                    <a:pt x="464" y="1214"/>
                  </a:lnTo>
                  <a:lnTo>
                    <a:pt x="447" y="1225"/>
                  </a:lnTo>
                  <a:lnTo>
                    <a:pt x="429" y="1238"/>
                  </a:lnTo>
                  <a:lnTo>
                    <a:pt x="412" y="1254"/>
                  </a:lnTo>
                  <a:lnTo>
                    <a:pt x="393" y="1271"/>
                  </a:lnTo>
                  <a:lnTo>
                    <a:pt x="378" y="1290"/>
                  </a:lnTo>
                  <a:lnTo>
                    <a:pt x="360" y="1313"/>
                  </a:lnTo>
                  <a:lnTo>
                    <a:pt x="343" y="1337"/>
                  </a:lnTo>
                  <a:lnTo>
                    <a:pt x="329" y="1367"/>
                  </a:lnTo>
                  <a:lnTo>
                    <a:pt x="313" y="1399"/>
                  </a:lnTo>
                  <a:lnTo>
                    <a:pt x="300" y="1436"/>
                  </a:lnTo>
                  <a:lnTo>
                    <a:pt x="287" y="1478"/>
                  </a:lnTo>
                  <a:lnTo>
                    <a:pt x="276" y="1524"/>
                  </a:lnTo>
                  <a:lnTo>
                    <a:pt x="266" y="1576"/>
                  </a:lnTo>
                  <a:lnTo>
                    <a:pt x="258" y="1632"/>
                  </a:lnTo>
                  <a:lnTo>
                    <a:pt x="258" y="16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27" name="Freeform 10"/>
            <p:cNvSpPr/>
            <p:nvPr/>
          </p:nvSpPr>
          <p:spPr bwMode="auto">
            <a:xfrm>
              <a:off x="8357388" y="4523110"/>
              <a:ext cx="739775" cy="1152525"/>
            </a:xfrm>
            <a:custGeom>
              <a:avLst/>
              <a:gdLst>
                <a:gd name="T0" fmla="*/ 232 w 1400"/>
                <a:gd name="T1" fmla="*/ 2081 h 2178"/>
                <a:gd name="T2" fmla="*/ 265 w 1400"/>
                <a:gd name="T3" fmla="*/ 1913 h 2178"/>
                <a:gd name="T4" fmla="*/ 309 w 1400"/>
                <a:gd name="T5" fmla="*/ 1782 h 2178"/>
                <a:gd name="T6" fmla="*/ 359 w 1400"/>
                <a:gd name="T7" fmla="*/ 1681 h 2178"/>
                <a:gd name="T8" fmla="*/ 415 w 1400"/>
                <a:gd name="T9" fmla="*/ 1605 h 2178"/>
                <a:gd name="T10" fmla="*/ 501 w 1400"/>
                <a:gd name="T11" fmla="*/ 1528 h 2178"/>
                <a:gd name="T12" fmla="*/ 606 w 1400"/>
                <a:gd name="T13" fmla="*/ 1460 h 2178"/>
                <a:gd name="T14" fmla="*/ 622 w 1400"/>
                <a:gd name="T15" fmla="*/ 1440 h 2178"/>
                <a:gd name="T16" fmla="*/ 623 w 1400"/>
                <a:gd name="T17" fmla="*/ 1394 h 2178"/>
                <a:gd name="T18" fmla="*/ 557 w 1400"/>
                <a:gd name="T19" fmla="*/ 1381 h 2178"/>
                <a:gd name="T20" fmla="*/ 428 w 1400"/>
                <a:gd name="T21" fmla="*/ 1362 h 2178"/>
                <a:gd name="T22" fmla="*/ 304 w 1400"/>
                <a:gd name="T23" fmla="*/ 1321 h 2178"/>
                <a:gd name="T24" fmla="*/ 195 w 1400"/>
                <a:gd name="T25" fmla="*/ 1253 h 2178"/>
                <a:gd name="T26" fmla="*/ 133 w 1400"/>
                <a:gd name="T27" fmla="*/ 1188 h 2178"/>
                <a:gd name="T28" fmla="*/ 79 w 1400"/>
                <a:gd name="T29" fmla="*/ 1109 h 2178"/>
                <a:gd name="T30" fmla="*/ 39 w 1400"/>
                <a:gd name="T31" fmla="*/ 1025 h 2178"/>
                <a:gd name="T32" fmla="*/ 10 w 1400"/>
                <a:gd name="T33" fmla="*/ 913 h 2178"/>
                <a:gd name="T34" fmla="*/ 3 w 1400"/>
                <a:gd name="T35" fmla="*/ 726 h 2178"/>
                <a:gd name="T36" fmla="*/ 44 w 1400"/>
                <a:gd name="T37" fmla="*/ 539 h 2178"/>
                <a:gd name="T38" fmla="*/ 126 w 1400"/>
                <a:gd name="T39" fmla="*/ 365 h 2178"/>
                <a:gd name="T40" fmla="*/ 243 w 1400"/>
                <a:gd name="T41" fmla="*/ 214 h 2178"/>
                <a:gd name="T42" fmla="*/ 389 w 1400"/>
                <a:gd name="T43" fmla="*/ 96 h 2178"/>
                <a:gd name="T44" fmla="*/ 515 w 1400"/>
                <a:gd name="T45" fmla="*/ 36 h 2178"/>
                <a:gd name="T46" fmla="*/ 606 w 1400"/>
                <a:gd name="T47" fmla="*/ 12 h 2178"/>
                <a:gd name="T48" fmla="*/ 745 w 1400"/>
                <a:gd name="T49" fmla="*/ 0 h 2178"/>
                <a:gd name="T50" fmla="*/ 919 w 1400"/>
                <a:gd name="T51" fmla="*/ 26 h 2178"/>
                <a:gd name="T52" fmla="*/ 1075 w 1400"/>
                <a:gd name="T53" fmla="*/ 98 h 2178"/>
                <a:gd name="T54" fmla="*/ 1207 w 1400"/>
                <a:gd name="T55" fmla="*/ 217 h 2178"/>
                <a:gd name="T56" fmla="*/ 1268 w 1400"/>
                <a:gd name="T57" fmla="*/ 302 h 2178"/>
                <a:gd name="T58" fmla="*/ 1320 w 1400"/>
                <a:gd name="T59" fmla="*/ 404 h 2178"/>
                <a:gd name="T60" fmla="*/ 1360 w 1400"/>
                <a:gd name="T61" fmla="*/ 515 h 2178"/>
                <a:gd name="T62" fmla="*/ 1394 w 1400"/>
                <a:gd name="T63" fmla="*/ 683 h 2178"/>
                <a:gd name="T64" fmla="*/ 1393 w 1400"/>
                <a:gd name="T65" fmla="*/ 885 h 2178"/>
                <a:gd name="T66" fmla="*/ 1345 w 1400"/>
                <a:gd name="T67" fmla="*/ 1045 h 2178"/>
                <a:gd name="T68" fmla="*/ 1266 w 1400"/>
                <a:gd name="T69" fmla="*/ 1165 h 2178"/>
                <a:gd name="T70" fmla="*/ 1170 w 1400"/>
                <a:gd name="T71" fmla="*/ 1253 h 2178"/>
                <a:gd name="T72" fmla="*/ 1070 w 1400"/>
                <a:gd name="T73" fmla="*/ 1312 h 2178"/>
                <a:gd name="T74" fmla="*/ 945 w 1400"/>
                <a:gd name="T75" fmla="*/ 1359 h 2178"/>
                <a:gd name="T76" fmla="*/ 890 w 1400"/>
                <a:gd name="T77" fmla="*/ 1382 h 2178"/>
                <a:gd name="T78" fmla="*/ 890 w 1400"/>
                <a:gd name="T79" fmla="*/ 1438 h 2178"/>
                <a:gd name="T80" fmla="*/ 903 w 1400"/>
                <a:gd name="T81" fmla="*/ 1460 h 2178"/>
                <a:gd name="T82" fmla="*/ 968 w 1400"/>
                <a:gd name="T83" fmla="*/ 1497 h 2178"/>
                <a:gd name="T84" fmla="*/ 1077 w 1400"/>
                <a:gd name="T85" fmla="*/ 1573 h 2178"/>
                <a:gd name="T86" fmla="*/ 1143 w 1400"/>
                <a:gd name="T87" fmla="*/ 1644 h 2178"/>
                <a:gd name="T88" fmla="*/ 1205 w 1400"/>
                <a:gd name="T89" fmla="*/ 1740 h 2178"/>
                <a:gd name="T90" fmla="*/ 1256 w 1400"/>
                <a:gd name="T91" fmla="*/ 1867 h 2178"/>
                <a:gd name="T92" fmla="*/ 1294 w 1400"/>
                <a:gd name="T93" fmla="*/ 2030 h 2178"/>
                <a:gd name="T94" fmla="*/ 221 w 1400"/>
                <a:gd name="T95" fmla="*/ 2178 h 2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00" h="2178">
                  <a:moveTo>
                    <a:pt x="221" y="2178"/>
                  </a:moveTo>
                  <a:lnTo>
                    <a:pt x="221" y="2178"/>
                  </a:lnTo>
                  <a:lnTo>
                    <a:pt x="227" y="2128"/>
                  </a:lnTo>
                  <a:lnTo>
                    <a:pt x="232" y="2081"/>
                  </a:lnTo>
                  <a:lnTo>
                    <a:pt x="240" y="2035"/>
                  </a:lnTo>
                  <a:lnTo>
                    <a:pt x="248" y="1992"/>
                  </a:lnTo>
                  <a:lnTo>
                    <a:pt x="257" y="1951"/>
                  </a:lnTo>
                  <a:lnTo>
                    <a:pt x="265" y="1913"/>
                  </a:lnTo>
                  <a:lnTo>
                    <a:pt x="276" y="1877"/>
                  </a:lnTo>
                  <a:lnTo>
                    <a:pt x="286" y="1844"/>
                  </a:lnTo>
                  <a:lnTo>
                    <a:pt x="297" y="1812"/>
                  </a:lnTo>
                  <a:lnTo>
                    <a:pt x="309" y="1782"/>
                  </a:lnTo>
                  <a:lnTo>
                    <a:pt x="320" y="1755"/>
                  </a:lnTo>
                  <a:lnTo>
                    <a:pt x="333" y="1727"/>
                  </a:lnTo>
                  <a:lnTo>
                    <a:pt x="346" y="1704"/>
                  </a:lnTo>
                  <a:lnTo>
                    <a:pt x="359" y="1681"/>
                  </a:lnTo>
                  <a:lnTo>
                    <a:pt x="373" y="1660"/>
                  </a:lnTo>
                  <a:lnTo>
                    <a:pt x="386" y="1641"/>
                  </a:lnTo>
                  <a:lnTo>
                    <a:pt x="400" y="1622"/>
                  </a:lnTo>
                  <a:lnTo>
                    <a:pt x="415" y="1605"/>
                  </a:lnTo>
                  <a:lnTo>
                    <a:pt x="429" y="1589"/>
                  </a:lnTo>
                  <a:lnTo>
                    <a:pt x="444" y="1575"/>
                  </a:lnTo>
                  <a:lnTo>
                    <a:pt x="472" y="1549"/>
                  </a:lnTo>
                  <a:lnTo>
                    <a:pt x="501" y="1528"/>
                  </a:lnTo>
                  <a:lnTo>
                    <a:pt x="530" y="1507"/>
                  </a:lnTo>
                  <a:lnTo>
                    <a:pt x="556" y="1490"/>
                  </a:lnTo>
                  <a:lnTo>
                    <a:pt x="606" y="1460"/>
                  </a:lnTo>
                  <a:lnTo>
                    <a:pt x="606" y="1460"/>
                  </a:lnTo>
                  <a:lnTo>
                    <a:pt x="612" y="1456"/>
                  </a:lnTo>
                  <a:lnTo>
                    <a:pt x="616" y="1451"/>
                  </a:lnTo>
                  <a:lnTo>
                    <a:pt x="619" y="1446"/>
                  </a:lnTo>
                  <a:lnTo>
                    <a:pt x="622" y="1440"/>
                  </a:lnTo>
                  <a:lnTo>
                    <a:pt x="624" y="1428"/>
                  </a:lnTo>
                  <a:lnTo>
                    <a:pt x="626" y="1415"/>
                  </a:lnTo>
                  <a:lnTo>
                    <a:pt x="624" y="1404"/>
                  </a:lnTo>
                  <a:lnTo>
                    <a:pt x="623" y="1394"/>
                  </a:lnTo>
                  <a:lnTo>
                    <a:pt x="622" y="1385"/>
                  </a:lnTo>
                  <a:lnTo>
                    <a:pt x="622" y="1385"/>
                  </a:lnTo>
                  <a:lnTo>
                    <a:pt x="590" y="1384"/>
                  </a:lnTo>
                  <a:lnTo>
                    <a:pt x="557" y="1381"/>
                  </a:lnTo>
                  <a:lnTo>
                    <a:pt x="525" y="1378"/>
                  </a:lnTo>
                  <a:lnTo>
                    <a:pt x="492" y="1374"/>
                  </a:lnTo>
                  <a:lnTo>
                    <a:pt x="461" y="1368"/>
                  </a:lnTo>
                  <a:lnTo>
                    <a:pt x="428" y="1362"/>
                  </a:lnTo>
                  <a:lnTo>
                    <a:pt x="396" y="1354"/>
                  </a:lnTo>
                  <a:lnTo>
                    <a:pt x="365" y="1344"/>
                  </a:lnTo>
                  <a:lnTo>
                    <a:pt x="334" y="1334"/>
                  </a:lnTo>
                  <a:lnTo>
                    <a:pt x="304" y="1321"/>
                  </a:lnTo>
                  <a:lnTo>
                    <a:pt x="276" y="1306"/>
                  </a:lnTo>
                  <a:lnTo>
                    <a:pt x="247" y="1290"/>
                  </a:lnTo>
                  <a:lnTo>
                    <a:pt x="221" y="1272"/>
                  </a:lnTo>
                  <a:lnTo>
                    <a:pt x="195" y="1253"/>
                  </a:lnTo>
                  <a:lnTo>
                    <a:pt x="171" y="1232"/>
                  </a:lnTo>
                  <a:lnTo>
                    <a:pt x="149" y="1207"/>
                  </a:lnTo>
                  <a:lnTo>
                    <a:pt x="149" y="1207"/>
                  </a:lnTo>
                  <a:lnTo>
                    <a:pt x="133" y="1188"/>
                  </a:lnTo>
                  <a:lnTo>
                    <a:pt x="118" y="1170"/>
                  </a:lnTo>
                  <a:lnTo>
                    <a:pt x="103" y="1150"/>
                  </a:lnTo>
                  <a:lnTo>
                    <a:pt x="90" y="1129"/>
                  </a:lnTo>
                  <a:lnTo>
                    <a:pt x="79" y="1109"/>
                  </a:lnTo>
                  <a:lnTo>
                    <a:pt x="67" y="1088"/>
                  </a:lnTo>
                  <a:lnTo>
                    <a:pt x="57" y="1068"/>
                  </a:lnTo>
                  <a:lnTo>
                    <a:pt x="47" y="1046"/>
                  </a:lnTo>
                  <a:lnTo>
                    <a:pt x="39" y="1025"/>
                  </a:lnTo>
                  <a:lnTo>
                    <a:pt x="31" y="1002"/>
                  </a:lnTo>
                  <a:lnTo>
                    <a:pt x="24" y="980"/>
                  </a:lnTo>
                  <a:lnTo>
                    <a:pt x="18" y="957"/>
                  </a:lnTo>
                  <a:lnTo>
                    <a:pt x="10" y="913"/>
                  </a:lnTo>
                  <a:lnTo>
                    <a:pt x="3" y="865"/>
                  </a:lnTo>
                  <a:lnTo>
                    <a:pt x="0" y="819"/>
                  </a:lnTo>
                  <a:lnTo>
                    <a:pt x="0" y="772"/>
                  </a:lnTo>
                  <a:lnTo>
                    <a:pt x="3" y="726"/>
                  </a:lnTo>
                  <a:lnTo>
                    <a:pt x="10" y="678"/>
                  </a:lnTo>
                  <a:lnTo>
                    <a:pt x="18" y="631"/>
                  </a:lnTo>
                  <a:lnTo>
                    <a:pt x="30" y="585"/>
                  </a:lnTo>
                  <a:lnTo>
                    <a:pt x="44" y="539"/>
                  </a:lnTo>
                  <a:lnTo>
                    <a:pt x="62" y="494"/>
                  </a:lnTo>
                  <a:lnTo>
                    <a:pt x="80" y="450"/>
                  </a:lnTo>
                  <a:lnTo>
                    <a:pt x="102" y="407"/>
                  </a:lnTo>
                  <a:lnTo>
                    <a:pt x="126" y="365"/>
                  </a:lnTo>
                  <a:lnTo>
                    <a:pt x="152" y="325"/>
                  </a:lnTo>
                  <a:lnTo>
                    <a:pt x="181" y="286"/>
                  </a:lnTo>
                  <a:lnTo>
                    <a:pt x="211" y="249"/>
                  </a:lnTo>
                  <a:lnTo>
                    <a:pt x="243" y="214"/>
                  </a:lnTo>
                  <a:lnTo>
                    <a:pt x="277" y="181"/>
                  </a:lnTo>
                  <a:lnTo>
                    <a:pt x="313" y="150"/>
                  </a:lnTo>
                  <a:lnTo>
                    <a:pt x="350" y="121"/>
                  </a:lnTo>
                  <a:lnTo>
                    <a:pt x="389" y="96"/>
                  </a:lnTo>
                  <a:lnTo>
                    <a:pt x="431" y="73"/>
                  </a:lnTo>
                  <a:lnTo>
                    <a:pt x="472" y="53"/>
                  </a:lnTo>
                  <a:lnTo>
                    <a:pt x="494" y="43"/>
                  </a:lnTo>
                  <a:lnTo>
                    <a:pt x="515" y="36"/>
                  </a:lnTo>
                  <a:lnTo>
                    <a:pt x="538" y="29"/>
                  </a:lnTo>
                  <a:lnTo>
                    <a:pt x="560" y="22"/>
                  </a:lnTo>
                  <a:lnTo>
                    <a:pt x="583" y="17"/>
                  </a:lnTo>
                  <a:lnTo>
                    <a:pt x="606" y="12"/>
                  </a:lnTo>
                  <a:lnTo>
                    <a:pt x="606" y="12"/>
                  </a:lnTo>
                  <a:lnTo>
                    <a:pt x="653" y="6"/>
                  </a:lnTo>
                  <a:lnTo>
                    <a:pt x="699" y="2"/>
                  </a:lnTo>
                  <a:lnTo>
                    <a:pt x="745" y="0"/>
                  </a:lnTo>
                  <a:lnTo>
                    <a:pt x="790" y="2"/>
                  </a:lnTo>
                  <a:lnTo>
                    <a:pt x="834" y="7"/>
                  </a:lnTo>
                  <a:lnTo>
                    <a:pt x="877" y="14"/>
                  </a:lnTo>
                  <a:lnTo>
                    <a:pt x="919" y="26"/>
                  </a:lnTo>
                  <a:lnTo>
                    <a:pt x="961" y="39"/>
                  </a:lnTo>
                  <a:lnTo>
                    <a:pt x="999" y="56"/>
                  </a:lnTo>
                  <a:lnTo>
                    <a:pt x="1038" y="75"/>
                  </a:lnTo>
                  <a:lnTo>
                    <a:pt x="1075" y="98"/>
                  </a:lnTo>
                  <a:lnTo>
                    <a:pt x="1111" y="124"/>
                  </a:lnTo>
                  <a:lnTo>
                    <a:pt x="1144" y="151"/>
                  </a:lnTo>
                  <a:lnTo>
                    <a:pt x="1177" y="183"/>
                  </a:lnTo>
                  <a:lnTo>
                    <a:pt x="1207" y="217"/>
                  </a:lnTo>
                  <a:lnTo>
                    <a:pt x="1236" y="254"/>
                  </a:lnTo>
                  <a:lnTo>
                    <a:pt x="1236" y="254"/>
                  </a:lnTo>
                  <a:lnTo>
                    <a:pt x="1252" y="277"/>
                  </a:lnTo>
                  <a:lnTo>
                    <a:pt x="1268" y="302"/>
                  </a:lnTo>
                  <a:lnTo>
                    <a:pt x="1282" y="326"/>
                  </a:lnTo>
                  <a:lnTo>
                    <a:pt x="1295" y="352"/>
                  </a:lnTo>
                  <a:lnTo>
                    <a:pt x="1308" y="378"/>
                  </a:lnTo>
                  <a:lnTo>
                    <a:pt x="1320" y="404"/>
                  </a:lnTo>
                  <a:lnTo>
                    <a:pt x="1331" y="431"/>
                  </a:lnTo>
                  <a:lnTo>
                    <a:pt x="1341" y="458"/>
                  </a:lnTo>
                  <a:lnTo>
                    <a:pt x="1351" y="486"/>
                  </a:lnTo>
                  <a:lnTo>
                    <a:pt x="1360" y="515"/>
                  </a:lnTo>
                  <a:lnTo>
                    <a:pt x="1374" y="571"/>
                  </a:lnTo>
                  <a:lnTo>
                    <a:pt x="1386" y="627"/>
                  </a:lnTo>
                  <a:lnTo>
                    <a:pt x="1394" y="683"/>
                  </a:lnTo>
                  <a:lnTo>
                    <a:pt x="1394" y="683"/>
                  </a:lnTo>
                  <a:lnTo>
                    <a:pt x="1398" y="737"/>
                  </a:lnTo>
                  <a:lnTo>
                    <a:pt x="1400" y="789"/>
                  </a:lnTo>
                  <a:lnTo>
                    <a:pt x="1397" y="838"/>
                  </a:lnTo>
                  <a:lnTo>
                    <a:pt x="1393" y="885"/>
                  </a:lnTo>
                  <a:lnTo>
                    <a:pt x="1384" y="928"/>
                  </a:lnTo>
                  <a:lnTo>
                    <a:pt x="1374" y="970"/>
                  </a:lnTo>
                  <a:lnTo>
                    <a:pt x="1360" y="1009"/>
                  </a:lnTo>
                  <a:lnTo>
                    <a:pt x="1345" y="1045"/>
                  </a:lnTo>
                  <a:lnTo>
                    <a:pt x="1328" y="1078"/>
                  </a:lnTo>
                  <a:lnTo>
                    <a:pt x="1308" y="1109"/>
                  </a:lnTo>
                  <a:lnTo>
                    <a:pt x="1288" y="1138"/>
                  </a:lnTo>
                  <a:lnTo>
                    <a:pt x="1266" y="1165"/>
                  </a:lnTo>
                  <a:lnTo>
                    <a:pt x="1243" y="1190"/>
                  </a:lnTo>
                  <a:lnTo>
                    <a:pt x="1219" y="1213"/>
                  </a:lnTo>
                  <a:lnTo>
                    <a:pt x="1195" y="1234"/>
                  </a:lnTo>
                  <a:lnTo>
                    <a:pt x="1170" y="1253"/>
                  </a:lnTo>
                  <a:lnTo>
                    <a:pt x="1144" y="1270"/>
                  </a:lnTo>
                  <a:lnTo>
                    <a:pt x="1118" y="1286"/>
                  </a:lnTo>
                  <a:lnTo>
                    <a:pt x="1094" y="1300"/>
                  </a:lnTo>
                  <a:lnTo>
                    <a:pt x="1070" y="1312"/>
                  </a:lnTo>
                  <a:lnTo>
                    <a:pt x="1047" y="1323"/>
                  </a:lnTo>
                  <a:lnTo>
                    <a:pt x="1024" y="1334"/>
                  </a:lnTo>
                  <a:lnTo>
                    <a:pt x="981" y="1348"/>
                  </a:lnTo>
                  <a:lnTo>
                    <a:pt x="945" y="1359"/>
                  </a:lnTo>
                  <a:lnTo>
                    <a:pt x="917" y="1367"/>
                  </a:lnTo>
                  <a:lnTo>
                    <a:pt x="893" y="1371"/>
                  </a:lnTo>
                  <a:lnTo>
                    <a:pt x="893" y="1371"/>
                  </a:lnTo>
                  <a:lnTo>
                    <a:pt x="890" y="1382"/>
                  </a:lnTo>
                  <a:lnTo>
                    <a:pt x="889" y="1395"/>
                  </a:lnTo>
                  <a:lnTo>
                    <a:pt x="887" y="1410"/>
                  </a:lnTo>
                  <a:lnTo>
                    <a:pt x="887" y="1424"/>
                  </a:lnTo>
                  <a:lnTo>
                    <a:pt x="890" y="1438"/>
                  </a:lnTo>
                  <a:lnTo>
                    <a:pt x="892" y="1446"/>
                  </a:lnTo>
                  <a:lnTo>
                    <a:pt x="894" y="1451"/>
                  </a:lnTo>
                  <a:lnTo>
                    <a:pt x="897" y="1456"/>
                  </a:lnTo>
                  <a:lnTo>
                    <a:pt x="903" y="1460"/>
                  </a:lnTo>
                  <a:lnTo>
                    <a:pt x="903" y="1460"/>
                  </a:lnTo>
                  <a:lnTo>
                    <a:pt x="920" y="1470"/>
                  </a:lnTo>
                  <a:lnTo>
                    <a:pt x="943" y="1483"/>
                  </a:lnTo>
                  <a:lnTo>
                    <a:pt x="968" y="1497"/>
                  </a:lnTo>
                  <a:lnTo>
                    <a:pt x="996" y="1513"/>
                  </a:lnTo>
                  <a:lnTo>
                    <a:pt x="1028" y="1535"/>
                  </a:lnTo>
                  <a:lnTo>
                    <a:pt x="1060" y="1559"/>
                  </a:lnTo>
                  <a:lnTo>
                    <a:pt x="1077" y="1573"/>
                  </a:lnTo>
                  <a:lnTo>
                    <a:pt x="1093" y="1589"/>
                  </a:lnTo>
                  <a:lnTo>
                    <a:pt x="1110" y="1605"/>
                  </a:lnTo>
                  <a:lnTo>
                    <a:pt x="1126" y="1624"/>
                  </a:lnTo>
                  <a:lnTo>
                    <a:pt x="1143" y="1644"/>
                  </a:lnTo>
                  <a:lnTo>
                    <a:pt x="1159" y="1665"/>
                  </a:lnTo>
                  <a:lnTo>
                    <a:pt x="1174" y="1688"/>
                  </a:lnTo>
                  <a:lnTo>
                    <a:pt x="1189" y="1713"/>
                  </a:lnTo>
                  <a:lnTo>
                    <a:pt x="1205" y="1740"/>
                  </a:lnTo>
                  <a:lnTo>
                    <a:pt x="1219" y="1769"/>
                  </a:lnTo>
                  <a:lnTo>
                    <a:pt x="1232" y="1799"/>
                  </a:lnTo>
                  <a:lnTo>
                    <a:pt x="1245" y="1832"/>
                  </a:lnTo>
                  <a:lnTo>
                    <a:pt x="1256" y="1867"/>
                  </a:lnTo>
                  <a:lnTo>
                    <a:pt x="1268" y="1904"/>
                  </a:lnTo>
                  <a:lnTo>
                    <a:pt x="1278" y="1943"/>
                  </a:lnTo>
                  <a:lnTo>
                    <a:pt x="1286" y="1986"/>
                  </a:lnTo>
                  <a:lnTo>
                    <a:pt x="1294" y="2030"/>
                  </a:lnTo>
                  <a:lnTo>
                    <a:pt x="1301" y="2076"/>
                  </a:lnTo>
                  <a:lnTo>
                    <a:pt x="1305" y="2127"/>
                  </a:lnTo>
                  <a:lnTo>
                    <a:pt x="1309" y="2178"/>
                  </a:lnTo>
                  <a:lnTo>
                    <a:pt x="221" y="21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28" name="Freeform 11"/>
            <p:cNvSpPr>
              <a:spLocks noEditPoints="1"/>
            </p:cNvSpPr>
            <p:nvPr/>
          </p:nvSpPr>
          <p:spPr bwMode="auto">
            <a:xfrm>
              <a:off x="8330400" y="4497710"/>
              <a:ext cx="793750" cy="1204912"/>
            </a:xfrm>
            <a:custGeom>
              <a:avLst/>
              <a:gdLst>
                <a:gd name="T0" fmla="*/ 251 w 1500"/>
                <a:gd name="T1" fmla="*/ 2274 h 2279"/>
                <a:gd name="T2" fmla="*/ 221 w 1500"/>
                <a:gd name="T3" fmla="*/ 2224 h 2279"/>
                <a:gd name="T4" fmla="*/ 264 w 1500"/>
                <a:gd name="T5" fmla="*/ 1961 h 2279"/>
                <a:gd name="T6" fmla="*/ 341 w 1500"/>
                <a:gd name="T7" fmla="*/ 1747 h 2279"/>
                <a:gd name="T8" fmla="*/ 438 w 1500"/>
                <a:gd name="T9" fmla="*/ 1609 h 2279"/>
                <a:gd name="T10" fmla="*/ 606 w 1500"/>
                <a:gd name="T11" fmla="*/ 1483 h 2279"/>
                <a:gd name="T12" fmla="*/ 402 w 1500"/>
                <a:gd name="T13" fmla="*/ 1442 h 2279"/>
                <a:gd name="T14" fmla="*/ 208 w 1500"/>
                <a:gd name="T15" fmla="*/ 1338 h 2279"/>
                <a:gd name="T16" fmla="*/ 61 w 1500"/>
                <a:gd name="T17" fmla="*/ 1138 h 2279"/>
                <a:gd name="T18" fmla="*/ 0 w 1500"/>
                <a:gd name="T19" fmla="*/ 816 h 2279"/>
                <a:gd name="T20" fmla="*/ 58 w 1500"/>
                <a:gd name="T21" fmla="*/ 542 h 2279"/>
                <a:gd name="T22" fmla="*/ 212 w 1500"/>
                <a:gd name="T23" fmla="*/ 277 h 2279"/>
                <a:gd name="T24" fmla="*/ 412 w 1500"/>
                <a:gd name="T25" fmla="*/ 103 h 2279"/>
                <a:gd name="T26" fmla="*/ 574 w 1500"/>
                <a:gd name="T27" fmla="*/ 30 h 2279"/>
                <a:gd name="T28" fmla="*/ 753 w 1500"/>
                <a:gd name="T29" fmla="*/ 0 h 2279"/>
                <a:gd name="T30" fmla="*/ 986 w 1500"/>
                <a:gd name="T31" fmla="*/ 27 h 2279"/>
                <a:gd name="T32" fmla="*/ 1220 w 1500"/>
                <a:gd name="T33" fmla="*/ 156 h 2279"/>
                <a:gd name="T34" fmla="*/ 1359 w 1500"/>
                <a:gd name="T35" fmla="*/ 322 h 2279"/>
                <a:gd name="T36" fmla="*/ 1447 w 1500"/>
                <a:gd name="T37" fmla="*/ 513 h 2279"/>
                <a:gd name="T38" fmla="*/ 1494 w 1500"/>
                <a:gd name="T39" fmla="*/ 727 h 2279"/>
                <a:gd name="T40" fmla="*/ 1483 w 1500"/>
                <a:gd name="T41" fmla="*/ 996 h 2279"/>
                <a:gd name="T42" fmla="*/ 1378 w 1500"/>
                <a:gd name="T43" fmla="*/ 1218 h 2279"/>
                <a:gd name="T44" fmla="*/ 1223 w 1500"/>
                <a:gd name="T45" fmla="*/ 1361 h 2279"/>
                <a:gd name="T46" fmla="*/ 988 w 1500"/>
                <a:gd name="T47" fmla="*/ 1463 h 2279"/>
                <a:gd name="T48" fmla="*/ 1085 w 1500"/>
                <a:gd name="T49" fmla="*/ 1529 h 2279"/>
                <a:gd name="T50" fmla="*/ 1240 w 1500"/>
                <a:gd name="T51" fmla="*/ 1674 h 2279"/>
                <a:gd name="T52" fmla="*/ 1338 w 1500"/>
                <a:gd name="T53" fmla="*/ 1855 h 2279"/>
                <a:gd name="T54" fmla="*/ 1401 w 1500"/>
                <a:gd name="T55" fmla="*/ 2125 h 2279"/>
                <a:gd name="T56" fmla="*/ 1405 w 1500"/>
                <a:gd name="T57" fmla="*/ 2249 h 2279"/>
                <a:gd name="T58" fmla="*/ 1359 w 1500"/>
                <a:gd name="T59" fmla="*/ 2279 h 2279"/>
                <a:gd name="T60" fmla="*/ 1283 w 1500"/>
                <a:gd name="T61" fmla="*/ 2029 h 2279"/>
                <a:gd name="T62" fmla="*/ 1217 w 1500"/>
                <a:gd name="T63" fmla="*/ 1830 h 2279"/>
                <a:gd name="T64" fmla="*/ 1105 w 1500"/>
                <a:gd name="T65" fmla="*/ 1672 h 2279"/>
                <a:gd name="T66" fmla="*/ 942 w 1500"/>
                <a:gd name="T67" fmla="*/ 1563 h 2279"/>
                <a:gd name="T68" fmla="*/ 894 w 1500"/>
                <a:gd name="T69" fmla="*/ 1511 h 2279"/>
                <a:gd name="T70" fmla="*/ 894 w 1500"/>
                <a:gd name="T71" fmla="*/ 1409 h 2279"/>
                <a:gd name="T72" fmla="*/ 929 w 1500"/>
                <a:gd name="T73" fmla="*/ 1373 h 2279"/>
                <a:gd name="T74" fmla="*/ 1085 w 1500"/>
                <a:gd name="T75" fmla="*/ 1323 h 2279"/>
                <a:gd name="T76" fmla="*/ 1240 w 1500"/>
                <a:gd name="T77" fmla="*/ 1221 h 2279"/>
                <a:gd name="T78" fmla="*/ 1365 w 1500"/>
                <a:gd name="T79" fmla="*/ 1034 h 2279"/>
                <a:gd name="T80" fmla="*/ 1394 w 1500"/>
                <a:gd name="T81" fmla="*/ 738 h 2279"/>
                <a:gd name="T82" fmla="*/ 1311 w 1500"/>
                <a:gd name="T83" fmla="*/ 445 h 2279"/>
                <a:gd name="T84" fmla="*/ 1224 w 1500"/>
                <a:gd name="T85" fmla="*/ 306 h 2279"/>
                <a:gd name="T86" fmla="*/ 1046 w 1500"/>
                <a:gd name="T87" fmla="*/ 161 h 2279"/>
                <a:gd name="T88" fmla="*/ 824 w 1500"/>
                <a:gd name="T89" fmla="*/ 102 h 2279"/>
                <a:gd name="T90" fmla="*/ 666 w 1500"/>
                <a:gd name="T91" fmla="*/ 112 h 2279"/>
                <a:gd name="T92" fmla="*/ 423 w 1500"/>
                <a:gd name="T93" fmla="*/ 217 h 2279"/>
                <a:gd name="T94" fmla="*/ 205 w 1500"/>
                <a:gd name="T95" fmla="*/ 464 h 2279"/>
                <a:gd name="T96" fmla="*/ 110 w 1500"/>
                <a:gd name="T97" fmla="*/ 731 h 2279"/>
                <a:gd name="T98" fmla="*/ 124 w 1500"/>
                <a:gd name="T99" fmla="*/ 1019 h 2279"/>
                <a:gd name="T100" fmla="*/ 237 w 1500"/>
                <a:gd name="T101" fmla="*/ 1224 h 2279"/>
                <a:gd name="T102" fmla="*/ 416 w 1500"/>
                <a:gd name="T103" fmla="*/ 1340 h 2279"/>
                <a:gd name="T104" fmla="*/ 620 w 1500"/>
                <a:gd name="T105" fmla="*/ 1382 h 2279"/>
                <a:gd name="T106" fmla="*/ 709 w 1500"/>
                <a:gd name="T107" fmla="*/ 1401 h 2279"/>
                <a:gd name="T108" fmla="*/ 726 w 1500"/>
                <a:gd name="T109" fmla="*/ 1474 h 2279"/>
                <a:gd name="T110" fmla="*/ 692 w 1500"/>
                <a:gd name="T111" fmla="*/ 1547 h 2279"/>
                <a:gd name="T112" fmla="*/ 562 w 1500"/>
                <a:gd name="T113" fmla="*/ 1632 h 2279"/>
                <a:gd name="T114" fmla="*/ 413 w 1500"/>
                <a:gd name="T115" fmla="*/ 1832 h 2279"/>
                <a:gd name="T116" fmla="*/ 351 w 1500"/>
                <a:gd name="T117" fmla="*/ 2027 h 2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00" h="2279">
                  <a:moveTo>
                    <a:pt x="1359" y="2279"/>
                  </a:moveTo>
                  <a:lnTo>
                    <a:pt x="1359" y="2279"/>
                  </a:lnTo>
                  <a:lnTo>
                    <a:pt x="1359" y="2279"/>
                  </a:lnTo>
                  <a:lnTo>
                    <a:pt x="271" y="2279"/>
                  </a:lnTo>
                  <a:lnTo>
                    <a:pt x="271" y="2279"/>
                  </a:lnTo>
                  <a:lnTo>
                    <a:pt x="261" y="2279"/>
                  </a:lnTo>
                  <a:lnTo>
                    <a:pt x="251" y="2274"/>
                  </a:lnTo>
                  <a:lnTo>
                    <a:pt x="242" y="2270"/>
                  </a:lnTo>
                  <a:lnTo>
                    <a:pt x="234" y="2263"/>
                  </a:lnTo>
                  <a:lnTo>
                    <a:pt x="234" y="2263"/>
                  </a:lnTo>
                  <a:lnTo>
                    <a:pt x="228" y="2254"/>
                  </a:lnTo>
                  <a:lnTo>
                    <a:pt x="224" y="2244"/>
                  </a:lnTo>
                  <a:lnTo>
                    <a:pt x="222" y="2234"/>
                  </a:lnTo>
                  <a:lnTo>
                    <a:pt x="221" y="2224"/>
                  </a:lnTo>
                  <a:lnTo>
                    <a:pt x="221" y="2224"/>
                  </a:lnTo>
                  <a:lnTo>
                    <a:pt x="226" y="2174"/>
                  </a:lnTo>
                  <a:lnTo>
                    <a:pt x="232" y="2128"/>
                  </a:lnTo>
                  <a:lnTo>
                    <a:pt x="239" y="2082"/>
                  </a:lnTo>
                  <a:lnTo>
                    <a:pt x="247" y="2040"/>
                  </a:lnTo>
                  <a:lnTo>
                    <a:pt x="255" y="2000"/>
                  </a:lnTo>
                  <a:lnTo>
                    <a:pt x="264" y="1961"/>
                  </a:lnTo>
                  <a:lnTo>
                    <a:pt x="274" y="1925"/>
                  </a:lnTo>
                  <a:lnTo>
                    <a:pt x="284" y="1891"/>
                  </a:lnTo>
                  <a:lnTo>
                    <a:pt x="294" y="1859"/>
                  </a:lnTo>
                  <a:lnTo>
                    <a:pt x="305" y="1828"/>
                  </a:lnTo>
                  <a:lnTo>
                    <a:pt x="317" y="1799"/>
                  </a:lnTo>
                  <a:lnTo>
                    <a:pt x="330" y="1773"/>
                  </a:lnTo>
                  <a:lnTo>
                    <a:pt x="341" y="1747"/>
                  </a:lnTo>
                  <a:lnTo>
                    <a:pt x="354" y="1724"/>
                  </a:lnTo>
                  <a:lnTo>
                    <a:pt x="369" y="1701"/>
                  </a:lnTo>
                  <a:lnTo>
                    <a:pt x="382" y="1680"/>
                  </a:lnTo>
                  <a:lnTo>
                    <a:pt x="396" y="1661"/>
                  </a:lnTo>
                  <a:lnTo>
                    <a:pt x="409" y="1642"/>
                  </a:lnTo>
                  <a:lnTo>
                    <a:pt x="423" y="1625"/>
                  </a:lnTo>
                  <a:lnTo>
                    <a:pt x="438" y="1609"/>
                  </a:lnTo>
                  <a:lnTo>
                    <a:pt x="466" y="1580"/>
                  </a:lnTo>
                  <a:lnTo>
                    <a:pt x="495" y="1556"/>
                  </a:lnTo>
                  <a:lnTo>
                    <a:pt x="524" y="1534"/>
                  </a:lnTo>
                  <a:lnTo>
                    <a:pt x="551" y="1516"/>
                  </a:lnTo>
                  <a:lnTo>
                    <a:pt x="603" y="1483"/>
                  </a:lnTo>
                  <a:lnTo>
                    <a:pt x="603" y="1483"/>
                  </a:lnTo>
                  <a:lnTo>
                    <a:pt x="606" y="1483"/>
                  </a:lnTo>
                  <a:lnTo>
                    <a:pt x="606" y="1483"/>
                  </a:lnTo>
                  <a:lnTo>
                    <a:pt x="548" y="1475"/>
                  </a:lnTo>
                  <a:lnTo>
                    <a:pt x="519" y="1471"/>
                  </a:lnTo>
                  <a:lnTo>
                    <a:pt x="489" y="1465"/>
                  </a:lnTo>
                  <a:lnTo>
                    <a:pt x="461" y="1460"/>
                  </a:lnTo>
                  <a:lnTo>
                    <a:pt x="430" y="1451"/>
                  </a:lnTo>
                  <a:lnTo>
                    <a:pt x="402" y="1442"/>
                  </a:lnTo>
                  <a:lnTo>
                    <a:pt x="371" y="1432"/>
                  </a:lnTo>
                  <a:lnTo>
                    <a:pt x="343" y="1421"/>
                  </a:lnTo>
                  <a:lnTo>
                    <a:pt x="314" y="1407"/>
                  </a:lnTo>
                  <a:lnTo>
                    <a:pt x="287" y="1392"/>
                  </a:lnTo>
                  <a:lnTo>
                    <a:pt x="259" y="1376"/>
                  </a:lnTo>
                  <a:lnTo>
                    <a:pt x="232" y="1358"/>
                  </a:lnTo>
                  <a:lnTo>
                    <a:pt x="208" y="1338"/>
                  </a:lnTo>
                  <a:lnTo>
                    <a:pt x="183" y="1315"/>
                  </a:lnTo>
                  <a:lnTo>
                    <a:pt x="160" y="1292"/>
                  </a:lnTo>
                  <a:lnTo>
                    <a:pt x="160" y="1292"/>
                  </a:lnTo>
                  <a:lnTo>
                    <a:pt x="132" y="1256"/>
                  </a:lnTo>
                  <a:lnTo>
                    <a:pt x="106" y="1218"/>
                  </a:lnTo>
                  <a:lnTo>
                    <a:pt x="81" y="1178"/>
                  </a:lnTo>
                  <a:lnTo>
                    <a:pt x="61" y="1138"/>
                  </a:lnTo>
                  <a:lnTo>
                    <a:pt x="44" y="1095"/>
                  </a:lnTo>
                  <a:lnTo>
                    <a:pt x="28" y="1052"/>
                  </a:lnTo>
                  <a:lnTo>
                    <a:pt x="17" y="1006"/>
                  </a:lnTo>
                  <a:lnTo>
                    <a:pt x="8" y="960"/>
                  </a:lnTo>
                  <a:lnTo>
                    <a:pt x="2" y="914"/>
                  </a:lnTo>
                  <a:lnTo>
                    <a:pt x="0" y="865"/>
                  </a:lnTo>
                  <a:lnTo>
                    <a:pt x="0" y="816"/>
                  </a:lnTo>
                  <a:lnTo>
                    <a:pt x="4" y="767"/>
                  </a:lnTo>
                  <a:lnTo>
                    <a:pt x="10" y="718"/>
                  </a:lnTo>
                  <a:lnTo>
                    <a:pt x="20" y="668"/>
                  </a:lnTo>
                  <a:lnTo>
                    <a:pt x="33" y="618"/>
                  </a:lnTo>
                  <a:lnTo>
                    <a:pt x="48" y="569"/>
                  </a:lnTo>
                  <a:lnTo>
                    <a:pt x="48" y="569"/>
                  </a:lnTo>
                  <a:lnTo>
                    <a:pt x="58" y="542"/>
                  </a:lnTo>
                  <a:lnTo>
                    <a:pt x="68" y="514"/>
                  </a:lnTo>
                  <a:lnTo>
                    <a:pt x="80" y="488"/>
                  </a:lnTo>
                  <a:lnTo>
                    <a:pt x="91" y="462"/>
                  </a:lnTo>
                  <a:lnTo>
                    <a:pt x="119" y="414"/>
                  </a:lnTo>
                  <a:lnTo>
                    <a:pt x="147" y="365"/>
                  </a:lnTo>
                  <a:lnTo>
                    <a:pt x="179" y="320"/>
                  </a:lnTo>
                  <a:lnTo>
                    <a:pt x="212" y="277"/>
                  </a:lnTo>
                  <a:lnTo>
                    <a:pt x="249" y="237"/>
                  </a:lnTo>
                  <a:lnTo>
                    <a:pt x="287" y="200"/>
                  </a:lnTo>
                  <a:lnTo>
                    <a:pt x="327" y="164"/>
                  </a:lnTo>
                  <a:lnTo>
                    <a:pt x="347" y="148"/>
                  </a:lnTo>
                  <a:lnTo>
                    <a:pt x="369" y="132"/>
                  </a:lnTo>
                  <a:lnTo>
                    <a:pt x="390" y="118"/>
                  </a:lnTo>
                  <a:lnTo>
                    <a:pt x="412" y="103"/>
                  </a:lnTo>
                  <a:lnTo>
                    <a:pt x="435" y="90"/>
                  </a:lnTo>
                  <a:lnTo>
                    <a:pt x="458" y="79"/>
                  </a:lnTo>
                  <a:lnTo>
                    <a:pt x="479" y="67"/>
                  </a:lnTo>
                  <a:lnTo>
                    <a:pt x="504" y="56"/>
                  </a:lnTo>
                  <a:lnTo>
                    <a:pt x="527" y="47"/>
                  </a:lnTo>
                  <a:lnTo>
                    <a:pt x="551" y="39"/>
                  </a:lnTo>
                  <a:lnTo>
                    <a:pt x="574" y="30"/>
                  </a:lnTo>
                  <a:lnTo>
                    <a:pt x="598" y="23"/>
                  </a:lnTo>
                  <a:lnTo>
                    <a:pt x="623" y="17"/>
                  </a:lnTo>
                  <a:lnTo>
                    <a:pt x="647" y="13"/>
                  </a:lnTo>
                  <a:lnTo>
                    <a:pt x="647" y="13"/>
                  </a:lnTo>
                  <a:lnTo>
                    <a:pt x="683" y="7"/>
                  </a:lnTo>
                  <a:lnTo>
                    <a:pt x="719" y="3"/>
                  </a:lnTo>
                  <a:lnTo>
                    <a:pt x="753" y="0"/>
                  </a:lnTo>
                  <a:lnTo>
                    <a:pt x="788" y="0"/>
                  </a:lnTo>
                  <a:lnTo>
                    <a:pt x="788" y="0"/>
                  </a:lnTo>
                  <a:lnTo>
                    <a:pt x="830" y="1"/>
                  </a:lnTo>
                  <a:lnTo>
                    <a:pt x="870" y="4"/>
                  </a:lnTo>
                  <a:lnTo>
                    <a:pt x="910" y="10"/>
                  </a:lnTo>
                  <a:lnTo>
                    <a:pt x="947" y="17"/>
                  </a:lnTo>
                  <a:lnTo>
                    <a:pt x="986" y="27"/>
                  </a:lnTo>
                  <a:lnTo>
                    <a:pt x="1022" y="40"/>
                  </a:lnTo>
                  <a:lnTo>
                    <a:pt x="1058" y="54"/>
                  </a:lnTo>
                  <a:lnTo>
                    <a:pt x="1094" y="70"/>
                  </a:lnTo>
                  <a:lnTo>
                    <a:pt x="1127" y="89"/>
                  </a:lnTo>
                  <a:lnTo>
                    <a:pt x="1160" y="109"/>
                  </a:lnTo>
                  <a:lnTo>
                    <a:pt x="1190" y="132"/>
                  </a:lnTo>
                  <a:lnTo>
                    <a:pt x="1220" y="156"/>
                  </a:lnTo>
                  <a:lnTo>
                    <a:pt x="1249" y="184"/>
                  </a:lnTo>
                  <a:lnTo>
                    <a:pt x="1276" y="212"/>
                  </a:lnTo>
                  <a:lnTo>
                    <a:pt x="1303" y="243"/>
                  </a:lnTo>
                  <a:lnTo>
                    <a:pt x="1328" y="274"/>
                  </a:lnTo>
                  <a:lnTo>
                    <a:pt x="1328" y="274"/>
                  </a:lnTo>
                  <a:lnTo>
                    <a:pt x="1344" y="297"/>
                  </a:lnTo>
                  <a:lnTo>
                    <a:pt x="1359" y="322"/>
                  </a:lnTo>
                  <a:lnTo>
                    <a:pt x="1374" y="348"/>
                  </a:lnTo>
                  <a:lnTo>
                    <a:pt x="1388" y="373"/>
                  </a:lnTo>
                  <a:lnTo>
                    <a:pt x="1401" y="401"/>
                  </a:lnTo>
                  <a:lnTo>
                    <a:pt x="1414" y="428"/>
                  </a:lnTo>
                  <a:lnTo>
                    <a:pt x="1426" y="455"/>
                  </a:lnTo>
                  <a:lnTo>
                    <a:pt x="1437" y="484"/>
                  </a:lnTo>
                  <a:lnTo>
                    <a:pt x="1447" y="513"/>
                  </a:lnTo>
                  <a:lnTo>
                    <a:pt x="1456" y="543"/>
                  </a:lnTo>
                  <a:lnTo>
                    <a:pt x="1464" y="573"/>
                  </a:lnTo>
                  <a:lnTo>
                    <a:pt x="1473" y="603"/>
                  </a:lnTo>
                  <a:lnTo>
                    <a:pt x="1480" y="633"/>
                  </a:lnTo>
                  <a:lnTo>
                    <a:pt x="1486" y="665"/>
                  </a:lnTo>
                  <a:lnTo>
                    <a:pt x="1490" y="695"/>
                  </a:lnTo>
                  <a:lnTo>
                    <a:pt x="1494" y="727"/>
                  </a:lnTo>
                  <a:lnTo>
                    <a:pt x="1494" y="727"/>
                  </a:lnTo>
                  <a:lnTo>
                    <a:pt x="1499" y="777"/>
                  </a:lnTo>
                  <a:lnTo>
                    <a:pt x="1500" y="825"/>
                  </a:lnTo>
                  <a:lnTo>
                    <a:pt x="1500" y="871"/>
                  </a:lnTo>
                  <a:lnTo>
                    <a:pt x="1496" y="915"/>
                  </a:lnTo>
                  <a:lnTo>
                    <a:pt x="1490" y="957"/>
                  </a:lnTo>
                  <a:lnTo>
                    <a:pt x="1483" y="996"/>
                  </a:lnTo>
                  <a:lnTo>
                    <a:pt x="1473" y="1033"/>
                  </a:lnTo>
                  <a:lnTo>
                    <a:pt x="1460" y="1069"/>
                  </a:lnTo>
                  <a:lnTo>
                    <a:pt x="1447" y="1102"/>
                  </a:lnTo>
                  <a:lnTo>
                    <a:pt x="1431" y="1135"/>
                  </a:lnTo>
                  <a:lnTo>
                    <a:pt x="1415" y="1164"/>
                  </a:lnTo>
                  <a:lnTo>
                    <a:pt x="1397" y="1192"/>
                  </a:lnTo>
                  <a:lnTo>
                    <a:pt x="1378" y="1218"/>
                  </a:lnTo>
                  <a:lnTo>
                    <a:pt x="1358" y="1244"/>
                  </a:lnTo>
                  <a:lnTo>
                    <a:pt x="1336" y="1267"/>
                  </a:lnTo>
                  <a:lnTo>
                    <a:pt x="1315" y="1289"/>
                  </a:lnTo>
                  <a:lnTo>
                    <a:pt x="1292" y="1309"/>
                  </a:lnTo>
                  <a:lnTo>
                    <a:pt x="1269" y="1327"/>
                  </a:lnTo>
                  <a:lnTo>
                    <a:pt x="1246" y="1345"/>
                  </a:lnTo>
                  <a:lnTo>
                    <a:pt x="1223" y="1361"/>
                  </a:lnTo>
                  <a:lnTo>
                    <a:pt x="1200" y="1375"/>
                  </a:lnTo>
                  <a:lnTo>
                    <a:pt x="1177" y="1388"/>
                  </a:lnTo>
                  <a:lnTo>
                    <a:pt x="1133" y="1411"/>
                  </a:lnTo>
                  <a:lnTo>
                    <a:pt x="1089" y="1430"/>
                  </a:lnTo>
                  <a:lnTo>
                    <a:pt x="1051" y="1444"/>
                  </a:lnTo>
                  <a:lnTo>
                    <a:pt x="1016" y="1455"/>
                  </a:lnTo>
                  <a:lnTo>
                    <a:pt x="988" y="1463"/>
                  </a:lnTo>
                  <a:lnTo>
                    <a:pt x="988" y="1463"/>
                  </a:lnTo>
                  <a:lnTo>
                    <a:pt x="988" y="1473"/>
                  </a:lnTo>
                  <a:lnTo>
                    <a:pt x="988" y="1473"/>
                  </a:lnTo>
                  <a:lnTo>
                    <a:pt x="1009" y="1484"/>
                  </a:lnTo>
                  <a:lnTo>
                    <a:pt x="1009" y="1484"/>
                  </a:lnTo>
                  <a:lnTo>
                    <a:pt x="1056" y="1511"/>
                  </a:lnTo>
                  <a:lnTo>
                    <a:pt x="1085" y="1529"/>
                  </a:lnTo>
                  <a:lnTo>
                    <a:pt x="1114" y="1549"/>
                  </a:lnTo>
                  <a:lnTo>
                    <a:pt x="1145" y="1573"/>
                  </a:lnTo>
                  <a:lnTo>
                    <a:pt x="1177" y="1602"/>
                  </a:lnTo>
                  <a:lnTo>
                    <a:pt x="1193" y="1618"/>
                  </a:lnTo>
                  <a:lnTo>
                    <a:pt x="1209" y="1635"/>
                  </a:lnTo>
                  <a:lnTo>
                    <a:pt x="1224" y="1654"/>
                  </a:lnTo>
                  <a:lnTo>
                    <a:pt x="1240" y="1674"/>
                  </a:lnTo>
                  <a:lnTo>
                    <a:pt x="1256" y="1695"/>
                  </a:lnTo>
                  <a:lnTo>
                    <a:pt x="1270" y="1717"/>
                  </a:lnTo>
                  <a:lnTo>
                    <a:pt x="1285" y="1741"/>
                  </a:lnTo>
                  <a:lnTo>
                    <a:pt x="1299" y="1767"/>
                  </a:lnTo>
                  <a:lnTo>
                    <a:pt x="1313" y="1794"/>
                  </a:lnTo>
                  <a:lnTo>
                    <a:pt x="1326" y="1825"/>
                  </a:lnTo>
                  <a:lnTo>
                    <a:pt x="1338" y="1855"/>
                  </a:lnTo>
                  <a:lnTo>
                    <a:pt x="1349" y="1888"/>
                  </a:lnTo>
                  <a:lnTo>
                    <a:pt x="1361" y="1922"/>
                  </a:lnTo>
                  <a:lnTo>
                    <a:pt x="1371" y="1958"/>
                  </a:lnTo>
                  <a:lnTo>
                    <a:pt x="1380" y="1997"/>
                  </a:lnTo>
                  <a:lnTo>
                    <a:pt x="1388" y="2037"/>
                  </a:lnTo>
                  <a:lnTo>
                    <a:pt x="1395" y="2080"/>
                  </a:lnTo>
                  <a:lnTo>
                    <a:pt x="1401" y="2125"/>
                  </a:lnTo>
                  <a:lnTo>
                    <a:pt x="1405" y="2172"/>
                  </a:lnTo>
                  <a:lnTo>
                    <a:pt x="1410" y="2221"/>
                  </a:lnTo>
                  <a:lnTo>
                    <a:pt x="1410" y="2221"/>
                  </a:lnTo>
                  <a:lnTo>
                    <a:pt x="1410" y="2228"/>
                  </a:lnTo>
                  <a:lnTo>
                    <a:pt x="1410" y="2228"/>
                  </a:lnTo>
                  <a:lnTo>
                    <a:pt x="1408" y="2238"/>
                  </a:lnTo>
                  <a:lnTo>
                    <a:pt x="1405" y="2249"/>
                  </a:lnTo>
                  <a:lnTo>
                    <a:pt x="1401" y="2257"/>
                  </a:lnTo>
                  <a:lnTo>
                    <a:pt x="1395" y="2264"/>
                  </a:lnTo>
                  <a:lnTo>
                    <a:pt x="1387" y="2270"/>
                  </a:lnTo>
                  <a:lnTo>
                    <a:pt x="1378" y="2276"/>
                  </a:lnTo>
                  <a:lnTo>
                    <a:pt x="1370" y="2279"/>
                  </a:lnTo>
                  <a:lnTo>
                    <a:pt x="1359" y="2279"/>
                  </a:lnTo>
                  <a:lnTo>
                    <a:pt x="1359" y="2279"/>
                  </a:lnTo>
                  <a:close/>
                  <a:moveTo>
                    <a:pt x="328" y="2178"/>
                  </a:moveTo>
                  <a:lnTo>
                    <a:pt x="1305" y="2178"/>
                  </a:lnTo>
                  <a:lnTo>
                    <a:pt x="1305" y="2178"/>
                  </a:lnTo>
                  <a:lnTo>
                    <a:pt x="1301" y="2138"/>
                  </a:lnTo>
                  <a:lnTo>
                    <a:pt x="1296" y="2099"/>
                  </a:lnTo>
                  <a:lnTo>
                    <a:pt x="1291" y="2063"/>
                  </a:lnTo>
                  <a:lnTo>
                    <a:pt x="1283" y="2029"/>
                  </a:lnTo>
                  <a:lnTo>
                    <a:pt x="1276" y="1994"/>
                  </a:lnTo>
                  <a:lnTo>
                    <a:pt x="1268" y="1964"/>
                  </a:lnTo>
                  <a:lnTo>
                    <a:pt x="1259" y="1934"/>
                  </a:lnTo>
                  <a:lnTo>
                    <a:pt x="1250" y="1905"/>
                  </a:lnTo>
                  <a:lnTo>
                    <a:pt x="1240" y="1879"/>
                  </a:lnTo>
                  <a:lnTo>
                    <a:pt x="1229" y="1853"/>
                  </a:lnTo>
                  <a:lnTo>
                    <a:pt x="1217" y="1830"/>
                  </a:lnTo>
                  <a:lnTo>
                    <a:pt x="1206" y="1807"/>
                  </a:lnTo>
                  <a:lnTo>
                    <a:pt x="1194" y="1786"/>
                  </a:lnTo>
                  <a:lnTo>
                    <a:pt x="1183" y="1767"/>
                  </a:lnTo>
                  <a:lnTo>
                    <a:pt x="1170" y="1749"/>
                  </a:lnTo>
                  <a:lnTo>
                    <a:pt x="1157" y="1731"/>
                  </a:lnTo>
                  <a:lnTo>
                    <a:pt x="1131" y="1700"/>
                  </a:lnTo>
                  <a:lnTo>
                    <a:pt x="1105" y="1672"/>
                  </a:lnTo>
                  <a:lnTo>
                    <a:pt x="1078" y="1649"/>
                  </a:lnTo>
                  <a:lnTo>
                    <a:pt x="1052" y="1629"/>
                  </a:lnTo>
                  <a:lnTo>
                    <a:pt x="1028" y="1612"/>
                  </a:lnTo>
                  <a:lnTo>
                    <a:pt x="1003" y="1596"/>
                  </a:lnTo>
                  <a:lnTo>
                    <a:pt x="962" y="1573"/>
                  </a:lnTo>
                  <a:lnTo>
                    <a:pt x="962" y="1573"/>
                  </a:lnTo>
                  <a:lnTo>
                    <a:pt x="942" y="1563"/>
                  </a:lnTo>
                  <a:lnTo>
                    <a:pt x="926" y="1553"/>
                  </a:lnTo>
                  <a:lnTo>
                    <a:pt x="926" y="1553"/>
                  </a:lnTo>
                  <a:lnTo>
                    <a:pt x="917" y="1546"/>
                  </a:lnTo>
                  <a:lnTo>
                    <a:pt x="909" y="1539"/>
                  </a:lnTo>
                  <a:lnTo>
                    <a:pt x="903" y="1530"/>
                  </a:lnTo>
                  <a:lnTo>
                    <a:pt x="897" y="1521"/>
                  </a:lnTo>
                  <a:lnTo>
                    <a:pt x="894" y="1511"/>
                  </a:lnTo>
                  <a:lnTo>
                    <a:pt x="890" y="1501"/>
                  </a:lnTo>
                  <a:lnTo>
                    <a:pt x="887" y="1481"/>
                  </a:lnTo>
                  <a:lnTo>
                    <a:pt x="887" y="1460"/>
                  </a:lnTo>
                  <a:lnTo>
                    <a:pt x="888" y="1441"/>
                  </a:lnTo>
                  <a:lnTo>
                    <a:pt x="891" y="1424"/>
                  </a:lnTo>
                  <a:lnTo>
                    <a:pt x="894" y="1409"/>
                  </a:lnTo>
                  <a:lnTo>
                    <a:pt x="894" y="1409"/>
                  </a:lnTo>
                  <a:lnTo>
                    <a:pt x="896" y="1402"/>
                  </a:lnTo>
                  <a:lnTo>
                    <a:pt x="900" y="1395"/>
                  </a:lnTo>
                  <a:lnTo>
                    <a:pt x="904" y="1389"/>
                  </a:lnTo>
                  <a:lnTo>
                    <a:pt x="909" y="1384"/>
                  </a:lnTo>
                  <a:lnTo>
                    <a:pt x="914" y="1379"/>
                  </a:lnTo>
                  <a:lnTo>
                    <a:pt x="921" y="1375"/>
                  </a:lnTo>
                  <a:lnTo>
                    <a:pt x="929" y="1373"/>
                  </a:lnTo>
                  <a:lnTo>
                    <a:pt x="936" y="1371"/>
                  </a:lnTo>
                  <a:lnTo>
                    <a:pt x="936" y="1371"/>
                  </a:lnTo>
                  <a:lnTo>
                    <a:pt x="965" y="1365"/>
                  </a:lnTo>
                  <a:lnTo>
                    <a:pt x="990" y="1358"/>
                  </a:lnTo>
                  <a:lnTo>
                    <a:pt x="1025" y="1348"/>
                  </a:lnTo>
                  <a:lnTo>
                    <a:pt x="1064" y="1333"/>
                  </a:lnTo>
                  <a:lnTo>
                    <a:pt x="1085" y="1323"/>
                  </a:lnTo>
                  <a:lnTo>
                    <a:pt x="1107" y="1313"/>
                  </a:lnTo>
                  <a:lnTo>
                    <a:pt x="1128" y="1302"/>
                  </a:lnTo>
                  <a:lnTo>
                    <a:pt x="1151" y="1289"/>
                  </a:lnTo>
                  <a:lnTo>
                    <a:pt x="1174" y="1274"/>
                  </a:lnTo>
                  <a:lnTo>
                    <a:pt x="1196" y="1259"/>
                  </a:lnTo>
                  <a:lnTo>
                    <a:pt x="1219" y="1241"/>
                  </a:lnTo>
                  <a:lnTo>
                    <a:pt x="1240" y="1221"/>
                  </a:lnTo>
                  <a:lnTo>
                    <a:pt x="1262" y="1200"/>
                  </a:lnTo>
                  <a:lnTo>
                    <a:pt x="1282" y="1178"/>
                  </a:lnTo>
                  <a:lnTo>
                    <a:pt x="1302" y="1152"/>
                  </a:lnTo>
                  <a:lnTo>
                    <a:pt x="1319" y="1126"/>
                  </a:lnTo>
                  <a:lnTo>
                    <a:pt x="1336" y="1098"/>
                  </a:lnTo>
                  <a:lnTo>
                    <a:pt x="1352" y="1067"/>
                  </a:lnTo>
                  <a:lnTo>
                    <a:pt x="1365" y="1034"/>
                  </a:lnTo>
                  <a:lnTo>
                    <a:pt x="1377" y="998"/>
                  </a:lnTo>
                  <a:lnTo>
                    <a:pt x="1387" y="961"/>
                  </a:lnTo>
                  <a:lnTo>
                    <a:pt x="1392" y="922"/>
                  </a:lnTo>
                  <a:lnTo>
                    <a:pt x="1398" y="879"/>
                  </a:lnTo>
                  <a:lnTo>
                    <a:pt x="1400" y="835"/>
                  </a:lnTo>
                  <a:lnTo>
                    <a:pt x="1398" y="787"/>
                  </a:lnTo>
                  <a:lnTo>
                    <a:pt x="1394" y="738"/>
                  </a:lnTo>
                  <a:lnTo>
                    <a:pt x="1394" y="738"/>
                  </a:lnTo>
                  <a:lnTo>
                    <a:pt x="1385" y="682"/>
                  </a:lnTo>
                  <a:lnTo>
                    <a:pt x="1374" y="628"/>
                  </a:lnTo>
                  <a:lnTo>
                    <a:pt x="1359" y="573"/>
                  </a:lnTo>
                  <a:lnTo>
                    <a:pt x="1342" y="520"/>
                  </a:lnTo>
                  <a:lnTo>
                    <a:pt x="1322" y="470"/>
                  </a:lnTo>
                  <a:lnTo>
                    <a:pt x="1311" y="445"/>
                  </a:lnTo>
                  <a:lnTo>
                    <a:pt x="1299" y="421"/>
                  </a:lnTo>
                  <a:lnTo>
                    <a:pt x="1286" y="398"/>
                  </a:lnTo>
                  <a:lnTo>
                    <a:pt x="1273" y="376"/>
                  </a:lnTo>
                  <a:lnTo>
                    <a:pt x="1259" y="355"/>
                  </a:lnTo>
                  <a:lnTo>
                    <a:pt x="1246" y="333"/>
                  </a:lnTo>
                  <a:lnTo>
                    <a:pt x="1246" y="333"/>
                  </a:lnTo>
                  <a:lnTo>
                    <a:pt x="1224" y="306"/>
                  </a:lnTo>
                  <a:lnTo>
                    <a:pt x="1203" y="280"/>
                  </a:lnTo>
                  <a:lnTo>
                    <a:pt x="1180" y="256"/>
                  </a:lnTo>
                  <a:lnTo>
                    <a:pt x="1156" y="234"/>
                  </a:lnTo>
                  <a:lnTo>
                    <a:pt x="1130" y="212"/>
                  </a:lnTo>
                  <a:lnTo>
                    <a:pt x="1102" y="194"/>
                  </a:lnTo>
                  <a:lnTo>
                    <a:pt x="1075" y="177"/>
                  </a:lnTo>
                  <a:lnTo>
                    <a:pt x="1046" y="161"/>
                  </a:lnTo>
                  <a:lnTo>
                    <a:pt x="1018" y="146"/>
                  </a:lnTo>
                  <a:lnTo>
                    <a:pt x="988" y="135"/>
                  </a:lnTo>
                  <a:lnTo>
                    <a:pt x="956" y="125"/>
                  </a:lnTo>
                  <a:lnTo>
                    <a:pt x="924" y="116"/>
                  </a:lnTo>
                  <a:lnTo>
                    <a:pt x="891" y="109"/>
                  </a:lnTo>
                  <a:lnTo>
                    <a:pt x="857" y="105"/>
                  </a:lnTo>
                  <a:lnTo>
                    <a:pt x="824" y="102"/>
                  </a:lnTo>
                  <a:lnTo>
                    <a:pt x="788" y="100"/>
                  </a:lnTo>
                  <a:lnTo>
                    <a:pt x="788" y="100"/>
                  </a:lnTo>
                  <a:lnTo>
                    <a:pt x="758" y="102"/>
                  </a:lnTo>
                  <a:lnTo>
                    <a:pt x="728" y="103"/>
                  </a:lnTo>
                  <a:lnTo>
                    <a:pt x="696" y="108"/>
                  </a:lnTo>
                  <a:lnTo>
                    <a:pt x="666" y="112"/>
                  </a:lnTo>
                  <a:lnTo>
                    <a:pt x="666" y="112"/>
                  </a:lnTo>
                  <a:lnTo>
                    <a:pt x="644" y="116"/>
                  </a:lnTo>
                  <a:lnTo>
                    <a:pt x="623" y="122"/>
                  </a:lnTo>
                  <a:lnTo>
                    <a:pt x="581" y="135"/>
                  </a:lnTo>
                  <a:lnTo>
                    <a:pt x="539" y="151"/>
                  </a:lnTo>
                  <a:lnTo>
                    <a:pt x="501" y="169"/>
                  </a:lnTo>
                  <a:lnTo>
                    <a:pt x="462" y="192"/>
                  </a:lnTo>
                  <a:lnTo>
                    <a:pt x="423" y="217"/>
                  </a:lnTo>
                  <a:lnTo>
                    <a:pt x="387" y="246"/>
                  </a:lnTo>
                  <a:lnTo>
                    <a:pt x="353" y="276"/>
                  </a:lnTo>
                  <a:lnTo>
                    <a:pt x="320" y="309"/>
                  </a:lnTo>
                  <a:lnTo>
                    <a:pt x="288" y="345"/>
                  </a:lnTo>
                  <a:lnTo>
                    <a:pt x="258" y="382"/>
                  </a:lnTo>
                  <a:lnTo>
                    <a:pt x="231" y="422"/>
                  </a:lnTo>
                  <a:lnTo>
                    <a:pt x="205" y="464"/>
                  </a:lnTo>
                  <a:lnTo>
                    <a:pt x="182" y="508"/>
                  </a:lnTo>
                  <a:lnTo>
                    <a:pt x="162" y="554"/>
                  </a:lnTo>
                  <a:lnTo>
                    <a:pt x="143" y="602"/>
                  </a:lnTo>
                  <a:lnTo>
                    <a:pt x="143" y="602"/>
                  </a:lnTo>
                  <a:lnTo>
                    <a:pt x="130" y="645"/>
                  </a:lnTo>
                  <a:lnTo>
                    <a:pt x="119" y="688"/>
                  </a:lnTo>
                  <a:lnTo>
                    <a:pt x="110" y="731"/>
                  </a:lnTo>
                  <a:lnTo>
                    <a:pt x="104" y="774"/>
                  </a:lnTo>
                  <a:lnTo>
                    <a:pt x="102" y="817"/>
                  </a:lnTo>
                  <a:lnTo>
                    <a:pt x="100" y="859"/>
                  </a:lnTo>
                  <a:lnTo>
                    <a:pt x="103" y="899"/>
                  </a:lnTo>
                  <a:lnTo>
                    <a:pt x="107" y="941"/>
                  </a:lnTo>
                  <a:lnTo>
                    <a:pt x="114" y="980"/>
                  </a:lnTo>
                  <a:lnTo>
                    <a:pt x="124" y="1019"/>
                  </a:lnTo>
                  <a:lnTo>
                    <a:pt x="137" y="1056"/>
                  </a:lnTo>
                  <a:lnTo>
                    <a:pt x="152" y="1093"/>
                  </a:lnTo>
                  <a:lnTo>
                    <a:pt x="169" y="1128"/>
                  </a:lnTo>
                  <a:lnTo>
                    <a:pt x="189" y="1162"/>
                  </a:lnTo>
                  <a:lnTo>
                    <a:pt x="212" y="1194"/>
                  </a:lnTo>
                  <a:lnTo>
                    <a:pt x="237" y="1224"/>
                  </a:lnTo>
                  <a:lnTo>
                    <a:pt x="237" y="1224"/>
                  </a:lnTo>
                  <a:lnTo>
                    <a:pt x="258" y="1247"/>
                  </a:lnTo>
                  <a:lnTo>
                    <a:pt x="282" y="1267"/>
                  </a:lnTo>
                  <a:lnTo>
                    <a:pt x="307" y="1286"/>
                  </a:lnTo>
                  <a:lnTo>
                    <a:pt x="333" y="1303"/>
                  </a:lnTo>
                  <a:lnTo>
                    <a:pt x="360" y="1317"/>
                  </a:lnTo>
                  <a:lnTo>
                    <a:pt x="387" y="1330"/>
                  </a:lnTo>
                  <a:lnTo>
                    <a:pt x="416" y="1340"/>
                  </a:lnTo>
                  <a:lnTo>
                    <a:pt x="445" y="1350"/>
                  </a:lnTo>
                  <a:lnTo>
                    <a:pt x="475" y="1359"/>
                  </a:lnTo>
                  <a:lnTo>
                    <a:pt x="504" y="1366"/>
                  </a:lnTo>
                  <a:lnTo>
                    <a:pt x="534" y="1372"/>
                  </a:lnTo>
                  <a:lnTo>
                    <a:pt x="562" y="1376"/>
                  </a:lnTo>
                  <a:lnTo>
                    <a:pt x="591" y="1379"/>
                  </a:lnTo>
                  <a:lnTo>
                    <a:pt x="620" y="1382"/>
                  </a:lnTo>
                  <a:lnTo>
                    <a:pt x="673" y="1385"/>
                  </a:lnTo>
                  <a:lnTo>
                    <a:pt x="673" y="1385"/>
                  </a:lnTo>
                  <a:lnTo>
                    <a:pt x="682" y="1385"/>
                  </a:lnTo>
                  <a:lnTo>
                    <a:pt x="689" y="1388"/>
                  </a:lnTo>
                  <a:lnTo>
                    <a:pt x="696" y="1391"/>
                  </a:lnTo>
                  <a:lnTo>
                    <a:pt x="703" y="1395"/>
                  </a:lnTo>
                  <a:lnTo>
                    <a:pt x="709" y="1401"/>
                  </a:lnTo>
                  <a:lnTo>
                    <a:pt x="713" y="1407"/>
                  </a:lnTo>
                  <a:lnTo>
                    <a:pt x="718" y="1414"/>
                  </a:lnTo>
                  <a:lnTo>
                    <a:pt x="720" y="1421"/>
                  </a:lnTo>
                  <a:lnTo>
                    <a:pt x="720" y="1421"/>
                  </a:lnTo>
                  <a:lnTo>
                    <a:pt x="725" y="1438"/>
                  </a:lnTo>
                  <a:lnTo>
                    <a:pt x="726" y="1455"/>
                  </a:lnTo>
                  <a:lnTo>
                    <a:pt x="726" y="1474"/>
                  </a:lnTo>
                  <a:lnTo>
                    <a:pt x="723" y="1493"/>
                  </a:lnTo>
                  <a:lnTo>
                    <a:pt x="718" y="1510"/>
                  </a:lnTo>
                  <a:lnTo>
                    <a:pt x="715" y="1519"/>
                  </a:lnTo>
                  <a:lnTo>
                    <a:pt x="710" y="1526"/>
                  </a:lnTo>
                  <a:lnTo>
                    <a:pt x="705" y="1534"/>
                  </a:lnTo>
                  <a:lnTo>
                    <a:pt x="699" y="1540"/>
                  </a:lnTo>
                  <a:lnTo>
                    <a:pt x="692" y="1547"/>
                  </a:lnTo>
                  <a:lnTo>
                    <a:pt x="683" y="1553"/>
                  </a:lnTo>
                  <a:lnTo>
                    <a:pt x="683" y="1553"/>
                  </a:lnTo>
                  <a:lnTo>
                    <a:pt x="656" y="1570"/>
                  </a:lnTo>
                  <a:lnTo>
                    <a:pt x="656" y="1570"/>
                  </a:lnTo>
                  <a:lnTo>
                    <a:pt x="610" y="1598"/>
                  </a:lnTo>
                  <a:lnTo>
                    <a:pt x="585" y="1613"/>
                  </a:lnTo>
                  <a:lnTo>
                    <a:pt x="562" y="1632"/>
                  </a:lnTo>
                  <a:lnTo>
                    <a:pt x="538" y="1652"/>
                  </a:lnTo>
                  <a:lnTo>
                    <a:pt x="514" y="1677"/>
                  </a:lnTo>
                  <a:lnTo>
                    <a:pt x="491" y="1704"/>
                  </a:lnTo>
                  <a:lnTo>
                    <a:pt x="468" y="1734"/>
                  </a:lnTo>
                  <a:lnTo>
                    <a:pt x="445" y="1770"/>
                  </a:lnTo>
                  <a:lnTo>
                    <a:pt x="423" y="1809"/>
                  </a:lnTo>
                  <a:lnTo>
                    <a:pt x="413" y="1832"/>
                  </a:lnTo>
                  <a:lnTo>
                    <a:pt x="403" y="1855"/>
                  </a:lnTo>
                  <a:lnTo>
                    <a:pt x="393" y="1879"/>
                  </a:lnTo>
                  <a:lnTo>
                    <a:pt x="384" y="1907"/>
                  </a:lnTo>
                  <a:lnTo>
                    <a:pt x="376" y="1934"/>
                  </a:lnTo>
                  <a:lnTo>
                    <a:pt x="367" y="1964"/>
                  </a:lnTo>
                  <a:lnTo>
                    <a:pt x="360" y="1994"/>
                  </a:lnTo>
                  <a:lnTo>
                    <a:pt x="351" y="2027"/>
                  </a:lnTo>
                  <a:lnTo>
                    <a:pt x="346" y="2062"/>
                  </a:lnTo>
                  <a:lnTo>
                    <a:pt x="338" y="2099"/>
                  </a:lnTo>
                  <a:lnTo>
                    <a:pt x="333" y="2138"/>
                  </a:lnTo>
                  <a:lnTo>
                    <a:pt x="328" y="2178"/>
                  </a:lnTo>
                  <a:lnTo>
                    <a:pt x="328" y="21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29" name="Freeform 12"/>
            <p:cNvSpPr/>
            <p:nvPr/>
          </p:nvSpPr>
          <p:spPr bwMode="auto">
            <a:xfrm>
              <a:off x="7620788" y="4383410"/>
              <a:ext cx="828675" cy="1292225"/>
            </a:xfrm>
            <a:custGeom>
              <a:avLst/>
              <a:gdLst>
                <a:gd name="T0" fmla="*/ 1001 w 1568"/>
                <a:gd name="T1" fmla="*/ 1630 h 2444"/>
                <a:gd name="T2" fmla="*/ 994 w 1568"/>
                <a:gd name="T3" fmla="*/ 1582 h 2444"/>
                <a:gd name="T4" fmla="*/ 1000 w 1568"/>
                <a:gd name="T5" fmla="*/ 1541 h 2444"/>
                <a:gd name="T6" fmla="*/ 1146 w 1568"/>
                <a:gd name="T7" fmla="*/ 1498 h 2444"/>
                <a:gd name="T8" fmla="*/ 1254 w 1568"/>
                <a:gd name="T9" fmla="*/ 1444 h 2444"/>
                <a:gd name="T10" fmla="*/ 1366 w 1568"/>
                <a:gd name="T11" fmla="*/ 1362 h 2444"/>
                <a:gd name="T12" fmla="*/ 1466 w 1568"/>
                <a:gd name="T13" fmla="*/ 1246 h 2444"/>
                <a:gd name="T14" fmla="*/ 1538 w 1568"/>
                <a:gd name="T15" fmla="*/ 1089 h 2444"/>
                <a:gd name="T16" fmla="*/ 1560 w 1568"/>
                <a:gd name="T17" fmla="*/ 995 h 2444"/>
                <a:gd name="T18" fmla="*/ 1568 w 1568"/>
                <a:gd name="T19" fmla="*/ 888 h 2444"/>
                <a:gd name="T20" fmla="*/ 1561 w 1568"/>
                <a:gd name="T21" fmla="*/ 768 h 2444"/>
                <a:gd name="T22" fmla="*/ 1547 w 1568"/>
                <a:gd name="T23" fmla="*/ 674 h 2444"/>
                <a:gd name="T24" fmla="*/ 1514 w 1568"/>
                <a:gd name="T25" fmla="*/ 548 h 2444"/>
                <a:gd name="T26" fmla="*/ 1465 w 1568"/>
                <a:gd name="T27" fmla="*/ 427 h 2444"/>
                <a:gd name="T28" fmla="*/ 1403 w 1568"/>
                <a:gd name="T29" fmla="*/ 314 h 2444"/>
                <a:gd name="T30" fmla="*/ 1353 w 1568"/>
                <a:gd name="T31" fmla="*/ 246 h 2444"/>
                <a:gd name="T32" fmla="*/ 1283 w 1568"/>
                <a:gd name="T33" fmla="*/ 173 h 2444"/>
                <a:gd name="T34" fmla="*/ 1205 w 1568"/>
                <a:gd name="T35" fmla="*/ 112 h 2444"/>
                <a:gd name="T36" fmla="*/ 1120 w 1568"/>
                <a:gd name="T37" fmla="*/ 65 h 2444"/>
                <a:gd name="T38" fmla="*/ 1030 w 1568"/>
                <a:gd name="T39" fmla="*/ 30 h 2444"/>
                <a:gd name="T40" fmla="*/ 934 w 1568"/>
                <a:gd name="T41" fmla="*/ 9 h 2444"/>
                <a:gd name="T42" fmla="*/ 731 w 1568"/>
                <a:gd name="T43" fmla="*/ 6 h 2444"/>
                <a:gd name="T44" fmla="*/ 628 w 1568"/>
                <a:gd name="T45" fmla="*/ 26 h 2444"/>
                <a:gd name="T46" fmla="*/ 529 w 1568"/>
                <a:gd name="T47" fmla="*/ 59 h 2444"/>
                <a:gd name="T48" fmla="*/ 437 w 1568"/>
                <a:gd name="T49" fmla="*/ 108 h 2444"/>
                <a:gd name="T50" fmla="*/ 311 w 1568"/>
                <a:gd name="T51" fmla="*/ 203 h 2444"/>
                <a:gd name="T52" fmla="*/ 170 w 1568"/>
                <a:gd name="T53" fmla="*/ 365 h 2444"/>
                <a:gd name="T54" fmla="*/ 68 w 1568"/>
                <a:gd name="T55" fmla="*/ 556 h 2444"/>
                <a:gd name="T56" fmla="*/ 10 w 1568"/>
                <a:gd name="T57" fmla="*/ 762 h 2444"/>
                <a:gd name="T58" fmla="*/ 0 w 1568"/>
                <a:gd name="T59" fmla="*/ 947 h 2444"/>
                <a:gd name="T60" fmla="*/ 15 w 1568"/>
                <a:gd name="T61" fmla="*/ 1051 h 2444"/>
                <a:gd name="T62" fmla="*/ 43 w 1568"/>
                <a:gd name="T63" fmla="*/ 1151 h 2444"/>
                <a:gd name="T64" fmla="*/ 88 w 1568"/>
                <a:gd name="T65" fmla="*/ 1246 h 2444"/>
                <a:gd name="T66" fmla="*/ 148 w 1568"/>
                <a:gd name="T67" fmla="*/ 1335 h 2444"/>
                <a:gd name="T68" fmla="*/ 219 w 1568"/>
                <a:gd name="T69" fmla="*/ 1407 h 2444"/>
                <a:gd name="T70" fmla="*/ 341 w 1568"/>
                <a:gd name="T71" fmla="*/ 1483 h 2444"/>
                <a:gd name="T72" fmla="*/ 480 w 1568"/>
                <a:gd name="T73" fmla="*/ 1529 h 2444"/>
                <a:gd name="T74" fmla="*/ 625 w 1568"/>
                <a:gd name="T75" fmla="*/ 1552 h 2444"/>
                <a:gd name="T76" fmla="*/ 698 w 1568"/>
                <a:gd name="T77" fmla="*/ 1566 h 2444"/>
                <a:gd name="T78" fmla="*/ 700 w 1568"/>
                <a:gd name="T79" fmla="*/ 1612 h 2444"/>
                <a:gd name="T80" fmla="*/ 685 w 1568"/>
                <a:gd name="T81" fmla="*/ 1635 h 2444"/>
                <a:gd name="T82" fmla="*/ 596 w 1568"/>
                <a:gd name="T83" fmla="*/ 1683 h 2444"/>
                <a:gd name="T84" fmla="*/ 447 w 1568"/>
                <a:gd name="T85" fmla="*/ 1794 h 2444"/>
                <a:gd name="T86" fmla="*/ 364 w 1568"/>
                <a:gd name="T87" fmla="*/ 1878 h 2444"/>
                <a:gd name="T88" fmla="*/ 288 w 1568"/>
                <a:gd name="T89" fmla="*/ 1980 h 2444"/>
                <a:gd name="T90" fmla="*/ 220 w 1568"/>
                <a:gd name="T91" fmla="*/ 2101 h 2444"/>
                <a:gd name="T92" fmla="*/ 165 w 1568"/>
                <a:gd name="T93" fmla="*/ 2240 h 2444"/>
                <a:gd name="T94" fmla="*/ 128 w 1568"/>
                <a:gd name="T95" fmla="*/ 2401 h 2444"/>
                <a:gd name="T96" fmla="*/ 412 w 1568"/>
                <a:gd name="T97" fmla="*/ 2396 h 2444"/>
                <a:gd name="T98" fmla="*/ 504 w 1568"/>
                <a:gd name="T99" fmla="*/ 2194 h 2444"/>
                <a:gd name="T100" fmla="*/ 580 w 1568"/>
                <a:gd name="T101" fmla="*/ 2085 h 2444"/>
                <a:gd name="T102" fmla="*/ 603 w 1568"/>
                <a:gd name="T103" fmla="*/ 2120 h 2444"/>
                <a:gd name="T104" fmla="*/ 612 w 1568"/>
                <a:gd name="T105" fmla="*/ 2357 h 2444"/>
                <a:gd name="T106" fmla="*/ 1462 w 1568"/>
                <a:gd name="T107" fmla="*/ 2386 h 2444"/>
                <a:gd name="T108" fmla="*/ 1432 w 1568"/>
                <a:gd name="T109" fmla="*/ 2181 h 2444"/>
                <a:gd name="T110" fmla="*/ 1380 w 1568"/>
                <a:gd name="T111" fmla="*/ 2019 h 2444"/>
                <a:gd name="T112" fmla="*/ 1316 w 1568"/>
                <a:gd name="T113" fmla="*/ 1896 h 2444"/>
                <a:gd name="T114" fmla="*/ 1242 w 1568"/>
                <a:gd name="T115" fmla="*/ 1802 h 2444"/>
                <a:gd name="T116" fmla="*/ 1151 w 1568"/>
                <a:gd name="T117" fmla="*/ 1723 h 2444"/>
                <a:gd name="T118" fmla="*/ 1031 w 1568"/>
                <a:gd name="T119" fmla="*/ 1651 h 2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68" h="2444">
                  <a:moveTo>
                    <a:pt x="1011" y="1640"/>
                  </a:moveTo>
                  <a:lnTo>
                    <a:pt x="1011" y="1640"/>
                  </a:lnTo>
                  <a:lnTo>
                    <a:pt x="1006" y="1635"/>
                  </a:lnTo>
                  <a:lnTo>
                    <a:pt x="1001" y="1630"/>
                  </a:lnTo>
                  <a:lnTo>
                    <a:pt x="998" y="1623"/>
                  </a:lnTo>
                  <a:lnTo>
                    <a:pt x="997" y="1615"/>
                  </a:lnTo>
                  <a:lnTo>
                    <a:pt x="994" y="1600"/>
                  </a:lnTo>
                  <a:lnTo>
                    <a:pt x="994" y="1582"/>
                  </a:lnTo>
                  <a:lnTo>
                    <a:pt x="995" y="1566"/>
                  </a:lnTo>
                  <a:lnTo>
                    <a:pt x="998" y="1552"/>
                  </a:lnTo>
                  <a:lnTo>
                    <a:pt x="1000" y="1541"/>
                  </a:lnTo>
                  <a:lnTo>
                    <a:pt x="1000" y="1541"/>
                  </a:lnTo>
                  <a:lnTo>
                    <a:pt x="1027" y="1535"/>
                  </a:lnTo>
                  <a:lnTo>
                    <a:pt x="1059" y="1526"/>
                  </a:lnTo>
                  <a:lnTo>
                    <a:pt x="1099" y="1515"/>
                  </a:lnTo>
                  <a:lnTo>
                    <a:pt x="1146" y="1498"/>
                  </a:lnTo>
                  <a:lnTo>
                    <a:pt x="1172" y="1486"/>
                  </a:lnTo>
                  <a:lnTo>
                    <a:pt x="1198" y="1475"/>
                  </a:lnTo>
                  <a:lnTo>
                    <a:pt x="1225" y="1460"/>
                  </a:lnTo>
                  <a:lnTo>
                    <a:pt x="1254" y="1444"/>
                  </a:lnTo>
                  <a:lnTo>
                    <a:pt x="1281" y="1427"/>
                  </a:lnTo>
                  <a:lnTo>
                    <a:pt x="1310" y="1407"/>
                  </a:lnTo>
                  <a:lnTo>
                    <a:pt x="1339" y="1385"/>
                  </a:lnTo>
                  <a:lnTo>
                    <a:pt x="1366" y="1362"/>
                  </a:lnTo>
                  <a:lnTo>
                    <a:pt x="1392" y="1337"/>
                  </a:lnTo>
                  <a:lnTo>
                    <a:pt x="1418" y="1309"/>
                  </a:lnTo>
                  <a:lnTo>
                    <a:pt x="1442" y="1279"/>
                  </a:lnTo>
                  <a:lnTo>
                    <a:pt x="1466" y="1246"/>
                  </a:lnTo>
                  <a:lnTo>
                    <a:pt x="1487" y="1212"/>
                  </a:lnTo>
                  <a:lnTo>
                    <a:pt x="1507" y="1174"/>
                  </a:lnTo>
                  <a:lnTo>
                    <a:pt x="1524" y="1133"/>
                  </a:lnTo>
                  <a:lnTo>
                    <a:pt x="1538" y="1089"/>
                  </a:lnTo>
                  <a:lnTo>
                    <a:pt x="1545" y="1068"/>
                  </a:lnTo>
                  <a:lnTo>
                    <a:pt x="1551" y="1043"/>
                  </a:lnTo>
                  <a:lnTo>
                    <a:pt x="1556" y="1020"/>
                  </a:lnTo>
                  <a:lnTo>
                    <a:pt x="1560" y="995"/>
                  </a:lnTo>
                  <a:lnTo>
                    <a:pt x="1563" y="969"/>
                  </a:lnTo>
                  <a:lnTo>
                    <a:pt x="1566" y="943"/>
                  </a:lnTo>
                  <a:lnTo>
                    <a:pt x="1567" y="916"/>
                  </a:lnTo>
                  <a:lnTo>
                    <a:pt x="1568" y="888"/>
                  </a:lnTo>
                  <a:lnTo>
                    <a:pt x="1568" y="860"/>
                  </a:lnTo>
                  <a:lnTo>
                    <a:pt x="1567" y="829"/>
                  </a:lnTo>
                  <a:lnTo>
                    <a:pt x="1566" y="799"/>
                  </a:lnTo>
                  <a:lnTo>
                    <a:pt x="1561" y="768"/>
                  </a:lnTo>
                  <a:lnTo>
                    <a:pt x="1561" y="768"/>
                  </a:lnTo>
                  <a:lnTo>
                    <a:pt x="1558" y="737"/>
                  </a:lnTo>
                  <a:lnTo>
                    <a:pt x="1553" y="706"/>
                  </a:lnTo>
                  <a:lnTo>
                    <a:pt x="1547" y="674"/>
                  </a:lnTo>
                  <a:lnTo>
                    <a:pt x="1540" y="643"/>
                  </a:lnTo>
                  <a:lnTo>
                    <a:pt x="1533" y="611"/>
                  </a:lnTo>
                  <a:lnTo>
                    <a:pt x="1524" y="579"/>
                  </a:lnTo>
                  <a:lnTo>
                    <a:pt x="1514" y="548"/>
                  </a:lnTo>
                  <a:lnTo>
                    <a:pt x="1502" y="518"/>
                  </a:lnTo>
                  <a:lnTo>
                    <a:pt x="1491" y="486"/>
                  </a:lnTo>
                  <a:lnTo>
                    <a:pt x="1479" y="456"/>
                  </a:lnTo>
                  <a:lnTo>
                    <a:pt x="1465" y="427"/>
                  </a:lnTo>
                  <a:lnTo>
                    <a:pt x="1451" y="397"/>
                  </a:lnTo>
                  <a:lnTo>
                    <a:pt x="1436" y="370"/>
                  </a:lnTo>
                  <a:lnTo>
                    <a:pt x="1421" y="341"/>
                  </a:lnTo>
                  <a:lnTo>
                    <a:pt x="1403" y="314"/>
                  </a:lnTo>
                  <a:lnTo>
                    <a:pt x="1385" y="288"/>
                  </a:lnTo>
                  <a:lnTo>
                    <a:pt x="1385" y="288"/>
                  </a:lnTo>
                  <a:lnTo>
                    <a:pt x="1369" y="268"/>
                  </a:lnTo>
                  <a:lnTo>
                    <a:pt x="1353" y="246"/>
                  </a:lnTo>
                  <a:lnTo>
                    <a:pt x="1336" y="227"/>
                  </a:lnTo>
                  <a:lnTo>
                    <a:pt x="1319" y="209"/>
                  </a:lnTo>
                  <a:lnTo>
                    <a:pt x="1301" y="190"/>
                  </a:lnTo>
                  <a:lnTo>
                    <a:pt x="1283" y="173"/>
                  </a:lnTo>
                  <a:lnTo>
                    <a:pt x="1264" y="157"/>
                  </a:lnTo>
                  <a:lnTo>
                    <a:pt x="1244" y="141"/>
                  </a:lnTo>
                  <a:lnTo>
                    <a:pt x="1225" y="127"/>
                  </a:lnTo>
                  <a:lnTo>
                    <a:pt x="1205" y="112"/>
                  </a:lnTo>
                  <a:lnTo>
                    <a:pt x="1184" y="99"/>
                  </a:lnTo>
                  <a:lnTo>
                    <a:pt x="1164" y="87"/>
                  </a:lnTo>
                  <a:lnTo>
                    <a:pt x="1142" y="75"/>
                  </a:lnTo>
                  <a:lnTo>
                    <a:pt x="1120" y="65"/>
                  </a:lnTo>
                  <a:lnTo>
                    <a:pt x="1097" y="55"/>
                  </a:lnTo>
                  <a:lnTo>
                    <a:pt x="1076" y="46"/>
                  </a:lnTo>
                  <a:lnTo>
                    <a:pt x="1053" y="38"/>
                  </a:lnTo>
                  <a:lnTo>
                    <a:pt x="1030" y="30"/>
                  </a:lnTo>
                  <a:lnTo>
                    <a:pt x="1006" y="23"/>
                  </a:lnTo>
                  <a:lnTo>
                    <a:pt x="983" y="18"/>
                  </a:lnTo>
                  <a:lnTo>
                    <a:pt x="958" y="13"/>
                  </a:lnTo>
                  <a:lnTo>
                    <a:pt x="934" y="9"/>
                  </a:lnTo>
                  <a:lnTo>
                    <a:pt x="885" y="3"/>
                  </a:lnTo>
                  <a:lnTo>
                    <a:pt x="835" y="0"/>
                  </a:lnTo>
                  <a:lnTo>
                    <a:pt x="783" y="2"/>
                  </a:lnTo>
                  <a:lnTo>
                    <a:pt x="731" y="6"/>
                  </a:lnTo>
                  <a:lnTo>
                    <a:pt x="680" y="15"/>
                  </a:lnTo>
                  <a:lnTo>
                    <a:pt x="680" y="15"/>
                  </a:lnTo>
                  <a:lnTo>
                    <a:pt x="654" y="19"/>
                  </a:lnTo>
                  <a:lnTo>
                    <a:pt x="628" y="26"/>
                  </a:lnTo>
                  <a:lnTo>
                    <a:pt x="602" y="32"/>
                  </a:lnTo>
                  <a:lnTo>
                    <a:pt x="578" y="41"/>
                  </a:lnTo>
                  <a:lnTo>
                    <a:pt x="553" y="49"/>
                  </a:lnTo>
                  <a:lnTo>
                    <a:pt x="529" y="59"/>
                  </a:lnTo>
                  <a:lnTo>
                    <a:pt x="506" y="71"/>
                  </a:lnTo>
                  <a:lnTo>
                    <a:pt x="481" y="82"/>
                  </a:lnTo>
                  <a:lnTo>
                    <a:pt x="458" y="95"/>
                  </a:lnTo>
                  <a:lnTo>
                    <a:pt x="437" y="108"/>
                  </a:lnTo>
                  <a:lnTo>
                    <a:pt x="414" y="122"/>
                  </a:lnTo>
                  <a:lnTo>
                    <a:pt x="392" y="137"/>
                  </a:lnTo>
                  <a:lnTo>
                    <a:pt x="351" y="168"/>
                  </a:lnTo>
                  <a:lnTo>
                    <a:pt x="311" y="203"/>
                  </a:lnTo>
                  <a:lnTo>
                    <a:pt x="272" y="240"/>
                  </a:lnTo>
                  <a:lnTo>
                    <a:pt x="236" y="280"/>
                  </a:lnTo>
                  <a:lnTo>
                    <a:pt x="201" y="322"/>
                  </a:lnTo>
                  <a:lnTo>
                    <a:pt x="170" y="365"/>
                  </a:lnTo>
                  <a:lnTo>
                    <a:pt x="141" y="411"/>
                  </a:lnTo>
                  <a:lnTo>
                    <a:pt x="114" y="457"/>
                  </a:lnTo>
                  <a:lnTo>
                    <a:pt x="89" y="506"/>
                  </a:lnTo>
                  <a:lnTo>
                    <a:pt x="68" y="556"/>
                  </a:lnTo>
                  <a:lnTo>
                    <a:pt x="49" y="607"/>
                  </a:lnTo>
                  <a:lnTo>
                    <a:pt x="33" y="658"/>
                  </a:lnTo>
                  <a:lnTo>
                    <a:pt x="20" y="710"/>
                  </a:lnTo>
                  <a:lnTo>
                    <a:pt x="10" y="762"/>
                  </a:lnTo>
                  <a:lnTo>
                    <a:pt x="3" y="815"/>
                  </a:lnTo>
                  <a:lnTo>
                    <a:pt x="0" y="868"/>
                  </a:lnTo>
                  <a:lnTo>
                    <a:pt x="0" y="921"/>
                  </a:lnTo>
                  <a:lnTo>
                    <a:pt x="0" y="947"/>
                  </a:lnTo>
                  <a:lnTo>
                    <a:pt x="3" y="973"/>
                  </a:lnTo>
                  <a:lnTo>
                    <a:pt x="6" y="999"/>
                  </a:lnTo>
                  <a:lnTo>
                    <a:pt x="10" y="1025"/>
                  </a:lnTo>
                  <a:lnTo>
                    <a:pt x="15" y="1051"/>
                  </a:lnTo>
                  <a:lnTo>
                    <a:pt x="20" y="1077"/>
                  </a:lnTo>
                  <a:lnTo>
                    <a:pt x="28" y="1101"/>
                  </a:lnTo>
                  <a:lnTo>
                    <a:pt x="35" y="1127"/>
                  </a:lnTo>
                  <a:lnTo>
                    <a:pt x="43" y="1151"/>
                  </a:lnTo>
                  <a:lnTo>
                    <a:pt x="53" y="1176"/>
                  </a:lnTo>
                  <a:lnTo>
                    <a:pt x="64" y="1199"/>
                  </a:lnTo>
                  <a:lnTo>
                    <a:pt x="75" y="1223"/>
                  </a:lnTo>
                  <a:lnTo>
                    <a:pt x="88" y="1246"/>
                  </a:lnTo>
                  <a:lnTo>
                    <a:pt x="101" y="1269"/>
                  </a:lnTo>
                  <a:lnTo>
                    <a:pt x="117" y="1292"/>
                  </a:lnTo>
                  <a:lnTo>
                    <a:pt x="131" y="1314"/>
                  </a:lnTo>
                  <a:lnTo>
                    <a:pt x="148" y="1335"/>
                  </a:lnTo>
                  <a:lnTo>
                    <a:pt x="167" y="1357"/>
                  </a:lnTo>
                  <a:lnTo>
                    <a:pt x="167" y="1357"/>
                  </a:lnTo>
                  <a:lnTo>
                    <a:pt x="191" y="1383"/>
                  </a:lnTo>
                  <a:lnTo>
                    <a:pt x="219" y="1407"/>
                  </a:lnTo>
                  <a:lnTo>
                    <a:pt x="247" y="1429"/>
                  </a:lnTo>
                  <a:lnTo>
                    <a:pt x="277" y="1449"/>
                  </a:lnTo>
                  <a:lnTo>
                    <a:pt x="309" y="1467"/>
                  </a:lnTo>
                  <a:lnTo>
                    <a:pt x="341" y="1483"/>
                  </a:lnTo>
                  <a:lnTo>
                    <a:pt x="375" y="1498"/>
                  </a:lnTo>
                  <a:lnTo>
                    <a:pt x="408" y="1509"/>
                  </a:lnTo>
                  <a:lnTo>
                    <a:pt x="444" y="1521"/>
                  </a:lnTo>
                  <a:lnTo>
                    <a:pt x="480" y="1529"/>
                  </a:lnTo>
                  <a:lnTo>
                    <a:pt x="516" y="1536"/>
                  </a:lnTo>
                  <a:lnTo>
                    <a:pt x="552" y="1543"/>
                  </a:lnTo>
                  <a:lnTo>
                    <a:pt x="588" y="1548"/>
                  </a:lnTo>
                  <a:lnTo>
                    <a:pt x="625" y="1552"/>
                  </a:lnTo>
                  <a:lnTo>
                    <a:pt x="661" y="1554"/>
                  </a:lnTo>
                  <a:lnTo>
                    <a:pt x="697" y="1555"/>
                  </a:lnTo>
                  <a:lnTo>
                    <a:pt x="697" y="1555"/>
                  </a:lnTo>
                  <a:lnTo>
                    <a:pt x="698" y="1566"/>
                  </a:lnTo>
                  <a:lnTo>
                    <a:pt x="701" y="1578"/>
                  </a:lnTo>
                  <a:lnTo>
                    <a:pt x="701" y="1591"/>
                  </a:lnTo>
                  <a:lnTo>
                    <a:pt x="701" y="1605"/>
                  </a:lnTo>
                  <a:lnTo>
                    <a:pt x="700" y="1612"/>
                  </a:lnTo>
                  <a:lnTo>
                    <a:pt x="697" y="1620"/>
                  </a:lnTo>
                  <a:lnTo>
                    <a:pt x="694" y="1625"/>
                  </a:lnTo>
                  <a:lnTo>
                    <a:pt x="690" y="1631"/>
                  </a:lnTo>
                  <a:lnTo>
                    <a:pt x="685" y="1635"/>
                  </a:lnTo>
                  <a:lnTo>
                    <a:pt x="680" y="1640"/>
                  </a:lnTo>
                  <a:lnTo>
                    <a:pt x="680" y="1640"/>
                  </a:lnTo>
                  <a:lnTo>
                    <a:pt x="638" y="1660"/>
                  </a:lnTo>
                  <a:lnTo>
                    <a:pt x="596" y="1683"/>
                  </a:lnTo>
                  <a:lnTo>
                    <a:pt x="553" y="1710"/>
                  </a:lnTo>
                  <a:lnTo>
                    <a:pt x="510" y="1740"/>
                  </a:lnTo>
                  <a:lnTo>
                    <a:pt x="468" y="1775"/>
                  </a:lnTo>
                  <a:lnTo>
                    <a:pt x="447" y="1794"/>
                  </a:lnTo>
                  <a:lnTo>
                    <a:pt x="425" y="1812"/>
                  </a:lnTo>
                  <a:lnTo>
                    <a:pt x="405" y="1834"/>
                  </a:lnTo>
                  <a:lnTo>
                    <a:pt x="384" y="1855"/>
                  </a:lnTo>
                  <a:lnTo>
                    <a:pt x="364" y="1878"/>
                  </a:lnTo>
                  <a:lnTo>
                    <a:pt x="344" y="1901"/>
                  </a:lnTo>
                  <a:lnTo>
                    <a:pt x="325" y="1927"/>
                  </a:lnTo>
                  <a:lnTo>
                    <a:pt x="306" y="1953"/>
                  </a:lnTo>
                  <a:lnTo>
                    <a:pt x="288" y="1980"/>
                  </a:lnTo>
                  <a:lnTo>
                    <a:pt x="269" y="2009"/>
                  </a:lnTo>
                  <a:lnTo>
                    <a:pt x="252" y="2038"/>
                  </a:lnTo>
                  <a:lnTo>
                    <a:pt x="236" y="2068"/>
                  </a:lnTo>
                  <a:lnTo>
                    <a:pt x="220" y="2101"/>
                  </a:lnTo>
                  <a:lnTo>
                    <a:pt x="206" y="2134"/>
                  </a:lnTo>
                  <a:lnTo>
                    <a:pt x="191" y="2169"/>
                  </a:lnTo>
                  <a:lnTo>
                    <a:pt x="178" y="2203"/>
                  </a:lnTo>
                  <a:lnTo>
                    <a:pt x="165" y="2240"/>
                  </a:lnTo>
                  <a:lnTo>
                    <a:pt x="155" y="2279"/>
                  </a:lnTo>
                  <a:lnTo>
                    <a:pt x="145" y="2318"/>
                  </a:lnTo>
                  <a:lnTo>
                    <a:pt x="137" y="2360"/>
                  </a:lnTo>
                  <a:lnTo>
                    <a:pt x="128" y="2401"/>
                  </a:lnTo>
                  <a:lnTo>
                    <a:pt x="122" y="2444"/>
                  </a:lnTo>
                  <a:lnTo>
                    <a:pt x="394" y="2444"/>
                  </a:lnTo>
                  <a:lnTo>
                    <a:pt x="394" y="2444"/>
                  </a:lnTo>
                  <a:lnTo>
                    <a:pt x="412" y="2396"/>
                  </a:lnTo>
                  <a:lnTo>
                    <a:pt x="431" y="2344"/>
                  </a:lnTo>
                  <a:lnTo>
                    <a:pt x="454" y="2294"/>
                  </a:lnTo>
                  <a:lnTo>
                    <a:pt x="477" y="2243"/>
                  </a:lnTo>
                  <a:lnTo>
                    <a:pt x="504" y="2194"/>
                  </a:lnTo>
                  <a:lnTo>
                    <a:pt x="533" y="2148"/>
                  </a:lnTo>
                  <a:lnTo>
                    <a:pt x="547" y="2127"/>
                  </a:lnTo>
                  <a:lnTo>
                    <a:pt x="563" y="2105"/>
                  </a:lnTo>
                  <a:lnTo>
                    <a:pt x="580" y="2085"/>
                  </a:lnTo>
                  <a:lnTo>
                    <a:pt x="598" y="2065"/>
                  </a:lnTo>
                  <a:lnTo>
                    <a:pt x="598" y="2065"/>
                  </a:lnTo>
                  <a:lnTo>
                    <a:pt x="601" y="2090"/>
                  </a:lnTo>
                  <a:lnTo>
                    <a:pt x="603" y="2120"/>
                  </a:lnTo>
                  <a:lnTo>
                    <a:pt x="606" y="2161"/>
                  </a:lnTo>
                  <a:lnTo>
                    <a:pt x="609" y="2215"/>
                  </a:lnTo>
                  <a:lnTo>
                    <a:pt x="611" y="2279"/>
                  </a:lnTo>
                  <a:lnTo>
                    <a:pt x="612" y="2357"/>
                  </a:lnTo>
                  <a:lnTo>
                    <a:pt x="611" y="2444"/>
                  </a:lnTo>
                  <a:lnTo>
                    <a:pt x="1466" y="2444"/>
                  </a:lnTo>
                  <a:lnTo>
                    <a:pt x="1466" y="2444"/>
                  </a:lnTo>
                  <a:lnTo>
                    <a:pt x="1462" y="2386"/>
                  </a:lnTo>
                  <a:lnTo>
                    <a:pt x="1456" y="2331"/>
                  </a:lnTo>
                  <a:lnTo>
                    <a:pt x="1449" y="2278"/>
                  </a:lnTo>
                  <a:lnTo>
                    <a:pt x="1441" y="2227"/>
                  </a:lnTo>
                  <a:lnTo>
                    <a:pt x="1432" y="2181"/>
                  </a:lnTo>
                  <a:lnTo>
                    <a:pt x="1421" y="2137"/>
                  </a:lnTo>
                  <a:lnTo>
                    <a:pt x="1408" y="2095"/>
                  </a:lnTo>
                  <a:lnTo>
                    <a:pt x="1395" y="2056"/>
                  </a:lnTo>
                  <a:lnTo>
                    <a:pt x="1380" y="2019"/>
                  </a:lnTo>
                  <a:lnTo>
                    <a:pt x="1365" y="1985"/>
                  </a:lnTo>
                  <a:lnTo>
                    <a:pt x="1349" y="1953"/>
                  </a:lnTo>
                  <a:lnTo>
                    <a:pt x="1333" y="1923"/>
                  </a:lnTo>
                  <a:lnTo>
                    <a:pt x="1316" y="1896"/>
                  </a:lnTo>
                  <a:lnTo>
                    <a:pt x="1297" y="1870"/>
                  </a:lnTo>
                  <a:lnTo>
                    <a:pt x="1280" y="1845"/>
                  </a:lnTo>
                  <a:lnTo>
                    <a:pt x="1261" y="1824"/>
                  </a:lnTo>
                  <a:lnTo>
                    <a:pt x="1242" y="1802"/>
                  </a:lnTo>
                  <a:lnTo>
                    <a:pt x="1224" y="1783"/>
                  </a:lnTo>
                  <a:lnTo>
                    <a:pt x="1205" y="1766"/>
                  </a:lnTo>
                  <a:lnTo>
                    <a:pt x="1188" y="1750"/>
                  </a:lnTo>
                  <a:lnTo>
                    <a:pt x="1151" y="1723"/>
                  </a:lnTo>
                  <a:lnTo>
                    <a:pt x="1116" y="1700"/>
                  </a:lnTo>
                  <a:lnTo>
                    <a:pt x="1085" y="1680"/>
                  </a:lnTo>
                  <a:lnTo>
                    <a:pt x="1056" y="1664"/>
                  </a:lnTo>
                  <a:lnTo>
                    <a:pt x="1031" y="1651"/>
                  </a:lnTo>
                  <a:lnTo>
                    <a:pt x="1011" y="1640"/>
                  </a:lnTo>
                  <a:lnTo>
                    <a:pt x="1011" y="16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30" name="Freeform 13"/>
            <p:cNvSpPr>
              <a:spLocks noEditPoints="1"/>
            </p:cNvSpPr>
            <p:nvPr/>
          </p:nvSpPr>
          <p:spPr bwMode="auto">
            <a:xfrm>
              <a:off x="7593800" y="4356423"/>
              <a:ext cx="882650" cy="1346200"/>
            </a:xfrm>
            <a:custGeom>
              <a:avLst/>
              <a:gdLst>
                <a:gd name="T0" fmla="*/ 618 w 1669"/>
                <a:gd name="T1" fmla="*/ 2522 h 2545"/>
                <a:gd name="T2" fmla="*/ 608 w 1669"/>
                <a:gd name="T3" fmla="*/ 2253 h 2545"/>
                <a:gd name="T4" fmla="*/ 493 w 1669"/>
                <a:gd name="T5" fmla="*/ 2510 h 2545"/>
                <a:gd name="T6" fmla="*/ 172 w 1669"/>
                <a:gd name="T7" fmla="*/ 2545 h 2545"/>
                <a:gd name="T8" fmla="*/ 122 w 1669"/>
                <a:gd name="T9" fmla="*/ 2499 h 2545"/>
                <a:gd name="T10" fmla="*/ 201 w 1669"/>
                <a:gd name="T11" fmla="*/ 2183 h 2545"/>
                <a:gd name="T12" fmla="*/ 371 w 1669"/>
                <a:gd name="T13" fmla="*/ 1901 h 2545"/>
                <a:gd name="T14" fmla="*/ 655 w 1669"/>
                <a:gd name="T15" fmla="*/ 1670 h 2545"/>
                <a:gd name="T16" fmla="*/ 454 w 1669"/>
                <a:gd name="T17" fmla="*/ 1611 h 2545"/>
                <a:gd name="T18" fmla="*/ 178 w 1669"/>
                <a:gd name="T19" fmla="*/ 1440 h 2545"/>
                <a:gd name="T20" fmla="*/ 68 w 1669"/>
                <a:gd name="T21" fmla="*/ 1269 h 2545"/>
                <a:gd name="T22" fmla="*/ 6 w 1669"/>
                <a:gd name="T23" fmla="*/ 1045 h 2545"/>
                <a:gd name="T24" fmla="*/ 53 w 1669"/>
                <a:gd name="T25" fmla="*/ 634 h 2545"/>
                <a:gd name="T26" fmla="*/ 181 w 1669"/>
                <a:gd name="T27" fmla="*/ 382 h 2545"/>
                <a:gd name="T28" fmla="*/ 363 w 1669"/>
                <a:gd name="T29" fmla="*/ 184 h 2545"/>
                <a:gd name="T30" fmla="*/ 586 w 1669"/>
                <a:gd name="T31" fmla="*/ 53 h 2545"/>
                <a:gd name="T32" fmla="*/ 837 w 1669"/>
                <a:gd name="T33" fmla="*/ 1 h 2545"/>
                <a:gd name="T34" fmla="*/ 1175 w 1669"/>
                <a:gd name="T35" fmla="*/ 62 h 2545"/>
                <a:gd name="T36" fmla="*/ 1476 w 1669"/>
                <a:gd name="T37" fmla="*/ 309 h 2545"/>
                <a:gd name="T38" fmla="*/ 1597 w 1669"/>
                <a:gd name="T39" fmla="*/ 542 h 2545"/>
                <a:gd name="T40" fmla="*/ 1662 w 1669"/>
                <a:gd name="T41" fmla="*/ 812 h 2545"/>
                <a:gd name="T42" fmla="*/ 1653 w 1669"/>
                <a:gd name="T43" fmla="*/ 1089 h 2545"/>
                <a:gd name="T44" fmla="*/ 1552 w 1669"/>
                <a:gd name="T45" fmla="*/ 1332 h 2545"/>
                <a:gd name="T46" fmla="*/ 1346 w 1669"/>
                <a:gd name="T47" fmla="*/ 1527 h 2545"/>
                <a:gd name="T48" fmla="*/ 1094 w 1669"/>
                <a:gd name="T49" fmla="*/ 1642 h 2545"/>
                <a:gd name="T50" fmla="*/ 1274 w 1669"/>
                <a:gd name="T51" fmla="*/ 1766 h 2545"/>
                <a:gd name="T52" fmla="*/ 1429 w 1669"/>
                <a:gd name="T53" fmla="*/ 1954 h 2545"/>
                <a:gd name="T54" fmla="*/ 1544 w 1669"/>
                <a:gd name="T55" fmla="*/ 2286 h 2545"/>
                <a:gd name="T56" fmla="*/ 1552 w 1669"/>
                <a:gd name="T57" fmla="*/ 2529 h 2545"/>
                <a:gd name="T58" fmla="*/ 1462 w 1669"/>
                <a:gd name="T59" fmla="*/ 2444 h 2545"/>
                <a:gd name="T60" fmla="*/ 1389 w 1669"/>
                <a:gd name="T61" fmla="*/ 2104 h 2545"/>
                <a:gd name="T62" fmla="*/ 1267 w 1669"/>
                <a:gd name="T63" fmla="*/ 1898 h 2545"/>
                <a:gd name="T64" fmla="*/ 1034 w 1669"/>
                <a:gd name="T65" fmla="*/ 1733 h 2545"/>
                <a:gd name="T66" fmla="*/ 994 w 1669"/>
                <a:gd name="T67" fmla="*/ 1655 h 2545"/>
                <a:gd name="T68" fmla="*/ 1017 w 1669"/>
                <a:gd name="T69" fmla="*/ 1553 h 2545"/>
                <a:gd name="T70" fmla="*/ 1188 w 1669"/>
                <a:gd name="T71" fmla="*/ 1497 h 2545"/>
                <a:gd name="T72" fmla="*/ 1412 w 1669"/>
                <a:gd name="T73" fmla="*/ 1346 h 2545"/>
                <a:gd name="T74" fmla="*/ 1561 w 1669"/>
                <a:gd name="T75" fmla="*/ 1032 h 2545"/>
                <a:gd name="T76" fmla="*/ 1539 w 1669"/>
                <a:gd name="T77" fmla="*/ 698 h 2545"/>
                <a:gd name="T78" fmla="*/ 1440 w 1669"/>
                <a:gd name="T79" fmla="*/ 441 h 2545"/>
                <a:gd name="T80" fmla="*/ 1262 w 1669"/>
                <a:gd name="T81" fmla="*/ 230 h 2545"/>
                <a:gd name="T82" fmla="*/ 954 w 1669"/>
                <a:gd name="T83" fmla="*/ 106 h 2545"/>
                <a:gd name="T84" fmla="*/ 714 w 1669"/>
                <a:gd name="T85" fmla="*/ 119 h 2545"/>
                <a:gd name="T86" fmla="*/ 508 w 1669"/>
                <a:gd name="T87" fmla="*/ 204 h 2545"/>
                <a:gd name="T88" fmla="*/ 218 w 1669"/>
                <a:gd name="T89" fmla="*/ 513 h 2545"/>
                <a:gd name="T90" fmla="*/ 101 w 1669"/>
                <a:gd name="T91" fmla="*/ 911 h 2545"/>
                <a:gd name="T92" fmla="*/ 201 w 1669"/>
                <a:gd name="T93" fmla="*/ 1302 h 2545"/>
                <a:gd name="T94" fmla="*/ 425 w 1669"/>
                <a:gd name="T95" fmla="*/ 1493 h 2545"/>
                <a:gd name="T96" fmla="*/ 747 w 1669"/>
                <a:gd name="T97" fmla="*/ 1555 h 2545"/>
                <a:gd name="T98" fmla="*/ 794 w 1669"/>
                <a:gd name="T99" fmla="*/ 1591 h 2545"/>
                <a:gd name="T100" fmla="*/ 781 w 1669"/>
                <a:gd name="T101" fmla="*/ 1710 h 2545"/>
                <a:gd name="T102" fmla="*/ 625 w 1669"/>
                <a:gd name="T103" fmla="*/ 1806 h 2545"/>
                <a:gd name="T104" fmla="*/ 396 w 1669"/>
                <a:gd name="T105" fmla="*/ 2033 h 2545"/>
                <a:gd name="T106" fmla="*/ 260 w 1669"/>
                <a:gd name="T107" fmla="*/ 2322 h 2545"/>
                <a:gd name="T108" fmla="*/ 501 w 1669"/>
                <a:gd name="T109" fmla="*/ 2236 h 2545"/>
                <a:gd name="T110" fmla="*/ 633 w 1669"/>
                <a:gd name="T111" fmla="*/ 2066 h 2545"/>
                <a:gd name="T112" fmla="*/ 685 w 1669"/>
                <a:gd name="T113" fmla="*/ 2082 h 2545"/>
                <a:gd name="T114" fmla="*/ 711 w 1669"/>
                <a:gd name="T115" fmla="*/ 2300 h 2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69" h="2545">
                  <a:moveTo>
                    <a:pt x="1516" y="2545"/>
                  </a:moveTo>
                  <a:lnTo>
                    <a:pt x="661" y="2545"/>
                  </a:lnTo>
                  <a:lnTo>
                    <a:pt x="661" y="2545"/>
                  </a:lnTo>
                  <a:lnTo>
                    <a:pt x="651" y="2545"/>
                  </a:lnTo>
                  <a:lnTo>
                    <a:pt x="641" y="2542"/>
                  </a:lnTo>
                  <a:lnTo>
                    <a:pt x="632" y="2536"/>
                  </a:lnTo>
                  <a:lnTo>
                    <a:pt x="625" y="2530"/>
                  </a:lnTo>
                  <a:lnTo>
                    <a:pt x="625" y="2530"/>
                  </a:lnTo>
                  <a:lnTo>
                    <a:pt x="618" y="2522"/>
                  </a:lnTo>
                  <a:lnTo>
                    <a:pt x="613" y="2513"/>
                  </a:lnTo>
                  <a:lnTo>
                    <a:pt x="610" y="2503"/>
                  </a:lnTo>
                  <a:lnTo>
                    <a:pt x="610" y="2493"/>
                  </a:lnTo>
                  <a:lnTo>
                    <a:pt x="610" y="2493"/>
                  </a:lnTo>
                  <a:lnTo>
                    <a:pt x="612" y="2423"/>
                  </a:lnTo>
                  <a:lnTo>
                    <a:pt x="612" y="2358"/>
                  </a:lnTo>
                  <a:lnTo>
                    <a:pt x="610" y="2302"/>
                  </a:lnTo>
                  <a:lnTo>
                    <a:pt x="608" y="2253"/>
                  </a:lnTo>
                  <a:lnTo>
                    <a:pt x="608" y="2253"/>
                  </a:lnTo>
                  <a:lnTo>
                    <a:pt x="592" y="2280"/>
                  </a:lnTo>
                  <a:lnTo>
                    <a:pt x="577" y="2309"/>
                  </a:lnTo>
                  <a:lnTo>
                    <a:pt x="562" y="2339"/>
                  </a:lnTo>
                  <a:lnTo>
                    <a:pt x="547" y="2371"/>
                  </a:lnTo>
                  <a:lnTo>
                    <a:pt x="533" y="2404"/>
                  </a:lnTo>
                  <a:lnTo>
                    <a:pt x="518" y="2438"/>
                  </a:lnTo>
                  <a:lnTo>
                    <a:pt x="506" y="2474"/>
                  </a:lnTo>
                  <a:lnTo>
                    <a:pt x="493" y="2510"/>
                  </a:lnTo>
                  <a:lnTo>
                    <a:pt x="493" y="2510"/>
                  </a:lnTo>
                  <a:lnTo>
                    <a:pt x="488" y="2519"/>
                  </a:lnTo>
                  <a:lnTo>
                    <a:pt x="484" y="2525"/>
                  </a:lnTo>
                  <a:lnTo>
                    <a:pt x="480" y="2530"/>
                  </a:lnTo>
                  <a:lnTo>
                    <a:pt x="474" y="2536"/>
                  </a:lnTo>
                  <a:lnTo>
                    <a:pt x="467" y="2540"/>
                  </a:lnTo>
                  <a:lnTo>
                    <a:pt x="460" y="2543"/>
                  </a:lnTo>
                  <a:lnTo>
                    <a:pt x="452" y="2545"/>
                  </a:lnTo>
                  <a:lnTo>
                    <a:pt x="444" y="2545"/>
                  </a:lnTo>
                  <a:lnTo>
                    <a:pt x="172" y="2545"/>
                  </a:lnTo>
                  <a:lnTo>
                    <a:pt x="172" y="2545"/>
                  </a:lnTo>
                  <a:lnTo>
                    <a:pt x="161" y="2545"/>
                  </a:lnTo>
                  <a:lnTo>
                    <a:pt x="151" y="2540"/>
                  </a:lnTo>
                  <a:lnTo>
                    <a:pt x="142" y="2535"/>
                  </a:lnTo>
                  <a:lnTo>
                    <a:pt x="134" y="2527"/>
                  </a:lnTo>
                  <a:lnTo>
                    <a:pt x="134" y="2527"/>
                  </a:lnTo>
                  <a:lnTo>
                    <a:pt x="128" y="2519"/>
                  </a:lnTo>
                  <a:lnTo>
                    <a:pt x="124" y="2509"/>
                  </a:lnTo>
                  <a:lnTo>
                    <a:pt x="122" y="2499"/>
                  </a:lnTo>
                  <a:lnTo>
                    <a:pt x="122" y="2489"/>
                  </a:lnTo>
                  <a:lnTo>
                    <a:pt x="122" y="2489"/>
                  </a:lnTo>
                  <a:lnTo>
                    <a:pt x="129" y="2440"/>
                  </a:lnTo>
                  <a:lnTo>
                    <a:pt x="138" y="2392"/>
                  </a:lnTo>
                  <a:lnTo>
                    <a:pt x="148" y="2346"/>
                  </a:lnTo>
                  <a:lnTo>
                    <a:pt x="159" y="2303"/>
                  </a:lnTo>
                  <a:lnTo>
                    <a:pt x="172" y="2262"/>
                  </a:lnTo>
                  <a:lnTo>
                    <a:pt x="187" y="2221"/>
                  </a:lnTo>
                  <a:lnTo>
                    <a:pt x="201" y="2183"/>
                  </a:lnTo>
                  <a:lnTo>
                    <a:pt x="217" y="2145"/>
                  </a:lnTo>
                  <a:lnTo>
                    <a:pt x="234" y="2109"/>
                  </a:lnTo>
                  <a:lnTo>
                    <a:pt x="251" y="2075"/>
                  </a:lnTo>
                  <a:lnTo>
                    <a:pt x="270" y="2043"/>
                  </a:lnTo>
                  <a:lnTo>
                    <a:pt x="289" y="2012"/>
                  </a:lnTo>
                  <a:lnTo>
                    <a:pt x="309" y="1981"/>
                  </a:lnTo>
                  <a:lnTo>
                    <a:pt x="329" y="1954"/>
                  </a:lnTo>
                  <a:lnTo>
                    <a:pt x="349" y="1927"/>
                  </a:lnTo>
                  <a:lnTo>
                    <a:pt x="371" y="1901"/>
                  </a:lnTo>
                  <a:lnTo>
                    <a:pt x="392" y="1877"/>
                  </a:lnTo>
                  <a:lnTo>
                    <a:pt x="414" y="1854"/>
                  </a:lnTo>
                  <a:lnTo>
                    <a:pt x="435" y="1832"/>
                  </a:lnTo>
                  <a:lnTo>
                    <a:pt x="457" y="1812"/>
                  </a:lnTo>
                  <a:lnTo>
                    <a:pt x="498" y="1775"/>
                  </a:lnTo>
                  <a:lnTo>
                    <a:pt x="541" y="1743"/>
                  </a:lnTo>
                  <a:lnTo>
                    <a:pt x="582" y="1714"/>
                  </a:lnTo>
                  <a:lnTo>
                    <a:pt x="620" y="1690"/>
                  </a:lnTo>
                  <a:lnTo>
                    <a:pt x="655" y="1670"/>
                  </a:lnTo>
                  <a:lnTo>
                    <a:pt x="688" y="1654"/>
                  </a:lnTo>
                  <a:lnTo>
                    <a:pt x="688" y="1654"/>
                  </a:lnTo>
                  <a:lnTo>
                    <a:pt x="656" y="1651"/>
                  </a:lnTo>
                  <a:lnTo>
                    <a:pt x="623" y="1647"/>
                  </a:lnTo>
                  <a:lnTo>
                    <a:pt x="590" y="1642"/>
                  </a:lnTo>
                  <a:lnTo>
                    <a:pt x="556" y="1637"/>
                  </a:lnTo>
                  <a:lnTo>
                    <a:pt x="523" y="1629"/>
                  </a:lnTo>
                  <a:lnTo>
                    <a:pt x="488" y="1621"/>
                  </a:lnTo>
                  <a:lnTo>
                    <a:pt x="454" y="1611"/>
                  </a:lnTo>
                  <a:lnTo>
                    <a:pt x="421" y="1599"/>
                  </a:lnTo>
                  <a:lnTo>
                    <a:pt x="388" y="1586"/>
                  </a:lnTo>
                  <a:lnTo>
                    <a:pt x="355" y="1572"/>
                  </a:lnTo>
                  <a:lnTo>
                    <a:pt x="323" y="1555"/>
                  </a:lnTo>
                  <a:lnTo>
                    <a:pt x="292" y="1536"/>
                  </a:lnTo>
                  <a:lnTo>
                    <a:pt x="261" y="1516"/>
                  </a:lnTo>
                  <a:lnTo>
                    <a:pt x="233" y="1493"/>
                  </a:lnTo>
                  <a:lnTo>
                    <a:pt x="204" y="1467"/>
                  </a:lnTo>
                  <a:lnTo>
                    <a:pt x="178" y="1440"/>
                  </a:lnTo>
                  <a:lnTo>
                    <a:pt x="178" y="1440"/>
                  </a:lnTo>
                  <a:lnTo>
                    <a:pt x="162" y="1421"/>
                  </a:lnTo>
                  <a:lnTo>
                    <a:pt x="147" y="1400"/>
                  </a:lnTo>
                  <a:lnTo>
                    <a:pt x="131" y="1379"/>
                  </a:lnTo>
                  <a:lnTo>
                    <a:pt x="116" y="1358"/>
                  </a:lnTo>
                  <a:lnTo>
                    <a:pt x="103" y="1336"/>
                  </a:lnTo>
                  <a:lnTo>
                    <a:pt x="91" y="1315"/>
                  </a:lnTo>
                  <a:lnTo>
                    <a:pt x="79" y="1292"/>
                  </a:lnTo>
                  <a:lnTo>
                    <a:pt x="68" y="1269"/>
                  </a:lnTo>
                  <a:lnTo>
                    <a:pt x="58" y="1246"/>
                  </a:lnTo>
                  <a:lnTo>
                    <a:pt x="47" y="1221"/>
                  </a:lnTo>
                  <a:lnTo>
                    <a:pt x="39" y="1197"/>
                  </a:lnTo>
                  <a:lnTo>
                    <a:pt x="32" y="1172"/>
                  </a:lnTo>
                  <a:lnTo>
                    <a:pt x="25" y="1148"/>
                  </a:lnTo>
                  <a:lnTo>
                    <a:pt x="19" y="1122"/>
                  </a:lnTo>
                  <a:lnTo>
                    <a:pt x="13" y="1096"/>
                  </a:lnTo>
                  <a:lnTo>
                    <a:pt x="9" y="1072"/>
                  </a:lnTo>
                  <a:lnTo>
                    <a:pt x="6" y="1045"/>
                  </a:lnTo>
                  <a:lnTo>
                    <a:pt x="3" y="1019"/>
                  </a:lnTo>
                  <a:lnTo>
                    <a:pt x="0" y="966"/>
                  </a:lnTo>
                  <a:lnTo>
                    <a:pt x="0" y="911"/>
                  </a:lnTo>
                  <a:lnTo>
                    <a:pt x="3" y="856"/>
                  </a:lnTo>
                  <a:lnTo>
                    <a:pt x="10" y="802"/>
                  </a:lnTo>
                  <a:lnTo>
                    <a:pt x="22" y="746"/>
                  </a:lnTo>
                  <a:lnTo>
                    <a:pt x="36" y="690"/>
                  </a:lnTo>
                  <a:lnTo>
                    <a:pt x="53" y="634"/>
                  </a:lnTo>
                  <a:lnTo>
                    <a:pt x="53" y="634"/>
                  </a:lnTo>
                  <a:lnTo>
                    <a:pt x="65" y="603"/>
                  </a:lnTo>
                  <a:lnTo>
                    <a:pt x="76" y="575"/>
                  </a:lnTo>
                  <a:lnTo>
                    <a:pt x="89" y="545"/>
                  </a:lnTo>
                  <a:lnTo>
                    <a:pt x="102" y="516"/>
                  </a:lnTo>
                  <a:lnTo>
                    <a:pt x="116" y="489"/>
                  </a:lnTo>
                  <a:lnTo>
                    <a:pt x="132" y="461"/>
                  </a:lnTo>
                  <a:lnTo>
                    <a:pt x="148" y="434"/>
                  </a:lnTo>
                  <a:lnTo>
                    <a:pt x="164" y="408"/>
                  </a:lnTo>
                  <a:lnTo>
                    <a:pt x="181" y="382"/>
                  </a:lnTo>
                  <a:lnTo>
                    <a:pt x="200" y="358"/>
                  </a:lnTo>
                  <a:lnTo>
                    <a:pt x="218" y="333"/>
                  </a:lnTo>
                  <a:lnTo>
                    <a:pt x="237" y="309"/>
                  </a:lnTo>
                  <a:lnTo>
                    <a:pt x="257" y="286"/>
                  </a:lnTo>
                  <a:lnTo>
                    <a:pt x="277" y="264"/>
                  </a:lnTo>
                  <a:lnTo>
                    <a:pt x="297" y="243"/>
                  </a:lnTo>
                  <a:lnTo>
                    <a:pt x="319" y="223"/>
                  </a:lnTo>
                  <a:lnTo>
                    <a:pt x="342" y="203"/>
                  </a:lnTo>
                  <a:lnTo>
                    <a:pt x="363" y="184"/>
                  </a:lnTo>
                  <a:lnTo>
                    <a:pt x="386" y="165"/>
                  </a:lnTo>
                  <a:lnTo>
                    <a:pt x="411" y="148"/>
                  </a:lnTo>
                  <a:lnTo>
                    <a:pt x="434" y="132"/>
                  </a:lnTo>
                  <a:lnTo>
                    <a:pt x="458" y="116"/>
                  </a:lnTo>
                  <a:lnTo>
                    <a:pt x="484" y="102"/>
                  </a:lnTo>
                  <a:lnTo>
                    <a:pt x="508" y="88"/>
                  </a:lnTo>
                  <a:lnTo>
                    <a:pt x="534" y="75"/>
                  </a:lnTo>
                  <a:lnTo>
                    <a:pt x="560" y="63"/>
                  </a:lnTo>
                  <a:lnTo>
                    <a:pt x="586" y="53"/>
                  </a:lnTo>
                  <a:lnTo>
                    <a:pt x="612" y="43"/>
                  </a:lnTo>
                  <a:lnTo>
                    <a:pt x="639" y="34"/>
                  </a:lnTo>
                  <a:lnTo>
                    <a:pt x="666" y="26"/>
                  </a:lnTo>
                  <a:lnTo>
                    <a:pt x="692" y="20"/>
                  </a:lnTo>
                  <a:lnTo>
                    <a:pt x="720" y="14"/>
                  </a:lnTo>
                  <a:lnTo>
                    <a:pt x="720" y="14"/>
                  </a:lnTo>
                  <a:lnTo>
                    <a:pt x="760" y="9"/>
                  </a:lnTo>
                  <a:lnTo>
                    <a:pt x="799" y="4"/>
                  </a:lnTo>
                  <a:lnTo>
                    <a:pt x="837" y="1"/>
                  </a:lnTo>
                  <a:lnTo>
                    <a:pt x="875" y="0"/>
                  </a:lnTo>
                  <a:lnTo>
                    <a:pt x="875" y="0"/>
                  </a:lnTo>
                  <a:lnTo>
                    <a:pt x="921" y="1"/>
                  </a:lnTo>
                  <a:lnTo>
                    <a:pt x="965" y="6"/>
                  </a:lnTo>
                  <a:lnTo>
                    <a:pt x="1010" y="11"/>
                  </a:lnTo>
                  <a:lnTo>
                    <a:pt x="1053" y="20"/>
                  </a:lnTo>
                  <a:lnTo>
                    <a:pt x="1094" y="32"/>
                  </a:lnTo>
                  <a:lnTo>
                    <a:pt x="1136" y="46"/>
                  </a:lnTo>
                  <a:lnTo>
                    <a:pt x="1175" y="62"/>
                  </a:lnTo>
                  <a:lnTo>
                    <a:pt x="1214" y="80"/>
                  </a:lnTo>
                  <a:lnTo>
                    <a:pt x="1252" y="101"/>
                  </a:lnTo>
                  <a:lnTo>
                    <a:pt x="1288" y="124"/>
                  </a:lnTo>
                  <a:lnTo>
                    <a:pt x="1323" y="149"/>
                  </a:lnTo>
                  <a:lnTo>
                    <a:pt x="1357" y="177"/>
                  </a:lnTo>
                  <a:lnTo>
                    <a:pt x="1389" y="207"/>
                  </a:lnTo>
                  <a:lnTo>
                    <a:pt x="1419" y="239"/>
                  </a:lnTo>
                  <a:lnTo>
                    <a:pt x="1449" y="273"/>
                  </a:lnTo>
                  <a:lnTo>
                    <a:pt x="1476" y="309"/>
                  </a:lnTo>
                  <a:lnTo>
                    <a:pt x="1476" y="309"/>
                  </a:lnTo>
                  <a:lnTo>
                    <a:pt x="1494" y="335"/>
                  </a:lnTo>
                  <a:lnTo>
                    <a:pt x="1511" y="362"/>
                  </a:lnTo>
                  <a:lnTo>
                    <a:pt x="1528" y="389"/>
                  </a:lnTo>
                  <a:lnTo>
                    <a:pt x="1544" y="418"/>
                  </a:lnTo>
                  <a:lnTo>
                    <a:pt x="1558" y="448"/>
                  </a:lnTo>
                  <a:lnTo>
                    <a:pt x="1573" y="478"/>
                  </a:lnTo>
                  <a:lnTo>
                    <a:pt x="1585" y="510"/>
                  </a:lnTo>
                  <a:lnTo>
                    <a:pt x="1597" y="542"/>
                  </a:lnTo>
                  <a:lnTo>
                    <a:pt x="1608" y="575"/>
                  </a:lnTo>
                  <a:lnTo>
                    <a:pt x="1620" y="608"/>
                  </a:lnTo>
                  <a:lnTo>
                    <a:pt x="1629" y="641"/>
                  </a:lnTo>
                  <a:lnTo>
                    <a:pt x="1637" y="675"/>
                  </a:lnTo>
                  <a:lnTo>
                    <a:pt x="1646" y="708"/>
                  </a:lnTo>
                  <a:lnTo>
                    <a:pt x="1651" y="743"/>
                  </a:lnTo>
                  <a:lnTo>
                    <a:pt x="1657" y="777"/>
                  </a:lnTo>
                  <a:lnTo>
                    <a:pt x="1662" y="812"/>
                  </a:lnTo>
                  <a:lnTo>
                    <a:pt x="1662" y="812"/>
                  </a:lnTo>
                  <a:lnTo>
                    <a:pt x="1666" y="846"/>
                  </a:lnTo>
                  <a:lnTo>
                    <a:pt x="1667" y="881"/>
                  </a:lnTo>
                  <a:lnTo>
                    <a:pt x="1669" y="912"/>
                  </a:lnTo>
                  <a:lnTo>
                    <a:pt x="1669" y="944"/>
                  </a:lnTo>
                  <a:lnTo>
                    <a:pt x="1667" y="976"/>
                  </a:lnTo>
                  <a:lnTo>
                    <a:pt x="1666" y="1004"/>
                  </a:lnTo>
                  <a:lnTo>
                    <a:pt x="1663" y="1033"/>
                  </a:lnTo>
                  <a:lnTo>
                    <a:pt x="1659" y="1062"/>
                  </a:lnTo>
                  <a:lnTo>
                    <a:pt x="1653" y="1089"/>
                  </a:lnTo>
                  <a:lnTo>
                    <a:pt x="1647" y="1115"/>
                  </a:lnTo>
                  <a:lnTo>
                    <a:pt x="1641" y="1141"/>
                  </a:lnTo>
                  <a:lnTo>
                    <a:pt x="1634" y="1165"/>
                  </a:lnTo>
                  <a:lnTo>
                    <a:pt x="1626" y="1188"/>
                  </a:lnTo>
                  <a:lnTo>
                    <a:pt x="1617" y="1211"/>
                  </a:lnTo>
                  <a:lnTo>
                    <a:pt x="1607" y="1234"/>
                  </a:lnTo>
                  <a:lnTo>
                    <a:pt x="1597" y="1256"/>
                  </a:lnTo>
                  <a:lnTo>
                    <a:pt x="1575" y="1296"/>
                  </a:lnTo>
                  <a:lnTo>
                    <a:pt x="1552" y="1332"/>
                  </a:lnTo>
                  <a:lnTo>
                    <a:pt x="1527" y="1366"/>
                  </a:lnTo>
                  <a:lnTo>
                    <a:pt x="1501" y="1398"/>
                  </a:lnTo>
                  <a:lnTo>
                    <a:pt x="1473" y="1427"/>
                  </a:lnTo>
                  <a:lnTo>
                    <a:pt x="1446" y="1454"/>
                  </a:lnTo>
                  <a:lnTo>
                    <a:pt x="1417" y="1477"/>
                  </a:lnTo>
                  <a:lnTo>
                    <a:pt x="1390" y="1499"/>
                  </a:lnTo>
                  <a:lnTo>
                    <a:pt x="1390" y="1499"/>
                  </a:lnTo>
                  <a:lnTo>
                    <a:pt x="1369" y="1513"/>
                  </a:lnTo>
                  <a:lnTo>
                    <a:pt x="1346" y="1527"/>
                  </a:lnTo>
                  <a:lnTo>
                    <a:pt x="1303" y="1553"/>
                  </a:lnTo>
                  <a:lnTo>
                    <a:pt x="1261" y="1573"/>
                  </a:lnTo>
                  <a:lnTo>
                    <a:pt x="1221" y="1592"/>
                  </a:lnTo>
                  <a:lnTo>
                    <a:pt x="1183" y="1606"/>
                  </a:lnTo>
                  <a:lnTo>
                    <a:pt x="1149" y="1618"/>
                  </a:lnTo>
                  <a:lnTo>
                    <a:pt x="1120" y="1627"/>
                  </a:lnTo>
                  <a:lnTo>
                    <a:pt x="1094" y="1632"/>
                  </a:lnTo>
                  <a:lnTo>
                    <a:pt x="1094" y="1632"/>
                  </a:lnTo>
                  <a:lnTo>
                    <a:pt x="1094" y="1642"/>
                  </a:lnTo>
                  <a:lnTo>
                    <a:pt x="1096" y="1651"/>
                  </a:lnTo>
                  <a:lnTo>
                    <a:pt x="1096" y="1651"/>
                  </a:lnTo>
                  <a:lnTo>
                    <a:pt x="1122" y="1665"/>
                  </a:lnTo>
                  <a:lnTo>
                    <a:pt x="1122" y="1665"/>
                  </a:lnTo>
                  <a:lnTo>
                    <a:pt x="1147" y="1680"/>
                  </a:lnTo>
                  <a:lnTo>
                    <a:pt x="1175" y="1696"/>
                  </a:lnTo>
                  <a:lnTo>
                    <a:pt x="1206" y="1716"/>
                  </a:lnTo>
                  <a:lnTo>
                    <a:pt x="1239" y="1739"/>
                  </a:lnTo>
                  <a:lnTo>
                    <a:pt x="1274" y="1766"/>
                  </a:lnTo>
                  <a:lnTo>
                    <a:pt x="1291" y="1780"/>
                  </a:lnTo>
                  <a:lnTo>
                    <a:pt x="1310" y="1798"/>
                  </a:lnTo>
                  <a:lnTo>
                    <a:pt x="1327" y="1815"/>
                  </a:lnTo>
                  <a:lnTo>
                    <a:pt x="1344" y="1835"/>
                  </a:lnTo>
                  <a:lnTo>
                    <a:pt x="1361" y="1855"/>
                  </a:lnTo>
                  <a:lnTo>
                    <a:pt x="1379" y="1878"/>
                  </a:lnTo>
                  <a:lnTo>
                    <a:pt x="1396" y="1901"/>
                  </a:lnTo>
                  <a:lnTo>
                    <a:pt x="1413" y="1927"/>
                  </a:lnTo>
                  <a:lnTo>
                    <a:pt x="1429" y="1954"/>
                  </a:lnTo>
                  <a:lnTo>
                    <a:pt x="1445" y="1983"/>
                  </a:lnTo>
                  <a:lnTo>
                    <a:pt x="1460" y="2017"/>
                  </a:lnTo>
                  <a:lnTo>
                    <a:pt x="1475" y="2046"/>
                  </a:lnTo>
                  <a:lnTo>
                    <a:pt x="1489" y="2081"/>
                  </a:lnTo>
                  <a:lnTo>
                    <a:pt x="1502" y="2118"/>
                  </a:lnTo>
                  <a:lnTo>
                    <a:pt x="1514" y="2157"/>
                  </a:lnTo>
                  <a:lnTo>
                    <a:pt x="1525" y="2197"/>
                  </a:lnTo>
                  <a:lnTo>
                    <a:pt x="1535" y="2240"/>
                  </a:lnTo>
                  <a:lnTo>
                    <a:pt x="1544" y="2286"/>
                  </a:lnTo>
                  <a:lnTo>
                    <a:pt x="1551" y="2333"/>
                  </a:lnTo>
                  <a:lnTo>
                    <a:pt x="1558" y="2384"/>
                  </a:lnTo>
                  <a:lnTo>
                    <a:pt x="1562" y="2437"/>
                  </a:lnTo>
                  <a:lnTo>
                    <a:pt x="1567" y="2492"/>
                  </a:lnTo>
                  <a:lnTo>
                    <a:pt x="1567" y="2492"/>
                  </a:lnTo>
                  <a:lnTo>
                    <a:pt x="1567" y="2503"/>
                  </a:lnTo>
                  <a:lnTo>
                    <a:pt x="1564" y="2512"/>
                  </a:lnTo>
                  <a:lnTo>
                    <a:pt x="1560" y="2522"/>
                  </a:lnTo>
                  <a:lnTo>
                    <a:pt x="1552" y="2529"/>
                  </a:lnTo>
                  <a:lnTo>
                    <a:pt x="1552" y="2529"/>
                  </a:lnTo>
                  <a:lnTo>
                    <a:pt x="1545" y="2536"/>
                  </a:lnTo>
                  <a:lnTo>
                    <a:pt x="1537" y="2542"/>
                  </a:lnTo>
                  <a:lnTo>
                    <a:pt x="1527" y="2545"/>
                  </a:lnTo>
                  <a:lnTo>
                    <a:pt x="1516" y="2545"/>
                  </a:lnTo>
                  <a:lnTo>
                    <a:pt x="1516" y="2545"/>
                  </a:lnTo>
                  <a:close/>
                  <a:moveTo>
                    <a:pt x="712" y="2444"/>
                  </a:moveTo>
                  <a:lnTo>
                    <a:pt x="1462" y="2444"/>
                  </a:lnTo>
                  <a:lnTo>
                    <a:pt x="1462" y="2444"/>
                  </a:lnTo>
                  <a:lnTo>
                    <a:pt x="1458" y="2398"/>
                  </a:lnTo>
                  <a:lnTo>
                    <a:pt x="1453" y="2355"/>
                  </a:lnTo>
                  <a:lnTo>
                    <a:pt x="1446" y="2312"/>
                  </a:lnTo>
                  <a:lnTo>
                    <a:pt x="1439" y="2273"/>
                  </a:lnTo>
                  <a:lnTo>
                    <a:pt x="1430" y="2236"/>
                  </a:lnTo>
                  <a:lnTo>
                    <a:pt x="1422" y="2200"/>
                  </a:lnTo>
                  <a:lnTo>
                    <a:pt x="1412" y="2165"/>
                  </a:lnTo>
                  <a:lnTo>
                    <a:pt x="1400" y="2134"/>
                  </a:lnTo>
                  <a:lnTo>
                    <a:pt x="1389" y="2104"/>
                  </a:lnTo>
                  <a:lnTo>
                    <a:pt x="1377" y="2075"/>
                  </a:lnTo>
                  <a:lnTo>
                    <a:pt x="1364" y="2048"/>
                  </a:lnTo>
                  <a:lnTo>
                    <a:pt x="1351" y="2022"/>
                  </a:lnTo>
                  <a:lnTo>
                    <a:pt x="1338" y="1997"/>
                  </a:lnTo>
                  <a:lnTo>
                    <a:pt x="1324" y="1976"/>
                  </a:lnTo>
                  <a:lnTo>
                    <a:pt x="1310" y="1954"/>
                  </a:lnTo>
                  <a:lnTo>
                    <a:pt x="1295" y="1934"/>
                  </a:lnTo>
                  <a:lnTo>
                    <a:pt x="1281" y="1915"/>
                  </a:lnTo>
                  <a:lnTo>
                    <a:pt x="1267" y="1898"/>
                  </a:lnTo>
                  <a:lnTo>
                    <a:pt x="1236" y="1868"/>
                  </a:lnTo>
                  <a:lnTo>
                    <a:pt x="1206" y="1841"/>
                  </a:lnTo>
                  <a:lnTo>
                    <a:pt x="1178" y="1818"/>
                  </a:lnTo>
                  <a:lnTo>
                    <a:pt x="1149" y="1798"/>
                  </a:lnTo>
                  <a:lnTo>
                    <a:pt x="1122" y="1782"/>
                  </a:lnTo>
                  <a:lnTo>
                    <a:pt x="1074" y="1754"/>
                  </a:lnTo>
                  <a:lnTo>
                    <a:pt x="1074" y="1754"/>
                  </a:lnTo>
                  <a:lnTo>
                    <a:pt x="1053" y="1743"/>
                  </a:lnTo>
                  <a:lnTo>
                    <a:pt x="1034" y="1733"/>
                  </a:lnTo>
                  <a:lnTo>
                    <a:pt x="1034" y="1733"/>
                  </a:lnTo>
                  <a:lnTo>
                    <a:pt x="1024" y="1726"/>
                  </a:lnTo>
                  <a:lnTo>
                    <a:pt x="1017" y="1717"/>
                  </a:lnTo>
                  <a:lnTo>
                    <a:pt x="1010" y="1708"/>
                  </a:lnTo>
                  <a:lnTo>
                    <a:pt x="1004" y="1698"/>
                  </a:lnTo>
                  <a:lnTo>
                    <a:pt x="1001" y="1688"/>
                  </a:lnTo>
                  <a:lnTo>
                    <a:pt x="997" y="1677"/>
                  </a:lnTo>
                  <a:lnTo>
                    <a:pt x="995" y="1667"/>
                  </a:lnTo>
                  <a:lnTo>
                    <a:pt x="994" y="1655"/>
                  </a:lnTo>
                  <a:lnTo>
                    <a:pt x="994" y="1632"/>
                  </a:lnTo>
                  <a:lnTo>
                    <a:pt x="995" y="1612"/>
                  </a:lnTo>
                  <a:lnTo>
                    <a:pt x="998" y="1593"/>
                  </a:lnTo>
                  <a:lnTo>
                    <a:pt x="1001" y="1578"/>
                  </a:lnTo>
                  <a:lnTo>
                    <a:pt x="1001" y="1578"/>
                  </a:lnTo>
                  <a:lnTo>
                    <a:pt x="1004" y="1571"/>
                  </a:lnTo>
                  <a:lnTo>
                    <a:pt x="1007" y="1563"/>
                  </a:lnTo>
                  <a:lnTo>
                    <a:pt x="1011" y="1558"/>
                  </a:lnTo>
                  <a:lnTo>
                    <a:pt x="1017" y="1553"/>
                  </a:lnTo>
                  <a:lnTo>
                    <a:pt x="1023" y="1548"/>
                  </a:lnTo>
                  <a:lnTo>
                    <a:pt x="1028" y="1545"/>
                  </a:lnTo>
                  <a:lnTo>
                    <a:pt x="1035" y="1542"/>
                  </a:lnTo>
                  <a:lnTo>
                    <a:pt x="1043" y="1540"/>
                  </a:lnTo>
                  <a:lnTo>
                    <a:pt x="1043" y="1540"/>
                  </a:lnTo>
                  <a:lnTo>
                    <a:pt x="1076" y="1533"/>
                  </a:lnTo>
                  <a:lnTo>
                    <a:pt x="1106" y="1526"/>
                  </a:lnTo>
                  <a:lnTo>
                    <a:pt x="1145" y="1513"/>
                  </a:lnTo>
                  <a:lnTo>
                    <a:pt x="1188" y="1497"/>
                  </a:lnTo>
                  <a:lnTo>
                    <a:pt x="1212" y="1486"/>
                  </a:lnTo>
                  <a:lnTo>
                    <a:pt x="1236" y="1474"/>
                  </a:lnTo>
                  <a:lnTo>
                    <a:pt x="1261" y="1461"/>
                  </a:lnTo>
                  <a:lnTo>
                    <a:pt x="1287" y="1447"/>
                  </a:lnTo>
                  <a:lnTo>
                    <a:pt x="1313" y="1430"/>
                  </a:lnTo>
                  <a:lnTo>
                    <a:pt x="1338" y="1412"/>
                  </a:lnTo>
                  <a:lnTo>
                    <a:pt x="1363" y="1392"/>
                  </a:lnTo>
                  <a:lnTo>
                    <a:pt x="1387" y="1371"/>
                  </a:lnTo>
                  <a:lnTo>
                    <a:pt x="1412" y="1346"/>
                  </a:lnTo>
                  <a:lnTo>
                    <a:pt x="1435" y="1320"/>
                  </a:lnTo>
                  <a:lnTo>
                    <a:pt x="1458" y="1293"/>
                  </a:lnTo>
                  <a:lnTo>
                    <a:pt x="1478" y="1263"/>
                  </a:lnTo>
                  <a:lnTo>
                    <a:pt x="1496" y="1230"/>
                  </a:lnTo>
                  <a:lnTo>
                    <a:pt x="1514" y="1195"/>
                  </a:lnTo>
                  <a:lnTo>
                    <a:pt x="1529" y="1158"/>
                  </a:lnTo>
                  <a:lnTo>
                    <a:pt x="1542" y="1119"/>
                  </a:lnTo>
                  <a:lnTo>
                    <a:pt x="1552" y="1076"/>
                  </a:lnTo>
                  <a:lnTo>
                    <a:pt x="1561" y="1032"/>
                  </a:lnTo>
                  <a:lnTo>
                    <a:pt x="1565" y="984"/>
                  </a:lnTo>
                  <a:lnTo>
                    <a:pt x="1568" y="934"/>
                  </a:lnTo>
                  <a:lnTo>
                    <a:pt x="1567" y="879"/>
                  </a:lnTo>
                  <a:lnTo>
                    <a:pt x="1561" y="823"/>
                  </a:lnTo>
                  <a:lnTo>
                    <a:pt x="1561" y="823"/>
                  </a:lnTo>
                  <a:lnTo>
                    <a:pt x="1558" y="792"/>
                  </a:lnTo>
                  <a:lnTo>
                    <a:pt x="1552" y="760"/>
                  </a:lnTo>
                  <a:lnTo>
                    <a:pt x="1547" y="730"/>
                  </a:lnTo>
                  <a:lnTo>
                    <a:pt x="1539" y="698"/>
                  </a:lnTo>
                  <a:lnTo>
                    <a:pt x="1532" y="668"/>
                  </a:lnTo>
                  <a:lnTo>
                    <a:pt x="1524" y="638"/>
                  </a:lnTo>
                  <a:lnTo>
                    <a:pt x="1514" y="608"/>
                  </a:lnTo>
                  <a:lnTo>
                    <a:pt x="1504" y="579"/>
                  </a:lnTo>
                  <a:lnTo>
                    <a:pt x="1492" y="549"/>
                  </a:lnTo>
                  <a:lnTo>
                    <a:pt x="1481" y="522"/>
                  </a:lnTo>
                  <a:lnTo>
                    <a:pt x="1468" y="494"/>
                  </a:lnTo>
                  <a:lnTo>
                    <a:pt x="1455" y="467"/>
                  </a:lnTo>
                  <a:lnTo>
                    <a:pt x="1440" y="441"/>
                  </a:lnTo>
                  <a:lnTo>
                    <a:pt x="1426" y="415"/>
                  </a:lnTo>
                  <a:lnTo>
                    <a:pt x="1410" y="391"/>
                  </a:lnTo>
                  <a:lnTo>
                    <a:pt x="1394" y="368"/>
                  </a:lnTo>
                  <a:lnTo>
                    <a:pt x="1394" y="368"/>
                  </a:lnTo>
                  <a:lnTo>
                    <a:pt x="1370" y="336"/>
                  </a:lnTo>
                  <a:lnTo>
                    <a:pt x="1346" y="307"/>
                  </a:lnTo>
                  <a:lnTo>
                    <a:pt x="1318" y="279"/>
                  </a:lnTo>
                  <a:lnTo>
                    <a:pt x="1291" y="253"/>
                  </a:lnTo>
                  <a:lnTo>
                    <a:pt x="1262" y="230"/>
                  </a:lnTo>
                  <a:lnTo>
                    <a:pt x="1232" y="208"/>
                  </a:lnTo>
                  <a:lnTo>
                    <a:pt x="1201" y="188"/>
                  </a:lnTo>
                  <a:lnTo>
                    <a:pt x="1168" y="170"/>
                  </a:lnTo>
                  <a:lnTo>
                    <a:pt x="1135" y="154"/>
                  </a:lnTo>
                  <a:lnTo>
                    <a:pt x="1100" y="141"/>
                  </a:lnTo>
                  <a:lnTo>
                    <a:pt x="1064" y="128"/>
                  </a:lnTo>
                  <a:lnTo>
                    <a:pt x="1028" y="119"/>
                  </a:lnTo>
                  <a:lnTo>
                    <a:pt x="991" y="111"/>
                  </a:lnTo>
                  <a:lnTo>
                    <a:pt x="954" y="106"/>
                  </a:lnTo>
                  <a:lnTo>
                    <a:pt x="915" y="102"/>
                  </a:lnTo>
                  <a:lnTo>
                    <a:pt x="875" y="102"/>
                  </a:lnTo>
                  <a:lnTo>
                    <a:pt x="875" y="102"/>
                  </a:lnTo>
                  <a:lnTo>
                    <a:pt x="842" y="102"/>
                  </a:lnTo>
                  <a:lnTo>
                    <a:pt x="807" y="105"/>
                  </a:lnTo>
                  <a:lnTo>
                    <a:pt x="773" y="108"/>
                  </a:lnTo>
                  <a:lnTo>
                    <a:pt x="738" y="114"/>
                  </a:lnTo>
                  <a:lnTo>
                    <a:pt x="738" y="114"/>
                  </a:lnTo>
                  <a:lnTo>
                    <a:pt x="714" y="119"/>
                  </a:lnTo>
                  <a:lnTo>
                    <a:pt x="691" y="125"/>
                  </a:lnTo>
                  <a:lnTo>
                    <a:pt x="666" y="131"/>
                  </a:lnTo>
                  <a:lnTo>
                    <a:pt x="643" y="139"/>
                  </a:lnTo>
                  <a:lnTo>
                    <a:pt x="620" y="148"/>
                  </a:lnTo>
                  <a:lnTo>
                    <a:pt x="597" y="157"/>
                  </a:lnTo>
                  <a:lnTo>
                    <a:pt x="574" y="168"/>
                  </a:lnTo>
                  <a:lnTo>
                    <a:pt x="552" y="180"/>
                  </a:lnTo>
                  <a:lnTo>
                    <a:pt x="530" y="191"/>
                  </a:lnTo>
                  <a:lnTo>
                    <a:pt x="508" y="204"/>
                  </a:lnTo>
                  <a:lnTo>
                    <a:pt x="487" y="218"/>
                  </a:lnTo>
                  <a:lnTo>
                    <a:pt x="465" y="233"/>
                  </a:lnTo>
                  <a:lnTo>
                    <a:pt x="424" y="264"/>
                  </a:lnTo>
                  <a:lnTo>
                    <a:pt x="385" y="299"/>
                  </a:lnTo>
                  <a:lnTo>
                    <a:pt x="348" y="336"/>
                  </a:lnTo>
                  <a:lnTo>
                    <a:pt x="312" y="376"/>
                  </a:lnTo>
                  <a:lnTo>
                    <a:pt x="279" y="420"/>
                  </a:lnTo>
                  <a:lnTo>
                    <a:pt x="247" y="466"/>
                  </a:lnTo>
                  <a:lnTo>
                    <a:pt x="218" y="513"/>
                  </a:lnTo>
                  <a:lnTo>
                    <a:pt x="193" y="562"/>
                  </a:lnTo>
                  <a:lnTo>
                    <a:pt x="170" y="614"/>
                  </a:lnTo>
                  <a:lnTo>
                    <a:pt x="149" y="667"/>
                  </a:lnTo>
                  <a:lnTo>
                    <a:pt x="149" y="667"/>
                  </a:lnTo>
                  <a:lnTo>
                    <a:pt x="134" y="717"/>
                  </a:lnTo>
                  <a:lnTo>
                    <a:pt x="121" y="766"/>
                  </a:lnTo>
                  <a:lnTo>
                    <a:pt x="111" y="815"/>
                  </a:lnTo>
                  <a:lnTo>
                    <a:pt x="105" y="864"/>
                  </a:lnTo>
                  <a:lnTo>
                    <a:pt x="101" y="911"/>
                  </a:lnTo>
                  <a:lnTo>
                    <a:pt x="101" y="958"/>
                  </a:lnTo>
                  <a:lnTo>
                    <a:pt x="102" y="1006"/>
                  </a:lnTo>
                  <a:lnTo>
                    <a:pt x="108" y="1052"/>
                  </a:lnTo>
                  <a:lnTo>
                    <a:pt x="116" y="1096"/>
                  </a:lnTo>
                  <a:lnTo>
                    <a:pt x="128" y="1141"/>
                  </a:lnTo>
                  <a:lnTo>
                    <a:pt x="141" y="1183"/>
                  </a:lnTo>
                  <a:lnTo>
                    <a:pt x="158" y="1224"/>
                  </a:lnTo>
                  <a:lnTo>
                    <a:pt x="178" y="1264"/>
                  </a:lnTo>
                  <a:lnTo>
                    <a:pt x="201" y="1302"/>
                  </a:lnTo>
                  <a:lnTo>
                    <a:pt x="226" y="1339"/>
                  </a:lnTo>
                  <a:lnTo>
                    <a:pt x="254" y="1374"/>
                  </a:lnTo>
                  <a:lnTo>
                    <a:pt x="254" y="1374"/>
                  </a:lnTo>
                  <a:lnTo>
                    <a:pt x="279" y="1400"/>
                  </a:lnTo>
                  <a:lnTo>
                    <a:pt x="306" y="1423"/>
                  </a:lnTo>
                  <a:lnTo>
                    <a:pt x="333" y="1443"/>
                  </a:lnTo>
                  <a:lnTo>
                    <a:pt x="363" y="1461"/>
                  </a:lnTo>
                  <a:lnTo>
                    <a:pt x="394" y="1479"/>
                  </a:lnTo>
                  <a:lnTo>
                    <a:pt x="425" y="1493"/>
                  </a:lnTo>
                  <a:lnTo>
                    <a:pt x="457" y="1506"/>
                  </a:lnTo>
                  <a:lnTo>
                    <a:pt x="490" y="1517"/>
                  </a:lnTo>
                  <a:lnTo>
                    <a:pt x="523" y="1526"/>
                  </a:lnTo>
                  <a:lnTo>
                    <a:pt x="557" y="1533"/>
                  </a:lnTo>
                  <a:lnTo>
                    <a:pt x="590" y="1540"/>
                  </a:lnTo>
                  <a:lnTo>
                    <a:pt x="623" y="1545"/>
                  </a:lnTo>
                  <a:lnTo>
                    <a:pt x="655" y="1549"/>
                  </a:lnTo>
                  <a:lnTo>
                    <a:pt x="686" y="1552"/>
                  </a:lnTo>
                  <a:lnTo>
                    <a:pt x="747" y="1555"/>
                  </a:lnTo>
                  <a:lnTo>
                    <a:pt x="747" y="1555"/>
                  </a:lnTo>
                  <a:lnTo>
                    <a:pt x="755" y="1556"/>
                  </a:lnTo>
                  <a:lnTo>
                    <a:pt x="763" y="1558"/>
                  </a:lnTo>
                  <a:lnTo>
                    <a:pt x="770" y="1560"/>
                  </a:lnTo>
                  <a:lnTo>
                    <a:pt x="777" y="1565"/>
                  </a:lnTo>
                  <a:lnTo>
                    <a:pt x="783" y="1571"/>
                  </a:lnTo>
                  <a:lnTo>
                    <a:pt x="788" y="1576"/>
                  </a:lnTo>
                  <a:lnTo>
                    <a:pt x="791" y="1583"/>
                  </a:lnTo>
                  <a:lnTo>
                    <a:pt x="794" y="1591"/>
                  </a:lnTo>
                  <a:lnTo>
                    <a:pt x="794" y="1591"/>
                  </a:lnTo>
                  <a:lnTo>
                    <a:pt x="800" y="1612"/>
                  </a:lnTo>
                  <a:lnTo>
                    <a:pt x="801" y="1634"/>
                  </a:lnTo>
                  <a:lnTo>
                    <a:pt x="801" y="1654"/>
                  </a:lnTo>
                  <a:lnTo>
                    <a:pt x="799" y="1674"/>
                  </a:lnTo>
                  <a:lnTo>
                    <a:pt x="796" y="1684"/>
                  </a:lnTo>
                  <a:lnTo>
                    <a:pt x="791" y="1694"/>
                  </a:lnTo>
                  <a:lnTo>
                    <a:pt x="787" y="1703"/>
                  </a:lnTo>
                  <a:lnTo>
                    <a:pt x="781" y="1710"/>
                  </a:lnTo>
                  <a:lnTo>
                    <a:pt x="776" y="1717"/>
                  </a:lnTo>
                  <a:lnTo>
                    <a:pt x="768" y="1724"/>
                  </a:lnTo>
                  <a:lnTo>
                    <a:pt x="760" y="1730"/>
                  </a:lnTo>
                  <a:lnTo>
                    <a:pt x="750" y="1736"/>
                  </a:lnTo>
                  <a:lnTo>
                    <a:pt x="750" y="1736"/>
                  </a:lnTo>
                  <a:lnTo>
                    <a:pt x="724" y="1749"/>
                  </a:lnTo>
                  <a:lnTo>
                    <a:pt x="694" y="1764"/>
                  </a:lnTo>
                  <a:lnTo>
                    <a:pt x="661" y="1783"/>
                  </a:lnTo>
                  <a:lnTo>
                    <a:pt x="625" y="1806"/>
                  </a:lnTo>
                  <a:lnTo>
                    <a:pt x="587" y="1833"/>
                  </a:lnTo>
                  <a:lnTo>
                    <a:pt x="550" y="1864"/>
                  </a:lnTo>
                  <a:lnTo>
                    <a:pt x="511" y="1900"/>
                  </a:lnTo>
                  <a:lnTo>
                    <a:pt x="491" y="1918"/>
                  </a:lnTo>
                  <a:lnTo>
                    <a:pt x="473" y="1940"/>
                  </a:lnTo>
                  <a:lnTo>
                    <a:pt x="452" y="1961"/>
                  </a:lnTo>
                  <a:lnTo>
                    <a:pt x="434" y="1983"/>
                  </a:lnTo>
                  <a:lnTo>
                    <a:pt x="415" y="2007"/>
                  </a:lnTo>
                  <a:lnTo>
                    <a:pt x="396" y="2033"/>
                  </a:lnTo>
                  <a:lnTo>
                    <a:pt x="379" y="2059"/>
                  </a:lnTo>
                  <a:lnTo>
                    <a:pt x="362" y="2088"/>
                  </a:lnTo>
                  <a:lnTo>
                    <a:pt x="345" y="2117"/>
                  </a:lnTo>
                  <a:lnTo>
                    <a:pt x="329" y="2147"/>
                  </a:lnTo>
                  <a:lnTo>
                    <a:pt x="313" y="2178"/>
                  </a:lnTo>
                  <a:lnTo>
                    <a:pt x="299" y="2213"/>
                  </a:lnTo>
                  <a:lnTo>
                    <a:pt x="284" y="2247"/>
                  </a:lnTo>
                  <a:lnTo>
                    <a:pt x="271" y="2283"/>
                  </a:lnTo>
                  <a:lnTo>
                    <a:pt x="260" y="2322"/>
                  </a:lnTo>
                  <a:lnTo>
                    <a:pt x="249" y="2361"/>
                  </a:lnTo>
                  <a:lnTo>
                    <a:pt x="240" y="2401"/>
                  </a:lnTo>
                  <a:lnTo>
                    <a:pt x="231" y="2444"/>
                  </a:lnTo>
                  <a:lnTo>
                    <a:pt x="408" y="2444"/>
                  </a:lnTo>
                  <a:lnTo>
                    <a:pt x="408" y="2444"/>
                  </a:lnTo>
                  <a:lnTo>
                    <a:pt x="429" y="2387"/>
                  </a:lnTo>
                  <a:lnTo>
                    <a:pt x="452" y="2333"/>
                  </a:lnTo>
                  <a:lnTo>
                    <a:pt x="477" y="2282"/>
                  </a:lnTo>
                  <a:lnTo>
                    <a:pt x="501" y="2236"/>
                  </a:lnTo>
                  <a:lnTo>
                    <a:pt x="527" y="2191"/>
                  </a:lnTo>
                  <a:lnTo>
                    <a:pt x="554" y="2151"/>
                  </a:lnTo>
                  <a:lnTo>
                    <a:pt x="582" y="2115"/>
                  </a:lnTo>
                  <a:lnTo>
                    <a:pt x="610" y="2082"/>
                  </a:lnTo>
                  <a:lnTo>
                    <a:pt x="610" y="2082"/>
                  </a:lnTo>
                  <a:lnTo>
                    <a:pt x="615" y="2076"/>
                  </a:lnTo>
                  <a:lnTo>
                    <a:pt x="620" y="2072"/>
                  </a:lnTo>
                  <a:lnTo>
                    <a:pt x="628" y="2069"/>
                  </a:lnTo>
                  <a:lnTo>
                    <a:pt x="633" y="2066"/>
                  </a:lnTo>
                  <a:lnTo>
                    <a:pt x="641" y="2066"/>
                  </a:lnTo>
                  <a:lnTo>
                    <a:pt x="648" y="2065"/>
                  </a:lnTo>
                  <a:lnTo>
                    <a:pt x="655" y="2066"/>
                  </a:lnTo>
                  <a:lnTo>
                    <a:pt x="662" y="2068"/>
                  </a:lnTo>
                  <a:lnTo>
                    <a:pt x="662" y="2068"/>
                  </a:lnTo>
                  <a:lnTo>
                    <a:pt x="668" y="2071"/>
                  </a:lnTo>
                  <a:lnTo>
                    <a:pt x="675" y="2073"/>
                  </a:lnTo>
                  <a:lnTo>
                    <a:pt x="681" y="2078"/>
                  </a:lnTo>
                  <a:lnTo>
                    <a:pt x="685" y="2082"/>
                  </a:lnTo>
                  <a:lnTo>
                    <a:pt x="689" y="2088"/>
                  </a:lnTo>
                  <a:lnTo>
                    <a:pt x="692" y="2094"/>
                  </a:lnTo>
                  <a:lnTo>
                    <a:pt x="695" y="2101"/>
                  </a:lnTo>
                  <a:lnTo>
                    <a:pt x="697" y="2108"/>
                  </a:lnTo>
                  <a:lnTo>
                    <a:pt x="697" y="2108"/>
                  </a:lnTo>
                  <a:lnTo>
                    <a:pt x="699" y="2131"/>
                  </a:lnTo>
                  <a:lnTo>
                    <a:pt x="707" y="2196"/>
                  </a:lnTo>
                  <a:lnTo>
                    <a:pt x="709" y="2243"/>
                  </a:lnTo>
                  <a:lnTo>
                    <a:pt x="711" y="2300"/>
                  </a:lnTo>
                  <a:lnTo>
                    <a:pt x="712" y="2367"/>
                  </a:lnTo>
                  <a:lnTo>
                    <a:pt x="712" y="2444"/>
                  </a:lnTo>
                  <a:lnTo>
                    <a:pt x="712" y="24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31" name="Freeform 14"/>
            <p:cNvSpPr/>
            <p:nvPr/>
          </p:nvSpPr>
          <p:spPr bwMode="auto">
            <a:xfrm>
              <a:off x="7319163" y="5404173"/>
              <a:ext cx="300038" cy="298450"/>
            </a:xfrm>
            <a:custGeom>
              <a:avLst/>
              <a:gdLst>
                <a:gd name="T0" fmla="*/ 569 w 569"/>
                <a:gd name="T1" fmla="*/ 278 h 562"/>
                <a:gd name="T2" fmla="*/ 566 w 569"/>
                <a:gd name="T3" fmla="*/ 327 h 562"/>
                <a:gd name="T4" fmla="*/ 556 w 569"/>
                <a:gd name="T5" fmla="*/ 373 h 562"/>
                <a:gd name="T6" fmla="*/ 537 w 569"/>
                <a:gd name="T7" fmla="*/ 414 h 562"/>
                <a:gd name="T8" fmla="*/ 513 w 569"/>
                <a:gd name="T9" fmla="*/ 450 h 562"/>
                <a:gd name="T10" fmla="*/ 483 w 569"/>
                <a:gd name="T11" fmla="*/ 483 h 562"/>
                <a:gd name="T12" fmla="*/ 448 w 569"/>
                <a:gd name="T13" fmla="*/ 511 h 562"/>
                <a:gd name="T14" fmla="*/ 410 w 569"/>
                <a:gd name="T15" fmla="*/ 532 h 562"/>
                <a:gd name="T16" fmla="*/ 368 w 569"/>
                <a:gd name="T17" fmla="*/ 548 h 562"/>
                <a:gd name="T18" fmla="*/ 325 w 569"/>
                <a:gd name="T19" fmla="*/ 558 h 562"/>
                <a:gd name="T20" fmla="*/ 280 w 569"/>
                <a:gd name="T21" fmla="*/ 562 h 562"/>
                <a:gd name="T22" fmla="*/ 237 w 569"/>
                <a:gd name="T23" fmla="*/ 561 h 562"/>
                <a:gd name="T24" fmla="*/ 193 w 569"/>
                <a:gd name="T25" fmla="*/ 551 h 562"/>
                <a:gd name="T26" fmla="*/ 152 w 569"/>
                <a:gd name="T27" fmla="*/ 535 h 562"/>
                <a:gd name="T28" fmla="*/ 114 w 569"/>
                <a:gd name="T29" fmla="*/ 512 h 562"/>
                <a:gd name="T30" fmla="*/ 78 w 569"/>
                <a:gd name="T31" fmla="*/ 480 h 562"/>
                <a:gd name="T32" fmla="*/ 48 w 569"/>
                <a:gd name="T33" fmla="*/ 440 h 562"/>
                <a:gd name="T34" fmla="*/ 36 w 569"/>
                <a:gd name="T35" fmla="*/ 423 h 562"/>
                <a:gd name="T36" fmla="*/ 19 w 569"/>
                <a:gd name="T37" fmla="*/ 386 h 562"/>
                <a:gd name="T38" fmla="*/ 7 w 569"/>
                <a:gd name="T39" fmla="*/ 348 h 562"/>
                <a:gd name="T40" fmla="*/ 2 w 569"/>
                <a:gd name="T41" fmla="*/ 309 h 562"/>
                <a:gd name="T42" fmla="*/ 2 w 569"/>
                <a:gd name="T43" fmla="*/ 272 h 562"/>
                <a:gd name="T44" fmla="*/ 6 w 569"/>
                <a:gd name="T45" fmla="*/ 235 h 562"/>
                <a:gd name="T46" fmla="*/ 15 w 569"/>
                <a:gd name="T47" fmla="*/ 200 h 562"/>
                <a:gd name="T48" fmla="*/ 29 w 569"/>
                <a:gd name="T49" fmla="*/ 166 h 562"/>
                <a:gd name="T50" fmla="*/ 48 w 569"/>
                <a:gd name="T51" fmla="*/ 133 h 562"/>
                <a:gd name="T52" fmla="*/ 69 w 569"/>
                <a:gd name="T53" fmla="*/ 104 h 562"/>
                <a:gd name="T54" fmla="*/ 96 w 569"/>
                <a:gd name="T55" fmla="*/ 77 h 562"/>
                <a:gd name="T56" fmla="*/ 125 w 569"/>
                <a:gd name="T57" fmla="*/ 54 h 562"/>
                <a:gd name="T58" fmla="*/ 158 w 569"/>
                <a:gd name="T59" fmla="*/ 34 h 562"/>
                <a:gd name="T60" fmla="*/ 196 w 569"/>
                <a:gd name="T61" fmla="*/ 18 h 562"/>
                <a:gd name="T62" fmla="*/ 234 w 569"/>
                <a:gd name="T63" fmla="*/ 8 h 562"/>
                <a:gd name="T64" fmla="*/ 276 w 569"/>
                <a:gd name="T65" fmla="*/ 2 h 562"/>
                <a:gd name="T66" fmla="*/ 298 w 569"/>
                <a:gd name="T67" fmla="*/ 0 h 562"/>
                <a:gd name="T68" fmla="*/ 359 w 569"/>
                <a:gd name="T69" fmla="*/ 8 h 562"/>
                <a:gd name="T70" fmla="*/ 412 w 569"/>
                <a:gd name="T71" fmla="*/ 25 h 562"/>
                <a:gd name="T72" fmla="*/ 458 w 569"/>
                <a:gd name="T73" fmla="*/ 52 h 562"/>
                <a:gd name="T74" fmla="*/ 496 w 569"/>
                <a:gd name="T75" fmla="*/ 88 h 562"/>
                <a:gd name="T76" fmla="*/ 527 w 569"/>
                <a:gd name="T77" fmla="*/ 130 h 562"/>
                <a:gd name="T78" fmla="*/ 549 w 569"/>
                <a:gd name="T79" fmla="*/ 176 h 562"/>
                <a:gd name="T80" fmla="*/ 563 w 569"/>
                <a:gd name="T81" fmla="*/ 226 h 562"/>
                <a:gd name="T82" fmla="*/ 569 w 569"/>
                <a:gd name="T83" fmla="*/ 278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69" h="562">
                  <a:moveTo>
                    <a:pt x="569" y="278"/>
                  </a:moveTo>
                  <a:lnTo>
                    <a:pt x="569" y="278"/>
                  </a:lnTo>
                  <a:lnTo>
                    <a:pt x="569" y="304"/>
                  </a:lnTo>
                  <a:lnTo>
                    <a:pt x="566" y="327"/>
                  </a:lnTo>
                  <a:lnTo>
                    <a:pt x="562" y="350"/>
                  </a:lnTo>
                  <a:lnTo>
                    <a:pt x="556" y="373"/>
                  </a:lnTo>
                  <a:lnTo>
                    <a:pt x="547" y="394"/>
                  </a:lnTo>
                  <a:lnTo>
                    <a:pt x="537" y="414"/>
                  </a:lnTo>
                  <a:lnTo>
                    <a:pt x="526" y="433"/>
                  </a:lnTo>
                  <a:lnTo>
                    <a:pt x="513" y="450"/>
                  </a:lnTo>
                  <a:lnTo>
                    <a:pt x="499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1"/>
                  </a:lnTo>
                  <a:lnTo>
                    <a:pt x="428" y="522"/>
                  </a:lnTo>
                  <a:lnTo>
                    <a:pt x="410" y="532"/>
                  </a:lnTo>
                  <a:lnTo>
                    <a:pt x="389" y="541"/>
                  </a:lnTo>
                  <a:lnTo>
                    <a:pt x="368" y="548"/>
                  </a:lnTo>
                  <a:lnTo>
                    <a:pt x="346" y="554"/>
                  </a:lnTo>
                  <a:lnTo>
                    <a:pt x="325" y="558"/>
                  </a:lnTo>
                  <a:lnTo>
                    <a:pt x="303" y="561"/>
                  </a:lnTo>
                  <a:lnTo>
                    <a:pt x="280" y="562"/>
                  </a:lnTo>
                  <a:lnTo>
                    <a:pt x="259" y="562"/>
                  </a:lnTo>
                  <a:lnTo>
                    <a:pt x="237" y="561"/>
                  </a:lnTo>
                  <a:lnTo>
                    <a:pt x="214" y="557"/>
                  </a:lnTo>
                  <a:lnTo>
                    <a:pt x="193" y="551"/>
                  </a:lnTo>
                  <a:lnTo>
                    <a:pt x="173" y="544"/>
                  </a:lnTo>
                  <a:lnTo>
                    <a:pt x="152" y="535"/>
                  </a:lnTo>
                  <a:lnTo>
                    <a:pt x="132" y="525"/>
                  </a:lnTo>
                  <a:lnTo>
                    <a:pt x="114" y="512"/>
                  </a:lnTo>
                  <a:lnTo>
                    <a:pt x="95" y="496"/>
                  </a:lnTo>
                  <a:lnTo>
                    <a:pt x="78" y="480"/>
                  </a:lnTo>
                  <a:lnTo>
                    <a:pt x="62" y="462"/>
                  </a:lnTo>
                  <a:lnTo>
                    <a:pt x="48" y="440"/>
                  </a:lnTo>
                  <a:lnTo>
                    <a:pt x="48" y="440"/>
                  </a:lnTo>
                  <a:lnTo>
                    <a:pt x="36" y="423"/>
                  </a:lnTo>
                  <a:lnTo>
                    <a:pt x="28" y="404"/>
                  </a:lnTo>
                  <a:lnTo>
                    <a:pt x="19" y="386"/>
                  </a:lnTo>
                  <a:lnTo>
                    <a:pt x="13" y="367"/>
                  </a:lnTo>
                  <a:lnTo>
                    <a:pt x="7" y="348"/>
                  </a:lnTo>
                  <a:lnTo>
                    <a:pt x="5" y="329"/>
                  </a:lnTo>
                  <a:lnTo>
                    <a:pt x="2" y="309"/>
                  </a:lnTo>
                  <a:lnTo>
                    <a:pt x="0" y="291"/>
                  </a:lnTo>
                  <a:lnTo>
                    <a:pt x="2" y="272"/>
                  </a:lnTo>
                  <a:lnTo>
                    <a:pt x="3" y="253"/>
                  </a:lnTo>
                  <a:lnTo>
                    <a:pt x="6" y="235"/>
                  </a:lnTo>
                  <a:lnTo>
                    <a:pt x="10" y="217"/>
                  </a:lnTo>
                  <a:lnTo>
                    <a:pt x="15" y="200"/>
                  </a:lnTo>
                  <a:lnTo>
                    <a:pt x="22" y="183"/>
                  </a:lnTo>
                  <a:lnTo>
                    <a:pt x="29" y="166"/>
                  </a:lnTo>
                  <a:lnTo>
                    <a:pt x="38" y="148"/>
                  </a:lnTo>
                  <a:lnTo>
                    <a:pt x="48" y="133"/>
                  </a:lnTo>
                  <a:lnTo>
                    <a:pt x="58" y="118"/>
                  </a:lnTo>
                  <a:lnTo>
                    <a:pt x="69" y="104"/>
                  </a:lnTo>
                  <a:lnTo>
                    <a:pt x="82" y="90"/>
                  </a:lnTo>
                  <a:lnTo>
                    <a:pt x="96" y="77"/>
                  </a:lnTo>
                  <a:lnTo>
                    <a:pt x="111" y="65"/>
                  </a:lnTo>
                  <a:lnTo>
                    <a:pt x="125" y="54"/>
                  </a:lnTo>
                  <a:lnTo>
                    <a:pt x="142" y="44"/>
                  </a:lnTo>
                  <a:lnTo>
                    <a:pt x="158" y="34"/>
                  </a:lnTo>
                  <a:lnTo>
                    <a:pt x="177" y="25"/>
                  </a:lnTo>
                  <a:lnTo>
                    <a:pt x="196" y="18"/>
                  </a:lnTo>
                  <a:lnTo>
                    <a:pt x="214" y="12"/>
                  </a:lnTo>
                  <a:lnTo>
                    <a:pt x="234" y="8"/>
                  </a:lnTo>
                  <a:lnTo>
                    <a:pt x="254" y="3"/>
                  </a:lnTo>
                  <a:lnTo>
                    <a:pt x="276" y="2"/>
                  </a:lnTo>
                  <a:lnTo>
                    <a:pt x="298" y="0"/>
                  </a:lnTo>
                  <a:lnTo>
                    <a:pt x="298" y="0"/>
                  </a:lnTo>
                  <a:lnTo>
                    <a:pt x="329" y="3"/>
                  </a:lnTo>
                  <a:lnTo>
                    <a:pt x="359" y="8"/>
                  </a:lnTo>
                  <a:lnTo>
                    <a:pt x="387" y="15"/>
                  </a:lnTo>
                  <a:lnTo>
                    <a:pt x="412" y="25"/>
                  </a:lnTo>
                  <a:lnTo>
                    <a:pt x="435" y="38"/>
                  </a:lnTo>
                  <a:lnTo>
                    <a:pt x="458" y="52"/>
                  </a:lnTo>
                  <a:lnTo>
                    <a:pt x="478" y="69"/>
                  </a:lnTo>
                  <a:lnTo>
                    <a:pt x="496" y="88"/>
                  </a:lnTo>
                  <a:lnTo>
                    <a:pt x="513" y="108"/>
                  </a:lnTo>
                  <a:lnTo>
                    <a:pt x="527" y="130"/>
                  </a:lnTo>
                  <a:lnTo>
                    <a:pt x="539" y="153"/>
                  </a:lnTo>
                  <a:lnTo>
                    <a:pt x="549" y="176"/>
                  </a:lnTo>
                  <a:lnTo>
                    <a:pt x="557" y="202"/>
                  </a:lnTo>
                  <a:lnTo>
                    <a:pt x="563" y="226"/>
                  </a:lnTo>
                  <a:lnTo>
                    <a:pt x="567" y="252"/>
                  </a:lnTo>
                  <a:lnTo>
                    <a:pt x="569" y="278"/>
                  </a:lnTo>
                  <a:lnTo>
                    <a:pt x="569" y="2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32" name="Freeform 15"/>
            <p:cNvSpPr>
              <a:spLocks noEditPoints="1"/>
            </p:cNvSpPr>
            <p:nvPr/>
          </p:nvSpPr>
          <p:spPr bwMode="auto">
            <a:xfrm>
              <a:off x="7292175" y="5378773"/>
              <a:ext cx="354013" cy="350837"/>
            </a:xfrm>
            <a:custGeom>
              <a:avLst/>
              <a:gdLst>
                <a:gd name="T0" fmla="*/ 303 w 669"/>
                <a:gd name="T1" fmla="*/ 663 h 664"/>
                <a:gd name="T2" fmla="*/ 243 w 669"/>
                <a:gd name="T3" fmla="*/ 654 h 664"/>
                <a:gd name="T4" fmla="*/ 188 w 669"/>
                <a:gd name="T5" fmla="*/ 634 h 664"/>
                <a:gd name="T6" fmla="*/ 136 w 669"/>
                <a:gd name="T7" fmla="*/ 605 h 664"/>
                <a:gd name="T8" fmla="*/ 92 w 669"/>
                <a:gd name="T9" fmla="*/ 566 h 664"/>
                <a:gd name="T10" fmla="*/ 55 w 669"/>
                <a:gd name="T11" fmla="*/ 519 h 664"/>
                <a:gd name="T12" fmla="*/ 33 w 669"/>
                <a:gd name="T13" fmla="*/ 479 h 664"/>
                <a:gd name="T14" fmla="*/ 10 w 669"/>
                <a:gd name="T15" fmla="*/ 415 h 664"/>
                <a:gd name="T16" fmla="*/ 0 w 669"/>
                <a:gd name="T17" fmla="*/ 351 h 664"/>
                <a:gd name="T18" fmla="*/ 4 w 669"/>
                <a:gd name="T19" fmla="*/ 285 h 664"/>
                <a:gd name="T20" fmla="*/ 22 w 669"/>
                <a:gd name="T21" fmla="*/ 220 h 664"/>
                <a:gd name="T22" fmla="*/ 40 w 669"/>
                <a:gd name="T23" fmla="*/ 180 h 664"/>
                <a:gd name="T24" fmla="*/ 80 w 669"/>
                <a:gd name="T25" fmla="*/ 121 h 664"/>
                <a:gd name="T26" fmla="*/ 131 w 669"/>
                <a:gd name="T27" fmla="*/ 73 h 664"/>
                <a:gd name="T28" fmla="*/ 188 w 669"/>
                <a:gd name="T29" fmla="*/ 38 h 664"/>
                <a:gd name="T30" fmla="*/ 253 w 669"/>
                <a:gd name="T31" fmla="*/ 13 h 664"/>
                <a:gd name="T32" fmla="*/ 323 w 669"/>
                <a:gd name="T33" fmla="*/ 2 h 664"/>
                <a:gd name="T34" fmla="*/ 366 w 669"/>
                <a:gd name="T35" fmla="*/ 2 h 664"/>
                <a:gd name="T36" fmla="*/ 419 w 669"/>
                <a:gd name="T37" fmla="*/ 7 h 664"/>
                <a:gd name="T38" fmla="*/ 468 w 669"/>
                <a:gd name="T39" fmla="*/ 22 h 664"/>
                <a:gd name="T40" fmla="*/ 511 w 669"/>
                <a:gd name="T41" fmla="*/ 43 h 664"/>
                <a:gd name="T42" fmla="*/ 583 w 669"/>
                <a:gd name="T43" fmla="*/ 102 h 664"/>
                <a:gd name="T44" fmla="*/ 633 w 669"/>
                <a:gd name="T45" fmla="*/ 178 h 664"/>
                <a:gd name="T46" fmla="*/ 663 w 669"/>
                <a:gd name="T47" fmla="*/ 266 h 664"/>
                <a:gd name="T48" fmla="*/ 669 w 669"/>
                <a:gd name="T49" fmla="*/ 326 h 664"/>
                <a:gd name="T50" fmla="*/ 659 w 669"/>
                <a:gd name="T51" fmla="*/ 420 h 664"/>
                <a:gd name="T52" fmla="*/ 620 w 669"/>
                <a:gd name="T53" fmla="*/ 506 h 664"/>
                <a:gd name="T54" fmla="*/ 582 w 669"/>
                <a:gd name="T55" fmla="*/ 555 h 664"/>
                <a:gd name="T56" fmla="*/ 541 w 669"/>
                <a:gd name="T57" fmla="*/ 591 h 664"/>
                <a:gd name="T58" fmla="*/ 497 w 669"/>
                <a:gd name="T59" fmla="*/ 619 h 664"/>
                <a:gd name="T60" fmla="*/ 448 w 669"/>
                <a:gd name="T61" fmla="*/ 641 h 664"/>
                <a:gd name="T62" fmla="*/ 395 w 669"/>
                <a:gd name="T63" fmla="*/ 655 h 664"/>
                <a:gd name="T64" fmla="*/ 342 w 669"/>
                <a:gd name="T65" fmla="*/ 663 h 664"/>
                <a:gd name="T66" fmla="*/ 348 w 669"/>
                <a:gd name="T67" fmla="*/ 102 h 664"/>
                <a:gd name="T68" fmla="*/ 313 w 669"/>
                <a:gd name="T69" fmla="*/ 104 h 664"/>
                <a:gd name="T70" fmla="*/ 264 w 669"/>
                <a:gd name="T71" fmla="*/ 115 h 664"/>
                <a:gd name="T72" fmla="*/ 220 w 669"/>
                <a:gd name="T73" fmla="*/ 135 h 664"/>
                <a:gd name="T74" fmla="*/ 181 w 669"/>
                <a:gd name="T75" fmla="*/ 164 h 664"/>
                <a:gd name="T76" fmla="*/ 148 w 669"/>
                <a:gd name="T77" fmla="*/ 200 h 664"/>
                <a:gd name="T78" fmla="*/ 129 w 669"/>
                <a:gd name="T79" fmla="*/ 227 h 664"/>
                <a:gd name="T80" fmla="*/ 111 w 669"/>
                <a:gd name="T81" fmla="*/ 272 h 664"/>
                <a:gd name="T82" fmla="*/ 102 w 669"/>
                <a:gd name="T83" fmla="*/ 316 h 664"/>
                <a:gd name="T84" fmla="*/ 103 w 669"/>
                <a:gd name="T85" fmla="*/ 361 h 664"/>
                <a:gd name="T86" fmla="*/ 112 w 669"/>
                <a:gd name="T87" fmla="*/ 407 h 664"/>
                <a:gd name="T88" fmla="*/ 131 w 669"/>
                <a:gd name="T89" fmla="*/ 450 h 664"/>
                <a:gd name="T90" fmla="*/ 151 w 669"/>
                <a:gd name="T91" fmla="*/ 479 h 664"/>
                <a:gd name="T92" fmla="*/ 185 w 669"/>
                <a:gd name="T93" fmla="*/ 515 h 664"/>
                <a:gd name="T94" fmla="*/ 223 w 669"/>
                <a:gd name="T95" fmla="*/ 539 h 664"/>
                <a:gd name="T96" fmla="*/ 284 w 669"/>
                <a:gd name="T97" fmla="*/ 559 h 664"/>
                <a:gd name="T98" fmla="*/ 325 w 669"/>
                <a:gd name="T99" fmla="*/ 562 h 664"/>
                <a:gd name="T100" fmla="*/ 401 w 669"/>
                <a:gd name="T101" fmla="*/ 550 h 664"/>
                <a:gd name="T102" fmla="*/ 470 w 669"/>
                <a:gd name="T103" fmla="*/ 517 h 664"/>
                <a:gd name="T104" fmla="*/ 508 w 669"/>
                <a:gd name="T105" fmla="*/ 486 h 664"/>
                <a:gd name="T106" fmla="*/ 541 w 669"/>
                <a:gd name="T107" fmla="*/ 443 h 664"/>
                <a:gd name="T108" fmla="*/ 564 w 669"/>
                <a:gd name="T109" fmla="*/ 381 h 664"/>
                <a:gd name="T110" fmla="*/ 569 w 669"/>
                <a:gd name="T111" fmla="*/ 329 h 664"/>
                <a:gd name="T112" fmla="*/ 560 w 669"/>
                <a:gd name="T113" fmla="*/ 267 h 664"/>
                <a:gd name="T114" fmla="*/ 536 w 669"/>
                <a:gd name="T115" fmla="*/ 210 h 664"/>
                <a:gd name="T116" fmla="*/ 497 w 669"/>
                <a:gd name="T117" fmla="*/ 160 h 664"/>
                <a:gd name="T118" fmla="*/ 444 w 669"/>
                <a:gd name="T119" fmla="*/ 122 h 664"/>
                <a:gd name="T120" fmla="*/ 375 w 669"/>
                <a:gd name="T121" fmla="*/ 104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69" h="664">
                  <a:moveTo>
                    <a:pt x="325" y="664"/>
                  </a:moveTo>
                  <a:lnTo>
                    <a:pt x="325" y="664"/>
                  </a:lnTo>
                  <a:lnTo>
                    <a:pt x="303" y="663"/>
                  </a:lnTo>
                  <a:lnTo>
                    <a:pt x="283" y="661"/>
                  </a:lnTo>
                  <a:lnTo>
                    <a:pt x="263" y="658"/>
                  </a:lnTo>
                  <a:lnTo>
                    <a:pt x="243" y="654"/>
                  </a:lnTo>
                  <a:lnTo>
                    <a:pt x="224" y="648"/>
                  </a:lnTo>
                  <a:lnTo>
                    <a:pt x="205" y="642"/>
                  </a:lnTo>
                  <a:lnTo>
                    <a:pt x="188" y="634"/>
                  </a:lnTo>
                  <a:lnTo>
                    <a:pt x="169" y="625"/>
                  </a:lnTo>
                  <a:lnTo>
                    <a:pt x="154" y="615"/>
                  </a:lnTo>
                  <a:lnTo>
                    <a:pt x="136" y="605"/>
                  </a:lnTo>
                  <a:lnTo>
                    <a:pt x="121" y="592"/>
                  </a:lnTo>
                  <a:lnTo>
                    <a:pt x="106" y="579"/>
                  </a:lnTo>
                  <a:lnTo>
                    <a:pt x="92" y="566"/>
                  </a:lnTo>
                  <a:lnTo>
                    <a:pt x="79" y="550"/>
                  </a:lnTo>
                  <a:lnTo>
                    <a:pt x="66" y="535"/>
                  </a:lnTo>
                  <a:lnTo>
                    <a:pt x="55" y="519"/>
                  </a:lnTo>
                  <a:lnTo>
                    <a:pt x="55" y="519"/>
                  </a:lnTo>
                  <a:lnTo>
                    <a:pt x="43" y="499"/>
                  </a:lnTo>
                  <a:lnTo>
                    <a:pt x="33" y="479"/>
                  </a:lnTo>
                  <a:lnTo>
                    <a:pt x="23" y="457"/>
                  </a:lnTo>
                  <a:lnTo>
                    <a:pt x="16" y="437"/>
                  </a:lnTo>
                  <a:lnTo>
                    <a:pt x="10" y="415"/>
                  </a:lnTo>
                  <a:lnTo>
                    <a:pt x="6" y="394"/>
                  </a:lnTo>
                  <a:lnTo>
                    <a:pt x="1" y="372"/>
                  </a:lnTo>
                  <a:lnTo>
                    <a:pt x="0" y="351"/>
                  </a:lnTo>
                  <a:lnTo>
                    <a:pt x="0" y="328"/>
                  </a:lnTo>
                  <a:lnTo>
                    <a:pt x="1" y="306"/>
                  </a:lnTo>
                  <a:lnTo>
                    <a:pt x="4" y="285"/>
                  </a:lnTo>
                  <a:lnTo>
                    <a:pt x="9" y="263"/>
                  </a:lnTo>
                  <a:lnTo>
                    <a:pt x="14" y="242"/>
                  </a:lnTo>
                  <a:lnTo>
                    <a:pt x="22" y="220"/>
                  </a:lnTo>
                  <a:lnTo>
                    <a:pt x="30" y="200"/>
                  </a:lnTo>
                  <a:lnTo>
                    <a:pt x="40" y="180"/>
                  </a:lnTo>
                  <a:lnTo>
                    <a:pt x="40" y="180"/>
                  </a:lnTo>
                  <a:lnTo>
                    <a:pt x="53" y="160"/>
                  </a:lnTo>
                  <a:lnTo>
                    <a:pt x="66" y="140"/>
                  </a:lnTo>
                  <a:lnTo>
                    <a:pt x="80" y="121"/>
                  </a:lnTo>
                  <a:lnTo>
                    <a:pt x="96" y="104"/>
                  </a:lnTo>
                  <a:lnTo>
                    <a:pt x="112" y="88"/>
                  </a:lnTo>
                  <a:lnTo>
                    <a:pt x="131" y="73"/>
                  </a:lnTo>
                  <a:lnTo>
                    <a:pt x="148" y="61"/>
                  </a:lnTo>
                  <a:lnTo>
                    <a:pt x="168" y="48"/>
                  </a:lnTo>
                  <a:lnTo>
                    <a:pt x="188" y="38"/>
                  </a:lnTo>
                  <a:lnTo>
                    <a:pt x="208" y="27"/>
                  </a:lnTo>
                  <a:lnTo>
                    <a:pt x="231" y="19"/>
                  </a:lnTo>
                  <a:lnTo>
                    <a:pt x="253" y="13"/>
                  </a:lnTo>
                  <a:lnTo>
                    <a:pt x="276" y="7"/>
                  </a:lnTo>
                  <a:lnTo>
                    <a:pt x="299" y="3"/>
                  </a:lnTo>
                  <a:lnTo>
                    <a:pt x="323" y="2"/>
                  </a:lnTo>
                  <a:lnTo>
                    <a:pt x="348" y="0"/>
                  </a:lnTo>
                  <a:lnTo>
                    <a:pt x="348" y="0"/>
                  </a:lnTo>
                  <a:lnTo>
                    <a:pt x="366" y="2"/>
                  </a:lnTo>
                  <a:lnTo>
                    <a:pt x="385" y="3"/>
                  </a:lnTo>
                  <a:lnTo>
                    <a:pt x="402" y="4"/>
                  </a:lnTo>
                  <a:lnTo>
                    <a:pt x="419" y="7"/>
                  </a:lnTo>
                  <a:lnTo>
                    <a:pt x="437" y="12"/>
                  </a:lnTo>
                  <a:lnTo>
                    <a:pt x="452" y="17"/>
                  </a:lnTo>
                  <a:lnTo>
                    <a:pt x="468" y="22"/>
                  </a:lnTo>
                  <a:lnTo>
                    <a:pt x="484" y="29"/>
                  </a:lnTo>
                  <a:lnTo>
                    <a:pt x="498" y="36"/>
                  </a:lnTo>
                  <a:lnTo>
                    <a:pt x="511" y="43"/>
                  </a:lnTo>
                  <a:lnTo>
                    <a:pt x="538" y="61"/>
                  </a:lnTo>
                  <a:lnTo>
                    <a:pt x="561" y="81"/>
                  </a:lnTo>
                  <a:lnTo>
                    <a:pt x="583" y="102"/>
                  </a:lnTo>
                  <a:lnTo>
                    <a:pt x="603" y="127"/>
                  </a:lnTo>
                  <a:lnTo>
                    <a:pt x="619" y="152"/>
                  </a:lnTo>
                  <a:lnTo>
                    <a:pt x="633" y="178"/>
                  </a:lnTo>
                  <a:lnTo>
                    <a:pt x="646" y="207"/>
                  </a:lnTo>
                  <a:lnTo>
                    <a:pt x="656" y="236"/>
                  </a:lnTo>
                  <a:lnTo>
                    <a:pt x="663" y="266"/>
                  </a:lnTo>
                  <a:lnTo>
                    <a:pt x="668" y="296"/>
                  </a:lnTo>
                  <a:lnTo>
                    <a:pt x="669" y="326"/>
                  </a:lnTo>
                  <a:lnTo>
                    <a:pt x="669" y="326"/>
                  </a:lnTo>
                  <a:lnTo>
                    <a:pt x="669" y="358"/>
                  </a:lnTo>
                  <a:lnTo>
                    <a:pt x="666" y="390"/>
                  </a:lnTo>
                  <a:lnTo>
                    <a:pt x="659" y="420"/>
                  </a:lnTo>
                  <a:lnTo>
                    <a:pt x="649" y="450"/>
                  </a:lnTo>
                  <a:lnTo>
                    <a:pt x="636" y="479"/>
                  </a:lnTo>
                  <a:lnTo>
                    <a:pt x="620" y="506"/>
                  </a:lnTo>
                  <a:lnTo>
                    <a:pt x="603" y="532"/>
                  </a:lnTo>
                  <a:lnTo>
                    <a:pt x="582" y="555"/>
                  </a:lnTo>
                  <a:lnTo>
                    <a:pt x="582" y="555"/>
                  </a:lnTo>
                  <a:lnTo>
                    <a:pt x="569" y="568"/>
                  </a:lnTo>
                  <a:lnTo>
                    <a:pt x="556" y="579"/>
                  </a:lnTo>
                  <a:lnTo>
                    <a:pt x="541" y="591"/>
                  </a:lnTo>
                  <a:lnTo>
                    <a:pt x="527" y="601"/>
                  </a:lnTo>
                  <a:lnTo>
                    <a:pt x="513" y="611"/>
                  </a:lnTo>
                  <a:lnTo>
                    <a:pt x="497" y="619"/>
                  </a:lnTo>
                  <a:lnTo>
                    <a:pt x="481" y="628"/>
                  </a:lnTo>
                  <a:lnTo>
                    <a:pt x="464" y="635"/>
                  </a:lnTo>
                  <a:lnTo>
                    <a:pt x="448" y="641"/>
                  </a:lnTo>
                  <a:lnTo>
                    <a:pt x="431" y="647"/>
                  </a:lnTo>
                  <a:lnTo>
                    <a:pt x="414" y="653"/>
                  </a:lnTo>
                  <a:lnTo>
                    <a:pt x="395" y="655"/>
                  </a:lnTo>
                  <a:lnTo>
                    <a:pt x="378" y="660"/>
                  </a:lnTo>
                  <a:lnTo>
                    <a:pt x="360" y="661"/>
                  </a:lnTo>
                  <a:lnTo>
                    <a:pt x="342" y="663"/>
                  </a:lnTo>
                  <a:lnTo>
                    <a:pt x="325" y="664"/>
                  </a:lnTo>
                  <a:lnTo>
                    <a:pt x="325" y="664"/>
                  </a:lnTo>
                  <a:close/>
                  <a:moveTo>
                    <a:pt x="348" y="102"/>
                  </a:moveTo>
                  <a:lnTo>
                    <a:pt x="348" y="102"/>
                  </a:lnTo>
                  <a:lnTo>
                    <a:pt x="330" y="102"/>
                  </a:lnTo>
                  <a:lnTo>
                    <a:pt x="313" y="104"/>
                  </a:lnTo>
                  <a:lnTo>
                    <a:pt x="296" y="106"/>
                  </a:lnTo>
                  <a:lnTo>
                    <a:pt x="280" y="111"/>
                  </a:lnTo>
                  <a:lnTo>
                    <a:pt x="264" y="115"/>
                  </a:lnTo>
                  <a:lnTo>
                    <a:pt x="248" y="121"/>
                  </a:lnTo>
                  <a:lnTo>
                    <a:pt x="234" y="128"/>
                  </a:lnTo>
                  <a:lnTo>
                    <a:pt x="220" y="135"/>
                  </a:lnTo>
                  <a:lnTo>
                    <a:pt x="205" y="144"/>
                  </a:lnTo>
                  <a:lnTo>
                    <a:pt x="192" y="152"/>
                  </a:lnTo>
                  <a:lnTo>
                    <a:pt x="181" y="164"/>
                  </a:lnTo>
                  <a:lnTo>
                    <a:pt x="168" y="175"/>
                  </a:lnTo>
                  <a:lnTo>
                    <a:pt x="158" y="187"/>
                  </a:lnTo>
                  <a:lnTo>
                    <a:pt x="148" y="200"/>
                  </a:lnTo>
                  <a:lnTo>
                    <a:pt x="138" y="213"/>
                  </a:lnTo>
                  <a:lnTo>
                    <a:pt x="129" y="227"/>
                  </a:lnTo>
                  <a:lnTo>
                    <a:pt x="129" y="227"/>
                  </a:lnTo>
                  <a:lnTo>
                    <a:pt x="122" y="242"/>
                  </a:lnTo>
                  <a:lnTo>
                    <a:pt x="116" y="256"/>
                  </a:lnTo>
                  <a:lnTo>
                    <a:pt x="111" y="272"/>
                  </a:lnTo>
                  <a:lnTo>
                    <a:pt x="108" y="286"/>
                  </a:lnTo>
                  <a:lnTo>
                    <a:pt x="105" y="300"/>
                  </a:lnTo>
                  <a:lnTo>
                    <a:pt x="102" y="316"/>
                  </a:lnTo>
                  <a:lnTo>
                    <a:pt x="102" y="331"/>
                  </a:lnTo>
                  <a:lnTo>
                    <a:pt x="102" y="346"/>
                  </a:lnTo>
                  <a:lnTo>
                    <a:pt x="103" y="361"/>
                  </a:lnTo>
                  <a:lnTo>
                    <a:pt x="105" y="377"/>
                  </a:lnTo>
                  <a:lnTo>
                    <a:pt x="108" y="391"/>
                  </a:lnTo>
                  <a:lnTo>
                    <a:pt x="112" y="407"/>
                  </a:lnTo>
                  <a:lnTo>
                    <a:pt x="118" y="421"/>
                  </a:lnTo>
                  <a:lnTo>
                    <a:pt x="123" y="436"/>
                  </a:lnTo>
                  <a:lnTo>
                    <a:pt x="131" y="450"/>
                  </a:lnTo>
                  <a:lnTo>
                    <a:pt x="139" y="463"/>
                  </a:lnTo>
                  <a:lnTo>
                    <a:pt x="139" y="463"/>
                  </a:lnTo>
                  <a:lnTo>
                    <a:pt x="151" y="479"/>
                  </a:lnTo>
                  <a:lnTo>
                    <a:pt x="162" y="492"/>
                  </a:lnTo>
                  <a:lnTo>
                    <a:pt x="174" y="505"/>
                  </a:lnTo>
                  <a:lnTo>
                    <a:pt x="185" y="515"/>
                  </a:lnTo>
                  <a:lnTo>
                    <a:pt x="198" y="525"/>
                  </a:lnTo>
                  <a:lnTo>
                    <a:pt x="211" y="533"/>
                  </a:lnTo>
                  <a:lnTo>
                    <a:pt x="223" y="539"/>
                  </a:lnTo>
                  <a:lnTo>
                    <a:pt x="236" y="545"/>
                  </a:lnTo>
                  <a:lnTo>
                    <a:pt x="260" y="553"/>
                  </a:lnTo>
                  <a:lnTo>
                    <a:pt x="284" y="559"/>
                  </a:lnTo>
                  <a:lnTo>
                    <a:pt x="306" y="562"/>
                  </a:lnTo>
                  <a:lnTo>
                    <a:pt x="325" y="562"/>
                  </a:lnTo>
                  <a:lnTo>
                    <a:pt x="325" y="562"/>
                  </a:lnTo>
                  <a:lnTo>
                    <a:pt x="350" y="561"/>
                  </a:lnTo>
                  <a:lnTo>
                    <a:pt x="375" y="558"/>
                  </a:lnTo>
                  <a:lnTo>
                    <a:pt x="401" y="550"/>
                  </a:lnTo>
                  <a:lnTo>
                    <a:pt x="425" y="542"/>
                  </a:lnTo>
                  <a:lnTo>
                    <a:pt x="448" y="530"/>
                  </a:lnTo>
                  <a:lnTo>
                    <a:pt x="470" y="517"/>
                  </a:lnTo>
                  <a:lnTo>
                    <a:pt x="491" y="503"/>
                  </a:lnTo>
                  <a:lnTo>
                    <a:pt x="508" y="486"/>
                  </a:lnTo>
                  <a:lnTo>
                    <a:pt x="508" y="486"/>
                  </a:lnTo>
                  <a:lnTo>
                    <a:pt x="520" y="473"/>
                  </a:lnTo>
                  <a:lnTo>
                    <a:pt x="531" y="459"/>
                  </a:lnTo>
                  <a:lnTo>
                    <a:pt x="541" y="443"/>
                  </a:lnTo>
                  <a:lnTo>
                    <a:pt x="550" y="424"/>
                  </a:lnTo>
                  <a:lnTo>
                    <a:pt x="559" y="404"/>
                  </a:lnTo>
                  <a:lnTo>
                    <a:pt x="564" y="381"/>
                  </a:lnTo>
                  <a:lnTo>
                    <a:pt x="569" y="357"/>
                  </a:lnTo>
                  <a:lnTo>
                    <a:pt x="569" y="329"/>
                  </a:lnTo>
                  <a:lnTo>
                    <a:pt x="569" y="329"/>
                  </a:lnTo>
                  <a:lnTo>
                    <a:pt x="567" y="309"/>
                  </a:lnTo>
                  <a:lnTo>
                    <a:pt x="564" y="289"/>
                  </a:lnTo>
                  <a:lnTo>
                    <a:pt x="560" y="267"/>
                  </a:lnTo>
                  <a:lnTo>
                    <a:pt x="553" y="247"/>
                  </a:lnTo>
                  <a:lnTo>
                    <a:pt x="546" y="229"/>
                  </a:lnTo>
                  <a:lnTo>
                    <a:pt x="536" y="210"/>
                  </a:lnTo>
                  <a:lnTo>
                    <a:pt x="524" y="191"/>
                  </a:lnTo>
                  <a:lnTo>
                    <a:pt x="511" y="174"/>
                  </a:lnTo>
                  <a:lnTo>
                    <a:pt x="497" y="160"/>
                  </a:lnTo>
                  <a:lnTo>
                    <a:pt x="481" y="145"/>
                  </a:lnTo>
                  <a:lnTo>
                    <a:pt x="464" y="132"/>
                  </a:lnTo>
                  <a:lnTo>
                    <a:pt x="444" y="122"/>
                  </a:lnTo>
                  <a:lnTo>
                    <a:pt x="422" y="114"/>
                  </a:lnTo>
                  <a:lnTo>
                    <a:pt x="399" y="106"/>
                  </a:lnTo>
                  <a:lnTo>
                    <a:pt x="375" y="104"/>
                  </a:lnTo>
                  <a:lnTo>
                    <a:pt x="348" y="102"/>
                  </a:lnTo>
                  <a:lnTo>
                    <a:pt x="348" y="1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33" name="Freeform 16"/>
            <p:cNvSpPr/>
            <p:nvPr/>
          </p:nvSpPr>
          <p:spPr bwMode="auto">
            <a:xfrm>
              <a:off x="7696988" y="4750123"/>
              <a:ext cx="112713" cy="163512"/>
            </a:xfrm>
            <a:custGeom>
              <a:avLst/>
              <a:gdLst>
                <a:gd name="T0" fmla="*/ 71 w 213"/>
                <a:gd name="T1" fmla="*/ 306 h 309"/>
                <a:gd name="T2" fmla="*/ 52 w 213"/>
                <a:gd name="T3" fmla="*/ 301 h 309"/>
                <a:gd name="T4" fmla="*/ 36 w 213"/>
                <a:gd name="T5" fmla="*/ 291 h 309"/>
                <a:gd name="T6" fmla="*/ 23 w 213"/>
                <a:gd name="T7" fmla="*/ 279 h 309"/>
                <a:gd name="T8" fmla="*/ 12 w 213"/>
                <a:gd name="T9" fmla="*/ 263 h 309"/>
                <a:gd name="T10" fmla="*/ 5 w 213"/>
                <a:gd name="T11" fmla="*/ 247 h 309"/>
                <a:gd name="T12" fmla="*/ 0 w 213"/>
                <a:gd name="T13" fmla="*/ 230 h 309"/>
                <a:gd name="T14" fmla="*/ 0 w 213"/>
                <a:gd name="T15" fmla="*/ 212 h 309"/>
                <a:gd name="T16" fmla="*/ 2 w 213"/>
                <a:gd name="T17" fmla="*/ 191 h 309"/>
                <a:gd name="T18" fmla="*/ 29 w 213"/>
                <a:gd name="T19" fmla="*/ 76 h 309"/>
                <a:gd name="T20" fmla="*/ 36 w 213"/>
                <a:gd name="T21" fmla="*/ 58 h 309"/>
                <a:gd name="T22" fmla="*/ 45 w 213"/>
                <a:gd name="T23" fmla="*/ 41 h 309"/>
                <a:gd name="T24" fmla="*/ 56 w 213"/>
                <a:gd name="T25" fmla="*/ 28 h 309"/>
                <a:gd name="T26" fmla="*/ 71 w 213"/>
                <a:gd name="T27" fmla="*/ 16 h 309"/>
                <a:gd name="T28" fmla="*/ 87 w 213"/>
                <a:gd name="T29" fmla="*/ 7 h 309"/>
                <a:gd name="T30" fmla="*/ 104 w 213"/>
                <a:gd name="T31" fmla="*/ 2 h 309"/>
                <a:gd name="T32" fmla="*/ 122 w 213"/>
                <a:gd name="T33" fmla="*/ 0 h 309"/>
                <a:gd name="T34" fmla="*/ 143 w 213"/>
                <a:gd name="T35" fmla="*/ 3 h 309"/>
                <a:gd name="T36" fmla="*/ 151 w 213"/>
                <a:gd name="T37" fmla="*/ 6 h 309"/>
                <a:gd name="T38" fmla="*/ 168 w 213"/>
                <a:gd name="T39" fmla="*/ 15 h 309"/>
                <a:gd name="T40" fmla="*/ 184 w 213"/>
                <a:gd name="T41" fmla="*/ 25 h 309"/>
                <a:gd name="T42" fmla="*/ 196 w 213"/>
                <a:gd name="T43" fmla="*/ 39 h 309"/>
                <a:gd name="T44" fmla="*/ 204 w 213"/>
                <a:gd name="T45" fmla="*/ 55 h 309"/>
                <a:gd name="T46" fmla="*/ 210 w 213"/>
                <a:gd name="T47" fmla="*/ 72 h 309"/>
                <a:gd name="T48" fmla="*/ 213 w 213"/>
                <a:gd name="T49" fmla="*/ 89 h 309"/>
                <a:gd name="T50" fmla="*/ 213 w 213"/>
                <a:gd name="T51" fmla="*/ 110 h 309"/>
                <a:gd name="T52" fmla="*/ 183 w 213"/>
                <a:gd name="T53" fmla="*/ 235 h 309"/>
                <a:gd name="T54" fmla="*/ 180 w 213"/>
                <a:gd name="T55" fmla="*/ 243 h 309"/>
                <a:gd name="T56" fmla="*/ 173 w 213"/>
                <a:gd name="T57" fmla="*/ 262 h 309"/>
                <a:gd name="T58" fmla="*/ 163 w 213"/>
                <a:gd name="T59" fmla="*/ 276 h 309"/>
                <a:gd name="T60" fmla="*/ 150 w 213"/>
                <a:gd name="T61" fmla="*/ 289 h 309"/>
                <a:gd name="T62" fmla="*/ 134 w 213"/>
                <a:gd name="T63" fmla="*/ 299 h 309"/>
                <a:gd name="T64" fmla="*/ 117 w 213"/>
                <a:gd name="T65" fmla="*/ 306 h 309"/>
                <a:gd name="T66" fmla="*/ 99 w 213"/>
                <a:gd name="T67" fmla="*/ 309 h 309"/>
                <a:gd name="T68" fmla="*/ 81 w 213"/>
                <a:gd name="T69" fmla="*/ 308 h 309"/>
                <a:gd name="T70" fmla="*/ 71 w 213"/>
                <a:gd name="T71" fmla="*/ 306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3" h="309">
                  <a:moveTo>
                    <a:pt x="71" y="306"/>
                  </a:moveTo>
                  <a:lnTo>
                    <a:pt x="71" y="306"/>
                  </a:lnTo>
                  <a:lnTo>
                    <a:pt x="61" y="303"/>
                  </a:lnTo>
                  <a:lnTo>
                    <a:pt x="52" y="301"/>
                  </a:lnTo>
                  <a:lnTo>
                    <a:pt x="43" y="296"/>
                  </a:lnTo>
                  <a:lnTo>
                    <a:pt x="36" y="291"/>
                  </a:lnTo>
                  <a:lnTo>
                    <a:pt x="29" y="285"/>
                  </a:lnTo>
                  <a:lnTo>
                    <a:pt x="23" y="279"/>
                  </a:lnTo>
                  <a:lnTo>
                    <a:pt x="18" y="272"/>
                  </a:lnTo>
                  <a:lnTo>
                    <a:pt x="12" y="263"/>
                  </a:lnTo>
                  <a:lnTo>
                    <a:pt x="9" y="256"/>
                  </a:lnTo>
                  <a:lnTo>
                    <a:pt x="5" y="247"/>
                  </a:lnTo>
                  <a:lnTo>
                    <a:pt x="2" y="239"/>
                  </a:lnTo>
                  <a:lnTo>
                    <a:pt x="0" y="230"/>
                  </a:lnTo>
                  <a:lnTo>
                    <a:pt x="0" y="220"/>
                  </a:lnTo>
                  <a:lnTo>
                    <a:pt x="0" y="212"/>
                  </a:lnTo>
                  <a:lnTo>
                    <a:pt x="0" y="201"/>
                  </a:lnTo>
                  <a:lnTo>
                    <a:pt x="2" y="191"/>
                  </a:lnTo>
                  <a:lnTo>
                    <a:pt x="29" y="76"/>
                  </a:lnTo>
                  <a:lnTo>
                    <a:pt x="29" y="76"/>
                  </a:lnTo>
                  <a:lnTo>
                    <a:pt x="32" y="66"/>
                  </a:lnTo>
                  <a:lnTo>
                    <a:pt x="36" y="58"/>
                  </a:lnTo>
                  <a:lnTo>
                    <a:pt x="41" y="49"/>
                  </a:lnTo>
                  <a:lnTo>
                    <a:pt x="45" y="41"/>
                  </a:lnTo>
                  <a:lnTo>
                    <a:pt x="51" y="33"/>
                  </a:lnTo>
                  <a:lnTo>
                    <a:pt x="56" y="28"/>
                  </a:lnTo>
                  <a:lnTo>
                    <a:pt x="64" y="20"/>
                  </a:lnTo>
                  <a:lnTo>
                    <a:pt x="71" y="16"/>
                  </a:lnTo>
                  <a:lnTo>
                    <a:pt x="79" y="12"/>
                  </a:lnTo>
                  <a:lnTo>
                    <a:pt x="87" y="7"/>
                  </a:lnTo>
                  <a:lnTo>
                    <a:pt x="95" y="5"/>
                  </a:lnTo>
                  <a:lnTo>
                    <a:pt x="104" y="2"/>
                  </a:lnTo>
                  <a:lnTo>
                    <a:pt x="114" y="2"/>
                  </a:lnTo>
                  <a:lnTo>
                    <a:pt x="122" y="0"/>
                  </a:lnTo>
                  <a:lnTo>
                    <a:pt x="132" y="2"/>
                  </a:lnTo>
                  <a:lnTo>
                    <a:pt x="143" y="3"/>
                  </a:lnTo>
                  <a:lnTo>
                    <a:pt x="143" y="3"/>
                  </a:lnTo>
                  <a:lnTo>
                    <a:pt x="151" y="6"/>
                  </a:lnTo>
                  <a:lnTo>
                    <a:pt x="161" y="10"/>
                  </a:lnTo>
                  <a:lnTo>
                    <a:pt x="168" y="15"/>
                  </a:lnTo>
                  <a:lnTo>
                    <a:pt x="177" y="19"/>
                  </a:lnTo>
                  <a:lnTo>
                    <a:pt x="184" y="25"/>
                  </a:lnTo>
                  <a:lnTo>
                    <a:pt x="190" y="32"/>
                  </a:lnTo>
                  <a:lnTo>
                    <a:pt x="196" y="39"/>
                  </a:lnTo>
                  <a:lnTo>
                    <a:pt x="200" y="46"/>
                  </a:lnTo>
                  <a:lnTo>
                    <a:pt x="204" y="55"/>
                  </a:lnTo>
                  <a:lnTo>
                    <a:pt x="209" y="62"/>
                  </a:lnTo>
                  <a:lnTo>
                    <a:pt x="210" y="72"/>
                  </a:lnTo>
                  <a:lnTo>
                    <a:pt x="213" y="81"/>
                  </a:lnTo>
                  <a:lnTo>
                    <a:pt x="213" y="89"/>
                  </a:lnTo>
                  <a:lnTo>
                    <a:pt x="213" y="99"/>
                  </a:lnTo>
                  <a:lnTo>
                    <a:pt x="213" y="110"/>
                  </a:lnTo>
                  <a:lnTo>
                    <a:pt x="210" y="118"/>
                  </a:lnTo>
                  <a:lnTo>
                    <a:pt x="183" y="235"/>
                  </a:lnTo>
                  <a:lnTo>
                    <a:pt x="183" y="235"/>
                  </a:lnTo>
                  <a:lnTo>
                    <a:pt x="180" y="243"/>
                  </a:lnTo>
                  <a:lnTo>
                    <a:pt x="177" y="253"/>
                  </a:lnTo>
                  <a:lnTo>
                    <a:pt x="173" y="262"/>
                  </a:lnTo>
                  <a:lnTo>
                    <a:pt x="168" y="269"/>
                  </a:lnTo>
                  <a:lnTo>
                    <a:pt x="163" y="276"/>
                  </a:lnTo>
                  <a:lnTo>
                    <a:pt x="155" y="283"/>
                  </a:lnTo>
                  <a:lnTo>
                    <a:pt x="150" y="289"/>
                  </a:lnTo>
                  <a:lnTo>
                    <a:pt x="143" y="295"/>
                  </a:lnTo>
                  <a:lnTo>
                    <a:pt x="134" y="299"/>
                  </a:lnTo>
                  <a:lnTo>
                    <a:pt x="125" y="303"/>
                  </a:lnTo>
                  <a:lnTo>
                    <a:pt x="117" y="306"/>
                  </a:lnTo>
                  <a:lnTo>
                    <a:pt x="108" y="308"/>
                  </a:lnTo>
                  <a:lnTo>
                    <a:pt x="99" y="309"/>
                  </a:lnTo>
                  <a:lnTo>
                    <a:pt x="89" y="309"/>
                  </a:lnTo>
                  <a:lnTo>
                    <a:pt x="81" y="308"/>
                  </a:lnTo>
                  <a:lnTo>
                    <a:pt x="71" y="306"/>
                  </a:lnTo>
                  <a:lnTo>
                    <a:pt x="71" y="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cxnSp>
          <p:nvCxnSpPr>
            <p:cNvPr id="34" name="직선 연결선 70"/>
            <p:cNvCxnSpPr/>
            <p:nvPr/>
          </p:nvCxnSpPr>
          <p:spPr>
            <a:xfrm>
              <a:off x="4853576" y="5083126"/>
              <a:ext cx="1395004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직선 연결선 71"/>
            <p:cNvCxnSpPr/>
            <p:nvPr/>
          </p:nvCxnSpPr>
          <p:spPr>
            <a:xfrm>
              <a:off x="6400271" y="5083126"/>
              <a:ext cx="171370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그룹 35"/>
            <p:cNvGrpSpPr/>
            <p:nvPr/>
          </p:nvGrpSpPr>
          <p:grpSpPr>
            <a:xfrm>
              <a:off x="9097163" y="4044756"/>
              <a:ext cx="612284" cy="529655"/>
              <a:chOff x="10915651" y="5262046"/>
              <a:chExt cx="612284" cy="529655"/>
            </a:xfrm>
          </p:grpSpPr>
          <p:sp>
            <p:nvSpPr>
              <p:cNvPr id="37" name="Freeform 7"/>
              <p:cNvSpPr/>
              <p:nvPr/>
            </p:nvSpPr>
            <p:spPr bwMode="auto">
              <a:xfrm>
                <a:off x="10915651" y="5262046"/>
                <a:ext cx="612284" cy="529655"/>
              </a:xfrm>
              <a:custGeom>
                <a:avLst/>
                <a:gdLst>
                  <a:gd name="T0" fmla="*/ 57 w 741"/>
                  <a:gd name="T1" fmla="*/ 475 h 641"/>
                  <a:gd name="T2" fmla="*/ 79 w 741"/>
                  <a:gd name="T3" fmla="*/ 508 h 641"/>
                  <a:gd name="T4" fmla="*/ 87 w 741"/>
                  <a:gd name="T5" fmla="*/ 527 h 641"/>
                  <a:gd name="T6" fmla="*/ 90 w 741"/>
                  <a:gd name="T7" fmla="*/ 544 h 641"/>
                  <a:gd name="T8" fmla="*/ 89 w 741"/>
                  <a:gd name="T9" fmla="*/ 562 h 641"/>
                  <a:gd name="T10" fmla="*/ 80 w 741"/>
                  <a:gd name="T11" fmla="*/ 591 h 641"/>
                  <a:gd name="T12" fmla="*/ 61 w 741"/>
                  <a:gd name="T13" fmla="*/ 641 h 641"/>
                  <a:gd name="T14" fmla="*/ 110 w 741"/>
                  <a:gd name="T15" fmla="*/ 626 h 641"/>
                  <a:gd name="T16" fmla="*/ 147 w 741"/>
                  <a:gd name="T17" fmla="*/ 609 h 641"/>
                  <a:gd name="T18" fmla="*/ 180 w 741"/>
                  <a:gd name="T19" fmla="*/ 588 h 641"/>
                  <a:gd name="T20" fmla="*/ 213 w 741"/>
                  <a:gd name="T21" fmla="*/ 563 h 641"/>
                  <a:gd name="T22" fmla="*/ 279 w 741"/>
                  <a:gd name="T23" fmla="*/ 576 h 641"/>
                  <a:gd name="T24" fmla="*/ 356 w 741"/>
                  <a:gd name="T25" fmla="*/ 584 h 641"/>
                  <a:gd name="T26" fmla="*/ 417 w 741"/>
                  <a:gd name="T27" fmla="*/ 583 h 641"/>
                  <a:gd name="T28" fmla="*/ 458 w 741"/>
                  <a:gd name="T29" fmla="*/ 578 h 641"/>
                  <a:gd name="T30" fmla="*/ 496 w 741"/>
                  <a:gd name="T31" fmla="*/ 570 h 641"/>
                  <a:gd name="T32" fmla="*/ 515 w 741"/>
                  <a:gd name="T33" fmla="*/ 564 h 641"/>
                  <a:gd name="T34" fmla="*/ 560 w 741"/>
                  <a:gd name="T35" fmla="*/ 545 h 641"/>
                  <a:gd name="T36" fmla="*/ 602 w 741"/>
                  <a:gd name="T37" fmla="*/ 523 h 641"/>
                  <a:gd name="T38" fmla="*/ 640 w 741"/>
                  <a:gd name="T39" fmla="*/ 496 h 641"/>
                  <a:gd name="T40" fmla="*/ 675 w 741"/>
                  <a:gd name="T41" fmla="*/ 463 h 641"/>
                  <a:gd name="T42" fmla="*/ 704 w 741"/>
                  <a:gd name="T43" fmla="*/ 425 h 641"/>
                  <a:gd name="T44" fmla="*/ 726 w 741"/>
                  <a:gd name="T45" fmla="*/ 381 h 641"/>
                  <a:gd name="T46" fmla="*/ 739 w 741"/>
                  <a:gd name="T47" fmla="*/ 333 h 641"/>
                  <a:gd name="T48" fmla="*/ 741 w 741"/>
                  <a:gd name="T49" fmla="*/ 278 h 641"/>
                  <a:gd name="T50" fmla="*/ 740 w 741"/>
                  <a:gd name="T51" fmla="*/ 264 h 641"/>
                  <a:gd name="T52" fmla="*/ 735 w 741"/>
                  <a:gd name="T53" fmla="*/ 234 h 641"/>
                  <a:gd name="T54" fmla="*/ 726 w 741"/>
                  <a:gd name="T55" fmla="*/ 205 h 641"/>
                  <a:gd name="T56" fmla="*/ 714 w 741"/>
                  <a:gd name="T57" fmla="*/ 178 h 641"/>
                  <a:gd name="T58" fmla="*/ 699 w 741"/>
                  <a:gd name="T59" fmla="*/ 152 h 641"/>
                  <a:gd name="T60" fmla="*/ 680 w 741"/>
                  <a:gd name="T61" fmla="*/ 128 h 641"/>
                  <a:gd name="T62" fmla="*/ 659 w 741"/>
                  <a:gd name="T63" fmla="*/ 105 h 641"/>
                  <a:gd name="T64" fmla="*/ 635 w 741"/>
                  <a:gd name="T65" fmla="*/ 85 h 641"/>
                  <a:gd name="T66" fmla="*/ 596 w 741"/>
                  <a:gd name="T67" fmla="*/ 56 h 641"/>
                  <a:gd name="T68" fmla="*/ 535 w 741"/>
                  <a:gd name="T69" fmla="*/ 28 h 641"/>
                  <a:gd name="T70" fmla="*/ 468 w 741"/>
                  <a:gd name="T71" fmla="*/ 9 h 641"/>
                  <a:gd name="T72" fmla="*/ 414 w 741"/>
                  <a:gd name="T73" fmla="*/ 2 h 641"/>
                  <a:gd name="T74" fmla="*/ 377 w 741"/>
                  <a:gd name="T75" fmla="*/ 0 h 641"/>
                  <a:gd name="T76" fmla="*/ 359 w 741"/>
                  <a:gd name="T77" fmla="*/ 0 h 641"/>
                  <a:gd name="T78" fmla="*/ 304 w 741"/>
                  <a:gd name="T79" fmla="*/ 6 h 641"/>
                  <a:gd name="T80" fmla="*/ 248 w 741"/>
                  <a:gd name="T81" fmla="*/ 19 h 641"/>
                  <a:gd name="T82" fmla="*/ 196 w 741"/>
                  <a:gd name="T83" fmla="*/ 38 h 641"/>
                  <a:gd name="T84" fmla="*/ 145 w 741"/>
                  <a:gd name="T85" fmla="*/ 64 h 641"/>
                  <a:gd name="T86" fmla="*/ 100 w 741"/>
                  <a:gd name="T87" fmla="*/ 95 h 641"/>
                  <a:gd name="T88" fmla="*/ 62 w 741"/>
                  <a:gd name="T89" fmla="*/ 134 h 641"/>
                  <a:gd name="T90" fmla="*/ 32 w 741"/>
                  <a:gd name="T91" fmla="*/ 180 h 641"/>
                  <a:gd name="T92" fmla="*/ 21 w 741"/>
                  <a:gd name="T93" fmla="*/ 205 h 641"/>
                  <a:gd name="T94" fmla="*/ 11 w 741"/>
                  <a:gd name="T95" fmla="*/ 232 h 641"/>
                  <a:gd name="T96" fmla="*/ 5 w 741"/>
                  <a:gd name="T97" fmla="*/ 262 h 641"/>
                  <a:gd name="T98" fmla="*/ 0 w 741"/>
                  <a:gd name="T99" fmla="*/ 307 h 641"/>
                  <a:gd name="T100" fmla="*/ 1 w 741"/>
                  <a:gd name="T101" fmla="*/ 337 h 641"/>
                  <a:gd name="T102" fmla="*/ 6 w 741"/>
                  <a:gd name="T103" fmla="*/ 367 h 641"/>
                  <a:gd name="T104" fmla="*/ 15 w 741"/>
                  <a:gd name="T105" fmla="*/ 396 h 641"/>
                  <a:gd name="T106" fmla="*/ 27 w 741"/>
                  <a:gd name="T107" fmla="*/ 427 h 641"/>
                  <a:gd name="T108" fmla="*/ 46 w 741"/>
                  <a:gd name="T109" fmla="*/ 458 h 641"/>
                  <a:gd name="T110" fmla="*/ 57 w 741"/>
                  <a:gd name="T111" fmla="*/ 475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1" h="641">
                    <a:moveTo>
                      <a:pt x="57" y="475"/>
                    </a:moveTo>
                    <a:lnTo>
                      <a:pt x="57" y="475"/>
                    </a:lnTo>
                    <a:lnTo>
                      <a:pt x="73" y="498"/>
                    </a:lnTo>
                    <a:lnTo>
                      <a:pt x="79" y="508"/>
                    </a:lnTo>
                    <a:lnTo>
                      <a:pt x="84" y="518"/>
                    </a:lnTo>
                    <a:lnTo>
                      <a:pt x="87" y="527"/>
                    </a:lnTo>
                    <a:lnTo>
                      <a:pt x="89" y="535"/>
                    </a:lnTo>
                    <a:lnTo>
                      <a:pt x="90" y="544"/>
                    </a:lnTo>
                    <a:lnTo>
                      <a:pt x="90" y="553"/>
                    </a:lnTo>
                    <a:lnTo>
                      <a:pt x="89" y="562"/>
                    </a:lnTo>
                    <a:lnTo>
                      <a:pt x="87" y="571"/>
                    </a:lnTo>
                    <a:lnTo>
                      <a:pt x="80" y="591"/>
                    </a:lnTo>
                    <a:lnTo>
                      <a:pt x="61" y="641"/>
                    </a:lnTo>
                    <a:lnTo>
                      <a:pt x="61" y="641"/>
                    </a:lnTo>
                    <a:lnTo>
                      <a:pt x="87" y="635"/>
                    </a:lnTo>
                    <a:lnTo>
                      <a:pt x="110" y="626"/>
                    </a:lnTo>
                    <a:lnTo>
                      <a:pt x="130" y="617"/>
                    </a:lnTo>
                    <a:lnTo>
                      <a:pt x="147" y="609"/>
                    </a:lnTo>
                    <a:lnTo>
                      <a:pt x="165" y="598"/>
                    </a:lnTo>
                    <a:lnTo>
                      <a:pt x="180" y="588"/>
                    </a:lnTo>
                    <a:lnTo>
                      <a:pt x="213" y="563"/>
                    </a:lnTo>
                    <a:lnTo>
                      <a:pt x="213" y="563"/>
                    </a:lnTo>
                    <a:lnTo>
                      <a:pt x="244" y="570"/>
                    </a:lnTo>
                    <a:lnTo>
                      <a:pt x="279" y="576"/>
                    </a:lnTo>
                    <a:lnTo>
                      <a:pt x="316" y="581"/>
                    </a:lnTo>
                    <a:lnTo>
                      <a:pt x="356" y="584"/>
                    </a:lnTo>
                    <a:lnTo>
                      <a:pt x="397" y="584"/>
                    </a:lnTo>
                    <a:lnTo>
                      <a:pt x="417" y="583"/>
                    </a:lnTo>
                    <a:lnTo>
                      <a:pt x="438" y="581"/>
                    </a:lnTo>
                    <a:lnTo>
                      <a:pt x="458" y="578"/>
                    </a:lnTo>
                    <a:lnTo>
                      <a:pt x="478" y="574"/>
                    </a:lnTo>
                    <a:lnTo>
                      <a:pt x="496" y="570"/>
                    </a:lnTo>
                    <a:lnTo>
                      <a:pt x="515" y="564"/>
                    </a:lnTo>
                    <a:lnTo>
                      <a:pt x="515" y="564"/>
                    </a:lnTo>
                    <a:lnTo>
                      <a:pt x="537" y="555"/>
                    </a:lnTo>
                    <a:lnTo>
                      <a:pt x="560" y="545"/>
                    </a:lnTo>
                    <a:lnTo>
                      <a:pt x="581" y="535"/>
                    </a:lnTo>
                    <a:lnTo>
                      <a:pt x="602" y="523"/>
                    </a:lnTo>
                    <a:lnTo>
                      <a:pt x="622" y="511"/>
                    </a:lnTo>
                    <a:lnTo>
                      <a:pt x="640" y="496"/>
                    </a:lnTo>
                    <a:lnTo>
                      <a:pt x="659" y="480"/>
                    </a:lnTo>
                    <a:lnTo>
                      <a:pt x="675" y="463"/>
                    </a:lnTo>
                    <a:lnTo>
                      <a:pt x="690" y="445"/>
                    </a:lnTo>
                    <a:lnTo>
                      <a:pt x="704" y="425"/>
                    </a:lnTo>
                    <a:lnTo>
                      <a:pt x="716" y="404"/>
                    </a:lnTo>
                    <a:lnTo>
                      <a:pt x="726" y="381"/>
                    </a:lnTo>
                    <a:lnTo>
                      <a:pt x="734" y="358"/>
                    </a:lnTo>
                    <a:lnTo>
                      <a:pt x="739" y="333"/>
                    </a:lnTo>
                    <a:lnTo>
                      <a:pt x="741" y="306"/>
                    </a:lnTo>
                    <a:lnTo>
                      <a:pt x="741" y="278"/>
                    </a:lnTo>
                    <a:lnTo>
                      <a:pt x="741" y="278"/>
                    </a:lnTo>
                    <a:lnTo>
                      <a:pt x="740" y="264"/>
                    </a:lnTo>
                    <a:lnTo>
                      <a:pt x="737" y="249"/>
                    </a:lnTo>
                    <a:lnTo>
                      <a:pt x="735" y="234"/>
                    </a:lnTo>
                    <a:lnTo>
                      <a:pt x="731" y="219"/>
                    </a:lnTo>
                    <a:lnTo>
                      <a:pt x="726" y="205"/>
                    </a:lnTo>
                    <a:lnTo>
                      <a:pt x="720" y="191"/>
                    </a:lnTo>
                    <a:lnTo>
                      <a:pt x="714" y="178"/>
                    </a:lnTo>
                    <a:lnTo>
                      <a:pt x="706" y="164"/>
                    </a:lnTo>
                    <a:lnTo>
                      <a:pt x="699" y="152"/>
                    </a:lnTo>
                    <a:lnTo>
                      <a:pt x="690" y="139"/>
                    </a:lnTo>
                    <a:lnTo>
                      <a:pt x="680" y="128"/>
                    </a:lnTo>
                    <a:lnTo>
                      <a:pt x="670" y="116"/>
                    </a:lnTo>
                    <a:lnTo>
                      <a:pt x="659" y="105"/>
                    </a:lnTo>
                    <a:lnTo>
                      <a:pt x="648" y="95"/>
                    </a:lnTo>
                    <a:lnTo>
                      <a:pt x="635" y="85"/>
                    </a:lnTo>
                    <a:lnTo>
                      <a:pt x="623" y="75"/>
                    </a:lnTo>
                    <a:lnTo>
                      <a:pt x="596" y="56"/>
                    </a:lnTo>
                    <a:lnTo>
                      <a:pt x="567" y="41"/>
                    </a:lnTo>
                    <a:lnTo>
                      <a:pt x="535" y="28"/>
                    </a:lnTo>
                    <a:lnTo>
                      <a:pt x="503" y="16"/>
                    </a:lnTo>
                    <a:lnTo>
                      <a:pt x="468" y="9"/>
                    </a:lnTo>
                    <a:lnTo>
                      <a:pt x="433" y="3"/>
                    </a:lnTo>
                    <a:lnTo>
                      <a:pt x="414" y="2"/>
                    </a:lnTo>
                    <a:lnTo>
                      <a:pt x="396" y="0"/>
                    </a:lnTo>
                    <a:lnTo>
                      <a:pt x="377" y="0"/>
                    </a:lnTo>
                    <a:lnTo>
                      <a:pt x="359" y="0"/>
                    </a:lnTo>
                    <a:lnTo>
                      <a:pt x="359" y="0"/>
                    </a:lnTo>
                    <a:lnTo>
                      <a:pt x="331" y="3"/>
                    </a:lnTo>
                    <a:lnTo>
                      <a:pt x="304" y="6"/>
                    </a:lnTo>
                    <a:lnTo>
                      <a:pt x="275" y="11"/>
                    </a:lnTo>
                    <a:lnTo>
                      <a:pt x="248" y="19"/>
                    </a:lnTo>
                    <a:lnTo>
                      <a:pt x="222" y="28"/>
                    </a:lnTo>
                    <a:lnTo>
                      <a:pt x="196" y="38"/>
                    </a:lnTo>
                    <a:lnTo>
                      <a:pt x="170" y="50"/>
                    </a:lnTo>
                    <a:lnTo>
                      <a:pt x="145" y="64"/>
                    </a:lnTo>
                    <a:lnTo>
                      <a:pt x="123" y="78"/>
                    </a:lnTo>
                    <a:lnTo>
                      <a:pt x="100" y="95"/>
                    </a:lnTo>
                    <a:lnTo>
                      <a:pt x="80" y="113"/>
                    </a:lnTo>
                    <a:lnTo>
                      <a:pt x="62" y="134"/>
                    </a:lnTo>
                    <a:lnTo>
                      <a:pt x="46" y="157"/>
                    </a:lnTo>
                    <a:lnTo>
                      <a:pt x="32" y="180"/>
                    </a:lnTo>
                    <a:lnTo>
                      <a:pt x="26" y="193"/>
                    </a:lnTo>
                    <a:lnTo>
                      <a:pt x="21" y="205"/>
                    </a:lnTo>
                    <a:lnTo>
                      <a:pt x="16" y="219"/>
                    </a:lnTo>
                    <a:lnTo>
                      <a:pt x="11" y="232"/>
                    </a:lnTo>
                    <a:lnTo>
                      <a:pt x="11" y="232"/>
                    </a:lnTo>
                    <a:lnTo>
                      <a:pt x="5" y="262"/>
                    </a:lnTo>
                    <a:lnTo>
                      <a:pt x="1" y="292"/>
                    </a:lnTo>
                    <a:lnTo>
                      <a:pt x="0" y="307"/>
                    </a:lnTo>
                    <a:lnTo>
                      <a:pt x="0" y="322"/>
                    </a:lnTo>
                    <a:lnTo>
                      <a:pt x="1" y="337"/>
                    </a:lnTo>
                    <a:lnTo>
                      <a:pt x="2" y="352"/>
                    </a:lnTo>
                    <a:lnTo>
                      <a:pt x="6" y="367"/>
                    </a:lnTo>
                    <a:lnTo>
                      <a:pt x="10" y="381"/>
                    </a:lnTo>
                    <a:lnTo>
                      <a:pt x="15" y="396"/>
                    </a:lnTo>
                    <a:lnTo>
                      <a:pt x="21" y="411"/>
                    </a:lnTo>
                    <a:lnTo>
                      <a:pt x="27" y="427"/>
                    </a:lnTo>
                    <a:lnTo>
                      <a:pt x="36" y="442"/>
                    </a:lnTo>
                    <a:lnTo>
                      <a:pt x="46" y="458"/>
                    </a:lnTo>
                    <a:lnTo>
                      <a:pt x="57" y="475"/>
                    </a:lnTo>
                    <a:lnTo>
                      <a:pt x="57" y="475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grpSp>
            <p:nvGrpSpPr>
              <p:cNvPr id="38" name="그룹 74"/>
              <p:cNvGrpSpPr/>
              <p:nvPr/>
            </p:nvGrpSpPr>
            <p:grpSpPr>
              <a:xfrm>
                <a:off x="11104046" y="5324018"/>
                <a:ext cx="242931" cy="369354"/>
                <a:chOff x="7672388" y="7251700"/>
                <a:chExt cx="466725" cy="709613"/>
              </a:xfrm>
              <a:solidFill>
                <a:schemeClr val="tx1"/>
              </a:solidFill>
            </p:grpSpPr>
            <p:sp>
              <p:nvSpPr>
                <p:cNvPr id="39" name="Freeform 14"/>
                <p:cNvSpPr/>
                <p:nvPr/>
              </p:nvSpPr>
              <p:spPr bwMode="auto">
                <a:xfrm>
                  <a:off x="7827963" y="7821613"/>
                  <a:ext cx="139700" cy="139700"/>
                </a:xfrm>
                <a:custGeom>
                  <a:avLst/>
                  <a:gdLst>
                    <a:gd name="T0" fmla="*/ 76 w 88"/>
                    <a:gd name="T1" fmla="*/ 75 h 88"/>
                    <a:gd name="T2" fmla="*/ 76 w 88"/>
                    <a:gd name="T3" fmla="*/ 75 h 88"/>
                    <a:gd name="T4" fmla="*/ 70 w 88"/>
                    <a:gd name="T5" fmla="*/ 80 h 88"/>
                    <a:gd name="T6" fmla="*/ 62 w 88"/>
                    <a:gd name="T7" fmla="*/ 84 h 88"/>
                    <a:gd name="T8" fmla="*/ 54 w 88"/>
                    <a:gd name="T9" fmla="*/ 87 h 88"/>
                    <a:gd name="T10" fmla="*/ 45 w 88"/>
                    <a:gd name="T11" fmla="*/ 88 h 88"/>
                    <a:gd name="T12" fmla="*/ 45 w 88"/>
                    <a:gd name="T13" fmla="*/ 88 h 88"/>
                    <a:gd name="T14" fmla="*/ 36 w 88"/>
                    <a:gd name="T15" fmla="*/ 87 h 88"/>
                    <a:gd name="T16" fmla="*/ 29 w 88"/>
                    <a:gd name="T17" fmla="*/ 85 h 88"/>
                    <a:gd name="T18" fmla="*/ 21 w 88"/>
                    <a:gd name="T19" fmla="*/ 82 h 88"/>
                    <a:gd name="T20" fmla="*/ 14 w 88"/>
                    <a:gd name="T21" fmla="*/ 77 h 88"/>
                    <a:gd name="T22" fmla="*/ 14 w 88"/>
                    <a:gd name="T23" fmla="*/ 77 h 88"/>
                    <a:gd name="T24" fmla="*/ 8 w 88"/>
                    <a:gd name="T25" fmla="*/ 70 h 88"/>
                    <a:gd name="T26" fmla="*/ 4 w 88"/>
                    <a:gd name="T27" fmla="*/ 63 h 88"/>
                    <a:gd name="T28" fmla="*/ 2 w 88"/>
                    <a:gd name="T29" fmla="*/ 54 h 88"/>
                    <a:gd name="T30" fmla="*/ 0 w 88"/>
                    <a:gd name="T31" fmla="*/ 44 h 88"/>
                    <a:gd name="T32" fmla="*/ 0 w 88"/>
                    <a:gd name="T33" fmla="*/ 44 h 88"/>
                    <a:gd name="T34" fmla="*/ 0 w 88"/>
                    <a:gd name="T35" fmla="*/ 36 h 88"/>
                    <a:gd name="T36" fmla="*/ 3 w 88"/>
                    <a:gd name="T37" fmla="*/ 27 h 88"/>
                    <a:gd name="T38" fmla="*/ 6 w 88"/>
                    <a:gd name="T39" fmla="*/ 19 h 88"/>
                    <a:gd name="T40" fmla="*/ 13 w 88"/>
                    <a:gd name="T41" fmla="*/ 12 h 88"/>
                    <a:gd name="T42" fmla="*/ 13 w 88"/>
                    <a:gd name="T43" fmla="*/ 12 h 88"/>
                    <a:gd name="T44" fmla="*/ 19 w 88"/>
                    <a:gd name="T45" fmla="*/ 7 h 88"/>
                    <a:gd name="T46" fmla="*/ 28 w 88"/>
                    <a:gd name="T47" fmla="*/ 3 h 88"/>
                    <a:gd name="T48" fmla="*/ 35 w 88"/>
                    <a:gd name="T49" fmla="*/ 1 h 88"/>
                    <a:gd name="T50" fmla="*/ 44 w 88"/>
                    <a:gd name="T51" fmla="*/ 0 h 88"/>
                    <a:gd name="T52" fmla="*/ 44 w 88"/>
                    <a:gd name="T53" fmla="*/ 0 h 88"/>
                    <a:gd name="T54" fmla="*/ 54 w 88"/>
                    <a:gd name="T55" fmla="*/ 0 h 88"/>
                    <a:gd name="T56" fmla="*/ 61 w 88"/>
                    <a:gd name="T57" fmla="*/ 2 h 88"/>
                    <a:gd name="T58" fmla="*/ 69 w 88"/>
                    <a:gd name="T59" fmla="*/ 6 h 88"/>
                    <a:gd name="T60" fmla="*/ 76 w 88"/>
                    <a:gd name="T61" fmla="*/ 12 h 88"/>
                    <a:gd name="T62" fmla="*/ 76 w 88"/>
                    <a:gd name="T63" fmla="*/ 12 h 88"/>
                    <a:gd name="T64" fmla="*/ 81 w 88"/>
                    <a:gd name="T65" fmla="*/ 18 h 88"/>
                    <a:gd name="T66" fmla="*/ 86 w 88"/>
                    <a:gd name="T67" fmla="*/ 26 h 88"/>
                    <a:gd name="T68" fmla="*/ 88 w 88"/>
                    <a:gd name="T69" fmla="*/ 34 h 88"/>
                    <a:gd name="T70" fmla="*/ 88 w 88"/>
                    <a:gd name="T71" fmla="*/ 43 h 88"/>
                    <a:gd name="T72" fmla="*/ 88 w 88"/>
                    <a:gd name="T73" fmla="*/ 43 h 88"/>
                    <a:gd name="T74" fmla="*/ 88 w 88"/>
                    <a:gd name="T75" fmla="*/ 53 h 88"/>
                    <a:gd name="T76" fmla="*/ 86 w 88"/>
                    <a:gd name="T77" fmla="*/ 62 h 88"/>
                    <a:gd name="T78" fmla="*/ 82 w 88"/>
                    <a:gd name="T79" fmla="*/ 69 h 88"/>
                    <a:gd name="T80" fmla="*/ 76 w 88"/>
                    <a:gd name="T81" fmla="*/ 75 h 88"/>
                    <a:gd name="T82" fmla="*/ 76 w 88"/>
                    <a:gd name="T83" fmla="*/ 75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88" h="88">
                      <a:moveTo>
                        <a:pt x="76" y="75"/>
                      </a:moveTo>
                      <a:lnTo>
                        <a:pt x="76" y="75"/>
                      </a:lnTo>
                      <a:lnTo>
                        <a:pt x="70" y="80"/>
                      </a:lnTo>
                      <a:lnTo>
                        <a:pt x="62" y="84"/>
                      </a:lnTo>
                      <a:lnTo>
                        <a:pt x="54" y="87"/>
                      </a:lnTo>
                      <a:lnTo>
                        <a:pt x="45" y="88"/>
                      </a:lnTo>
                      <a:lnTo>
                        <a:pt x="45" y="88"/>
                      </a:lnTo>
                      <a:lnTo>
                        <a:pt x="36" y="87"/>
                      </a:lnTo>
                      <a:lnTo>
                        <a:pt x="29" y="85"/>
                      </a:lnTo>
                      <a:lnTo>
                        <a:pt x="21" y="82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8" y="70"/>
                      </a:lnTo>
                      <a:lnTo>
                        <a:pt x="4" y="63"/>
                      </a:lnTo>
                      <a:lnTo>
                        <a:pt x="2" y="54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0" y="36"/>
                      </a:lnTo>
                      <a:lnTo>
                        <a:pt x="3" y="27"/>
                      </a:lnTo>
                      <a:lnTo>
                        <a:pt x="6" y="19"/>
                      </a:lnTo>
                      <a:lnTo>
                        <a:pt x="13" y="12"/>
                      </a:lnTo>
                      <a:lnTo>
                        <a:pt x="13" y="12"/>
                      </a:lnTo>
                      <a:lnTo>
                        <a:pt x="19" y="7"/>
                      </a:lnTo>
                      <a:lnTo>
                        <a:pt x="28" y="3"/>
                      </a:lnTo>
                      <a:lnTo>
                        <a:pt x="35" y="1"/>
                      </a:lnTo>
                      <a:lnTo>
                        <a:pt x="44" y="0"/>
                      </a:lnTo>
                      <a:lnTo>
                        <a:pt x="44" y="0"/>
                      </a:lnTo>
                      <a:lnTo>
                        <a:pt x="54" y="0"/>
                      </a:lnTo>
                      <a:lnTo>
                        <a:pt x="61" y="2"/>
                      </a:lnTo>
                      <a:lnTo>
                        <a:pt x="69" y="6"/>
                      </a:lnTo>
                      <a:lnTo>
                        <a:pt x="76" y="12"/>
                      </a:lnTo>
                      <a:lnTo>
                        <a:pt x="76" y="12"/>
                      </a:lnTo>
                      <a:lnTo>
                        <a:pt x="81" y="18"/>
                      </a:lnTo>
                      <a:lnTo>
                        <a:pt x="86" y="26"/>
                      </a:lnTo>
                      <a:lnTo>
                        <a:pt x="88" y="34"/>
                      </a:lnTo>
                      <a:lnTo>
                        <a:pt x="88" y="43"/>
                      </a:lnTo>
                      <a:lnTo>
                        <a:pt x="88" y="43"/>
                      </a:lnTo>
                      <a:lnTo>
                        <a:pt x="88" y="53"/>
                      </a:lnTo>
                      <a:lnTo>
                        <a:pt x="86" y="62"/>
                      </a:lnTo>
                      <a:lnTo>
                        <a:pt x="82" y="69"/>
                      </a:lnTo>
                      <a:lnTo>
                        <a:pt x="76" y="75"/>
                      </a:lnTo>
                      <a:lnTo>
                        <a:pt x="76" y="7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  <p:sp>
              <p:nvSpPr>
                <p:cNvPr id="40" name="Freeform 15"/>
                <p:cNvSpPr/>
                <p:nvPr/>
              </p:nvSpPr>
              <p:spPr bwMode="auto">
                <a:xfrm>
                  <a:off x="7672388" y="7251700"/>
                  <a:ext cx="466725" cy="525463"/>
                </a:xfrm>
                <a:custGeom>
                  <a:avLst/>
                  <a:gdLst>
                    <a:gd name="T0" fmla="*/ 280 w 294"/>
                    <a:gd name="T1" fmla="*/ 169 h 331"/>
                    <a:gd name="T2" fmla="*/ 261 w 294"/>
                    <a:gd name="T3" fmla="*/ 192 h 331"/>
                    <a:gd name="T4" fmla="*/ 211 w 294"/>
                    <a:gd name="T5" fmla="*/ 239 h 331"/>
                    <a:gd name="T6" fmla="*/ 190 w 294"/>
                    <a:gd name="T7" fmla="*/ 263 h 331"/>
                    <a:gd name="T8" fmla="*/ 183 w 294"/>
                    <a:gd name="T9" fmla="*/ 280 h 331"/>
                    <a:gd name="T10" fmla="*/ 178 w 294"/>
                    <a:gd name="T11" fmla="*/ 300 h 331"/>
                    <a:gd name="T12" fmla="*/ 170 w 294"/>
                    <a:gd name="T13" fmla="*/ 319 h 331"/>
                    <a:gd name="T14" fmla="*/ 157 w 294"/>
                    <a:gd name="T15" fmla="*/ 330 h 331"/>
                    <a:gd name="T16" fmla="*/ 143 w 294"/>
                    <a:gd name="T17" fmla="*/ 331 h 331"/>
                    <a:gd name="T18" fmla="*/ 123 w 294"/>
                    <a:gd name="T19" fmla="*/ 326 h 331"/>
                    <a:gd name="T20" fmla="*/ 113 w 294"/>
                    <a:gd name="T21" fmla="*/ 316 h 331"/>
                    <a:gd name="T22" fmla="*/ 107 w 294"/>
                    <a:gd name="T23" fmla="*/ 293 h 331"/>
                    <a:gd name="T24" fmla="*/ 108 w 294"/>
                    <a:gd name="T25" fmla="*/ 269 h 331"/>
                    <a:gd name="T26" fmla="*/ 113 w 294"/>
                    <a:gd name="T27" fmla="*/ 249 h 331"/>
                    <a:gd name="T28" fmla="*/ 128 w 294"/>
                    <a:gd name="T29" fmla="*/ 225 h 331"/>
                    <a:gd name="T30" fmla="*/ 148 w 294"/>
                    <a:gd name="T31" fmla="*/ 202 h 331"/>
                    <a:gd name="T32" fmla="*/ 194 w 294"/>
                    <a:gd name="T33" fmla="*/ 159 h 331"/>
                    <a:gd name="T34" fmla="*/ 209 w 294"/>
                    <a:gd name="T35" fmla="*/ 140 h 331"/>
                    <a:gd name="T36" fmla="*/ 213 w 294"/>
                    <a:gd name="T37" fmla="*/ 129 h 331"/>
                    <a:gd name="T38" fmla="*/ 213 w 294"/>
                    <a:gd name="T39" fmla="*/ 105 h 331"/>
                    <a:gd name="T40" fmla="*/ 195 w 294"/>
                    <a:gd name="T41" fmla="*/ 78 h 331"/>
                    <a:gd name="T42" fmla="*/ 175 w 294"/>
                    <a:gd name="T43" fmla="*/ 66 h 331"/>
                    <a:gd name="T44" fmla="*/ 150 w 294"/>
                    <a:gd name="T45" fmla="*/ 62 h 331"/>
                    <a:gd name="T46" fmla="*/ 111 w 294"/>
                    <a:gd name="T47" fmla="*/ 72 h 331"/>
                    <a:gd name="T48" fmla="*/ 95 w 294"/>
                    <a:gd name="T49" fmla="*/ 88 h 331"/>
                    <a:gd name="T50" fmla="*/ 77 w 294"/>
                    <a:gd name="T51" fmla="*/ 128 h 331"/>
                    <a:gd name="T52" fmla="*/ 71 w 294"/>
                    <a:gd name="T53" fmla="*/ 143 h 331"/>
                    <a:gd name="T54" fmla="*/ 57 w 294"/>
                    <a:gd name="T55" fmla="*/ 156 h 331"/>
                    <a:gd name="T56" fmla="*/ 40 w 294"/>
                    <a:gd name="T57" fmla="*/ 161 h 331"/>
                    <a:gd name="T58" fmla="*/ 24 w 294"/>
                    <a:gd name="T59" fmla="*/ 159 h 331"/>
                    <a:gd name="T60" fmla="*/ 11 w 294"/>
                    <a:gd name="T61" fmla="*/ 150 h 331"/>
                    <a:gd name="T62" fmla="*/ 0 w 294"/>
                    <a:gd name="T63" fmla="*/ 131 h 331"/>
                    <a:gd name="T64" fmla="*/ 0 w 294"/>
                    <a:gd name="T65" fmla="*/ 112 h 331"/>
                    <a:gd name="T66" fmla="*/ 16 w 294"/>
                    <a:gd name="T67" fmla="*/ 68 h 331"/>
                    <a:gd name="T68" fmla="*/ 39 w 294"/>
                    <a:gd name="T69" fmla="*/ 42 h 331"/>
                    <a:gd name="T70" fmla="*/ 68 w 294"/>
                    <a:gd name="T71" fmla="*/ 20 h 331"/>
                    <a:gd name="T72" fmla="*/ 127 w 294"/>
                    <a:gd name="T73" fmla="*/ 1 h 331"/>
                    <a:gd name="T74" fmla="*/ 170 w 294"/>
                    <a:gd name="T75" fmla="*/ 1 h 331"/>
                    <a:gd name="T76" fmla="*/ 225 w 294"/>
                    <a:gd name="T77" fmla="*/ 15 h 331"/>
                    <a:gd name="T78" fmla="*/ 255 w 294"/>
                    <a:gd name="T79" fmla="*/ 33 h 331"/>
                    <a:gd name="T80" fmla="*/ 276 w 294"/>
                    <a:gd name="T81" fmla="*/ 57 h 331"/>
                    <a:gd name="T82" fmla="*/ 293 w 294"/>
                    <a:gd name="T83" fmla="*/ 100 h 331"/>
                    <a:gd name="T84" fmla="*/ 294 w 294"/>
                    <a:gd name="T85" fmla="*/ 128 h 331"/>
                    <a:gd name="T86" fmla="*/ 286 w 294"/>
                    <a:gd name="T87" fmla="*/ 160 h 3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294" h="331">
                      <a:moveTo>
                        <a:pt x="286" y="160"/>
                      </a:moveTo>
                      <a:lnTo>
                        <a:pt x="286" y="160"/>
                      </a:lnTo>
                      <a:lnTo>
                        <a:pt x="280" y="169"/>
                      </a:lnTo>
                      <a:lnTo>
                        <a:pt x="275" y="177"/>
                      </a:lnTo>
                      <a:lnTo>
                        <a:pt x="268" y="185"/>
                      </a:lnTo>
                      <a:lnTo>
                        <a:pt x="261" y="192"/>
                      </a:lnTo>
                      <a:lnTo>
                        <a:pt x="261" y="192"/>
                      </a:lnTo>
                      <a:lnTo>
                        <a:pt x="211" y="239"/>
                      </a:lnTo>
                      <a:lnTo>
                        <a:pt x="211" y="239"/>
                      </a:lnTo>
                      <a:lnTo>
                        <a:pt x="196" y="256"/>
                      </a:lnTo>
                      <a:lnTo>
                        <a:pt x="196" y="256"/>
                      </a:lnTo>
                      <a:lnTo>
                        <a:pt x="190" y="263"/>
                      </a:lnTo>
                      <a:lnTo>
                        <a:pt x="186" y="269"/>
                      </a:lnTo>
                      <a:lnTo>
                        <a:pt x="186" y="269"/>
                      </a:lnTo>
                      <a:lnTo>
                        <a:pt x="183" y="280"/>
                      </a:lnTo>
                      <a:lnTo>
                        <a:pt x="183" y="280"/>
                      </a:lnTo>
                      <a:lnTo>
                        <a:pt x="178" y="300"/>
                      </a:lnTo>
                      <a:lnTo>
                        <a:pt x="178" y="300"/>
                      </a:lnTo>
                      <a:lnTo>
                        <a:pt x="176" y="308"/>
                      </a:lnTo>
                      <a:lnTo>
                        <a:pt x="174" y="314"/>
                      </a:lnTo>
                      <a:lnTo>
                        <a:pt x="170" y="319"/>
                      </a:lnTo>
                      <a:lnTo>
                        <a:pt x="167" y="324"/>
                      </a:lnTo>
                      <a:lnTo>
                        <a:pt x="162" y="328"/>
                      </a:lnTo>
                      <a:lnTo>
                        <a:pt x="157" y="330"/>
                      </a:lnTo>
                      <a:lnTo>
                        <a:pt x="150" y="331"/>
                      </a:lnTo>
                      <a:lnTo>
                        <a:pt x="143" y="331"/>
                      </a:lnTo>
                      <a:lnTo>
                        <a:pt x="143" y="331"/>
                      </a:lnTo>
                      <a:lnTo>
                        <a:pt x="136" y="331"/>
                      </a:lnTo>
                      <a:lnTo>
                        <a:pt x="129" y="329"/>
                      </a:lnTo>
                      <a:lnTo>
                        <a:pt x="123" y="326"/>
                      </a:lnTo>
                      <a:lnTo>
                        <a:pt x="117" y="321"/>
                      </a:lnTo>
                      <a:lnTo>
                        <a:pt x="117" y="321"/>
                      </a:lnTo>
                      <a:lnTo>
                        <a:pt x="113" y="316"/>
                      </a:lnTo>
                      <a:lnTo>
                        <a:pt x="109" y="310"/>
                      </a:lnTo>
                      <a:lnTo>
                        <a:pt x="107" y="302"/>
                      </a:lnTo>
                      <a:lnTo>
                        <a:pt x="107" y="293"/>
                      </a:lnTo>
                      <a:lnTo>
                        <a:pt x="107" y="293"/>
                      </a:lnTo>
                      <a:lnTo>
                        <a:pt x="107" y="280"/>
                      </a:lnTo>
                      <a:lnTo>
                        <a:pt x="108" y="269"/>
                      </a:lnTo>
                      <a:lnTo>
                        <a:pt x="111" y="259"/>
                      </a:lnTo>
                      <a:lnTo>
                        <a:pt x="113" y="249"/>
                      </a:lnTo>
                      <a:lnTo>
                        <a:pt x="113" y="249"/>
                      </a:lnTo>
                      <a:lnTo>
                        <a:pt x="118" y="241"/>
                      </a:lnTo>
                      <a:lnTo>
                        <a:pt x="122" y="232"/>
                      </a:lnTo>
                      <a:lnTo>
                        <a:pt x="128" y="225"/>
                      </a:lnTo>
                      <a:lnTo>
                        <a:pt x="133" y="217"/>
                      </a:lnTo>
                      <a:lnTo>
                        <a:pt x="133" y="217"/>
                      </a:lnTo>
                      <a:lnTo>
                        <a:pt x="148" y="202"/>
                      </a:lnTo>
                      <a:lnTo>
                        <a:pt x="168" y="184"/>
                      </a:lnTo>
                      <a:lnTo>
                        <a:pt x="168" y="184"/>
                      </a:lnTo>
                      <a:lnTo>
                        <a:pt x="194" y="159"/>
                      </a:lnTo>
                      <a:lnTo>
                        <a:pt x="194" y="159"/>
                      </a:lnTo>
                      <a:lnTo>
                        <a:pt x="201" y="150"/>
                      </a:lnTo>
                      <a:lnTo>
                        <a:pt x="209" y="140"/>
                      </a:lnTo>
                      <a:lnTo>
                        <a:pt x="209" y="140"/>
                      </a:lnTo>
                      <a:lnTo>
                        <a:pt x="210" y="134"/>
                      </a:lnTo>
                      <a:lnTo>
                        <a:pt x="213" y="129"/>
                      </a:lnTo>
                      <a:lnTo>
                        <a:pt x="214" y="118"/>
                      </a:lnTo>
                      <a:lnTo>
                        <a:pt x="214" y="118"/>
                      </a:lnTo>
                      <a:lnTo>
                        <a:pt x="213" y="105"/>
                      </a:lnTo>
                      <a:lnTo>
                        <a:pt x="209" y="95"/>
                      </a:lnTo>
                      <a:lnTo>
                        <a:pt x="204" y="87"/>
                      </a:lnTo>
                      <a:lnTo>
                        <a:pt x="195" y="78"/>
                      </a:lnTo>
                      <a:lnTo>
                        <a:pt x="195" y="78"/>
                      </a:lnTo>
                      <a:lnTo>
                        <a:pt x="186" y="71"/>
                      </a:lnTo>
                      <a:lnTo>
                        <a:pt x="175" y="66"/>
                      </a:lnTo>
                      <a:lnTo>
                        <a:pt x="163" y="63"/>
                      </a:lnTo>
                      <a:lnTo>
                        <a:pt x="150" y="62"/>
                      </a:lnTo>
                      <a:lnTo>
                        <a:pt x="150" y="62"/>
                      </a:lnTo>
                      <a:lnTo>
                        <a:pt x="134" y="63"/>
                      </a:lnTo>
                      <a:lnTo>
                        <a:pt x="122" y="67"/>
                      </a:lnTo>
                      <a:lnTo>
                        <a:pt x="111" y="72"/>
                      </a:lnTo>
                      <a:lnTo>
                        <a:pt x="102" y="79"/>
                      </a:lnTo>
                      <a:lnTo>
                        <a:pt x="102" y="79"/>
                      </a:lnTo>
                      <a:lnTo>
                        <a:pt x="95" y="88"/>
                      </a:lnTo>
                      <a:lnTo>
                        <a:pt x="88" y="99"/>
                      </a:lnTo>
                      <a:lnTo>
                        <a:pt x="82" y="113"/>
                      </a:lnTo>
                      <a:lnTo>
                        <a:pt x="77" y="128"/>
                      </a:lnTo>
                      <a:lnTo>
                        <a:pt x="77" y="128"/>
                      </a:lnTo>
                      <a:lnTo>
                        <a:pt x="75" y="135"/>
                      </a:lnTo>
                      <a:lnTo>
                        <a:pt x="71" y="143"/>
                      </a:lnTo>
                      <a:lnTo>
                        <a:pt x="67" y="148"/>
                      </a:lnTo>
                      <a:lnTo>
                        <a:pt x="62" y="153"/>
                      </a:lnTo>
                      <a:lnTo>
                        <a:pt x="57" y="156"/>
                      </a:lnTo>
                      <a:lnTo>
                        <a:pt x="52" y="159"/>
                      </a:lnTo>
                      <a:lnTo>
                        <a:pt x="46" y="161"/>
                      </a:lnTo>
                      <a:lnTo>
                        <a:pt x="40" y="161"/>
                      </a:lnTo>
                      <a:lnTo>
                        <a:pt x="40" y="161"/>
                      </a:lnTo>
                      <a:lnTo>
                        <a:pt x="31" y="161"/>
                      </a:lnTo>
                      <a:lnTo>
                        <a:pt x="24" y="159"/>
                      </a:lnTo>
                      <a:lnTo>
                        <a:pt x="18" y="155"/>
                      </a:lnTo>
                      <a:lnTo>
                        <a:pt x="11" y="150"/>
                      </a:lnTo>
                      <a:lnTo>
                        <a:pt x="11" y="150"/>
                      </a:lnTo>
                      <a:lnTo>
                        <a:pt x="6" y="144"/>
                      </a:lnTo>
                      <a:lnTo>
                        <a:pt x="3" y="139"/>
                      </a:lnTo>
                      <a:lnTo>
                        <a:pt x="0" y="131"/>
                      </a:lnTo>
                      <a:lnTo>
                        <a:pt x="0" y="125"/>
                      </a:lnTo>
                      <a:lnTo>
                        <a:pt x="0" y="125"/>
                      </a:lnTo>
                      <a:lnTo>
                        <a:pt x="0" y="112"/>
                      </a:lnTo>
                      <a:lnTo>
                        <a:pt x="4" y="97"/>
                      </a:lnTo>
                      <a:lnTo>
                        <a:pt x="9" y="83"/>
                      </a:lnTo>
                      <a:lnTo>
                        <a:pt x="16" y="68"/>
                      </a:lnTo>
                      <a:lnTo>
                        <a:pt x="16" y="68"/>
                      </a:lnTo>
                      <a:lnTo>
                        <a:pt x="26" y="54"/>
                      </a:lnTo>
                      <a:lnTo>
                        <a:pt x="39" y="42"/>
                      </a:lnTo>
                      <a:lnTo>
                        <a:pt x="52" y="30"/>
                      </a:lnTo>
                      <a:lnTo>
                        <a:pt x="68" y="20"/>
                      </a:lnTo>
                      <a:lnTo>
                        <a:pt x="68" y="20"/>
                      </a:lnTo>
                      <a:lnTo>
                        <a:pt x="87" y="11"/>
                      </a:lnTo>
                      <a:lnTo>
                        <a:pt x="106" y="5"/>
                      </a:lnTo>
                      <a:lnTo>
                        <a:pt x="127" y="1"/>
                      </a:lnTo>
                      <a:lnTo>
                        <a:pt x="149" y="0"/>
                      </a:lnTo>
                      <a:lnTo>
                        <a:pt x="149" y="0"/>
                      </a:lnTo>
                      <a:lnTo>
                        <a:pt x="170" y="1"/>
                      </a:lnTo>
                      <a:lnTo>
                        <a:pt x="189" y="3"/>
                      </a:lnTo>
                      <a:lnTo>
                        <a:pt x="208" y="7"/>
                      </a:lnTo>
                      <a:lnTo>
                        <a:pt x="225" y="15"/>
                      </a:lnTo>
                      <a:lnTo>
                        <a:pt x="225" y="15"/>
                      </a:lnTo>
                      <a:lnTo>
                        <a:pt x="240" y="23"/>
                      </a:lnTo>
                      <a:lnTo>
                        <a:pt x="255" y="33"/>
                      </a:lnTo>
                      <a:lnTo>
                        <a:pt x="266" y="44"/>
                      </a:lnTo>
                      <a:lnTo>
                        <a:pt x="276" y="57"/>
                      </a:lnTo>
                      <a:lnTo>
                        <a:pt x="276" y="57"/>
                      </a:lnTo>
                      <a:lnTo>
                        <a:pt x="285" y="71"/>
                      </a:lnTo>
                      <a:lnTo>
                        <a:pt x="289" y="85"/>
                      </a:lnTo>
                      <a:lnTo>
                        <a:pt x="293" y="100"/>
                      </a:lnTo>
                      <a:lnTo>
                        <a:pt x="294" y="115"/>
                      </a:lnTo>
                      <a:lnTo>
                        <a:pt x="294" y="115"/>
                      </a:lnTo>
                      <a:lnTo>
                        <a:pt x="294" y="128"/>
                      </a:lnTo>
                      <a:lnTo>
                        <a:pt x="292" y="139"/>
                      </a:lnTo>
                      <a:lnTo>
                        <a:pt x="289" y="150"/>
                      </a:lnTo>
                      <a:lnTo>
                        <a:pt x="286" y="160"/>
                      </a:lnTo>
                      <a:lnTo>
                        <a:pt x="286" y="16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</p:grpSp>
        </p:grpSp>
      </p:grpSp>
      <p:grpSp>
        <p:nvGrpSpPr>
          <p:cNvPr id="42" name="그룹 4"/>
          <p:cNvGrpSpPr/>
          <p:nvPr/>
        </p:nvGrpSpPr>
        <p:grpSpPr>
          <a:xfrm rot="10800000">
            <a:off x="6988145" y="1786849"/>
            <a:ext cx="1008208" cy="1902966"/>
            <a:chOff x="9336360" y="294724"/>
            <a:chExt cx="558689" cy="1054511"/>
          </a:xfrm>
        </p:grpSpPr>
        <p:sp>
          <p:nvSpPr>
            <p:cNvPr id="43" name="타원 3"/>
            <p:cNvSpPr/>
            <p:nvPr userDrawn="1"/>
          </p:nvSpPr>
          <p:spPr>
            <a:xfrm>
              <a:off x="9428194" y="882380"/>
              <a:ext cx="376206" cy="376206"/>
            </a:xfrm>
            <a:prstGeom prst="ellipse">
              <a:avLst/>
            </a:prstGeom>
            <a:solidFill>
              <a:srgbClr val="C4D21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44" name="그룹 2"/>
            <p:cNvGrpSpPr/>
            <p:nvPr userDrawn="1"/>
          </p:nvGrpSpPr>
          <p:grpSpPr>
            <a:xfrm rot="5400000" flipV="1">
              <a:off x="9088449" y="542635"/>
              <a:ext cx="1054511" cy="558689"/>
              <a:chOff x="1038349" y="4530080"/>
              <a:chExt cx="1411288" cy="747713"/>
            </a:xfrm>
          </p:grpSpPr>
          <p:sp>
            <p:nvSpPr>
              <p:cNvPr id="45" name="Rectangle 29"/>
              <p:cNvSpPr>
                <a:spLocks noChangeArrowheads="1"/>
              </p:cNvSpPr>
              <p:nvPr/>
            </p:nvSpPr>
            <p:spPr bwMode="auto">
              <a:xfrm>
                <a:off x="1605087" y="4865043"/>
                <a:ext cx="123825" cy="77788"/>
              </a:xfrm>
              <a:prstGeom prst="rect">
                <a:avLst/>
              </a:pr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46" name="Freeform 30"/>
              <p:cNvSpPr>
                <a:spLocks noEditPoints="1"/>
              </p:cNvSpPr>
              <p:nvPr/>
            </p:nvSpPr>
            <p:spPr bwMode="auto">
              <a:xfrm>
                <a:off x="1728912" y="4557068"/>
                <a:ext cx="695325" cy="695325"/>
              </a:xfrm>
              <a:custGeom>
                <a:avLst/>
                <a:gdLst>
                  <a:gd name="T0" fmla="*/ 484 w 876"/>
                  <a:gd name="T1" fmla="*/ 874 h 876"/>
                  <a:gd name="T2" fmla="*/ 569 w 876"/>
                  <a:gd name="T3" fmla="*/ 857 h 876"/>
                  <a:gd name="T4" fmla="*/ 647 w 876"/>
                  <a:gd name="T5" fmla="*/ 823 h 876"/>
                  <a:gd name="T6" fmla="*/ 718 w 876"/>
                  <a:gd name="T7" fmla="*/ 777 h 876"/>
                  <a:gd name="T8" fmla="*/ 777 w 876"/>
                  <a:gd name="T9" fmla="*/ 716 h 876"/>
                  <a:gd name="T10" fmla="*/ 824 w 876"/>
                  <a:gd name="T11" fmla="*/ 647 h 876"/>
                  <a:gd name="T12" fmla="*/ 857 w 876"/>
                  <a:gd name="T13" fmla="*/ 568 h 876"/>
                  <a:gd name="T14" fmla="*/ 874 w 876"/>
                  <a:gd name="T15" fmla="*/ 484 h 876"/>
                  <a:gd name="T16" fmla="*/ 876 w 876"/>
                  <a:gd name="T17" fmla="*/ 415 h 876"/>
                  <a:gd name="T18" fmla="*/ 862 w 876"/>
                  <a:gd name="T19" fmla="*/ 328 h 876"/>
                  <a:gd name="T20" fmla="*/ 833 w 876"/>
                  <a:gd name="T21" fmla="*/ 248 h 876"/>
                  <a:gd name="T22" fmla="*/ 789 w 876"/>
                  <a:gd name="T23" fmla="*/ 176 h 876"/>
                  <a:gd name="T24" fmla="*/ 733 w 876"/>
                  <a:gd name="T25" fmla="*/ 114 h 876"/>
                  <a:gd name="T26" fmla="*/ 665 w 876"/>
                  <a:gd name="T27" fmla="*/ 64 h 876"/>
                  <a:gd name="T28" fmla="*/ 589 w 876"/>
                  <a:gd name="T29" fmla="*/ 27 h 876"/>
                  <a:gd name="T30" fmla="*/ 506 w 876"/>
                  <a:gd name="T31" fmla="*/ 5 h 876"/>
                  <a:gd name="T32" fmla="*/ 438 w 876"/>
                  <a:gd name="T33" fmla="*/ 0 h 876"/>
                  <a:gd name="T34" fmla="*/ 350 w 876"/>
                  <a:gd name="T35" fmla="*/ 10 h 876"/>
                  <a:gd name="T36" fmla="*/ 268 w 876"/>
                  <a:gd name="T37" fmla="*/ 35 h 876"/>
                  <a:gd name="T38" fmla="*/ 194 w 876"/>
                  <a:gd name="T39" fmla="*/ 75 h 876"/>
                  <a:gd name="T40" fmla="*/ 129 w 876"/>
                  <a:gd name="T41" fmla="*/ 129 h 876"/>
                  <a:gd name="T42" fmla="*/ 76 w 876"/>
                  <a:gd name="T43" fmla="*/ 194 h 876"/>
                  <a:gd name="T44" fmla="*/ 35 w 876"/>
                  <a:gd name="T45" fmla="*/ 268 h 876"/>
                  <a:gd name="T46" fmla="*/ 10 w 876"/>
                  <a:gd name="T47" fmla="*/ 350 h 876"/>
                  <a:gd name="T48" fmla="*/ 0 w 876"/>
                  <a:gd name="T49" fmla="*/ 438 h 876"/>
                  <a:gd name="T50" fmla="*/ 5 w 876"/>
                  <a:gd name="T51" fmla="*/ 506 h 876"/>
                  <a:gd name="T52" fmla="*/ 27 w 876"/>
                  <a:gd name="T53" fmla="*/ 589 h 876"/>
                  <a:gd name="T54" fmla="*/ 64 w 876"/>
                  <a:gd name="T55" fmla="*/ 665 h 876"/>
                  <a:gd name="T56" fmla="*/ 114 w 876"/>
                  <a:gd name="T57" fmla="*/ 733 h 876"/>
                  <a:gd name="T58" fmla="*/ 177 w 876"/>
                  <a:gd name="T59" fmla="*/ 789 h 876"/>
                  <a:gd name="T60" fmla="*/ 248 w 876"/>
                  <a:gd name="T61" fmla="*/ 833 h 876"/>
                  <a:gd name="T62" fmla="*/ 329 w 876"/>
                  <a:gd name="T63" fmla="*/ 862 h 876"/>
                  <a:gd name="T64" fmla="*/ 416 w 876"/>
                  <a:gd name="T65" fmla="*/ 876 h 876"/>
                  <a:gd name="T66" fmla="*/ 438 w 876"/>
                  <a:gd name="T67" fmla="*/ 182 h 876"/>
                  <a:gd name="T68" fmla="*/ 538 w 876"/>
                  <a:gd name="T69" fmla="*/ 203 h 876"/>
                  <a:gd name="T70" fmla="*/ 619 w 876"/>
                  <a:gd name="T71" fmla="*/ 258 h 876"/>
                  <a:gd name="T72" fmla="*/ 675 w 876"/>
                  <a:gd name="T73" fmla="*/ 339 h 876"/>
                  <a:gd name="T74" fmla="*/ 694 w 876"/>
                  <a:gd name="T75" fmla="*/ 438 h 876"/>
                  <a:gd name="T76" fmla="*/ 683 w 876"/>
                  <a:gd name="T77" fmla="*/ 515 h 876"/>
                  <a:gd name="T78" fmla="*/ 635 w 876"/>
                  <a:gd name="T79" fmla="*/ 601 h 876"/>
                  <a:gd name="T80" fmla="*/ 560 w 876"/>
                  <a:gd name="T81" fmla="*/ 663 h 876"/>
                  <a:gd name="T82" fmla="*/ 465 w 876"/>
                  <a:gd name="T83" fmla="*/ 692 h 876"/>
                  <a:gd name="T84" fmla="*/ 387 w 876"/>
                  <a:gd name="T85" fmla="*/ 689 h 876"/>
                  <a:gd name="T86" fmla="*/ 296 w 876"/>
                  <a:gd name="T87" fmla="*/ 650 h 876"/>
                  <a:gd name="T88" fmla="*/ 226 w 876"/>
                  <a:gd name="T89" fmla="*/ 581 h 876"/>
                  <a:gd name="T90" fmla="*/ 188 w 876"/>
                  <a:gd name="T91" fmla="*/ 489 h 876"/>
                  <a:gd name="T92" fmla="*/ 185 w 876"/>
                  <a:gd name="T93" fmla="*/ 412 h 876"/>
                  <a:gd name="T94" fmla="*/ 214 w 876"/>
                  <a:gd name="T95" fmla="*/ 317 h 876"/>
                  <a:gd name="T96" fmla="*/ 276 w 876"/>
                  <a:gd name="T97" fmla="*/ 241 h 876"/>
                  <a:gd name="T98" fmla="*/ 363 w 876"/>
                  <a:gd name="T99" fmla="*/ 194 h 876"/>
                  <a:gd name="T100" fmla="*/ 438 w 876"/>
                  <a:gd name="T101" fmla="*/ 182 h 8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76" h="876">
                    <a:moveTo>
                      <a:pt x="438" y="876"/>
                    </a:moveTo>
                    <a:lnTo>
                      <a:pt x="438" y="876"/>
                    </a:lnTo>
                    <a:lnTo>
                      <a:pt x="462" y="876"/>
                    </a:lnTo>
                    <a:lnTo>
                      <a:pt x="484" y="874"/>
                    </a:lnTo>
                    <a:lnTo>
                      <a:pt x="506" y="872"/>
                    </a:lnTo>
                    <a:lnTo>
                      <a:pt x="526" y="867"/>
                    </a:lnTo>
                    <a:lnTo>
                      <a:pt x="548" y="862"/>
                    </a:lnTo>
                    <a:lnTo>
                      <a:pt x="569" y="857"/>
                    </a:lnTo>
                    <a:lnTo>
                      <a:pt x="589" y="850"/>
                    </a:lnTo>
                    <a:lnTo>
                      <a:pt x="609" y="842"/>
                    </a:lnTo>
                    <a:lnTo>
                      <a:pt x="628" y="833"/>
                    </a:lnTo>
                    <a:lnTo>
                      <a:pt x="647" y="823"/>
                    </a:lnTo>
                    <a:lnTo>
                      <a:pt x="665" y="813"/>
                    </a:lnTo>
                    <a:lnTo>
                      <a:pt x="684" y="802"/>
                    </a:lnTo>
                    <a:lnTo>
                      <a:pt x="700" y="789"/>
                    </a:lnTo>
                    <a:lnTo>
                      <a:pt x="718" y="777"/>
                    </a:lnTo>
                    <a:lnTo>
                      <a:pt x="733" y="763"/>
                    </a:lnTo>
                    <a:lnTo>
                      <a:pt x="749" y="748"/>
                    </a:lnTo>
                    <a:lnTo>
                      <a:pt x="763" y="733"/>
                    </a:lnTo>
                    <a:lnTo>
                      <a:pt x="777" y="716"/>
                    </a:lnTo>
                    <a:lnTo>
                      <a:pt x="789" y="700"/>
                    </a:lnTo>
                    <a:lnTo>
                      <a:pt x="802" y="683"/>
                    </a:lnTo>
                    <a:lnTo>
                      <a:pt x="814" y="665"/>
                    </a:lnTo>
                    <a:lnTo>
                      <a:pt x="824" y="647"/>
                    </a:lnTo>
                    <a:lnTo>
                      <a:pt x="833" y="628"/>
                    </a:lnTo>
                    <a:lnTo>
                      <a:pt x="843" y="609"/>
                    </a:lnTo>
                    <a:lnTo>
                      <a:pt x="850" y="589"/>
                    </a:lnTo>
                    <a:lnTo>
                      <a:pt x="857" y="568"/>
                    </a:lnTo>
                    <a:lnTo>
                      <a:pt x="862" y="547"/>
                    </a:lnTo>
                    <a:lnTo>
                      <a:pt x="868" y="526"/>
                    </a:lnTo>
                    <a:lnTo>
                      <a:pt x="872" y="506"/>
                    </a:lnTo>
                    <a:lnTo>
                      <a:pt x="874" y="484"/>
                    </a:lnTo>
                    <a:lnTo>
                      <a:pt x="876" y="460"/>
                    </a:lnTo>
                    <a:lnTo>
                      <a:pt x="876" y="438"/>
                    </a:lnTo>
                    <a:lnTo>
                      <a:pt x="876" y="438"/>
                    </a:lnTo>
                    <a:lnTo>
                      <a:pt x="876" y="415"/>
                    </a:lnTo>
                    <a:lnTo>
                      <a:pt x="874" y="393"/>
                    </a:lnTo>
                    <a:lnTo>
                      <a:pt x="872" y="371"/>
                    </a:lnTo>
                    <a:lnTo>
                      <a:pt x="868" y="350"/>
                    </a:lnTo>
                    <a:lnTo>
                      <a:pt x="862" y="328"/>
                    </a:lnTo>
                    <a:lnTo>
                      <a:pt x="857" y="307"/>
                    </a:lnTo>
                    <a:lnTo>
                      <a:pt x="850" y="288"/>
                    </a:lnTo>
                    <a:lnTo>
                      <a:pt x="843" y="268"/>
                    </a:lnTo>
                    <a:lnTo>
                      <a:pt x="833" y="248"/>
                    </a:lnTo>
                    <a:lnTo>
                      <a:pt x="824" y="230"/>
                    </a:lnTo>
                    <a:lnTo>
                      <a:pt x="814" y="211"/>
                    </a:lnTo>
                    <a:lnTo>
                      <a:pt x="802" y="194"/>
                    </a:lnTo>
                    <a:lnTo>
                      <a:pt x="789" y="176"/>
                    </a:lnTo>
                    <a:lnTo>
                      <a:pt x="777" y="159"/>
                    </a:lnTo>
                    <a:lnTo>
                      <a:pt x="763" y="144"/>
                    </a:lnTo>
                    <a:lnTo>
                      <a:pt x="749" y="129"/>
                    </a:lnTo>
                    <a:lnTo>
                      <a:pt x="733" y="114"/>
                    </a:lnTo>
                    <a:lnTo>
                      <a:pt x="718" y="100"/>
                    </a:lnTo>
                    <a:lnTo>
                      <a:pt x="700" y="87"/>
                    </a:lnTo>
                    <a:lnTo>
                      <a:pt x="684" y="75"/>
                    </a:lnTo>
                    <a:lnTo>
                      <a:pt x="665" y="64"/>
                    </a:lnTo>
                    <a:lnTo>
                      <a:pt x="647" y="53"/>
                    </a:lnTo>
                    <a:lnTo>
                      <a:pt x="628" y="43"/>
                    </a:lnTo>
                    <a:lnTo>
                      <a:pt x="609" y="35"/>
                    </a:lnTo>
                    <a:lnTo>
                      <a:pt x="589" y="27"/>
                    </a:lnTo>
                    <a:lnTo>
                      <a:pt x="569" y="20"/>
                    </a:lnTo>
                    <a:lnTo>
                      <a:pt x="548" y="14"/>
                    </a:lnTo>
                    <a:lnTo>
                      <a:pt x="526" y="10"/>
                    </a:lnTo>
                    <a:lnTo>
                      <a:pt x="506" y="5"/>
                    </a:lnTo>
                    <a:lnTo>
                      <a:pt x="484" y="3"/>
                    </a:lnTo>
                    <a:lnTo>
                      <a:pt x="462" y="0"/>
                    </a:lnTo>
                    <a:lnTo>
                      <a:pt x="438" y="0"/>
                    </a:lnTo>
                    <a:lnTo>
                      <a:pt x="438" y="0"/>
                    </a:lnTo>
                    <a:lnTo>
                      <a:pt x="416" y="0"/>
                    </a:lnTo>
                    <a:lnTo>
                      <a:pt x="393" y="3"/>
                    </a:lnTo>
                    <a:lnTo>
                      <a:pt x="372" y="5"/>
                    </a:lnTo>
                    <a:lnTo>
                      <a:pt x="350" y="10"/>
                    </a:lnTo>
                    <a:lnTo>
                      <a:pt x="329" y="14"/>
                    </a:lnTo>
                    <a:lnTo>
                      <a:pt x="309" y="20"/>
                    </a:lnTo>
                    <a:lnTo>
                      <a:pt x="288" y="27"/>
                    </a:lnTo>
                    <a:lnTo>
                      <a:pt x="268" y="35"/>
                    </a:lnTo>
                    <a:lnTo>
                      <a:pt x="248" y="43"/>
                    </a:lnTo>
                    <a:lnTo>
                      <a:pt x="230" y="53"/>
                    </a:lnTo>
                    <a:lnTo>
                      <a:pt x="211" y="64"/>
                    </a:lnTo>
                    <a:lnTo>
                      <a:pt x="194" y="75"/>
                    </a:lnTo>
                    <a:lnTo>
                      <a:pt x="177" y="87"/>
                    </a:lnTo>
                    <a:lnTo>
                      <a:pt x="160" y="100"/>
                    </a:lnTo>
                    <a:lnTo>
                      <a:pt x="144" y="114"/>
                    </a:lnTo>
                    <a:lnTo>
                      <a:pt x="129" y="129"/>
                    </a:lnTo>
                    <a:lnTo>
                      <a:pt x="114" y="144"/>
                    </a:lnTo>
                    <a:lnTo>
                      <a:pt x="100" y="159"/>
                    </a:lnTo>
                    <a:lnTo>
                      <a:pt x="87" y="176"/>
                    </a:lnTo>
                    <a:lnTo>
                      <a:pt x="76" y="194"/>
                    </a:lnTo>
                    <a:lnTo>
                      <a:pt x="64" y="211"/>
                    </a:lnTo>
                    <a:lnTo>
                      <a:pt x="54" y="230"/>
                    </a:lnTo>
                    <a:lnTo>
                      <a:pt x="43" y="248"/>
                    </a:lnTo>
                    <a:lnTo>
                      <a:pt x="35" y="268"/>
                    </a:lnTo>
                    <a:lnTo>
                      <a:pt x="27" y="288"/>
                    </a:lnTo>
                    <a:lnTo>
                      <a:pt x="20" y="307"/>
                    </a:lnTo>
                    <a:lnTo>
                      <a:pt x="14" y="328"/>
                    </a:lnTo>
                    <a:lnTo>
                      <a:pt x="10" y="350"/>
                    </a:lnTo>
                    <a:lnTo>
                      <a:pt x="5" y="371"/>
                    </a:lnTo>
                    <a:lnTo>
                      <a:pt x="3" y="393"/>
                    </a:lnTo>
                    <a:lnTo>
                      <a:pt x="2" y="415"/>
                    </a:lnTo>
                    <a:lnTo>
                      <a:pt x="0" y="438"/>
                    </a:lnTo>
                    <a:lnTo>
                      <a:pt x="0" y="438"/>
                    </a:lnTo>
                    <a:lnTo>
                      <a:pt x="2" y="460"/>
                    </a:lnTo>
                    <a:lnTo>
                      <a:pt x="3" y="484"/>
                    </a:lnTo>
                    <a:lnTo>
                      <a:pt x="5" y="506"/>
                    </a:lnTo>
                    <a:lnTo>
                      <a:pt x="10" y="526"/>
                    </a:lnTo>
                    <a:lnTo>
                      <a:pt x="14" y="547"/>
                    </a:lnTo>
                    <a:lnTo>
                      <a:pt x="20" y="568"/>
                    </a:lnTo>
                    <a:lnTo>
                      <a:pt x="27" y="589"/>
                    </a:lnTo>
                    <a:lnTo>
                      <a:pt x="35" y="609"/>
                    </a:lnTo>
                    <a:lnTo>
                      <a:pt x="43" y="628"/>
                    </a:lnTo>
                    <a:lnTo>
                      <a:pt x="54" y="647"/>
                    </a:lnTo>
                    <a:lnTo>
                      <a:pt x="64" y="665"/>
                    </a:lnTo>
                    <a:lnTo>
                      <a:pt x="76" y="683"/>
                    </a:lnTo>
                    <a:lnTo>
                      <a:pt x="87" y="700"/>
                    </a:lnTo>
                    <a:lnTo>
                      <a:pt x="100" y="716"/>
                    </a:lnTo>
                    <a:lnTo>
                      <a:pt x="114" y="733"/>
                    </a:lnTo>
                    <a:lnTo>
                      <a:pt x="129" y="748"/>
                    </a:lnTo>
                    <a:lnTo>
                      <a:pt x="144" y="763"/>
                    </a:lnTo>
                    <a:lnTo>
                      <a:pt x="160" y="777"/>
                    </a:lnTo>
                    <a:lnTo>
                      <a:pt x="177" y="789"/>
                    </a:lnTo>
                    <a:lnTo>
                      <a:pt x="194" y="802"/>
                    </a:lnTo>
                    <a:lnTo>
                      <a:pt x="211" y="813"/>
                    </a:lnTo>
                    <a:lnTo>
                      <a:pt x="230" y="823"/>
                    </a:lnTo>
                    <a:lnTo>
                      <a:pt x="248" y="833"/>
                    </a:lnTo>
                    <a:lnTo>
                      <a:pt x="268" y="842"/>
                    </a:lnTo>
                    <a:lnTo>
                      <a:pt x="288" y="850"/>
                    </a:lnTo>
                    <a:lnTo>
                      <a:pt x="309" y="857"/>
                    </a:lnTo>
                    <a:lnTo>
                      <a:pt x="329" y="862"/>
                    </a:lnTo>
                    <a:lnTo>
                      <a:pt x="350" y="867"/>
                    </a:lnTo>
                    <a:lnTo>
                      <a:pt x="372" y="872"/>
                    </a:lnTo>
                    <a:lnTo>
                      <a:pt x="393" y="874"/>
                    </a:lnTo>
                    <a:lnTo>
                      <a:pt x="416" y="876"/>
                    </a:lnTo>
                    <a:lnTo>
                      <a:pt x="438" y="876"/>
                    </a:lnTo>
                    <a:lnTo>
                      <a:pt x="438" y="876"/>
                    </a:lnTo>
                    <a:close/>
                    <a:moveTo>
                      <a:pt x="438" y="182"/>
                    </a:moveTo>
                    <a:lnTo>
                      <a:pt x="438" y="182"/>
                    </a:lnTo>
                    <a:lnTo>
                      <a:pt x="465" y="183"/>
                    </a:lnTo>
                    <a:lnTo>
                      <a:pt x="490" y="188"/>
                    </a:lnTo>
                    <a:lnTo>
                      <a:pt x="515" y="194"/>
                    </a:lnTo>
                    <a:lnTo>
                      <a:pt x="538" y="203"/>
                    </a:lnTo>
                    <a:lnTo>
                      <a:pt x="560" y="214"/>
                    </a:lnTo>
                    <a:lnTo>
                      <a:pt x="582" y="226"/>
                    </a:lnTo>
                    <a:lnTo>
                      <a:pt x="602" y="241"/>
                    </a:lnTo>
                    <a:lnTo>
                      <a:pt x="619" y="258"/>
                    </a:lnTo>
                    <a:lnTo>
                      <a:pt x="635" y="276"/>
                    </a:lnTo>
                    <a:lnTo>
                      <a:pt x="650" y="296"/>
                    </a:lnTo>
                    <a:lnTo>
                      <a:pt x="663" y="317"/>
                    </a:lnTo>
                    <a:lnTo>
                      <a:pt x="675" y="339"/>
                    </a:lnTo>
                    <a:lnTo>
                      <a:pt x="683" y="362"/>
                    </a:lnTo>
                    <a:lnTo>
                      <a:pt x="689" y="386"/>
                    </a:lnTo>
                    <a:lnTo>
                      <a:pt x="693" y="412"/>
                    </a:lnTo>
                    <a:lnTo>
                      <a:pt x="694" y="438"/>
                    </a:lnTo>
                    <a:lnTo>
                      <a:pt x="694" y="438"/>
                    </a:lnTo>
                    <a:lnTo>
                      <a:pt x="693" y="464"/>
                    </a:lnTo>
                    <a:lnTo>
                      <a:pt x="689" y="489"/>
                    </a:lnTo>
                    <a:lnTo>
                      <a:pt x="683" y="515"/>
                    </a:lnTo>
                    <a:lnTo>
                      <a:pt x="675" y="538"/>
                    </a:lnTo>
                    <a:lnTo>
                      <a:pt x="663" y="560"/>
                    </a:lnTo>
                    <a:lnTo>
                      <a:pt x="650" y="581"/>
                    </a:lnTo>
                    <a:lnTo>
                      <a:pt x="635" y="601"/>
                    </a:lnTo>
                    <a:lnTo>
                      <a:pt x="619" y="619"/>
                    </a:lnTo>
                    <a:lnTo>
                      <a:pt x="602" y="635"/>
                    </a:lnTo>
                    <a:lnTo>
                      <a:pt x="582" y="650"/>
                    </a:lnTo>
                    <a:lnTo>
                      <a:pt x="560" y="663"/>
                    </a:lnTo>
                    <a:lnTo>
                      <a:pt x="538" y="674"/>
                    </a:lnTo>
                    <a:lnTo>
                      <a:pt x="515" y="683"/>
                    </a:lnTo>
                    <a:lnTo>
                      <a:pt x="490" y="689"/>
                    </a:lnTo>
                    <a:lnTo>
                      <a:pt x="465" y="692"/>
                    </a:lnTo>
                    <a:lnTo>
                      <a:pt x="438" y="694"/>
                    </a:lnTo>
                    <a:lnTo>
                      <a:pt x="438" y="694"/>
                    </a:lnTo>
                    <a:lnTo>
                      <a:pt x="413" y="692"/>
                    </a:lnTo>
                    <a:lnTo>
                      <a:pt x="387" y="689"/>
                    </a:lnTo>
                    <a:lnTo>
                      <a:pt x="363" y="683"/>
                    </a:lnTo>
                    <a:lnTo>
                      <a:pt x="339" y="674"/>
                    </a:lnTo>
                    <a:lnTo>
                      <a:pt x="317" y="663"/>
                    </a:lnTo>
                    <a:lnTo>
                      <a:pt x="296" y="650"/>
                    </a:lnTo>
                    <a:lnTo>
                      <a:pt x="276" y="635"/>
                    </a:lnTo>
                    <a:lnTo>
                      <a:pt x="258" y="619"/>
                    </a:lnTo>
                    <a:lnTo>
                      <a:pt x="241" y="601"/>
                    </a:lnTo>
                    <a:lnTo>
                      <a:pt x="226" y="581"/>
                    </a:lnTo>
                    <a:lnTo>
                      <a:pt x="214" y="560"/>
                    </a:lnTo>
                    <a:lnTo>
                      <a:pt x="203" y="538"/>
                    </a:lnTo>
                    <a:lnTo>
                      <a:pt x="194" y="515"/>
                    </a:lnTo>
                    <a:lnTo>
                      <a:pt x="188" y="489"/>
                    </a:lnTo>
                    <a:lnTo>
                      <a:pt x="185" y="464"/>
                    </a:lnTo>
                    <a:lnTo>
                      <a:pt x="182" y="438"/>
                    </a:lnTo>
                    <a:lnTo>
                      <a:pt x="182" y="438"/>
                    </a:lnTo>
                    <a:lnTo>
                      <a:pt x="185" y="412"/>
                    </a:lnTo>
                    <a:lnTo>
                      <a:pt x="188" y="386"/>
                    </a:lnTo>
                    <a:lnTo>
                      <a:pt x="194" y="362"/>
                    </a:lnTo>
                    <a:lnTo>
                      <a:pt x="203" y="339"/>
                    </a:lnTo>
                    <a:lnTo>
                      <a:pt x="214" y="317"/>
                    </a:lnTo>
                    <a:lnTo>
                      <a:pt x="226" y="296"/>
                    </a:lnTo>
                    <a:lnTo>
                      <a:pt x="241" y="276"/>
                    </a:lnTo>
                    <a:lnTo>
                      <a:pt x="258" y="258"/>
                    </a:lnTo>
                    <a:lnTo>
                      <a:pt x="276" y="241"/>
                    </a:lnTo>
                    <a:lnTo>
                      <a:pt x="296" y="226"/>
                    </a:lnTo>
                    <a:lnTo>
                      <a:pt x="317" y="214"/>
                    </a:lnTo>
                    <a:lnTo>
                      <a:pt x="339" y="203"/>
                    </a:lnTo>
                    <a:lnTo>
                      <a:pt x="363" y="194"/>
                    </a:lnTo>
                    <a:lnTo>
                      <a:pt x="387" y="188"/>
                    </a:lnTo>
                    <a:lnTo>
                      <a:pt x="413" y="183"/>
                    </a:lnTo>
                    <a:lnTo>
                      <a:pt x="438" y="182"/>
                    </a:lnTo>
                    <a:lnTo>
                      <a:pt x="438" y="1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703512" y="4530080"/>
                <a:ext cx="746125" cy="747713"/>
              </a:xfrm>
              <a:custGeom>
                <a:avLst/>
                <a:gdLst>
                  <a:gd name="T0" fmla="*/ 353 w 941"/>
                  <a:gd name="T1" fmla="*/ 926 h 941"/>
                  <a:gd name="T2" fmla="*/ 207 w 941"/>
                  <a:gd name="T3" fmla="*/ 860 h 941"/>
                  <a:gd name="T4" fmla="*/ 94 w 941"/>
                  <a:gd name="T5" fmla="*/ 752 h 941"/>
                  <a:gd name="T6" fmla="*/ 21 w 941"/>
                  <a:gd name="T7" fmla="*/ 611 h 941"/>
                  <a:gd name="T8" fmla="*/ 0 w 941"/>
                  <a:gd name="T9" fmla="*/ 470 h 941"/>
                  <a:gd name="T10" fmla="*/ 29 w 941"/>
                  <a:gd name="T11" fmla="*/ 308 h 941"/>
                  <a:gd name="T12" fmla="*/ 108 w 941"/>
                  <a:gd name="T13" fmla="*/ 171 h 941"/>
                  <a:gd name="T14" fmla="*/ 227 w 941"/>
                  <a:gd name="T15" fmla="*/ 68 h 941"/>
                  <a:gd name="T16" fmla="*/ 375 w 941"/>
                  <a:gd name="T17" fmla="*/ 9 h 941"/>
                  <a:gd name="T18" fmla="*/ 519 w 941"/>
                  <a:gd name="T19" fmla="*/ 2 h 941"/>
                  <a:gd name="T20" fmla="*/ 674 w 941"/>
                  <a:gd name="T21" fmla="*/ 46 h 941"/>
                  <a:gd name="T22" fmla="*/ 803 w 941"/>
                  <a:gd name="T23" fmla="*/ 138 h 941"/>
                  <a:gd name="T24" fmla="*/ 894 w 941"/>
                  <a:gd name="T25" fmla="*/ 266 h 941"/>
                  <a:gd name="T26" fmla="*/ 938 w 941"/>
                  <a:gd name="T27" fmla="*/ 422 h 941"/>
                  <a:gd name="T28" fmla="*/ 931 w 941"/>
                  <a:gd name="T29" fmla="*/ 565 h 941"/>
                  <a:gd name="T30" fmla="*/ 872 w 941"/>
                  <a:gd name="T31" fmla="*/ 714 h 941"/>
                  <a:gd name="T32" fmla="*/ 769 w 941"/>
                  <a:gd name="T33" fmla="*/ 833 h 941"/>
                  <a:gd name="T34" fmla="*/ 633 w 941"/>
                  <a:gd name="T35" fmla="*/ 912 h 941"/>
                  <a:gd name="T36" fmla="*/ 470 w 941"/>
                  <a:gd name="T37" fmla="*/ 941 h 941"/>
                  <a:gd name="T38" fmla="*/ 389 w 941"/>
                  <a:gd name="T39" fmla="*/ 73 h 941"/>
                  <a:gd name="T40" fmla="*/ 261 w 941"/>
                  <a:gd name="T41" fmla="*/ 123 h 941"/>
                  <a:gd name="T42" fmla="*/ 158 w 941"/>
                  <a:gd name="T43" fmla="*/ 212 h 941"/>
                  <a:gd name="T44" fmla="*/ 89 w 941"/>
                  <a:gd name="T45" fmla="*/ 331 h 941"/>
                  <a:gd name="T46" fmla="*/ 65 w 941"/>
                  <a:gd name="T47" fmla="*/ 470 h 941"/>
                  <a:gd name="T48" fmla="*/ 83 w 941"/>
                  <a:gd name="T49" fmla="*/ 591 h 941"/>
                  <a:gd name="T50" fmla="*/ 146 w 941"/>
                  <a:gd name="T51" fmla="*/ 713 h 941"/>
                  <a:gd name="T52" fmla="*/ 243 w 941"/>
                  <a:gd name="T53" fmla="*/ 806 h 941"/>
                  <a:gd name="T54" fmla="*/ 370 w 941"/>
                  <a:gd name="T55" fmla="*/ 863 h 941"/>
                  <a:gd name="T56" fmla="*/ 491 w 941"/>
                  <a:gd name="T57" fmla="*/ 876 h 941"/>
                  <a:gd name="T58" fmla="*/ 628 w 941"/>
                  <a:gd name="T59" fmla="*/ 845 h 941"/>
                  <a:gd name="T60" fmla="*/ 744 w 941"/>
                  <a:gd name="T61" fmla="*/ 770 h 941"/>
                  <a:gd name="T62" fmla="*/ 827 w 941"/>
                  <a:gd name="T63" fmla="*/ 664 h 941"/>
                  <a:gd name="T64" fmla="*/ 871 w 941"/>
                  <a:gd name="T65" fmla="*/ 532 h 941"/>
                  <a:gd name="T66" fmla="*/ 871 w 941"/>
                  <a:gd name="T67" fmla="*/ 409 h 941"/>
                  <a:gd name="T68" fmla="*/ 827 w 941"/>
                  <a:gd name="T69" fmla="*/ 277 h 941"/>
                  <a:gd name="T70" fmla="*/ 744 w 941"/>
                  <a:gd name="T71" fmla="*/ 170 h 941"/>
                  <a:gd name="T72" fmla="*/ 628 w 941"/>
                  <a:gd name="T73" fmla="*/ 96 h 941"/>
                  <a:gd name="T74" fmla="*/ 491 w 941"/>
                  <a:gd name="T75" fmla="*/ 65 h 941"/>
                  <a:gd name="T76" fmla="*/ 426 w 941"/>
                  <a:gd name="T77" fmla="*/ 755 h 941"/>
                  <a:gd name="T78" fmla="*/ 309 w 941"/>
                  <a:gd name="T79" fmla="*/ 709 h 941"/>
                  <a:gd name="T80" fmla="*/ 200 w 941"/>
                  <a:gd name="T81" fmla="*/ 569 h 941"/>
                  <a:gd name="T82" fmla="*/ 183 w 941"/>
                  <a:gd name="T83" fmla="*/ 470 h 941"/>
                  <a:gd name="T84" fmla="*/ 196 w 941"/>
                  <a:gd name="T85" fmla="*/ 385 h 941"/>
                  <a:gd name="T86" fmla="*/ 287 w 941"/>
                  <a:gd name="T87" fmla="*/ 248 h 941"/>
                  <a:gd name="T88" fmla="*/ 412 w 941"/>
                  <a:gd name="T89" fmla="*/ 188 h 941"/>
                  <a:gd name="T90" fmla="*/ 500 w 941"/>
                  <a:gd name="T91" fmla="*/ 184 h 941"/>
                  <a:gd name="T92" fmla="*/ 608 w 941"/>
                  <a:gd name="T93" fmla="*/ 217 h 941"/>
                  <a:gd name="T94" fmla="*/ 736 w 941"/>
                  <a:gd name="T95" fmla="*/ 358 h 941"/>
                  <a:gd name="T96" fmla="*/ 758 w 941"/>
                  <a:gd name="T97" fmla="*/ 455 h 941"/>
                  <a:gd name="T98" fmla="*/ 750 w 941"/>
                  <a:gd name="T99" fmla="*/ 542 h 941"/>
                  <a:gd name="T100" fmla="*/ 674 w 941"/>
                  <a:gd name="T101" fmla="*/ 674 h 941"/>
                  <a:gd name="T102" fmla="*/ 542 w 941"/>
                  <a:gd name="T103" fmla="*/ 750 h 941"/>
                  <a:gd name="T104" fmla="*/ 470 w 941"/>
                  <a:gd name="T105" fmla="*/ 247 h 941"/>
                  <a:gd name="T106" fmla="*/ 345 w 941"/>
                  <a:gd name="T107" fmla="*/ 285 h 941"/>
                  <a:gd name="T108" fmla="*/ 257 w 941"/>
                  <a:gd name="T109" fmla="*/ 404 h 941"/>
                  <a:gd name="T110" fmla="*/ 257 w 941"/>
                  <a:gd name="T111" fmla="*/ 536 h 941"/>
                  <a:gd name="T112" fmla="*/ 345 w 941"/>
                  <a:gd name="T113" fmla="*/ 656 h 941"/>
                  <a:gd name="T114" fmla="*/ 470 w 941"/>
                  <a:gd name="T115" fmla="*/ 694 h 941"/>
                  <a:gd name="T116" fmla="*/ 613 w 941"/>
                  <a:gd name="T117" fmla="*/ 643 h 941"/>
                  <a:gd name="T118" fmla="*/ 689 w 941"/>
                  <a:gd name="T119" fmla="*/ 516 h 941"/>
                  <a:gd name="T120" fmla="*/ 677 w 941"/>
                  <a:gd name="T121" fmla="*/ 383 h 941"/>
                  <a:gd name="T122" fmla="*/ 577 w 941"/>
                  <a:gd name="T123" fmla="*/ 273 h 9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41" h="941">
                    <a:moveTo>
                      <a:pt x="470" y="941"/>
                    </a:moveTo>
                    <a:lnTo>
                      <a:pt x="470" y="941"/>
                    </a:lnTo>
                    <a:lnTo>
                      <a:pt x="446" y="940"/>
                    </a:lnTo>
                    <a:lnTo>
                      <a:pt x="423" y="938"/>
                    </a:lnTo>
                    <a:lnTo>
                      <a:pt x="399" y="935"/>
                    </a:lnTo>
                    <a:lnTo>
                      <a:pt x="375" y="931"/>
                    </a:lnTo>
                    <a:lnTo>
                      <a:pt x="353" y="926"/>
                    </a:lnTo>
                    <a:lnTo>
                      <a:pt x="331" y="920"/>
                    </a:lnTo>
                    <a:lnTo>
                      <a:pt x="309" y="912"/>
                    </a:lnTo>
                    <a:lnTo>
                      <a:pt x="287" y="904"/>
                    </a:lnTo>
                    <a:lnTo>
                      <a:pt x="266" y="894"/>
                    </a:lnTo>
                    <a:lnTo>
                      <a:pt x="247" y="884"/>
                    </a:lnTo>
                    <a:lnTo>
                      <a:pt x="227" y="872"/>
                    </a:lnTo>
                    <a:lnTo>
                      <a:pt x="207" y="860"/>
                    </a:lnTo>
                    <a:lnTo>
                      <a:pt x="189" y="847"/>
                    </a:lnTo>
                    <a:lnTo>
                      <a:pt x="171" y="833"/>
                    </a:lnTo>
                    <a:lnTo>
                      <a:pt x="154" y="818"/>
                    </a:lnTo>
                    <a:lnTo>
                      <a:pt x="138" y="803"/>
                    </a:lnTo>
                    <a:lnTo>
                      <a:pt x="123" y="787"/>
                    </a:lnTo>
                    <a:lnTo>
                      <a:pt x="108" y="769"/>
                    </a:lnTo>
                    <a:lnTo>
                      <a:pt x="94" y="752"/>
                    </a:lnTo>
                    <a:lnTo>
                      <a:pt x="81" y="733"/>
                    </a:lnTo>
                    <a:lnTo>
                      <a:pt x="68" y="714"/>
                    </a:lnTo>
                    <a:lnTo>
                      <a:pt x="57" y="694"/>
                    </a:lnTo>
                    <a:lnTo>
                      <a:pt x="46" y="674"/>
                    </a:lnTo>
                    <a:lnTo>
                      <a:pt x="37" y="653"/>
                    </a:lnTo>
                    <a:lnTo>
                      <a:pt x="29" y="631"/>
                    </a:lnTo>
                    <a:lnTo>
                      <a:pt x="21" y="611"/>
                    </a:lnTo>
                    <a:lnTo>
                      <a:pt x="15" y="587"/>
                    </a:lnTo>
                    <a:lnTo>
                      <a:pt x="9" y="565"/>
                    </a:lnTo>
                    <a:lnTo>
                      <a:pt x="6" y="542"/>
                    </a:lnTo>
                    <a:lnTo>
                      <a:pt x="2" y="518"/>
                    </a:lnTo>
                    <a:lnTo>
                      <a:pt x="1" y="495"/>
                    </a:lnTo>
                    <a:lnTo>
                      <a:pt x="0" y="470"/>
                    </a:lnTo>
                    <a:lnTo>
                      <a:pt x="0" y="470"/>
                    </a:lnTo>
                    <a:lnTo>
                      <a:pt x="1" y="446"/>
                    </a:lnTo>
                    <a:lnTo>
                      <a:pt x="2" y="422"/>
                    </a:lnTo>
                    <a:lnTo>
                      <a:pt x="6" y="399"/>
                    </a:lnTo>
                    <a:lnTo>
                      <a:pt x="9" y="375"/>
                    </a:lnTo>
                    <a:lnTo>
                      <a:pt x="15" y="353"/>
                    </a:lnTo>
                    <a:lnTo>
                      <a:pt x="21" y="330"/>
                    </a:lnTo>
                    <a:lnTo>
                      <a:pt x="29" y="308"/>
                    </a:lnTo>
                    <a:lnTo>
                      <a:pt x="37" y="287"/>
                    </a:lnTo>
                    <a:lnTo>
                      <a:pt x="46" y="266"/>
                    </a:lnTo>
                    <a:lnTo>
                      <a:pt x="57" y="247"/>
                    </a:lnTo>
                    <a:lnTo>
                      <a:pt x="68" y="227"/>
                    </a:lnTo>
                    <a:lnTo>
                      <a:pt x="81" y="207"/>
                    </a:lnTo>
                    <a:lnTo>
                      <a:pt x="94" y="189"/>
                    </a:lnTo>
                    <a:lnTo>
                      <a:pt x="108" y="171"/>
                    </a:lnTo>
                    <a:lnTo>
                      <a:pt x="123" y="154"/>
                    </a:lnTo>
                    <a:lnTo>
                      <a:pt x="138" y="138"/>
                    </a:lnTo>
                    <a:lnTo>
                      <a:pt x="154" y="123"/>
                    </a:lnTo>
                    <a:lnTo>
                      <a:pt x="171" y="108"/>
                    </a:lnTo>
                    <a:lnTo>
                      <a:pt x="189" y="94"/>
                    </a:lnTo>
                    <a:lnTo>
                      <a:pt x="207" y="80"/>
                    </a:lnTo>
                    <a:lnTo>
                      <a:pt x="227" y="68"/>
                    </a:lnTo>
                    <a:lnTo>
                      <a:pt x="247" y="57"/>
                    </a:lnTo>
                    <a:lnTo>
                      <a:pt x="266" y="46"/>
                    </a:lnTo>
                    <a:lnTo>
                      <a:pt x="287" y="37"/>
                    </a:lnTo>
                    <a:lnTo>
                      <a:pt x="309" y="29"/>
                    </a:lnTo>
                    <a:lnTo>
                      <a:pt x="331" y="21"/>
                    </a:lnTo>
                    <a:lnTo>
                      <a:pt x="353" y="15"/>
                    </a:lnTo>
                    <a:lnTo>
                      <a:pt x="375" y="9"/>
                    </a:lnTo>
                    <a:lnTo>
                      <a:pt x="399" y="6"/>
                    </a:lnTo>
                    <a:lnTo>
                      <a:pt x="423" y="2"/>
                    </a:lnTo>
                    <a:lnTo>
                      <a:pt x="446" y="0"/>
                    </a:lnTo>
                    <a:lnTo>
                      <a:pt x="470" y="0"/>
                    </a:lnTo>
                    <a:lnTo>
                      <a:pt x="470" y="0"/>
                    </a:lnTo>
                    <a:lnTo>
                      <a:pt x="495" y="0"/>
                    </a:lnTo>
                    <a:lnTo>
                      <a:pt x="519" y="2"/>
                    </a:lnTo>
                    <a:lnTo>
                      <a:pt x="542" y="6"/>
                    </a:lnTo>
                    <a:lnTo>
                      <a:pt x="565" y="9"/>
                    </a:lnTo>
                    <a:lnTo>
                      <a:pt x="587" y="15"/>
                    </a:lnTo>
                    <a:lnTo>
                      <a:pt x="610" y="21"/>
                    </a:lnTo>
                    <a:lnTo>
                      <a:pt x="633" y="29"/>
                    </a:lnTo>
                    <a:lnTo>
                      <a:pt x="653" y="37"/>
                    </a:lnTo>
                    <a:lnTo>
                      <a:pt x="674" y="46"/>
                    </a:lnTo>
                    <a:lnTo>
                      <a:pt x="694" y="57"/>
                    </a:lnTo>
                    <a:lnTo>
                      <a:pt x="714" y="68"/>
                    </a:lnTo>
                    <a:lnTo>
                      <a:pt x="733" y="80"/>
                    </a:lnTo>
                    <a:lnTo>
                      <a:pt x="752" y="94"/>
                    </a:lnTo>
                    <a:lnTo>
                      <a:pt x="769" y="108"/>
                    </a:lnTo>
                    <a:lnTo>
                      <a:pt x="787" y="123"/>
                    </a:lnTo>
                    <a:lnTo>
                      <a:pt x="803" y="138"/>
                    </a:lnTo>
                    <a:lnTo>
                      <a:pt x="819" y="154"/>
                    </a:lnTo>
                    <a:lnTo>
                      <a:pt x="833" y="171"/>
                    </a:lnTo>
                    <a:lnTo>
                      <a:pt x="847" y="189"/>
                    </a:lnTo>
                    <a:lnTo>
                      <a:pt x="861" y="207"/>
                    </a:lnTo>
                    <a:lnTo>
                      <a:pt x="872" y="227"/>
                    </a:lnTo>
                    <a:lnTo>
                      <a:pt x="884" y="247"/>
                    </a:lnTo>
                    <a:lnTo>
                      <a:pt x="894" y="266"/>
                    </a:lnTo>
                    <a:lnTo>
                      <a:pt x="904" y="287"/>
                    </a:lnTo>
                    <a:lnTo>
                      <a:pt x="912" y="308"/>
                    </a:lnTo>
                    <a:lnTo>
                      <a:pt x="920" y="330"/>
                    </a:lnTo>
                    <a:lnTo>
                      <a:pt x="926" y="353"/>
                    </a:lnTo>
                    <a:lnTo>
                      <a:pt x="931" y="375"/>
                    </a:lnTo>
                    <a:lnTo>
                      <a:pt x="935" y="399"/>
                    </a:lnTo>
                    <a:lnTo>
                      <a:pt x="938" y="422"/>
                    </a:lnTo>
                    <a:lnTo>
                      <a:pt x="941" y="446"/>
                    </a:lnTo>
                    <a:lnTo>
                      <a:pt x="941" y="470"/>
                    </a:lnTo>
                    <a:lnTo>
                      <a:pt x="941" y="470"/>
                    </a:lnTo>
                    <a:lnTo>
                      <a:pt x="941" y="495"/>
                    </a:lnTo>
                    <a:lnTo>
                      <a:pt x="938" y="518"/>
                    </a:lnTo>
                    <a:lnTo>
                      <a:pt x="935" y="542"/>
                    </a:lnTo>
                    <a:lnTo>
                      <a:pt x="931" y="565"/>
                    </a:lnTo>
                    <a:lnTo>
                      <a:pt x="926" y="587"/>
                    </a:lnTo>
                    <a:lnTo>
                      <a:pt x="920" y="611"/>
                    </a:lnTo>
                    <a:lnTo>
                      <a:pt x="912" y="631"/>
                    </a:lnTo>
                    <a:lnTo>
                      <a:pt x="904" y="653"/>
                    </a:lnTo>
                    <a:lnTo>
                      <a:pt x="894" y="674"/>
                    </a:lnTo>
                    <a:lnTo>
                      <a:pt x="884" y="694"/>
                    </a:lnTo>
                    <a:lnTo>
                      <a:pt x="872" y="714"/>
                    </a:lnTo>
                    <a:lnTo>
                      <a:pt x="861" y="733"/>
                    </a:lnTo>
                    <a:lnTo>
                      <a:pt x="847" y="752"/>
                    </a:lnTo>
                    <a:lnTo>
                      <a:pt x="833" y="769"/>
                    </a:lnTo>
                    <a:lnTo>
                      <a:pt x="819" y="787"/>
                    </a:lnTo>
                    <a:lnTo>
                      <a:pt x="803" y="803"/>
                    </a:lnTo>
                    <a:lnTo>
                      <a:pt x="787" y="818"/>
                    </a:lnTo>
                    <a:lnTo>
                      <a:pt x="769" y="833"/>
                    </a:lnTo>
                    <a:lnTo>
                      <a:pt x="752" y="847"/>
                    </a:lnTo>
                    <a:lnTo>
                      <a:pt x="733" y="860"/>
                    </a:lnTo>
                    <a:lnTo>
                      <a:pt x="714" y="872"/>
                    </a:lnTo>
                    <a:lnTo>
                      <a:pt x="694" y="884"/>
                    </a:lnTo>
                    <a:lnTo>
                      <a:pt x="674" y="894"/>
                    </a:lnTo>
                    <a:lnTo>
                      <a:pt x="653" y="904"/>
                    </a:lnTo>
                    <a:lnTo>
                      <a:pt x="633" y="912"/>
                    </a:lnTo>
                    <a:lnTo>
                      <a:pt x="610" y="920"/>
                    </a:lnTo>
                    <a:lnTo>
                      <a:pt x="587" y="926"/>
                    </a:lnTo>
                    <a:lnTo>
                      <a:pt x="565" y="931"/>
                    </a:lnTo>
                    <a:lnTo>
                      <a:pt x="542" y="935"/>
                    </a:lnTo>
                    <a:lnTo>
                      <a:pt x="519" y="938"/>
                    </a:lnTo>
                    <a:lnTo>
                      <a:pt x="495" y="940"/>
                    </a:lnTo>
                    <a:lnTo>
                      <a:pt x="470" y="941"/>
                    </a:lnTo>
                    <a:lnTo>
                      <a:pt x="470" y="941"/>
                    </a:lnTo>
                    <a:close/>
                    <a:moveTo>
                      <a:pt x="470" y="65"/>
                    </a:moveTo>
                    <a:lnTo>
                      <a:pt x="470" y="65"/>
                    </a:lnTo>
                    <a:lnTo>
                      <a:pt x="449" y="65"/>
                    </a:lnTo>
                    <a:lnTo>
                      <a:pt x="429" y="66"/>
                    </a:lnTo>
                    <a:lnTo>
                      <a:pt x="409" y="69"/>
                    </a:lnTo>
                    <a:lnTo>
                      <a:pt x="389" y="73"/>
                    </a:lnTo>
                    <a:lnTo>
                      <a:pt x="370" y="78"/>
                    </a:lnTo>
                    <a:lnTo>
                      <a:pt x="350" y="82"/>
                    </a:lnTo>
                    <a:lnTo>
                      <a:pt x="331" y="89"/>
                    </a:lnTo>
                    <a:lnTo>
                      <a:pt x="313" y="96"/>
                    </a:lnTo>
                    <a:lnTo>
                      <a:pt x="294" y="104"/>
                    </a:lnTo>
                    <a:lnTo>
                      <a:pt x="277" y="113"/>
                    </a:lnTo>
                    <a:lnTo>
                      <a:pt x="261" y="123"/>
                    </a:lnTo>
                    <a:lnTo>
                      <a:pt x="243" y="134"/>
                    </a:lnTo>
                    <a:lnTo>
                      <a:pt x="228" y="145"/>
                    </a:lnTo>
                    <a:lnTo>
                      <a:pt x="212" y="158"/>
                    </a:lnTo>
                    <a:lnTo>
                      <a:pt x="198" y="170"/>
                    </a:lnTo>
                    <a:lnTo>
                      <a:pt x="184" y="183"/>
                    </a:lnTo>
                    <a:lnTo>
                      <a:pt x="170" y="198"/>
                    </a:lnTo>
                    <a:lnTo>
                      <a:pt x="158" y="212"/>
                    </a:lnTo>
                    <a:lnTo>
                      <a:pt x="146" y="227"/>
                    </a:lnTo>
                    <a:lnTo>
                      <a:pt x="134" y="243"/>
                    </a:lnTo>
                    <a:lnTo>
                      <a:pt x="124" y="259"/>
                    </a:lnTo>
                    <a:lnTo>
                      <a:pt x="114" y="277"/>
                    </a:lnTo>
                    <a:lnTo>
                      <a:pt x="104" y="294"/>
                    </a:lnTo>
                    <a:lnTo>
                      <a:pt x="96" y="313"/>
                    </a:lnTo>
                    <a:lnTo>
                      <a:pt x="89" y="331"/>
                    </a:lnTo>
                    <a:lnTo>
                      <a:pt x="83" y="350"/>
                    </a:lnTo>
                    <a:lnTo>
                      <a:pt x="78" y="368"/>
                    </a:lnTo>
                    <a:lnTo>
                      <a:pt x="73" y="388"/>
                    </a:lnTo>
                    <a:lnTo>
                      <a:pt x="70" y="409"/>
                    </a:lnTo>
                    <a:lnTo>
                      <a:pt x="67" y="429"/>
                    </a:lnTo>
                    <a:lnTo>
                      <a:pt x="65" y="449"/>
                    </a:lnTo>
                    <a:lnTo>
                      <a:pt x="65" y="470"/>
                    </a:lnTo>
                    <a:lnTo>
                      <a:pt x="65" y="470"/>
                    </a:lnTo>
                    <a:lnTo>
                      <a:pt x="65" y="491"/>
                    </a:lnTo>
                    <a:lnTo>
                      <a:pt x="67" y="512"/>
                    </a:lnTo>
                    <a:lnTo>
                      <a:pt x="70" y="532"/>
                    </a:lnTo>
                    <a:lnTo>
                      <a:pt x="73" y="551"/>
                    </a:lnTo>
                    <a:lnTo>
                      <a:pt x="78" y="571"/>
                    </a:lnTo>
                    <a:lnTo>
                      <a:pt x="83" y="591"/>
                    </a:lnTo>
                    <a:lnTo>
                      <a:pt x="89" y="609"/>
                    </a:lnTo>
                    <a:lnTo>
                      <a:pt x="96" y="628"/>
                    </a:lnTo>
                    <a:lnTo>
                      <a:pt x="104" y="646"/>
                    </a:lnTo>
                    <a:lnTo>
                      <a:pt x="114" y="664"/>
                    </a:lnTo>
                    <a:lnTo>
                      <a:pt x="124" y="680"/>
                    </a:lnTo>
                    <a:lnTo>
                      <a:pt x="134" y="697"/>
                    </a:lnTo>
                    <a:lnTo>
                      <a:pt x="146" y="713"/>
                    </a:lnTo>
                    <a:lnTo>
                      <a:pt x="158" y="729"/>
                    </a:lnTo>
                    <a:lnTo>
                      <a:pt x="170" y="743"/>
                    </a:lnTo>
                    <a:lnTo>
                      <a:pt x="184" y="758"/>
                    </a:lnTo>
                    <a:lnTo>
                      <a:pt x="198" y="770"/>
                    </a:lnTo>
                    <a:lnTo>
                      <a:pt x="212" y="783"/>
                    </a:lnTo>
                    <a:lnTo>
                      <a:pt x="228" y="796"/>
                    </a:lnTo>
                    <a:lnTo>
                      <a:pt x="243" y="806"/>
                    </a:lnTo>
                    <a:lnTo>
                      <a:pt x="261" y="817"/>
                    </a:lnTo>
                    <a:lnTo>
                      <a:pt x="277" y="827"/>
                    </a:lnTo>
                    <a:lnTo>
                      <a:pt x="294" y="836"/>
                    </a:lnTo>
                    <a:lnTo>
                      <a:pt x="313" y="845"/>
                    </a:lnTo>
                    <a:lnTo>
                      <a:pt x="331" y="852"/>
                    </a:lnTo>
                    <a:lnTo>
                      <a:pt x="350" y="857"/>
                    </a:lnTo>
                    <a:lnTo>
                      <a:pt x="370" y="863"/>
                    </a:lnTo>
                    <a:lnTo>
                      <a:pt x="389" y="868"/>
                    </a:lnTo>
                    <a:lnTo>
                      <a:pt x="409" y="871"/>
                    </a:lnTo>
                    <a:lnTo>
                      <a:pt x="429" y="874"/>
                    </a:lnTo>
                    <a:lnTo>
                      <a:pt x="449" y="876"/>
                    </a:lnTo>
                    <a:lnTo>
                      <a:pt x="470" y="876"/>
                    </a:lnTo>
                    <a:lnTo>
                      <a:pt x="470" y="876"/>
                    </a:lnTo>
                    <a:lnTo>
                      <a:pt x="491" y="876"/>
                    </a:lnTo>
                    <a:lnTo>
                      <a:pt x="512" y="874"/>
                    </a:lnTo>
                    <a:lnTo>
                      <a:pt x="532" y="871"/>
                    </a:lnTo>
                    <a:lnTo>
                      <a:pt x="553" y="868"/>
                    </a:lnTo>
                    <a:lnTo>
                      <a:pt x="572" y="863"/>
                    </a:lnTo>
                    <a:lnTo>
                      <a:pt x="591" y="857"/>
                    </a:lnTo>
                    <a:lnTo>
                      <a:pt x="609" y="852"/>
                    </a:lnTo>
                    <a:lnTo>
                      <a:pt x="628" y="845"/>
                    </a:lnTo>
                    <a:lnTo>
                      <a:pt x="646" y="836"/>
                    </a:lnTo>
                    <a:lnTo>
                      <a:pt x="664" y="827"/>
                    </a:lnTo>
                    <a:lnTo>
                      <a:pt x="681" y="817"/>
                    </a:lnTo>
                    <a:lnTo>
                      <a:pt x="697" y="806"/>
                    </a:lnTo>
                    <a:lnTo>
                      <a:pt x="714" y="796"/>
                    </a:lnTo>
                    <a:lnTo>
                      <a:pt x="729" y="783"/>
                    </a:lnTo>
                    <a:lnTo>
                      <a:pt x="744" y="770"/>
                    </a:lnTo>
                    <a:lnTo>
                      <a:pt x="758" y="758"/>
                    </a:lnTo>
                    <a:lnTo>
                      <a:pt x="770" y="743"/>
                    </a:lnTo>
                    <a:lnTo>
                      <a:pt x="783" y="729"/>
                    </a:lnTo>
                    <a:lnTo>
                      <a:pt x="796" y="713"/>
                    </a:lnTo>
                    <a:lnTo>
                      <a:pt x="807" y="697"/>
                    </a:lnTo>
                    <a:lnTo>
                      <a:pt x="818" y="680"/>
                    </a:lnTo>
                    <a:lnTo>
                      <a:pt x="827" y="664"/>
                    </a:lnTo>
                    <a:lnTo>
                      <a:pt x="836" y="646"/>
                    </a:lnTo>
                    <a:lnTo>
                      <a:pt x="844" y="628"/>
                    </a:lnTo>
                    <a:lnTo>
                      <a:pt x="851" y="609"/>
                    </a:lnTo>
                    <a:lnTo>
                      <a:pt x="858" y="591"/>
                    </a:lnTo>
                    <a:lnTo>
                      <a:pt x="863" y="571"/>
                    </a:lnTo>
                    <a:lnTo>
                      <a:pt x="868" y="551"/>
                    </a:lnTo>
                    <a:lnTo>
                      <a:pt x="871" y="532"/>
                    </a:lnTo>
                    <a:lnTo>
                      <a:pt x="875" y="512"/>
                    </a:lnTo>
                    <a:lnTo>
                      <a:pt x="876" y="491"/>
                    </a:lnTo>
                    <a:lnTo>
                      <a:pt x="876" y="470"/>
                    </a:lnTo>
                    <a:lnTo>
                      <a:pt x="876" y="470"/>
                    </a:lnTo>
                    <a:lnTo>
                      <a:pt x="876" y="449"/>
                    </a:lnTo>
                    <a:lnTo>
                      <a:pt x="875" y="429"/>
                    </a:lnTo>
                    <a:lnTo>
                      <a:pt x="871" y="409"/>
                    </a:lnTo>
                    <a:lnTo>
                      <a:pt x="868" y="388"/>
                    </a:lnTo>
                    <a:lnTo>
                      <a:pt x="863" y="368"/>
                    </a:lnTo>
                    <a:lnTo>
                      <a:pt x="858" y="350"/>
                    </a:lnTo>
                    <a:lnTo>
                      <a:pt x="851" y="331"/>
                    </a:lnTo>
                    <a:lnTo>
                      <a:pt x="844" y="313"/>
                    </a:lnTo>
                    <a:lnTo>
                      <a:pt x="836" y="294"/>
                    </a:lnTo>
                    <a:lnTo>
                      <a:pt x="827" y="277"/>
                    </a:lnTo>
                    <a:lnTo>
                      <a:pt x="818" y="259"/>
                    </a:lnTo>
                    <a:lnTo>
                      <a:pt x="807" y="243"/>
                    </a:lnTo>
                    <a:lnTo>
                      <a:pt x="796" y="227"/>
                    </a:lnTo>
                    <a:lnTo>
                      <a:pt x="783" y="212"/>
                    </a:lnTo>
                    <a:lnTo>
                      <a:pt x="770" y="198"/>
                    </a:lnTo>
                    <a:lnTo>
                      <a:pt x="758" y="183"/>
                    </a:lnTo>
                    <a:lnTo>
                      <a:pt x="744" y="170"/>
                    </a:lnTo>
                    <a:lnTo>
                      <a:pt x="729" y="158"/>
                    </a:lnTo>
                    <a:lnTo>
                      <a:pt x="714" y="145"/>
                    </a:lnTo>
                    <a:lnTo>
                      <a:pt x="697" y="134"/>
                    </a:lnTo>
                    <a:lnTo>
                      <a:pt x="681" y="123"/>
                    </a:lnTo>
                    <a:lnTo>
                      <a:pt x="664" y="113"/>
                    </a:lnTo>
                    <a:lnTo>
                      <a:pt x="646" y="104"/>
                    </a:lnTo>
                    <a:lnTo>
                      <a:pt x="628" y="96"/>
                    </a:lnTo>
                    <a:lnTo>
                      <a:pt x="609" y="89"/>
                    </a:lnTo>
                    <a:lnTo>
                      <a:pt x="591" y="82"/>
                    </a:lnTo>
                    <a:lnTo>
                      <a:pt x="572" y="78"/>
                    </a:lnTo>
                    <a:lnTo>
                      <a:pt x="553" y="73"/>
                    </a:lnTo>
                    <a:lnTo>
                      <a:pt x="532" y="69"/>
                    </a:lnTo>
                    <a:lnTo>
                      <a:pt x="512" y="66"/>
                    </a:lnTo>
                    <a:lnTo>
                      <a:pt x="491" y="65"/>
                    </a:lnTo>
                    <a:lnTo>
                      <a:pt x="470" y="65"/>
                    </a:lnTo>
                    <a:lnTo>
                      <a:pt x="470" y="65"/>
                    </a:lnTo>
                    <a:close/>
                    <a:moveTo>
                      <a:pt x="470" y="758"/>
                    </a:moveTo>
                    <a:lnTo>
                      <a:pt x="470" y="758"/>
                    </a:lnTo>
                    <a:lnTo>
                      <a:pt x="455" y="758"/>
                    </a:lnTo>
                    <a:lnTo>
                      <a:pt x="441" y="757"/>
                    </a:lnTo>
                    <a:lnTo>
                      <a:pt x="426" y="755"/>
                    </a:lnTo>
                    <a:lnTo>
                      <a:pt x="412" y="752"/>
                    </a:lnTo>
                    <a:lnTo>
                      <a:pt x="399" y="750"/>
                    </a:lnTo>
                    <a:lnTo>
                      <a:pt x="385" y="745"/>
                    </a:lnTo>
                    <a:lnTo>
                      <a:pt x="372" y="740"/>
                    </a:lnTo>
                    <a:lnTo>
                      <a:pt x="358" y="736"/>
                    </a:lnTo>
                    <a:lnTo>
                      <a:pt x="334" y="723"/>
                    </a:lnTo>
                    <a:lnTo>
                      <a:pt x="309" y="709"/>
                    </a:lnTo>
                    <a:lnTo>
                      <a:pt x="287" y="693"/>
                    </a:lnTo>
                    <a:lnTo>
                      <a:pt x="266" y="674"/>
                    </a:lnTo>
                    <a:lnTo>
                      <a:pt x="248" y="653"/>
                    </a:lnTo>
                    <a:lnTo>
                      <a:pt x="232" y="631"/>
                    </a:lnTo>
                    <a:lnTo>
                      <a:pt x="218" y="607"/>
                    </a:lnTo>
                    <a:lnTo>
                      <a:pt x="205" y="583"/>
                    </a:lnTo>
                    <a:lnTo>
                      <a:pt x="200" y="569"/>
                    </a:lnTo>
                    <a:lnTo>
                      <a:pt x="196" y="556"/>
                    </a:lnTo>
                    <a:lnTo>
                      <a:pt x="191" y="542"/>
                    </a:lnTo>
                    <a:lnTo>
                      <a:pt x="189" y="528"/>
                    </a:lnTo>
                    <a:lnTo>
                      <a:pt x="185" y="514"/>
                    </a:lnTo>
                    <a:lnTo>
                      <a:pt x="184" y="499"/>
                    </a:lnTo>
                    <a:lnTo>
                      <a:pt x="183" y="485"/>
                    </a:lnTo>
                    <a:lnTo>
                      <a:pt x="183" y="470"/>
                    </a:lnTo>
                    <a:lnTo>
                      <a:pt x="183" y="470"/>
                    </a:lnTo>
                    <a:lnTo>
                      <a:pt x="183" y="455"/>
                    </a:lnTo>
                    <a:lnTo>
                      <a:pt x="184" y="441"/>
                    </a:lnTo>
                    <a:lnTo>
                      <a:pt x="185" y="426"/>
                    </a:lnTo>
                    <a:lnTo>
                      <a:pt x="189" y="412"/>
                    </a:lnTo>
                    <a:lnTo>
                      <a:pt x="191" y="399"/>
                    </a:lnTo>
                    <a:lnTo>
                      <a:pt x="196" y="385"/>
                    </a:lnTo>
                    <a:lnTo>
                      <a:pt x="200" y="372"/>
                    </a:lnTo>
                    <a:lnTo>
                      <a:pt x="205" y="358"/>
                    </a:lnTo>
                    <a:lnTo>
                      <a:pt x="218" y="334"/>
                    </a:lnTo>
                    <a:lnTo>
                      <a:pt x="232" y="309"/>
                    </a:lnTo>
                    <a:lnTo>
                      <a:pt x="248" y="287"/>
                    </a:lnTo>
                    <a:lnTo>
                      <a:pt x="266" y="266"/>
                    </a:lnTo>
                    <a:lnTo>
                      <a:pt x="287" y="248"/>
                    </a:lnTo>
                    <a:lnTo>
                      <a:pt x="309" y="232"/>
                    </a:lnTo>
                    <a:lnTo>
                      <a:pt x="334" y="217"/>
                    </a:lnTo>
                    <a:lnTo>
                      <a:pt x="358" y="205"/>
                    </a:lnTo>
                    <a:lnTo>
                      <a:pt x="372" y="199"/>
                    </a:lnTo>
                    <a:lnTo>
                      <a:pt x="385" y="196"/>
                    </a:lnTo>
                    <a:lnTo>
                      <a:pt x="399" y="191"/>
                    </a:lnTo>
                    <a:lnTo>
                      <a:pt x="412" y="188"/>
                    </a:lnTo>
                    <a:lnTo>
                      <a:pt x="426" y="185"/>
                    </a:lnTo>
                    <a:lnTo>
                      <a:pt x="441" y="184"/>
                    </a:lnTo>
                    <a:lnTo>
                      <a:pt x="455" y="183"/>
                    </a:lnTo>
                    <a:lnTo>
                      <a:pt x="470" y="182"/>
                    </a:lnTo>
                    <a:lnTo>
                      <a:pt x="470" y="182"/>
                    </a:lnTo>
                    <a:lnTo>
                      <a:pt x="485" y="183"/>
                    </a:lnTo>
                    <a:lnTo>
                      <a:pt x="500" y="184"/>
                    </a:lnTo>
                    <a:lnTo>
                      <a:pt x="514" y="185"/>
                    </a:lnTo>
                    <a:lnTo>
                      <a:pt x="528" y="188"/>
                    </a:lnTo>
                    <a:lnTo>
                      <a:pt x="542" y="191"/>
                    </a:lnTo>
                    <a:lnTo>
                      <a:pt x="556" y="196"/>
                    </a:lnTo>
                    <a:lnTo>
                      <a:pt x="570" y="199"/>
                    </a:lnTo>
                    <a:lnTo>
                      <a:pt x="583" y="205"/>
                    </a:lnTo>
                    <a:lnTo>
                      <a:pt x="608" y="217"/>
                    </a:lnTo>
                    <a:lnTo>
                      <a:pt x="631" y="232"/>
                    </a:lnTo>
                    <a:lnTo>
                      <a:pt x="653" y="248"/>
                    </a:lnTo>
                    <a:lnTo>
                      <a:pt x="674" y="266"/>
                    </a:lnTo>
                    <a:lnTo>
                      <a:pt x="693" y="287"/>
                    </a:lnTo>
                    <a:lnTo>
                      <a:pt x="709" y="309"/>
                    </a:lnTo>
                    <a:lnTo>
                      <a:pt x="724" y="334"/>
                    </a:lnTo>
                    <a:lnTo>
                      <a:pt x="736" y="358"/>
                    </a:lnTo>
                    <a:lnTo>
                      <a:pt x="741" y="372"/>
                    </a:lnTo>
                    <a:lnTo>
                      <a:pt x="746" y="385"/>
                    </a:lnTo>
                    <a:lnTo>
                      <a:pt x="750" y="399"/>
                    </a:lnTo>
                    <a:lnTo>
                      <a:pt x="753" y="412"/>
                    </a:lnTo>
                    <a:lnTo>
                      <a:pt x="755" y="426"/>
                    </a:lnTo>
                    <a:lnTo>
                      <a:pt x="756" y="441"/>
                    </a:lnTo>
                    <a:lnTo>
                      <a:pt x="758" y="455"/>
                    </a:lnTo>
                    <a:lnTo>
                      <a:pt x="759" y="470"/>
                    </a:lnTo>
                    <a:lnTo>
                      <a:pt x="759" y="470"/>
                    </a:lnTo>
                    <a:lnTo>
                      <a:pt x="758" y="485"/>
                    </a:lnTo>
                    <a:lnTo>
                      <a:pt x="756" y="499"/>
                    </a:lnTo>
                    <a:lnTo>
                      <a:pt x="755" y="514"/>
                    </a:lnTo>
                    <a:lnTo>
                      <a:pt x="753" y="528"/>
                    </a:lnTo>
                    <a:lnTo>
                      <a:pt x="750" y="542"/>
                    </a:lnTo>
                    <a:lnTo>
                      <a:pt x="746" y="556"/>
                    </a:lnTo>
                    <a:lnTo>
                      <a:pt x="741" y="569"/>
                    </a:lnTo>
                    <a:lnTo>
                      <a:pt x="736" y="583"/>
                    </a:lnTo>
                    <a:lnTo>
                      <a:pt x="724" y="607"/>
                    </a:lnTo>
                    <a:lnTo>
                      <a:pt x="709" y="631"/>
                    </a:lnTo>
                    <a:lnTo>
                      <a:pt x="693" y="653"/>
                    </a:lnTo>
                    <a:lnTo>
                      <a:pt x="674" y="674"/>
                    </a:lnTo>
                    <a:lnTo>
                      <a:pt x="653" y="693"/>
                    </a:lnTo>
                    <a:lnTo>
                      <a:pt x="631" y="709"/>
                    </a:lnTo>
                    <a:lnTo>
                      <a:pt x="608" y="723"/>
                    </a:lnTo>
                    <a:lnTo>
                      <a:pt x="583" y="736"/>
                    </a:lnTo>
                    <a:lnTo>
                      <a:pt x="570" y="740"/>
                    </a:lnTo>
                    <a:lnTo>
                      <a:pt x="556" y="745"/>
                    </a:lnTo>
                    <a:lnTo>
                      <a:pt x="542" y="750"/>
                    </a:lnTo>
                    <a:lnTo>
                      <a:pt x="528" y="752"/>
                    </a:lnTo>
                    <a:lnTo>
                      <a:pt x="514" y="755"/>
                    </a:lnTo>
                    <a:lnTo>
                      <a:pt x="500" y="757"/>
                    </a:lnTo>
                    <a:lnTo>
                      <a:pt x="485" y="758"/>
                    </a:lnTo>
                    <a:lnTo>
                      <a:pt x="470" y="758"/>
                    </a:lnTo>
                    <a:lnTo>
                      <a:pt x="470" y="758"/>
                    </a:lnTo>
                    <a:close/>
                    <a:moveTo>
                      <a:pt x="470" y="247"/>
                    </a:moveTo>
                    <a:lnTo>
                      <a:pt x="470" y="247"/>
                    </a:lnTo>
                    <a:lnTo>
                      <a:pt x="447" y="248"/>
                    </a:lnTo>
                    <a:lnTo>
                      <a:pt x="425" y="251"/>
                    </a:lnTo>
                    <a:lnTo>
                      <a:pt x="404" y="257"/>
                    </a:lnTo>
                    <a:lnTo>
                      <a:pt x="383" y="264"/>
                    </a:lnTo>
                    <a:lnTo>
                      <a:pt x="364" y="273"/>
                    </a:lnTo>
                    <a:lnTo>
                      <a:pt x="345" y="285"/>
                    </a:lnTo>
                    <a:lnTo>
                      <a:pt x="329" y="298"/>
                    </a:lnTo>
                    <a:lnTo>
                      <a:pt x="313" y="313"/>
                    </a:lnTo>
                    <a:lnTo>
                      <a:pt x="298" y="328"/>
                    </a:lnTo>
                    <a:lnTo>
                      <a:pt x="285" y="345"/>
                    </a:lnTo>
                    <a:lnTo>
                      <a:pt x="275" y="364"/>
                    </a:lnTo>
                    <a:lnTo>
                      <a:pt x="264" y="383"/>
                    </a:lnTo>
                    <a:lnTo>
                      <a:pt x="257" y="404"/>
                    </a:lnTo>
                    <a:lnTo>
                      <a:pt x="251" y="425"/>
                    </a:lnTo>
                    <a:lnTo>
                      <a:pt x="248" y="447"/>
                    </a:lnTo>
                    <a:lnTo>
                      <a:pt x="247" y="470"/>
                    </a:lnTo>
                    <a:lnTo>
                      <a:pt x="247" y="470"/>
                    </a:lnTo>
                    <a:lnTo>
                      <a:pt x="248" y="494"/>
                    </a:lnTo>
                    <a:lnTo>
                      <a:pt x="251" y="516"/>
                    </a:lnTo>
                    <a:lnTo>
                      <a:pt x="257" y="536"/>
                    </a:lnTo>
                    <a:lnTo>
                      <a:pt x="264" y="557"/>
                    </a:lnTo>
                    <a:lnTo>
                      <a:pt x="275" y="577"/>
                    </a:lnTo>
                    <a:lnTo>
                      <a:pt x="285" y="595"/>
                    </a:lnTo>
                    <a:lnTo>
                      <a:pt x="298" y="612"/>
                    </a:lnTo>
                    <a:lnTo>
                      <a:pt x="313" y="628"/>
                    </a:lnTo>
                    <a:lnTo>
                      <a:pt x="329" y="643"/>
                    </a:lnTo>
                    <a:lnTo>
                      <a:pt x="345" y="656"/>
                    </a:lnTo>
                    <a:lnTo>
                      <a:pt x="364" y="666"/>
                    </a:lnTo>
                    <a:lnTo>
                      <a:pt x="383" y="677"/>
                    </a:lnTo>
                    <a:lnTo>
                      <a:pt x="404" y="684"/>
                    </a:lnTo>
                    <a:lnTo>
                      <a:pt x="425" y="689"/>
                    </a:lnTo>
                    <a:lnTo>
                      <a:pt x="447" y="693"/>
                    </a:lnTo>
                    <a:lnTo>
                      <a:pt x="470" y="694"/>
                    </a:lnTo>
                    <a:lnTo>
                      <a:pt x="470" y="694"/>
                    </a:lnTo>
                    <a:lnTo>
                      <a:pt x="494" y="693"/>
                    </a:lnTo>
                    <a:lnTo>
                      <a:pt x="516" y="689"/>
                    </a:lnTo>
                    <a:lnTo>
                      <a:pt x="536" y="684"/>
                    </a:lnTo>
                    <a:lnTo>
                      <a:pt x="557" y="677"/>
                    </a:lnTo>
                    <a:lnTo>
                      <a:pt x="577" y="666"/>
                    </a:lnTo>
                    <a:lnTo>
                      <a:pt x="595" y="656"/>
                    </a:lnTo>
                    <a:lnTo>
                      <a:pt x="613" y="643"/>
                    </a:lnTo>
                    <a:lnTo>
                      <a:pt x="628" y="628"/>
                    </a:lnTo>
                    <a:lnTo>
                      <a:pt x="643" y="612"/>
                    </a:lnTo>
                    <a:lnTo>
                      <a:pt x="656" y="595"/>
                    </a:lnTo>
                    <a:lnTo>
                      <a:pt x="667" y="577"/>
                    </a:lnTo>
                    <a:lnTo>
                      <a:pt x="677" y="557"/>
                    </a:lnTo>
                    <a:lnTo>
                      <a:pt x="683" y="536"/>
                    </a:lnTo>
                    <a:lnTo>
                      <a:pt x="689" y="516"/>
                    </a:lnTo>
                    <a:lnTo>
                      <a:pt x="693" y="494"/>
                    </a:lnTo>
                    <a:lnTo>
                      <a:pt x="694" y="470"/>
                    </a:lnTo>
                    <a:lnTo>
                      <a:pt x="694" y="470"/>
                    </a:lnTo>
                    <a:lnTo>
                      <a:pt x="693" y="447"/>
                    </a:lnTo>
                    <a:lnTo>
                      <a:pt x="689" y="425"/>
                    </a:lnTo>
                    <a:lnTo>
                      <a:pt x="683" y="404"/>
                    </a:lnTo>
                    <a:lnTo>
                      <a:pt x="677" y="383"/>
                    </a:lnTo>
                    <a:lnTo>
                      <a:pt x="667" y="364"/>
                    </a:lnTo>
                    <a:lnTo>
                      <a:pt x="656" y="345"/>
                    </a:lnTo>
                    <a:lnTo>
                      <a:pt x="643" y="328"/>
                    </a:lnTo>
                    <a:lnTo>
                      <a:pt x="628" y="313"/>
                    </a:lnTo>
                    <a:lnTo>
                      <a:pt x="613" y="298"/>
                    </a:lnTo>
                    <a:lnTo>
                      <a:pt x="595" y="285"/>
                    </a:lnTo>
                    <a:lnTo>
                      <a:pt x="577" y="273"/>
                    </a:lnTo>
                    <a:lnTo>
                      <a:pt x="557" y="264"/>
                    </a:lnTo>
                    <a:lnTo>
                      <a:pt x="536" y="257"/>
                    </a:lnTo>
                    <a:lnTo>
                      <a:pt x="516" y="251"/>
                    </a:lnTo>
                    <a:lnTo>
                      <a:pt x="494" y="248"/>
                    </a:lnTo>
                    <a:lnTo>
                      <a:pt x="470" y="247"/>
                    </a:lnTo>
                    <a:lnTo>
                      <a:pt x="470" y="247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48" name="Freeform 32"/>
              <p:cNvSpPr/>
              <p:nvPr/>
            </p:nvSpPr>
            <p:spPr bwMode="auto">
              <a:xfrm>
                <a:off x="1065337" y="4790430"/>
                <a:ext cx="539750" cy="227013"/>
              </a:xfrm>
              <a:custGeom>
                <a:avLst/>
                <a:gdLst>
                  <a:gd name="T0" fmla="*/ 681 w 681"/>
                  <a:gd name="T1" fmla="*/ 73 h 285"/>
                  <a:gd name="T2" fmla="*/ 680 w 681"/>
                  <a:gd name="T3" fmla="*/ 58 h 285"/>
                  <a:gd name="T4" fmla="*/ 675 w 681"/>
                  <a:gd name="T5" fmla="*/ 44 h 285"/>
                  <a:gd name="T6" fmla="*/ 660 w 681"/>
                  <a:gd name="T7" fmla="*/ 21 h 285"/>
                  <a:gd name="T8" fmla="*/ 637 w 681"/>
                  <a:gd name="T9" fmla="*/ 6 h 285"/>
                  <a:gd name="T10" fmla="*/ 623 w 681"/>
                  <a:gd name="T11" fmla="*/ 1 h 285"/>
                  <a:gd name="T12" fmla="*/ 608 w 681"/>
                  <a:gd name="T13" fmla="*/ 0 h 285"/>
                  <a:gd name="T14" fmla="*/ 143 w 681"/>
                  <a:gd name="T15" fmla="*/ 0 h 285"/>
                  <a:gd name="T16" fmla="*/ 114 w 681"/>
                  <a:gd name="T17" fmla="*/ 2 h 285"/>
                  <a:gd name="T18" fmla="*/ 87 w 681"/>
                  <a:gd name="T19" fmla="*/ 10 h 285"/>
                  <a:gd name="T20" fmla="*/ 63 w 681"/>
                  <a:gd name="T21" fmla="*/ 24 h 285"/>
                  <a:gd name="T22" fmla="*/ 42 w 681"/>
                  <a:gd name="T23" fmla="*/ 42 h 285"/>
                  <a:gd name="T24" fmla="*/ 24 w 681"/>
                  <a:gd name="T25" fmla="*/ 62 h 285"/>
                  <a:gd name="T26" fmla="*/ 12 w 681"/>
                  <a:gd name="T27" fmla="*/ 87 h 285"/>
                  <a:gd name="T28" fmla="*/ 4 w 681"/>
                  <a:gd name="T29" fmla="*/ 113 h 285"/>
                  <a:gd name="T30" fmla="*/ 0 w 681"/>
                  <a:gd name="T31" fmla="*/ 142 h 285"/>
                  <a:gd name="T32" fmla="*/ 1 w 681"/>
                  <a:gd name="T33" fmla="*/ 157 h 285"/>
                  <a:gd name="T34" fmla="*/ 7 w 681"/>
                  <a:gd name="T35" fmla="*/ 185 h 285"/>
                  <a:gd name="T36" fmla="*/ 18 w 681"/>
                  <a:gd name="T37" fmla="*/ 211 h 285"/>
                  <a:gd name="T38" fmla="*/ 33 w 681"/>
                  <a:gd name="T39" fmla="*/ 233 h 285"/>
                  <a:gd name="T40" fmla="*/ 52 w 681"/>
                  <a:gd name="T41" fmla="*/ 252 h 285"/>
                  <a:gd name="T42" fmla="*/ 75 w 681"/>
                  <a:gd name="T43" fmla="*/ 267 h 285"/>
                  <a:gd name="T44" fmla="*/ 101 w 681"/>
                  <a:gd name="T45" fmla="*/ 279 h 285"/>
                  <a:gd name="T46" fmla="*/ 129 w 681"/>
                  <a:gd name="T47" fmla="*/ 284 h 285"/>
                  <a:gd name="T48" fmla="*/ 608 w 681"/>
                  <a:gd name="T49" fmla="*/ 285 h 285"/>
                  <a:gd name="T50" fmla="*/ 616 w 681"/>
                  <a:gd name="T51" fmla="*/ 285 h 285"/>
                  <a:gd name="T52" fmla="*/ 630 w 681"/>
                  <a:gd name="T53" fmla="*/ 281 h 285"/>
                  <a:gd name="T54" fmla="*/ 649 w 681"/>
                  <a:gd name="T55" fmla="*/ 272 h 285"/>
                  <a:gd name="T56" fmla="*/ 669 w 681"/>
                  <a:gd name="T57" fmla="*/ 252 h 285"/>
                  <a:gd name="T58" fmla="*/ 678 w 681"/>
                  <a:gd name="T59" fmla="*/ 234 h 285"/>
                  <a:gd name="T60" fmla="*/ 681 w 681"/>
                  <a:gd name="T61" fmla="*/ 220 h 285"/>
                  <a:gd name="T62" fmla="*/ 681 w 681"/>
                  <a:gd name="T63" fmla="*/ 73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81" h="285">
                    <a:moveTo>
                      <a:pt x="681" y="73"/>
                    </a:moveTo>
                    <a:lnTo>
                      <a:pt x="681" y="73"/>
                    </a:lnTo>
                    <a:lnTo>
                      <a:pt x="681" y="65"/>
                    </a:lnTo>
                    <a:lnTo>
                      <a:pt x="680" y="58"/>
                    </a:lnTo>
                    <a:lnTo>
                      <a:pt x="678" y="51"/>
                    </a:lnTo>
                    <a:lnTo>
                      <a:pt x="675" y="44"/>
                    </a:lnTo>
                    <a:lnTo>
                      <a:pt x="669" y="31"/>
                    </a:lnTo>
                    <a:lnTo>
                      <a:pt x="660" y="21"/>
                    </a:lnTo>
                    <a:lnTo>
                      <a:pt x="649" y="13"/>
                    </a:lnTo>
                    <a:lnTo>
                      <a:pt x="637" y="6"/>
                    </a:lnTo>
                    <a:lnTo>
                      <a:pt x="630" y="3"/>
                    </a:lnTo>
                    <a:lnTo>
                      <a:pt x="623" y="1"/>
                    </a:lnTo>
                    <a:lnTo>
                      <a:pt x="616" y="0"/>
                    </a:lnTo>
                    <a:lnTo>
                      <a:pt x="608" y="0"/>
                    </a:lnTo>
                    <a:lnTo>
                      <a:pt x="143" y="0"/>
                    </a:lnTo>
                    <a:lnTo>
                      <a:pt x="143" y="0"/>
                    </a:lnTo>
                    <a:lnTo>
                      <a:pt x="129" y="0"/>
                    </a:lnTo>
                    <a:lnTo>
                      <a:pt x="114" y="2"/>
                    </a:lnTo>
                    <a:lnTo>
                      <a:pt x="101" y="6"/>
                    </a:lnTo>
                    <a:lnTo>
                      <a:pt x="87" y="10"/>
                    </a:lnTo>
                    <a:lnTo>
                      <a:pt x="75" y="17"/>
                    </a:lnTo>
                    <a:lnTo>
                      <a:pt x="63" y="24"/>
                    </a:lnTo>
                    <a:lnTo>
                      <a:pt x="52" y="32"/>
                    </a:lnTo>
                    <a:lnTo>
                      <a:pt x="42" y="42"/>
                    </a:lnTo>
                    <a:lnTo>
                      <a:pt x="33" y="52"/>
                    </a:lnTo>
                    <a:lnTo>
                      <a:pt x="24" y="62"/>
                    </a:lnTo>
                    <a:lnTo>
                      <a:pt x="18" y="74"/>
                    </a:lnTo>
                    <a:lnTo>
                      <a:pt x="12" y="87"/>
                    </a:lnTo>
                    <a:lnTo>
                      <a:pt x="7" y="99"/>
                    </a:lnTo>
                    <a:lnTo>
                      <a:pt x="4" y="113"/>
                    </a:lnTo>
                    <a:lnTo>
                      <a:pt x="1" y="127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1" y="157"/>
                    </a:lnTo>
                    <a:lnTo>
                      <a:pt x="4" y="171"/>
                    </a:lnTo>
                    <a:lnTo>
                      <a:pt x="7" y="185"/>
                    </a:lnTo>
                    <a:lnTo>
                      <a:pt x="12" y="198"/>
                    </a:lnTo>
                    <a:lnTo>
                      <a:pt x="18" y="211"/>
                    </a:lnTo>
                    <a:lnTo>
                      <a:pt x="24" y="222"/>
                    </a:lnTo>
                    <a:lnTo>
                      <a:pt x="33" y="233"/>
                    </a:lnTo>
                    <a:lnTo>
                      <a:pt x="42" y="243"/>
                    </a:lnTo>
                    <a:lnTo>
                      <a:pt x="52" y="252"/>
                    </a:lnTo>
                    <a:lnTo>
                      <a:pt x="63" y="261"/>
                    </a:lnTo>
                    <a:lnTo>
                      <a:pt x="75" y="267"/>
                    </a:lnTo>
                    <a:lnTo>
                      <a:pt x="87" y="273"/>
                    </a:lnTo>
                    <a:lnTo>
                      <a:pt x="101" y="279"/>
                    </a:lnTo>
                    <a:lnTo>
                      <a:pt x="114" y="283"/>
                    </a:lnTo>
                    <a:lnTo>
                      <a:pt x="129" y="284"/>
                    </a:lnTo>
                    <a:lnTo>
                      <a:pt x="143" y="285"/>
                    </a:lnTo>
                    <a:lnTo>
                      <a:pt x="608" y="285"/>
                    </a:lnTo>
                    <a:lnTo>
                      <a:pt x="608" y="285"/>
                    </a:lnTo>
                    <a:lnTo>
                      <a:pt x="616" y="285"/>
                    </a:lnTo>
                    <a:lnTo>
                      <a:pt x="623" y="284"/>
                    </a:lnTo>
                    <a:lnTo>
                      <a:pt x="630" y="281"/>
                    </a:lnTo>
                    <a:lnTo>
                      <a:pt x="637" y="279"/>
                    </a:lnTo>
                    <a:lnTo>
                      <a:pt x="649" y="272"/>
                    </a:lnTo>
                    <a:lnTo>
                      <a:pt x="660" y="264"/>
                    </a:lnTo>
                    <a:lnTo>
                      <a:pt x="669" y="252"/>
                    </a:lnTo>
                    <a:lnTo>
                      <a:pt x="675" y="241"/>
                    </a:lnTo>
                    <a:lnTo>
                      <a:pt x="678" y="234"/>
                    </a:lnTo>
                    <a:lnTo>
                      <a:pt x="680" y="227"/>
                    </a:lnTo>
                    <a:lnTo>
                      <a:pt x="681" y="220"/>
                    </a:lnTo>
                    <a:lnTo>
                      <a:pt x="681" y="212"/>
                    </a:lnTo>
                    <a:lnTo>
                      <a:pt x="681" y="73"/>
                    </a:lnTo>
                    <a:close/>
                  </a:path>
                </a:pathLst>
              </a:custGeom>
              <a:solidFill>
                <a:srgbClr val="06A1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49" name="Freeform 33"/>
              <p:cNvSpPr>
                <a:spLocks noEditPoints="1"/>
              </p:cNvSpPr>
              <p:nvPr/>
            </p:nvSpPr>
            <p:spPr bwMode="auto">
              <a:xfrm>
                <a:off x="1038349" y="4765030"/>
                <a:ext cx="592138" cy="277813"/>
              </a:xfrm>
              <a:custGeom>
                <a:avLst/>
                <a:gdLst>
                  <a:gd name="T0" fmla="*/ 175 w 746"/>
                  <a:gd name="T1" fmla="*/ 350 h 350"/>
                  <a:gd name="T2" fmla="*/ 123 w 746"/>
                  <a:gd name="T3" fmla="*/ 342 h 350"/>
                  <a:gd name="T4" fmla="*/ 77 w 746"/>
                  <a:gd name="T5" fmla="*/ 320 h 350"/>
                  <a:gd name="T6" fmla="*/ 40 w 746"/>
                  <a:gd name="T7" fmla="*/ 287 h 350"/>
                  <a:gd name="T8" fmla="*/ 14 w 746"/>
                  <a:gd name="T9" fmla="*/ 244 h 350"/>
                  <a:gd name="T10" fmla="*/ 1 w 746"/>
                  <a:gd name="T11" fmla="*/ 193 h 350"/>
                  <a:gd name="T12" fmla="*/ 1 w 746"/>
                  <a:gd name="T13" fmla="*/ 158 h 350"/>
                  <a:gd name="T14" fmla="*/ 14 w 746"/>
                  <a:gd name="T15" fmla="*/ 107 h 350"/>
                  <a:gd name="T16" fmla="*/ 40 w 746"/>
                  <a:gd name="T17" fmla="*/ 64 h 350"/>
                  <a:gd name="T18" fmla="*/ 77 w 746"/>
                  <a:gd name="T19" fmla="*/ 31 h 350"/>
                  <a:gd name="T20" fmla="*/ 123 w 746"/>
                  <a:gd name="T21" fmla="*/ 9 h 350"/>
                  <a:gd name="T22" fmla="*/ 175 w 746"/>
                  <a:gd name="T23" fmla="*/ 0 h 350"/>
                  <a:gd name="T24" fmla="*/ 652 w 746"/>
                  <a:gd name="T25" fmla="*/ 0 h 350"/>
                  <a:gd name="T26" fmla="*/ 681 w 746"/>
                  <a:gd name="T27" fmla="*/ 9 h 350"/>
                  <a:gd name="T28" fmla="*/ 707 w 746"/>
                  <a:gd name="T29" fmla="*/ 25 h 350"/>
                  <a:gd name="T30" fmla="*/ 727 w 746"/>
                  <a:gd name="T31" fmla="*/ 47 h 350"/>
                  <a:gd name="T32" fmla="*/ 741 w 746"/>
                  <a:gd name="T33" fmla="*/ 75 h 350"/>
                  <a:gd name="T34" fmla="*/ 746 w 746"/>
                  <a:gd name="T35" fmla="*/ 106 h 350"/>
                  <a:gd name="T36" fmla="*/ 745 w 746"/>
                  <a:gd name="T37" fmla="*/ 256 h 350"/>
                  <a:gd name="T38" fmla="*/ 738 w 746"/>
                  <a:gd name="T39" fmla="*/ 287 h 350"/>
                  <a:gd name="T40" fmla="*/ 721 w 746"/>
                  <a:gd name="T41" fmla="*/ 312 h 350"/>
                  <a:gd name="T42" fmla="*/ 699 w 746"/>
                  <a:gd name="T43" fmla="*/ 332 h 350"/>
                  <a:gd name="T44" fmla="*/ 672 w 746"/>
                  <a:gd name="T45" fmla="*/ 346 h 350"/>
                  <a:gd name="T46" fmla="*/ 640 w 746"/>
                  <a:gd name="T47" fmla="*/ 350 h 350"/>
                  <a:gd name="T48" fmla="*/ 175 w 746"/>
                  <a:gd name="T49" fmla="*/ 65 h 350"/>
                  <a:gd name="T50" fmla="*/ 142 w 746"/>
                  <a:gd name="T51" fmla="*/ 70 h 350"/>
                  <a:gd name="T52" fmla="*/ 113 w 746"/>
                  <a:gd name="T53" fmla="*/ 84 h 350"/>
                  <a:gd name="T54" fmla="*/ 90 w 746"/>
                  <a:gd name="T55" fmla="*/ 105 h 350"/>
                  <a:gd name="T56" fmla="*/ 74 w 746"/>
                  <a:gd name="T57" fmla="*/ 132 h 350"/>
                  <a:gd name="T58" fmla="*/ 65 w 746"/>
                  <a:gd name="T59" fmla="*/ 164 h 350"/>
                  <a:gd name="T60" fmla="*/ 65 w 746"/>
                  <a:gd name="T61" fmla="*/ 187 h 350"/>
                  <a:gd name="T62" fmla="*/ 74 w 746"/>
                  <a:gd name="T63" fmla="*/ 218 h 350"/>
                  <a:gd name="T64" fmla="*/ 90 w 746"/>
                  <a:gd name="T65" fmla="*/ 246 h 350"/>
                  <a:gd name="T66" fmla="*/ 113 w 746"/>
                  <a:gd name="T67" fmla="*/ 267 h 350"/>
                  <a:gd name="T68" fmla="*/ 142 w 746"/>
                  <a:gd name="T69" fmla="*/ 281 h 350"/>
                  <a:gd name="T70" fmla="*/ 175 w 746"/>
                  <a:gd name="T71" fmla="*/ 285 h 350"/>
                  <a:gd name="T72" fmla="*/ 648 w 746"/>
                  <a:gd name="T73" fmla="*/ 285 h 350"/>
                  <a:gd name="T74" fmla="*/ 669 w 746"/>
                  <a:gd name="T75" fmla="*/ 274 h 350"/>
                  <a:gd name="T76" fmla="*/ 680 w 746"/>
                  <a:gd name="T77" fmla="*/ 253 h 350"/>
                  <a:gd name="T78" fmla="*/ 681 w 746"/>
                  <a:gd name="T79" fmla="*/ 106 h 350"/>
                  <a:gd name="T80" fmla="*/ 674 w 746"/>
                  <a:gd name="T81" fmla="*/ 83 h 350"/>
                  <a:gd name="T82" fmla="*/ 657 w 746"/>
                  <a:gd name="T83" fmla="*/ 68 h 350"/>
                  <a:gd name="T84" fmla="*/ 175 w 746"/>
                  <a:gd name="T85" fmla="*/ 65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46" h="350">
                    <a:moveTo>
                      <a:pt x="640" y="350"/>
                    </a:moveTo>
                    <a:lnTo>
                      <a:pt x="175" y="350"/>
                    </a:lnTo>
                    <a:lnTo>
                      <a:pt x="175" y="350"/>
                    </a:lnTo>
                    <a:lnTo>
                      <a:pt x="157" y="349"/>
                    </a:lnTo>
                    <a:lnTo>
                      <a:pt x="140" y="347"/>
                    </a:lnTo>
                    <a:lnTo>
                      <a:pt x="123" y="342"/>
                    </a:lnTo>
                    <a:lnTo>
                      <a:pt x="107" y="336"/>
                    </a:lnTo>
                    <a:lnTo>
                      <a:pt x="91" y="329"/>
                    </a:lnTo>
                    <a:lnTo>
                      <a:pt x="77" y="320"/>
                    </a:lnTo>
                    <a:lnTo>
                      <a:pt x="63" y="310"/>
                    </a:lnTo>
                    <a:lnTo>
                      <a:pt x="52" y="299"/>
                    </a:lnTo>
                    <a:lnTo>
                      <a:pt x="40" y="287"/>
                    </a:lnTo>
                    <a:lnTo>
                      <a:pt x="30" y="273"/>
                    </a:lnTo>
                    <a:lnTo>
                      <a:pt x="22" y="259"/>
                    </a:lnTo>
                    <a:lnTo>
                      <a:pt x="14" y="244"/>
                    </a:lnTo>
                    <a:lnTo>
                      <a:pt x="8" y="227"/>
                    </a:lnTo>
                    <a:lnTo>
                      <a:pt x="3" y="210"/>
                    </a:lnTo>
                    <a:lnTo>
                      <a:pt x="1" y="193"/>
                    </a:lnTo>
                    <a:lnTo>
                      <a:pt x="0" y="175"/>
                    </a:lnTo>
                    <a:lnTo>
                      <a:pt x="0" y="175"/>
                    </a:lnTo>
                    <a:lnTo>
                      <a:pt x="1" y="158"/>
                    </a:lnTo>
                    <a:lnTo>
                      <a:pt x="3" y="141"/>
                    </a:lnTo>
                    <a:lnTo>
                      <a:pt x="8" y="123"/>
                    </a:lnTo>
                    <a:lnTo>
                      <a:pt x="14" y="107"/>
                    </a:lnTo>
                    <a:lnTo>
                      <a:pt x="22" y="92"/>
                    </a:lnTo>
                    <a:lnTo>
                      <a:pt x="30" y="78"/>
                    </a:lnTo>
                    <a:lnTo>
                      <a:pt x="40" y="64"/>
                    </a:lnTo>
                    <a:lnTo>
                      <a:pt x="52" y="51"/>
                    </a:lnTo>
                    <a:lnTo>
                      <a:pt x="63" y="40"/>
                    </a:lnTo>
                    <a:lnTo>
                      <a:pt x="77" y="31"/>
                    </a:lnTo>
                    <a:lnTo>
                      <a:pt x="91" y="21"/>
                    </a:lnTo>
                    <a:lnTo>
                      <a:pt x="107" y="14"/>
                    </a:lnTo>
                    <a:lnTo>
                      <a:pt x="123" y="9"/>
                    </a:lnTo>
                    <a:lnTo>
                      <a:pt x="140" y="4"/>
                    </a:lnTo>
                    <a:lnTo>
                      <a:pt x="157" y="2"/>
                    </a:lnTo>
                    <a:lnTo>
                      <a:pt x="175" y="0"/>
                    </a:lnTo>
                    <a:lnTo>
                      <a:pt x="640" y="0"/>
                    </a:lnTo>
                    <a:lnTo>
                      <a:pt x="640" y="0"/>
                    </a:lnTo>
                    <a:lnTo>
                      <a:pt x="652" y="0"/>
                    </a:lnTo>
                    <a:lnTo>
                      <a:pt x="662" y="3"/>
                    </a:lnTo>
                    <a:lnTo>
                      <a:pt x="672" y="5"/>
                    </a:lnTo>
                    <a:lnTo>
                      <a:pt x="681" y="9"/>
                    </a:lnTo>
                    <a:lnTo>
                      <a:pt x="690" y="13"/>
                    </a:lnTo>
                    <a:lnTo>
                      <a:pt x="699" y="18"/>
                    </a:lnTo>
                    <a:lnTo>
                      <a:pt x="707" y="25"/>
                    </a:lnTo>
                    <a:lnTo>
                      <a:pt x="714" y="32"/>
                    </a:lnTo>
                    <a:lnTo>
                      <a:pt x="721" y="39"/>
                    </a:lnTo>
                    <a:lnTo>
                      <a:pt x="727" y="47"/>
                    </a:lnTo>
                    <a:lnTo>
                      <a:pt x="733" y="55"/>
                    </a:lnTo>
                    <a:lnTo>
                      <a:pt x="738" y="64"/>
                    </a:lnTo>
                    <a:lnTo>
                      <a:pt x="741" y="75"/>
                    </a:lnTo>
                    <a:lnTo>
                      <a:pt x="743" y="84"/>
                    </a:lnTo>
                    <a:lnTo>
                      <a:pt x="745" y="94"/>
                    </a:lnTo>
                    <a:lnTo>
                      <a:pt x="746" y="106"/>
                    </a:lnTo>
                    <a:lnTo>
                      <a:pt x="746" y="245"/>
                    </a:lnTo>
                    <a:lnTo>
                      <a:pt x="746" y="245"/>
                    </a:lnTo>
                    <a:lnTo>
                      <a:pt x="745" y="256"/>
                    </a:lnTo>
                    <a:lnTo>
                      <a:pt x="743" y="267"/>
                    </a:lnTo>
                    <a:lnTo>
                      <a:pt x="741" y="276"/>
                    </a:lnTo>
                    <a:lnTo>
                      <a:pt x="738" y="287"/>
                    </a:lnTo>
                    <a:lnTo>
                      <a:pt x="733" y="296"/>
                    </a:lnTo>
                    <a:lnTo>
                      <a:pt x="727" y="304"/>
                    </a:lnTo>
                    <a:lnTo>
                      <a:pt x="721" y="312"/>
                    </a:lnTo>
                    <a:lnTo>
                      <a:pt x="714" y="319"/>
                    </a:lnTo>
                    <a:lnTo>
                      <a:pt x="707" y="326"/>
                    </a:lnTo>
                    <a:lnTo>
                      <a:pt x="699" y="332"/>
                    </a:lnTo>
                    <a:lnTo>
                      <a:pt x="690" y="338"/>
                    </a:lnTo>
                    <a:lnTo>
                      <a:pt x="681" y="342"/>
                    </a:lnTo>
                    <a:lnTo>
                      <a:pt x="672" y="346"/>
                    </a:lnTo>
                    <a:lnTo>
                      <a:pt x="662" y="348"/>
                    </a:lnTo>
                    <a:lnTo>
                      <a:pt x="652" y="350"/>
                    </a:lnTo>
                    <a:lnTo>
                      <a:pt x="640" y="350"/>
                    </a:lnTo>
                    <a:lnTo>
                      <a:pt x="640" y="350"/>
                    </a:lnTo>
                    <a:close/>
                    <a:moveTo>
                      <a:pt x="175" y="65"/>
                    </a:moveTo>
                    <a:lnTo>
                      <a:pt x="175" y="65"/>
                    </a:lnTo>
                    <a:lnTo>
                      <a:pt x="164" y="65"/>
                    </a:lnTo>
                    <a:lnTo>
                      <a:pt x="153" y="68"/>
                    </a:lnTo>
                    <a:lnTo>
                      <a:pt x="142" y="70"/>
                    </a:lnTo>
                    <a:lnTo>
                      <a:pt x="132" y="73"/>
                    </a:lnTo>
                    <a:lnTo>
                      <a:pt x="123" y="78"/>
                    </a:lnTo>
                    <a:lnTo>
                      <a:pt x="113" y="84"/>
                    </a:lnTo>
                    <a:lnTo>
                      <a:pt x="105" y="90"/>
                    </a:lnTo>
                    <a:lnTo>
                      <a:pt x="97" y="98"/>
                    </a:lnTo>
                    <a:lnTo>
                      <a:pt x="90" y="105"/>
                    </a:lnTo>
                    <a:lnTo>
                      <a:pt x="83" y="114"/>
                    </a:lnTo>
                    <a:lnTo>
                      <a:pt x="79" y="123"/>
                    </a:lnTo>
                    <a:lnTo>
                      <a:pt x="74" y="132"/>
                    </a:lnTo>
                    <a:lnTo>
                      <a:pt x="69" y="143"/>
                    </a:lnTo>
                    <a:lnTo>
                      <a:pt x="67" y="153"/>
                    </a:lnTo>
                    <a:lnTo>
                      <a:pt x="65" y="164"/>
                    </a:lnTo>
                    <a:lnTo>
                      <a:pt x="65" y="175"/>
                    </a:lnTo>
                    <a:lnTo>
                      <a:pt x="65" y="175"/>
                    </a:lnTo>
                    <a:lnTo>
                      <a:pt x="65" y="187"/>
                    </a:lnTo>
                    <a:lnTo>
                      <a:pt x="67" y="197"/>
                    </a:lnTo>
                    <a:lnTo>
                      <a:pt x="69" y="208"/>
                    </a:lnTo>
                    <a:lnTo>
                      <a:pt x="74" y="218"/>
                    </a:lnTo>
                    <a:lnTo>
                      <a:pt x="79" y="227"/>
                    </a:lnTo>
                    <a:lnTo>
                      <a:pt x="83" y="237"/>
                    </a:lnTo>
                    <a:lnTo>
                      <a:pt x="90" y="246"/>
                    </a:lnTo>
                    <a:lnTo>
                      <a:pt x="97" y="253"/>
                    </a:lnTo>
                    <a:lnTo>
                      <a:pt x="105" y="260"/>
                    </a:lnTo>
                    <a:lnTo>
                      <a:pt x="113" y="267"/>
                    </a:lnTo>
                    <a:lnTo>
                      <a:pt x="123" y="273"/>
                    </a:lnTo>
                    <a:lnTo>
                      <a:pt x="132" y="277"/>
                    </a:lnTo>
                    <a:lnTo>
                      <a:pt x="142" y="281"/>
                    </a:lnTo>
                    <a:lnTo>
                      <a:pt x="153" y="283"/>
                    </a:lnTo>
                    <a:lnTo>
                      <a:pt x="164" y="285"/>
                    </a:lnTo>
                    <a:lnTo>
                      <a:pt x="175" y="285"/>
                    </a:lnTo>
                    <a:lnTo>
                      <a:pt x="640" y="285"/>
                    </a:lnTo>
                    <a:lnTo>
                      <a:pt x="640" y="285"/>
                    </a:lnTo>
                    <a:lnTo>
                      <a:pt x="648" y="285"/>
                    </a:lnTo>
                    <a:lnTo>
                      <a:pt x="657" y="283"/>
                    </a:lnTo>
                    <a:lnTo>
                      <a:pt x="663" y="278"/>
                    </a:lnTo>
                    <a:lnTo>
                      <a:pt x="669" y="274"/>
                    </a:lnTo>
                    <a:lnTo>
                      <a:pt x="674" y="268"/>
                    </a:lnTo>
                    <a:lnTo>
                      <a:pt x="677" y="261"/>
                    </a:lnTo>
                    <a:lnTo>
                      <a:pt x="680" y="253"/>
                    </a:lnTo>
                    <a:lnTo>
                      <a:pt x="681" y="245"/>
                    </a:lnTo>
                    <a:lnTo>
                      <a:pt x="681" y="106"/>
                    </a:lnTo>
                    <a:lnTo>
                      <a:pt x="681" y="106"/>
                    </a:lnTo>
                    <a:lnTo>
                      <a:pt x="680" y="98"/>
                    </a:lnTo>
                    <a:lnTo>
                      <a:pt x="677" y="90"/>
                    </a:lnTo>
                    <a:lnTo>
                      <a:pt x="674" y="83"/>
                    </a:lnTo>
                    <a:lnTo>
                      <a:pt x="669" y="77"/>
                    </a:lnTo>
                    <a:lnTo>
                      <a:pt x="663" y="72"/>
                    </a:lnTo>
                    <a:lnTo>
                      <a:pt x="657" y="68"/>
                    </a:lnTo>
                    <a:lnTo>
                      <a:pt x="648" y="65"/>
                    </a:lnTo>
                    <a:lnTo>
                      <a:pt x="640" y="65"/>
                    </a:lnTo>
                    <a:lnTo>
                      <a:pt x="175" y="65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</p:grpSp>
      </p:grpSp>
      <p:sp>
        <p:nvSpPr>
          <p:cNvPr id="50" name="矩形 49"/>
          <p:cNvSpPr/>
          <p:nvPr/>
        </p:nvSpPr>
        <p:spPr>
          <a:xfrm>
            <a:off x="2321615" y="1644285"/>
            <a:ext cx="42468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3600" b="1" dirty="0">
                <a:ln w="9525" cmpd="sng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Let`s r</a:t>
            </a:r>
            <a:r>
              <a:rPr lang="en-US" altLang="zh-CN" sz="3600" b="1" dirty="0">
                <a:ln w="9525" cmpd="sng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eview and </a:t>
            </a:r>
          </a:p>
          <a:p>
            <a:pPr algn="l"/>
            <a:r>
              <a:rPr lang="en-US" altLang="zh-CN" sz="3600" b="1" dirty="0">
                <a:ln w="9525" cmpd="sng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do action.</a:t>
            </a:r>
            <a:endParaRPr lang="en-US" altLang="zh-CN" sz="3600" b="1" dirty="0">
              <a:ln w="9525" cmpd="sng">
                <a:solidFill>
                  <a:srgbClr val="FF0000"/>
                </a:solidFill>
                <a:round/>
              </a:ln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en-US" altLang="zh-CN" sz="3600" b="1" dirty="0">
              <a:ln w="9525" cmpd="sng">
                <a:solidFill>
                  <a:srgbClr val="FF0000"/>
                </a:solidFill>
                <a:round/>
              </a:ln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04938" y="858475"/>
            <a:ext cx="1485900" cy="117871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21919" y="858475"/>
            <a:ext cx="1502569" cy="1128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477566" y="2893254"/>
            <a:ext cx="1475184" cy="1176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921919" y="2855154"/>
            <a:ext cx="1557338" cy="1214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304360" y="2767047"/>
            <a:ext cx="1464469" cy="130254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279356" y="858475"/>
            <a:ext cx="1416844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文本框 2"/>
          <p:cNvSpPr txBox="1"/>
          <p:nvPr/>
        </p:nvSpPr>
        <p:spPr>
          <a:xfrm>
            <a:off x="1304925" y="2162210"/>
            <a:ext cx="1933575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</a:rPr>
              <a:t>Touch your nose.</a:t>
            </a:r>
          </a:p>
        </p:txBody>
      </p:sp>
      <p:sp>
        <p:nvSpPr>
          <p:cNvPr id="11" name="文本框 3"/>
          <p:cNvSpPr txBox="1"/>
          <p:nvPr/>
        </p:nvSpPr>
        <p:spPr>
          <a:xfrm>
            <a:off x="3829050" y="2115775"/>
            <a:ext cx="1902619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</a:rPr>
              <a:t>Touch your eye.</a:t>
            </a:r>
          </a:p>
        </p:txBody>
      </p:sp>
      <p:sp>
        <p:nvSpPr>
          <p:cNvPr id="12" name="文本框 4"/>
          <p:cNvSpPr txBox="1"/>
          <p:nvPr/>
        </p:nvSpPr>
        <p:spPr>
          <a:xfrm>
            <a:off x="6168629" y="2150304"/>
            <a:ext cx="1832372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</a:rPr>
              <a:t>Touch your ear.</a:t>
            </a:r>
          </a:p>
        </p:txBody>
      </p:sp>
      <p:sp>
        <p:nvSpPr>
          <p:cNvPr id="13" name="文本框 5"/>
          <p:cNvSpPr txBox="1"/>
          <p:nvPr/>
        </p:nvSpPr>
        <p:spPr>
          <a:xfrm>
            <a:off x="1404938" y="4227944"/>
            <a:ext cx="1945481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</a:rPr>
              <a:t>Touch your face.</a:t>
            </a:r>
          </a:p>
        </p:txBody>
      </p:sp>
      <p:sp>
        <p:nvSpPr>
          <p:cNvPr id="14" name="文本框 6"/>
          <p:cNvSpPr txBox="1"/>
          <p:nvPr/>
        </p:nvSpPr>
        <p:spPr>
          <a:xfrm>
            <a:off x="3781425" y="4227944"/>
            <a:ext cx="199906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</a:rPr>
              <a:t>Touch your mouth.</a:t>
            </a:r>
          </a:p>
        </p:txBody>
      </p:sp>
      <p:sp>
        <p:nvSpPr>
          <p:cNvPr id="15" name="文本框 7"/>
          <p:cNvSpPr txBox="1"/>
          <p:nvPr/>
        </p:nvSpPr>
        <p:spPr>
          <a:xfrm>
            <a:off x="5960269" y="4256519"/>
            <a:ext cx="2040731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</a:rPr>
              <a:t>Touch your head.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874812"/>
            <a:ext cx="9144000" cy="4554438"/>
          </a:xfrm>
          <a:prstGeom prst="rect">
            <a:avLst/>
          </a:prstGeom>
          <a:solidFill>
            <a:srgbClr val="363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6982-6B67-48BF-BE88-CEE75E286A28}" type="slidenum">
              <a:rPr lang="ko-KR" altLang="en-US" smtClean="0"/>
              <a:t>12</a:t>
            </a:fld>
            <a:endParaRPr lang="ko-KR" altLang="en-US"/>
          </a:p>
        </p:txBody>
      </p:sp>
      <p:sp>
        <p:nvSpPr>
          <p:cNvPr id="6" name="矩形 5"/>
          <p:cNvSpPr/>
          <p:nvPr/>
        </p:nvSpPr>
        <p:spPr>
          <a:xfrm>
            <a:off x="-36512" y="285749"/>
            <a:ext cx="9180511" cy="891458"/>
          </a:xfrm>
          <a:prstGeom prst="rect">
            <a:avLst/>
          </a:prstGeom>
          <a:solidFill>
            <a:srgbClr val="FBF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27444" y="1934392"/>
            <a:ext cx="738031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400" b="1" dirty="0">
                <a:solidFill>
                  <a:srgbClr val="FFC000"/>
                </a:solidFill>
              </a:rPr>
              <a:t> Head and hands, arms and legs, feet and body.</a:t>
            </a:r>
          </a:p>
          <a:p>
            <a:pPr>
              <a:spcBef>
                <a:spcPct val="50000"/>
              </a:spcBef>
            </a:pPr>
            <a:r>
              <a:rPr lang="zh-CN" altLang="zh-CN" sz="2400" b="1" dirty="0">
                <a:solidFill>
                  <a:srgbClr val="FFC000"/>
                </a:solidFill>
              </a:rPr>
              <a:t> Head and hands, arms and legs, feet and body.</a:t>
            </a:r>
          </a:p>
          <a:p>
            <a:pPr>
              <a:spcBef>
                <a:spcPct val="50000"/>
              </a:spcBef>
            </a:pPr>
            <a:r>
              <a:rPr lang="zh-CN" altLang="zh-CN" sz="2400" b="1" dirty="0">
                <a:solidFill>
                  <a:srgbClr val="FFC000"/>
                </a:solidFill>
              </a:rPr>
              <a:t> Head and hands and arms and legs.</a:t>
            </a:r>
          </a:p>
          <a:p>
            <a:pPr>
              <a:spcBef>
                <a:spcPct val="50000"/>
              </a:spcBef>
            </a:pPr>
            <a:r>
              <a:rPr lang="zh-CN" altLang="zh-CN" sz="2400" b="1" dirty="0">
                <a:solidFill>
                  <a:srgbClr val="FFC000"/>
                </a:solidFill>
              </a:rPr>
              <a:t> Head and hands, arms and legs, feet and body</a:t>
            </a:r>
            <a:r>
              <a:rPr lang="zh-CN" altLang="zh-CN" sz="2400" b="1" dirty="0" smtClean="0">
                <a:solidFill>
                  <a:srgbClr val="FFC000"/>
                </a:solidFill>
              </a:rPr>
              <a:t>.</a:t>
            </a:r>
            <a:endParaRPr lang="zh-CN" altLang="zh-CN" sz="2400" b="1" dirty="0">
              <a:solidFill>
                <a:srgbClr val="FFC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-36513" y="1177207"/>
            <a:ext cx="9180511" cy="70274"/>
          </a:xfrm>
          <a:prstGeom prst="rect">
            <a:avLst/>
          </a:prstGeom>
          <a:solidFill>
            <a:srgbClr val="FD5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>
          <a:xfrm>
            <a:off x="3167844" y="430643"/>
            <a:ext cx="2808312" cy="601670"/>
          </a:xfrm>
        </p:spPr>
        <p:txBody>
          <a:bodyPr>
            <a:normAutofit fontScale="67500" lnSpcReduction="10000"/>
          </a:bodyPr>
          <a:lstStyle/>
          <a:p>
            <a:r>
              <a:rPr lang="en-US" altLang="zh-CN" sz="4800" dirty="0">
                <a:solidFill>
                  <a:srgbClr val="363435"/>
                </a:solidFill>
              </a:rPr>
              <a:t>Let`s sing!</a:t>
            </a:r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1"/>
          <p:cNvSpPr>
            <a:spLocks noGrp="1"/>
          </p:cNvSpPr>
          <p:nvPr>
            <p:ph type="body" sz="quarter" idx="13"/>
          </p:nvPr>
        </p:nvSpPr>
        <p:spPr>
          <a:xfrm>
            <a:off x="960914" y="353853"/>
            <a:ext cx="7993063" cy="659310"/>
          </a:xfrm>
        </p:spPr>
        <p:txBody>
          <a:bodyPr>
            <a:normAutofit fontScale="82500" lnSpcReduction="20000"/>
          </a:bodyPr>
          <a:lstStyle/>
          <a:p>
            <a:r>
              <a:rPr lang="en-US" altLang="zh-CN" sz="4800">
                <a:solidFill>
                  <a:schemeClr val="tx1"/>
                </a:solidFill>
              </a:rPr>
              <a:t>To be a healthy baby.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-8890" y="1012825"/>
            <a:ext cx="9161145" cy="460819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sz="3600" dirty="0"/>
              <a:t>Homework:</a:t>
            </a:r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6982-6B67-48BF-BE88-CEE75E286A28}" type="slidenum">
              <a:rPr lang="ko-KR" altLang="en-US" smtClean="0"/>
              <a:t>14</a:t>
            </a:fld>
            <a:endParaRPr lang="ko-KR" altLang="en-US"/>
          </a:p>
        </p:txBody>
      </p:sp>
      <p:grpSp>
        <p:nvGrpSpPr>
          <p:cNvPr id="69" name="그룹 68"/>
          <p:cNvGrpSpPr/>
          <p:nvPr/>
        </p:nvGrpSpPr>
        <p:grpSpPr>
          <a:xfrm>
            <a:off x="7810500" y="1555469"/>
            <a:ext cx="808023" cy="357529"/>
            <a:chOff x="3644603" y="1543424"/>
            <a:chExt cx="858242" cy="379749"/>
          </a:xfrm>
        </p:grpSpPr>
        <p:sp>
          <p:nvSpPr>
            <p:cNvPr id="70" name="Freeform 9"/>
            <p:cNvSpPr/>
            <p:nvPr/>
          </p:nvSpPr>
          <p:spPr bwMode="auto">
            <a:xfrm>
              <a:off x="3644603" y="1576163"/>
              <a:ext cx="507169" cy="347010"/>
            </a:xfrm>
            <a:custGeom>
              <a:avLst/>
              <a:gdLst>
                <a:gd name="T0" fmla="*/ 602 w 722"/>
                <a:gd name="T1" fmla="*/ 166 h 494"/>
                <a:gd name="T2" fmla="*/ 586 w 722"/>
                <a:gd name="T3" fmla="*/ 132 h 494"/>
                <a:gd name="T4" fmla="*/ 566 w 722"/>
                <a:gd name="T5" fmla="*/ 100 h 494"/>
                <a:gd name="T6" fmla="*/ 540 w 722"/>
                <a:gd name="T7" fmla="*/ 70 h 494"/>
                <a:gd name="T8" fmla="*/ 512 w 722"/>
                <a:gd name="T9" fmla="*/ 46 h 494"/>
                <a:gd name="T10" fmla="*/ 480 w 722"/>
                <a:gd name="T11" fmla="*/ 26 h 494"/>
                <a:gd name="T12" fmla="*/ 444 w 722"/>
                <a:gd name="T13" fmla="*/ 12 h 494"/>
                <a:gd name="T14" fmla="*/ 406 w 722"/>
                <a:gd name="T15" fmla="*/ 2 h 494"/>
                <a:gd name="T16" fmla="*/ 366 w 722"/>
                <a:gd name="T17" fmla="*/ 0 h 494"/>
                <a:gd name="T18" fmla="*/ 348 w 722"/>
                <a:gd name="T19" fmla="*/ 0 h 494"/>
                <a:gd name="T20" fmla="*/ 312 w 722"/>
                <a:gd name="T21" fmla="*/ 6 h 494"/>
                <a:gd name="T22" fmla="*/ 278 w 722"/>
                <a:gd name="T23" fmla="*/ 16 h 494"/>
                <a:gd name="T24" fmla="*/ 246 w 722"/>
                <a:gd name="T25" fmla="*/ 30 h 494"/>
                <a:gd name="T26" fmla="*/ 218 w 722"/>
                <a:gd name="T27" fmla="*/ 50 h 494"/>
                <a:gd name="T28" fmla="*/ 192 w 722"/>
                <a:gd name="T29" fmla="*/ 72 h 494"/>
                <a:gd name="T30" fmla="*/ 168 w 722"/>
                <a:gd name="T31" fmla="*/ 98 h 494"/>
                <a:gd name="T32" fmla="*/ 150 w 722"/>
                <a:gd name="T33" fmla="*/ 128 h 494"/>
                <a:gd name="T34" fmla="*/ 142 w 722"/>
                <a:gd name="T35" fmla="*/ 144 h 494"/>
                <a:gd name="T36" fmla="*/ 114 w 722"/>
                <a:gd name="T37" fmla="*/ 146 h 494"/>
                <a:gd name="T38" fmla="*/ 86 w 722"/>
                <a:gd name="T39" fmla="*/ 156 h 494"/>
                <a:gd name="T40" fmla="*/ 62 w 722"/>
                <a:gd name="T41" fmla="*/ 170 h 494"/>
                <a:gd name="T42" fmla="*/ 42 w 722"/>
                <a:gd name="T43" fmla="*/ 188 h 494"/>
                <a:gd name="T44" fmla="*/ 24 w 722"/>
                <a:gd name="T45" fmla="*/ 210 h 494"/>
                <a:gd name="T46" fmla="*/ 12 w 722"/>
                <a:gd name="T47" fmla="*/ 234 h 494"/>
                <a:gd name="T48" fmla="*/ 4 w 722"/>
                <a:gd name="T49" fmla="*/ 260 h 494"/>
                <a:gd name="T50" fmla="*/ 0 w 722"/>
                <a:gd name="T51" fmla="*/ 290 h 494"/>
                <a:gd name="T52" fmla="*/ 2 w 722"/>
                <a:gd name="T53" fmla="*/ 304 h 494"/>
                <a:gd name="T54" fmla="*/ 8 w 722"/>
                <a:gd name="T55" fmla="*/ 334 h 494"/>
                <a:gd name="T56" fmla="*/ 18 w 722"/>
                <a:gd name="T57" fmla="*/ 360 h 494"/>
                <a:gd name="T58" fmla="*/ 34 w 722"/>
                <a:gd name="T59" fmla="*/ 384 h 494"/>
                <a:gd name="T60" fmla="*/ 54 w 722"/>
                <a:gd name="T61" fmla="*/ 402 h 494"/>
                <a:gd name="T62" fmla="*/ 78 w 722"/>
                <a:gd name="T63" fmla="*/ 418 h 494"/>
                <a:gd name="T64" fmla="*/ 104 w 722"/>
                <a:gd name="T65" fmla="*/ 430 h 494"/>
                <a:gd name="T66" fmla="*/ 132 w 722"/>
                <a:gd name="T67" fmla="*/ 436 h 494"/>
                <a:gd name="T68" fmla="*/ 148 w 722"/>
                <a:gd name="T69" fmla="*/ 436 h 494"/>
                <a:gd name="T70" fmla="*/ 198 w 722"/>
                <a:gd name="T71" fmla="*/ 428 h 494"/>
                <a:gd name="T72" fmla="*/ 214 w 722"/>
                <a:gd name="T73" fmla="*/ 442 h 494"/>
                <a:gd name="T74" fmla="*/ 254 w 722"/>
                <a:gd name="T75" fmla="*/ 468 h 494"/>
                <a:gd name="T76" fmla="*/ 296 w 722"/>
                <a:gd name="T77" fmla="*/ 484 h 494"/>
                <a:gd name="T78" fmla="*/ 342 w 722"/>
                <a:gd name="T79" fmla="*/ 494 h 494"/>
                <a:gd name="T80" fmla="*/ 366 w 722"/>
                <a:gd name="T81" fmla="*/ 494 h 494"/>
                <a:gd name="T82" fmla="*/ 414 w 722"/>
                <a:gd name="T83" fmla="*/ 490 h 494"/>
                <a:gd name="T84" fmla="*/ 460 w 722"/>
                <a:gd name="T85" fmla="*/ 476 h 494"/>
                <a:gd name="T86" fmla="*/ 500 w 722"/>
                <a:gd name="T87" fmla="*/ 456 h 494"/>
                <a:gd name="T88" fmla="*/ 536 w 722"/>
                <a:gd name="T89" fmla="*/ 428 h 494"/>
                <a:gd name="T90" fmla="*/ 560 w 722"/>
                <a:gd name="T91" fmla="*/ 434 h 494"/>
                <a:gd name="T92" fmla="*/ 586 w 722"/>
                <a:gd name="T93" fmla="*/ 436 h 494"/>
                <a:gd name="T94" fmla="*/ 600 w 722"/>
                <a:gd name="T95" fmla="*/ 436 h 494"/>
                <a:gd name="T96" fmla="*/ 626 w 722"/>
                <a:gd name="T97" fmla="*/ 430 h 494"/>
                <a:gd name="T98" fmla="*/ 652 w 722"/>
                <a:gd name="T99" fmla="*/ 420 h 494"/>
                <a:gd name="T100" fmla="*/ 672 w 722"/>
                <a:gd name="T101" fmla="*/ 406 h 494"/>
                <a:gd name="T102" fmla="*/ 690 w 722"/>
                <a:gd name="T103" fmla="*/ 388 h 494"/>
                <a:gd name="T104" fmla="*/ 706 w 722"/>
                <a:gd name="T105" fmla="*/ 366 h 494"/>
                <a:gd name="T106" fmla="*/ 716 w 722"/>
                <a:gd name="T107" fmla="*/ 342 h 494"/>
                <a:gd name="T108" fmla="*/ 722 w 722"/>
                <a:gd name="T109" fmla="*/ 314 h 494"/>
                <a:gd name="T110" fmla="*/ 722 w 722"/>
                <a:gd name="T111" fmla="*/ 302 h 494"/>
                <a:gd name="T112" fmla="*/ 720 w 722"/>
                <a:gd name="T113" fmla="*/ 276 h 494"/>
                <a:gd name="T114" fmla="*/ 702 w 722"/>
                <a:gd name="T115" fmla="*/ 230 h 494"/>
                <a:gd name="T116" fmla="*/ 670 w 722"/>
                <a:gd name="T117" fmla="*/ 194 h 494"/>
                <a:gd name="T118" fmla="*/ 626 w 722"/>
                <a:gd name="T119" fmla="*/ 172 h 494"/>
                <a:gd name="T120" fmla="*/ 602 w 722"/>
                <a:gd name="T121" fmla="*/ 166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22" h="494">
                  <a:moveTo>
                    <a:pt x="602" y="166"/>
                  </a:moveTo>
                  <a:lnTo>
                    <a:pt x="602" y="166"/>
                  </a:lnTo>
                  <a:lnTo>
                    <a:pt x="594" y="148"/>
                  </a:lnTo>
                  <a:lnTo>
                    <a:pt x="586" y="132"/>
                  </a:lnTo>
                  <a:lnTo>
                    <a:pt x="576" y="116"/>
                  </a:lnTo>
                  <a:lnTo>
                    <a:pt x="566" y="100"/>
                  </a:lnTo>
                  <a:lnTo>
                    <a:pt x="554" y="84"/>
                  </a:lnTo>
                  <a:lnTo>
                    <a:pt x="540" y="70"/>
                  </a:lnTo>
                  <a:lnTo>
                    <a:pt x="528" y="58"/>
                  </a:lnTo>
                  <a:lnTo>
                    <a:pt x="512" y="46"/>
                  </a:lnTo>
                  <a:lnTo>
                    <a:pt x="496" y="36"/>
                  </a:lnTo>
                  <a:lnTo>
                    <a:pt x="480" y="26"/>
                  </a:lnTo>
                  <a:lnTo>
                    <a:pt x="462" y="18"/>
                  </a:lnTo>
                  <a:lnTo>
                    <a:pt x="444" y="12"/>
                  </a:lnTo>
                  <a:lnTo>
                    <a:pt x="426" y="6"/>
                  </a:lnTo>
                  <a:lnTo>
                    <a:pt x="406" y="2"/>
                  </a:lnTo>
                  <a:lnTo>
                    <a:pt x="388" y="0"/>
                  </a:lnTo>
                  <a:lnTo>
                    <a:pt x="366" y="0"/>
                  </a:lnTo>
                  <a:lnTo>
                    <a:pt x="366" y="0"/>
                  </a:lnTo>
                  <a:lnTo>
                    <a:pt x="348" y="0"/>
                  </a:lnTo>
                  <a:lnTo>
                    <a:pt x="330" y="2"/>
                  </a:lnTo>
                  <a:lnTo>
                    <a:pt x="312" y="6"/>
                  </a:lnTo>
                  <a:lnTo>
                    <a:pt x="296" y="10"/>
                  </a:lnTo>
                  <a:lnTo>
                    <a:pt x="278" y="16"/>
                  </a:lnTo>
                  <a:lnTo>
                    <a:pt x="262" y="22"/>
                  </a:lnTo>
                  <a:lnTo>
                    <a:pt x="246" y="30"/>
                  </a:lnTo>
                  <a:lnTo>
                    <a:pt x="232" y="40"/>
                  </a:lnTo>
                  <a:lnTo>
                    <a:pt x="218" y="50"/>
                  </a:lnTo>
                  <a:lnTo>
                    <a:pt x="204" y="60"/>
                  </a:lnTo>
                  <a:lnTo>
                    <a:pt x="192" y="72"/>
                  </a:lnTo>
                  <a:lnTo>
                    <a:pt x="180" y="84"/>
                  </a:lnTo>
                  <a:lnTo>
                    <a:pt x="168" y="98"/>
                  </a:lnTo>
                  <a:lnTo>
                    <a:pt x="158" y="112"/>
                  </a:lnTo>
                  <a:lnTo>
                    <a:pt x="150" y="128"/>
                  </a:lnTo>
                  <a:lnTo>
                    <a:pt x="142" y="144"/>
                  </a:lnTo>
                  <a:lnTo>
                    <a:pt x="142" y="144"/>
                  </a:lnTo>
                  <a:lnTo>
                    <a:pt x="128" y="144"/>
                  </a:lnTo>
                  <a:lnTo>
                    <a:pt x="114" y="146"/>
                  </a:lnTo>
                  <a:lnTo>
                    <a:pt x="100" y="150"/>
                  </a:lnTo>
                  <a:lnTo>
                    <a:pt x="86" y="156"/>
                  </a:lnTo>
                  <a:lnTo>
                    <a:pt x="74" y="162"/>
                  </a:lnTo>
                  <a:lnTo>
                    <a:pt x="62" y="170"/>
                  </a:lnTo>
                  <a:lnTo>
                    <a:pt x="52" y="178"/>
                  </a:lnTo>
                  <a:lnTo>
                    <a:pt x="42" y="188"/>
                  </a:lnTo>
                  <a:lnTo>
                    <a:pt x="32" y="198"/>
                  </a:lnTo>
                  <a:lnTo>
                    <a:pt x="24" y="210"/>
                  </a:lnTo>
                  <a:lnTo>
                    <a:pt x="18" y="222"/>
                  </a:lnTo>
                  <a:lnTo>
                    <a:pt x="12" y="234"/>
                  </a:lnTo>
                  <a:lnTo>
                    <a:pt x="6" y="246"/>
                  </a:lnTo>
                  <a:lnTo>
                    <a:pt x="4" y="260"/>
                  </a:lnTo>
                  <a:lnTo>
                    <a:pt x="2" y="276"/>
                  </a:lnTo>
                  <a:lnTo>
                    <a:pt x="0" y="290"/>
                  </a:lnTo>
                  <a:lnTo>
                    <a:pt x="0" y="290"/>
                  </a:lnTo>
                  <a:lnTo>
                    <a:pt x="2" y="304"/>
                  </a:lnTo>
                  <a:lnTo>
                    <a:pt x="4" y="320"/>
                  </a:lnTo>
                  <a:lnTo>
                    <a:pt x="8" y="334"/>
                  </a:lnTo>
                  <a:lnTo>
                    <a:pt x="12" y="346"/>
                  </a:lnTo>
                  <a:lnTo>
                    <a:pt x="18" y="360"/>
                  </a:lnTo>
                  <a:lnTo>
                    <a:pt x="26" y="372"/>
                  </a:lnTo>
                  <a:lnTo>
                    <a:pt x="34" y="384"/>
                  </a:lnTo>
                  <a:lnTo>
                    <a:pt x="44" y="394"/>
                  </a:lnTo>
                  <a:lnTo>
                    <a:pt x="54" y="402"/>
                  </a:lnTo>
                  <a:lnTo>
                    <a:pt x="66" y="412"/>
                  </a:lnTo>
                  <a:lnTo>
                    <a:pt x="78" y="418"/>
                  </a:lnTo>
                  <a:lnTo>
                    <a:pt x="90" y="424"/>
                  </a:lnTo>
                  <a:lnTo>
                    <a:pt x="104" y="430"/>
                  </a:lnTo>
                  <a:lnTo>
                    <a:pt x="118" y="434"/>
                  </a:lnTo>
                  <a:lnTo>
                    <a:pt x="132" y="436"/>
                  </a:lnTo>
                  <a:lnTo>
                    <a:pt x="148" y="436"/>
                  </a:lnTo>
                  <a:lnTo>
                    <a:pt x="148" y="436"/>
                  </a:lnTo>
                  <a:lnTo>
                    <a:pt x="174" y="434"/>
                  </a:lnTo>
                  <a:lnTo>
                    <a:pt x="198" y="428"/>
                  </a:lnTo>
                  <a:lnTo>
                    <a:pt x="198" y="428"/>
                  </a:lnTo>
                  <a:lnTo>
                    <a:pt x="214" y="442"/>
                  </a:lnTo>
                  <a:lnTo>
                    <a:pt x="234" y="456"/>
                  </a:lnTo>
                  <a:lnTo>
                    <a:pt x="254" y="468"/>
                  </a:lnTo>
                  <a:lnTo>
                    <a:pt x="274" y="476"/>
                  </a:lnTo>
                  <a:lnTo>
                    <a:pt x="296" y="484"/>
                  </a:lnTo>
                  <a:lnTo>
                    <a:pt x="320" y="490"/>
                  </a:lnTo>
                  <a:lnTo>
                    <a:pt x="342" y="494"/>
                  </a:lnTo>
                  <a:lnTo>
                    <a:pt x="366" y="494"/>
                  </a:lnTo>
                  <a:lnTo>
                    <a:pt x="366" y="494"/>
                  </a:lnTo>
                  <a:lnTo>
                    <a:pt x="392" y="494"/>
                  </a:lnTo>
                  <a:lnTo>
                    <a:pt x="414" y="490"/>
                  </a:lnTo>
                  <a:lnTo>
                    <a:pt x="438" y="484"/>
                  </a:lnTo>
                  <a:lnTo>
                    <a:pt x="460" y="476"/>
                  </a:lnTo>
                  <a:lnTo>
                    <a:pt x="480" y="466"/>
                  </a:lnTo>
                  <a:lnTo>
                    <a:pt x="500" y="456"/>
                  </a:lnTo>
                  <a:lnTo>
                    <a:pt x="520" y="442"/>
                  </a:lnTo>
                  <a:lnTo>
                    <a:pt x="536" y="428"/>
                  </a:lnTo>
                  <a:lnTo>
                    <a:pt x="536" y="428"/>
                  </a:lnTo>
                  <a:lnTo>
                    <a:pt x="560" y="434"/>
                  </a:lnTo>
                  <a:lnTo>
                    <a:pt x="574" y="436"/>
                  </a:lnTo>
                  <a:lnTo>
                    <a:pt x="586" y="436"/>
                  </a:lnTo>
                  <a:lnTo>
                    <a:pt x="586" y="436"/>
                  </a:lnTo>
                  <a:lnTo>
                    <a:pt x="600" y="436"/>
                  </a:lnTo>
                  <a:lnTo>
                    <a:pt x="614" y="434"/>
                  </a:lnTo>
                  <a:lnTo>
                    <a:pt x="626" y="430"/>
                  </a:lnTo>
                  <a:lnTo>
                    <a:pt x="640" y="426"/>
                  </a:lnTo>
                  <a:lnTo>
                    <a:pt x="652" y="420"/>
                  </a:lnTo>
                  <a:lnTo>
                    <a:pt x="662" y="414"/>
                  </a:lnTo>
                  <a:lnTo>
                    <a:pt x="672" y="406"/>
                  </a:lnTo>
                  <a:lnTo>
                    <a:pt x="682" y="396"/>
                  </a:lnTo>
                  <a:lnTo>
                    <a:pt x="690" y="388"/>
                  </a:lnTo>
                  <a:lnTo>
                    <a:pt x="698" y="376"/>
                  </a:lnTo>
                  <a:lnTo>
                    <a:pt x="706" y="366"/>
                  </a:lnTo>
                  <a:lnTo>
                    <a:pt x="712" y="354"/>
                  </a:lnTo>
                  <a:lnTo>
                    <a:pt x="716" y="342"/>
                  </a:lnTo>
                  <a:lnTo>
                    <a:pt x="720" y="328"/>
                  </a:lnTo>
                  <a:lnTo>
                    <a:pt x="722" y="314"/>
                  </a:lnTo>
                  <a:lnTo>
                    <a:pt x="722" y="302"/>
                  </a:lnTo>
                  <a:lnTo>
                    <a:pt x="722" y="302"/>
                  </a:lnTo>
                  <a:lnTo>
                    <a:pt x="722" y="288"/>
                  </a:lnTo>
                  <a:lnTo>
                    <a:pt x="720" y="276"/>
                  </a:lnTo>
                  <a:lnTo>
                    <a:pt x="712" y="252"/>
                  </a:lnTo>
                  <a:lnTo>
                    <a:pt x="702" y="230"/>
                  </a:lnTo>
                  <a:lnTo>
                    <a:pt x="686" y="210"/>
                  </a:lnTo>
                  <a:lnTo>
                    <a:pt x="670" y="194"/>
                  </a:lnTo>
                  <a:lnTo>
                    <a:pt x="648" y="180"/>
                  </a:lnTo>
                  <a:lnTo>
                    <a:pt x="626" y="172"/>
                  </a:lnTo>
                  <a:lnTo>
                    <a:pt x="602" y="166"/>
                  </a:lnTo>
                  <a:lnTo>
                    <a:pt x="602" y="166"/>
                  </a:lnTo>
                  <a:close/>
                </a:path>
              </a:pathLst>
            </a:custGeom>
            <a:noFill/>
            <a:ln w="9525">
              <a:solidFill>
                <a:schemeClr val="tx1">
                  <a:lumMod val="75000"/>
                  <a:lumOff val="25000"/>
                </a:schemeClr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71" name="Freeform 9"/>
            <p:cNvSpPr/>
            <p:nvPr/>
          </p:nvSpPr>
          <p:spPr bwMode="auto">
            <a:xfrm>
              <a:off x="4228591" y="1543424"/>
              <a:ext cx="274254" cy="187647"/>
            </a:xfrm>
            <a:custGeom>
              <a:avLst/>
              <a:gdLst>
                <a:gd name="T0" fmla="*/ 602 w 722"/>
                <a:gd name="T1" fmla="*/ 166 h 494"/>
                <a:gd name="T2" fmla="*/ 586 w 722"/>
                <a:gd name="T3" fmla="*/ 132 h 494"/>
                <a:gd name="T4" fmla="*/ 566 w 722"/>
                <a:gd name="T5" fmla="*/ 100 h 494"/>
                <a:gd name="T6" fmla="*/ 540 w 722"/>
                <a:gd name="T7" fmla="*/ 70 h 494"/>
                <a:gd name="T8" fmla="*/ 512 w 722"/>
                <a:gd name="T9" fmla="*/ 46 h 494"/>
                <a:gd name="T10" fmla="*/ 480 w 722"/>
                <a:gd name="T11" fmla="*/ 26 h 494"/>
                <a:gd name="T12" fmla="*/ 444 w 722"/>
                <a:gd name="T13" fmla="*/ 12 h 494"/>
                <a:gd name="T14" fmla="*/ 406 w 722"/>
                <a:gd name="T15" fmla="*/ 2 h 494"/>
                <a:gd name="T16" fmla="*/ 366 w 722"/>
                <a:gd name="T17" fmla="*/ 0 h 494"/>
                <a:gd name="T18" fmla="*/ 348 w 722"/>
                <a:gd name="T19" fmla="*/ 0 h 494"/>
                <a:gd name="T20" fmla="*/ 312 w 722"/>
                <a:gd name="T21" fmla="*/ 6 h 494"/>
                <a:gd name="T22" fmla="*/ 278 w 722"/>
                <a:gd name="T23" fmla="*/ 16 h 494"/>
                <a:gd name="T24" fmla="*/ 246 w 722"/>
                <a:gd name="T25" fmla="*/ 30 h 494"/>
                <a:gd name="T26" fmla="*/ 218 w 722"/>
                <a:gd name="T27" fmla="*/ 50 h 494"/>
                <a:gd name="T28" fmla="*/ 192 w 722"/>
                <a:gd name="T29" fmla="*/ 72 h 494"/>
                <a:gd name="T30" fmla="*/ 168 w 722"/>
                <a:gd name="T31" fmla="*/ 98 h 494"/>
                <a:gd name="T32" fmla="*/ 150 w 722"/>
                <a:gd name="T33" fmla="*/ 128 h 494"/>
                <a:gd name="T34" fmla="*/ 142 w 722"/>
                <a:gd name="T35" fmla="*/ 144 h 494"/>
                <a:gd name="T36" fmla="*/ 114 w 722"/>
                <a:gd name="T37" fmla="*/ 146 h 494"/>
                <a:gd name="T38" fmla="*/ 86 w 722"/>
                <a:gd name="T39" fmla="*/ 156 h 494"/>
                <a:gd name="T40" fmla="*/ 62 w 722"/>
                <a:gd name="T41" fmla="*/ 170 h 494"/>
                <a:gd name="T42" fmla="*/ 42 w 722"/>
                <a:gd name="T43" fmla="*/ 188 h 494"/>
                <a:gd name="T44" fmla="*/ 24 w 722"/>
                <a:gd name="T45" fmla="*/ 210 h 494"/>
                <a:gd name="T46" fmla="*/ 12 w 722"/>
                <a:gd name="T47" fmla="*/ 234 h 494"/>
                <a:gd name="T48" fmla="*/ 4 w 722"/>
                <a:gd name="T49" fmla="*/ 260 h 494"/>
                <a:gd name="T50" fmla="*/ 0 w 722"/>
                <a:gd name="T51" fmla="*/ 290 h 494"/>
                <a:gd name="T52" fmla="*/ 2 w 722"/>
                <a:gd name="T53" fmla="*/ 304 h 494"/>
                <a:gd name="T54" fmla="*/ 8 w 722"/>
                <a:gd name="T55" fmla="*/ 334 h 494"/>
                <a:gd name="T56" fmla="*/ 18 w 722"/>
                <a:gd name="T57" fmla="*/ 360 h 494"/>
                <a:gd name="T58" fmla="*/ 34 w 722"/>
                <a:gd name="T59" fmla="*/ 384 h 494"/>
                <a:gd name="T60" fmla="*/ 54 w 722"/>
                <a:gd name="T61" fmla="*/ 402 h 494"/>
                <a:gd name="T62" fmla="*/ 78 w 722"/>
                <a:gd name="T63" fmla="*/ 418 h 494"/>
                <a:gd name="T64" fmla="*/ 104 w 722"/>
                <a:gd name="T65" fmla="*/ 430 h 494"/>
                <a:gd name="T66" fmla="*/ 132 w 722"/>
                <a:gd name="T67" fmla="*/ 436 h 494"/>
                <a:gd name="T68" fmla="*/ 148 w 722"/>
                <a:gd name="T69" fmla="*/ 436 h 494"/>
                <a:gd name="T70" fmla="*/ 198 w 722"/>
                <a:gd name="T71" fmla="*/ 428 h 494"/>
                <a:gd name="T72" fmla="*/ 214 w 722"/>
                <a:gd name="T73" fmla="*/ 442 h 494"/>
                <a:gd name="T74" fmla="*/ 254 w 722"/>
                <a:gd name="T75" fmla="*/ 468 h 494"/>
                <a:gd name="T76" fmla="*/ 296 w 722"/>
                <a:gd name="T77" fmla="*/ 484 h 494"/>
                <a:gd name="T78" fmla="*/ 342 w 722"/>
                <a:gd name="T79" fmla="*/ 494 h 494"/>
                <a:gd name="T80" fmla="*/ 366 w 722"/>
                <a:gd name="T81" fmla="*/ 494 h 494"/>
                <a:gd name="T82" fmla="*/ 414 w 722"/>
                <a:gd name="T83" fmla="*/ 490 h 494"/>
                <a:gd name="T84" fmla="*/ 460 w 722"/>
                <a:gd name="T85" fmla="*/ 476 h 494"/>
                <a:gd name="T86" fmla="*/ 500 w 722"/>
                <a:gd name="T87" fmla="*/ 456 h 494"/>
                <a:gd name="T88" fmla="*/ 536 w 722"/>
                <a:gd name="T89" fmla="*/ 428 h 494"/>
                <a:gd name="T90" fmla="*/ 560 w 722"/>
                <a:gd name="T91" fmla="*/ 434 h 494"/>
                <a:gd name="T92" fmla="*/ 586 w 722"/>
                <a:gd name="T93" fmla="*/ 436 h 494"/>
                <a:gd name="T94" fmla="*/ 600 w 722"/>
                <a:gd name="T95" fmla="*/ 436 h 494"/>
                <a:gd name="T96" fmla="*/ 626 w 722"/>
                <a:gd name="T97" fmla="*/ 430 h 494"/>
                <a:gd name="T98" fmla="*/ 652 w 722"/>
                <a:gd name="T99" fmla="*/ 420 h 494"/>
                <a:gd name="T100" fmla="*/ 672 w 722"/>
                <a:gd name="T101" fmla="*/ 406 h 494"/>
                <a:gd name="T102" fmla="*/ 690 w 722"/>
                <a:gd name="T103" fmla="*/ 388 h 494"/>
                <a:gd name="T104" fmla="*/ 706 w 722"/>
                <a:gd name="T105" fmla="*/ 366 h 494"/>
                <a:gd name="T106" fmla="*/ 716 w 722"/>
                <a:gd name="T107" fmla="*/ 342 h 494"/>
                <a:gd name="T108" fmla="*/ 722 w 722"/>
                <a:gd name="T109" fmla="*/ 314 h 494"/>
                <a:gd name="T110" fmla="*/ 722 w 722"/>
                <a:gd name="T111" fmla="*/ 302 h 494"/>
                <a:gd name="T112" fmla="*/ 720 w 722"/>
                <a:gd name="T113" fmla="*/ 276 h 494"/>
                <a:gd name="T114" fmla="*/ 702 w 722"/>
                <a:gd name="T115" fmla="*/ 230 h 494"/>
                <a:gd name="T116" fmla="*/ 670 w 722"/>
                <a:gd name="T117" fmla="*/ 194 h 494"/>
                <a:gd name="T118" fmla="*/ 626 w 722"/>
                <a:gd name="T119" fmla="*/ 172 h 494"/>
                <a:gd name="T120" fmla="*/ 602 w 722"/>
                <a:gd name="T121" fmla="*/ 166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22" h="494">
                  <a:moveTo>
                    <a:pt x="602" y="166"/>
                  </a:moveTo>
                  <a:lnTo>
                    <a:pt x="602" y="166"/>
                  </a:lnTo>
                  <a:lnTo>
                    <a:pt x="594" y="148"/>
                  </a:lnTo>
                  <a:lnTo>
                    <a:pt x="586" y="132"/>
                  </a:lnTo>
                  <a:lnTo>
                    <a:pt x="576" y="116"/>
                  </a:lnTo>
                  <a:lnTo>
                    <a:pt x="566" y="100"/>
                  </a:lnTo>
                  <a:lnTo>
                    <a:pt x="554" y="84"/>
                  </a:lnTo>
                  <a:lnTo>
                    <a:pt x="540" y="70"/>
                  </a:lnTo>
                  <a:lnTo>
                    <a:pt x="528" y="58"/>
                  </a:lnTo>
                  <a:lnTo>
                    <a:pt x="512" y="46"/>
                  </a:lnTo>
                  <a:lnTo>
                    <a:pt x="496" y="36"/>
                  </a:lnTo>
                  <a:lnTo>
                    <a:pt x="480" y="26"/>
                  </a:lnTo>
                  <a:lnTo>
                    <a:pt x="462" y="18"/>
                  </a:lnTo>
                  <a:lnTo>
                    <a:pt x="444" y="12"/>
                  </a:lnTo>
                  <a:lnTo>
                    <a:pt x="426" y="6"/>
                  </a:lnTo>
                  <a:lnTo>
                    <a:pt x="406" y="2"/>
                  </a:lnTo>
                  <a:lnTo>
                    <a:pt x="388" y="0"/>
                  </a:lnTo>
                  <a:lnTo>
                    <a:pt x="366" y="0"/>
                  </a:lnTo>
                  <a:lnTo>
                    <a:pt x="366" y="0"/>
                  </a:lnTo>
                  <a:lnTo>
                    <a:pt x="348" y="0"/>
                  </a:lnTo>
                  <a:lnTo>
                    <a:pt x="330" y="2"/>
                  </a:lnTo>
                  <a:lnTo>
                    <a:pt x="312" y="6"/>
                  </a:lnTo>
                  <a:lnTo>
                    <a:pt x="296" y="10"/>
                  </a:lnTo>
                  <a:lnTo>
                    <a:pt x="278" y="16"/>
                  </a:lnTo>
                  <a:lnTo>
                    <a:pt x="262" y="22"/>
                  </a:lnTo>
                  <a:lnTo>
                    <a:pt x="246" y="30"/>
                  </a:lnTo>
                  <a:lnTo>
                    <a:pt x="232" y="40"/>
                  </a:lnTo>
                  <a:lnTo>
                    <a:pt x="218" y="50"/>
                  </a:lnTo>
                  <a:lnTo>
                    <a:pt x="204" y="60"/>
                  </a:lnTo>
                  <a:lnTo>
                    <a:pt x="192" y="72"/>
                  </a:lnTo>
                  <a:lnTo>
                    <a:pt x="180" y="84"/>
                  </a:lnTo>
                  <a:lnTo>
                    <a:pt x="168" y="98"/>
                  </a:lnTo>
                  <a:lnTo>
                    <a:pt x="158" y="112"/>
                  </a:lnTo>
                  <a:lnTo>
                    <a:pt x="150" y="128"/>
                  </a:lnTo>
                  <a:lnTo>
                    <a:pt x="142" y="144"/>
                  </a:lnTo>
                  <a:lnTo>
                    <a:pt x="142" y="144"/>
                  </a:lnTo>
                  <a:lnTo>
                    <a:pt x="128" y="144"/>
                  </a:lnTo>
                  <a:lnTo>
                    <a:pt x="114" y="146"/>
                  </a:lnTo>
                  <a:lnTo>
                    <a:pt x="100" y="150"/>
                  </a:lnTo>
                  <a:lnTo>
                    <a:pt x="86" y="156"/>
                  </a:lnTo>
                  <a:lnTo>
                    <a:pt x="74" y="162"/>
                  </a:lnTo>
                  <a:lnTo>
                    <a:pt x="62" y="170"/>
                  </a:lnTo>
                  <a:lnTo>
                    <a:pt x="52" y="178"/>
                  </a:lnTo>
                  <a:lnTo>
                    <a:pt x="42" y="188"/>
                  </a:lnTo>
                  <a:lnTo>
                    <a:pt x="32" y="198"/>
                  </a:lnTo>
                  <a:lnTo>
                    <a:pt x="24" y="210"/>
                  </a:lnTo>
                  <a:lnTo>
                    <a:pt x="18" y="222"/>
                  </a:lnTo>
                  <a:lnTo>
                    <a:pt x="12" y="234"/>
                  </a:lnTo>
                  <a:lnTo>
                    <a:pt x="6" y="246"/>
                  </a:lnTo>
                  <a:lnTo>
                    <a:pt x="4" y="260"/>
                  </a:lnTo>
                  <a:lnTo>
                    <a:pt x="2" y="276"/>
                  </a:lnTo>
                  <a:lnTo>
                    <a:pt x="0" y="290"/>
                  </a:lnTo>
                  <a:lnTo>
                    <a:pt x="0" y="290"/>
                  </a:lnTo>
                  <a:lnTo>
                    <a:pt x="2" y="304"/>
                  </a:lnTo>
                  <a:lnTo>
                    <a:pt x="4" y="320"/>
                  </a:lnTo>
                  <a:lnTo>
                    <a:pt x="8" y="334"/>
                  </a:lnTo>
                  <a:lnTo>
                    <a:pt x="12" y="346"/>
                  </a:lnTo>
                  <a:lnTo>
                    <a:pt x="18" y="360"/>
                  </a:lnTo>
                  <a:lnTo>
                    <a:pt x="26" y="372"/>
                  </a:lnTo>
                  <a:lnTo>
                    <a:pt x="34" y="384"/>
                  </a:lnTo>
                  <a:lnTo>
                    <a:pt x="44" y="394"/>
                  </a:lnTo>
                  <a:lnTo>
                    <a:pt x="54" y="402"/>
                  </a:lnTo>
                  <a:lnTo>
                    <a:pt x="66" y="412"/>
                  </a:lnTo>
                  <a:lnTo>
                    <a:pt x="78" y="418"/>
                  </a:lnTo>
                  <a:lnTo>
                    <a:pt x="90" y="424"/>
                  </a:lnTo>
                  <a:lnTo>
                    <a:pt x="104" y="430"/>
                  </a:lnTo>
                  <a:lnTo>
                    <a:pt x="118" y="434"/>
                  </a:lnTo>
                  <a:lnTo>
                    <a:pt x="132" y="436"/>
                  </a:lnTo>
                  <a:lnTo>
                    <a:pt x="148" y="436"/>
                  </a:lnTo>
                  <a:lnTo>
                    <a:pt x="148" y="436"/>
                  </a:lnTo>
                  <a:lnTo>
                    <a:pt x="174" y="434"/>
                  </a:lnTo>
                  <a:lnTo>
                    <a:pt x="198" y="428"/>
                  </a:lnTo>
                  <a:lnTo>
                    <a:pt x="198" y="428"/>
                  </a:lnTo>
                  <a:lnTo>
                    <a:pt x="214" y="442"/>
                  </a:lnTo>
                  <a:lnTo>
                    <a:pt x="234" y="456"/>
                  </a:lnTo>
                  <a:lnTo>
                    <a:pt x="254" y="468"/>
                  </a:lnTo>
                  <a:lnTo>
                    <a:pt x="274" y="476"/>
                  </a:lnTo>
                  <a:lnTo>
                    <a:pt x="296" y="484"/>
                  </a:lnTo>
                  <a:lnTo>
                    <a:pt x="320" y="490"/>
                  </a:lnTo>
                  <a:lnTo>
                    <a:pt x="342" y="494"/>
                  </a:lnTo>
                  <a:lnTo>
                    <a:pt x="366" y="494"/>
                  </a:lnTo>
                  <a:lnTo>
                    <a:pt x="366" y="494"/>
                  </a:lnTo>
                  <a:lnTo>
                    <a:pt x="392" y="494"/>
                  </a:lnTo>
                  <a:lnTo>
                    <a:pt x="414" y="490"/>
                  </a:lnTo>
                  <a:lnTo>
                    <a:pt x="438" y="484"/>
                  </a:lnTo>
                  <a:lnTo>
                    <a:pt x="460" y="476"/>
                  </a:lnTo>
                  <a:lnTo>
                    <a:pt x="480" y="466"/>
                  </a:lnTo>
                  <a:lnTo>
                    <a:pt x="500" y="456"/>
                  </a:lnTo>
                  <a:lnTo>
                    <a:pt x="520" y="442"/>
                  </a:lnTo>
                  <a:lnTo>
                    <a:pt x="536" y="428"/>
                  </a:lnTo>
                  <a:lnTo>
                    <a:pt x="536" y="428"/>
                  </a:lnTo>
                  <a:lnTo>
                    <a:pt x="560" y="434"/>
                  </a:lnTo>
                  <a:lnTo>
                    <a:pt x="574" y="436"/>
                  </a:lnTo>
                  <a:lnTo>
                    <a:pt x="586" y="436"/>
                  </a:lnTo>
                  <a:lnTo>
                    <a:pt x="586" y="436"/>
                  </a:lnTo>
                  <a:lnTo>
                    <a:pt x="600" y="436"/>
                  </a:lnTo>
                  <a:lnTo>
                    <a:pt x="614" y="434"/>
                  </a:lnTo>
                  <a:lnTo>
                    <a:pt x="626" y="430"/>
                  </a:lnTo>
                  <a:lnTo>
                    <a:pt x="640" y="426"/>
                  </a:lnTo>
                  <a:lnTo>
                    <a:pt x="652" y="420"/>
                  </a:lnTo>
                  <a:lnTo>
                    <a:pt x="662" y="414"/>
                  </a:lnTo>
                  <a:lnTo>
                    <a:pt x="672" y="406"/>
                  </a:lnTo>
                  <a:lnTo>
                    <a:pt x="682" y="396"/>
                  </a:lnTo>
                  <a:lnTo>
                    <a:pt x="690" y="388"/>
                  </a:lnTo>
                  <a:lnTo>
                    <a:pt x="698" y="376"/>
                  </a:lnTo>
                  <a:lnTo>
                    <a:pt x="706" y="366"/>
                  </a:lnTo>
                  <a:lnTo>
                    <a:pt x="712" y="354"/>
                  </a:lnTo>
                  <a:lnTo>
                    <a:pt x="716" y="342"/>
                  </a:lnTo>
                  <a:lnTo>
                    <a:pt x="720" y="328"/>
                  </a:lnTo>
                  <a:lnTo>
                    <a:pt x="722" y="314"/>
                  </a:lnTo>
                  <a:lnTo>
                    <a:pt x="722" y="302"/>
                  </a:lnTo>
                  <a:lnTo>
                    <a:pt x="722" y="302"/>
                  </a:lnTo>
                  <a:lnTo>
                    <a:pt x="722" y="288"/>
                  </a:lnTo>
                  <a:lnTo>
                    <a:pt x="720" y="276"/>
                  </a:lnTo>
                  <a:lnTo>
                    <a:pt x="712" y="252"/>
                  </a:lnTo>
                  <a:lnTo>
                    <a:pt x="702" y="230"/>
                  </a:lnTo>
                  <a:lnTo>
                    <a:pt x="686" y="210"/>
                  </a:lnTo>
                  <a:lnTo>
                    <a:pt x="670" y="194"/>
                  </a:lnTo>
                  <a:lnTo>
                    <a:pt x="648" y="180"/>
                  </a:lnTo>
                  <a:lnTo>
                    <a:pt x="626" y="172"/>
                  </a:lnTo>
                  <a:lnTo>
                    <a:pt x="602" y="166"/>
                  </a:lnTo>
                  <a:lnTo>
                    <a:pt x="602" y="166"/>
                  </a:lnTo>
                  <a:close/>
                </a:path>
              </a:pathLst>
            </a:custGeom>
            <a:noFill/>
            <a:ln w="9525">
              <a:solidFill>
                <a:schemeClr val="tx1">
                  <a:lumMod val="75000"/>
                  <a:lumOff val="25000"/>
                </a:schemeClr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pic>
        <p:nvPicPr>
          <p:cNvPr id="72" name="Picture 3" descr="C:\Users\Jobora\Desktop\1.교육 소스\어린이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3034" y="1963199"/>
            <a:ext cx="1617905" cy="2871368"/>
          </a:xfrm>
          <a:prstGeom prst="rect">
            <a:avLst/>
          </a:prstGeom>
          <a:noFill/>
          <a:effectLst>
            <a:outerShdw blurRad="1270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 descr="C:\Users\Jobora\Desktop\1.교육 소스\어린이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96238" y="3269592"/>
            <a:ext cx="1384575" cy="1564975"/>
          </a:xfrm>
          <a:prstGeom prst="rect">
            <a:avLst/>
          </a:prstGeom>
          <a:noFill/>
          <a:effectLst>
            <a:outerShdw blurRad="1270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1956848" y="1378419"/>
            <a:ext cx="63311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Draw </a:t>
            </a:r>
            <a:r>
              <a:rPr lang="zh-CN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picture of an animal and write </a:t>
            </a:r>
            <a:endParaRPr lang="en-US" altLang="zh-CN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parts of its body.</a:t>
            </a:r>
          </a:p>
          <a:p>
            <a:pPr>
              <a:spcBef>
                <a:spcPct val="50000"/>
              </a:spcBef>
            </a:pPr>
            <a:r>
              <a:rPr lang="zh-CN" altLang="zh-CN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画</a:t>
            </a:r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一副动物图片，并且标出它的身体部位</a:t>
            </a:r>
            <a:r>
              <a:rPr lang="zh-CN" altLang="zh-CN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>
          <a:xfrm>
            <a:off x="2320389" y="3596143"/>
            <a:ext cx="4503224" cy="499608"/>
          </a:xfrm>
        </p:spPr>
        <p:txBody>
          <a:bodyPr>
            <a:normAutofit fontScale="77500" lnSpcReduction="10000"/>
          </a:bodyPr>
          <a:lstStyle/>
          <a:p>
            <a:r>
              <a:rPr lang="en-US" altLang="ko-KR"/>
              <a:t>Thank you</a:t>
            </a:r>
            <a:endParaRPr lang="ko-KR" altLang="en-US"/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텍스트 개체 틀 6"/>
          <p:cNvSpPr>
            <a:spLocks noGrp="1"/>
          </p:cNvSpPr>
          <p:nvPr>
            <p:ph type="body" sz="quarter" idx="37"/>
          </p:nvPr>
        </p:nvSpPr>
        <p:spPr>
          <a:xfrm>
            <a:off x="1584112" y="418356"/>
            <a:ext cx="5976076" cy="1000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5000" b="1">
                <a:solidFill>
                  <a:schemeClr val="tx1"/>
                </a:solidFill>
                <a:effectLst/>
                <a:latin typeface="+mn-lt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dirty="0"/>
              <a:t>The  </a:t>
            </a:r>
            <a:r>
              <a:rPr lang="en-US" altLang="ko-KR" dirty="0">
                <a:solidFill>
                  <a:srgbClr val="0070C0"/>
                </a:solidFill>
              </a:rPr>
              <a:t>ABC</a:t>
            </a:r>
            <a:r>
              <a:rPr lang="en-US" altLang="ko-KR" dirty="0"/>
              <a:t>  Song</a:t>
            </a: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/>
        </p:nvCxnSpPr>
        <p:spPr>
          <a:xfrm flipV="1">
            <a:off x="2955327" y="1233207"/>
            <a:ext cx="3414514" cy="242786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6982-6B67-48BF-BE88-CEE75E286A28}" type="slidenum">
              <a:rPr lang="ko-KR" altLang="en-US" smtClean="0"/>
              <a:t>3</a:t>
            </a:fld>
            <a:endParaRPr lang="ko-KR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53417" y="1235607"/>
            <a:ext cx="3059373" cy="388843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063153" y="2871460"/>
            <a:ext cx="96393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400" b="1" dirty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  <a:r>
              <a:rPr lang="zh-CN" altLang="zh-CN" sz="2400" b="1" dirty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dy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7372577" y="1233207"/>
            <a:ext cx="690576" cy="3772284"/>
          </a:xfrm>
          <a:prstGeom prst="rect">
            <a:avLst/>
          </a:prstGeom>
        </p:spPr>
      </p:pic>
      <p:sp>
        <p:nvSpPr>
          <p:cNvPr id="21" name="椭圆 20"/>
          <p:cNvSpPr/>
          <p:nvPr/>
        </p:nvSpPr>
        <p:spPr>
          <a:xfrm>
            <a:off x="3273497" y="1091591"/>
            <a:ext cx="1440160" cy="14401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9" name="组合 78"/>
          <p:cNvGrpSpPr/>
          <p:nvPr/>
        </p:nvGrpSpPr>
        <p:grpSpPr>
          <a:xfrm>
            <a:off x="1175276" y="985293"/>
            <a:ext cx="2386253" cy="460375"/>
            <a:chOff x="1175276" y="699543"/>
            <a:chExt cx="2386253" cy="460375"/>
          </a:xfrm>
        </p:grpSpPr>
        <p:cxnSp>
          <p:nvCxnSpPr>
            <p:cNvPr id="23" name="直接连接符 22"/>
            <p:cNvCxnSpPr/>
            <p:nvPr/>
          </p:nvCxnSpPr>
          <p:spPr>
            <a:xfrm flipH="1">
              <a:off x="2049361" y="949857"/>
              <a:ext cx="1512168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矩形 24"/>
            <p:cNvSpPr/>
            <p:nvPr/>
          </p:nvSpPr>
          <p:spPr>
            <a:xfrm>
              <a:off x="1175276" y="699543"/>
              <a:ext cx="935355" cy="4603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400" b="1" dirty="0">
                  <a:solidFill>
                    <a:srgbClr val="0066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</a:t>
              </a:r>
              <a:r>
                <a:rPr lang="zh-CN" altLang="zh-CN" sz="24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ea</a:t>
              </a:r>
              <a:r>
                <a:rPr lang="zh-CN" altLang="zh-CN" sz="2400" b="1" dirty="0">
                  <a:solidFill>
                    <a:srgbClr val="0066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</a:t>
              </a:r>
            </a:p>
          </p:txBody>
        </p:sp>
      </p:grpSp>
      <p:sp>
        <p:nvSpPr>
          <p:cNvPr id="27" name="椭圆 26"/>
          <p:cNvSpPr/>
          <p:nvPr/>
        </p:nvSpPr>
        <p:spPr>
          <a:xfrm>
            <a:off x="2534367" y="1307615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2875921" y="1667655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1" name="组合 80"/>
          <p:cNvGrpSpPr/>
          <p:nvPr/>
        </p:nvGrpSpPr>
        <p:grpSpPr>
          <a:xfrm>
            <a:off x="1303123" y="1625859"/>
            <a:ext cx="1621955" cy="460375"/>
            <a:chOff x="1303123" y="1340109"/>
            <a:chExt cx="1621955" cy="460375"/>
          </a:xfrm>
        </p:grpSpPr>
        <p:cxnSp>
          <p:nvCxnSpPr>
            <p:cNvPr id="41" name="直接连接符 40"/>
            <p:cNvCxnSpPr/>
            <p:nvPr/>
          </p:nvCxnSpPr>
          <p:spPr>
            <a:xfrm flipH="1">
              <a:off x="1412910" y="1713370"/>
              <a:ext cx="1512168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矩形 27"/>
            <p:cNvSpPr/>
            <p:nvPr/>
          </p:nvSpPr>
          <p:spPr>
            <a:xfrm>
              <a:off x="1303123" y="1340109"/>
              <a:ext cx="786765" cy="4603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4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ar</a:t>
              </a:r>
              <a:r>
                <a:rPr lang="zh-CN" altLang="zh-CN" sz="2400" b="1" dirty="0">
                  <a:solidFill>
                    <a:srgbClr val="0066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</a:t>
              </a: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131295" y="1316319"/>
            <a:ext cx="2403072" cy="460375"/>
            <a:chOff x="131295" y="1030569"/>
            <a:chExt cx="2403072" cy="460375"/>
          </a:xfrm>
        </p:grpSpPr>
        <p:cxnSp>
          <p:nvCxnSpPr>
            <p:cNvPr id="39" name="直接连接符 38"/>
            <p:cNvCxnSpPr/>
            <p:nvPr/>
          </p:nvCxnSpPr>
          <p:spPr>
            <a:xfrm flipH="1">
              <a:off x="1022199" y="1267630"/>
              <a:ext cx="1512168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矩形 41"/>
            <p:cNvSpPr/>
            <p:nvPr/>
          </p:nvSpPr>
          <p:spPr>
            <a:xfrm>
              <a:off x="131295" y="1030569"/>
              <a:ext cx="955675" cy="4603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400" b="1" dirty="0">
                  <a:solidFill>
                    <a:srgbClr val="0066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</a:t>
              </a:r>
              <a:r>
                <a:rPr lang="zh-CN" altLang="zh-CN" sz="24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an</a:t>
              </a:r>
              <a:r>
                <a:rPr lang="zh-CN" altLang="zh-CN" sz="2400" b="1" dirty="0">
                  <a:solidFill>
                    <a:srgbClr val="0066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</a:t>
              </a:r>
            </a:p>
          </p:txBody>
        </p:sp>
      </p:grpSp>
      <p:sp>
        <p:nvSpPr>
          <p:cNvPr id="43" name="椭圆 42"/>
          <p:cNvSpPr/>
          <p:nvPr/>
        </p:nvSpPr>
        <p:spPr>
          <a:xfrm>
            <a:off x="3381509" y="3755887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2" name="组合 81"/>
          <p:cNvGrpSpPr/>
          <p:nvPr/>
        </p:nvGrpSpPr>
        <p:grpSpPr>
          <a:xfrm>
            <a:off x="1316595" y="3654262"/>
            <a:ext cx="2090277" cy="460375"/>
            <a:chOff x="1316595" y="3368512"/>
            <a:chExt cx="2090277" cy="460375"/>
          </a:xfrm>
        </p:grpSpPr>
        <p:cxnSp>
          <p:nvCxnSpPr>
            <p:cNvPr id="44" name="直接连接符 43"/>
            <p:cNvCxnSpPr/>
            <p:nvPr/>
          </p:nvCxnSpPr>
          <p:spPr>
            <a:xfrm flipH="1">
              <a:off x="1894704" y="3650157"/>
              <a:ext cx="1512168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矩形 48"/>
            <p:cNvSpPr/>
            <p:nvPr/>
          </p:nvSpPr>
          <p:spPr>
            <a:xfrm>
              <a:off x="1316595" y="3368512"/>
              <a:ext cx="652780" cy="4603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dirty="0">
                  <a:solidFill>
                    <a:srgbClr val="0066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</a:t>
              </a:r>
              <a:r>
                <a:rPr lang="en-US" altLang="zh-CN" sz="24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</a:t>
              </a:r>
              <a:r>
                <a:rPr lang="en-US" altLang="zh-CN" sz="2400" b="1" dirty="0">
                  <a:solidFill>
                    <a:srgbClr val="0066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g</a:t>
              </a:r>
            </a:p>
          </p:txBody>
        </p:sp>
      </p:grpSp>
      <p:cxnSp>
        <p:nvCxnSpPr>
          <p:cNvPr id="51" name="直接连接符 50"/>
          <p:cNvCxnSpPr/>
          <p:nvPr/>
        </p:nvCxnSpPr>
        <p:spPr>
          <a:xfrm flipH="1">
            <a:off x="4578273" y="5005491"/>
            <a:ext cx="1512168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组合 82"/>
          <p:cNvGrpSpPr/>
          <p:nvPr/>
        </p:nvGrpSpPr>
        <p:grpSpPr>
          <a:xfrm>
            <a:off x="1233370" y="4378014"/>
            <a:ext cx="2291045" cy="460375"/>
            <a:chOff x="1233370" y="4092264"/>
            <a:chExt cx="2291045" cy="460375"/>
          </a:xfrm>
        </p:grpSpPr>
        <p:sp>
          <p:nvSpPr>
            <p:cNvPr id="52" name="矩形 51"/>
            <p:cNvSpPr/>
            <p:nvPr/>
          </p:nvSpPr>
          <p:spPr>
            <a:xfrm>
              <a:off x="1233370" y="4092264"/>
              <a:ext cx="833120" cy="4603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dirty="0">
                  <a:solidFill>
                    <a:srgbClr val="0066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</a:t>
              </a:r>
              <a:r>
                <a:rPr lang="en-US" altLang="zh-CN" sz="24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oo</a:t>
              </a:r>
              <a:r>
                <a:rPr lang="en-US" altLang="zh-CN" sz="2400" b="1" dirty="0">
                  <a:solidFill>
                    <a:srgbClr val="0066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</a:t>
              </a:r>
            </a:p>
          </p:txBody>
        </p:sp>
        <p:cxnSp>
          <p:nvCxnSpPr>
            <p:cNvPr id="53" name="直接连接符 52"/>
            <p:cNvCxnSpPr/>
            <p:nvPr/>
          </p:nvCxnSpPr>
          <p:spPr>
            <a:xfrm flipH="1">
              <a:off x="2012247" y="4350978"/>
              <a:ext cx="1512168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椭圆 53"/>
          <p:cNvSpPr/>
          <p:nvPr/>
        </p:nvSpPr>
        <p:spPr>
          <a:xfrm>
            <a:off x="3524415" y="4405896"/>
            <a:ext cx="415103" cy="4151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矩形 54"/>
          <p:cNvSpPr/>
          <p:nvPr/>
        </p:nvSpPr>
        <p:spPr>
          <a:xfrm>
            <a:off x="6053928" y="4811214"/>
            <a:ext cx="78740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feet</a:t>
            </a:r>
          </a:p>
        </p:txBody>
      </p:sp>
      <p:sp>
        <p:nvSpPr>
          <p:cNvPr id="56" name="椭圆 55"/>
          <p:cNvSpPr/>
          <p:nvPr/>
        </p:nvSpPr>
        <p:spPr>
          <a:xfrm>
            <a:off x="4173104" y="4753925"/>
            <a:ext cx="415103" cy="4151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/>
          <p:cNvSpPr/>
          <p:nvPr/>
        </p:nvSpPr>
        <p:spPr>
          <a:xfrm>
            <a:off x="4028044" y="3755887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8" name="直接连接符 57"/>
          <p:cNvCxnSpPr/>
          <p:nvPr/>
        </p:nvCxnSpPr>
        <p:spPr>
          <a:xfrm flipH="1" flipV="1">
            <a:off x="3957573" y="4598471"/>
            <a:ext cx="2096355" cy="363005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 flipH="1">
            <a:off x="4400020" y="3137343"/>
            <a:ext cx="692057" cy="77588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 flipH="1">
            <a:off x="3731967" y="3137343"/>
            <a:ext cx="1360110" cy="810346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矩形 60"/>
          <p:cNvSpPr/>
          <p:nvPr/>
        </p:nvSpPr>
        <p:spPr>
          <a:xfrm>
            <a:off x="5044028" y="2906509"/>
            <a:ext cx="80327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legs</a:t>
            </a:r>
          </a:p>
        </p:txBody>
      </p:sp>
      <p:sp>
        <p:nvSpPr>
          <p:cNvPr id="62" name="椭圆 61"/>
          <p:cNvSpPr/>
          <p:nvPr/>
        </p:nvSpPr>
        <p:spPr>
          <a:xfrm>
            <a:off x="4762599" y="1847675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3" name="直接连接符 62"/>
          <p:cNvCxnSpPr>
            <a:endCxn id="38" idx="5"/>
          </p:cNvCxnSpPr>
          <p:nvPr/>
        </p:nvCxnSpPr>
        <p:spPr>
          <a:xfrm flipV="1">
            <a:off x="2631640" y="1974968"/>
            <a:ext cx="551594" cy="1107686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 flipV="1">
            <a:off x="2650788" y="2204630"/>
            <a:ext cx="2237654" cy="878024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矩形 68"/>
          <p:cNvSpPr/>
          <p:nvPr/>
        </p:nvSpPr>
        <p:spPr>
          <a:xfrm>
            <a:off x="2137570" y="3004254"/>
            <a:ext cx="93789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arms</a:t>
            </a:r>
          </a:p>
        </p:txBody>
      </p:sp>
      <p:sp>
        <p:nvSpPr>
          <p:cNvPr id="70" name="椭圆 69"/>
          <p:cNvSpPr/>
          <p:nvPr/>
        </p:nvSpPr>
        <p:spPr>
          <a:xfrm>
            <a:off x="5234525" y="1404248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1" name="直接连接符 70"/>
          <p:cNvCxnSpPr/>
          <p:nvPr/>
        </p:nvCxnSpPr>
        <p:spPr>
          <a:xfrm flipV="1">
            <a:off x="5688008" y="1254914"/>
            <a:ext cx="703268" cy="409657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矩形 77"/>
          <p:cNvSpPr/>
          <p:nvPr/>
        </p:nvSpPr>
        <p:spPr>
          <a:xfrm>
            <a:off x="6366992" y="985292"/>
            <a:ext cx="110617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hands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>
                <a:sym typeface="+mn-ea"/>
              </a:rPr>
              <a:t>Unit 3 Look at </a:t>
            </a:r>
            <a:r>
              <a:rPr lang="en-US" altLang="zh-CN" dirty="0">
                <a:sym typeface="+mn-ea"/>
              </a:rPr>
              <a:t>my nose.</a:t>
            </a:r>
            <a:endParaRPr lang="zh-CN" alt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 bldLvl="0" animBg="1"/>
      <p:bldP spid="27" grpId="0" bldLvl="0" animBg="1"/>
      <p:bldP spid="38" grpId="0" bldLvl="0" animBg="1"/>
      <p:bldP spid="43" grpId="0" bldLvl="0" animBg="1"/>
      <p:bldP spid="54" grpId="0" bldLvl="0" animBg="1"/>
      <p:bldP spid="55" grpId="0"/>
      <p:bldP spid="56" grpId="0" bldLvl="0" animBg="1"/>
      <p:bldP spid="57" grpId="0" bldLvl="0" animBg="1"/>
      <p:bldP spid="61" grpId="0"/>
      <p:bldP spid="62" grpId="0" bldLvl="0" animBg="1"/>
      <p:bldP spid="69" grpId="0"/>
      <p:bldP spid="70" grpId="0" bldLvl="0" animBg="1"/>
      <p:bldP spid="7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6982-6B67-48BF-BE88-CEE75E286A28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500536" y="3182277"/>
            <a:ext cx="1495400" cy="70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zh-CN" sz="4000" b="1" dirty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foot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5015136" y="3182277"/>
            <a:ext cx="1447800" cy="70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zh-CN" sz="4000" b="1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head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662336" y="2496477"/>
            <a:ext cx="1295400" cy="70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zh-CN" sz="4000" b="1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legs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3743536" y="2472004"/>
            <a:ext cx="1447800" cy="70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zh-CN" sz="4000" b="1" dirty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arm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6386735" y="2496477"/>
            <a:ext cx="2079211" cy="70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zh-CN" sz="4000" b="1" dirty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hand</a:t>
            </a:r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 flipH="1">
            <a:off x="2195736" y="1810677"/>
            <a:ext cx="4800600" cy="762000"/>
          </a:xfrm>
          <a:prstGeom prst="line">
            <a:avLst/>
          </a:prstGeom>
          <a:noFill/>
          <a:ln w="28575" cmpd="sng">
            <a:solidFill>
              <a:srgbClr val="FF0000"/>
            </a:solidFill>
            <a:prstDash val="sys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>
            <a:off x="4253136" y="1963077"/>
            <a:ext cx="0" cy="609600"/>
          </a:xfrm>
          <a:prstGeom prst="line">
            <a:avLst/>
          </a:prstGeom>
          <a:noFill/>
          <a:ln w="28575" cmpd="sng">
            <a:solidFill>
              <a:srgbClr val="FF0000"/>
            </a:solidFill>
            <a:prstDash val="sys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>
            <a:off x="1814736" y="1963077"/>
            <a:ext cx="5181600" cy="609600"/>
          </a:xfrm>
          <a:prstGeom prst="line">
            <a:avLst/>
          </a:prstGeom>
          <a:noFill/>
          <a:ln w="28575" cmpd="sng">
            <a:solidFill>
              <a:srgbClr val="FF0000"/>
            </a:solidFill>
            <a:prstDash val="sys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 flipH="1">
            <a:off x="2640224" y="3791876"/>
            <a:ext cx="2908312" cy="701675"/>
          </a:xfrm>
          <a:prstGeom prst="line">
            <a:avLst/>
          </a:prstGeom>
          <a:noFill/>
          <a:ln w="28575" cmpd="sng">
            <a:solidFill>
              <a:srgbClr val="FF0000"/>
            </a:solidFill>
            <a:prstDash val="sys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Line 17"/>
          <p:cNvSpPr>
            <a:spLocks noChangeShapeType="1"/>
          </p:cNvSpPr>
          <p:nvPr/>
        </p:nvSpPr>
        <p:spPr bwMode="auto">
          <a:xfrm>
            <a:off x="3338735" y="3791876"/>
            <a:ext cx="2787033" cy="685799"/>
          </a:xfrm>
          <a:prstGeom prst="line">
            <a:avLst/>
          </a:prstGeom>
          <a:noFill/>
          <a:ln w="28575" cmpd="sng">
            <a:solidFill>
              <a:srgbClr val="FF0000"/>
            </a:solidFill>
            <a:prstDash val="sys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3" descr="u=747604432,228384293&amp;fm=3&amp;gp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640" y="1015545"/>
            <a:ext cx="1246448" cy="979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 descr="u=1789857966,4194557662&amp;fm=3&amp;gp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28" y="1002726"/>
            <a:ext cx="1363216" cy="10341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 descr="u=1602498016,151552479&amp;fm=2&amp;gp=3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1420" y="996214"/>
            <a:ext cx="1338012" cy="10406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 descr="u=2803097217,3925474239&amp;fm=2&amp;gp=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49515" y="3937621"/>
            <a:ext cx="1390709" cy="1080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7" descr="u=856178409,2944947480&amp;fm=3&amp;gp=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25768" y="3947890"/>
            <a:ext cx="1259202" cy="944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>
                <a:sym typeface="+mn-ea"/>
              </a:rPr>
              <a:t>Unit 3 Look at </a:t>
            </a:r>
            <a:r>
              <a:rPr lang="en-US" altLang="zh-CN" dirty="0">
                <a:sym typeface="+mn-ea"/>
              </a:rPr>
              <a:t>my nose.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4"/>
          <p:cNvSpPr>
            <a:spLocks noGrp="1"/>
          </p:cNvSpPr>
          <p:nvPr>
            <p:ph type="body" sz="quarter" idx="13"/>
          </p:nvPr>
        </p:nvSpPr>
        <p:spPr>
          <a:xfrm>
            <a:off x="4684548" y="902809"/>
            <a:ext cx="4588200" cy="601670"/>
          </a:xfrm>
        </p:spPr>
        <p:txBody>
          <a:bodyPr>
            <a:normAutofit fontScale="90000" lnSpcReduction="10000"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火眼金睛识单词</a:t>
            </a:r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6982-6B67-48BF-BE88-CEE75E286A28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4432748" y="2392846"/>
            <a:ext cx="3962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4800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arm</a:t>
            </a: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3782259" y="3735340"/>
            <a:ext cx="3200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4800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foot</a:t>
            </a: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6023811" y="1800757"/>
            <a:ext cx="3124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4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head</a:t>
            </a: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3880681" y="1784616"/>
            <a:ext cx="229589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4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leg</a:t>
            </a: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5638800" y="3735339"/>
            <a:ext cx="3505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4800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hand</a:t>
            </a:r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4195378" y="3086914"/>
            <a:ext cx="3962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4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body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 autoUpdateAnimBg="0"/>
      <p:bldP spid="23" grpId="1" bldLvl="0" animBg="1" autoUpdateAnimBg="0"/>
      <p:bldP spid="24" grpId="0" bldLvl="0" animBg="1" autoUpdateAnimBg="0"/>
      <p:bldP spid="24" grpId="1" bldLvl="0" animBg="1" autoUpdateAnimBg="0"/>
      <p:bldP spid="25" grpId="0" bldLvl="0" animBg="1" autoUpdateAnimBg="0"/>
      <p:bldP spid="25" grpId="1" bldLvl="0" animBg="1" autoUpdateAnimBg="0"/>
      <p:bldP spid="26" grpId="0" bldLvl="0" animBg="1" autoUpdateAnimBg="0"/>
      <p:bldP spid="26" grpId="1" bldLvl="0" animBg="1" autoUpdateAnimBg="0"/>
      <p:bldP spid="27" grpId="0" bldLvl="0" animBg="1" autoUpdateAnimBg="0"/>
      <p:bldP spid="27" grpId="1" bldLvl="0" animBg="1" autoUpdateAnimBg="0"/>
      <p:bldP spid="28" grpId="0" bldLvl="0" animBg="1" autoUpdateAnimBg="0"/>
      <p:bldP spid="28" grpId="1" bldLvl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/>
              <a:t>Look and answer the question:</a:t>
            </a:r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6982-6B67-48BF-BE88-CEE75E286A28}" type="slidenum">
              <a:rPr lang="ko-KR" altLang="en-US" smtClean="0"/>
              <a:t>6</a:t>
            </a:fld>
            <a:endParaRPr lang="ko-KR" altLang="en-US"/>
          </a:p>
        </p:txBody>
      </p:sp>
      <p:grpSp>
        <p:nvGrpSpPr>
          <p:cNvPr id="35" name="그룹 34"/>
          <p:cNvGrpSpPr/>
          <p:nvPr/>
        </p:nvGrpSpPr>
        <p:grpSpPr>
          <a:xfrm>
            <a:off x="7813821" y="1606458"/>
            <a:ext cx="725924" cy="321202"/>
            <a:chOff x="3644603" y="1543424"/>
            <a:chExt cx="858242" cy="379749"/>
          </a:xfrm>
        </p:grpSpPr>
        <p:sp>
          <p:nvSpPr>
            <p:cNvPr id="36" name="Freeform 9"/>
            <p:cNvSpPr/>
            <p:nvPr/>
          </p:nvSpPr>
          <p:spPr bwMode="auto">
            <a:xfrm>
              <a:off x="3644603" y="1576163"/>
              <a:ext cx="507169" cy="347010"/>
            </a:xfrm>
            <a:custGeom>
              <a:avLst/>
              <a:gdLst>
                <a:gd name="T0" fmla="*/ 602 w 722"/>
                <a:gd name="T1" fmla="*/ 166 h 494"/>
                <a:gd name="T2" fmla="*/ 586 w 722"/>
                <a:gd name="T3" fmla="*/ 132 h 494"/>
                <a:gd name="T4" fmla="*/ 566 w 722"/>
                <a:gd name="T5" fmla="*/ 100 h 494"/>
                <a:gd name="T6" fmla="*/ 540 w 722"/>
                <a:gd name="T7" fmla="*/ 70 h 494"/>
                <a:gd name="T8" fmla="*/ 512 w 722"/>
                <a:gd name="T9" fmla="*/ 46 h 494"/>
                <a:gd name="T10" fmla="*/ 480 w 722"/>
                <a:gd name="T11" fmla="*/ 26 h 494"/>
                <a:gd name="T12" fmla="*/ 444 w 722"/>
                <a:gd name="T13" fmla="*/ 12 h 494"/>
                <a:gd name="T14" fmla="*/ 406 w 722"/>
                <a:gd name="T15" fmla="*/ 2 h 494"/>
                <a:gd name="T16" fmla="*/ 366 w 722"/>
                <a:gd name="T17" fmla="*/ 0 h 494"/>
                <a:gd name="T18" fmla="*/ 348 w 722"/>
                <a:gd name="T19" fmla="*/ 0 h 494"/>
                <a:gd name="T20" fmla="*/ 312 w 722"/>
                <a:gd name="T21" fmla="*/ 6 h 494"/>
                <a:gd name="T22" fmla="*/ 278 w 722"/>
                <a:gd name="T23" fmla="*/ 16 h 494"/>
                <a:gd name="T24" fmla="*/ 246 w 722"/>
                <a:gd name="T25" fmla="*/ 30 h 494"/>
                <a:gd name="T26" fmla="*/ 218 w 722"/>
                <a:gd name="T27" fmla="*/ 50 h 494"/>
                <a:gd name="T28" fmla="*/ 192 w 722"/>
                <a:gd name="T29" fmla="*/ 72 h 494"/>
                <a:gd name="T30" fmla="*/ 168 w 722"/>
                <a:gd name="T31" fmla="*/ 98 h 494"/>
                <a:gd name="T32" fmla="*/ 150 w 722"/>
                <a:gd name="T33" fmla="*/ 128 h 494"/>
                <a:gd name="T34" fmla="*/ 142 w 722"/>
                <a:gd name="T35" fmla="*/ 144 h 494"/>
                <a:gd name="T36" fmla="*/ 114 w 722"/>
                <a:gd name="T37" fmla="*/ 146 h 494"/>
                <a:gd name="T38" fmla="*/ 86 w 722"/>
                <a:gd name="T39" fmla="*/ 156 h 494"/>
                <a:gd name="T40" fmla="*/ 62 w 722"/>
                <a:gd name="T41" fmla="*/ 170 h 494"/>
                <a:gd name="T42" fmla="*/ 42 w 722"/>
                <a:gd name="T43" fmla="*/ 188 h 494"/>
                <a:gd name="T44" fmla="*/ 24 w 722"/>
                <a:gd name="T45" fmla="*/ 210 h 494"/>
                <a:gd name="T46" fmla="*/ 12 w 722"/>
                <a:gd name="T47" fmla="*/ 234 h 494"/>
                <a:gd name="T48" fmla="*/ 4 w 722"/>
                <a:gd name="T49" fmla="*/ 260 h 494"/>
                <a:gd name="T50" fmla="*/ 0 w 722"/>
                <a:gd name="T51" fmla="*/ 290 h 494"/>
                <a:gd name="T52" fmla="*/ 2 w 722"/>
                <a:gd name="T53" fmla="*/ 304 h 494"/>
                <a:gd name="T54" fmla="*/ 8 w 722"/>
                <a:gd name="T55" fmla="*/ 334 h 494"/>
                <a:gd name="T56" fmla="*/ 18 w 722"/>
                <a:gd name="T57" fmla="*/ 360 h 494"/>
                <a:gd name="T58" fmla="*/ 34 w 722"/>
                <a:gd name="T59" fmla="*/ 384 h 494"/>
                <a:gd name="T60" fmla="*/ 54 w 722"/>
                <a:gd name="T61" fmla="*/ 402 h 494"/>
                <a:gd name="T62" fmla="*/ 78 w 722"/>
                <a:gd name="T63" fmla="*/ 418 h 494"/>
                <a:gd name="T64" fmla="*/ 104 w 722"/>
                <a:gd name="T65" fmla="*/ 430 h 494"/>
                <a:gd name="T66" fmla="*/ 132 w 722"/>
                <a:gd name="T67" fmla="*/ 436 h 494"/>
                <a:gd name="T68" fmla="*/ 148 w 722"/>
                <a:gd name="T69" fmla="*/ 436 h 494"/>
                <a:gd name="T70" fmla="*/ 198 w 722"/>
                <a:gd name="T71" fmla="*/ 428 h 494"/>
                <a:gd name="T72" fmla="*/ 214 w 722"/>
                <a:gd name="T73" fmla="*/ 442 h 494"/>
                <a:gd name="T74" fmla="*/ 254 w 722"/>
                <a:gd name="T75" fmla="*/ 468 h 494"/>
                <a:gd name="T76" fmla="*/ 296 w 722"/>
                <a:gd name="T77" fmla="*/ 484 h 494"/>
                <a:gd name="T78" fmla="*/ 342 w 722"/>
                <a:gd name="T79" fmla="*/ 494 h 494"/>
                <a:gd name="T80" fmla="*/ 366 w 722"/>
                <a:gd name="T81" fmla="*/ 494 h 494"/>
                <a:gd name="T82" fmla="*/ 414 w 722"/>
                <a:gd name="T83" fmla="*/ 490 h 494"/>
                <a:gd name="T84" fmla="*/ 460 w 722"/>
                <a:gd name="T85" fmla="*/ 476 h 494"/>
                <a:gd name="T86" fmla="*/ 500 w 722"/>
                <a:gd name="T87" fmla="*/ 456 h 494"/>
                <a:gd name="T88" fmla="*/ 536 w 722"/>
                <a:gd name="T89" fmla="*/ 428 h 494"/>
                <a:gd name="T90" fmla="*/ 560 w 722"/>
                <a:gd name="T91" fmla="*/ 434 h 494"/>
                <a:gd name="T92" fmla="*/ 586 w 722"/>
                <a:gd name="T93" fmla="*/ 436 h 494"/>
                <a:gd name="T94" fmla="*/ 600 w 722"/>
                <a:gd name="T95" fmla="*/ 436 h 494"/>
                <a:gd name="T96" fmla="*/ 626 w 722"/>
                <a:gd name="T97" fmla="*/ 430 h 494"/>
                <a:gd name="T98" fmla="*/ 652 w 722"/>
                <a:gd name="T99" fmla="*/ 420 h 494"/>
                <a:gd name="T100" fmla="*/ 672 w 722"/>
                <a:gd name="T101" fmla="*/ 406 h 494"/>
                <a:gd name="T102" fmla="*/ 690 w 722"/>
                <a:gd name="T103" fmla="*/ 388 h 494"/>
                <a:gd name="T104" fmla="*/ 706 w 722"/>
                <a:gd name="T105" fmla="*/ 366 h 494"/>
                <a:gd name="T106" fmla="*/ 716 w 722"/>
                <a:gd name="T107" fmla="*/ 342 h 494"/>
                <a:gd name="T108" fmla="*/ 722 w 722"/>
                <a:gd name="T109" fmla="*/ 314 h 494"/>
                <a:gd name="T110" fmla="*/ 722 w 722"/>
                <a:gd name="T111" fmla="*/ 302 h 494"/>
                <a:gd name="T112" fmla="*/ 720 w 722"/>
                <a:gd name="T113" fmla="*/ 276 h 494"/>
                <a:gd name="T114" fmla="*/ 702 w 722"/>
                <a:gd name="T115" fmla="*/ 230 h 494"/>
                <a:gd name="T116" fmla="*/ 670 w 722"/>
                <a:gd name="T117" fmla="*/ 194 h 494"/>
                <a:gd name="T118" fmla="*/ 626 w 722"/>
                <a:gd name="T119" fmla="*/ 172 h 494"/>
                <a:gd name="T120" fmla="*/ 602 w 722"/>
                <a:gd name="T121" fmla="*/ 166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22" h="494">
                  <a:moveTo>
                    <a:pt x="602" y="166"/>
                  </a:moveTo>
                  <a:lnTo>
                    <a:pt x="602" y="166"/>
                  </a:lnTo>
                  <a:lnTo>
                    <a:pt x="594" y="148"/>
                  </a:lnTo>
                  <a:lnTo>
                    <a:pt x="586" y="132"/>
                  </a:lnTo>
                  <a:lnTo>
                    <a:pt x="576" y="116"/>
                  </a:lnTo>
                  <a:lnTo>
                    <a:pt x="566" y="100"/>
                  </a:lnTo>
                  <a:lnTo>
                    <a:pt x="554" y="84"/>
                  </a:lnTo>
                  <a:lnTo>
                    <a:pt x="540" y="70"/>
                  </a:lnTo>
                  <a:lnTo>
                    <a:pt x="528" y="58"/>
                  </a:lnTo>
                  <a:lnTo>
                    <a:pt x="512" y="46"/>
                  </a:lnTo>
                  <a:lnTo>
                    <a:pt x="496" y="36"/>
                  </a:lnTo>
                  <a:lnTo>
                    <a:pt x="480" y="26"/>
                  </a:lnTo>
                  <a:lnTo>
                    <a:pt x="462" y="18"/>
                  </a:lnTo>
                  <a:lnTo>
                    <a:pt x="444" y="12"/>
                  </a:lnTo>
                  <a:lnTo>
                    <a:pt x="426" y="6"/>
                  </a:lnTo>
                  <a:lnTo>
                    <a:pt x="406" y="2"/>
                  </a:lnTo>
                  <a:lnTo>
                    <a:pt x="388" y="0"/>
                  </a:lnTo>
                  <a:lnTo>
                    <a:pt x="366" y="0"/>
                  </a:lnTo>
                  <a:lnTo>
                    <a:pt x="366" y="0"/>
                  </a:lnTo>
                  <a:lnTo>
                    <a:pt x="348" y="0"/>
                  </a:lnTo>
                  <a:lnTo>
                    <a:pt x="330" y="2"/>
                  </a:lnTo>
                  <a:lnTo>
                    <a:pt x="312" y="6"/>
                  </a:lnTo>
                  <a:lnTo>
                    <a:pt x="296" y="10"/>
                  </a:lnTo>
                  <a:lnTo>
                    <a:pt x="278" y="16"/>
                  </a:lnTo>
                  <a:lnTo>
                    <a:pt x="262" y="22"/>
                  </a:lnTo>
                  <a:lnTo>
                    <a:pt x="246" y="30"/>
                  </a:lnTo>
                  <a:lnTo>
                    <a:pt x="232" y="40"/>
                  </a:lnTo>
                  <a:lnTo>
                    <a:pt x="218" y="50"/>
                  </a:lnTo>
                  <a:lnTo>
                    <a:pt x="204" y="60"/>
                  </a:lnTo>
                  <a:lnTo>
                    <a:pt x="192" y="72"/>
                  </a:lnTo>
                  <a:lnTo>
                    <a:pt x="180" y="84"/>
                  </a:lnTo>
                  <a:lnTo>
                    <a:pt x="168" y="98"/>
                  </a:lnTo>
                  <a:lnTo>
                    <a:pt x="158" y="112"/>
                  </a:lnTo>
                  <a:lnTo>
                    <a:pt x="150" y="128"/>
                  </a:lnTo>
                  <a:lnTo>
                    <a:pt x="142" y="144"/>
                  </a:lnTo>
                  <a:lnTo>
                    <a:pt x="142" y="144"/>
                  </a:lnTo>
                  <a:lnTo>
                    <a:pt x="128" y="144"/>
                  </a:lnTo>
                  <a:lnTo>
                    <a:pt x="114" y="146"/>
                  </a:lnTo>
                  <a:lnTo>
                    <a:pt x="100" y="150"/>
                  </a:lnTo>
                  <a:lnTo>
                    <a:pt x="86" y="156"/>
                  </a:lnTo>
                  <a:lnTo>
                    <a:pt x="74" y="162"/>
                  </a:lnTo>
                  <a:lnTo>
                    <a:pt x="62" y="170"/>
                  </a:lnTo>
                  <a:lnTo>
                    <a:pt x="52" y="178"/>
                  </a:lnTo>
                  <a:lnTo>
                    <a:pt x="42" y="188"/>
                  </a:lnTo>
                  <a:lnTo>
                    <a:pt x="32" y="198"/>
                  </a:lnTo>
                  <a:lnTo>
                    <a:pt x="24" y="210"/>
                  </a:lnTo>
                  <a:lnTo>
                    <a:pt x="18" y="222"/>
                  </a:lnTo>
                  <a:lnTo>
                    <a:pt x="12" y="234"/>
                  </a:lnTo>
                  <a:lnTo>
                    <a:pt x="6" y="246"/>
                  </a:lnTo>
                  <a:lnTo>
                    <a:pt x="4" y="260"/>
                  </a:lnTo>
                  <a:lnTo>
                    <a:pt x="2" y="276"/>
                  </a:lnTo>
                  <a:lnTo>
                    <a:pt x="0" y="290"/>
                  </a:lnTo>
                  <a:lnTo>
                    <a:pt x="0" y="290"/>
                  </a:lnTo>
                  <a:lnTo>
                    <a:pt x="2" y="304"/>
                  </a:lnTo>
                  <a:lnTo>
                    <a:pt x="4" y="320"/>
                  </a:lnTo>
                  <a:lnTo>
                    <a:pt x="8" y="334"/>
                  </a:lnTo>
                  <a:lnTo>
                    <a:pt x="12" y="346"/>
                  </a:lnTo>
                  <a:lnTo>
                    <a:pt x="18" y="360"/>
                  </a:lnTo>
                  <a:lnTo>
                    <a:pt x="26" y="372"/>
                  </a:lnTo>
                  <a:lnTo>
                    <a:pt x="34" y="384"/>
                  </a:lnTo>
                  <a:lnTo>
                    <a:pt x="44" y="394"/>
                  </a:lnTo>
                  <a:lnTo>
                    <a:pt x="54" y="402"/>
                  </a:lnTo>
                  <a:lnTo>
                    <a:pt x="66" y="412"/>
                  </a:lnTo>
                  <a:lnTo>
                    <a:pt x="78" y="418"/>
                  </a:lnTo>
                  <a:lnTo>
                    <a:pt x="90" y="424"/>
                  </a:lnTo>
                  <a:lnTo>
                    <a:pt x="104" y="430"/>
                  </a:lnTo>
                  <a:lnTo>
                    <a:pt x="118" y="434"/>
                  </a:lnTo>
                  <a:lnTo>
                    <a:pt x="132" y="436"/>
                  </a:lnTo>
                  <a:lnTo>
                    <a:pt x="148" y="436"/>
                  </a:lnTo>
                  <a:lnTo>
                    <a:pt x="148" y="436"/>
                  </a:lnTo>
                  <a:lnTo>
                    <a:pt x="174" y="434"/>
                  </a:lnTo>
                  <a:lnTo>
                    <a:pt x="198" y="428"/>
                  </a:lnTo>
                  <a:lnTo>
                    <a:pt x="198" y="428"/>
                  </a:lnTo>
                  <a:lnTo>
                    <a:pt x="214" y="442"/>
                  </a:lnTo>
                  <a:lnTo>
                    <a:pt x="234" y="456"/>
                  </a:lnTo>
                  <a:lnTo>
                    <a:pt x="254" y="468"/>
                  </a:lnTo>
                  <a:lnTo>
                    <a:pt x="274" y="476"/>
                  </a:lnTo>
                  <a:lnTo>
                    <a:pt x="296" y="484"/>
                  </a:lnTo>
                  <a:lnTo>
                    <a:pt x="320" y="490"/>
                  </a:lnTo>
                  <a:lnTo>
                    <a:pt x="342" y="494"/>
                  </a:lnTo>
                  <a:lnTo>
                    <a:pt x="366" y="494"/>
                  </a:lnTo>
                  <a:lnTo>
                    <a:pt x="366" y="494"/>
                  </a:lnTo>
                  <a:lnTo>
                    <a:pt x="392" y="494"/>
                  </a:lnTo>
                  <a:lnTo>
                    <a:pt x="414" y="490"/>
                  </a:lnTo>
                  <a:lnTo>
                    <a:pt x="438" y="484"/>
                  </a:lnTo>
                  <a:lnTo>
                    <a:pt x="460" y="476"/>
                  </a:lnTo>
                  <a:lnTo>
                    <a:pt x="480" y="466"/>
                  </a:lnTo>
                  <a:lnTo>
                    <a:pt x="500" y="456"/>
                  </a:lnTo>
                  <a:lnTo>
                    <a:pt x="520" y="442"/>
                  </a:lnTo>
                  <a:lnTo>
                    <a:pt x="536" y="428"/>
                  </a:lnTo>
                  <a:lnTo>
                    <a:pt x="536" y="428"/>
                  </a:lnTo>
                  <a:lnTo>
                    <a:pt x="560" y="434"/>
                  </a:lnTo>
                  <a:lnTo>
                    <a:pt x="574" y="436"/>
                  </a:lnTo>
                  <a:lnTo>
                    <a:pt x="586" y="436"/>
                  </a:lnTo>
                  <a:lnTo>
                    <a:pt x="586" y="436"/>
                  </a:lnTo>
                  <a:lnTo>
                    <a:pt x="600" y="436"/>
                  </a:lnTo>
                  <a:lnTo>
                    <a:pt x="614" y="434"/>
                  </a:lnTo>
                  <a:lnTo>
                    <a:pt x="626" y="430"/>
                  </a:lnTo>
                  <a:lnTo>
                    <a:pt x="640" y="426"/>
                  </a:lnTo>
                  <a:lnTo>
                    <a:pt x="652" y="420"/>
                  </a:lnTo>
                  <a:lnTo>
                    <a:pt x="662" y="414"/>
                  </a:lnTo>
                  <a:lnTo>
                    <a:pt x="672" y="406"/>
                  </a:lnTo>
                  <a:lnTo>
                    <a:pt x="682" y="396"/>
                  </a:lnTo>
                  <a:lnTo>
                    <a:pt x="690" y="388"/>
                  </a:lnTo>
                  <a:lnTo>
                    <a:pt x="698" y="376"/>
                  </a:lnTo>
                  <a:lnTo>
                    <a:pt x="706" y="366"/>
                  </a:lnTo>
                  <a:lnTo>
                    <a:pt x="712" y="354"/>
                  </a:lnTo>
                  <a:lnTo>
                    <a:pt x="716" y="342"/>
                  </a:lnTo>
                  <a:lnTo>
                    <a:pt x="720" y="328"/>
                  </a:lnTo>
                  <a:lnTo>
                    <a:pt x="722" y="314"/>
                  </a:lnTo>
                  <a:lnTo>
                    <a:pt x="722" y="302"/>
                  </a:lnTo>
                  <a:lnTo>
                    <a:pt x="722" y="302"/>
                  </a:lnTo>
                  <a:lnTo>
                    <a:pt x="722" y="288"/>
                  </a:lnTo>
                  <a:lnTo>
                    <a:pt x="720" y="276"/>
                  </a:lnTo>
                  <a:lnTo>
                    <a:pt x="712" y="252"/>
                  </a:lnTo>
                  <a:lnTo>
                    <a:pt x="702" y="230"/>
                  </a:lnTo>
                  <a:lnTo>
                    <a:pt x="686" y="210"/>
                  </a:lnTo>
                  <a:lnTo>
                    <a:pt x="670" y="194"/>
                  </a:lnTo>
                  <a:lnTo>
                    <a:pt x="648" y="180"/>
                  </a:lnTo>
                  <a:lnTo>
                    <a:pt x="626" y="172"/>
                  </a:lnTo>
                  <a:lnTo>
                    <a:pt x="602" y="166"/>
                  </a:lnTo>
                  <a:lnTo>
                    <a:pt x="602" y="166"/>
                  </a:lnTo>
                  <a:close/>
                </a:path>
              </a:pathLst>
            </a:custGeom>
            <a:noFill/>
            <a:ln w="9525">
              <a:solidFill>
                <a:schemeClr val="tx1">
                  <a:lumMod val="75000"/>
                  <a:lumOff val="25000"/>
                </a:schemeClr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37" name="Freeform 9"/>
            <p:cNvSpPr/>
            <p:nvPr/>
          </p:nvSpPr>
          <p:spPr bwMode="auto">
            <a:xfrm>
              <a:off x="4228591" y="1543424"/>
              <a:ext cx="274254" cy="187647"/>
            </a:xfrm>
            <a:custGeom>
              <a:avLst/>
              <a:gdLst>
                <a:gd name="T0" fmla="*/ 602 w 722"/>
                <a:gd name="T1" fmla="*/ 166 h 494"/>
                <a:gd name="T2" fmla="*/ 586 w 722"/>
                <a:gd name="T3" fmla="*/ 132 h 494"/>
                <a:gd name="T4" fmla="*/ 566 w 722"/>
                <a:gd name="T5" fmla="*/ 100 h 494"/>
                <a:gd name="T6" fmla="*/ 540 w 722"/>
                <a:gd name="T7" fmla="*/ 70 h 494"/>
                <a:gd name="T8" fmla="*/ 512 w 722"/>
                <a:gd name="T9" fmla="*/ 46 h 494"/>
                <a:gd name="T10" fmla="*/ 480 w 722"/>
                <a:gd name="T11" fmla="*/ 26 h 494"/>
                <a:gd name="T12" fmla="*/ 444 w 722"/>
                <a:gd name="T13" fmla="*/ 12 h 494"/>
                <a:gd name="T14" fmla="*/ 406 w 722"/>
                <a:gd name="T15" fmla="*/ 2 h 494"/>
                <a:gd name="T16" fmla="*/ 366 w 722"/>
                <a:gd name="T17" fmla="*/ 0 h 494"/>
                <a:gd name="T18" fmla="*/ 348 w 722"/>
                <a:gd name="T19" fmla="*/ 0 h 494"/>
                <a:gd name="T20" fmla="*/ 312 w 722"/>
                <a:gd name="T21" fmla="*/ 6 h 494"/>
                <a:gd name="T22" fmla="*/ 278 w 722"/>
                <a:gd name="T23" fmla="*/ 16 h 494"/>
                <a:gd name="T24" fmla="*/ 246 w 722"/>
                <a:gd name="T25" fmla="*/ 30 h 494"/>
                <a:gd name="T26" fmla="*/ 218 w 722"/>
                <a:gd name="T27" fmla="*/ 50 h 494"/>
                <a:gd name="T28" fmla="*/ 192 w 722"/>
                <a:gd name="T29" fmla="*/ 72 h 494"/>
                <a:gd name="T30" fmla="*/ 168 w 722"/>
                <a:gd name="T31" fmla="*/ 98 h 494"/>
                <a:gd name="T32" fmla="*/ 150 w 722"/>
                <a:gd name="T33" fmla="*/ 128 h 494"/>
                <a:gd name="T34" fmla="*/ 142 w 722"/>
                <a:gd name="T35" fmla="*/ 144 h 494"/>
                <a:gd name="T36" fmla="*/ 114 w 722"/>
                <a:gd name="T37" fmla="*/ 146 h 494"/>
                <a:gd name="T38" fmla="*/ 86 w 722"/>
                <a:gd name="T39" fmla="*/ 156 h 494"/>
                <a:gd name="T40" fmla="*/ 62 w 722"/>
                <a:gd name="T41" fmla="*/ 170 h 494"/>
                <a:gd name="T42" fmla="*/ 42 w 722"/>
                <a:gd name="T43" fmla="*/ 188 h 494"/>
                <a:gd name="T44" fmla="*/ 24 w 722"/>
                <a:gd name="T45" fmla="*/ 210 h 494"/>
                <a:gd name="T46" fmla="*/ 12 w 722"/>
                <a:gd name="T47" fmla="*/ 234 h 494"/>
                <a:gd name="T48" fmla="*/ 4 w 722"/>
                <a:gd name="T49" fmla="*/ 260 h 494"/>
                <a:gd name="T50" fmla="*/ 0 w 722"/>
                <a:gd name="T51" fmla="*/ 290 h 494"/>
                <a:gd name="T52" fmla="*/ 2 w 722"/>
                <a:gd name="T53" fmla="*/ 304 h 494"/>
                <a:gd name="T54" fmla="*/ 8 w 722"/>
                <a:gd name="T55" fmla="*/ 334 h 494"/>
                <a:gd name="T56" fmla="*/ 18 w 722"/>
                <a:gd name="T57" fmla="*/ 360 h 494"/>
                <a:gd name="T58" fmla="*/ 34 w 722"/>
                <a:gd name="T59" fmla="*/ 384 h 494"/>
                <a:gd name="T60" fmla="*/ 54 w 722"/>
                <a:gd name="T61" fmla="*/ 402 h 494"/>
                <a:gd name="T62" fmla="*/ 78 w 722"/>
                <a:gd name="T63" fmla="*/ 418 h 494"/>
                <a:gd name="T64" fmla="*/ 104 w 722"/>
                <a:gd name="T65" fmla="*/ 430 h 494"/>
                <a:gd name="T66" fmla="*/ 132 w 722"/>
                <a:gd name="T67" fmla="*/ 436 h 494"/>
                <a:gd name="T68" fmla="*/ 148 w 722"/>
                <a:gd name="T69" fmla="*/ 436 h 494"/>
                <a:gd name="T70" fmla="*/ 198 w 722"/>
                <a:gd name="T71" fmla="*/ 428 h 494"/>
                <a:gd name="T72" fmla="*/ 214 w 722"/>
                <a:gd name="T73" fmla="*/ 442 h 494"/>
                <a:gd name="T74" fmla="*/ 254 w 722"/>
                <a:gd name="T75" fmla="*/ 468 h 494"/>
                <a:gd name="T76" fmla="*/ 296 w 722"/>
                <a:gd name="T77" fmla="*/ 484 h 494"/>
                <a:gd name="T78" fmla="*/ 342 w 722"/>
                <a:gd name="T79" fmla="*/ 494 h 494"/>
                <a:gd name="T80" fmla="*/ 366 w 722"/>
                <a:gd name="T81" fmla="*/ 494 h 494"/>
                <a:gd name="T82" fmla="*/ 414 w 722"/>
                <a:gd name="T83" fmla="*/ 490 h 494"/>
                <a:gd name="T84" fmla="*/ 460 w 722"/>
                <a:gd name="T85" fmla="*/ 476 h 494"/>
                <a:gd name="T86" fmla="*/ 500 w 722"/>
                <a:gd name="T87" fmla="*/ 456 h 494"/>
                <a:gd name="T88" fmla="*/ 536 w 722"/>
                <a:gd name="T89" fmla="*/ 428 h 494"/>
                <a:gd name="T90" fmla="*/ 560 w 722"/>
                <a:gd name="T91" fmla="*/ 434 h 494"/>
                <a:gd name="T92" fmla="*/ 586 w 722"/>
                <a:gd name="T93" fmla="*/ 436 h 494"/>
                <a:gd name="T94" fmla="*/ 600 w 722"/>
                <a:gd name="T95" fmla="*/ 436 h 494"/>
                <a:gd name="T96" fmla="*/ 626 w 722"/>
                <a:gd name="T97" fmla="*/ 430 h 494"/>
                <a:gd name="T98" fmla="*/ 652 w 722"/>
                <a:gd name="T99" fmla="*/ 420 h 494"/>
                <a:gd name="T100" fmla="*/ 672 w 722"/>
                <a:gd name="T101" fmla="*/ 406 h 494"/>
                <a:gd name="T102" fmla="*/ 690 w 722"/>
                <a:gd name="T103" fmla="*/ 388 h 494"/>
                <a:gd name="T104" fmla="*/ 706 w 722"/>
                <a:gd name="T105" fmla="*/ 366 h 494"/>
                <a:gd name="T106" fmla="*/ 716 w 722"/>
                <a:gd name="T107" fmla="*/ 342 h 494"/>
                <a:gd name="T108" fmla="*/ 722 w 722"/>
                <a:gd name="T109" fmla="*/ 314 h 494"/>
                <a:gd name="T110" fmla="*/ 722 w 722"/>
                <a:gd name="T111" fmla="*/ 302 h 494"/>
                <a:gd name="T112" fmla="*/ 720 w 722"/>
                <a:gd name="T113" fmla="*/ 276 h 494"/>
                <a:gd name="T114" fmla="*/ 702 w 722"/>
                <a:gd name="T115" fmla="*/ 230 h 494"/>
                <a:gd name="T116" fmla="*/ 670 w 722"/>
                <a:gd name="T117" fmla="*/ 194 h 494"/>
                <a:gd name="T118" fmla="*/ 626 w 722"/>
                <a:gd name="T119" fmla="*/ 172 h 494"/>
                <a:gd name="T120" fmla="*/ 602 w 722"/>
                <a:gd name="T121" fmla="*/ 166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22" h="494">
                  <a:moveTo>
                    <a:pt x="602" y="166"/>
                  </a:moveTo>
                  <a:lnTo>
                    <a:pt x="602" y="166"/>
                  </a:lnTo>
                  <a:lnTo>
                    <a:pt x="594" y="148"/>
                  </a:lnTo>
                  <a:lnTo>
                    <a:pt x="586" y="132"/>
                  </a:lnTo>
                  <a:lnTo>
                    <a:pt x="576" y="116"/>
                  </a:lnTo>
                  <a:lnTo>
                    <a:pt x="566" y="100"/>
                  </a:lnTo>
                  <a:lnTo>
                    <a:pt x="554" y="84"/>
                  </a:lnTo>
                  <a:lnTo>
                    <a:pt x="540" y="70"/>
                  </a:lnTo>
                  <a:lnTo>
                    <a:pt x="528" y="58"/>
                  </a:lnTo>
                  <a:lnTo>
                    <a:pt x="512" y="46"/>
                  </a:lnTo>
                  <a:lnTo>
                    <a:pt x="496" y="36"/>
                  </a:lnTo>
                  <a:lnTo>
                    <a:pt x="480" y="26"/>
                  </a:lnTo>
                  <a:lnTo>
                    <a:pt x="462" y="18"/>
                  </a:lnTo>
                  <a:lnTo>
                    <a:pt x="444" y="12"/>
                  </a:lnTo>
                  <a:lnTo>
                    <a:pt x="426" y="6"/>
                  </a:lnTo>
                  <a:lnTo>
                    <a:pt x="406" y="2"/>
                  </a:lnTo>
                  <a:lnTo>
                    <a:pt x="388" y="0"/>
                  </a:lnTo>
                  <a:lnTo>
                    <a:pt x="366" y="0"/>
                  </a:lnTo>
                  <a:lnTo>
                    <a:pt x="366" y="0"/>
                  </a:lnTo>
                  <a:lnTo>
                    <a:pt x="348" y="0"/>
                  </a:lnTo>
                  <a:lnTo>
                    <a:pt x="330" y="2"/>
                  </a:lnTo>
                  <a:lnTo>
                    <a:pt x="312" y="6"/>
                  </a:lnTo>
                  <a:lnTo>
                    <a:pt x="296" y="10"/>
                  </a:lnTo>
                  <a:lnTo>
                    <a:pt x="278" y="16"/>
                  </a:lnTo>
                  <a:lnTo>
                    <a:pt x="262" y="22"/>
                  </a:lnTo>
                  <a:lnTo>
                    <a:pt x="246" y="30"/>
                  </a:lnTo>
                  <a:lnTo>
                    <a:pt x="232" y="40"/>
                  </a:lnTo>
                  <a:lnTo>
                    <a:pt x="218" y="50"/>
                  </a:lnTo>
                  <a:lnTo>
                    <a:pt x="204" y="60"/>
                  </a:lnTo>
                  <a:lnTo>
                    <a:pt x="192" y="72"/>
                  </a:lnTo>
                  <a:lnTo>
                    <a:pt x="180" y="84"/>
                  </a:lnTo>
                  <a:lnTo>
                    <a:pt x="168" y="98"/>
                  </a:lnTo>
                  <a:lnTo>
                    <a:pt x="158" y="112"/>
                  </a:lnTo>
                  <a:lnTo>
                    <a:pt x="150" y="128"/>
                  </a:lnTo>
                  <a:lnTo>
                    <a:pt x="142" y="144"/>
                  </a:lnTo>
                  <a:lnTo>
                    <a:pt x="142" y="144"/>
                  </a:lnTo>
                  <a:lnTo>
                    <a:pt x="128" y="144"/>
                  </a:lnTo>
                  <a:lnTo>
                    <a:pt x="114" y="146"/>
                  </a:lnTo>
                  <a:lnTo>
                    <a:pt x="100" y="150"/>
                  </a:lnTo>
                  <a:lnTo>
                    <a:pt x="86" y="156"/>
                  </a:lnTo>
                  <a:lnTo>
                    <a:pt x="74" y="162"/>
                  </a:lnTo>
                  <a:lnTo>
                    <a:pt x="62" y="170"/>
                  </a:lnTo>
                  <a:lnTo>
                    <a:pt x="52" y="178"/>
                  </a:lnTo>
                  <a:lnTo>
                    <a:pt x="42" y="188"/>
                  </a:lnTo>
                  <a:lnTo>
                    <a:pt x="32" y="198"/>
                  </a:lnTo>
                  <a:lnTo>
                    <a:pt x="24" y="210"/>
                  </a:lnTo>
                  <a:lnTo>
                    <a:pt x="18" y="222"/>
                  </a:lnTo>
                  <a:lnTo>
                    <a:pt x="12" y="234"/>
                  </a:lnTo>
                  <a:lnTo>
                    <a:pt x="6" y="246"/>
                  </a:lnTo>
                  <a:lnTo>
                    <a:pt x="4" y="260"/>
                  </a:lnTo>
                  <a:lnTo>
                    <a:pt x="2" y="276"/>
                  </a:lnTo>
                  <a:lnTo>
                    <a:pt x="0" y="290"/>
                  </a:lnTo>
                  <a:lnTo>
                    <a:pt x="0" y="290"/>
                  </a:lnTo>
                  <a:lnTo>
                    <a:pt x="2" y="304"/>
                  </a:lnTo>
                  <a:lnTo>
                    <a:pt x="4" y="320"/>
                  </a:lnTo>
                  <a:lnTo>
                    <a:pt x="8" y="334"/>
                  </a:lnTo>
                  <a:lnTo>
                    <a:pt x="12" y="346"/>
                  </a:lnTo>
                  <a:lnTo>
                    <a:pt x="18" y="360"/>
                  </a:lnTo>
                  <a:lnTo>
                    <a:pt x="26" y="372"/>
                  </a:lnTo>
                  <a:lnTo>
                    <a:pt x="34" y="384"/>
                  </a:lnTo>
                  <a:lnTo>
                    <a:pt x="44" y="394"/>
                  </a:lnTo>
                  <a:lnTo>
                    <a:pt x="54" y="402"/>
                  </a:lnTo>
                  <a:lnTo>
                    <a:pt x="66" y="412"/>
                  </a:lnTo>
                  <a:lnTo>
                    <a:pt x="78" y="418"/>
                  </a:lnTo>
                  <a:lnTo>
                    <a:pt x="90" y="424"/>
                  </a:lnTo>
                  <a:lnTo>
                    <a:pt x="104" y="430"/>
                  </a:lnTo>
                  <a:lnTo>
                    <a:pt x="118" y="434"/>
                  </a:lnTo>
                  <a:lnTo>
                    <a:pt x="132" y="436"/>
                  </a:lnTo>
                  <a:lnTo>
                    <a:pt x="148" y="436"/>
                  </a:lnTo>
                  <a:lnTo>
                    <a:pt x="148" y="436"/>
                  </a:lnTo>
                  <a:lnTo>
                    <a:pt x="174" y="434"/>
                  </a:lnTo>
                  <a:lnTo>
                    <a:pt x="198" y="428"/>
                  </a:lnTo>
                  <a:lnTo>
                    <a:pt x="198" y="428"/>
                  </a:lnTo>
                  <a:lnTo>
                    <a:pt x="214" y="442"/>
                  </a:lnTo>
                  <a:lnTo>
                    <a:pt x="234" y="456"/>
                  </a:lnTo>
                  <a:lnTo>
                    <a:pt x="254" y="468"/>
                  </a:lnTo>
                  <a:lnTo>
                    <a:pt x="274" y="476"/>
                  </a:lnTo>
                  <a:lnTo>
                    <a:pt x="296" y="484"/>
                  </a:lnTo>
                  <a:lnTo>
                    <a:pt x="320" y="490"/>
                  </a:lnTo>
                  <a:lnTo>
                    <a:pt x="342" y="494"/>
                  </a:lnTo>
                  <a:lnTo>
                    <a:pt x="366" y="494"/>
                  </a:lnTo>
                  <a:lnTo>
                    <a:pt x="366" y="494"/>
                  </a:lnTo>
                  <a:lnTo>
                    <a:pt x="392" y="494"/>
                  </a:lnTo>
                  <a:lnTo>
                    <a:pt x="414" y="490"/>
                  </a:lnTo>
                  <a:lnTo>
                    <a:pt x="438" y="484"/>
                  </a:lnTo>
                  <a:lnTo>
                    <a:pt x="460" y="476"/>
                  </a:lnTo>
                  <a:lnTo>
                    <a:pt x="480" y="466"/>
                  </a:lnTo>
                  <a:lnTo>
                    <a:pt x="500" y="456"/>
                  </a:lnTo>
                  <a:lnTo>
                    <a:pt x="520" y="442"/>
                  </a:lnTo>
                  <a:lnTo>
                    <a:pt x="536" y="428"/>
                  </a:lnTo>
                  <a:lnTo>
                    <a:pt x="536" y="428"/>
                  </a:lnTo>
                  <a:lnTo>
                    <a:pt x="560" y="434"/>
                  </a:lnTo>
                  <a:lnTo>
                    <a:pt x="574" y="436"/>
                  </a:lnTo>
                  <a:lnTo>
                    <a:pt x="586" y="436"/>
                  </a:lnTo>
                  <a:lnTo>
                    <a:pt x="586" y="436"/>
                  </a:lnTo>
                  <a:lnTo>
                    <a:pt x="600" y="436"/>
                  </a:lnTo>
                  <a:lnTo>
                    <a:pt x="614" y="434"/>
                  </a:lnTo>
                  <a:lnTo>
                    <a:pt x="626" y="430"/>
                  </a:lnTo>
                  <a:lnTo>
                    <a:pt x="640" y="426"/>
                  </a:lnTo>
                  <a:lnTo>
                    <a:pt x="652" y="420"/>
                  </a:lnTo>
                  <a:lnTo>
                    <a:pt x="662" y="414"/>
                  </a:lnTo>
                  <a:lnTo>
                    <a:pt x="672" y="406"/>
                  </a:lnTo>
                  <a:lnTo>
                    <a:pt x="682" y="396"/>
                  </a:lnTo>
                  <a:lnTo>
                    <a:pt x="690" y="388"/>
                  </a:lnTo>
                  <a:lnTo>
                    <a:pt x="698" y="376"/>
                  </a:lnTo>
                  <a:lnTo>
                    <a:pt x="706" y="366"/>
                  </a:lnTo>
                  <a:lnTo>
                    <a:pt x="712" y="354"/>
                  </a:lnTo>
                  <a:lnTo>
                    <a:pt x="716" y="342"/>
                  </a:lnTo>
                  <a:lnTo>
                    <a:pt x="720" y="328"/>
                  </a:lnTo>
                  <a:lnTo>
                    <a:pt x="722" y="314"/>
                  </a:lnTo>
                  <a:lnTo>
                    <a:pt x="722" y="302"/>
                  </a:lnTo>
                  <a:lnTo>
                    <a:pt x="722" y="302"/>
                  </a:lnTo>
                  <a:lnTo>
                    <a:pt x="722" y="288"/>
                  </a:lnTo>
                  <a:lnTo>
                    <a:pt x="720" y="276"/>
                  </a:lnTo>
                  <a:lnTo>
                    <a:pt x="712" y="252"/>
                  </a:lnTo>
                  <a:lnTo>
                    <a:pt x="702" y="230"/>
                  </a:lnTo>
                  <a:lnTo>
                    <a:pt x="686" y="210"/>
                  </a:lnTo>
                  <a:lnTo>
                    <a:pt x="670" y="194"/>
                  </a:lnTo>
                  <a:lnTo>
                    <a:pt x="648" y="180"/>
                  </a:lnTo>
                  <a:lnTo>
                    <a:pt x="626" y="172"/>
                  </a:lnTo>
                  <a:lnTo>
                    <a:pt x="602" y="166"/>
                  </a:lnTo>
                  <a:lnTo>
                    <a:pt x="602" y="166"/>
                  </a:lnTo>
                  <a:close/>
                </a:path>
              </a:pathLst>
            </a:custGeom>
            <a:noFill/>
            <a:ln w="9525">
              <a:solidFill>
                <a:schemeClr val="tx1">
                  <a:lumMod val="75000"/>
                  <a:lumOff val="25000"/>
                </a:schemeClr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1054438" y="2159011"/>
            <a:ext cx="2076653" cy="2339088"/>
          </a:xfrm>
          <a:prstGeom prst="rect">
            <a:avLst/>
          </a:prstGeom>
        </p:spPr>
      </p:pic>
      <p:sp>
        <p:nvSpPr>
          <p:cNvPr id="10" name="원호 9"/>
          <p:cNvSpPr/>
          <p:nvPr/>
        </p:nvSpPr>
        <p:spPr>
          <a:xfrm>
            <a:off x="434350" y="1670141"/>
            <a:ext cx="3316829" cy="3316828"/>
          </a:xfrm>
          <a:prstGeom prst="arc">
            <a:avLst>
              <a:gd name="adj1" fmla="val 16254042"/>
              <a:gd name="adj2" fmla="val 5430444"/>
            </a:avLst>
          </a:prstGeom>
          <a:noFill/>
          <a:ln w="28575" cap="rnd">
            <a:solidFill>
              <a:srgbClr val="E88D56"/>
            </a:solidFill>
            <a:prstDash val="sysDot"/>
            <a:round/>
            <a:headEnd type="oval"/>
            <a:tailEnd type="oval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 sz="1600">
              <a:solidFill>
                <a:schemeClr val="tx1"/>
              </a:solidFill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3215075" y="2159011"/>
            <a:ext cx="748308" cy="659309"/>
            <a:chOff x="3782044" y="2647343"/>
            <a:chExt cx="1579912" cy="1392011"/>
          </a:xfrm>
        </p:grpSpPr>
        <p:grpSp>
          <p:nvGrpSpPr>
            <p:cNvPr id="17" name="그룹 16"/>
            <p:cNvGrpSpPr/>
            <p:nvPr/>
          </p:nvGrpSpPr>
          <p:grpSpPr>
            <a:xfrm>
              <a:off x="3782044" y="2647343"/>
              <a:ext cx="1579912" cy="1392011"/>
              <a:chOff x="2780602" y="921772"/>
              <a:chExt cx="2592288" cy="2283987"/>
            </a:xfrm>
          </p:grpSpPr>
          <p:sp>
            <p:nvSpPr>
              <p:cNvPr id="19" name="Freeform 10"/>
              <p:cNvSpPr/>
              <p:nvPr userDrawn="1"/>
            </p:nvSpPr>
            <p:spPr bwMode="auto">
              <a:xfrm>
                <a:off x="2780602" y="921772"/>
                <a:ext cx="2592288" cy="2283987"/>
              </a:xfrm>
              <a:custGeom>
                <a:avLst/>
                <a:gdLst>
                  <a:gd name="T0" fmla="*/ 2820 w 2842"/>
                  <a:gd name="T1" fmla="*/ 1172 h 2504"/>
                  <a:gd name="T2" fmla="*/ 2190 w 2842"/>
                  <a:gd name="T3" fmla="*/ 80 h 2504"/>
                  <a:gd name="T4" fmla="*/ 2190 w 2842"/>
                  <a:gd name="T5" fmla="*/ 80 h 2504"/>
                  <a:gd name="T6" fmla="*/ 2178 w 2842"/>
                  <a:gd name="T7" fmla="*/ 62 h 2504"/>
                  <a:gd name="T8" fmla="*/ 2164 w 2842"/>
                  <a:gd name="T9" fmla="*/ 48 h 2504"/>
                  <a:gd name="T10" fmla="*/ 2148 w 2842"/>
                  <a:gd name="T11" fmla="*/ 34 h 2504"/>
                  <a:gd name="T12" fmla="*/ 2132 w 2842"/>
                  <a:gd name="T13" fmla="*/ 22 h 2504"/>
                  <a:gd name="T14" fmla="*/ 2114 w 2842"/>
                  <a:gd name="T15" fmla="*/ 12 h 2504"/>
                  <a:gd name="T16" fmla="*/ 2094 w 2842"/>
                  <a:gd name="T17" fmla="*/ 6 h 2504"/>
                  <a:gd name="T18" fmla="*/ 2072 w 2842"/>
                  <a:gd name="T19" fmla="*/ 2 h 2504"/>
                  <a:gd name="T20" fmla="*/ 2052 w 2842"/>
                  <a:gd name="T21" fmla="*/ 0 h 2504"/>
                  <a:gd name="T22" fmla="*/ 792 w 2842"/>
                  <a:gd name="T23" fmla="*/ 0 h 2504"/>
                  <a:gd name="T24" fmla="*/ 792 w 2842"/>
                  <a:gd name="T25" fmla="*/ 0 h 2504"/>
                  <a:gd name="T26" fmla="*/ 770 w 2842"/>
                  <a:gd name="T27" fmla="*/ 2 h 2504"/>
                  <a:gd name="T28" fmla="*/ 750 w 2842"/>
                  <a:gd name="T29" fmla="*/ 6 h 2504"/>
                  <a:gd name="T30" fmla="*/ 730 w 2842"/>
                  <a:gd name="T31" fmla="*/ 12 h 2504"/>
                  <a:gd name="T32" fmla="*/ 712 w 2842"/>
                  <a:gd name="T33" fmla="*/ 22 h 2504"/>
                  <a:gd name="T34" fmla="*/ 694 w 2842"/>
                  <a:gd name="T35" fmla="*/ 34 h 2504"/>
                  <a:gd name="T36" fmla="*/ 678 w 2842"/>
                  <a:gd name="T37" fmla="*/ 48 h 2504"/>
                  <a:gd name="T38" fmla="*/ 664 w 2842"/>
                  <a:gd name="T39" fmla="*/ 62 h 2504"/>
                  <a:gd name="T40" fmla="*/ 652 w 2842"/>
                  <a:gd name="T41" fmla="*/ 80 h 2504"/>
                  <a:gd name="T42" fmla="*/ 22 w 2842"/>
                  <a:gd name="T43" fmla="*/ 1172 h 2504"/>
                  <a:gd name="T44" fmla="*/ 22 w 2842"/>
                  <a:gd name="T45" fmla="*/ 1172 h 2504"/>
                  <a:gd name="T46" fmla="*/ 12 w 2842"/>
                  <a:gd name="T47" fmla="*/ 1192 h 2504"/>
                  <a:gd name="T48" fmla="*/ 6 w 2842"/>
                  <a:gd name="T49" fmla="*/ 1212 h 2504"/>
                  <a:gd name="T50" fmla="*/ 2 w 2842"/>
                  <a:gd name="T51" fmla="*/ 1232 h 2504"/>
                  <a:gd name="T52" fmla="*/ 0 w 2842"/>
                  <a:gd name="T53" fmla="*/ 1252 h 2504"/>
                  <a:gd name="T54" fmla="*/ 2 w 2842"/>
                  <a:gd name="T55" fmla="*/ 1272 h 2504"/>
                  <a:gd name="T56" fmla="*/ 6 w 2842"/>
                  <a:gd name="T57" fmla="*/ 1294 h 2504"/>
                  <a:gd name="T58" fmla="*/ 12 w 2842"/>
                  <a:gd name="T59" fmla="*/ 1314 h 2504"/>
                  <a:gd name="T60" fmla="*/ 22 w 2842"/>
                  <a:gd name="T61" fmla="*/ 1332 h 2504"/>
                  <a:gd name="T62" fmla="*/ 652 w 2842"/>
                  <a:gd name="T63" fmla="*/ 2424 h 2504"/>
                  <a:gd name="T64" fmla="*/ 652 w 2842"/>
                  <a:gd name="T65" fmla="*/ 2424 h 2504"/>
                  <a:gd name="T66" fmla="*/ 664 w 2842"/>
                  <a:gd name="T67" fmla="*/ 2442 h 2504"/>
                  <a:gd name="T68" fmla="*/ 678 w 2842"/>
                  <a:gd name="T69" fmla="*/ 2458 h 2504"/>
                  <a:gd name="T70" fmla="*/ 694 w 2842"/>
                  <a:gd name="T71" fmla="*/ 2472 h 2504"/>
                  <a:gd name="T72" fmla="*/ 712 w 2842"/>
                  <a:gd name="T73" fmla="*/ 2482 h 2504"/>
                  <a:gd name="T74" fmla="*/ 730 w 2842"/>
                  <a:gd name="T75" fmla="*/ 2492 h 2504"/>
                  <a:gd name="T76" fmla="*/ 750 w 2842"/>
                  <a:gd name="T77" fmla="*/ 2498 h 2504"/>
                  <a:gd name="T78" fmla="*/ 770 w 2842"/>
                  <a:gd name="T79" fmla="*/ 2502 h 2504"/>
                  <a:gd name="T80" fmla="*/ 792 w 2842"/>
                  <a:gd name="T81" fmla="*/ 2504 h 2504"/>
                  <a:gd name="T82" fmla="*/ 2052 w 2842"/>
                  <a:gd name="T83" fmla="*/ 2504 h 2504"/>
                  <a:gd name="T84" fmla="*/ 2052 w 2842"/>
                  <a:gd name="T85" fmla="*/ 2504 h 2504"/>
                  <a:gd name="T86" fmla="*/ 2072 w 2842"/>
                  <a:gd name="T87" fmla="*/ 2502 h 2504"/>
                  <a:gd name="T88" fmla="*/ 2094 w 2842"/>
                  <a:gd name="T89" fmla="*/ 2498 h 2504"/>
                  <a:gd name="T90" fmla="*/ 2114 w 2842"/>
                  <a:gd name="T91" fmla="*/ 2492 h 2504"/>
                  <a:gd name="T92" fmla="*/ 2132 w 2842"/>
                  <a:gd name="T93" fmla="*/ 2482 h 2504"/>
                  <a:gd name="T94" fmla="*/ 2148 w 2842"/>
                  <a:gd name="T95" fmla="*/ 2472 h 2504"/>
                  <a:gd name="T96" fmla="*/ 2164 w 2842"/>
                  <a:gd name="T97" fmla="*/ 2458 h 2504"/>
                  <a:gd name="T98" fmla="*/ 2178 w 2842"/>
                  <a:gd name="T99" fmla="*/ 2442 h 2504"/>
                  <a:gd name="T100" fmla="*/ 2190 w 2842"/>
                  <a:gd name="T101" fmla="*/ 2424 h 2504"/>
                  <a:gd name="T102" fmla="*/ 2820 w 2842"/>
                  <a:gd name="T103" fmla="*/ 1332 h 2504"/>
                  <a:gd name="T104" fmla="*/ 2820 w 2842"/>
                  <a:gd name="T105" fmla="*/ 1332 h 2504"/>
                  <a:gd name="T106" fmla="*/ 2830 w 2842"/>
                  <a:gd name="T107" fmla="*/ 1314 h 2504"/>
                  <a:gd name="T108" fmla="*/ 2836 w 2842"/>
                  <a:gd name="T109" fmla="*/ 1294 h 2504"/>
                  <a:gd name="T110" fmla="*/ 2840 w 2842"/>
                  <a:gd name="T111" fmla="*/ 1272 h 2504"/>
                  <a:gd name="T112" fmla="*/ 2842 w 2842"/>
                  <a:gd name="T113" fmla="*/ 1252 h 2504"/>
                  <a:gd name="T114" fmla="*/ 2840 w 2842"/>
                  <a:gd name="T115" fmla="*/ 1232 h 2504"/>
                  <a:gd name="T116" fmla="*/ 2836 w 2842"/>
                  <a:gd name="T117" fmla="*/ 1212 h 2504"/>
                  <a:gd name="T118" fmla="*/ 2830 w 2842"/>
                  <a:gd name="T119" fmla="*/ 1192 h 2504"/>
                  <a:gd name="T120" fmla="*/ 2820 w 2842"/>
                  <a:gd name="T121" fmla="*/ 1172 h 2504"/>
                  <a:gd name="T122" fmla="*/ 2820 w 2842"/>
                  <a:gd name="T123" fmla="*/ 1172 h 2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842" h="2504">
                    <a:moveTo>
                      <a:pt x="2820" y="1172"/>
                    </a:moveTo>
                    <a:lnTo>
                      <a:pt x="2190" y="80"/>
                    </a:lnTo>
                    <a:lnTo>
                      <a:pt x="2190" y="80"/>
                    </a:lnTo>
                    <a:lnTo>
                      <a:pt x="2178" y="62"/>
                    </a:lnTo>
                    <a:lnTo>
                      <a:pt x="2164" y="48"/>
                    </a:lnTo>
                    <a:lnTo>
                      <a:pt x="2148" y="34"/>
                    </a:lnTo>
                    <a:lnTo>
                      <a:pt x="2132" y="22"/>
                    </a:lnTo>
                    <a:lnTo>
                      <a:pt x="2114" y="12"/>
                    </a:lnTo>
                    <a:lnTo>
                      <a:pt x="2094" y="6"/>
                    </a:lnTo>
                    <a:lnTo>
                      <a:pt x="2072" y="2"/>
                    </a:lnTo>
                    <a:lnTo>
                      <a:pt x="2052" y="0"/>
                    </a:lnTo>
                    <a:lnTo>
                      <a:pt x="792" y="0"/>
                    </a:lnTo>
                    <a:lnTo>
                      <a:pt x="792" y="0"/>
                    </a:lnTo>
                    <a:lnTo>
                      <a:pt x="770" y="2"/>
                    </a:lnTo>
                    <a:lnTo>
                      <a:pt x="750" y="6"/>
                    </a:lnTo>
                    <a:lnTo>
                      <a:pt x="730" y="12"/>
                    </a:lnTo>
                    <a:lnTo>
                      <a:pt x="712" y="22"/>
                    </a:lnTo>
                    <a:lnTo>
                      <a:pt x="694" y="34"/>
                    </a:lnTo>
                    <a:lnTo>
                      <a:pt x="678" y="48"/>
                    </a:lnTo>
                    <a:lnTo>
                      <a:pt x="664" y="62"/>
                    </a:lnTo>
                    <a:lnTo>
                      <a:pt x="652" y="80"/>
                    </a:lnTo>
                    <a:lnTo>
                      <a:pt x="22" y="1172"/>
                    </a:lnTo>
                    <a:lnTo>
                      <a:pt x="22" y="1172"/>
                    </a:lnTo>
                    <a:lnTo>
                      <a:pt x="12" y="1192"/>
                    </a:lnTo>
                    <a:lnTo>
                      <a:pt x="6" y="1212"/>
                    </a:lnTo>
                    <a:lnTo>
                      <a:pt x="2" y="1232"/>
                    </a:lnTo>
                    <a:lnTo>
                      <a:pt x="0" y="1252"/>
                    </a:lnTo>
                    <a:lnTo>
                      <a:pt x="2" y="1272"/>
                    </a:lnTo>
                    <a:lnTo>
                      <a:pt x="6" y="1294"/>
                    </a:lnTo>
                    <a:lnTo>
                      <a:pt x="12" y="1314"/>
                    </a:lnTo>
                    <a:lnTo>
                      <a:pt x="22" y="1332"/>
                    </a:lnTo>
                    <a:lnTo>
                      <a:pt x="652" y="2424"/>
                    </a:lnTo>
                    <a:lnTo>
                      <a:pt x="652" y="2424"/>
                    </a:lnTo>
                    <a:lnTo>
                      <a:pt x="664" y="2442"/>
                    </a:lnTo>
                    <a:lnTo>
                      <a:pt x="678" y="2458"/>
                    </a:lnTo>
                    <a:lnTo>
                      <a:pt x="694" y="2472"/>
                    </a:lnTo>
                    <a:lnTo>
                      <a:pt x="712" y="2482"/>
                    </a:lnTo>
                    <a:lnTo>
                      <a:pt x="730" y="2492"/>
                    </a:lnTo>
                    <a:lnTo>
                      <a:pt x="750" y="2498"/>
                    </a:lnTo>
                    <a:lnTo>
                      <a:pt x="770" y="2502"/>
                    </a:lnTo>
                    <a:lnTo>
                      <a:pt x="792" y="2504"/>
                    </a:lnTo>
                    <a:lnTo>
                      <a:pt x="2052" y="2504"/>
                    </a:lnTo>
                    <a:lnTo>
                      <a:pt x="2052" y="2504"/>
                    </a:lnTo>
                    <a:lnTo>
                      <a:pt x="2072" y="2502"/>
                    </a:lnTo>
                    <a:lnTo>
                      <a:pt x="2094" y="2498"/>
                    </a:lnTo>
                    <a:lnTo>
                      <a:pt x="2114" y="2492"/>
                    </a:lnTo>
                    <a:lnTo>
                      <a:pt x="2132" y="2482"/>
                    </a:lnTo>
                    <a:lnTo>
                      <a:pt x="2148" y="2472"/>
                    </a:lnTo>
                    <a:lnTo>
                      <a:pt x="2164" y="2458"/>
                    </a:lnTo>
                    <a:lnTo>
                      <a:pt x="2178" y="2442"/>
                    </a:lnTo>
                    <a:lnTo>
                      <a:pt x="2190" y="2424"/>
                    </a:lnTo>
                    <a:lnTo>
                      <a:pt x="2820" y="1332"/>
                    </a:lnTo>
                    <a:lnTo>
                      <a:pt x="2820" y="1332"/>
                    </a:lnTo>
                    <a:lnTo>
                      <a:pt x="2830" y="1314"/>
                    </a:lnTo>
                    <a:lnTo>
                      <a:pt x="2836" y="1294"/>
                    </a:lnTo>
                    <a:lnTo>
                      <a:pt x="2840" y="1272"/>
                    </a:lnTo>
                    <a:lnTo>
                      <a:pt x="2842" y="1252"/>
                    </a:lnTo>
                    <a:lnTo>
                      <a:pt x="2840" y="1232"/>
                    </a:lnTo>
                    <a:lnTo>
                      <a:pt x="2836" y="1212"/>
                    </a:lnTo>
                    <a:lnTo>
                      <a:pt x="2830" y="1192"/>
                    </a:lnTo>
                    <a:lnTo>
                      <a:pt x="2820" y="1172"/>
                    </a:lnTo>
                    <a:lnTo>
                      <a:pt x="2820" y="1172"/>
                    </a:lnTo>
                    <a:close/>
                  </a:path>
                </a:pathLst>
              </a:custGeom>
              <a:solidFill>
                <a:srgbClr val="E1B461"/>
              </a:solidFill>
              <a:ln>
                <a:gradFill>
                  <a:gsLst>
                    <a:gs pos="0">
                      <a:schemeClr val="accent1">
                        <a:tint val="66000"/>
                        <a:satMod val="160000"/>
                        <a:alpha val="0"/>
                      </a:schemeClr>
                    </a:gs>
                    <a:gs pos="100000">
                      <a:schemeClr val="bg1"/>
                    </a:gs>
                  </a:gsLst>
                  <a:lin ang="5400000" scaled="0"/>
                </a:gradFill>
              </a:ln>
              <a:effectLst>
                <a:outerShdw blurRad="139700" dist="114300" dir="5400000" sx="99000" sy="99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050"/>
              </a:p>
            </p:txBody>
          </p:sp>
          <p:sp>
            <p:nvSpPr>
              <p:cNvPr id="20" name="Freeform 10"/>
              <p:cNvSpPr/>
              <p:nvPr userDrawn="1"/>
            </p:nvSpPr>
            <p:spPr bwMode="auto">
              <a:xfrm>
                <a:off x="2879743" y="1009122"/>
                <a:ext cx="2394006" cy="2109286"/>
              </a:xfrm>
              <a:custGeom>
                <a:avLst/>
                <a:gdLst>
                  <a:gd name="T0" fmla="*/ 2820 w 2842"/>
                  <a:gd name="T1" fmla="*/ 1172 h 2504"/>
                  <a:gd name="T2" fmla="*/ 2190 w 2842"/>
                  <a:gd name="T3" fmla="*/ 80 h 2504"/>
                  <a:gd name="T4" fmla="*/ 2190 w 2842"/>
                  <a:gd name="T5" fmla="*/ 80 h 2504"/>
                  <a:gd name="T6" fmla="*/ 2178 w 2842"/>
                  <a:gd name="T7" fmla="*/ 62 h 2504"/>
                  <a:gd name="T8" fmla="*/ 2164 w 2842"/>
                  <a:gd name="T9" fmla="*/ 48 h 2504"/>
                  <a:gd name="T10" fmla="*/ 2148 w 2842"/>
                  <a:gd name="T11" fmla="*/ 34 h 2504"/>
                  <a:gd name="T12" fmla="*/ 2132 w 2842"/>
                  <a:gd name="T13" fmla="*/ 22 h 2504"/>
                  <a:gd name="T14" fmla="*/ 2114 w 2842"/>
                  <a:gd name="T15" fmla="*/ 12 h 2504"/>
                  <a:gd name="T16" fmla="*/ 2094 w 2842"/>
                  <a:gd name="T17" fmla="*/ 6 h 2504"/>
                  <a:gd name="T18" fmla="*/ 2072 w 2842"/>
                  <a:gd name="T19" fmla="*/ 2 h 2504"/>
                  <a:gd name="T20" fmla="*/ 2052 w 2842"/>
                  <a:gd name="T21" fmla="*/ 0 h 2504"/>
                  <a:gd name="T22" fmla="*/ 792 w 2842"/>
                  <a:gd name="T23" fmla="*/ 0 h 2504"/>
                  <a:gd name="T24" fmla="*/ 792 w 2842"/>
                  <a:gd name="T25" fmla="*/ 0 h 2504"/>
                  <a:gd name="T26" fmla="*/ 770 w 2842"/>
                  <a:gd name="T27" fmla="*/ 2 h 2504"/>
                  <a:gd name="T28" fmla="*/ 750 w 2842"/>
                  <a:gd name="T29" fmla="*/ 6 h 2504"/>
                  <a:gd name="T30" fmla="*/ 730 w 2842"/>
                  <a:gd name="T31" fmla="*/ 12 h 2504"/>
                  <a:gd name="T32" fmla="*/ 712 w 2842"/>
                  <a:gd name="T33" fmla="*/ 22 h 2504"/>
                  <a:gd name="T34" fmla="*/ 694 w 2842"/>
                  <a:gd name="T35" fmla="*/ 34 h 2504"/>
                  <a:gd name="T36" fmla="*/ 678 w 2842"/>
                  <a:gd name="T37" fmla="*/ 48 h 2504"/>
                  <a:gd name="T38" fmla="*/ 664 w 2842"/>
                  <a:gd name="T39" fmla="*/ 62 h 2504"/>
                  <a:gd name="T40" fmla="*/ 652 w 2842"/>
                  <a:gd name="T41" fmla="*/ 80 h 2504"/>
                  <a:gd name="T42" fmla="*/ 22 w 2842"/>
                  <a:gd name="T43" fmla="*/ 1172 h 2504"/>
                  <a:gd name="T44" fmla="*/ 22 w 2842"/>
                  <a:gd name="T45" fmla="*/ 1172 h 2504"/>
                  <a:gd name="T46" fmla="*/ 12 w 2842"/>
                  <a:gd name="T47" fmla="*/ 1192 h 2504"/>
                  <a:gd name="T48" fmla="*/ 6 w 2842"/>
                  <a:gd name="T49" fmla="*/ 1212 h 2504"/>
                  <a:gd name="T50" fmla="*/ 2 w 2842"/>
                  <a:gd name="T51" fmla="*/ 1232 h 2504"/>
                  <a:gd name="T52" fmla="*/ 0 w 2842"/>
                  <a:gd name="T53" fmla="*/ 1252 h 2504"/>
                  <a:gd name="T54" fmla="*/ 2 w 2842"/>
                  <a:gd name="T55" fmla="*/ 1272 h 2504"/>
                  <a:gd name="T56" fmla="*/ 6 w 2842"/>
                  <a:gd name="T57" fmla="*/ 1294 h 2504"/>
                  <a:gd name="T58" fmla="*/ 12 w 2842"/>
                  <a:gd name="T59" fmla="*/ 1314 h 2504"/>
                  <a:gd name="T60" fmla="*/ 22 w 2842"/>
                  <a:gd name="T61" fmla="*/ 1332 h 2504"/>
                  <a:gd name="T62" fmla="*/ 652 w 2842"/>
                  <a:gd name="T63" fmla="*/ 2424 h 2504"/>
                  <a:gd name="T64" fmla="*/ 652 w 2842"/>
                  <a:gd name="T65" fmla="*/ 2424 h 2504"/>
                  <a:gd name="T66" fmla="*/ 664 w 2842"/>
                  <a:gd name="T67" fmla="*/ 2442 h 2504"/>
                  <a:gd name="T68" fmla="*/ 678 w 2842"/>
                  <a:gd name="T69" fmla="*/ 2458 h 2504"/>
                  <a:gd name="T70" fmla="*/ 694 w 2842"/>
                  <a:gd name="T71" fmla="*/ 2472 h 2504"/>
                  <a:gd name="T72" fmla="*/ 712 w 2842"/>
                  <a:gd name="T73" fmla="*/ 2482 h 2504"/>
                  <a:gd name="T74" fmla="*/ 730 w 2842"/>
                  <a:gd name="T75" fmla="*/ 2492 h 2504"/>
                  <a:gd name="T76" fmla="*/ 750 w 2842"/>
                  <a:gd name="T77" fmla="*/ 2498 h 2504"/>
                  <a:gd name="T78" fmla="*/ 770 w 2842"/>
                  <a:gd name="T79" fmla="*/ 2502 h 2504"/>
                  <a:gd name="T80" fmla="*/ 792 w 2842"/>
                  <a:gd name="T81" fmla="*/ 2504 h 2504"/>
                  <a:gd name="T82" fmla="*/ 2052 w 2842"/>
                  <a:gd name="T83" fmla="*/ 2504 h 2504"/>
                  <a:gd name="T84" fmla="*/ 2052 w 2842"/>
                  <a:gd name="T85" fmla="*/ 2504 h 2504"/>
                  <a:gd name="T86" fmla="*/ 2072 w 2842"/>
                  <a:gd name="T87" fmla="*/ 2502 h 2504"/>
                  <a:gd name="T88" fmla="*/ 2094 w 2842"/>
                  <a:gd name="T89" fmla="*/ 2498 h 2504"/>
                  <a:gd name="T90" fmla="*/ 2114 w 2842"/>
                  <a:gd name="T91" fmla="*/ 2492 h 2504"/>
                  <a:gd name="T92" fmla="*/ 2132 w 2842"/>
                  <a:gd name="T93" fmla="*/ 2482 h 2504"/>
                  <a:gd name="T94" fmla="*/ 2148 w 2842"/>
                  <a:gd name="T95" fmla="*/ 2472 h 2504"/>
                  <a:gd name="T96" fmla="*/ 2164 w 2842"/>
                  <a:gd name="T97" fmla="*/ 2458 h 2504"/>
                  <a:gd name="T98" fmla="*/ 2178 w 2842"/>
                  <a:gd name="T99" fmla="*/ 2442 h 2504"/>
                  <a:gd name="T100" fmla="*/ 2190 w 2842"/>
                  <a:gd name="T101" fmla="*/ 2424 h 2504"/>
                  <a:gd name="T102" fmla="*/ 2820 w 2842"/>
                  <a:gd name="T103" fmla="*/ 1332 h 2504"/>
                  <a:gd name="T104" fmla="*/ 2820 w 2842"/>
                  <a:gd name="T105" fmla="*/ 1332 h 2504"/>
                  <a:gd name="T106" fmla="*/ 2830 w 2842"/>
                  <a:gd name="T107" fmla="*/ 1314 h 2504"/>
                  <a:gd name="T108" fmla="*/ 2836 w 2842"/>
                  <a:gd name="T109" fmla="*/ 1294 h 2504"/>
                  <a:gd name="T110" fmla="*/ 2840 w 2842"/>
                  <a:gd name="T111" fmla="*/ 1272 h 2504"/>
                  <a:gd name="T112" fmla="*/ 2842 w 2842"/>
                  <a:gd name="T113" fmla="*/ 1252 h 2504"/>
                  <a:gd name="T114" fmla="*/ 2840 w 2842"/>
                  <a:gd name="T115" fmla="*/ 1232 h 2504"/>
                  <a:gd name="T116" fmla="*/ 2836 w 2842"/>
                  <a:gd name="T117" fmla="*/ 1212 h 2504"/>
                  <a:gd name="T118" fmla="*/ 2830 w 2842"/>
                  <a:gd name="T119" fmla="*/ 1192 h 2504"/>
                  <a:gd name="T120" fmla="*/ 2820 w 2842"/>
                  <a:gd name="T121" fmla="*/ 1172 h 2504"/>
                  <a:gd name="T122" fmla="*/ 2820 w 2842"/>
                  <a:gd name="T123" fmla="*/ 1172 h 2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842" h="2504">
                    <a:moveTo>
                      <a:pt x="2820" y="1172"/>
                    </a:moveTo>
                    <a:lnTo>
                      <a:pt x="2190" y="80"/>
                    </a:lnTo>
                    <a:lnTo>
                      <a:pt x="2190" y="80"/>
                    </a:lnTo>
                    <a:lnTo>
                      <a:pt x="2178" y="62"/>
                    </a:lnTo>
                    <a:lnTo>
                      <a:pt x="2164" y="48"/>
                    </a:lnTo>
                    <a:lnTo>
                      <a:pt x="2148" y="34"/>
                    </a:lnTo>
                    <a:lnTo>
                      <a:pt x="2132" y="22"/>
                    </a:lnTo>
                    <a:lnTo>
                      <a:pt x="2114" y="12"/>
                    </a:lnTo>
                    <a:lnTo>
                      <a:pt x="2094" y="6"/>
                    </a:lnTo>
                    <a:lnTo>
                      <a:pt x="2072" y="2"/>
                    </a:lnTo>
                    <a:lnTo>
                      <a:pt x="2052" y="0"/>
                    </a:lnTo>
                    <a:lnTo>
                      <a:pt x="792" y="0"/>
                    </a:lnTo>
                    <a:lnTo>
                      <a:pt x="792" y="0"/>
                    </a:lnTo>
                    <a:lnTo>
                      <a:pt x="770" y="2"/>
                    </a:lnTo>
                    <a:lnTo>
                      <a:pt x="750" y="6"/>
                    </a:lnTo>
                    <a:lnTo>
                      <a:pt x="730" y="12"/>
                    </a:lnTo>
                    <a:lnTo>
                      <a:pt x="712" y="22"/>
                    </a:lnTo>
                    <a:lnTo>
                      <a:pt x="694" y="34"/>
                    </a:lnTo>
                    <a:lnTo>
                      <a:pt x="678" y="48"/>
                    </a:lnTo>
                    <a:lnTo>
                      <a:pt x="664" y="62"/>
                    </a:lnTo>
                    <a:lnTo>
                      <a:pt x="652" y="80"/>
                    </a:lnTo>
                    <a:lnTo>
                      <a:pt x="22" y="1172"/>
                    </a:lnTo>
                    <a:lnTo>
                      <a:pt x="22" y="1172"/>
                    </a:lnTo>
                    <a:lnTo>
                      <a:pt x="12" y="1192"/>
                    </a:lnTo>
                    <a:lnTo>
                      <a:pt x="6" y="1212"/>
                    </a:lnTo>
                    <a:lnTo>
                      <a:pt x="2" y="1232"/>
                    </a:lnTo>
                    <a:lnTo>
                      <a:pt x="0" y="1252"/>
                    </a:lnTo>
                    <a:lnTo>
                      <a:pt x="2" y="1272"/>
                    </a:lnTo>
                    <a:lnTo>
                      <a:pt x="6" y="1294"/>
                    </a:lnTo>
                    <a:lnTo>
                      <a:pt x="12" y="1314"/>
                    </a:lnTo>
                    <a:lnTo>
                      <a:pt x="22" y="1332"/>
                    </a:lnTo>
                    <a:lnTo>
                      <a:pt x="652" y="2424"/>
                    </a:lnTo>
                    <a:lnTo>
                      <a:pt x="652" y="2424"/>
                    </a:lnTo>
                    <a:lnTo>
                      <a:pt x="664" y="2442"/>
                    </a:lnTo>
                    <a:lnTo>
                      <a:pt x="678" y="2458"/>
                    </a:lnTo>
                    <a:lnTo>
                      <a:pt x="694" y="2472"/>
                    </a:lnTo>
                    <a:lnTo>
                      <a:pt x="712" y="2482"/>
                    </a:lnTo>
                    <a:lnTo>
                      <a:pt x="730" y="2492"/>
                    </a:lnTo>
                    <a:lnTo>
                      <a:pt x="750" y="2498"/>
                    </a:lnTo>
                    <a:lnTo>
                      <a:pt x="770" y="2502"/>
                    </a:lnTo>
                    <a:lnTo>
                      <a:pt x="792" y="2504"/>
                    </a:lnTo>
                    <a:lnTo>
                      <a:pt x="2052" y="2504"/>
                    </a:lnTo>
                    <a:lnTo>
                      <a:pt x="2052" y="2504"/>
                    </a:lnTo>
                    <a:lnTo>
                      <a:pt x="2072" y="2502"/>
                    </a:lnTo>
                    <a:lnTo>
                      <a:pt x="2094" y="2498"/>
                    </a:lnTo>
                    <a:lnTo>
                      <a:pt x="2114" y="2492"/>
                    </a:lnTo>
                    <a:lnTo>
                      <a:pt x="2132" y="2482"/>
                    </a:lnTo>
                    <a:lnTo>
                      <a:pt x="2148" y="2472"/>
                    </a:lnTo>
                    <a:lnTo>
                      <a:pt x="2164" y="2458"/>
                    </a:lnTo>
                    <a:lnTo>
                      <a:pt x="2178" y="2442"/>
                    </a:lnTo>
                    <a:lnTo>
                      <a:pt x="2190" y="2424"/>
                    </a:lnTo>
                    <a:lnTo>
                      <a:pt x="2820" y="1332"/>
                    </a:lnTo>
                    <a:lnTo>
                      <a:pt x="2820" y="1332"/>
                    </a:lnTo>
                    <a:lnTo>
                      <a:pt x="2830" y="1314"/>
                    </a:lnTo>
                    <a:lnTo>
                      <a:pt x="2836" y="1294"/>
                    </a:lnTo>
                    <a:lnTo>
                      <a:pt x="2840" y="1272"/>
                    </a:lnTo>
                    <a:lnTo>
                      <a:pt x="2842" y="1252"/>
                    </a:lnTo>
                    <a:lnTo>
                      <a:pt x="2840" y="1232"/>
                    </a:lnTo>
                    <a:lnTo>
                      <a:pt x="2836" y="1212"/>
                    </a:lnTo>
                    <a:lnTo>
                      <a:pt x="2830" y="1192"/>
                    </a:lnTo>
                    <a:lnTo>
                      <a:pt x="2820" y="1172"/>
                    </a:lnTo>
                    <a:lnTo>
                      <a:pt x="2820" y="1172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bg1"/>
                </a:solidFill>
                <a:prstDash val="dash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050"/>
              </a:p>
            </p:txBody>
          </p:sp>
        </p:grpSp>
        <p:sp>
          <p:nvSpPr>
            <p:cNvPr id="18" name="Rectangle 3"/>
            <p:cNvSpPr txBox="1">
              <a:spLocks noChangeArrowheads="1"/>
            </p:cNvSpPr>
            <p:nvPr/>
          </p:nvSpPr>
          <p:spPr bwMode="auto">
            <a:xfrm>
              <a:off x="3929933" y="3051079"/>
              <a:ext cx="1284136" cy="5845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</a:defRPr>
              </a:lvl9pPr>
            </a:lstStyle>
            <a:p>
              <a:pPr algn="ctr">
                <a:lnSpc>
                  <a:spcPct val="90000"/>
                </a:lnSpc>
                <a:buClr>
                  <a:prstClr val="white"/>
                </a:buClr>
                <a:defRPr/>
              </a:pPr>
              <a:endParaRPr lang="en-US" altLang="ko-KR" sz="2000" b="1" dirty="0">
                <a:solidFill>
                  <a:schemeClr val="bg1"/>
                </a:solidFill>
                <a:latin typeface="Calibri" panose="020F050202020403020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3161598" y="3676755"/>
            <a:ext cx="748308" cy="659309"/>
            <a:chOff x="3782044" y="2647343"/>
            <a:chExt cx="1579912" cy="1392011"/>
          </a:xfrm>
        </p:grpSpPr>
        <p:grpSp>
          <p:nvGrpSpPr>
            <p:cNvPr id="22" name="그룹 21"/>
            <p:cNvGrpSpPr/>
            <p:nvPr/>
          </p:nvGrpSpPr>
          <p:grpSpPr>
            <a:xfrm>
              <a:off x="3782044" y="2647343"/>
              <a:ext cx="1579912" cy="1392011"/>
              <a:chOff x="2780602" y="921772"/>
              <a:chExt cx="2592288" cy="2283987"/>
            </a:xfrm>
          </p:grpSpPr>
          <p:sp>
            <p:nvSpPr>
              <p:cNvPr id="24" name="Freeform 10"/>
              <p:cNvSpPr/>
              <p:nvPr userDrawn="1"/>
            </p:nvSpPr>
            <p:spPr bwMode="auto">
              <a:xfrm>
                <a:off x="2780602" y="921772"/>
                <a:ext cx="2592288" cy="2283987"/>
              </a:xfrm>
              <a:custGeom>
                <a:avLst/>
                <a:gdLst>
                  <a:gd name="T0" fmla="*/ 2820 w 2842"/>
                  <a:gd name="T1" fmla="*/ 1172 h 2504"/>
                  <a:gd name="T2" fmla="*/ 2190 w 2842"/>
                  <a:gd name="T3" fmla="*/ 80 h 2504"/>
                  <a:gd name="T4" fmla="*/ 2190 w 2842"/>
                  <a:gd name="T5" fmla="*/ 80 h 2504"/>
                  <a:gd name="T6" fmla="*/ 2178 w 2842"/>
                  <a:gd name="T7" fmla="*/ 62 h 2504"/>
                  <a:gd name="T8" fmla="*/ 2164 w 2842"/>
                  <a:gd name="T9" fmla="*/ 48 h 2504"/>
                  <a:gd name="T10" fmla="*/ 2148 w 2842"/>
                  <a:gd name="T11" fmla="*/ 34 h 2504"/>
                  <a:gd name="T12" fmla="*/ 2132 w 2842"/>
                  <a:gd name="T13" fmla="*/ 22 h 2504"/>
                  <a:gd name="T14" fmla="*/ 2114 w 2842"/>
                  <a:gd name="T15" fmla="*/ 12 h 2504"/>
                  <a:gd name="T16" fmla="*/ 2094 w 2842"/>
                  <a:gd name="T17" fmla="*/ 6 h 2504"/>
                  <a:gd name="T18" fmla="*/ 2072 w 2842"/>
                  <a:gd name="T19" fmla="*/ 2 h 2504"/>
                  <a:gd name="T20" fmla="*/ 2052 w 2842"/>
                  <a:gd name="T21" fmla="*/ 0 h 2504"/>
                  <a:gd name="T22" fmla="*/ 792 w 2842"/>
                  <a:gd name="T23" fmla="*/ 0 h 2504"/>
                  <a:gd name="T24" fmla="*/ 792 w 2842"/>
                  <a:gd name="T25" fmla="*/ 0 h 2504"/>
                  <a:gd name="T26" fmla="*/ 770 w 2842"/>
                  <a:gd name="T27" fmla="*/ 2 h 2504"/>
                  <a:gd name="T28" fmla="*/ 750 w 2842"/>
                  <a:gd name="T29" fmla="*/ 6 h 2504"/>
                  <a:gd name="T30" fmla="*/ 730 w 2842"/>
                  <a:gd name="T31" fmla="*/ 12 h 2504"/>
                  <a:gd name="T32" fmla="*/ 712 w 2842"/>
                  <a:gd name="T33" fmla="*/ 22 h 2504"/>
                  <a:gd name="T34" fmla="*/ 694 w 2842"/>
                  <a:gd name="T35" fmla="*/ 34 h 2504"/>
                  <a:gd name="T36" fmla="*/ 678 w 2842"/>
                  <a:gd name="T37" fmla="*/ 48 h 2504"/>
                  <a:gd name="T38" fmla="*/ 664 w 2842"/>
                  <a:gd name="T39" fmla="*/ 62 h 2504"/>
                  <a:gd name="T40" fmla="*/ 652 w 2842"/>
                  <a:gd name="T41" fmla="*/ 80 h 2504"/>
                  <a:gd name="T42" fmla="*/ 22 w 2842"/>
                  <a:gd name="T43" fmla="*/ 1172 h 2504"/>
                  <a:gd name="T44" fmla="*/ 22 w 2842"/>
                  <a:gd name="T45" fmla="*/ 1172 h 2504"/>
                  <a:gd name="T46" fmla="*/ 12 w 2842"/>
                  <a:gd name="T47" fmla="*/ 1192 h 2504"/>
                  <a:gd name="T48" fmla="*/ 6 w 2842"/>
                  <a:gd name="T49" fmla="*/ 1212 h 2504"/>
                  <a:gd name="T50" fmla="*/ 2 w 2842"/>
                  <a:gd name="T51" fmla="*/ 1232 h 2504"/>
                  <a:gd name="T52" fmla="*/ 0 w 2842"/>
                  <a:gd name="T53" fmla="*/ 1252 h 2504"/>
                  <a:gd name="T54" fmla="*/ 2 w 2842"/>
                  <a:gd name="T55" fmla="*/ 1272 h 2504"/>
                  <a:gd name="T56" fmla="*/ 6 w 2842"/>
                  <a:gd name="T57" fmla="*/ 1294 h 2504"/>
                  <a:gd name="T58" fmla="*/ 12 w 2842"/>
                  <a:gd name="T59" fmla="*/ 1314 h 2504"/>
                  <a:gd name="T60" fmla="*/ 22 w 2842"/>
                  <a:gd name="T61" fmla="*/ 1332 h 2504"/>
                  <a:gd name="T62" fmla="*/ 652 w 2842"/>
                  <a:gd name="T63" fmla="*/ 2424 h 2504"/>
                  <a:gd name="T64" fmla="*/ 652 w 2842"/>
                  <a:gd name="T65" fmla="*/ 2424 h 2504"/>
                  <a:gd name="T66" fmla="*/ 664 w 2842"/>
                  <a:gd name="T67" fmla="*/ 2442 h 2504"/>
                  <a:gd name="T68" fmla="*/ 678 w 2842"/>
                  <a:gd name="T69" fmla="*/ 2458 h 2504"/>
                  <a:gd name="T70" fmla="*/ 694 w 2842"/>
                  <a:gd name="T71" fmla="*/ 2472 h 2504"/>
                  <a:gd name="T72" fmla="*/ 712 w 2842"/>
                  <a:gd name="T73" fmla="*/ 2482 h 2504"/>
                  <a:gd name="T74" fmla="*/ 730 w 2842"/>
                  <a:gd name="T75" fmla="*/ 2492 h 2504"/>
                  <a:gd name="T76" fmla="*/ 750 w 2842"/>
                  <a:gd name="T77" fmla="*/ 2498 h 2504"/>
                  <a:gd name="T78" fmla="*/ 770 w 2842"/>
                  <a:gd name="T79" fmla="*/ 2502 h 2504"/>
                  <a:gd name="T80" fmla="*/ 792 w 2842"/>
                  <a:gd name="T81" fmla="*/ 2504 h 2504"/>
                  <a:gd name="T82" fmla="*/ 2052 w 2842"/>
                  <a:gd name="T83" fmla="*/ 2504 h 2504"/>
                  <a:gd name="T84" fmla="*/ 2052 w 2842"/>
                  <a:gd name="T85" fmla="*/ 2504 h 2504"/>
                  <a:gd name="T86" fmla="*/ 2072 w 2842"/>
                  <a:gd name="T87" fmla="*/ 2502 h 2504"/>
                  <a:gd name="T88" fmla="*/ 2094 w 2842"/>
                  <a:gd name="T89" fmla="*/ 2498 h 2504"/>
                  <a:gd name="T90" fmla="*/ 2114 w 2842"/>
                  <a:gd name="T91" fmla="*/ 2492 h 2504"/>
                  <a:gd name="T92" fmla="*/ 2132 w 2842"/>
                  <a:gd name="T93" fmla="*/ 2482 h 2504"/>
                  <a:gd name="T94" fmla="*/ 2148 w 2842"/>
                  <a:gd name="T95" fmla="*/ 2472 h 2504"/>
                  <a:gd name="T96" fmla="*/ 2164 w 2842"/>
                  <a:gd name="T97" fmla="*/ 2458 h 2504"/>
                  <a:gd name="T98" fmla="*/ 2178 w 2842"/>
                  <a:gd name="T99" fmla="*/ 2442 h 2504"/>
                  <a:gd name="T100" fmla="*/ 2190 w 2842"/>
                  <a:gd name="T101" fmla="*/ 2424 h 2504"/>
                  <a:gd name="T102" fmla="*/ 2820 w 2842"/>
                  <a:gd name="T103" fmla="*/ 1332 h 2504"/>
                  <a:gd name="T104" fmla="*/ 2820 w 2842"/>
                  <a:gd name="T105" fmla="*/ 1332 h 2504"/>
                  <a:gd name="T106" fmla="*/ 2830 w 2842"/>
                  <a:gd name="T107" fmla="*/ 1314 h 2504"/>
                  <a:gd name="T108" fmla="*/ 2836 w 2842"/>
                  <a:gd name="T109" fmla="*/ 1294 h 2504"/>
                  <a:gd name="T110" fmla="*/ 2840 w 2842"/>
                  <a:gd name="T111" fmla="*/ 1272 h 2504"/>
                  <a:gd name="T112" fmla="*/ 2842 w 2842"/>
                  <a:gd name="T113" fmla="*/ 1252 h 2504"/>
                  <a:gd name="T114" fmla="*/ 2840 w 2842"/>
                  <a:gd name="T115" fmla="*/ 1232 h 2504"/>
                  <a:gd name="T116" fmla="*/ 2836 w 2842"/>
                  <a:gd name="T117" fmla="*/ 1212 h 2504"/>
                  <a:gd name="T118" fmla="*/ 2830 w 2842"/>
                  <a:gd name="T119" fmla="*/ 1192 h 2504"/>
                  <a:gd name="T120" fmla="*/ 2820 w 2842"/>
                  <a:gd name="T121" fmla="*/ 1172 h 2504"/>
                  <a:gd name="T122" fmla="*/ 2820 w 2842"/>
                  <a:gd name="T123" fmla="*/ 1172 h 2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842" h="2504">
                    <a:moveTo>
                      <a:pt x="2820" y="1172"/>
                    </a:moveTo>
                    <a:lnTo>
                      <a:pt x="2190" y="80"/>
                    </a:lnTo>
                    <a:lnTo>
                      <a:pt x="2190" y="80"/>
                    </a:lnTo>
                    <a:lnTo>
                      <a:pt x="2178" y="62"/>
                    </a:lnTo>
                    <a:lnTo>
                      <a:pt x="2164" y="48"/>
                    </a:lnTo>
                    <a:lnTo>
                      <a:pt x="2148" y="34"/>
                    </a:lnTo>
                    <a:lnTo>
                      <a:pt x="2132" y="22"/>
                    </a:lnTo>
                    <a:lnTo>
                      <a:pt x="2114" y="12"/>
                    </a:lnTo>
                    <a:lnTo>
                      <a:pt x="2094" y="6"/>
                    </a:lnTo>
                    <a:lnTo>
                      <a:pt x="2072" y="2"/>
                    </a:lnTo>
                    <a:lnTo>
                      <a:pt x="2052" y="0"/>
                    </a:lnTo>
                    <a:lnTo>
                      <a:pt x="792" y="0"/>
                    </a:lnTo>
                    <a:lnTo>
                      <a:pt x="792" y="0"/>
                    </a:lnTo>
                    <a:lnTo>
                      <a:pt x="770" y="2"/>
                    </a:lnTo>
                    <a:lnTo>
                      <a:pt x="750" y="6"/>
                    </a:lnTo>
                    <a:lnTo>
                      <a:pt x="730" y="12"/>
                    </a:lnTo>
                    <a:lnTo>
                      <a:pt x="712" y="22"/>
                    </a:lnTo>
                    <a:lnTo>
                      <a:pt x="694" y="34"/>
                    </a:lnTo>
                    <a:lnTo>
                      <a:pt x="678" y="48"/>
                    </a:lnTo>
                    <a:lnTo>
                      <a:pt x="664" y="62"/>
                    </a:lnTo>
                    <a:lnTo>
                      <a:pt x="652" y="80"/>
                    </a:lnTo>
                    <a:lnTo>
                      <a:pt x="22" y="1172"/>
                    </a:lnTo>
                    <a:lnTo>
                      <a:pt x="22" y="1172"/>
                    </a:lnTo>
                    <a:lnTo>
                      <a:pt x="12" y="1192"/>
                    </a:lnTo>
                    <a:lnTo>
                      <a:pt x="6" y="1212"/>
                    </a:lnTo>
                    <a:lnTo>
                      <a:pt x="2" y="1232"/>
                    </a:lnTo>
                    <a:lnTo>
                      <a:pt x="0" y="1252"/>
                    </a:lnTo>
                    <a:lnTo>
                      <a:pt x="2" y="1272"/>
                    </a:lnTo>
                    <a:lnTo>
                      <a:pt x="6" y="1294"/>
                    </a:lnTo>
                    <a:lnTo>
                      <a:pt x="12" y="1314"/>
                    </a:lnTo>
                    <a:lnTo>
                      <a:pt x="22" y="1332"/>
                    </a:lnTo>
                    <a:lnTo>
                      <a:pt x="652" y="2424"/>
                    </a:lnTo>
                    <a:lnTo>
                      <a:pt x="652" y="2424"/>
                    </a:lnTo>
                    <a:lnTo>
                      <a:pt x="664" y="2442"/>
                    </a:lnTo>
                    <a:lnTo>
                      <a:pt x="678" y="2458"/>
                    </a:lnTo>
                    <a:lnTo>
                      <a:pt x="694" y="2472"/>
                    </a:lnTo>
                    <a:lnTo>
                      <a:pt x="712" y="2482"/>
                    </a:lnTo>
                    <a:lnTo>
                      <a:pt x="730" y="2492"/>
                    </a:lnTo>
                    <a:lnTo>
                      <a:pt x="750" y="2498"/>
                    </a:lnTo>
                    <a:lnTo>
                      <a:pt x="770" y="2502"/>
                    </a:lnTo>
                    <a:lnTo>
                      <a:pt x="792" y="2504"/>
                    </a:lnTo>
                    <a:lnTo>
                      <a:pt x="2052" y="2504"/>
                    </a:lnTo>
                    <a:lnTo>
                      <a:pt x="2052" y="2504"/>
                    </a:lnTo>
                    <a:lnTo>
                      <a:pt x="2072" y="2502"/>
                    </a:lnTo>
                    <a:lnTo>
                      <a:pt x="2094" y="2498"/>
                    </a:lnTo>
                    <a:lnTo>
                      <a:pt x="2114" y="2492"/>
                    </a:lnTo>
                    <a:lnTo>
                      <a:pt x="2132" y="2482"/>
                    </a:lnTo>
                    <a:lnTo>
                      <a:pt x="2148" y="2472"/>
                    </a:lnTo>
                    <a:lnTo>
                      <a:pt x="2164" y="2458"/>
                    </a:lnTo>
                    <a:lnTo>
                      <a:pt x="2178" y="2442"/>
                    </a:lnTo>
                    <a:lnTo>
                      <a:pt x="2190" y="2424"/>
                    </a:lnTo>
                    <a:lnTo>
                      <a:pt x="2820" y="1332"/>
                    </a:lnTo>
                    <a:lnTo>
                      <a:pt x="2820" y="1332"/>
                    </a:lnTo>
                    <a:lnTo>
                      <a:pt x="2830" y="1314"/>
                    </a:lnTo>
                    <a:lnTo>
                      <a:pt x="2836" y="1294"/>
                    </a:lnTo>
                    <a:lnTo>
                      <a:pt x="2840" y="1272"/>
                    </a:lnTo>
                    <a:lnTo>
                      <a:pt x="2842" y="1252"/>
                    </a:lnTo>
                    <a:lnTo>
                      <a:pt x="2840" y="1232"/>
                    </a:lnTo>
                    <a:lnTo>
                      <a:pt x="2836" y="1212"/>
                    </a:lnTo>
                    <a:lnTo>
                      <a:pt x="2830" y="1192"/>
                    </a:lnTo>
                    <a:lnTo>
                      <a:pt x="2820" y="1172"/>
                    </a:lnTo>
                    <a:lnTo>
                      <a:pt x="2820" y="1172"/>
                    </a:lnTo>
                    <a:close/>
                  </a:path>
                </a:pathLst>
              </a:custGeom>
              <a:solidFill>
                <a:srgbClr val="363435"/>
              </a:solidFill>
              <a:ln>
                <a:gradFill>
                  <a:gsLst>
                    <a:gs pos="0">
                      <a:schemeClr val="accent1">
                        <a:tint val="66000"/>
                        <a:satMod val="160000"/>
                        <a:alpha val="0"/>
                      </a:schemeClr>
                    </a:gs>
                    <a:gs pos="100000">
                      <a:schemeClr val="bg1"/>
                    </a:gs>
                  </a:gsLst>
                  <a:lin ang="5400000" scaled="0"/>
                </a:gradFill>
              </a:ln>
              <a:effectLst>
                <a:outerShdw blurRad="139700" dist="114300" dir="5400000" sx="99000" sy="99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050"/>
              </a:p>
            </p:txBody>
          </p:sp>
          <p:sp>
            <p:nvSpPr>
              <p:cNvPr id="25" name="Freeform 10"/>
              <p:cNvSpPr/>
              <p:nvPr userDrawn="1"/>
            </p:nvSpPr>
            <p:spPr bwMode="auto">
              <a:xfrm>
                <a:off x="2879743" y="1009122"/>
                <a:ext cx="2394006" cy="2109286"/>
              </a:xfrm>
              <a:custGeom>
                <a:avLst/>
                <a:gdLst>
                  <a:gd name="T0" fmla="*/ 2820 w 2842"/>
                  <a:gd name="T1" fmla="*/ 1172 h 2504"/>
                  <a:gd name="T2" fmla="*/ 2190 w 2842"/>
                  <a:gd name="T3" fmla="*/ 80 h 2504"/>
                  <a:gd name="T4" fmla="*/ 2190 w 2842"/>
                  <a:gd name="T5" fmla="*/ 80 h 2504"/>
                  <a:gd name="T6" fmla="*/ 2178 w 2842"/>
                  <a:gd name="T7" fmla="*/ 62 h 2504"/>
                  <a:gd name="T8" fmla="*/ 2164 w 2842"/>
                  <a:gd name="T9" fmla="*/ 48 h 2504"/>
                  <a:gd name="T10" fmla="*/ 2148 w 2842"/>
                  <a:gd name="T11" fmla="*/ 34 h 2504"/>
                  <a:gd name="T12" fmla="*/ 2132 w 2842"/>
                  <a:gd name="T13" fmla="*/ 22 h 2504"/>
                  <a:gd name="T14" fmla="*/ 2114 w 2842"/>
                  <a:gd name="T15" fmla="*/ 12 h 2504"/>
                  <a:gd name="T16" fmla="*/ 2094 w 2842"/>
                  <a:gd name="T17" fmla="*/ 6 h 2504"/>
                  <a:gd name="T18" fmla="*/ 2072 w 2842"/>
                  <a:gd name="T19" fmla="*/ 2 h 2504"/>
                  <a:gd name="T20" fmla="*/ 2052 w 2842"/>
                  <a:gd name="T21" fmla="*/ 0 h 2504"/>
                  <a:gd name="T22" fmla="*/ 792 w 2842"/>
                  <a:gd name="T23" fmla="*/ 0 h 2504"/>
                  <a:gd name="T24" fmla="*/ 792 w 2842"/>
                  <a:gd name="T25" fmla="*/ 0 h 2504"/>
                  <a:gd name="T26" fmla="*/ 770 w 2842"/>
                  <a:gd name="T27" fmla="*/ 2 h 2504"/>
                  <a:gd name="T28" fmla="*/ 750 w 2842"/>
                  <a:gd name="T29" fmla="*/ 6 h 2504"/>
                  <a:gd name="T30" fmla="*/ 730 w 2842"/>
                  <a:gd name="T31" fmla="*/ 12 h 2504"/>
                  <a:gd name="T32" fmla="*/ 712 w 2842"/>
                  <a:gd name="T33" fmla="*/ 22 h 2504"/>
                  <a:gd name="T34" fmla="*/ 694 w 2842"/>
                  <a:gd name="T35" fmla="*/ 34 h 2504"/>
                  <a:gd name="T36" fmla="*/ 678 w 2842"/>
                  <a:gd name="T37" fmla="*/ 48 h 2504"/>
                  <a:gd name="T38" fmla="*/ 664 w 2842"/>
                  <a:gd name="T39" fmla="*/ 62 h 2504"/>
                  <a:gd name="T40" fmla="*/ 652 w 2842"/>
                  <a:gd name="T41" fmla="*/ 80 h 2504"/>
                  <a:gd name="T42" fmla="*/ 22 w 2842"/>
                  <a:gd name="T43" fmla="*/ 1172 h 2504"/>
                  <a:gd name="T44" fmla="*/ 22 w 2842"/>
                  <a:gd name="T45" fmla="*/ 1172 h 2504"/>
                  <a:gd name="T46" fmla="*/ 12 w 2842"/>
                  <a:gd name="T47" fmla="*/ 1192 h 2504"/>
                  <a:gd name="T48" fmla="*/ 6 w 2842"/>
                  <a:gd name="T49" fmla="*/ 1212 h 2504"/>
                  <a:gd name="T50" fmla="*/ 2 w 2842"/>
                  <a:gd name="T51" fmla="*/ 1232 h 2504"/>
                  <a:gd name="T52" fmla="*/ 0 w 2842"/>
                  <a:gd name="T53" fmla="*/ 1252 h 2504"/>
                  <a:gd name="T54" fmla="*/ 2 w 2842"/>
                  <a:gd name="T55" fmla="*/ 1272 h 2504"/>
                  <a:gd name="T56" fmla="*/ 6 w 2842"/>
                  <a:gd name="T57" fmla="*/ 1294 h 2504"/>
                  <a:gd name="T58" fmla="*/ 12 w 2842"/>
                  <a:gd name="T59" fmla="*/ 1314 h 2504"/>
                  <a:gd name="T60" fmla="*/ 22 w 2842"/>
                  <a:gd name="T61" fmla="*/ 1332 h 2504"/>
                  <a:gd name="T62" fmla="*/ 652 w 2842"/>
                  <a:gd name="T63" fmla="*/ 2424 h 2504"/>
                  <a:gd name="T64" fmla="*/ 652 w 2842"/>
                  <a:gd name="T65" fmla="*/ 2424 h 2504"/>
                  <a:gd name="T66" fmla="*/ 664 w 2842"/>
                  <a:gd name="T67" fmla="*/ 2442 h 2504"/>
                  <a:gd name="T68" fmla="*/ 678 w 2842"/>
                  <a:gd name="T69" fmla="*/ 2458 h 2504"/>
                  <a:gd name="T70" fmla="*/ 694 w 2842"/>
                  <a:gd name="T71" fmla="*/ 2472 h 2504"/>
                  <a:gd name="T72" fmla="*/ 712 w 2842"/>
                  <a:gd name="T73" fmla="*/ 2482 h 2504"/>
                  <a:gd name="T74" fmla="*/ 730 w 2842"/>
                  <a:gd name="T75" fmla="*/ 2492 h 2504"/>
                  <a:gd name="T76" fmla="*/ 750 w 2842"/>
                  <a:gd name="T77" fmla="*/ 2498 h 2504"/>
                  <a:gd name="T78" fmla="*/ 770 w 2842"/>
                  <a:gd name="T79" fmla="*/ 2502 h 2504"/>
                  <a:gd name="T80" fmla="*/ 792 w 2842"/>
                  <a:gd name="T81" fmla="*/ 2504 h 2504"/>
                  <a:gd name="T82" fmla="*/ 2052 w 2842"/>
                  <a:gd name="T83" fmla="*/ 2504 h 2504"/>
                  <a:gd name="T84" fmla="*/ 2052 w 2842"/>
                  <a:gd name="T85" fmla="*/ 2504 h 2504"/>
                  <a:gd name="T86" fmla="*/ 2072 w 2842"/>
                  <a:gd name="T87" fmla="*/ 2502 h 2504"/>
                  <a:gd name="T88" fmla="*/ 2094 w 2842"/>
                  <a:gd name="T89" fmla="*/ 2498 h 2504"/>
                  <a:gd name="T90" fmla="*/ 2114 w 2842"/>
                  <a:gd name="T91" fmla="*/ 2492 h 2504"/>
                  <a:gd name="T92" fmla="*/ 2132 w 2842"/>
                  <a:gd name="T93" fmla="*/ 2482 h 2504"/>
                  <a:gd name="T94" fmla="*/ 2148 w 2842"/>
                  <a:gd name="T95" fmla="*/ 2472 h 2504"/>
                  <a:gd name="T96" fmla="*/ 2164 w 2842"/>
                  <a:gd name="T97" fmla="*/ 2458 h 2504"/>
                  <a:gd name="T98" fmla="*/ 2178 w 2842"/>
                  <a:gd name="T99" fmla="*/ 2442 h 2504"/>
                  <a:gd name="T100" fmla="*/ 2190 w 2842"/>
                  <a:gd name="T101" fmla="*/ 2424 h 2504"/>
                  <a:gd name="T102" fmla="*/ 2820 w 2842"/>
                  <a:gd name="T103" fmla="*/ 1332 h 2504"/>
                  <a:gd name="T104" fmla="*/ 2820 w 2842"/>
                  <a:gd name="T105" fmla="*/ 1332 h 2504"/>
                  <a:gd name="T106" fmla="*/ 2830 w 2842"/>
                  <a:gd name="T107" fmla="*/ 1314 h 2504"/>
                  <a:gd name="T108" fmla="*/ 2836 w 2842"/>
                  <a:gd name="T109" fmla="*/ 1294 h 2504"/>
                  <a:gd name="T110" fmla="*/ 2840 w 2842"/>
                  <a:gd name="T111" fmla="*/ 1272 h 2504"/>
                  <a:gd name="T112" fmla="*/ 2842 w 2842"/>
                  <a:gd name="T113" fmla="*/ 1252 h 2504"/>
                  <a:gd name="T114" fmla="*/ 2840 w 2842"/>
                  <a:gd name="T115" fmla="*/ 1232 h 2504"/>
                  <a:gd name="T116" fmla="*/ 2836 w 2842"/>
                  <a:gd name="T117" fmla="*/ 1212 h 2504"/>
                  <a:gd name="T118" fmla="*/ 2830 w 2842"/>
                  <a:gd name="T119" fmla="*/ 1192 h 2504"/>
                  <a:gd name="T120" fmla="*/ 2820 w 2842"/>
                  <a:gd name="T121" fmla="*/ 1172 h 2504"/>
                  <a:gd name="T122" fmla="*/ 2820 w 2842"/>
                  <a:gd name="T123" fmla="*/ 1172 h 2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842" h="2504">
                    <a:moveTo>
                      <a:pt x="2820" y="1172"/>
                    </a:moveTo>
                    <a:lnTo>
                      <a:pt x="2190" y="80"/>
                    </a:lnTo>
                    <a:lnTo>
                      <a:pt x="2190" y="80"/>
                    </a:lnTo>
                    <a:lnTo>
                      <a:pt x="2178" y="62"/>
                    </a:lnTo>
                    <a:lnTo>
                      <a:pt x="2164" y="48"/>
                    </a:lnTo>
                    <a:lnTo>
                      <a:pt x="2148" y="34"/>
                    </a:lnTo>
                    <a:lnTo>
                      <a:pt x="2132" y="22"/>
                    </a:lnTo>
                    <a:lnTo>
                      <a:pt x="2114" y="12"/>
                    </a:lnTo>
                    <a:lnTo>
                      <a:pt x="2094" y="6"/>
                    </a:lnTo>
                    <a:lnTo>
                      <a:pt x="2072" y="2"/>
                    </a:lnTo>
                    <a:lnTo>
                      <a:pt x="2052" y="0"/>
                    </a:lnTo>
                    <a:lnTo>
                      <a:pt x="792" y="0"/>
                    </a:lnTo>
                    <a:lnTo>
                      <a:pt x="792" y="0"/>
                    </a:lnTo>
                    <a:lnTo>
                      <a:pt x="770" y="2"/>
                    </a:lnTo>
                    <a:lnTo>
                      <a:pt x="750" y="6"/>
                    </a:lnTo>
                    <a:lnTo>
                      <a:pt x="730" y="12"/>
                    </a:lnTo>
                    <a:lnTo>
                      <a:pt x="712" y="22"/>
                    </a:lnTo>
                    <a:lnTo>
                      <a:pt x="694" y="34"/>
                    </a:lnTo>
                    <a:lnTo>
                      <a:pt x="678" y="48"/>
                    </a:lnTo>
                    <a:lnTo>
                      <a:pt x="664" y="62"/>
                    </a:lnTo>
                    <a:lnTo>
                      <a:pt x="652" y="80"/>
                    </a:lnTo>
                    <a:lnTo>
                      <a:pt x="22" y="1172"/>
                    </a:lnTo>
                    <a:lnTo>
                      <a:pt x="22" y="1172"/>
                    </a:lnTo>
                    <a:lnTo>
                      <a:pt x="12" y="1192"/>
                    </a:lnTo>
                    <a:lnTo>
                      <a:pt x="6" y="1212"/>
                    </a:lnTo>
                    <a:lnTo>
                      <a:pt x="2" y="1232"/>
                    </a:lnTo>
                    <a:lnTo>
                      <a:pt x="0" y="1252"/>
                    </a:lnTo>
                    <a:lnTo>
                      <a:pt x="2" y="1272"/>
                    </a:lnTo>
                    <a:lnTo>
                      <a:pt x="6" y="1294"/>
                    </a:lnTo>
                    <a:lnTo>
                      <a:pt x="12" y="1314"/>
                    </a:lnTo>
                    <a:lnTo>
                      <a:pt x="22" y="1332"/>
                    </a:lnTo>
                    <a:lnTo>
                      <a:pt x="652" y="2424"/>
                    </a:lnTo>
                    <a:lnTo>
                      <a:pt x="652" y="2424"/>
                    </a:lnTo>
                    <a:lnTo>
                      <a:pt x="664" y="2442"/>
                    </a:lnTo>
                    <a:lnTo>
                      <a:pt x="678" y="2458"/>
                    </a:lnTo>
                    <a:lnTo>
                      <a:pt x="694" y="2472"/>
                    </a:lnTo>
                    <a:lnTo>
                      <a:pt x="712" y="2482"/>
                    </a:lnTo>
                    <a:lnTo>
                      <a:pt x="730" y="2492"/>
                    </a:lnTo>
                    <a:lnTo>
                      <a:pt x="750" y="2498"/>
                    </a:lnTo>
                    <a:lnTo>
                      <a:pt x="770" y="2502"/>
                    </a:lnTo>
                    <a:lnTo>
                      <a:pt x="792" y="2504"/>
                    </a:lnTo>
                    <a:lnTo>
                      <a:pt x="2052" y="2504"/>
                    </a:lnTo>
                    <a:lnTo>
                      <a:pt x="2052" y="2504"/>
                    </a:lnTo>
                    <a:lnTo>
                      <a:pt x="2072" y="2502"/>
                    </a:lnTo>
                    <a:lnTo>
                      <a:pt x="2094" y="2498"/>
                    </a:lnTo>
                    <a:lnTo>
                      <a:pt x="2114" y="2492"/>
                    </a:lnTo>
                    <a:lnTo>
                      <a:pt x="2132" y="2482"/>
                    </a:lnTo>
                    <a:lnTo>
                      <a:pt x="2148" y="2472"/>
                    </a:lnTo>
                    <a:lnTo>
                      <a:pt x="2164" y="2458"/>
                    </a:lnTo>
                    <a:lnTo>
                      <a:pt x="2178" y="2442"/>
                    </a:lnTo>
                    <a:lnTo>
                      <a:pt x="2190" y="2424"/>
                    </a:lnTo>
                    <a:lnTo>
                      <a:pt x="2820" y="1332"/>
                    </a:lnTo>
                    <a:lnTo>
                      <a:pt x="2820" y="1332"/>
                    </a:lnTo>
                    <a:lnTo>
                      <a:pt x="2830" y="1314"/>
                    </a:lnTo>
                    <a:lnTo>
                      <a:pt x="2836" y="1294"/>
                    </a:lnTo>
                    <a:lnTo>
                      <a:pt x="2840" y="1272"/>
                    </a:lnTo>
                    <a:lnTo>
                      <a:pt x="2842" y="1252"/>
                    </a:lnTo>
                    <a:lnTo>
                      <a:pt x="2840" y="1232"/>
                    </a:lnTo>
                    <a:lnTo>
                      <a:pt x="2836" y="1212"/>
                    </a:lnTo>
                    <a:lnTo>
                      <a:pt x="2830" y="1192"/>
                    </a:lnTo>
                    <a:lnTo>
                      <a:pt x="2820" y="1172"/>
                    </a:lnTo>
                    <a:lnTo>
                      <a:pt x="2820" y="1172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bg1"/>
                </a:solidFill>
                <a:prstDash val="dash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050"/>
              </a:p>
            </p:txBody>
          </p:sp>
        </p:grpSp>
        <p:sp>
          <p:nvSpPr>
            <p:cNvPr id="23" name="Rectangle 3"/>
            <p:cNvSpPr txBox="1">
              <a:spLocks noChangeArrowheads="1"/>
            </p:cNvSpPr>
            <p:nvPr/>
          </p:nvSpPr>
          <p:spPr bwMode="auto">
            <a:xfrm>
              <a:off x="3929933" y="3051079"/>
              <a:ext cx="1284136" cy="5845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</a:defRPr>
              </a:lvl9pPr>
            </a:lstStyle>
            <a:p>
              <a:pPr algn="ctr">
                <a:lnSpc>
                  <a:spcPct val="90000"/>
                </a:lnSpc>
                <a:buClr>
                  <a:prstClr val="white"/>
                </a:buClr>
                <a:defRPr/>
              </a:pPr>
              <a:endParaRPr lang="en-US" altLang="ko-KR" sz="2000" b="1" dirty="0">
                <a:solidFill>
                  <a:schemeClr val="bg1"/>
                </a:solidFill>
                <a:latin typeface="Calibri" panose="020F050202020403020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3189983" y="1250176"/>
            <a:ext cx="3634276" cy="6769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t" anchorCtr="0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>
            <a:defPPr>
              <a:defRPr lang="ko-KR"/>
            </a:defPPr>
            <a:lvl1pPr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sz="1400">
                <a:solidFill>
                  <a:prstClr val="black">
                    <a:lumMod val="85000"/>
                    <a:lumOff val="15000"/>
                  </a:prstClr>
                </a:solidFill>
                <a:latin typeface="Microsoft Sans Serif" panose="020B0604020202020204" pitchFamily="34" charset="0"/>
                <a:ea typeface="Yoon 윤고딕 550_TT" pitchFamily="18" charset="-127"/>
                <a:cs typeface="Microsoft Sans Serif" panose="020B0604020202020204" pitchFamily="34" charset="0"/>
              </a:defRPr>
            </a:lvl1pPr>
          </a:lstStyle>
          <a:p>
            <a:pPr marL="0" lvl="1"/>
            <a:r>
              <a:rPr lang="zh-CN" altLang="zh-CN" sz="3200" b="1" dirty="0">
                <a:solidFill>
                  <a:srgbClr val="800000"/>
                </a:solidFill>
              </a:rPr>
              <a:t> </a:t>
            </a:r>
            <a:r>
              <a:rPr lang="zh-CN" altLang="zh-CN" sz="4400" b="1" dirty="0">
                <a:solidFill>
                  <a:srgbClr val="800000"/>
                </a:solidFill>
              </a:rPr>
              <a:t>What is it？</a:t>
            </a:r>
            <a:endParaRPr lang="en-US" altLang="ko-KR" sz="4400" b="1" dirty="0">
              <a:solidFill>
                <a:srgbClr val="E1B461"/>
              </a:solidFill>
              <a:latin typeface="Calibri" panose="020F050202020403020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3750781" y="2793410"/>
            <a:ext cx="3634276" cy="5537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t" anchorCtr="0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>
            <a:defPPr>
              <a:defRPr lang="ko-KR"/>
            </a:defPPr>
            <a:lvl1pPr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sz="1400">
                <a:solidFill>
                  <a:prstClr val="black">
                    <a:lumMod val="85000"/>
                    <a:lumOff val="15000"/>
                  </a:prstClr>
                </a:solidFill>
                <a:latin typeface="Microsoft Sans Serif" panose="020B0604020202020204" pitchFamily="34" charset="0"/>
                <a:ea typeface="Yoon 윤고딕 550_TT" pitchFamily="18" charset="-127"/>
                <a:cs typeface="Microsoft Sans Serif" panose="020B0604020202020204" pitchFamily="34" charset="0"/>
              </a:defRPr>
            </a:lvl1pPr>
          </a:lstStyle>
          <a:p>
            <a:pPr marL="0" lvl="1"/>
            <a:r>
              <a:rPr lang="en-US" altLang="ko-KR" sz="3600" b="1" dirty="0">
                <a:solidFill>
                  <a:srgbClr val="363435"/>
                </a:solidFill>
                <a:latin typeface="Calibri" panose="020F0502020204030204" charset="0"/>
                <a:ea typeface="Tahoma" panose="020B0604030504040204" pitchFamily="34" charset="0"/>
                <a:cs typeface="Tahoma" panose="020B0604030504040204" pitchFamily="34" charset="0"/>
              </a:rPr>
              <a:t>It`s a</a:t>
            </a:r>
            <a:r>
              <a:rPr lang="en-US" altLang="ko-KR" sz="3600" b="1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Calibri" panose="020F0502020204030204" charset="0"/>
                <a:ea typeface="Tahoma" panose="020B0604030504040204" pitchFamily="34" charset="0"/>
                <a:cs typeface="Tahoma" panose="020B0604030504040204" pitchFamily="34" charset="0"/>
              </a:rPr>
              <a:t> panda</a:t>
            </a:r>
            <a:r>
              <a:rPr lang="en-US" altLang="ko-KR" sz="3600" b="1" dirty="0">
                <a:solidFill>
                  <a:srgbClr val="363435"/>
                </a:solidFill>
                <a:latin typeface="Calibri" panose="020F050202020403020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grpSp>
        <p:nvGrpSpPr>
          <p:cNvPr id="38" name="그룹 37"/>
          <p:cNvGrpSpPr/>
          <p:nvPr/>
        </p:nvGrpSpPr>
        <p:grpSpPr>
          <a:xfrm>
            <a:off x="1008010" y="4531005"/>
            <a:ext cx="557717" cy="332944"/>
            <a:chOff x="6841163" y="3752382"/>
            <a:chExt cx="681506" cy="406844"/>
          </a:xfrm>
        </p:grpSpPr>
        <p:sp>
          <p:nvSpPr>
            <p:cNvPr id="39" name="Freeform 9"/>
            <p:cNvSpPr/>
            <p:nvPr/>
          </p:nvSpPr>
          <p:spPr bwMode="auto">
            <a:xfrm>
              <a:off x="6841163" y="3934778"/>
              <a:ext cx="328040" cy="224448"/>
            </a:xfrm>
            <a:custGeom>
              <a:avLst/>
              <a:gdLst>
                <a:gd name="T0" fmla="*/ 602 w 722"/>
                <a:gd name="T1" fmla="*/ 166 h 494"/>
                <a:gd name="T2" fmla="*/ 586 w 722"/>
                <a:gd name="T3" fmla="*/ 132 h 494"/>
                <a:gd name="T4" fmla="*/ 566 w 722"/>
                <a:gd name="T5" fmla="*/ 100 h 494"/>
                <a:gd name="T6" fmla="*/ 540 w 722"/>
                <a:gd name="T7" fmla="*/ 70 h 494"/>
                <a:gd name="T8" fmla="*/ 512 w 722"/>
                <a:gd name="T9" fmla="*/ 46 h 494"/>
                <a:gd name="T10" fmla="*/ 480 w 722"/>
                <a:gd name="T11" fmla="*/ 26 h 494"/>
                <a:gd name="T12" fmla="*/ 444 w 722"/>
                <a:gd name="T13" fmla="*/ 12 h 494"/>
                <a:gd name="T14" fmla="*/ 406 w 722"/>
                <a:gd name="T15" fmla="*/ 2 h 494"/>
                <a:gd name="T16" fmla="*/ 366 w 722"/>
                <a:gd name="T17" fmla="*/ 0 h 494"/>
                <a:gd name="T18" fmla="*/ 348 w 722"/>
                <a:gd name="T19" fmla="*/ 0 h 494"/>
                <a:gd name="T20" fmla="*/ 312 w 722"/>
                <a:gd name="T21" fmla="*/ 6 h 494"/>
                <a:gd name="T22" fmla="*/ 278 w 722"/>
                <a:gd name="T23" fmla="*/ 16 h 494"/>
                <a:gd name="T24" fmla="*/ 246 w 722"/>
                <a:gd name="T25" fmla="*/ 30 h 494"/>
                <a:gd name="T26" fmla="*/ 218 w 722"/>
                <a:gd name="T27" fmla="*/ 50 h 494"/>
                <a:gd name="T28" fmla="*/ 192 w 722"/>
                <a:gd name="T29" fmla="*/ 72 h 494"/>
                <a:gd name="T30" fmla="*/ 168 w 722"/>
                <a:gd name="T31" fmla="*/ 98 h 494"/>
                <a:gd name="T32" fmla="*/ 150 w 722"/>
                <a:gd name="T33" fmla="*/ 128 h 494"/>
                <a:gd name="T34" fmla="*/ 142 w 722"/>
                <a:gd name="T35" fmla="*/ 144 h 494"/>
                <a:gd name="T36" fmla="*/ 114 w 722"/>
                <a:gd name="T37" fmla="*/ 146 h 494"/>
                <a:gd name="T38" fmla="*/ 86 w 722"/>
                <a:gd name="T39" fmla="*/ 156 h 494"/>
                <a:gd name="T40" fmla="*/ 62 w 722"/>
                <a:gd name="T41" fmla="*/ 170 h 494"/>
                <a:gd name="T42" fmla="*/ 42 w 722"/>
                <a:gd name="T43" fmla="*/ 188 h 494"/>
                <a:gd name="T44" fmla="*/ 24 w 722"/>
                <a:gd name="T45" fmla="*/ 210 h 494"/>
                <a:gd name="T46" fmla="*/ 12 w 722"/>
                <a:gd name="T47" fmla="*/ 234 h 494"/>
                <a:gd name="T48" fmla="*/ 4 w 722"/>
                <a:gd name="T49" fmla="*/ 260 h 494"/>
                <a:gd name="T50" fmla="*/ 0 w 722"/>
                <a:gd name="T51" fmla="*/ 290 h 494"/>
                <a:gd name="T52" fmla="*/ 2 w 722"/>
                <a:gd name="T53" fmla="*/ 304 h 494"/>
                <a:gd name="T54" fmla="*/ 8 w 722"/>
                <a:gd name="T55" fmla="*/ 334 h 494"/>
                <a:gd name="T56" fmla="*/ 18 w 722"/>
                <a:gd name="T57" fmla="*/ 360 h 494"/>
                <a:gd name="T58" fmla="*/ 34 w 722"/>
                <a:gd name="T59" fmla="*/ 384 h 494"/>
                <a:gd name="T60" fmla="*/ 54 w 722"/>
                <a:gd name="T61" fmla="*/ 402 h 494"/>
                <a:gd name="T62" fmla="*/ 78 w 722"/>
                <a:gd name="T63" fmla="*/ 418 h 494"/>
                <a:gd name="T64" fmla="*/ 104 w 722"/>
                <a:gd name="T65" fmla="*/ 430 h 494"/>
                <a:gd name="T66" fmla="*/ 132 w 722"/>
                <a:gd name="T67" fmla="*/ 436 h 494"/>
                <a:gd name="T68" fmla="*/ 148 w 722"/>
                <a:gd name="T69" fmla="*/ 436 h 494"/>
                <a:gd name="T70" fmla="*/ 198 w 722"/>
                <a:gd name="T71" fmla="*/ 428 h 494"/>
                <a:gd name="T72" fmla="*/ 214 w 722"/>
                <a:gd name="T73" fmla="*/ 442 h 494"/>
                <a:gd name="T74" fmla="*/ 254 w 722"/>
                <a:gd name="T75" fmla="*/ 468 h 494"/>
                <a:gd name="T76" fmla="*/ 296 w 722"/>
                <a:gd name="T77" fmla="*/ 484 h 494"/>
                <a:gd name="T78" fmla="*/ 342 w 722"/>
                <a:gd name="T79" fmla="*/ 494 h 494"/>
                <a:gd name="T80" fmla="*/ 366 w 722"/>
                <a:gd name="T81" fmla="*/ 494 h 494"/>
                <a:gd name="T82" fmla="*/ 414 w 722"/>
                <a:gd name="T83" fmla="*/ 490 h 494"/>
                <a:gd name="T84" fmla="*/ 460 w 722"/>
                <a:gd name="T85" fmla="*/ 476 h 494"/>
                <a:gd name="T86" fmla="*/ 500 w 722"/>
                <a:gd name="T87" fmla="*/ 456 h 494"/>
                <a:gd name="T88" fmla="*/ 536 w 722"/>
                <a:gd name="T89" fmla="*/ 428 h 494"/>
                <a:gd name="T90" fmla="*/ 560 w 722"/>
                <a:gd name="T91" fmla="*/ 434 h 494"/>
                <a:gd name="T92" fmla="*/ 586 w 722"/>
                <a:gd name="T93" fmla="*/ 436 h 494"/>
                <a:gd name="T94" fmla="*/ 600 w 722"/>
                <a:gd name="T95" fmla="*/ 436 h 494"/>
                <a:gd name="T96" fmla="*/ 626 w 722"/>
                <a:gd name="T97" fmla="*/ 430 h 494"/>
                <a:gd name="T98" fmla="*/ 652 w 722"/>
                <a:gd name="T99" fmla="*/ 420 h 494"/>
                <a:gd name="T100" fmla="*/ 672 w 722"/>
                <a:gd name="T101" fmla="*/ 406 h 494"/>
                <a:gd name="T102" fmla="*/ 690 w 722"/>
                <a:gd name="T103" fmla="*/ 388 h 494"/>
                <a:gd name="T104" fmla="*/ 706 w 722"/>
                <a:gd name="T105" fmla="*/ 366 h 494"/>
                <a:gd name="T106" fmla="*/ 716 w 722"/>
                <a:gd name="T107" fmla="*/ 342 h 494"/>
                <a:gd name="T108" fmla="*/ 722 w 722"/>
                <a:gd name="T109" fmla="*/ 314 h 494"/>
                <a:gd name="T110" fmla="*/ 722 w 722"/>
                <a:gd name="T111" fmla="*/ 302 h 494"/>
                <a:gd name="T112" fmla="*/ 720 w 722"/>
                <a:gd name="T113" fmla="*/ 276 h 494"/>
                <a:gd name="T114" fmla="*/ 702 w 722"/>
                <a:gd name="T115" fmla="*/ 230 h 494"/>
                <a:gd name="T116" fmla="*/ 670 w 722"/>
                <a:gd name="T117" fmla="*/ 194 h 494"/>
                <a:gd name="T118" fmla="*/ 626 w 722"/>
                <a:gd name="T119" fmla="*/ 172 h 494"/>
                <a:gd name="T120" fmla="*/ 602 w 722"/>
                <a:gd name="T121" fmla="*/ 166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22" h="494">
                  <a:moveTo>
                    <a:pt x="602" y="166"/>
                  </a:moveTo>
                  <a:lnTo>
                    <a:pt x="602" y="166"/>
                  </a:lnTo>
                  <a:lnTo>
                    <a:pt x="594" y="148"/>
                  </a:lnTo>
                  <a:lnTo>
                    <a:pt x="586" y="132"/>
                  </a:lnTo>
                  <a:lnTo>
                    <a:pt x="576" y="116"/>
                  </a:lnTo>
                  <a:lnTo>
                    <a:pt x="566" y="100"/>
                  </a:lnTo>
                  <a:lnTo>
                    <a:pt x="554" y="84"/>
                  </a:lnTo>
                  <a:lnTo>
                    <a:pt x="540" y="70"/>
                  </a:lnTo>
                  <a:lnTo>
                    <a:pt x="528" y="58"/>
                  </a:lnTo>
                  <a:lnTo>
                    <a:pt x="512" y="46"/>
                  </a:lnTo>
                  <a:lnTo>
                    <a:pt x="496" y="36"/>
                  </a:lnTo>
                  <a:lnTo>
                    <a:pt x="480" y="26"/>
                  </a:lnTo>
                  <a:lnTo>
                    <a:pt x="462" y="18"/>
                  </a:lnTo>
                  <a:lnTo>
                    <a:pt x="444" y="12"/>
                  </a:lnTo>
                  <a:lnTo>
                    <a:pt x="426" y="6"/>
                  </a:lnTo>
                  <a:lnTo>
                    <a:pt x="406" y="2"/>
                  </a:lnTo>
                  <a:lnTo>
                    <a:pt x="388" y="0"/>
                  </a:lnTo>
                  <a:lnTo>
                    <a:pt x="366" y="0"/>
                  </a:lnTo>
                  <a:lnTo>
                    <a:pt x="366" y="0"/>
                  </a:lnTo>
                  <a:lnTo>
                    <a:pt x="348" y="0"/>
                  </a:lnTo>
                  <a:lnTo>
                    <a:pt x="330" y="2"/>
                  </a:lnTo>
                  <a:lnTo>
                    <a:pt x="312" y="6"/>
                  </a:lnTo>
                  <a:lnTo>
                    <a:pt x="296" y="10"/>
                  </a:lnTo>
                  <a:lnTo>
                    <a:pt x="278" y="16"/>
                  </a:lnTo>
                  <a:lnTo>
                    <a:pt x="262" y="22"/>
                  </a:lnTo>
                  <a:lnTo>
                    <a:pt x="246" y="30"/>
                  </a:lnTo>
                  <a:lnTo>
                    <a:pt x="232" y="40"/>
                  </a:lnTo>
                  <a:lnTo>
                    <a:pt x="218" y="50"/>
                  </a:lnTo>
                  <a:lnTo>
                    <a:pt x="204" y="60"/>
                  </a:lnTo>
                  <a:lnTo>
                    <a:pt x="192" y="72"/>
                  </a:lnTo>
                  <a:lnTo>
                    <a:pt x="180" y="84"/>
                  </a:lnTo>
                  <a:lnTo>
                    <a:pt x="168" y="98"/>
                  </a:lnTo>
                  <a:lnTo>
                    <a:pt x="158" y="112"/>
                  </a:lnTo>
                  <a:lnTo>
                    <a:pt x="150" y="128"/>
                  </a:lnTo>
                  <a:lnTo>
                    <a:pt x="142" y="144"/>
                  </a:lnTo>
                  <a:lnTo>
                    <a:pt x="142" y="144"/>
                  </a:lnTo>
                  <a:lnTo>
                    <a:pt x="128" y="144"/>
                  </a:lnTo>
                  <a:lnTo>
                    <a:pt x="114" y="146"/>
                  </a:lnTo>
                  <a:lnTo>
                    <a:pt x="100" y="150"/>
                  </a:lnTo>
                  <a:lnTo>
                    <a:pt x="86" y="156"/>
                  </a:lnTo>
                  <a:lnTo>
                    <a:pt x="74" y="162"/>
                  </a:lnTo>
                  <a:lnTo>
                    <a:pt x="62" y="170"/>
                  </a:lnTo>
                  <a:lnTo>
                    <a:pt x="52" y="178"/>
                  </a:lnTo>
                  <a:lnTo>
                    <a:pt x="42" y="188"/>
                  </a:lnTo>
                  <a:lnTo>
                    <a:pt x="32" y="198"/>
                  </a:lnTo>
                  <a:lnTo>
                    <a:pt x="24" y="210"/>
                  </a:lnTo>
                  <a:lnTo>
                    <a:pt x="18" y="222"/>
                  </a:lnTo>
                  <a:lnTo>
                    <a:pt x="12" y="234"/>
                  </a:lnTo>
                  <a:lnTo>
                    <a:pt x="6" y="246"/>
                  </a:lnTo>
                  <a:lnTo>
                    <a:pt x="4" y="260"/>
                  </a:lnTo>
                  <a:lnTo>
                    <a:pt x="2" y="276"/>
                  </a:lnTo>
                  <a:lnTo>
                    <a:pt x="0" y="290"/>
                  </a:lnTo>
                  <a:lnTo>
                    <a:pt x="0" y="290"/>
                  </a:lnTo>
                  <a:lnTo>
                    <a:pt x="2" y="304"/>
                  </a:lnTo>
                  <a:lnTo>
                    <a:pt x="4" y="320"/>
                  </a:lnTo>
                  <a:lnTo>
                    <a:pt x="8" y="334"/>
                  </a:lnTo>
                  <a:lnTo>
                    <a:pt x="12" y="346"/>
                  </a:lnTo>
                  <a:lnTo>
                    <a:pt x="18" y="360"/>
                  </a:lnTo>
                  <a:lnTo>
                    <a:pt x="26" y="372"/>
                  </a:lnTo>
                  <a:lnTo>
                    <a:pt x="34" y="384"/>
                  </a:lnTo>
                  <a:lnTo>
                    <a:pt x="44" y="394"/>
                  </a:lnTo>
                  <a:lnTo>
                    <a:pt x="54" y="402"/>
                  </a:lnTo>
                  <a:lnTo>
                    <a:pt x="66" y="412"/>
                  </a:lnTo>
                  <a:lnTo>
                    <a:pt x="78" y="418"/>
                  </a:lnTo>
                  <a:lnTo>
                    <a:pt x="90" y="424"/>
                  </a:lnTo>
                  <a:lnTo>
                    <a:pt x="104" y="430"/>
                  </a:lnTo>
                  <a:lnTo>
                    <a:pt x="118" y="434"/>
                  </a:lnTo>
                  <a:lnTo>
                    <a:pt x="132" y="436"/>
                  </a:lnTo>
                  <a:lnTo>
                    <a:pt x="148" y="436"/>
                  </a:lnTo>
                  <a:lnTo>
                    <a:pt x="148" y="436"/>
                  </a:lnTo>
                  <a:lnTo>
                    <a:pt x="174" y="434"/>
                  </a:lnTo>
                  <a:lnTo>
                    <a:pt x="198" y="428"/>
                  </a:lnTo>
                  <a:lnTo>
                    <a:pt x="198" y="428"/>
                  </a:lnTo>
                  <a:lnTo>
                    <a:pt x="214" y="442"/>
                  </a:lnTo>
                  <a:lnTo>
                    <a:pt x="234" y="456"/>
                  </a:lnTo>
                  <a:lnTo>
                    <a:pt x="254" y="468"/>
                  </a:lnTo>
                  <a:lnTo>
                    <a:pt x="274" y="476"/>
                  </a:lnTo>
                  <a:lnTo>
                    <a:pt x="296" y="484"/>
                  </a:lnTo>
                  <a:lnTo>
                    <a:pt x="320" y="490"/>
                  </a:lnTo>
                  <a:lnTo>
                    <a:pt x="342" y="494"/>
                  </a:lnTo>
                  <a:lnTo>
                    <a:pt x="366" y="494"/>
                  </a:lnTo>
                  <a:lnTo>
                    <a:pt x="366" y="494"/>
                  </a:lnTo>
                  <a:lnTo>
                    <a:pt x="392" y="494"/>
                  </a:lnTo>
                  <a:lnTo>
                    <a:pt x="414" y="490"/>
                  </a:lnTo>
                  <a:lnTo>
                    <a:pt x="438" y="484"/>
                  </a:lnTo>
                  <a:lnTo>
                    <a:pt x="460" y="476"/>
                  </a:lnTo>
                  <a:lnTo>
                    <a:pt x="480" y="466"/>
                  </a:lnTo>
                  <a:lnTo>
                    <a:pt x="500" y="456"/>
                  </a:lnTo>
                  <a:lnTo>
                    <a:pt x="520" y="442"/>
                  </a:lnTo>
                  <a:lnTo>
                    <a:pt x="536" y="428"/>
                  </a:lnTo>
                  <a:lnTo>
                    <a:pt x="536" y="428"/>
                  </a:lnTo>
                  <a:lnTo>
                    <a:pt x="560" y="434"/>
                  </a:lnTo>
                  <a:lnTo>
                    <a:pt x="574" y="436"/>
                  </a:lnTo>
                  <a:lnTo>
                    <a:pt x="586" y="436"/>
                  </a:lnTo>
                  <a:lnTo>
                    <a:pt x="586" y="436"/>
                  </a:lnTo>
                  <a:lnTo>
                    <a:pt x="600" y="436"/>
                  </a:lnTo>
                  <a:lnTo>
                    <a:pt x="614" y="434"/>
                  </a:lnTo>
                  <a:lnTo>
                    <a:pt x="626" y="430"/>
                  </a:lnTo>
                  <a:lnTo>
                    <a:pt x="640" y="426"/>
                  </a:lnTo>
                  <a:lnTo>
                    <a:pt x="652" y="420"/>
                  </a:lnTo>
                  <a:lnTo>
                    <a:pt x="662" y="414"/>
                  </a:lnTo>
                  <a:lnTo>
                    <a:pt x="672" y="406"/>
                  </a:lnTo>
                  <a:lnTo>
                    <a:pt x="682" y="396"/>
                  </a:lnTo>
                  <a:lnTo>
                    <a:pt x="690" y="388"/>
                  </a:lnTo>
                  <a:lnTo>
                    <a:pt x="698" y="376"/>
                  </a:lnTo>
                  <a:lnTo>
                    <a:pt x="706" y="366"/>
                  </a:lnTo>
                  <a:lnTo>
                    <a:pt x="712" y="354"/>
                  </a:lnTo>
                  <a:lnTo>
                    <a:pt x="716" y="342"/>
                  </a:lnTo>
                  <a:lnTo>
                    <a:pt x="720" y="328"/>
                  </a:lnTo>
                  <a:lnTo>
                    <a:pt x="722" y="314"/>
                  </a:lnTo>
                  <a:lnTo>
                    <a:pt x="722" y="302"/>
                  </a:lnTo>
                  <a:lnTo>
                    <a:pt x="722" y="302"/>
                  </a:lnTo>
                  <a:lnTo>
                    <a:pt x="722" y="288"/>
                  </a:lnTo>
                  <a:lnTo>
                    <a:pt x="720" y="276"/>
                  </a:lnTo>
                  <a:lnTo>
                    <a:pt x="712" y="252"/>
                  </a:lnTo>
                  <a:lnTo>
                    <a:pt x="702" y="230"/>
                  </a:lnTo>
                  <a:lnTo>
                    <a:pt x="686" y="210"/>
                  </a:lnTo>
                  <a:lnTo>
                    <a:pt x="670" y="194"/>
                  </a:lnTo>
                  <a:lnTo>
                    <a:pt x="648" y="180"/>
                  </a:lnTo>
                  <a:lnTo>
                    <a:pt x="626" y="172"/>
                  </a:lnTo>
                  <a:lnTo>
                    <a:pt x="602" y="166"/>
                  </a:lnTo>
                  <a:lnTo>
                    <a:pt x="602" y="166"/>
                  </a:lnTo>
                  <a:close/>
                </a:path>
              </a:pathLst>
            </a:custGeom>
            <a:noFill/>
            <a:ln w="9525">
              <a:solidFill>
                <a:schemeClr val="tx1">
                  <a:lumMod val="75000"/>
                  <a:lumOff val="25000"/>
                </a:schemeClr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40" name="Freeform 9"/>
            <p:cNvSpPr/>
            <p:nvPr/>
          </p:nvSpPr>
          <p:spPr bwMode="auto">
            <a:xfrm>
              <a:off x="7309889" y="3752382"/>
              <a:ext cx="212780" cy="145586"/>
            </a:xfrm>
            <a:custGeom>
              <a:avLst/>
              <a:gdLst>
                <a:gd name="T0" fmla="*/ 602 w 722"/>
                <a:gd name="T1" fmla="*/ 166 h 494"/>
                <a:gd name="T2" fmla="*/ 586 w 722"/>
                <a:gd name="T3" fmla="*/ 132 h 494"/>
                <a:gd name="T4" fmla="*/ 566 w 722"/>
                <a:gd name="T5" fmla="*/ 100 h 494"/>
                <a:gd name="T6" fmla="*/ 540 w 722"/>
                <a:gd name="T7" fmla="*/ 70 h 494"/>
                <a:gd name="T8" fmla="*/ 512 w 722"/>
                <a:gd name="T9" fmla="*/ 46 h 494"/>
                <a:gd name="T10" fmla="*/ 480 w 722"/>
                <a:gd name="T11" fmla="*/ 26 h 494"/>
                <a:gd name="T12" fmla="*/ 444 w 722"/>
                <a:gd name="T13" fmla="*/ 12 h 494"/>
                <a:gd name="T14" fmla="*/ 406 w 722"/>
                <a:gd name="T15" fmla="*/ 2 h 494"/>
                <a:gd name="T16" fmla="*/ 366 w 722"/>
                <a:gd name="T17" fmla="*/ 0 h 494"/>
                <a:gd name="T18" fmla="*/ 348 w 722"/>
                <a:gd name="T19" fmla="*/ 0 h 494"/>
                <a:gd name="T20" fmla="*/ 312 w 722"/>
                <a:gd name="T21" fmla="*/ 6 h 494"/>
                <a:gd name="T22" fmla="*/ 278 w 722"/>
                <a:gd name="T23" fmla="*/ 16 h 494"/>
                <a:gd name="T24" fmla="*/ 246 w 722"/>
                <a:gd name="T25" fmla="*/ 30 h 494"/>
                <a:gd name="T26" fmla="*/ 218 w 722"/>
                <a:gd name="T27" fmla="*/ 50 h 494"/>
                <a:gd name="T28" fmla="*/ 192 w 722"/>
                <a:gd name="T29" fmla="*/ 72 h 494"/>
                <a:gd name="T30" fmla="*/ 168 w 722"/>
                <a:gd name="T31" fmla="*/ 98 h 494"/>
                <a:gd name="T32" fmla="*/ 150 w 722"/>
                <a:gd name="T33" fmla="*/ 128 h 494"/>
                <a:gd name="T34" fmla="*/ 142 w 722"/>
                <a:gd name="T35" fmla="*/ 144 h 494"/>
                <a:gd name="T36" fmla="*/ 114 w 722"/>
                <a:gd name="T37" fmla="*/ 146 h 494"/>
                <a:gd name="T38" fmla="*/ 86 w 722"/>
                <a:gd name="T39" fmla="*/ 156 h 494"/>
                <a:gd name="T40" fmla="*/ 62 w 722"/>
                <a:gd name="T41" fmla="*/ 170 h 494"/>
                <a:gd name="T42" fmla="*/ 42 w 722"/>
                <a:gd name="T43" fmla="*/ 188 h 494"/>
                <a:gd name="T44" fmla="*/ 24 w 722"/>
                <a:gd name="T45" fmla="*/ 210 h 494"/>
                <a:gd name="T46" fmla="*/ 12 w 722"/>
                <a:gd name="T47" fmla="*/ 234 h 494"/>
                <a:gd name="T48" fmla="*/ 4 w 722"/>
                <a:gd name="T49" fmla="*/ 260 h 494"/>
                <a:gd name="T50" fmla="*/ 0 w 722"/>
                <a:gd name="T51" fmla="*/ 290 h 494"/>
                <a:gd name="T52" fmla="*/ 2 w 722"/>
                <a:gd name="T53" fmla="*/ 304 h 494"/>
                <a:gd name="T54" fmla="*/ 8 w 722"/>
                <a:gd name="T55" fmla="*/ 334 h 494"/>
                <a:gd name="T56" fmla="*/ 18 w 722"/>
                <a:gd name="T57" fmla="*/ 360 h 494"/>
                <a:gd name="T58" fmla="*/ 34 w 722"/>
                <a:gd name="T59" fmla="*/ 384 h 494"/>
                <a:gd name="T60" fmla="*/ 54 w 722"/>
                <a:gd name="T61" fmla="*/ 402 h 494"/>
                <a:gd name="T62" fmla="*/ 78 w 722"/>
                <a:gd name="T63" fmla="*/ 418 h 494"/>
                <a:gd name="T64" fmla="*/ 104 w 722"/>
                <a:gd name="T65" fmla="*/ 430 h 494"/>
                <a:gd name="T66" fmla="*/ 132 w 722"/>
                <a:gd name="T67" fmla="*/ 436 h 494"/>
                <a:gd name="T68" fmla="*/ 148 w 722"/>
                <a:gd name="T69" fmla="*/ 436 h 494"/>
                <a:gd name="T70" fmla="*/ 198 w 722"/>
                <a:gd name="T71" fmla="*/ 428 h 494"/>
                <a:gd name="T72" fmla="*/ 214 w 722"/>
                <a:gd name="T73" fmla="*/ 442 h 494"/>
                <a:gd name="T74" fmla="*/ 254 w 722"/>
                <a:gd name="T75" fmla="*/ 468 h 494"/>
                <a:gd name="T76" fmla="*/ 296 w 722"/>
                <a:gd name="T77" fmla="*/ 484 h 494"/>
                <a:gd name="T78" fmla="*/ 342 w 722"/>
                <a:gd name="T79" fmla="*/ 494 h 494"/>
                <a:gd name="T80" fmla="*/ 366 w 722"/>
                <a:gd name="T81" fmla="*/ 494 h 494"/>
                <a:gd name="T82" fmla="*/ 414 w 722"/>
                <a:gd name="T83" fmla="*/ 490 h 494"/>
                <a:gd name="T84" fmla="*/ 460 w 722"/>
                <a:gd name="T85" fmla="*/ 476 h 494"/>
                <a:gd name="T86" fmla="*/ 500 w 722"/>
                <a:gd name="T87" fmla="*/ 456 h 494"/>
                <a:gd name="T88" fmla="*/ 536 w 722"/>
                <a:gd name="T89" fmla="*/ 428 h 494"/>
                <a:gd name="T90" fmla="*/ 560 w 722"/>
                <a:gd name="T91" fmla="*/ 434 h 494"/>
                <a:gd name="T92" fmla="*/ 586 w 722"/>
                <a:gd name="T93" fmla="*/ 436 h 494"/>
                <a:gd name="T94" fmla="*/ 600 w 722"/>
                <a:gd name="T95" fmla="*/ 436 h 494"/>
                <a:gd name="T96" fmla="*/ 626 w 722"/>
                <a:gd name="T97" fmla="*/ 430 h 494"/>
                <a:gd name="T98" fmla="*/ 652 w 722"/>
                <a:gd name="T99" fmla="*/ 420 h 494"/>
                <a:gd name="T100" fmla="*/ 672 w 722"/>
                <a:gd name="T101" fmla="*/ 406 h 494"/>
                <a:gd name="T102" fmla="*/ 690 w 722"/>
                <a:gd name="T103" fmla="*/ 388 h 494"/>
                <a:gd name="T104" fmla="*/ 706 w 722"/>
                <a:gd name="T105" fmla="*/ 366 h 494"/>
                <a:gd name="T106" fmla="*/ 716 w 722"/>
                <a:gd name="T107" fmla="*/ 342 h 494"/>
                <a:gd name="T108" fmla="*/ 722 w 722"/>
                <a:gd name="T109" fmla="*/ 314 h 494"/>
                <a:gd name="T110" fmla="*/ 722 w 722"/>
                <a:gd name="T111" fmla="*/ 302 h 494"/>
                <a:gd name="T112" fmla="*/ 720 w 722"/>
                <a:gd name="T113" fmla="*/ 276 h 494"/>
                <a:gd name="T114" fmla="*/ 702 w 722"/>
                <a:gd name="T115" fmla="*/ 230 h 494"/>
                <a:gd name="T116" fmla="*/ 670 w 722"/>
                <a:gd name="T117" fmla="*/ 194 h 494"/>
                <a:gd name="T118" fmla="*/ 626 w 722"/>
                <a:gd name="T119" fmla="*/ 172 h 494"/>
                <a:gd name="T120" fmla="*/ 602 w 722"/>
                <a:gd name="T121" fmla="*/ 166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22" h="494">
                  <a:moveTo>
                    <a:pt x="602" y="166"/>
                  </a:moveTo>
                  <a:lnTo>
                    <a:pt x="602" y="166"/>
                  </a:lnTo>
                  <a:lnTo>
                    <a:pt x="594" y="148"/>
                  </a:lnTo>
                  <a:lnTo>
                    <a:pt x="586" y="132"/>
                  </a:lnTo>
                  <a:lnTo>
                    <a:pt x="576" y="116"/>
                  </a:lnTo>
                  <a:lnTo>
                    <a:pt x="566" y="100"/>
                  </a:lnTo>
                  <a:lnTo>
                    <a:pt x="554" y="84"/>
                  </a:lnTo>
                  <a:lnTo>
                    <a:pt x="540" y="70"/>
                  </a:lnTo>
                  <a:lnTo>
                    <a:pt x="528" y="58"/>
                  </a:lnTo>
                  <a:lnTo>
                    <a:pt x="512" y="46"/>
                  </a:lnTo>
                  <a:lnTo>
                    <a:pt x="496" y="36"/>
                  </a:lnTo>
                  <a:lnTo>
                    <a:pt x="480" y="26"/>
                  </a:lnTo>
                  <a:lnTo>
                    <a:pt x="462" y="18"/>
                  </a:lnTo>
                  <a:lnTo>
                    <a:pt x="444" y="12"/>
                  </a:lnTo>
                  <a:lnTo>
                    <a:pt x="426" y="6"/>
                  </a:lnTo>
                  <a:lnTo>
                    <a:pt x="406" y="2"/>
                  </a:lnTo>
                  <a:lnTo>
                    <a:pt x="388" y="0"/>
                  </a:lnTo>
                  <a:lnTo>
                    <a:pt x="366" y="0"/>
                  </a:lnTo>
                  <a:lnTo>
                    <a:pt x="366" y="0"/>
                  </a:lnTo>
                  <a:lnTo>
                    <a:pt x="348" y="0"/>
                  </a:lnTo>
                  <a:lnTo>
                    <a:pt x="330" y="2"/>
                  </a:lnTo>
                  <a:lnTo>
                    <a:pt x="312" y="6"/>
                  </a:lnTo>
                  <a:lnTo>
                    <a:pt x="296" y="10"/>
                  </a:lnTo>
                  <a:lnTo>
                    <a:pt x="278" y="16"/>
                  </a:lnTo>
                  <a:lnTo>
                    <a:pt x="262" y="22"/>
                  </a:lnTo>
                  <a:lnTo>
                    <a:pt x="246" y="30"/>
                  </a:lnTo>
                  <a:lnTo>
                    <a:pt x="232" y="40"/>
                  </a:lnTo>
                  <a:lnTo>
                    <a:pt x="218" y="50"/>
                  </a:lnTo>
                  <a:lnTo>
                    <a:pt x="204" y="60"/>
                  </a:lnTo>
                  <a:lnTo>
                    <a:pt x="192" y="72"/>
                  </a:lnTo>
                  <a:lnTo>
                    <a:pt x="180" y="84"/>
                  </a:lnTo>
                  <a:lnTo>
                    <a:pt x="168" y="98"/>
                  </a:lnTo>
                  <a:lnTo>
                    <a:pt x="158" y="112"/>
                  </a:lnTo>
                  <a:lnTo>
                    <a:pt x="150" y="128"/>
                  </a:lnTo>
                  <a:lnTo>
                    <a:pt x="142" y="144"/>
                  </a:lnTo>
                  <a:lnTo>
                    <a:pt x="142" y="144"/>
                  </a:lnTo>
                  <a:lnTo>
                    <a:pt x="128" y="144"/>
                  </a:lnTo>
                  <a:lnTo>
                    <a:pt x="114" y="146"/>
                  </a:lnTo>
                  <a:lnTo>
                    <a:pt x="100" y="150"/>
                  </a:lnTo>
                  <a:lnTo>
                    <a:pt x="86" y="156"/>
                  </a:lnTo>
                  <a:lnTo>
                    <a:pt x="74" y="162"/>
                  </a:lnTo>
                  <a:lnTo>
                    <a:pt x="62" y="170"/>
                  </a:lnTo>
                  <a:lnTo>
                    <a:pt x="52" y="178"/>
                  </a:lnTo>
                  <a:lnTo>
                    <a:pt x="42" y="188"/>
                  </a:lnTo>
                  <a:lnTo>
                    <a:pt x="32" y="198"/>
                  </a:lnTo>
                  <a:lnTo>
                    <a:pt x="24" y="210"/>
                  </a:lnTo>
                  <a:lnTo>
                    <a:pt x="18" y="222"/>
                  </a:lnTo>
                  <a:lnTo>
                    <a:pt x="12" y="234"/>
                  </a:lnTo>
                  <a:lnTo>
                    <a:pt x="6" y="246"/>
                  </a:lnTo>
                  <a:lnTo>
                    <a:pt x="4" y="260"/>
                  </a:lnTo>
                  <a:lnTo>
                    <a:pt x="2" y="276"/>
                  </a:lnTo>
                  <a:lnTo>
                    <a:pt x="0" y="290"/>
                  </a:lnTo>
                  <a:lnTo>
                    <a:pt x="0" y="290"/>
                  </a:lnTo>
                  <a:lnTo>
                    <a:pt x="2" y="304"/>
                  </a:lnTo>
                  <a:lnTo>
                    <a:pt x="4" y="320"/>
                  </a:lnTo>
                  <a:lnTo>
                    <a:pt x="8" y="334"/>
                  </a:lnTo>
                  <a:lnTo>
                    <a:pt x="12" y="346"/>
                  </a:lnTo>
                  <a:lnTo>
                    <a:pt x="18" y="360"/>
                  </a:lnTo>
                  <a:lnTo>
                    <a:pt x="26" y="372"/>
                  </a:lnTo>
                  <a:lnTo>
                    <a:pt x="34" y="384"/>
                  </a:lnTo>
                  <a:lnTo>
                    <a:pt x="44" y="394"/>
                  </a:lnTo>
                  <a:lnTo>
                    <a:pt x="54" y="402"/>
                  </a:lnTo>
                  <a:lnTo>
                    <a:pt x="66" y="412"/>
                  </a:lnTo>
                  <a:lnTo>
                    <a:pt x="78" y="418"/>
                  </a:lnTo>
                  <a:lnTo>
                    <a:pt x="90" y="424"/>
                  </a:lnTo>
                  <a:lnTo>
                    <a:pt x="104" y="430"/>
                  </a:lnTo>
                  <a:lnTo>
                    <a:pt x="118" y="434"/>
                  </a:lnTo>
                  <a:lnTo>
                    <a:pt x="132" y="436"/>
                  </a:lnTo>
                  <a:lnTo>
                    <a:pt x="148" y="436"/>
                  </a:lnTo>
                  <a:lnTo>
                    <a:pt x="148" y="436"/>
                  </a:lnTo>
                  <a:lnTo>
                    <a:pt x="174" y="434"/>
                  </a:lnTo>
                  <a:lnTo>
                    <a:pt x="198" y="428"/>
                  </a:lnTo>
                  <a:lnTo>
                    <a:pt x="198" y="428"/>
                  </a:lnTo>
                  <a:lnTo>
                    <a:pt x="214" y="442"/>
                  </a:lnTo>
                  <a:lnTo>
                    <a:pt x="234" y="456"/>
                  </a:lnTo>
                  <a:lnTo>
                    <a:pt x="254" y="468"/>
                  </a:lnTo>
                  <a:lnTo>
                    <a:pt x="274" y="476"/>
                  </a:lnTo>
                  <a:lnTo>
                    <a:pt x="296" y="484"/>
                  </a:lnTo>
                  <a:lnTo>
                    <a:pt x="320" y="490"/>
                  </a:lnTo>
                  <a:lnTo>
                    <a:pt x="342" y="494"/>
                  </a:lnTo>
                  <a:lnTo>
                    <a:pt x="366" y="494"/>
                  </a:lnTo>
                  <a:lnTo>
                    <a:pt x="366" y="494"/>
                  </a:lnTo>
                  <a:lnTo>
                    <a:pt x="392" y="494"/>
                  </a:lnTo>
                  <a:lnTo>
                    <a:pt x="414" y="490"/>
                  </a:lnTo>
                  <a:lnTo>
                    <a:pt x="438" y="484"/>
                  </a:lnTo>
                  <a:lnTo>
                    <a:pt x="460" y="476"/>
                  </a:lnTo>
                  <a:lnTo>
                    <a:pt x="480" y="466"/>
                  </a:lnTo>
                  <a:lnTo>
                    <a:pt x="500" y="456"/>
                  </a:lnTo>
                  <a:lnTo>
                    <a:pt x="520" y="442"/>
                  </a:lnTo>
                  <a:lnTo>
                    <a:pt x="536" y="428"/>
                  </a:lnTo>
                  <a:lnTo>
                    <a:pt x="536" y="428"/>
                  </a:lnTo>
                  <a:lnTo>
                    <a:pt x="560" y="434"/>
                  </a:lnTo>
                  <a:lnTo>
                    <a:pt x="574" y="436"/>
                  </a:lnTo>
                  <a:lnTo>
                    <a:pt x="586" y="436"/>
                  </a:lnTo>
                  <a:lnTo>
                    <a:pt x="586" y="436"/>
                  </a:lnTo>
                  <a:lnTo>
                    <a:pt x="600" y="436"/>
                  </a:lnTo>
                  <a:lnTo>
                    <a:pt x="614" y="434"/>
                  </a:lnTo>
                  <a:lnTo>
                    <a:pt x="626" y="430"/>
                  </a:lnTo>
                  <a:lnTo>
                    <a:pt x="640" y="426"/>
                  </a:lnTo>
                  <a:lnTo>
                    <a:pt x="652" y="420"/>
                  </a:lnTo>
                  <a:lnTo>
                    <a:pt x="662" y="414"/>
                  </a:lnTo>
                  <a:lnTo>
                    <a:pt x="672" y="406"/>
                  </a:lnTo>
                  <a:lnTo>
                    <a:pt x="682" y="396"/>
                  </a:lnTo>
                  <a:lnTo>
                    <a:pt x="690" y="388"/>
                  </a:lnTo>
                  <a:lnTo>
                    <a:pt x="698" y="376"/>
                  </a:lnTo>
                  <a:lnTo>
                    <a:pt x="706" y="366"/>
                  </a:lnTo>
                  <a:lnTo>
                    <a:pt x="712" y="354"/>
                  </a:lnTo>
                  <a:lnTo>
                    <a:pt x="716" y="342"/>
                  </a:lnTo>
                  <a:lnTo>
                    <a:pt x="720" y="328"/>
                  </a:lnTo>
                  <a:lnTo>
                    <a:pt x="722" y="314"/>
                  </a:lnTo>
                  <a:lnTo>
                    <a:pt x="722" y="302"/>
                  </a:lnTo>
                  <a:lnTo>
                    <a:pt x="722" y="302"/>
                  </a:lnTo>
                  <a:lnTo>
                    <a:pt x="722" y="288"/>
                  </a:lnTo>
                  <a:lnTo>
                    <a:pt x="720" y="276"/>
                  </a:lnTo>
                  <a:lnTo>
                    <a:pt x="712" y="252"/>
                  </a:lnTo>
                  <a:lnTo>
                    <a:pt x="702" y="230"/>
                  </a:lnTo>
                  <a:lnTo>
                    <a:pt x="686" y="210"/>
                  </a:lnTo>
                  <a:lnTo>
                    <a:pt x="670" y="194"/>
                  </a:lnTo>
                  <a:lnTo>
                    <a:pt x="648" y="180"/>
                  </a:lnTo>
                  <a:lnTo>
                    <a:pt x="626" y="172"/>
                  </a:lnTo>
                  <a:lnTo>
                    <a:pt x="602" y="166"/>
                  </a:lnTo>
                  <a:lnTo>
                    <a:pt x="602" y="166"/>
                  </a:lnTo>
                  <a:close/>
                </a:path>
              </a:pathLst>
            </a:custGeom>
            <a:noFill/>
            <a:ln w="9525">
              <a:solidFill>
                <a:schemeClr val="tx1">
                  <a:lumMod val="75000"/>
                  <a:lumOff val="25000"/>
                </a:schemeClr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grpSp>
        <p:nvGrpSpPr>
          <p:cNvPr id="41" name="그룹 40"/>
          <p:cNvGrpSpPr/>
          <p:nvPr/>
        </p:nvGrpSpPr>
        <p:grpSpPr>
          <a:xfrm rot="1111785">
            <a:off x="1291616" y="2183997"/>
            <a:ext cx="453699" cy="247076"/>
            <a:chOff x="6958821" y="3674078"/>
            <a:chExt cx="554401" cy="301916"/>
          </a:xfrm>
        </p:grpSpPr>
        <p:sp>
          <p:nvSpPr>
            <p:cNvPr id="42" name="포인트가 5개인 별 41"/>
            <p:cNvSpPr/>
            <p:nvPr/>
          </p:nvSpPr>
          <p:spPr>
            <a:xfrm>
              <a:off x="7211306" y="3674078"/>
              <a:ext cx="301916" cy="301916"/>
            </a:xfrm>
            <a:prstGeom prst="star5">
              <a:avLst>
                <a:gd name="adj" fmla="val 23005"/>
                <a:gd name="hf" fmla="val 105146"/>
                <a:gd name="vf" fmla="val 110557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43" name="포인트가 5개인 별 42"/>
            <p:cNvSpPr/>
            <p:nvPr/>
          </p:nvSpPr>
          <p:spPr>
            <a:xfrm rot="1176476">
              <a:off x="6958821" y="3680978"/>
              <a:ext cx="150958" cy="150958"/>
            </a:xfrm>
            <a:prstGeom prst="star5">
              <a:avLst>
                <a:gd name="adj" fmla="val 23005"/>
                <a:gd name="hf" fmla="val 105146"/>
                <a:gd name="vf" fmla="val 110557"/>
              </a:avLst>
            </a:prstGeom>
            <a:solidFill>
              <a:srgbClr val="3634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</p:grpSp>
      <p:pic>
        <p:nvPicPr>
          <p:cNvPr id="28" name="图片 27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679565" y="2073275"/>
            <a:ext cx="1327785" cy="1466850"/>
          </a:xfrm>
          <a:prstGeom prst="ellipse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>
          <a:xfrm>
            <a:off x="215908" y="0"/>
            <a:ext cx="8569647" cy="668522"/>
          </a:xfrm>
        </p:spPr>
        <p:txBody>
          <a:bodyPr/>
          <a:lstStyle/>
          <a:p>
            <a:r>
              <a:rPr lang="en-US" altLang="ko-KR" dirty="0"/>
              <a:t> answer the question:</a:t>
            </a:r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6982-6B67-48BF-BE88-CEE75E286A28}" type="slidenum">
              <a:rPr lang="ko-KR" altLang="en-US" smtClean="0"/>
              <a:t>7</a:t>
            </a:fld>
            <a:endParaRPr lang="ko-KR" altLang="en-US"/>
          </a:p>
        </p:txBody>
      </p:sp>
      <p:grpSp>
        <p:nvGrpSpPr>
          <p:cNvPr id="35" name="그룹 34"/>
          <p:cNvGrpSpPr/>
          <p:nvPr/>
        </p:nvGrpSpPr>
        <p:grpSpPr>
          <a:xfrm>
            <a:off x="7813821" y="1606458"/>
            <a:ext cx="725924" cy="321202"/>
            <a:chOff x="3644603" y="1543424"/>
            <a:chExt cx="858242" cy="379749"/>
          </a:xfrm>
        </p:grpSpPr>
        <p:sp>
          <p:nvSpPr>
            <p:cNvPr id="36" name="Freeform 9"/>
            <p:cNvSpPr/>
            <p:nvPr/>
          </p:nvSpPr>
          <p:spPr bwMode="auto">
            <a:xfrm>
              <a:off x="3644603" y="1576163"/>
              <a:ext cx="507169" cy="347010"/>
            </a:xfrm>
            <a:custGeom>
              <a:avLst/>
              <a:gdLst>
                <a:gd name="T0" fmla="*/ 602 w 722"/>
                <a:gd name="T1" fmla="*/ 166 h 494"/>
                <a:gd name="T2" fmla="*/ 586 w 722"/>
                <a:gd name="T3" fmla="*/ 132 h 494"/>
                <a:gd name="T4" fmla="*/ 566 w 722"/>
                <a:gd name="T5" fmla="*/ 100 h 494"/>
                <a:gd name="T6" fmla="*/ 540 w 722"/>
                <a:gd name="T7" fmla="*/ 70 h 494"/>
                <a:gd name="T8" fmla="*/ 512 w 722"/>
                <a:gd name="T9" fmla="*/ 46 h 494"/>
                <a:gd name="T10" fmla="*/ 480 w 722"/>
                <a:gd name="T11" fmla="*/ 26 h 494"/>
                <a:gd name="T12" fmla="*/ 444 w 722"/>
                <a:gd name="T13" fmla="*/ 12 h 494"/>
                <a:gd name="T14" fmla="*/ 406 w 722"/>
                <a:gd name="T15" fmla="*/ 2 h 494"/>
                <a:gd name="T16" fmla="*/ 366 w 722"/>
                <a:gd name="T17" fmla="*/ 0 h 494"/>
                <a:gd name="T18" fmla="*/ 348 w 722"/>
                <a:gd name="T19" fmla="*/ 0 h 494"/>
                <a:gd name="T20" fmla="*/ 312 w 722"/>
                <a:gd name="T21" fmla="*/ 6 h 494"/>
                <a:gd name="T22" fmla="*/ 278 w 722"/>
                <a:gd name="T23" fmla="*/ 16 h 494"/>
                <a:gd name="T24" fmla="*/ 246 w 722"/>
                <a:gd name="T25" fmla="*/ 30 h 494"/>
                <a:gd name="T26" fmla="*/ 218 w 722"/>
                <a:gd name="T27" fmla="*/ 50 h 494"/>
                <a:gd name="T28" fmla="*/ 192 w 722"/>
                <a:gd name="T29" fmla="*/ 72 h 494"/>
                <a:gd name="T30" fmla="*/ 168 w 722"/>
                <a:gd name="T31" fmla="*/ 98 h 494"/>
                <a:gd name="T32" fmla="*/ 150 w 722"/>
                <a:gd name="T33" fmla="*/ 128 h 494"/>
                <a:gd name="T34" fmla="*/ 142 w 722"/>
                <a:gd name="T35" fmla="*/ 144 h 494"/>
                <a:gd name="T36" fmla="*/ 114 w 722"/>
                <a:gd name="T37" fmla="*/ 146 h 494"/>
                <a:gd name="T38" fmla="*/ 86 w 722"/>
                <a:gd name="T39" fmla="*/ 156 h 494"/>
                <a:gd name="T40" fmla="*/ 62 w 722"/>
                <a:gd name="T41" fmla="*/ 170 h 494"/>
                <a:gd name="T42" fmla="*/ 42 w 722"/>
                <a:gd name="T43" fmla="*/ 188 h 494"/>
                <a:gd name="T44" fmla="*/ 24 w 722"/>
                <a:gd name="T45" fmla="*/ 210 h 494"/>
                <a:gd name="T46" fmla="*/ 12 w 722"/>
                <a:gd name="T47" fmla="*/ 234 h 494"/>
                <a:gd name="T48" fmla="*/ 4 w 722"/>
                <a:gd name="T49" fmla="*/ 260 h 494"/>
                <a:gd name="T50" fmla="*/ 0 w 722"/>
                <a:gd name="T51" fmla="*/ 290 h 494"/>
                <a:gd name="T52" fmla="*/ 2 w 722"/>
                <a:gd name="T53" fmla="*/ 304 h 494"/>
                <a:gd name="T54" fmla="*/ 8 w 722"/>
                <a:gd name="T55" fmla="*/ 334 h 494"/>
                <a:gd name="T56" fmla="*/ 18 w 722"/>
                <a:gd name="T57" fmla="*/ 360 h 494"/>
                <a:gd name="T58" fmla="*/ 34 w 722"/>
                <a:gd name="T59" fmla="*/ 384 h 494"/>
                <a:gd name="T60" fmla="*/ 54 w 722"/>
                <a:gd name="T61" fmla="*/ 402 h 494"/>
                <a:gd name="T62" fmla="*/ 78 w 722"/>
                <a:gd name="T63" fmla="*/ 418 h 494"/>
                <a:gd name="T64" fmla="*/ 104 w 722"/>
                <a:gd name="T65" fmla="*/ 430 h 494"/>
                <a:gd name="T66" fmla="*/ 132 w 722"/>
                <a:gd name="T67" fmla="*/ 436 h 494"/>
                <a:gd name="T68" fmla="*/ 148 w 722"/>
                <a:gd name="T69" fmla="*/ 436 h 494"/>
                <a:gd name="T70" fmla="*/ 198 w 722"/>
                <a:gd name="T71" fmla="*/ 428 h 494"/>
                <a:gd name="T72" fmla="*/ 214 w 722"/>
                <a:gd name="T73" fmla="*/ 442 h 494"/>
                <a:gd name="T74" fmla="*/ 254 w 722"/>
                <a:gd name="T75" fmla="*/ 468 h 494"/>
                <a:gd name="T76" fmla="*/ 296 w 722"/>
                <a:gd name="T77" fmla="*/ 484 h 494"/>
                <a:gd name="T78" fmla="*/ 342 w 722"/>
                <a:gd name="T79" fmla="*/ 494 h 494"/>
                <a:gd name="T80" fmla="*/ 366 w 722"/>
                <a:gd name="T81" fmla="*/ 494 h 494"/>
                <a:gd name="T82" fmla="*/ 414 w 722"/>
                <a:gd name="T83" fmla="*/ 490 h 494"/>
                <a:gd name="T84" fmla="*/ 460 w 722"/>
                <a:gd name="T85" fmla="*/ 476 h 494"/>
                <a:gd name="T86" fmla="*/ 500 w 722"/>
                <a:gd name="T87" fmla="*/ 456 h 494"/>
                <a:gd name="T88" fmla="*/ 536 w 722"/>
                <a:gd name="T89" fmla="*/ 428 h 494"/>
                <a:gd name="T90" fmla="*/ 560 w 722"/>
                <a:gd name="T91" fmla="*/ 434 h 494"/>
                <a:gd name="T92" fmla="*/ 586 w 722"/>
                <a:gd name="T93" fmla="*/ 436 h 494"/>
                <a:gd name="T94" fmla="*/ 600 w 722"/>
                <a:gd name="T95" fmla="*/ 436 h 494"/>
                <a:gd name="T96" fmla="*/ 626 w 722"/>
                <a:gd name="T97" fmla="*/ 430 h 494"/>
                <a:gd name="T98" fmla="*/ 652 w 722"/>
                <a:gd name="T99" fmla="*/ 420 h 494"/>
                <a:gd name="T100" fmla="*/ 672 w 722"/>
                <a:gd name="T101" fmla="*/ 406 h 494"/>
                <a:gd name="T102" fmla="*/ 690 w 722"/>
                <a:gd name="T103" fmla="*/ 388 h 494"/>
                <a:gd name="T104" fmla="*/ 706 w 722"/>
                <a:gd name="T105" fmla="*/ 366 h 494"/>
                <a:gd name="T106" fmla="*/ 716 w 722"/>
                <a:gd name="T107" fmla="*/ 342 h 494"/>
                <a:gd name="T108" fmla="*/ 722 w 722"/>
                <a:gd name="T109" fmla="*/ 314 h 494"/>
                <a:gd name="T110" fmla="*/ 722 w 722"/>
                <a:gd name="T111" fmla="*/ 302 h 494"/>
                <a:gd name="T112" fmla="*/ 720 w 722"/>
                <a:gd name="T113" fmla="*/ 276 h 494"/>
                <a:gd name="T114" fmla="*/ 702 w 722"/>
                <a:gd name="T115" fmla="*/ 230 h 494"/>
                <a:gd name="T116" fmla="*/ 670 w 722"/>
                <a:gd name="T117" fmla="*/ 194 h 494"/>
                <a:gd name="T118" fmla="*/ 626 w 722"/>
                <a:gd name="T119" fmla="*/ 172 h 494"/>
                <a:gd name="T120" fmla="*/ 602 w 722"/>
                <a:gd name="T121" fmla="*/ 166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22" h="494">
                  <a:moveTo>
                    <a:pt x="602" y="166"/>
                  </a:moveTo>
                  <a:lnTo>
                    <a:pt x="602" y="166"/>
                  </a:lnTo>
                  <a:lnTo>
                    <a:pt x="594" y="148"/>
                  </a:lnTo>
                  <a:lnTo>
                    <a:pt x="586" y="132"/>
                  </a:lnTo>
                  <a:lnTo>
                    <a:pt x="576" y="116"/>
                  </a:lnTo>
                  <a:lnTo>
                    <a:pt x="566" y="100"/>
                  </a:lnTo>
                  <a:lnTo>
                    <a:pt x="554" y="84"/>
                  </a:lnTo>
                  <a:lnTo>
                    <a:pt x="540" y="70"/>
                  </a:lnTo>
                  <a:lnTo>
                    <a:pt x="528" y="58"/>
                  </a:lnTo>
                  <a:lnTo>
                    <a:pt x="512" y="46"/>
                  </a:lnTo>
                  <a:lnTo>
                    <a:pt x="496" y="36"/>
                  </a:lnTo>
                  <a:lnTo>
                    <a:pt x="480" y="26"/>
                  </a:lnTo>
                  <a:lnTo>
                    <a:pt x="462" y="18"/>
                  </a:lnTo>
                  <a:lnTo>
                    <a:pt x="444" y="12"/>
                  </a:lnTo>
                  <a:lnTo>
                    <a:pt x="426" y="6"/>
                  </a:lnTo>
                  <a:lnTo>
                    <a:pt x="406" y="2"/>
                  </a:lnTo>
                  <a:lnTo>
                    <a:pt x="388" y="0"/>
                  </a:lnTo>
                  <a:lnTo>
                    <a:pt x="366" y="0"/>
                  </a:lnTo>
                  <a:lnTo>
                    <a:pt x="366" y="0"/>
                  </a:lnTo>
                  <a:lnTo>
                    <a:pt x="348" y="0"/>
                  </a:lnTo>
                  <a:lnTo>
                    <a:pt x="330" y="2"/>
                  </a:lnTo>
                  <a:lnTo>
                    <a:pt x="312" y="6"/>
                  </a:lnTo>
                  <a:lnTo>
                    <a:pt x="296" y="10"/>
                  </a:lnTo>
                  <a:lnTo>
                    <a:pt x="278" y="16"/>
                  </a:lnTo>
                  <a:lnTo>
                    <a:pt x="262" y="22"/>
                  </a:lnTo>
                  <a:lnTo>
                    <a:pt x="246" y="30"/>
                  </a:lnTo>
                  <a:lnTo>
                    <a:pt x="232" y="40"/>
                  </a:lnTo>
                  <a:lnTo>
                    <a:pt x="218" y="50"/>
                  </a:lnTo>
                  <a:lnTo>
                    <a:pt x="204" y="60"/>
                  </a:lnTo>
                  <a:lnTo>
                    <a:pt x="192" y="72"/>
                  </a:lnTo>
                  <a:lnTo>
                    <a:pt x="180" y="84"/>
                  </a:lnTo>
                  <a:lnTo>
                    <a:pt x="168" y="98"/>
                  </a:lnTo>
                  <a:lnTo>
                    <a:pt x="158" y="112"/>
                  </a:lnTo>
                  <a:lnTo>
                    <a:pt x="150" y="128"/>
                  </a:lnTo>
                  <a:lnTo>
                    <a:pt x="142" y="144"/>
                  </a:lnTo>
                  <a:lnTo>
                    <a:pt x="142" y="144"/>
                  </a:lnTo>
                  <a:lnTo>
                    <a:pt x="128" y="144"/>
                  </a:lnTo>
                  <a:lnTo>
                    <a:pt x="114" y="146"/>
                  </a:lnTo>
                  <a:lnTo>
                    <a:pt x="100" y="150"/>
                  </a:lnTo>
                  <a:lnTo>
                    <a:pt x="86" y="156"/>
                  </a:lnTo>
                  <a:lnTo>
                    <a:pt x="74" y="162"/>
                  </a:lnTo>
                  <a:lnTo>
                    <a:pt x="62" y="170"/>
                  </a:lnTo>
                  <a:lnTo>
                    <a:pt x="52" y="178"/>
                  </a:lnTo>
                  <a:lnTo>
                    <a:pt x="42" y="188"/>
                  </a:lnTo>
                  <a:lnTo>
                    <a:pt x="32" y="198"/>
                  </a:lnTo>
                  <a:lnTo>
                    <a:pt x="24" y="210"/>
                  </a:lnTo>
                  <a:lnTo>
                    <a:pt x="18" y="222"/>
                  </a:lnTo>
                  <a:lnTo>
                    <a:pt x="12" y="234"/>
                  </a:lnTo>
                  <a:lnTo>
                    <a:pt x="6" y="246"/>
                  </a:lnTo>
                  <a:lnTo>
                    <a:pt x="4" y="260"/>
                  </a:lnTo>
                  <a:lnTo>
                    <a:pt x="2" y="276"/>
                  </a:lnTo>
                  <a:lnTo>
                    <a:pt x="0" y="290"/>
                  </a:lnTo>
                  <a:lnTo>
                    <a:pt x="0" y="290"/>
                  </a:lnTo>
                  <a:lnTo>
                    <a:pt x="2" y="304"/>
                  </a:lnTo>
                  <a:lnTo>
                    <a:pt x="4" y="320"/>
                  </a:lnTo>
                  <a:lnTo>
                    <a:pt x="8" y="334"/>
                  </a:lnTo>
                  <a:lnTo>
                    <a:pt x="12" y="346"/>
                  </a:lnTo>
                  <a:lnTo>
                    <a:pt x="18" y="360"/>
                  </a:lnTo>
                  <a:lnTo>
                    <a:pt x="26" y="372"/>
                  </a:lnTo>
                  <a:lnTo>
                    <a:pt x="34" y="384"/>
                  </a:lnTo>
                  <a:lnTo>
                    <a:pt x="44" y="394"/>
                  </a:lnTo>
                  <a:lnTo>
                    <a:pt x="54" y="402"/>
                  </a:lnTo>
                  <a:lnTo>
                    <a:pt x="66" y="412"/>
                  </a:lnTo>
                  <a:lnTo>
                    <a:pt x="78" y="418"/>
                  </a:lnTo>
                  <a:lnTo>
                    <a:pt x="90" y="424"/>
                  </a:lnTo>
                  <a:lnTo>
                    <a:pt x="104" y="430"/>
                  </a:lnTo>
                  <a:lnTo>
                    <a:pt x="118" y="434"/>
                  </a:lnTo>
                  <a:lnTo>
                    <a:pt x="132" y="436"/>
                  </a:lnTo>
                  <a:lnTo>
                    <a:pt x="148" y="436"/>
                  </a:lnTo>
                  <a:lnTo>
                    <a:pt x="148" y="436"/>
                  </a:lnTo>
                  <a:lnTo>
                    <a:pt x="174" y="434"/>
                  </a:lnTo>
                  <a:lnTo>
                    <a:pt x="198" y="428"/>
                  </a:lnTo>
                  <a:lnTo>
                    <a:pt x="198" y="428"/>
                  </a:lnTo>
                  <a:lnTo>
                    <a:pt x="214" y="442"/>
                  </a:lnTo>
                  <a:lnTo>
                    <a:pt x="234" y="456"/>
                  </a:lnTo>
                  <a:lnTo>
                    <a:pt x="254" y="468"/>
                  </a:lnTo>
                  <a:lnTo>
                    <a:pt x="274" y="476"/>
                  </a:lnTo>
                  <a:lnTo>
                    <a:pt x="296" y="484"/>
                  </a:lnTo>
                  <a:lnTo>
                    <a:pt x="320" y="490"/>
                  </a:lnTo>
                  <a:lnTo>
                    <a:pt x="342" y="494"/>
                  </a:lnTo>
                  <a:lnTo>
                    <a:pt x="366" y="494"/>
                  </a:lnTo>
                  <a:lnTo>
                    <a:pt x="366" y="494"/>
                  </a:lnTo>
                  <a:lnTo>
                    <a:pt x="392" y="494"/>
                  </a:lnTo>
                  <a:lnTo>
                    <a:pt x="414" y="490"/>
                  </a:lnTo>
                  <a:lnTo>
                    <a:pt x="438" y="484"/>
                  </a:lnTo>
                  <a:lnTo>
                    <a:pt x="460" y="476"/>
                  </a:lnTo>
                  <a:lnTo>
                    <a:pt x="480" y="466"/>
                  </a:lnTo>
                  <a:lnTo>
                    <a:pt x="500" y="456"/>
                  </a:lnTo>
                  <a:lnTo>
                    <a:pt x="520" y="442"/>
                  </a:lnTo>
                  <a:lnTo>
                    <a:pt x="536" y="428"/>
                  </a:lnTo>
                  <a:lnTo>
                    <a:pt x="536" y="428"/>
                  </a:lnTo>
                  <a:lnTo>
                    <a:pt x="560" y="434"/>
                  </a:lnTo>
                  <a:lnTo>
                    <a:pt x="574" y="436"/>
                  </a:lnTo>
                  <a:lnTo>
                    <a:pt x="586" y="436"/>
                  </a:lnTo>
                  <a:lnTo>
                    <a:pt x="586" y="436"/>
                  </a:lnTo>
                  <a:lnTo>
                    <a:pt x="600" y="436"/>
                  </a:lnTo>
                  <a:lnTo>
                    <a:pt x="614" y="434"/>
                  </a:lnTo>
                  <a:lnTo>
                    <a:pt x="626" y="430"/>
                  </a:lnTo>
                  <a:lnTo>
                    <a:pt x="640" y="426"/>
                  </a:lnTo>
                  <a:lnTo>
                    <a:pt x="652" y="420"/>
                  </a:lnTo>
                  <a:lnTo>
                    <a:pt x="662" y="414"/>
                  </a:lnTo>
                  <a:lnTo>
                    <a:pt x="672" y="406"/>
                  </a:lnTo>
                  <a:lnTo>
                    <a:pt x="682" y="396"/>
                  </a:lnTo>
                  <a:lnTo>
                    <a:pt x="690" y="388"/>
                  </a:lnTo>
                  <a:lnTo>
                    <a:pt x="698" y="376"/>
                  </a:lnTo>
                  <a:lnTo>
                    <a:pt x="706" y="366"/>
                  </a:lnTo>
                  <a:lnTo>
                    <a:pt x="712" y="354"/>
                  </a:lnTo>
                  <a:lnTo>
                    <a:pt x="716" y="342"/>
                  </a:lnTo>
                  <a:lnTo>
                    <a:pt x="720" y="328"/>
                  </a:lnTo>
                  <a:lnTo>
                    <a:pt x="722" y="314"/>
                  </a:lnTo>
                  <a:lnTo>
                    <a:pt x="722" y="302"/>
                  </a:lnTo>
                  <a:lnTo>
                    <a:pt x="722" y="302"/>
                  </a:lnTo>
                  <a:lnTo>
                    <a:pt x="722" y="288"/>
                  </a:lnTo>
                  <a:lnTo>
                    <a:pt x="720" y="276"/>
                  </a:lnTo>
                  <a:lnTo>
                    <a:pt x="712" y="252"/>
                  </a:lnTo>
                  <a:lnTo>
                    <a:pt x="702" y="230"/>
                  </a:lnTo>
                  <a:lnTo>
                    <a:pt x="686" y="210"/>
                  </a:lnTo>
                  <a:lnTo>
                    <a:pt x="670" y="194"/>
                  </a:lnTo>
                  <a:lnTo>
                    <a:pt x="648" y="180"/>
                  </a:lnTo>
                  <a:lnTo>
                    <a:pt x="626" y="172"/>
                  </a:lnTo>
                  <a:lnTo>
                    <a:pt x="602" y="166"/>
                  </a:lnTo>
                  <a:lnTo>
                    <a:pt x="602" y="166"/>
                  </a:lnTo>
                  <a:close/>
                </a:path>
              </a:pathLst>
            </a:custGeom>
            <a:noFill/>
            <a:ln w="9525">
              <a:solidFill>
                <a:schemeClr val="tx1">
                  <a:lumMod val="75000"/>
                  <a:lumOff val="25000"/>
                </a:schemeClr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37" name="Freeform 9"/>
            <p:cNvSpPr/>
            <p:nvPr/>
          </p:nvSpPr>
          <p:spPr bwMode="auto">
            <a:xfrm>
              <a:off x="4228591" y="1543424"/>
              <a:ext cx="274254" cy="187647"/>
            </a:xfrm>
            <a:custGeom>
              <a:avLst/>
              <a:gdLst>
                <a:gd name="T0" fmla="*/ 602 w 722"/>
                <a:gd name="T1" fmla="*/ 166 h 494"/>
                <a:gd name="T2" fmla="*/ 586 w 722"/>
                <a:gd name="T3" fmla="*/ 132 h 494"/>
                <a:gd name="T4" fmla="*/ 566 w 722"/>
                <a:gd name="T5" fmla="*/ 100 h 494"/>
                <a:gd name="T6" fmla="*/ 540 w 722"/>
                <a:gd name="T7" fmla="*/ 70 h 494"/>
                <a:gd name="T8" fmla="*/ 512 w 722"/>
                <a:gd name="T9" fmla="*/ 46 h 494"/>
                <a:gd name="T10" fmla="*/ 480 w 722"/>
                <a:gd name="T11" fmla="*/ 26 h 494"/>
                <a:gd name="T12" fmla="*/ 444 w 722"/>
                <a:gd name="T13" fmla="*/ 12 h 494"/>
                <a:gd name="T14" fmla="*/ 406 w 722"/>
                <a:gd name="T15" fmla="*/ 2 h 494"/>
                <a:gd name="T16" fmla="*/ 366 w 722"/>
                <a:gd name="T17" fmla="*/ 0 h 494"/>
                <a:gd name="T18" fmla="*/ 348 w 722"/>
                <a:gd name="T19" fmla="*/ 0 h 494"/>
                <a:gd name="T20" fmla="*/ 312 w 722"/>
                <a:gd name="T21" fmla="*/ 6 h 494"/>
                <a:gd name="T22" fmla="*/ 278 w 722"/>
                <a:gd name="T23" fmla="*/ 16 h 494"/>
                <a:gd name="T24" fmla="*/ 246 w 722"/>
                <a:gd name="T25" fmla="*/ 30 h 494"/>
                <a:gd name="T26" fmla="*/ 218 w 722"/>
                <a:gd name="T27" fmla="*/ 50 h 494"/>
                <a:gd name="T28" fmla="*/ 192 w 722"/>
                <a:gd name="T29" fmla="*/ 72 h 494"/>
                <a:gd name="T30" fmla="*/ 168 w 722"/>
                <a:gd name="T31" fmla="*/ 98 h 494"/>
                <a:gd name="T32" fmla="*/ 150 w 722"/>
                <a:gd name="T33" fmla="*/ 128 h 494"/>
                <a:gd name="T34" fmla="*/ 142 w 722"/>
                <a:gd name="T35" fmla="*/ 144 h 494"/>
                <a:gd name="T36" fmla="*/ 114 w 722"/>
                <a:gd name="T37" fmla="*/ 146 h 494"/>
                <a:gd name="T38" fmla="*/ 86 w 722"/>
                <a:gd name="T39" fmla="*/ 156 h 494"/>
                <a:gd name="T40" fmla="*/ 62 w 722"/>
                <a:gd name="T41" fmla="*/ 170 h 494"/>
                <a:gd name="T42" fmla="*/ 42 w 722"/>
                <a:gd name="T43" fmla="*/ 188 h 494"/>
                <a:gd name="T44" fmla="*/ 24 w 722"/>
                <a:gd name="T45" fmla="*/ 210 h 494"/>
                <a:gd name="T46" fmla="*/ 12 w 722"/>
                <a:gd name="T47" fmla="*/ 234 h 494"/>
                <a:gd name="T48" fmla="*/ 4 w 722"/>
                <a:gd name="T49" fmla="*/ 260 h 494"/>
                <a:gd name="T50" fmla="*/ 0 w 722"/>
                <a:gd name="T51" fmla="*/ 290 h 494"/>
                <a:gd name="T52" fmla="*/ 2 w 722"/>
                <a:gd name="T53" fmla="*/ 304 h 494"/>
                <a:gd name="T54" fmla="*/ 8 w 722"/>
                <a:gd name="T55" fmla="*/ 334 h 494"/>
                <a:gd name="T56" fmla="*/ 18 w 722"/>
                <a:gd name="T57" fmla="*/ 360 h 494"/>
                <a:gd name="T58" fmla="*/ 34 w 722"/>
                <a:gd name="T59" fmla="*/ 384 h 494"/>
                <a:gd name="T60" fmla="*/ 54 w 722"/>
                <a:gd name="T61" fmla="*/ 402 h 494"/>
                <a:gd name="T62" fmla="*/ 78 w 722"/>
                <a:gd name="T63" fmla="*/ 418 h 494"/>
                <a:gd name="T64" fmla="*/ 104 w 722"/>
                <a:gd name="T65" fmla="*/ 430 h 494"/>
                <a:gd name="T66" fmla="*/ 132 w 722"/>
                <a:gd name="T67" fmla="*/ 436 h 494"/>
                <a:gd name="T68" fmla="*/ 148 w 722"/>
                <a:gd name="T69" fmla="*/ 436 h 494"/>
                <a:gd name="T70" fmla="*/ 198 w 722"/>
                <a:gd name="T71" fmla="*/ 428 h 494"/>
                <a:gd name="T72" fmla="*/ 214 w 722"/>
                <a:gd name="T73" fmla="*/ 442 h 494"/>
                <a:gd name="T74" fmla="*/ 254 w 722"/>
                <a:gd name="T75" fmla="*/ 468 h 494"/>
                <a:gd name="T76" fmla="*/ 296 w 722"/>
                <a:gd name="T77" fmla="*/ 484 h 494"/>
                <a:gd name="T78" fmla="*/ 342 w 722"/>
                <a:gd name="T79" fmla="*/ 494 h 494"/>
                <a:gd name="T80" fmla="*/ 366 w 722"/>
                <a:gd name="T81" fmla="*/ 494 h 494"/>
                <a:gd name="T82" fmla="*/ 414 w 722"/>
                <a:gd name="T83" fmla="*/ 490 h 494"/>
                <a:gd name="T84" fmla="*/ 460 w 722"/>
                <a:gd name="T85" fmla="*/ 476 h 494"/>
                <a:gd name="T86" fmla="*/ 500 w 722"/>
                <a:gd name="T87" fmla="*/ 456 h 494"/>
                <a:gd name="T88" fmla="*/ 536 w 722"/>
                <a:gd name="T89" fmla="*/ 428 h 494"/>
                <a:gd name="T90" fmla="*/ 560 w 722"/>
                <a:gd name="T91" fmla="*/ 434 h 494"/>
                <a:gd name="T92" fmla="*/ 586 w 722"/>
                <a:gd name="T93" fmla="*/ 436 h 494"/>
                <a:gd name="T94" fmla="*/ 600 w 722"/>
                <a:gd name="T95" fmla="*/ 436 h 494"/>
                <a:gd name="T96" fmla="*/ 626 w 722"/>
                <a:gd name="T97" fmla="*/ 430 h 494"/>
                <a:gd name="T98" fmla="*/ 652 w 722"/>
                <a:gd name="T99" fmla="*/ 420 h 494"/>
                <a:gd name="T100" fmla="*/ 672 w 722"/>
                <a:gd name="T101" fmla="*/ 406 h 494"/>
                <a:gd name="T102" fmla="*/ 690 w 722"/>
                <a:gd name="T103" fmla="*/ 388 h 494"/>
                <a:gd name="T104" fmla="*/ 706 w 722"/>
                <a:gd name="T105" fmla="*/ 366 h 494"/>
                <a:gd name="T106" fmla="*/ 716 w 722"/>
                <a:gd name="T107" fmla="*/ 342 h 494"/>
                <a:gd name="T108" fmla="*/ 722 w 722"/>
                <a:gd name="T109" fmla="*/ 314 h 494"/>
                <a:gd name="T110" fmla="*/ 722 w 722"/>
                <a:gd name="T111" fmla="*/ 302 h 494"/>
                <a:gd name="T112" fmla="*/ 720 w 722"/>
                <a:gd name="T113" fmla="*/ 276 h 494"/>
                <a:gd name="T114" fmla="*/ 702 w 722"/>
                <a:gd name="T115" fmla="*/ 230 h 494"/>
                <a:gd name="T116" fmla="*/ 670 w 722"/>
                <a:gd name="T117" fmla="*/ 194 h 494"/>
                <a:gd name="T118" fmla="*/ 626 w 722"/>
                <a:gd name="T119" fmla="*/ 172 h 494"/>
                <a:gd name="T120" fmla="*/ 602 w 722"/>
                <a:gd name="T121" fmla="*/ 166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22" h="494">
                  <a:moveTo>
                    <a:pt x="602" y="166"/>
                  </a:moveTo>
                  <a:lnTo>
                    <a:pt x="602" y="166"/>
                  </a:lnTo>
                  <a:lnTo>
                    <a:pt x="594" y="148"/>
                  </a:lnTo>
                  <a:lnTo>
                    <a:pt x="586" y="132"/>
                  </a:lnTo>
                  <a:lnTo>
                    <a:pt x="576" y="116"/>
                  </a:lnTo>
                  <a:lnTo>
                    <a:pt x="566" y="100"/>
                  </a:lnTo>
                  <a:lnTo>
                    <a:pt x="554" y="84"/>
                  </a:lnTo>
                  <a:lnTo>
                    <a:pt x="540" y="70"/>
                  </a:lnTo>
                  <a:lnTo>
                    <a:pt x="528" y="58"/>
                  </a:lnTo>
                  <a:lnTo>
                    <a:pt x="512" y="46"/>
                  </a:lnTo>
                  <a:lnTo>
                    <a:pt x="496" y="36"/>
                  </a:lnTo>
                  <a:lnTo>
                    <a:pt x="480" y="26"/>
                  </a:lnTo>
                  <a:lnTo>
                    <a:pt x="462" y="18"/>
                  </a:lnTo>
                  <a:lnTo>
                    <a:pt x="444" y="12"/>
                  </a:lnTo>
                  <a:lnTo>
                    <a:pt x="426" y="6"/>
                  </a:lnTo>
                  <a:lnTo>
                    <a:pt x="406" y="2"/>
                  </a:lnTo>
                  <a:lnTo>
                    <a:pt x="388" y="0"/>
                  </a:lnTo>
                  <a:lnTo>
                    <a:pt x="366" y="0"/>
                  </a:lnTo>
                  <a:lnTo>
                    <a:pt x="366" y="0"/>
                  </a:lnTo>
                  <a:lnTo>
                    <a:pt x="348" y="0"/>
                  </a:lnTo>
                  <a:lnTo>
                    <a:pt x="330" y="2"/>
                  </a:lnTo>
                  <a:lnTo>
                    <a:pt x="312" y="6"/>
                  </a:lnTo>
                  <a:lnTo>
                    <a:pt x="296" y="10"/>
                  </a:lnTo>
                  <a:lnTo>
                    <a:pt x="278" y="16"/>
                  </a:lnTo>
                  <a:lnTo>
                    <a:pt x="262" y="22"/>
                  </a:lnTo>
                  <a:lnTo>
                    <a:pt x="246" y="30"/>
                  </a:lnTo>
                  <a:lnTo>
                    <a:pt x="232" y="40"/>
                  </a:lnTo>
                  <a:lnTo>
                    <a:pt x="218" y="50"/>
                  </a:lnTo>
                  <a:lnTo>
                    <a:pt x="204" y="60"/>
                  </a:lnTo>
                  <a:lnTo>
                    <a:pt x="192" y="72"/>
                  </a:lnTo>
                  <a:lnTo>
                    <a:pt x="180" y="84"/>
                  </a:lnTo>
                  <a:lnTo>
                    <a:pt x="168" y="98"/>
                  </a:lnTo>
                  <a:lnTo>
                    <a:pt x="158" y="112"/>
                  </a:lnTo>
                  <a:lnTo>
                    <a:pt x="150" y="128"/>
                  </a:lnTo>
                  <a:lnTo>
                    <a:pt x="142" y="144"/>
                  </a:lnTo>
                  <a:lnTo>
                    <a:pt x="142" y="144"/>
                  </a:lnTo>
                  <a:lnTo>
                    <a:pt x="128" y="144"/>
                  </a:lnTo>
                  <a:lnTo>
                    <a:pt x="114" y="146"/>
                  </a:lnTo>
                  <a:lnTo>
                    <a:pt x="100" y="150"/>
                  </a:lnTo>
                  <a:lnTo>
                    <a:pt x="86" y="156"/>
                  </a:lnTo>
                  <a:lnTo>
                    <a:pt x="74" y="162"/>
                  </a:lnTo>
                  <a:lnTo>
                    <a:pt x="62" y="170"/>
                  </a:lnTo>
                  <a:lnTo>
                    <a:pt x="52" y="178"/>
                  </a:lnTo>
                  <a:lnTo>
                    <a:pt x="42" y="188"/>
                  </a:lnTo>
                  <a:lnTo>
                    <a:pt x="32" y="198"/>
                  </a:lnTo>
                  <a:lnTo>
                    <a:pt x="24" y="210"/>
                  </a:lnTo>
                  <a:lnTo>
                    <a:pt x="18" y="222"/>
                  </a:lnTo>
                  <a:lnTo>
                    <a:pt x="12" y="234"/>
                  </a:lnTo>
                  <a:lnTo>
                    <a:pt x="6" y="246"/>
                  </a:lnTo>
                  <a:lnTo>
                    <a:pt x="4" y="260"/>
                  </a:lnTo>
                  <a:lnTo>
                    <a:pt x="2" y="276"/>
                  </a:lnTo>
                  <a:lnTo>
                    <a:pt x="0" y="290"/>
                  </a:lnTo>
                  <a:lnTo>
                    <a:pt x="0" y="290"/>
                  </a:lnTo>
                  <a:lnTo>
                    <a:pt x="2" y="304"/>
                  </a:lnTo>
                  <a:lnTo>
                    <a:pt x="4" y="320"/>
                  </a:lnTo>
                  <a:lnTo>
                    <a:pt x="8" y="334"/>
                  </a:lnTo>
                  <a:lnTo>
                    <a:pt x="12" y="346"/>
                  </a:lnTo>
                  <a:lnTo>
                    <a:pt x="18" y="360"/>
                  </a:lnTo>
                  <a:lnTo>
                    <a:pt x="26" y="372"/>
                  </a:lnTo>
                  <a:lnTo>
                    <a:pt x="34" y="384"/>
                  </a:lnTo>
                  <a:lnTo>
                    <a:pt x="44" y="394"/>
                  </a:lnTo>
                  <a:lnTo>
                    <a:pt x="54" y="402"/>
                  </a:lnTo>
                  <a:lnTo>
                    <a:pt x="66" y="412"/>
                  </a:lnTo>
                  <a:lnTo>
                    <a:pt x="78" y="418"/>
                  </a:lnTo>
                  <a:lnTo>
                    <a:pt x="90" y="424"/>
                  </a:lnTo>
                  <a:lnTo>
                    <a:pt x="104" y="430"/>
                  </a:lnTo>
                  <a:lnTo>
                    <a:pt x="118" y="434"/>
                  </a:lnTo>
                  <a:lnTo>
                    <a:pt x="132" y="436"/>
                  </a:lnTo>
                  <a:lnTo>
                    <a:pt x="148" y="436"/>
                  </a:lnTo>
                  <a:lnTo>
                    <a:pt x="148" y="436"/>
                  </a:lnTo>
                  <a:lnTo>
                    <a:pt x="174" y="434"/>
                  </a:lnTo>
                  <a:lnTo>
                    <a:pt x="198" y="428"/>
                  </a:lnTo>
                  <a:lnTo>
                    <a:pt x="198" y="428"/>
                  </a:lnTo>
                  <a:lnTo>
                    <a:pt x="214" y="442"/>
                  </a:lnTo>
                  <a:lnTo>
                    <a:pt x="234" y="456"/>
                  </a:lnTo>
                  <a:lnTo>
                    <a:pt x="254" y="468"/>
                  </a:lnTo>
                  <a:lnTo>
                    <a:pt x="274" y="476"/>
                  </a:lnTo>
                  <a:lnTo>
                    <a:pt x="296" y="484"/>
                  </a:lnTo>
                  <a:lnTo>
                    <a:pt x="320" y="490"/>
                  </a:lnTo>
                  <a:lnTo>
                    <a:pt x="342" y="494"/>
                  </a:lnTo>
                  <a:lnTo>
                    <a:pt x="366" y="494"/>
                  </a:lnTo>
                  <a:lnTo>
                    <a:pt x="366" y="494"/>
                  </a:lnTo>
                  <a:lnTo>
                    <a:pt x="392" y="494"/>
                  </a:lnTo>
                  <a:lnTo>
                    <a:pt x="414" y="490"/>
                  </a:lnTo>
                  <a:lnTo>
                    <a:pt x="438" y="484"/>
                  </a:lnTo>
                  <a:lnTo>
                    <a:pt x="460" y="476"/>
                  </a:lnTo>
                  <a:lnTo>
                    <a:pt x="480" y="466"/>
                  </a:lnTo>
                  <a:lnTo>
                    <a:pt x="500" y="456"/>
                  </a:lnTo>
                  <a:lnTo>
                    <a:pt x="520" y="442"/>
                  </a:lnTo>
                  <a:lnTo>
                    <a:pt x="536" y="428"/>
                  </a:lnTo>
                  <a:lnTo>
                    <a:pt x="536" y="428"/>
                  </a:lnTo>
                  <a:lnTo>
                    <a:pt x="560" y="434"/>
                  </a:lnTo>
                  <a:lnTo>
                    <a:pt x="574" y="436"/>
                  </a:lnTo>
                  <a:lnTo>
                    <a:pt x="586" y="436"/>
                  </a:lnTo>
                  <a:lnTo>
                    <a:pt x="586" y="436"/>
                  </a:lnTo>
                  <a:lnTo>
                    <a:pt x="600" y="436"/>
                  </a:lnTo>
                  <a:lnTo>
                    <a:pt x="614" y="434"/>
                  </a:lnTo>
                  <a:lnTo>
                    <a:pt x="626" y="430"/>
                  </a:lnTo>
                  <a:lnTo>
                    <a:pt x="640" y="426"/>
                  </a:lnTo>
                  <a:lnTo>
                    <a:pt x="652" y="420"/>
                  </a:lnTo>
                  <a:lnTo>
                    <a:pt x="662" y="414"/>
                  </a:lnTo>
                  <a:lnTo>
                    <a:pt x="672" y="406"/>
                  </a:lnTo>
                  <a:lnTo>
                    <a:pt x="682" y="396"/>
                  </a:lnTo>
                  <a:lnTo>
                    <a:pt x="690" y="388"/>
                  </a:lnTo>
                  <a:lnTo>
                    <a:pt x="698" y="376"/>
                  </a:lnTo>
                  <a:lnTo>
                    <a:pt x="706" y="366"/>
                  </a:lnTo>
                  <a:lnTo>
                    <a:pt x="712" y="354"/>
                  </a:lnTo>
                  <a:lnTo>
                    <a:pt x="716" y="342"/>
                  </a:lnTo>
                  <a:lnTo>
                    <a:pt x="720" y="328"/>
                  </a:lnTo>
                  <a:lnTo>
                    <a:pt x="722" y="314"/>
                  </a:lnTo>
                  <a:lnTo>
                    <a:pt x="722" y="302"/>
                  </a:lnTo>
                  <a:lnTo>
                    <a:pt x="722" y="302"/>
                  </a:lnTo>
                  <a:lnTo>
                    <a:pt x="722" y="288"/>
                  </a:lnTo>
                  <a:lnTo>
                    <a:pt x="720" y="276"/>
                  </a:lnTo>
                  <a:lnTo>
                    <a:pt x="712" y="252"/>
                  </a:lnTo>
                  <a:lnTo>
                    <a:pt x="702" y="230"/>
                  </a:lnTo>
                  <a:lnTo>
                    <a:pt x="686" y="210"/>
                  </a:lnTo>
                  <a:lnTo>
                    <a:pt x="670" y="194"/>
                  </a:lnTo>
                  <a:lnTo>
                    <a:pt x="648" y="180"/>
                  </a:lnTo>
                  <a:lnTo>
                    <a:pt x="626" y="172"/>
                  </a:lnTo>
                  <a:lnTo>
                    <a:pt x="602" y="166"/>
                  </a:lnTo>
                  <a:lnTo>
                    <a:pt x="602" y="166"/>
                  </a:lnTo>
                  <a:close/>
                </a:path>
              </a:pathLst>
            </a:custGeom>
            <a:noFill/>
            <a:ln w="9525">
              <a:solidFill>
                <a:schemeClr val="tx1">
                  <a:lumMod val="75000"/>
                  <a:lumOff val="25000"/>
                </a:schemeClr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grpSp>
        <p:nvGrpSpPr>
          <p:cNvPr id="38" name="그룹 37"/>
          <p:cNvGrpSpPr/>
          <p:nvPr/>
        </p:nvGrpSpPr>
        <p:grpSpPr>
          <a:xfrm>
            <a:off x="1008010" y="4531005"/>
            <a:ext cx="557717" cy="332944"/>
            <a:chOff x="6841163" y="3752382"/>
            <a:chExt cx="681506" cy="406844"/>
          </a:xfrm>
        </p:grpSpPr>
        <p:sp>
          <p:nvSpPr>
            <p:cNvPr id="39" name="Freeform 9"/>
            <p:cNvSpPr/>
            <p:nvPr/>
          </p:nvSpPr>
          <p:spPr bwMode="auto">
            <a:xfrm>
              <a:off x="6841163" y="3934778"/>
              <a:ext cx="328040" cy="224448"/>
            </a:xfrm>
            <a:custGeom>
              <a:avLst/>
              <a:gdLst>
                <a:gd name="T0" fmla="*/ 602 w 722"/>
                <a:gd name="T1" fmla="*/ 166 h 494"/>
                <a:gd name="T2" fmla="*/ 586 w 722"/>
                <a:gd name="T3" fmla="*/ 132 h 494"/>
                <a:gd name="T4" fmla="*/ 566 w 722"/>
                <a:gd name="T5" fmla="*/ 100 h 494"/>
                <a:gd name="T6" fmla="*/ 540 w 722"/>
                <a:gd name="T7" fmla="*/ 70 h 494"/>
                <a:gd name="T8" fmla="*/ 512 w 722"/>
                <a:gd name="T9" fmla="*/ 46 h 494"/>
                <a:gd name="T10" fmla="*/ 480 w 722"/>
                <a:gd name="T11" fmla="*/ 26 h 494"/>
                <a:gd name="T12" fmla="*/ 444 w 722"/>
                <a:gd name="T13" fmla="*/ 12 h 494"/>
                <a:gd name="T14" fmla="*/ 406 w 722"/>
                <a:gd name="T15" fmla="*/ 2 h 494"/>
                <a:gd name="T16" fmla="*/ 366 w 722"/>
                <a:gd name="T17" fmla="*/ 0 h 494"/>
                <a:gd name="T18" fmla="*/ 348 w 722"/>
                <a:gd name="T19" fmla="*/ 0 h 494"/>
                <a:gd name="T20" fmla="*/ 312 w 722"/>
                <a:gd name="T21" fmla="*/ 6 h 494"/>
                <a:gd name="T22" fmla="*/ 278 w 722"/>
                <a:gd name="T23" fmla="*/ 16 h 494"/>
                <a:gd name="T24" fmla="*/ 246 w 722"/>
                <a:gd name="T25" fmla="*/ 30 h 494"/>
                <a:gd name="T26" fmla="*/ 218 w 722"/>
                <a:gd name="T27" fmla="*/ 50 h 494"/>
                <a:gd name="T28" fmla="*/ 192 w 722"/>
                <a:gd name="T29" fmla="*/ 72 h 494"/>
                <a:gd name="T30" fmla="*/ 168 w 722"/>
                <a:gd name="T31" fmla="*/ 98 h 494"/>
                <a:gd name="T32" fmla="*/ 150 w 722"/>
                <a:gd name="T33" fmla="*/ 128 h 494"/>
                <a:gd name="T34" fmla="*/ 142 w 722"/>
                <a:gd name="T35" fmla="*/ 144 h 494"/>
                <a:gd name="T36" fmla="*/ 114 w 722"/>
                <a:gd name="T37" fmla="*/ 146 h 494"/>
                <a:gd name="T38" fmla="*/ 86 w 722"/>
                <a:gd name="T39" fmla="*/ 156 h 494"/>
                <a:gd name="T40" fmla="*/ 62 w 722"/>
                <a:gd name="T41" fmla="*/ 170 h 494"/>
                <a:gd name="T42" fmla="*/ 42 w 722"/>
                <a:gd name="T43" fmla="*/ 188 h 494"/>
                <a:gd name="T44" fmla="*/ 24 w 722"/>
                <a:gd name="T45" fmla="*/ 210 h 494"/>
                <a:gd name="T46" fmla="*/ 12 w 722"/>
                <a:gd name="T47" fmla="*/ 234 h 494"/>
                <a:gd name="T48" fmla="*/ 4 w 722"/>
                <a:gd name="T49" fmla="*/ 260 h 494"/>
                <a:gd name="T50" fmla="*/ 0 w 722"/>
                <a:gd name="T51" fmla="*/ 290 h 494"/>
                <a:gd name="T52" fmla="*/ 2 w 722"/>
                <a:gd name="T53" fmla="*/ 304 h 494"/>
                <a:gd name="T54" fmla="*/ 8 w 722"/>
                <a:gd name="T55" fmla="*/ 334 h 494"/>
                <a:gd name="T56" fmla="*/ 18 w 722"/>
                <a:gd name="T57" fmla="*/ 360 h 494"/>
                <a:gd name="T58" fmla="*/ 34 w 722"/>
                <a:gd name="T59" fmla="*/ 384 h 494"/>
                <a:gd name="T60" fmla="*/ 54 w 722"/>
                <a:gd name="T61" fmla="*/ 402 h 494"/>
                <a:gd name="T62" fmla="*/ 78 w 722"/>
                <a:gd name="T63" fmla="*/ 418 h 494"/>
                <a:gd name="T64" fmla="*/ 104 w 722"/>
                <a:gd name="T65" fmla="*/ 430 h 494"/>
                <a:gd name="T66" fmla="*/ 132 w 722"/>
                <a:gd name="T67" fmla="*/ 436 h 494"/>
                <a:gd name="T68" fmla="*/ 148 w 722"/>
                <a:gd name="T69" fmla="*/ 436 h 494"/>
                <a:gd name="T70" fmla="*/ 198 w 722"/>
                <a:gd name="T71" fmla="*/ 428 h 494"/>
                <a:gd name="T72" fmla="*/ 214 w 722"/>
                <a:gd name="T73" fmla="*/ 442 h 494"/>
                <a:gd name="T74" fmla="*/ 254 w 722"/>
                <a:gd name="T75" fmla="*/ 468 h 494"/>
                <a:gd name="T76" fmla="*/ 296 w 722"/>
                <a:gd name="T77" fmla="*/ 484 h 494"/>
                <a:gd name="T78" fmla="*/ 342 w 722"/>
                <a:gd name="T79" fmla="*/ 494 h 494"/>
                <a:gd name="T80" fmla="*/ 366 w 722"/>
                <a:gd name="T81" fmla="*/ 494 h 494"/>
                <a:gd name="T82" fmla="*/ 414 w 722"/>
                <a:gd name="T83" fmla="*/ 490 h 494"/>
                <a:gd name="T84" fmla="*/ 460 w 722"/>
                <a:gd name="T85" fmla="*/ 476 h 494"/>
                <a:gd name="T86" fmla="*/ 500 w 722"/>
                <a:gd name="T87" fmla="*/ 456 h 494"/>
                <a:gd name="T88" fmla="*/ 536 w 722"/>
                <a:gd name="T89" fmla="*/ 428 h 494"/>
                <a:gd name="T90" fmla="*/ 560 w 722"/>
                <a:gd name="T91" fmla="*/ 434 h 494"/>
                <a:gd name="T92" fmla="*/ 586 w 722"/>
                <a:gd name="T93" fmla="*/ 436 h 494"/>
                <a:gd name="T94" fmla="*/ 600 w 722"/>
                <a:gd name="T95" fmla="*/ 436 h 494"/>
                <a:gd name="T96" fmla="*/ 626 w 722"/>
                <a:gd name="T97" fmla="*/ 430 h 494"/>
                <a:gd name="T98" fmla="*/ 652 w 722"/>
                <a:gd name="T99" fmla="*/ 420 h 494"/>
                <a:gd name="T100" fmla="*/ 672 w 722"/>
                <a:gd name="T101" fmla="*/ 406 h 494"/>
                <a:gd name="T102" fmla="*/ 690 w 722"/>
                <a:gd name="T103" fmla="*/ 388 h 494"/>
                <a:gd name="T104" fmla="*/ 706 w 722"/>
                <a:gd name="T105" fmla="*/ 366 h 494"/>
                <a:gd name="T106" fmla="*/ 716 w 722"/>
                <a:gd name="T107" fmla="*/ 342 h 494"/>
                <a:gd name="T108" fmla="*/ 722 w 722"/>
                <a:gd name="T109" fmla="*/ 314 h 494"/>
                <a:gd name="T110" fmla="*/ 722 w 722"/>
                <a:gd name="T111" fmla="*/ 302 h 494"/>
                <a:gd name="T112" fmla="*/ 720 w 722"/>
                <a:gd name="T113" fmla="*/ 276 h 494"/>
                <a:gd name="T114" fmla="*/ 702 w 722"/>
                <a:gd name="T115" fmla="*/ 230 h 494"/>
                <a:gd name="T116" fmla="*/ 670 w 722"/>
                <a:gd name="T117" fmla="*/ 194 h 494"/>
                <a:gd name="T118" fmla="*/ 626 w 722"/>
                <a:gd name="T119" fmla="*/ 172 h 494"/>
                <a:gd name="T120" fmla="*/ 602 w 722"/>
                <a:gd name="T121" fmla="*/ 166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22" h="494">
                  <a:moveTo>
                    <a:pt x="602" y="166"/>
                  </a:moveTo>
                  <a:lnTo>
                    <a:pt x="602" y="166"/>
                  </a:lnTo>
                  <a:lnTo>
                    <a:pt x="594" y="148"/>
                  </a:lnTo>
                  <a:lnTo>
                    <a:pt x="586" y="132"/>
                  </a:lnTo>
                  <a:lnTo>
                    <a:pt x="576" y="116"/>
                  </a:lnTo>
                  <a:lnTo>
                    <a:pt x="566" y="100"/>
                  </a:lnTo>
                  <a:lnTo>
                    <a:pt x="554" y="84"/>
                  </a:lnTo>
                  <a:lnTo>
                    <a:pt x="540" y="70"/>
                  </a:lnTo>
                  <a:lnTo>
                    <a:pt x="528" y="58"/>
                  </a:lnTo>
                  <a:lnTo>
                    <a:pt x="512" y="46"/>
                  </a:lnTo>
                  <a:lnTo>
                    <a:pt x="496" y="36"/>
                  </a:lnTo>
                  <a:lnTo>
                    <a:pt x="480" y="26"/>
                  </a:lnTo>
                  <a:lnTo>
                    <a:pt x="462" y="18"/>
                  </a:lnTo>
                  <a:lnTo>
                    <a:pt x="444" y="12"/>
                  </a:lnTo>
                  <a:lnTo>
                    <a:pt x="426" y="6"/>
                  </a:lnTo>
                  <a:lnTo>
                    <a:pt x="406" y="2"/>
                  </a:lnTo>
                  <a:lnTo>
                    <a:pt x="388" y="0"/>
                  </a:lnTo>
                  <a:lnTo>
                    <a:pt x="366" y="0"/>
                  </a:lnTo>
                  <a:lnTo>
                    <a:pt x="366" y="0"/>
                  </a:lnTo>
                  <a:lnTo>
                    <a:pt x="348" y="0"/>
                  </a:lnTo>
                  <a:lnTo>
                    <a:pt x="330" y="2"/>
                  </a:lnTo>
                  <a:lnTo>
                    <a:pt x="312" y="6"/>
                  </a:lnTo>
                  <a:lnTo>
                    <a:pt x="296" y="10"/>
                  </a:lnTo>
                  <a:lnTo>
                    <a:pt x="278" y="16"/>
                  </a:lnTo>
                  <a:lnTo>
                    <a:pt x="262" y="22"/>
                  </a:lnTo>
                  <a:lnTo>
                    <a:pt x="246" y="30"/>
                  </a:lnTo>
                  <a:lnTo>
                    <a:pt x="232" y="40"/>
                  </a:lnTo>
                  <a:lnTo>
                    <a:pt x="218" y="50"/>
                  </a:lnTo>
                  <a:lnTo>
                    <a:pt x="204" y="60"/>
                  </a:lnTo>
                  <a:lnTo>
                    <a:pt x="192" y="72"/>
                  </a:lnTo>
                  <a:lnTo>
                    <a:pt x="180" y="84"/>
                  </a:lnTo>
                  <a:lnTo>
                    <a:pt x="168" y="98"/>
                  </a:lnTo>
                  <a:lnTo>
                    <a:pt x="158" y="112"/>
                  </a:lnTo>
                  <a:lnTo>
                    <a:pt x="150" y="128"/>
                  </a:lnTo>
                  <a:lnTo>
                    <a:pt x="142" y="144"/>
                  </a:lnTo>
                  <a:lnTo>
                    <a:pt x="142" y="144"/>
                  </a:lnTo>
                  <a:lnTo>
                    <a:pt x="128" y="144"/>
                  </a:lnTo>
                  <a:lnTo>
                    <a:pt x="114" y="146"/>
                  </a:lnTo>
                  <a:lnTo>
                    <a:pt x="100" y="150"/>
                  </a:lnTo>
                  <a:lnTo>
                    <a:pt x="86" y="156"/>
                  </a:lnTo>
                  <a:lnTo>
                    <a:pt x="74" y="162"/>
                  </a:lnTo>
                  <a:lnTo>
                    <a:pt x="62" y="170"/>
                  </a:lnTo>
                  <a:lnTo>
                    <a:pt x="52" y="178"/>
                  </a:lnTo>
                  <a:lnTo>
                    <a:pt x="42" y="188"/>
                  </a:lnTo>
                  <a:lnTo>
                    <a:pt x="32" y="198"/>
                  </a:lnTo>
                  <a:lnTo>
                    <a:pt x="24" y="210"/>
                  </a:lnTo>
                  <a:lnTo>
                    <a:pt x="18" y="222"/>
                  </a:lnTo>
                  <a:lnTo>
                    <a:pt x="12" y="234"/>
                  </a:lnTo>
                  <a:lnTo>
                    <a:pt x="6" y="246"/>
                  </a:lnTo>
                  <a:lnTo>
                    <a:pt x="4" y="260"/>
                  </a:lnTo>
                  <a:lnTo>
                    <a:pt x="2" y="276"/>
                  </a:lnTo>
                  <a:lnTo>
                    <a:pt x="0" y="290"/>
                  </a:lnTo>
                  <a:lnTo>
                    <a:pt x="0" y="290"/>
                  </a:lnTo>
                  <a:lnTo>
                    <a:pt x="2" y="304"/>
                  </a:lnTo>
                  <a:lnTo>
                    <a:pt x="4" y="320"/>
                  </a:lnTo>
                  <a:lnTo>
                    <a:pt x="8" y="334"/>
                  </a:lnTo>
                  <a:lnTo>
                    <a:pt x="12" y="346"/>
                  </a:lnTo>
                  <a:lnTo>
                    <a:pt x="18" y="360"/>
                  </a:lnTo>
                  <a:lnTo>
                    <a:pt x="26" y="372"/>
                  </a:lnTo>
                  <a:lnTo>
                    <a:pt x="34" y="384"/>
                  </a:lnTo>
                  <a:lnTo>
                    <a:pt x="44" y="394"/>
                  </a:lnTo>
                  <a:lnTo>
                    <a:pt x="54" y="402"/>
                  </a:lnTo>
                  <a:lnTo>
                    <a:pt x="66" y="412"/>
                  </a:lnTo>
                  <a:lnTo>
                    <a:pt x="78" y="418"/>
                  </a:lnTo>
                  <a:lnTo>
                    <a:pt x="90" y="424"/>
                  </a:lnTo>
                  <a:lnTo>
                    <a:pt x="104" y="430"/>
                  </a:lnTo>
                  <a:lnTo>
                    <a:pt x="118" y="434"/>
                  </a:lnTo>
                  <a:lnTo>
                    <a:pt x="132" y="436"/>
                  </a:lnTo>
                  <a:lnTo>
                    <a:pt x="148" y="436"/>
                  </a:lnTo>
                  <a:lnTo>
                    <a:pt x="148" y="436"/>
                  </a:lnTo>
                  <a:lnTo>
                    <a:pt x="174" y="434"/>
                  </a:lnTo>
                  <a:lnTo>
                    <a:pt x="198" y="428"/>
                  </a:lnTo>
                  <a:lnTo>
                    <a:pt x="198" y="428"/>
                  </a:lnTo>
                  <a:lnTo>
                    <a:pt x="214" y="442"/>
                  </a:lnTo>
                  <a:lnTo>
                    <a:pt x="234" y="456"/>
                  </a:lnTo>
                  <a:lnTo>
                    <a:pt x="254" y="468"/>
                  </a:lnTo>
                  <a:lnTo>
                    <a:pt x="274" y="476"/>
                  </a:lnTo>
                  <a:lnTo>
                    <a:pt x="296" y="484"/>
                  </a:lnTo>
                  <a:lnTo>
                    <a:pt x="320" y="490"/>
                  </a:lnTo>
                  <a:lnTo>
                    <a:pt x="342" y="494"/>
                  </a:lnTo>
                  <a:lnTo>
                    <a:pt x="366" y="494"/>
                  </a:lnTo>
                  <a:lnTo>
                    <a:pt x="366" y="494"/>
                  </a:lnTo>
                  <a:lnTo>
                    <a:pt x="392" y="494"/>
                  </a:lnTo>
                  <a:lnTo>
                    <a:pt x="414" y="490"/>
                  </a:lnTo>
                  <a:lnTo>
                    <a:pt x="438" y="484"/>
                  </a:lnTo>
                  <a:lnTo>
                    <a:pt x="460" y="476"/>
                  </a:lnTo>
                  <a:lnTo>
                    <a:pt x="480" y="466"/>
                  </a:lnTo>
                  <a:lnTo>
                    <a:pt x="500" y="456"/>
                  </a:lnTo>
                  <a:lnTo>
                    <a:pt x="520" y="442"/>
                  </a:lnTo>
                  <a:lnTo>
                    <a:pt x="536" y="428"/>
                  </a:lnTo>
                  <a:lnTo>
                    <a:pt x="536" y="428"/>
                  </a:lnTo>
                  <a:lnTo>
                    <a:pt x="560" y="434"/>
                  </a:lnTo>
                  <a:lnTo>
                    <a:pt x="574" y="436"/>
                  </a:lnTo>
                  <a:lnTo>
                    <a:pt x="586" y="436"/>
                  </a:lnTo>
                  <a:lnTo>
                    <a:pt x="586" y="436"/>
                  </a:lnTo>
                  <a:lnTo>
                    <a:pt x="600" y="436"/>
                  </a:lnTo>
                  <a:lnTo>
                    <a:pt x="614" y="434"/>
                  </a:lnTo>
                  <a:lnTo>
                    <a:pt x="626" y="430"/>
                  </a:lnTo>
                  <a:lnTo>
                    <a:pt x="640" y="426"/>
                  </a:lnTo>
                  <a:lnTo>
                    <a:pt x="652" y="420"/>
                  </a:lnTo>
                  <a:lnTo>
                    <a:pt x="662" y="414"/>
                  </a:lnTo>
                  <a:lnTo>
                    <a:pt x="672" y="406"/>
                  </a:lnTo>
                  <a:lnTo>
                    <a:pt x="682" y="396"/>
                  </a:lnTo>
                  <a:lnTo>
                    <a:pt x="690" y="388"/>
                  </a:lnTo>
                  <a:lnTo>
                    <a:pt x="698" y="376"/>
                  </a:lnTo>
                  <a:lnTo>
                    <a:pt x="706" y="366"/>
                  </a:lnTo>
                  <a:lnTo>
                    <a:pt x="712" y="354"/>
                  </a:lnTo>
                  <a:lnTo>
                    <a:pt x="716" y="342"/>
                  </a:lnTo>
                  <a:lnTo>
                    <a:pt x="720" y="328"/>
                  </a:lnTo>
                  <a:lnTo>
                    <a:pt x="722" y="314"/>
                  </a:lnTo>
                  <a:lnTo>
                    <a:pt x="722" y="302"/>
                  </a:lnTo>
                  <a:lnTo>
                    <a:pt x="722" y="302"/>
                  </a:lnTo>
                  <a:lnTo>
                    <a:pt x="722" y="288"/>
                  </a:lnTo>
                  <a:lnTo>
                    <a:pt x="720" y="276"/>
                  </a:lnTo>
                  <a:lnTo>
                    <a:pt x="712" y="252"/>
                  </a:lnTo>
                  <a:lnTo>
                    <a:pt x="702" y="230"/>
                  </a:lnTo>
                  <a:lnTo>
                    <a:pt x="686" y="210"/>
                  </a:lnTo>
                  <a:lnTo>
                    <a:pt x="670" y="194"/>
                  </a:lnTo>
                  <a:lnTo>
                    <a:pt x="648" y="180"/>
                  </a:lnTo>
                  <a:lnTo>
                    <a:pt x="626" y="172"/>
                  </a:lnTo>
                  <a:lnTo>
                    <a:pt x="602" y="166"/>
                  </a:lnTo>
                  <a:lnTo>
                    <a:pt x="602" y="166"/>
                  </a:lnTo>
                  <a:close/>
                </a:path>
              </a:pathLst>
            </a:custGeom>
            <a:noFill/>
            <a:ln w="9525">
              <a:solidFill>
                <a:schemeClr val="tx1">
                  <a:lumMod val="75000"/>
                  <a:lumOff val="25000"/>
                </a:schemeClr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40" name="Freeform 9"/>
            <p:cNvSpPr/>
            <p:nvPr/>
          </p:nvSpPr>
          <p:spPr bwMode="auto">
            <a:xfrm>
              <a:off x="7309889" y="3752382"/>
              <a:ext cx="212780" cy="145586"/>
            </a:xfrm>
            <a:custGeom>
              <a:avLst/>
              <a:gdLst>
                <a:gd name="T0" fmla="*/ 602 w 722"/>
                <a:gd name="T1" fmla="*/ 166 h 494"/>
                <a:gd name="T2" fmla="*/ 586 w 722"/>
                <a:gd name="T3" fmla="*/ 132 h 494"/>
                <a:gd name="T4" fmla="*/ 566 w 722"/>
                <a:gd name="T5" fmla="*/ 100 h 494"/>
                <a:gd name="T6" fmla="*/ 540 w 722"/>
                <a:gd name="T7" fmla="*/ 70 h 494"/>
                <a:gd name="T8" fmla="*/ 512 w 722"/>
                <a:gd name="T9" fmla="*/ 46 h 494"/>
                <a:gd name="T10" fmla="*/ 480 w 722"/>
                <a:gd name="T11" fmla="*/ 26 h 494"/>
                <a:gd name="T12" fmla="*/ 444 w 722"/>
                <a:gd name="T13" fmla="*/ 12 h 494"/>
                <a:gd name="T14" fmla="*/ 406 w 722"/>
                <a:gd name="T15" fmla="*/ 2 h 494"/>
                <a:gd name="T16" fmla="*/ 366 w 722"/>
                <a:gd name="T17" fmla="*/ 0 h 494"/>
                <a:gd name="T18" fmla="*/ 348 w 722"/>
                <a:gd name="T19" fmla="*/ 0 h 494"/>
                <a:gd name="T20" fmla="*/ 312 w 722"/>
                <a:gd name="T21" fmla="*/ 6 h 494"/>
                <a:gd name="T22" fmla="*/ 278 w 722"/>
                <a:gd name="T23" fmla="*/ 16 h 494"/>
                <a:gd name="T24" fmla="*/ 246 w 722"/>
                <a:gd name="T25" fmla="*/ 30 h 494"/>
                <a:gd name="T26" fmla="*/ 218 w 722"/>
                <a:gd name="T27" fmla="*/ 50 h 494"/>
                <a:gd name="T28" fmla="*/ 192 w 722"/>
                <a:gd name="T29" fmla="*/ 72 h 494"/>
                <a:gd name="T30" fmla="*/ 168 w 722"/>
                <a:gd name="T31" fmla="*/ 98 h 494"/>
                <a:gd name="T32" fmla="*/ 150 w 722"/>
                <a:gd name="T33" fmla="*/ 128 h 494"/>
                <a:gd name="T34" fmla="*/ 142 w 722"/>
                <a:gd name="T35" fmla="*/ 144 h 494"/>
                <a:gd name="T36" fmla="*/ 114 w 722"/>
                <a:gd name="T37" fmla="*/ 146 h 494"/>
                <a:gd name="T38" fmla="*/ 86 w 722"/>
                <a:gd name="T39" fmla="*/ 156 h 494"/>
                <a:gd name="T40" fmla="*/ 62 w 722"/>
                <a:gd name="T41" fmla="*/ 170 h 494"/>
                <a:gd name="T42" fmla="*/ 42 w 722"/>
                <a:gd name="T43" fmla="*/ 188 h 494"/>
                <a:gd name="T44" fmla="*/ 24 w 722"/>
                <a:gd name="T45" fmla="*/ 210 h 494"/>
                <a:gd name="T46" fmla="*/ 12 w 722"/>
                <a:gd name="T47" fmla="*/ 234 h 494"/>
                <a:gd name="T48" fmla="*/ 4 w 722"/>
                <a:gd name="T49" fmla="*/ 260 h 494"/>
                <a:gd name="T50" fmla="*/ 0 w 722"/>
                <a:gd name="T51" fmla="*/ 290 h 494"/>
                <a:gd name="T52" fmla="*/ 2 w 722"/>
                <a:gd name="T53" fmla="*/ 304 h 494"/>
                <a:gd name="T54" fmla="*/ 8 w 722"/>
                <a:gd name="T55" fmla="*/ 334 h 494"/>
                <a:gd name="T56" fmla="*/ 18 w 722"/>
                <a:gd name="T57" fmla="*/ 360 h 494"/>
                <a:gd name="T58" fmla="*/ 34 w 722"/>
                <a:gd name="T59" fmla="*/ 384 h 494"/>
                <a:gd name="T60" fmla="*/ 54 w 722"/>
                <a:gd name="T61" fmla="*/ 402 h 494"/>
                <a:gd name="T62" fmla="*/ 78 w 722"/>
                <a:gd name="T63" fmla="*/ 418 h 494"/>
                <a:gd name="T64" fmla="*/ 104 w 722"/>
                <a:gd name="T65" fmla="*/ 430 h 494"/>
                <a:gd name="T66" fmla="*/ 132 w 722"/>
                <a:gd name="T67" fmla="*/ 436 h 494"/>
                <a:gd name="T68" fmla="*/ 148 w 722"/>
                <a:gd name="T69" fmla="*/ 436 h 494"/>
                <a:gd name="T70" fmla="*/ 198 w 722"/>
                <a:gd name="T71" fmla="*/ 428 h 494"/>
                <a:gd name="T72" fmla="*/ 214 w 722"/>
                <a:gd name="T73" fmla="*/ 442 h 494"/>
                <a:gd name="T74" fmla="*/ 254 w 722"/>
                <a:gd name="T75" fmla="*/ 468 h 494"/>
                <a:gd name="T76" fmla="*/ 296 w 722"/>
                <a:gd name="T77" fmla="*/ 484 h 494"/>
                <a:gd name="T78" fmla="*/ 342 w 722"/>
                <a:gd name="T79" fmla="*/ 494 h 494"/>
                <a:gd name="T80" fmla="*/ 366 w 722"/>
                <a:gd name="T81" fmla="*/ 494 h 494"/>
                <a:gd name="T82" fmla="*/ 414 w 722"/>
                <a:gd name="T83" fmla="*/ 490 h 494"/>
                <a:gd name="T84" fmla="*/ 460 w 722"/>
                <a:gd name="T85" fmla="*/ 476 h 494"/>
                <a:gd name="T86" fmla="*/ 500 w 722"/>
                <a:gd name="T87" fmla="*/ 456 h 494"/>
                <a:gd name="T88" fmla="*/ 536 w 722"/>
                <a:gd name="T89" fmla="*/ 428 h 494"/>
                <a:gd name="T90" fmla="*/ 560 w 722"/>
                <a:gd name="T91" fmla="*/ 434 h 494"/>
                <a:gd name="T92" fmla="*/ 586 w 722"/>
                <a:gd name="T93" fmla="*/ 436 h 494"/>
                <a:gd name="T94" fmla="*/ 600 w 722"/>
                <a:gd name="T95" fmla="*/ 436 h 494"/>
                <a:gd name="T96" fmla="*/ 626 w 722"/>
                <a:gd name="T97" fmla="*/ 430 h 494"/>
                <a:gd name="T98" fmla="*/ 652 w 722"/>
                <a:gd name="T99" fmla="*/ 420 h 494"/>
                <a:gd name="T100" fmla="*/ 672 w 722"/>
                <a:gd name="T101" fmla="*/ 406 h 494"/>
                <a:gd name="T102" fmla="*/ 690 w 722"/>
                <a:gd name="T103" fmla="*/ 388 h 494"/>
                <a:gd name="T104" fmla="*/ 706 w 722"/>
                <a:gd name="T105" fmla="*/ 366 h 494"/>
                <a:gd name="T106" fmla="*/ 716 w 722"/>
                <a:gd name="T107" fmla="*/ 342 h 494"/>
                <a:gd name="T108" fmla="*/ 722 w 722"/>
                <a:gd name="T109" fmla="*/ 314 h 494"/>
                <a:gd name="T110" fmla="*/ 722 w 722"/>
                <a:gd name="T111" fmla="*/ 302 h 494"/>
                <a:gd name="T112" fmla="*/ 720 w 722"/>
                <a:gd name="T113" fmla="*/ 276 h 494"/>
                <a:gd name="T114" fmla="*/ 702 w 722"/>
                <a:gd name="T115" fmla="*/ 230 h 494"/>
                <a:gd name="T116" fmla="*/ 670 w 722"/>
                <a:gd name="T117" fmla="*/ 194 h 494"/>
                <a:gd name="T118" fmla="*/ 626 w 722"/>
                <a:gd name="T119" fmla="*/ 172 h 494"/>
                <a:gd name="T120" fmla="*/ 602 w 722"/>
                <a:gd name="T121" fmla="*/ 166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22" h="494">
                  <a:moveTo>
                    <a:pt x="602" y="166"/>
                  </a:moveTo>
                  <a:lnTo>
                    <a:pt x="602" y="166"/>
                  </a:lnTo>
                  <a:lnTo>
                    <a:pt x="594" y="148"/>
                  </a:lnTo>
                  <a:lnTo>
                    <a:pt x="586" y="132"/>
                  </a:lnTo>
                  <a:lnTo>
                    <a:pt x="576" y="116"/>
                  </a:lnTo>
                  <a:lnTo>
                    <a:pt x="566" y="100"/>
                  </a:lnTo>
                  <a:lnTo>
                    <a:pt x="554" y="84"/>
                  </a:lnTo>
                  <a:lnTo>
                    <a:pt x="540" y="70"/>
                  </a:lnTo>
                  <a:lnTo>
                    <a:pt x="528" y="58"/>
                  </a:lnTo>
                  <a:lnTo>
                    <a:pt x="512" y="46"/>
                  </a:lnTo>
                  <a:lnTo>
                    <a:pt x="496" y="36"/>
                  </a:lnTo>
                  <a:lnTo>
                    <a:pt x="480" y="26"/>
                  </a:lnTo>
                  <a:lnTo>
                    <a:pt x="462" y="18"/>
                  </a:lnTo>
                  <a:lnTo>
                    <a:pt x="444" y="12"/>
                  </a:lnTo>
                  <a:lnTo>
                    <a:pt x="426" y="6"/>
                  </a:lnTo>
                  <a:lnTo>
                    <a:pt x="406" y="2"/>
                  </a:lnTo>
                  <a:lnTo>
                    <a:pt x="388" y="0"/>
                  </a:lnTo>
                  <a:lnTo>
                    <a:pt x="366" y="0"/>
                  </a:lnTo>
                  <a:lnTo>
                    <a:pt x="366" y="0"/>
                  </a:lnTo>
                  <a:lnTo>
                    <a:pt x="348" y="0"/>
                  </a:lnTo>
                  <a:lnTo>
                    <a:pt x="330" y="2"/>
                  </a:lnTo>
                  <a:lnTo>
                    <a:pt x="312" y="6"/>
                  </a:lnTo>
                  <a:lnTo>
                    <a:pt x="296" y="10"/>
                  </a:lnTo>
                  <a:lnTo>
                    <a:pt x="278" y="16"/>
                  </a:lnTo>
                  <a:lnTo>
                    <a:pt x="262" y="22"/>
                  </a:lnTo>
                  <a:lnTo>
                    <a:pt x="246" y="30"/>
                  </a:lnTo>
                  <a:lnTo>
                    <a:pt x="232" y="40"/>
                  </a:lnTo>
                  <a:lnTo>
                    <a:pt x="218" y="50"/>
                  </a:lnTo>
                  <a:lnTo>
                    <a:pt x="204" y="60"/>
                  </a:lnTo>
                  <a:lnTo>
                    <a:pt x="192" y="72"/>
                  </a:lnTo>
                  <a:lnTo>
                    <a:pt x="180" y="84"/>
                  </a:lnTo>
                  <a:lnTo>
                    <a:pt x="168" y="98"/>
                  </a:lnTo>
                  <a:lnTo>
                    <a:pt x="158" y="112"/>
                  </a:lnTo>
                  <a:lnTo>
                    <a:pt x="150" y="128"/>
                  </a:lnTo>
                  <a:lnTo>
                    <a:pt x="142" y="144"/>
                  </a:lnTo>
                  <a:lnTo>
                    <a:pt x="142" y="144"/>
                  </a:lnTo>
                  <a:lnTo>
                    <a:pt x="128" y="144"/>
                  </a:lnTo>
                  <a:lnTo>
                    <a:pt x="114" y="146"/>
                  </a:lnTo>
                  <a:lnTo>
                    <a:pt x="100" y="150"/>
                  </a:lnTo>
                  <a:lnTo>
                    <a:pt x="86" y="156"/>
                  </a:lnTo>
                  <a:lnTo>
                    <a:pt x="74" y="162"/>
                  </a:lnTo>
                  <a:lnTo>
                    <a:pt x="62" y="170"/>
                  </a:lnTo>
                  <a:lnTo>
                    <a:pt x="52" y="178"/>
                  </a:lnTo>
                  <a:lnTo>
                    <a:pt x="42" y="188"/>
                  </a:lnTo>
                  <a:lnTo>
                    <a:pt x="32" y="198"/>
                  </a:lnTo>
                  <a:lnTo>
                    <a:pt x="24" y="210"/>
                  </a:lnTo>
                  <a:lnTo>
                    <a:pt x="18" y="222"/>
                  </a:lnTo>
                  <a:lnTo>
                    <a:pt x="12" y="234"/>
                  </a:lnTo>
                  <a:lnTo>
                    <a:pt x="6" y="246"/>
                  </a:lnTo>
                  <a:lnTo>
                    <a:pt x="4" y="260"/>
                  </a:lnTo>
                  <a:lnTo>
                    <a:pt x="2" y="276"/>
                  </a:lnTo>
                  <a:lnTo>
                    <a:pt x="0" y="290"/>
                  </a:lnTo>
                  <a:lnTo>
                    <a:pt x="0" y="290"/>
                  </a:lnTo>
                  <a:lnTo>
                    <a:pt x="2" y="304"/>
                  </a:lnTo>
                  <a:lnTo>
                    <a:pt x="4" y="320"/>
                  </a:lnTo>
                  <a:lnTo>
                    <a:pt x="8" y="334"/>
                  </a:lnTo>
                  <a:lnTo>
                    <a:pt x="12" y="346"/>
                  </a:lnTo>
                  <a:lnTo>
                    <a:pt x="18" y="360"/>
                  </a:lnTo>
                  <a:lnTo>
                    <a:pt x="26" y="372"/>
                  </a:lnTo>
                  <a:lnTo>
                    <a:pt x="34" y="384"/>
                  </a:lnTo>
                  <a:lnTo>
                    <a:pt x="44" y="394"/>
                  </a:lnTo>
                  <a:lnTo>
                    <a:pt x="54" y="402"/>
                  </a:lnTo>
                  <a:lnTo>
                    <a:pt x="66" y="412"/>
                  </a:lnTo>
                  <a:lnTo>
                    <a:pt x="78" y="418"/>
                  </a:lnTo>
                  <a:lnTo>
                    <a:pt x="90" y="424"/>
                  </a:lnTo>
                  <a:lnTo>
                    <a:pt x="104" y="430"/>
                  </a:lnTo>
                  <a:lnTo>
                    <a:pt x="118" y="434"/>
                  </a:lnTo>
                  <a:lnTo>
                    <a:pt x="132" y="436"/>
                  </a:lnTo>
                  <a:lnTo>
                    <a:pt x="148" y="436"/>
                  </a:lnTo>
                  <a:lnTo>
                    <a:pt x="148" y="436"/>
                  </a:lnTo>
                  <a:lnTo>
                    <a:pt x="174" y="434"/>
                  </a:lnTo>
                  <a:lnTo>
                    <a:pt x="198" y="428"/>
                  </a:lnTo>
                  <a:lnTo>
                    <a:pt x="198" y="428"/>
                  </a:lnTo>
                  <a:lnTo>
                    <a:pt x="214" y="442"/>
                  </a:lnTo>
                  <a:lnTo>
                    <a:pt x="234" y="456"/>
                  </a:lnTo>
                  <a:lnTo>
                    <a:pt x="254" y="468"/>
                  </a:lnTo>
                  <a:lnTo>
                    <a:pt x="274" y="476"/>
                  </a:lnTo>
                  <a:lnTo>
                    <a:pt x="296" y="484"/>
                  </a:lnTo>
                  <a:lnTo>
                    <a:pt x="320" y="490"/>
                  </a:lnTo>
                  <a:lnTo>
                    <a:pt x="342" y="494"/>
                  </a:lnTo>
                  <a:lnTo>
                    <a:pt x="366" y="494"/>
                  </a:lnTo>
                  <a:lnTo>
                    <a:pt x="366" y="494"/>
                  </a:lnTo>
                  <a:lnTo>
                    <a:pt x="392" y="494"/>
                  </a:lnTo>
                  <a:lnTo>
                    <a:pt x="414" y="490"/>
                  </a:lnTo>
                  <a:lnTo>
                    <a:pt x="438" y="484"/>
                  </a:lnTo>
                  <a:lnTo>
                    <a:pt x="460" y="476"/>
                  </a:lnTo>
                  <a:lnTo>
                    <a:pt x="480" y="466"/>
                  </a:lnTo>
                  <a:lnTo>
                    <a:pt x="500" y="456"/>
                  </a:lnTo>
                  <a:lnTo>
                    <a:pt x="520" y="442"/>
                  </a:lnTo>
                  <a:lnTo>
                    <a:pt x="536" y="428"/>
                  </a:lnTo>
                  <a:lnTo>
                    <a:pt x="536" y="428"/>
                  </a:lnTo>
                  <a:lnTo>
                    <a:pt x="560" y="434"/>
                  </a:lnTo>
                  <a:lnTo>
                    <a:pt x="574" y="436"/>
                  </a:lnTo>
                  <a:lnTo>
                    <a:pt x="586" y="436"/>
                  </a:lnTo>
                  <a:lnTo>
                    <a:pt x="586" y="436"/>
                  </a:lnTo>
                  <a:lnTo>
                    <a:pt x="600" y="436"/>
                  </a:lnTo>
                  <a:lnTo>
                    <a:pt x="614" y="434"/>
                  </a:lnTo>
                  <a:lnTo>
                    <a:pt x="626" y="430"/>
                  </a:lnTo>
                  <a:lnTo>
                    <a:pt x="640" y="426"/>
                  </a:lnTo>
                  <a:lnTo>
                    <a:pt x="652" y="420"/>
                  </a:lnTo>
                  <a:lnTo>
                    <a:pt x="662" y="414"/>
                  </a:lnTo>
                  <a:lnTo>
                    <a:pt x="672" y="406"/>
                  </a:lnTo>
                  <a:lnTo>
                    <a:pt x="682" y="396"/>
                  </a:lnTo>
                  <a:lnTo>
                    <a:pt x="690" y="388"/>
                  </a:lnTo>
                  <a:lnTo>
                    <a:pt x="698" y="376"/>
                  </a:lnTo>
                  <a:lnTo>
                    <a:pt x="706" y="366"/>
                  </a:lnTo>
                  <a:lnTo>
                    <a:pt x="712" y="354"/>
                  </a:lnTo>
                  <a:lnTo>
                    <a:pt x="716" y="342"/>
                  </a:lnTo>
                  <a:lnTo>
                    <a:pt x="720" y="328"/>
                  </a:lnTo>
                  <a:lnTo>
                    <a:pt x="722" y="314"/>
                  </a:lnTo>
                  <a:lnTo>
                    <a:pt x="722" y="302"/>
                  </a:lnTo>
                  <a:lnTo>
                    <a:pt x="722" y="302"/>
                  </a:lnTo>
                  <a:lnTo>
                    <a:pt x="722" y="288"/>
                  </a:lnTo>
                  <a:lnTo>
                    <a:pt x="720" y="276"/>
                  </a:lnTo>
                  <a:lnTo>
                    <a:pt x="712" y="252"/>
                  </a:lnTo>
                  <a:lnTo>
                    <a:pt x="702" y="230"/>
                  </a:lnTo>
                  <a:lnTo>
                    <a:pt x="686" y="210"/>
                  </a:lnTo>
                  <a:lnTo>
                    <a:pt x="670" y="194"/>
                  </a:lnTo>
                  <a:lnTo>
                    <a:pt x="648" y="180"/>
                  </a:lnTo>
                  <a:lnTo>
                    <a:pt x="626" y="172"/>
                  </a:lnTo>
                  <a:lnTo>
                    <a:pt x="602" y="166"/>
                  </a:lnTo>
                  <a:lnTo>
                    <a:pt x="602" y="166"/>
                  </a:lnTo>
                  <a:close/>
                </a:path>
              </a:pathLst>
            </a:custGeom>
            <a:noFill/>
            <a:ln w="9525">
              <a:solidFill>
                <a:schemeClr val="tx1">
                  <a:lumMod val="75000"/>
                  <a:lumOff val="25000"/>
                </a:schemeClr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pic>
        <p:nvPicPr>
          <p:cNvPr id="28" name="图片 27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115892" y="1830674"/>
            <a:ext cx="3067867" cy="2790922"/>
          </a:xfrm>
          <a:prstGeom prst="rect">
            <a:avLst/>
          </a:prstGeom>
        </p:spPr>
      </p:pic>
      <p:sp>
        <p:nvSpPr>
          <p:cNvPr id="33" name="矩形 32"/>
          <p:cNvSpPr/>
          <p:nvPr/>
        </p:nvSpPr>
        <p:spPr>
          <a:xfrm>
            <a:off x="729713" y="3101743"/>
            <a:ext cx="96393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400" b="1" dirty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  <a:r>
              <a:rPr lang="zh-CN" altLang="zh-CN" sz="2400" b="1" dirty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dy</a:t>
            </a: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 flipH="1">
            <a:off x="1703056" y="2047623"/>
            <a:ext cx="690576" cy="2573973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>
          <a:xfrm>
            <a:off x="2251796" y="2047623"/>
            <a:ext cx="15841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2251796" y="4621596"/>
            <a:ext cx="30963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3531637" y="2995932"/>
            <a:ext cx="402262" cy="4022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3433998" y="1830673"/>
            <a:ext cx="1167727" cy="11677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4971496" y="2515500"/>
            <a:ext cx="366913" cy="3669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5254581" y="4089636"/>
            <a:ext cx="366913" cy="3669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3" name="组合 72"/>
          <p:cNvGrpSpPr/>
          <p:nvPr/>
        </p:nvGrpSpPr>
        <p:grpSpPr>
          <a:xfrm>
            <a:off x="2019469" y="3582023"/>
            <a:ext cx="1512168" cy="521970"/>
            <a:chOff x="2019469" y="3296273"/>
            <a:chExt cx="1512168" cy="521970"/>
          </a:xfrm>
        </p:grpSpPr>
        <p:sp>
          <p:nvSpPr>
            <p:cNvPr id="5" name="矩形 4"/>
            <p:cNvSpPr/>
            <p:nvPr/>
          </p:nvSpPr>
          <p:spPr>
            <a:xfrm>
              <a:off x="2125471" y="3296273"/>
              <a:ext cx="853440" cy="5219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 b="1" dirty="0">
                  <a:solidFill>
                    <a:srgbClr val="800000"/>
                  </a:solidFill>
                </a:rPr>
                <a:t>f</a:t>
              </a:r>
              <a:r>
                <a:rPr lang="zh-CN" altLang="zh-CN" sz="2800" b="1" dirty="0">
                  <a:solidFill>
                    <a:srgbClr val="FF0000"/>
                  </a:solidFill>
                </a:rPr>
                <a:t>oo</a:t>
              </a:r>
              <a:r>
                <a:rPr lang="zh-CN" altLang="zh-CN" sz="2800" b="1" dirty="0">
                  <a:solidFill>
                    <a:srgbClr val="800000"/>
                  </a:solidFill>
                </a:rPr>
                <a:t>t</a:t>
              </a:r>
            </a:p>
          </p:txBody>
        </p:sp>
        <p:cxnSp>
          <p:nvCxnSpPr>
            <p:cNvPr id="48" name="直接连接符 47"/>
            <p:cNvCxnSpPr/>
            <p:nvPr/>
          </p:nvCxnSpPr>
          <p:spPr>
            <a:xfrm flipH="1">
              <a:off x="2019469" y="3722819"/>
              <a:ext cx="1512168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椭圆 48"/>
          <p:cNvSpPr/>
          <p:nvPr/>
        </p:nvSpPr>
        <p:spPr>
          <a:xfrm>
            <a:off x="3198205" y="3378549"/>
            <a:ext cx="630020" cy="6300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2" name="组合 71"/>
          <p:cNvGrpSpPr/>
          <p:nvPr/>
        </p:nvGrpSpPr>
        <p:grpSpPr>
          <a:xfrm>
            <a:off x="2019469" y="2752290"/>
            <a:ext cx="1512168" cy="521970"/>
            <a:chOff x="2019469" y="2466540"/>
            <a:chExt cx="1512168" cy="521970"/>
          </a:xfrm>
        </p:grpSpPr>
        <p:sp>
          <p:nvSpPr>
            <p:cNvPr id="4" name="矩形 3"/>
            <p:cNvSpPr/>
            <p:nvPr/>
          </p:nvSpPr>
          <p:spPr>
            <a:xfrm>
              <a:off x="2090291" y="2466540"/>
              <a:ext cx="1031875" cy="5219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 b="1" dirty="0">
                  <a:solidFill>
                    <a:srgbClr val="800000"/>
                  </a:solidFill>
                </a:rPr>
                <a:t>h</a:t>
              </a:r>
              <a:r>
                <a:rPr lang="zh-CN" altLang="zh-CN" sz="2800" b="1" dirty="0">
                  <a:solidFill>
                    <a:srgbClr val="FF0000"/>
                  </a:solidFill>
                </a:rPr>
                <a:t>an</a:t>
              </a:r>
              <a:r>
                <a:rPr lang="zh-CN" altLang="zh-CN" sz="2800" b="1" dirty="0">
                  <a:solidFill>
                    <a:srgbClr val="800000"/>
                  </a:solidFill>
                </a:rPr>
                <a:t>d</a:t>
              </a:r>
            </a:p>
          </p:txBody>
        </p:sp>
        <p:cxnSp>
          <p:nvCxnSpPr>
            <p:cNvPr id="50" name="直接连接符 49"/>
            <p:cNvCxnSpPr/>
            <p:nvPr/>
          </p:nvCxnSpPr>
          <p:spPr>
            <a:xfrm flipH="1">
              <a:off x="2019469" y="2926206"/>
              <a:ext cx="1512168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组合 31"/>
          <p:cNvGrpSpPr/>
          <p:nvPr/>
        </p:nvGrpSpPr>
        <p:grpSpPr>
          <a:xfrm>
            <a:off x="5348140" y="2328696"/>
            <a:ext cx="2232248" cy="521970"/>
            <a:chOff x="5348140" y="2042946"/>
            <a:chExt cx="2232248" cy="521970"/>
          </a:xfrm>
        </p:grpSpPr>
        <p:sp>
          <p:nvSpPr>
            <p:cNvPr id="29" name="Text Box 7"/>
            <p:cNvSpPr txBox="1">
              <a:spLocks noChangeArrowheads="1"/>
            </p:cNvSpPr>
            <p:nvPr/>
          </p:nvSpPr>
          <p:spPr bwMode="auto">
            <a:xfrm>
              <a:off x="6056388" y="2042946"/>
              <a:ext cx="1524000" cy="5219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zh-CN" altLang="zh-CN" sz="2800" b="1" dirty="0">
                  <a:solidFill>
                    <a:srgbClr val="FF0000"/>
                  </a:solidFill>
                </a:rPr>
                <a:t>ar</a:t>
              </a:r>
              <a:r>
                <a:rPr lang="zh-CN" altLang="zh-CN" sz="2800" b="1" dirty="0">
                  <a:solidFill>
                    <a:srgbClr val="800000"/>
                  </a:solidFill>
                </a:rPr>
                <a:t>m</a:t>
              </a:r>
            </a:p>
          </p:txBody>
        </p:sp>
        <p:cxnSp>
          <p:nvCxnSpPr>
            <p:cNvPr id="51" name="直接连接符 50"/>
            <p:cNvCxnSpPr/>
            <p:nvPr/>
          </p:nvCxnSpPr>
          <p:spPr>
            <a:xfrm flipH="1">
              <a:off x="5348140" y="2494158"/>
              <a:ext cx="1512168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组合 25"/>
          <p:cNvGrpSpPr/>
          <p:nvPr/>
        </p:nvGrpSpPr>
        <p:grpSpPr>
          <a:xfrm>
            <a:off x="4088495" y="1383105"/>
            <a:ext cx="1773644" cy="521970"/>
            <a:chOff x="4088495" y="1097355"/>
            <a:chExt cx="1773644" cy="521970"/>
          </a:xfrm>
        </p:grpSpPr>
        <p:sp>
          <p:nvSpPr>
            <p:cNvPr id="3" name="矩形 2"/>
            <p:cNvSpPr/>
            <p:nvPr/>
          </p:nvSpPr>
          <p:spPr>
            <a:xfrm>
              <a:off x="4849949" y="1097355"/>
              <a:ext cx="1012190" cy="5219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 b="1" dirty="0">
                  <a:solidFill>
                    <a:srgbClr val="800000"/>
                  </a:solidFill>
                </a:rPr>
                <a:t>h</a:t>
              </a:r>
              <a:r>
                <a:rPr lang="zh-CN" altLang="zh-CN" sz="2800" b="1" dirty="0">
                  <a:solidFill>
                    <a:srgbClr val="FF0000"/>
                  </a:solidFill>
                </a:rPr>
                <a:t>ea</a:t>
              </a:r>
              <a:r>
                <a:rPr lang="zh-CN" altLang="zh-CN" sz="2800" b="1" dirty="0">
                  <a:solidFill>
                    <a:srgbClr val="800000"/>
                  </a:solidFill>
                </a:rPr>
                <a:t>d</a:t>
              </a:r>
            </a:p>
          </p:txBody>
        </p:sp>
        <p:cxnSp>
          <p:nvCxnSpPr>
            <p:cNvPr id="52" name="直接连接符 51"/>
            <p:cNvCxnSpPr/>
            <p:nvPr/>
          </p:nvCxnSpPr>
          <p:spPr>
            <a:xfrm flipH="1">
              <a:off x="4088495" y="1558054"/>
              <a:ext cx="1691693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组合 70"/>
          <p:cNvGrpSpPr/>
          <p:nvPr/>
        </p:nvGrpSpPr>
        <p:grpSpPr>
          <a:xfrm>
            <a:off x="5449481" y="3912872"/>
            <a:ext cx="1999315" cy="543677"/>
            <a:chOff x="5449481" y="3627122"/>
            <a:chExt cx="1999315" cy="543677"/>
          </a:xfrm>
        </p:grpSpPr>
        <p:sp>
          <p:nvSpPr>
            <p:cNvPr id="31" name="Text Box 8"/>
            <p:cNvSpPr txBox="1">
              <a:spLocks noChangeArrowheads="1"/>
            </p:cNvSpPr>
            <p:nvPr/>
          </p:nvSpPr>
          <p:spPr bwMode="auto">
            <a:xfrm>
              <a:off x="6381996" y="3627122"/>
              <a:ext cx="1066800" cy="5219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zh-CN" altLang="zh-CN" sz="2800" b="1" dirty="0">
                  <a:solidFill>
                    <a:srgbClr val="800000"/>
                  </a:solidFill>
                </a:rPr>
                <a:t>l</a:t>
              </a:r>
              <a:r>
                <a:rPr lang="zh-CN" altLang="zh-CN" sz="2800" b="1" dirty="0">
                  <a:solidFill>
                    <a:srgbClr val="FF0000"/>
                  </a:solidFill>
                </a:rPr>
                <a:t>e</a:t>
              </a:r>
              <a:r>
                <a:rPr lang="zh-CN" altLang="zh-CN" sz="2800" b="1" dirty="0">
                  <a:solidFill>
                    <a:srgbClr val="800000"/>
                  </a:solidFill>
                </a:rPr>
                <a:t>g</a:t>
              </a:r>
            </a:p>
          </p:txBody>
        </p:sp>
        <p:cxnSp>
          <p:nvCxnSpPr>
            <p:cNvPr id="53" name="直接连接符 52"/>
            <p:cNvCxnSpPr/>
            <p:nvPr/>
          </p:nvCxnSpPr>
          <p:spPr>
            <a:xfrm flipH="1">
              <a:off x="5449481" y="4170799"/>
              <a:ext cx="1512168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矩形 13"/>
          <p:cNvSpPr/>
          <p:nvPr/>
        </p:nvSpPr>
        <p:spPr>
          <a:xfrm>
            <a:off x="1887072" y="1013604"/>
            <a:ext cx="261366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 b="1" dirty="0">
                <a:solidFill>
                  <a:srgbClr val="6600CC"/>
                </a:solidFill>
              </a:rPr>
              <a:t>He </a:t>
            </a:r>
            <a:r>
              <a:rPr lang="zh-CN" altLang="zh-CN" sz="2800" b="1" dirty="0">
                <a:solidFill>
                  <a:srgbClr val="006600"/>
                </a:solidFill>
              </a:rPr>
              <a:t>is  Panpan.</a:t>
            </a:r>
          </a:p>
        </p:txBody>
      </p:sp>
      <p:sp>
        <p:nvSpPr>
          <p:cNvPr id="15" name="矩形 14"/>
          <p:cNvSpPr/>
          <p:nvPr/>
        </p:nvSpPr>
        <p:spPr>
          <a:xfrm>
            <a:off x="3196577" y="4730668"/>
            <a:ext cx="291020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 b="1" dirty="0">
                <a:solidFill>
                  <a:srgbClr val="006600"/>
                </a:solidFill>
              </a:rPr>
              <a:t>This is</a:t>
            </a:r>
            <a:r>
              <a:rPr lang="zh-CN" altLang="zh-CN" sz="2800" b="1" dirty="0">
                <a:solidFill>
                  <a:srgbClr val="6600CC"/>
                </a:solidFill>
              </a:rPr>
              <a:t> his </a:t>
            </a:r>
            <a:r>
              <a:rPr lang="zh-CN" altLang="zh-CN" sz="2800" b="1" dirty="0">
                <a:solidFill>
                  <a:srgbClr val="006600"/>
                </a:solidFill>
              </a:rPr>
              <a:t>____.</a:t>
            </a:r>
          </a:p>
        </p:txBody>
      </p:sp>
      <p:grpSp>
        <p:nvGrpSpPr>
          <p:cNvPr id="54" name="그룹 59"/>
          <p:cNvGrpSpPr/>
          <p:nvPr/>
        </p:nvGrpSpPr>
        <p:grpSpPr>
          <a:xfrm>
            <a:off x="7728201" y="1255716"/>
            <a:ext cx="730850" cy="574957"/>
            <a:chOff x="7573963" y="1514475"/>
            <a:chExt cx="2195512" cy="1727200"/>
          </a:xfrm>
        </p:grpSpPr>
        <p:sp>
          <p:nvSpPr>
            <p:cNvPr id="55" name="Freeform 26"/>
            <p:cNvSpPr/>
            <p:nvPr/>
          </p:nvSpPr>
          <p:spPr bwMode="auto">
            <a:xfrm>
              <a:off x="7597775" y="2030413"/>
              <a:ext cx="2028825" cy="1125538"/>
            </a:xfrm>
            <a:custGeom>
              <a:avLst/>
              <a:gdLst>
                <a:gd name="T0" fmla="*/ 0 w 1278"/>
                <a:gd name="T1" fmla="*/ 189 h 709"/>
                <a:gd name="T2" fmla="*/ 217 w 1278"/>
                <a:gd name="T3" fmla="*/ 341 h 709"/>
                <a:gd name="T4" fmla="*/ 257 w 1278"/>
                <a:gd name="T5" fmla="*/ 709 h 709"/>
                <a:gd name="T6" fmla="*/ 499 w 1278"/>
                <a:gd name="T7" fmla="*/ 541 h 709"/>
                <a:gd name="T8" fmla="*/ 721 w 1278"/>
                <a:gd name="T9" fmla="*/ 698 h 709"/>
                <a:gd name="T10" fmla="*/ 1278 w 1278"/>
                <a:gd name="T11" fmla="*/ 0 h 709"/>
                <a:gd name="T12" fmla="*/ 0 w 1278"/>
                <a:gd name="T13" fmla="*/ 189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8" h="709">
                  <a:moveTo>
                    <a:pt x="0" y="189"/>
                  </a:moveTo>
                  <a:lnTo>
                    <a:pt x="217" y="341"/>
                  </a:lnTo>
                  <a:lnTo>
                    <a:pt x="257" y="709"/>
                  </a:lnTo>
                  <a:lnTo>
                    <a:pt x="499" y="541"/>
                  </a:lnTo>
                  <a:lnTo>
                    <a:pt x="721" y="698"/>
                  </a:lnTo>
                  <a:lnTo>
                    <a:pt x="1278" y="0"/>
                  </a:lnTo>
                  <a:lnTo>
                    <a:pt x="0" y="189"/>
                  </a:lnTo>
                  <a:close/>
                </a:path>
              </a:pathLst>
            </a:custGeom>
            <a:solidFill>
              <a:srgbClr val="FE91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56" name="Freeform 27"/>
            <p:cNvSpPr>
              <a:spLocks noEditPoints="1"/>
            </p:cNvSpPr>
            <p:nvPr/>
          </p:nvSpPr>
          <p:spPr bwMode="auto">
            <a:xfrm>
              <a:off x="7573963" y="2006600"/>
              <a:ext cx="2076450" cy="1173163"/>
            </a:xfrm>
            <a:custGeom>
              <a:avLst/>
              <a:gdLst>
                <a:gd name="T0" fmla="*/ 272 w 1308"/>
                <a:gd name="T1" fmla="*/ 739 h 739"/>
                <a:gd name="T2" fmla="*/ 272 w 1308"/>
                <a:gd name="T3" fmla="*/ 739 h 739"/>
                <a:gd name="T4" fmla="*/ 269 w 1308"/>
                <a:gd name="T5" fmla="*/ 738 h 739"/>
                <a:gd name="T6" fmla="*/ 267 w 1308"/>
                <a:gd name="T7" fmla="*/ 737 h 739"/>
                <a:gd name="T8" fmla="*/ 267 w 1308"/>
                <a:gd name="T9" fmla="*/ 737 h 739"/>
                <a:gd name="T10" fmla="*/ 264 w 1308"/>
                <a:gd name="T11" fmla="*/ 735 h 739"/>
                <a:gd name="T12" fmla="*/ 260 w 1308"/>
                <a:gd name="T13" fmla="*/ 733 h 739"/>
                <a:gd name="T14" fmla="*/ 258 w 1308"/>
                <a:gd name="T15" fmla="*/ 729 h 739"/>
                <a:gd name="T16" fmla="*/ 257 w 1308"/>
                <a:gd name="T17" fmla="*/ 725 h 739"/>
                <a:gd name="T18" fmla="*/ 216 w 1308"/>
                <a:gd name="T19" fmla="*/ 365 h 739"/>
                <a:gd name="T20" fmla="*/ 7 w 1308"/>
                <a:gd name="T21" fmla="*/ 216 h 739"/>
                <a:gd name="T22" fmla="*/ 7 w 1308"/>
                <a:gd name="T23" fmla="*/ 216 h 739"/>
                <a:gd name="T24" fmla="*/ 3 w 1308"/>
                <a:gd name="T25" fmla="*/ 213 h 739"/>
                <a:gd name="T26" fmla="*/ 1 w 1308"/>
                <a:gd name="T27" fmla="*/ 209 h 739"/>
                <a:gd name="T28" fmla="*/ 0 w 1308"/>
                <a:gd name="T29" fmla="*/ 205 h 739"/>
                <a:gd name="T30" fmla="*/ 0 w 1308"/>
                <a:gd name="T31" fmla="*/ 200 h 739"/>
                <a:gd name="T32" fmla="*/ 0 w 1308"/>
                <a:gd name="T33" fmla="*/ 200 h 739"/>
                <a:gd name="T34" fmla="*/ 2 w 1308"/>
                <a:gd name="T35" fmla="*/ 196 h 739"/>
                <a:gd name="T36" fmla="*/ 4 w 1308"/>
                <a:gd name="T37" fmla="*/ 193 h 739"/>
                <a:gd name="T38" fmla="*/ 9 w 1308"/>
                <a:gd name="T39" fmla="*/ 189 h 739"/>
                <a:gd name="T40" fmla="*/ 13 w 1308"/>
                <a:gd name="T41" fmla="*/ 188 h 739"/>
                <a:gd name="T42" fmla="*/ 1290 w 1308"/>
                <a:gd name="T43" fmla="*/ 0 h 739"/>
                <a:gd name="T44" fmla="*/ 1290 w 1308"/>
                <a:gd name="T45" fmla="*/ 0 h 739"/>
                <a:gd name="T46" fmla="*/ 1295 w 1308"/>
                <a:gd name="T47" fmla="*/ 0 h 739"/>
                <a:gd name="T48" fmla="*/ 1299 w 1308"/>
                <a:gd name="T49" fmla="*/ 2 h 739"/>
                <a:gd name="T50" fmla="*/ 1302 w 1308"/>
                <a:gd name="T51" fmla="*/ 4 h 739"/>
                <a:gd name="T52" fmla="*/ 1306 w 1308"/>
                <a:gd name="T53" fmla="*/ 7 h 739"/>
                <a:gd name="T54" fmla="*/ 1306 w 1308"/>
                <a:gd name="T55" fmla="*/ 7 h 739"/>
                <a:gd name="T56" fmla="*/ 1307 w 1308"/>
                <a:gd name="T57" fmla="*/ 12 h 739"/>
                <a:gd name="T58" fmla="*/ 1308 w 1308"/>
                <a:gd name="T59" fmla="*/ 16 h 739"/>
                <a:gd name="T60" fmla="*/ 1307 w 1308"/>
                <a:gd name="T61" fmla="*/ 21 h 739"/>
                <a:gd name="T62" fmla="*/ 1305 w 1308"/>
                <a:gd name="T63" fmla="*/ 25 h 739"/>
                <a:gd name="T64" fmla="*/ 748 w 1308"/>
                <a:gd name="T65" fmla="*/ 723 h 739"/>
                <a:gd name="T66" fmla="*/ 748 w 1308"/>
                <a:gd name="T67" fmla="*/ 723 h 739"/>
                <a:gd name="T68" fmla="*/ 743 w 1308"/>
                <a:gd name="T69" fmla="*/ 726 h 739"/>
                <a:gd name="T70" fmla="*/ 738 w 1308"/>
                <a:gd name="T71" fmla="*/ 728 h 739"/>
                <a:gd name="T72" fmla="*/ 732 w 1308"/>
                <a:gd name="T73" fmla="*/ 728 h 739"/>
                <a:gd name="T74" fmla="*/ 727 w 1308"/>
                <a:gd name="T75" fmla="*/ 726 h 739"/>
                <a:gd name="T76" fmla="*/ 514 w 1308"/>
                <a:gd name="T77" fmla="*/ 575 h 739"/>
                <a:gd name="T78" fmla="*/ 281 w 1308"/>
                <a:gd name="T79" fmla="*/ 736 h 739"/>
                <a:gd name="T80" fmla="*/ 281 w 1308"/>
                <a:gd name="T81" fmla="*/ 736 h 739"/>
                <a:gd name="T82" fmla="*/ 278 w 1308"/>
                <a:gd name="T83" fmla="*/ 738 h 739"/>
                <a:gd name="T84" fmla="*/ 272 w 1308"/>
                <a:gd name="T85" fmla="*/ 739 h 739"/>
                <a:gd name="T86" fmla="*/ 272 w 1308"/>
                <a:gd name="T87" fmla="*/ 739 h 739"/>
                <a:gd name="T88" fmla="*/ 56 w 1308"/>
                <a:gd name="T89" fmla="*/ 214 h 739"/>
                <a:gd name="T90" fmla="*/ 240 w 1308"/>
                <a:gd name="T91" fmla="*/ 344 h 739"/>
                <a:gd name="T92" fmla="*/ 240 w 1308"/>
                <a:gd name="T93" fmla="*/ 344 h 739"/>
                <a:gd name="T94" fmla="*/ 243 w 1308"/>
                <a:gd name="T95" fmla="*/ 346 h 739"/>
                <a:gd name="T96" fmla="*/ 245 w 1308"/>
                <a:gd name="T97" fmla="*/ 348 h 739"/>
                <a:gd name="T98" fmla="*/ 246 w 1308"/>
                <a:gd name="T99" fmla="*/ 351 h 739"/>
                <a:gd name="T100" fmla="*/ 247 w 1308"/>
                <a:gd name="T101" fmla="*/ 355 h 739"/>
                <a:gd name="T102" fmla="*/ 286 w 1308"/>
                <a:gd name="T103" fmla="*/ 696 h 739"/>
                <a:gd name="T104" fmla="*/ 505 w 1308"/>
                <a:gd name="T105" fmla="*/ 543 h 739"/>
                <a:gd name="T106" fmla="*/ 505 w 1308"/>
                <a:gd name="T107" fmla="*/ 543 h 739"/>
                <a:gd name="T108" fmla="*/ 510 w 1308"/>
                <a:gd name="T109" fmla="*/ 541 h 739"/>
                <a:gd name="T110" fmla="*/ 514 w 1308"/>
                <a:gd name="T111" fmla="*/ 541 h 739"/>
                <a:gd name="T112" fmla="*/ 518 w 1308"/>
                <a:gd name="T113" fmla="*/ 541 h 739"/>
                <a:gd name="T114" fmla="*/ 523 w 1308"/>
                <a:gd name="T115" fmla="*/ 543 h 739"/>
                <a:gd name="T116" fmla="*/ 732 w 1308"/>
                <a:gd name="T117" fmla="*/ 692 h 739"/>
                <a:gd name="T118" fmla="*/ 1256 w 1308"/>
                <a:gd name="T119" fmla="*/ 36 h 739"/>
                <a:gd name="T120" fmla="*/ 56 w 1308"/>
                <a:gd name="T121" fmla="*/ 214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08" h="739">
                  <a:moveTo>
                    <a:pt x="272" y="739"/>
                  </a:moveTo>
                  <a:lnTo>
                    <a:pt x="272" y="739"/>
                  </a:lnTo>
                  <a:lnTo>
                    <a:pt x="269" y="738"/>
                  </a:lnTo>
                  <a:lnTo>
                    <a:pt x="267" y="737"/>
                  </a:lnTo>
                  <a:lnTo>
                    <a:pt x="267" y="737"/>
                  </a:lnTo>
                  <a:lnTo>
                    <a:pt x="264" y="735"/>
                  </a:lnTo>
                  <a:lnTo>
                    <a:pt x="260" y="733"/>
                  </a:lnTo>
                  <a:lnTo>
                    <a:pt x="258" y="729"/>
                  </a:lnTo>
                  <a:lnTo>
                    <a:pt x="257" y="725"/>
                  </a:lnTo>
                  <a:lnTo>
                    <a:pt x="216" y="365"/>
                  </a:lnTo>
                  <a:lnTo>
                    <a:pt x="7" y="216"/>
                  </a:lnTo>
                  <a:lnTo>
                    <a:pt x="7" y="216"/>
                  </a:lnTo>
                  <a:lnTo>
                    <a:pt x="3" y="213"/>
                  </a:lnTo>
                  <a:lnTo>
                    <a:pt x="1" y="209"/>
                  </a:lnTo>
                  <a:lnTo>
                    <a:pt x="0" y="205"/>
                  </a:lnTo>
                  <a:lnTo>
                    <a:pt x="0" y="200"/>
                  </a:lnTo>
                  <a:lnTo>
                    <a:pt x="0" y="200"/>
                  </a:lnTo>
                  <a:lnTo>
                    <a:pt x="2" y="196"/>
                  </a:lnTo>
                  <a:lnTo>
                    <a:pt x="4" y="193"/>
                  </a:lnTo>
                  <a:lnTo>
                    <a:pt x="9" y="189"/>
                  </a:lnTo>
                  <a:lnTo>
                    <a:pt x="13" y="188"/>
                  </a:lnTo>
                  <a:lnTo>
                    <a:pt x="1290" y="0"/>
                  </a:lnTo>
                  <a:lnTo>
                    <a:pt x="1290" y="0"/>
                  </a:lnTo>
                  <a:lnTo>
                    <a:pt x="1295" y="0"/>
                  </a:lnTo>
                  <a:lnTo>
                    <a:pt x="1299" y="2"/>
                  </a:lnTo>
                  <a:lnTo>
                    <a:pt x="1302" y="4"/>
                  </a:lnTo>
                  <a:lnTo>
                    <a:pt x="1306" y="7"/>
                  </a:lnTo>
                  <a:lnTo>
                    <a:pt x="1306" y="7"/>
                  </a:lnTo>
                  <a:lnTo>
                    <a:pt x="1307" y="12"/>
                  </a:lnTo>
                  <a:lnTo>
                    <a:pt x="1308" y="16"/>
                  </a:lnTo>
                  <a:lnTo>
                    <a:pt x="1307" y="21"/>
                  </a:lnTo>
                  <a:lnTo>
                    <a:pt x="1305" y="25"/>
                  </a:lnTo>
                  <a:lnTo>
                    <a:pt x="748" y="723"/>
                  </a:lnTo>
                  <a:lnTo>
                    <a:pt x="748" y="723"/>
                  </a:lnTo>
                  <a:lnTo>
                    <a:pt x="743" y="726"/>
                  </a:lnTo>
                  <a:lnTo>
                    <a:pt x="738" y="728"/>
                  </a:lnTo>
                  <a:lnTo>
                    <a:pt x="732" y="728"/>
                  </a:lnTo>
                  <a:lnTo>
                    <a:pt x="727" y="726"/>
                  </a:lnTo>
                  <a:lnTo>
                    <a:pt x="514" y="575"/>
                  </a:lnTo>
                  <a:lnTo>
                    <a:pt x="281" y="736"/>
                  </a:lnTo>
                  <a:lnTo>
                    <a:pt x="281" y="736"/>
                  </a:lnTo>
                  <a:lnTo>
                    <a:pt x="278" y="738"/>
                  </a:lnTo>
                  <a:lnTo>
                    <a:pt x="272" y="739"/>
                  </a:lnTo>
                  <a:lnTo>
                    <a:pt x="272" y="739"/>
                  </a:lnTo>
                  <a:close/>
                  <a:moveTo>
                    <a:pt x="56" y="214"/>
                  </a:moveTo>
                  <a:lnTo>
                    <a:pt x="240" y="344"/>
                  </a:lnTo>
                  <a:lnTo>
                    <a:pt x="240" y="344"/>
                  </a:lnTo>
                  <a:lnTo>
                    <a:pt x="243" y="346"/>
                  </a:lnTo>
                  <a:lnTo>
                    <a:pt x="245" y="348"/>
                  </a:lnTo>
                  <a:lnTo>
                    <a:pt x="246" y="351"/>
                  </a:lnTo>
                  <a:lnTo>
                    <a:pt x="247" y="355"/>
                  </a:lnTo>
                  <a:lnTo>
                    <a:pt x="286" y="696"/>
                  </a:lnTo>
                  <a:lnTo>
                    <a:pt x="505" y="543"/>
                  </a:lnTo>
                  <a:lnTo>
                    <a:pt x="505" y="543"/>
                  </a:lnTo>
                  <a:lnTo>
                    <a:pt x="510" y="541"/>
                  </a:lnTo>
                  <a:lnTo>
                    <a:pt x="514" y="541"/>
                  </a:lnTo>
                  <a:lnTo>
                    <a:pt x="518" y="541"/>
                  </a:lnTo>
                  <a:lnTo>
                    <a:pt x="523" y="543"/>
                  </a:lnTo>
                  <a:lnTo>
                    <a:pt x="732" y="692"/>
                  </a:lnTo>
                  <a:lnTo>
                    <a:pt x="1256" y="36"/>
                  </a:lnTo>
                  <a:lnTo>
                    <a:pt x="56" y="2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57" name="Freeform 28"/>
            <p:cNvSpPr/>
            <p:nvPr/>
          </p:nvSpPr>
          <p:spPr bwMode="auto">
            <a:xfrm>
              <a:off x="8121650" y="2030413"/>
              <a:ext cx="1504950" cy="668338"/>
            </a:xfrm>
            <a:custGeom>
              <a:avLst/>
              <a:gdLst>
                <a:gd name="T0" fmla="*/ 0 w 948"/>
                <a:gd name="T1" fmla="*/ 421 h 421"/>
                <a:gd name="T2" fmla="*/ 948 w 948"/>
                <a:gd name="T3" fmla="*/ 0 h 421"/>
                <a:gd name="T4" fmla="*/ 0 w 948"/>
                <a:gd name="T5" fmla="*/ 421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48" h="421">
                  <a:moveTo>
                    <a:pt x="0" y="421"/>
                  </a:moveTo>
                  <a:lnTo>
                    <a:pt x="948" y="0"/>
                  </a:lnTo>
                  <a:lnTo>
                    <a:pt x="0" y="421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58" name="Line 29"/>
            <p:cNvSpPr>
              <a:spLocks noChangeShapeType="1"/>
            </p:cNvSpPr>
            <p:nvPr/>
          </p:nvSpPr>
          <p:spPr bwMode="auto">
            <a:xfrm flipV="1">
              <a:off x="8121650" y="2030413"/>
              <a:ext cx="1504950" cy="66833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59" name="Freeform 30"/>
            <p:cNvSpPr/>
            <p:nvPr/>
          </p:nvSpPr>
          <p:spPr bwMode="auto">
            <a:xfrm>
              <a:off x="8104188" y="2012950"/>
              <a:ext cx="1539875" cy="703263"/>
            </a:xfrm>
            <a:custGeom>
              <a:avLst/>
              <a:gdLst>
                <a:gd name="T0" fmla="*/ 11 w 970"/>
                <a:gd name="T1" fmla="*/ 443 h 443"/>
                <a:gd name="T2" fmla="*/ 11 w 970"/>
                <a:gd name="T3" fmla="*/ 443 h 443"/>
                <a:gd name="T4" fmla="*/ 8 w 970"/>
                <a:gd name="T5" fmla="*/ 443 h 443"/>
                <a:gd name="T6" fmla="*/ 6 w 970"/>
                <a:gd name="T7" fmla="*/ 441 h 443"/>
                <a:gd name="T8" fmla="*/ 2 w 970"/>
                <a:gd name="T9" fmla="*/ 440 h 443"/>
                <a:gd name="T10" fmla="*/ 1 w 970"/>
                <a:gd name="T11" fmla="*/ 437 h 443"/>
                <a:gd name="T12" fmla="*/ 1 w 970"/>
                <a:gd name="T13" fmla="*/ 437 h 443"/>
                <a:gd name="T14" fmla="*/ 0 w 970"/>
                <a:gd name="T15" fmla="*/ 432 h 443"/>
                <a:gd name="T16" fmla="*/ 1 w 970"/>
                <a:gd name="T17" fmla="*/ 428 h 443"/>
                <a:gd name="T18" fmla="*/ 3 w 970"/>
                <a:gd name="T19" fmla="*/ 425 h 443"/>
                <a:gd name="T20" fmla="*/ 7 w 970"/>
                <a:gd name="T21" fmla="*/ 422 h 443"/>
                <a:gd name="T22" fmla="*/ 954 w 970"/>
                <a:gd name="T23" fmla="*/ 1 h 443"/>
                <a:gd name="T24" fmla="*/ 954 w 970"/>
                <a:gd name="T25" fmla="*/ 1 h 443"/>
                <a:gd name="T26" fmla="*/ 959 w 970"/>
                <a:gd name="T27" fmla="*/ 0 h 443"/>
                <a:gd name="T28" fmla="*/ 962 w 970"/>
                <a:gd name="T29" fmla="*/ 1 h 443"/>
                <a:gd name="T30" fmla="*/ 966 w 970"/>
                <a:gd name="T31" fmla="*/ 3 h 443"/>
                <a:gd name="T32" fmla="*/ 968 w 970"/>
                <a:gd name="T33" fmla="*/ 7 h 443"/>
                <a:gd name="T34" fmla="*/ 968 w 970"/>
                <a:gd name="T35" fmla="*/ 7 h 443"/>
                <a:gd name="T36" fmla="*/ 970 w 970"/>
                <a:gd name="T37" fmla="*/ 11 h 443"/>
                <a:gd name="T38" fmla="*/ 968 w 970"/>
                <a:gd name="T39" fmla="*/ 16 h 443"/>
                <a:gd name="T40" fmla="*/ 966 w 970"/>
                <a:gd name="T41" fmla="*/ 19 h 443"/>
                <a:gd name="T42" fmla="*/ 963 w 970"/>
                <a:gd name="T43" fmla="*/ 21 h 443"/>
                <a:gd name="T44" fmla="*/ 16 w 970"/>
                <a:gd name="T45" fmla="*/ 442 h 443"/>
                <a:gd name="T46" fmla="*/ 16 w 970"/>
                <a:gd name="T47" fmla="*/ 442 h 443"/>
                <a:gd name="T48" fmla="*/ 11 w 970"/>
                <a:gd name="T49" fmla="*/ 443 h 443"/>
                <a:gd name="T50" fmla="*/ 11 w 970"/>
                <a:gd name="T51" fmla="*/ 443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70" h="443">
                  <a:moveTo>
                    <a:pt x="11" y="443"/>
                  </a:moveTo>
                  <a:lnTo>
                    <a:pt x="11" y="443"/>
                  </a:lnTo>
                  <a:lnTo>
                    <a:pt x="8" y="443"/>
                  </a:lnTo>
                  <a:lnTo>
                    <a:pt x="6" y="441"/>
                  </a:lnTo>
                  <a:lnTo>
                    <a:pt x="2" y="440"/>
                  </a:lnTo>
                  <a:lnTo>
                    <a:pt x="1" y="437"/>
                  </a:lnTo>
                  <a:lnTo>
                    <a:pt x="1" y="437"/>
                  </a:lnTo>
                  <a:lnTo>
                    <a:pt x="0" y="432"/>
                  </a:lnTo>
                  <a:lnTo>
                    <a:pt x="1" y="428"/>
                  </a:lnTo>
                  <a:lnTo>
                    <a:pt x="3" y="425"/>
                  </a:lnTo>
                  <a:lnTo>
                    <a:pt x="7" y="422"/>
                  </a:lnTo>
                  <a:lnTo>
                    <a:pt x="954" y="1"/>
                  </a:lnTo>
                  <a:lnTo>
                    <a:pt x="954" y="1"/>
                  </a:lnTo>
                  <a:lnTo>
                    <a:pt x="959" y="0"/>
                  </a:lnTo>
                  <a:lnTo>
                    <a:pt x="962" y="1"/>
                  </a:lnTo>
                  <a:lnTo>
                    <a:pt x="966" y="3"/>
                  </a:lnTo>
                  <a:lnTo>
                    <a:pt x="968" y="7"/>
                  </a:lnTo>
                  <a:lnTo>
                    <a:pt x="968" y="7"/>
                  </a:lnTo>
                  <a:lnTo>
                    <a:pt x="970" y="11"/>
                  </a:lnTo>
                  <a:lnTo>
                    <a:pt x="968" y="16"/>
                  </a:lnTo>
                  <a:lnTo>
                    <a:pt x="966" y="19"/>
                  </a:lnTo>
                  <a:lnTo>
                    <a:pt x="963" y="21"/>
                  </a:lnTo>
                  <a:lnTo>
                    <a:pt x="16" y="442"/>
                  </a:lnTo>
                  <a:lnTo>
                    <a:pt x="16" y="442"/>
                  </a:lnTo>
                  <a:lnTo>
                    <a:pt x="11" y="443"/>
                  </a:lnTo>
                  <a:lnTo>
                    <a:pt x="11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60" name="Line 31"/>
            <p:cNvSpPr>
              <a:spLocks noChangeShapeType="1"/>
            </p:cNvSpPr>
            <p:nvPr/>
          </p:nvSpPr>
          <p:spPr bwMode="auto">
            <a:xfrm>
              <a:off x="7942263" y="2571750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61" name="Line 32"/>
            <p:cNvSpPr>
              <a:spLocks noChangeShapeType="1"/>
            </p:cNvSpPr>
            <p:nvPr/>
          </p:nvSpPr>
          <p:spPr bwMode="auto">
            <a:xfrm>
              <a:off x="7942263" y="2571750"/>
              <a:ext cx="0" cy="0"/>
            </a:xfrm>
            <a:prstGeom prst="line">
              <a:avLst/>
            </a:prstGeom>
            <a:noFill/>
            <a:ln w="31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62" name="Line 33"/>
            <p:cNvSpPr>
              <a:spLocks noChangeShapeType="1"/>
            </p:cNvSpPr>
            <p:nvPr/>
          </p:nvSpPr>
          <p:spPr bwMode="auto">
            <a:xfrm>
              <a:off x="7942263" y="2571750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63" name="Line 34"/>
            <p:cNvSpPr>
              <a:spLocks noChangeShapeType="1"/>
            </p:cNvSpPr>
            <p:nvPr/>
          </p:nvSpPr>
          <p:spPr bwMode="auto">
            <a:xfrm>
              <a:off x="7942263" y="2571750"/>
              <a:ext cx="0" cy="0"/>
            </a:xfrm>
            <a:prstGeom prst="line">
              <a:avLst/>
            </a:prstGeom>
            <a:noFill/>
            <a:ln w="31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64" name="Freeform 35"/>
            <p:cNvSpPr/>
            <p:nvPr/>
          </p:nvSpPr>
          <p:spPr bwMode="auto">
            <a:xfrm>
              <a:off x="7924800" y="2012950"/>
              <a:ext cx="1719262" cy="576263"/>
            </a:xfrm>
            <a:custGeom>
              <a:avLst/>
              <a:gdLst>
                <a:gd name="T0" fmla="*/ 11 w 1083"/>
                <a:gd name="T1" fmla="*/ 363 h 363"/>
                <a:gd name="T2" fmla="*/ 11 w 1083"/>
                <a:gd name="T3" fmla="*/ 363 h 363"/>
                <a:gd name="T4" fmla="*/ 7 w 1083"/>
                <a:gd name="T5" fmla="*/ 363 h 363"/>
                <a:gd name="T6" fmla="*/ 4 w 1083"/>
                <a:gd name="T7" fmla="*/ 362 h 363"/>
                <a:gd name="T8" fmla="*/ 2 w 1083"/>
                <a:gd name="T9" fmla="*/ 358 h 363"/>
                <a:gd name="T10" fmla="*/ 0 w 1083"/>
                <a:gd name="T11" fmla="*/ 356 h 363"/>
                <a:gd name="T12" fmla="*/ 0 w 1083"/>
                <a:gd name="T13" fmla="*/ 356 h 363"/>
                <a:gd name="T14" fmla="*/ 0 w 1083"/>
                <a:gd name="T15" fmla="*/ 352 h 363"/>
                <a:gd name="T16" fmla="*/ 1 w 1083"/>
                <a:gd name="T17" fmla="*/ 347 h 363"/>
                <a:gd name="T18" fmla="*/ 3 w 1083"/>
                <a:gd name="T19" fmla="*/ 344 h 363"/>
                <a:gd name="T20" fmla="*/ 7 w 1083"/>
                <a:gd name="T21" fmla="*/ 342 h 363"/>
                <a:gd name="T22" fmla="*/ 1068 w 1083"/>
                <a:gd name="T23" fmla="*/ 1 h 363"/>
                <a:gd name="T24" fmla="*/ 1068 w 1083"/>
                <a:gd name="T25" fmla="*/ 1 h 363"/>
                <a:gd name="T26" fmla="*/ 1073 w 1083"/>
                <a:gd name="T27" fmla="*/ 0 h 363"/>
                <a:gd name="T28" fmla="*/ 1076 w 1083"/>
                <a:gd name="T29" fmla="*/ 1 h 363"/>
                <a:gd name="T30" fmla="*/ 1079 w 1083"/>
                <a:gd name="T31" fmla="*/ 5 h 363"/>
                <a:gd name="T32" fmla="*/ 1081 w 1083"/>
                <a:gd name="T33" fmla="*/ 8 h 363"/>
                <a:gd name="T34" fmla="*/ 1081 w 1083"/>
                <a:gd name="T35" fmla="*/ 8 h 363"/>
                <a:gd name="T36" fmla="*/ 1083 w 1083"/>
                <a:gd name="T37" fmla="*/ 12 h 363"/>
                <a:gd name="T38" fmla="*/ 1081 w 1083"/>
                <a:gd name="T39" fmla="*/ 17 h 363"/>
                <a:gd name="T40" fmla="*/ 1078 w 1083"/>
                <a:gd name="T41" fmla="*/ 20 h 363"/>
                <a:gd name="T42" fmla="*/ 1075 w 1083"/>
                <a:gd name="T43" fmla="*/ 22 h 363"/>
                <a:gd name="T44" fmla="*/ 14 w 1083"/>
                <a:gd name="T45" fmla="*/ 363 h 363"/>
                <a:gd name="T46" fmla="*/ 14 w 1083"/>
                <a:gd name="T47" fmla="*/ 363 h 363"/>
                <a:gd name="T48" fmla="*/ 11 w 1083"/>
                <a:gd name="T49" fmla="*/ 363 h 363"/>
                <a:gd name="T50" fmla="*/ 11 w 1083"/>
                <a:gd name="T51" fmla="*/ 36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83" h="363">
                  <a:moveTo>
                    <a:pt x="11" y="363"/>
                  </a:moveTo>
                  <a:lnTo>
                    <a:pt x="11" y="363"/>
                  </a:lnTo>
                  <a:lnTo>
                    <a:pt x="7" y="363"/>
                  </a:lnTo>
                  <a:lnTo>
                    <a:pt x="4" y="362"/>
                  </a:lnTo>
                  <a:lnTo>
                    <a:pt x="2" y="358"/>
                  </a:lnTo>
                  <a:lnTo>
                    <a:pt x="0" y="356"/>
                  </a:lnTo>
                  <a:lnTo>
                    <a:pt x="0" y="356"/>
                  </a:lnTo>
                  <a:lnTo>
                    <a:pt x="0" y="352"/>
                  </a:lnTo>
                  <a:lnTo>
                    <a:pt x="1" y="347"/>
                  </a:lnTo>
                  <a:lnTo>
                    <a:pt x="3" y="344"/>
                  </a:lnTo>
                  <a:lnTo>
                    <a:pt x="7" y="342"/>
                  </a:lnTo>
                  <a:lnTo>
                    <a:pt x="1068" y="1"/>
                  </a:lnTo>
                  <a:lnTo>
                    <a:pt x="1068" y="1"/>
                  </a:lnTo>
                  <a:lnTo>
                    <a:pt x="1073" y="0"/>
                  </a:lnTo>
                  <a:lnTo>
                    <a:pt x="1076" y="1"/>
                  </a:lnTo>
                  <a:lnTo>
                    <a:pt x="1079" y="5"/>
                  </a:lnTo>
                  <a:lnTo>
                    <a:pt x="1081" y="8"/>
                  </a:lnTo>
                  <a:lnTo>
                    <a:pt x="1081" y="8"/>
                  </a:lnTo>
                  <a:lnTo>
                    <a:pt x="1083" y="12"/>
                  </a:lnTo>
                  <a:lnTo>
                    <a:pt x="1081" y="17"/>
                  </a:lnTo>
                  <a:lnTo>
                    <a:pt x="1078" y="20"/>
                  </a:lnTo>
                  <a:lnTo>
                    <a:pt x="1075" y="22"/>
                  </a:lnTo>
                  <a:lnTo>
                    <a:pt x="14" y="363"/>
                  </a:lnTo>
                  <a:lnTo>
                    <a:pt x="14" y="363"/>
                  </a:lnTo>
                  <a:lnTo>
                    <a:pt x="11" y="363"/>
                  </a:lnTo>
                  <a:lnTo>
                    <a:pt x="11" y="3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65" name="Freeform 36"/>
            <p:cNvSpPr/>
            <p:nvPr/>
          </p:nvSpPr>
          <p:spPr bwMode="auto">
            <a:xfrm>
              <a:off x="8121650" y="2692400"/>
              <a:ext cx="542925" cy="398463"/>
            </a:xfrm>
            <a:custGeom>
              <a:avLst/>
              <a:gdLst>
                <a:gd name="T0" fmla="*/ 327 w 342"/>
                <a:gd name="T1" fmla="*/ 251 h 251"/>
                <a:gd name="T2" fmla="*/ 327 w 342"/>
                <a:gd name="T3" fmla="*/ 251 h 251"/>
                <a:gd name="T4" fmla="*/ 322 w 342"/>
                <a:gd name="T5" fmla="*/ 251 h 251"/>
                <a:gd name="T6" fmla="*/ 318 w 342"/>
                <a:gd name="T7" fmla="*/ 249 h 251"/>
                <a:gd name="T8" fmla="*/ 7 w 342"/>
                <a:gd name="T9" fmla="*/ 27 h 251"/>
                <a:gd name="T10" fmla="*/ 7 w 342"/>
                <a:gd name="T11" fmla="*/ 27 h 251"/>
                <a:gd name="T12" fmla="*/ 2 w 342"/>
                <a:gd name="T13" fmla="*/ 23 h 251"/>
                <a:gd name="T14" fmla="*/ 0 w 342"/>
                <a:gd name="T15" fmla="*/ 18 h 251"/>
                <a:gd name="T16" fmla="*/ 0 w 342"/>
                <a:gd name="T17" fmla="*/ 12 h 251"/>
                <a:gd name="T18" fmla="*/ 4 w 342"/>
                <a:gd name="T19" fmla="*/ 6 h 251"/>
                <a:gd name="T20" fmla="*/ 4 w 342"/>
                <a:gd name="T21" fmla="*/ 6 h 251"/>
                <a:gd name="T22" fmla="*/ 8 w 342"/>
                <a:gd name="T23" fmla="*/ 2 h 251"/>
                <a:gd name="T24" fmla="*/ 13 w 342"/>
                <a:gd name="T25" fmla="*/ 0 h 251"/>
                <a:gd name="T26" fmla="*/ 19 w 342"/>
                <a:gd name="T27" fmla="*/ 0 h 251"/>
                <a:gd name="T28" fmla="*/ 24 w 342"/>
                <a:gd name="T29" fmla="*/ 3 h 251"/>
                <a:gd name="T30" fmla="*/ 337 w 342"/>
                <a:gd name="T31" fmla="*/ 224 h 251"/>
                <a:gd name="T32" fmla="*/ 337 w 342"/>
                <a:gd name="T33" fmla="*/ 224 h 251"/>
                <a:gd name="T34" fmla="*/ 340 w 342"/>
                <a:gd name="T35" fmla="*/ 228 h 251"/>
                <a:gd name="T36" fmla="*/ 342 w 342"/>
                <a:gd name="T37" fmla="*/ 234 h 251"/>
                <a:gd name="T38" fmla="*/ 342 w 342"/>
                <a:gd name="T39" fmla="*/ 239 h 251"/>
                <a:gd name="T40" fmla="*/ 340 w 342"/>
                <a:gd name="T41" fmla="*/ 246 h 251"/>
                <a:gd name="T42" fmla="*/ 340 w 342"/>
                <a:gd name="T43" fmla="*/ 246 h 251"/>
                <a:gd name="T44" fmla="*/ 338 w 342"/>
                <a:gd name="T45" fmla="*/ 248 h 251"/>
                <a:gd name="T46" fmla="*/ 334 w 342"/>
                <a:gd name="T47" fmla="*/ 250 h 251"/>
                <a:gd name="T48" fmla="*/ 331 w 342"/>
                <a:gd name="T49" fmla="*/ 251 h 251"/>
                <a:gd name="T50" fmla="*/ 327 w 342"/>
                <a:gd name="T51" fmla="*/ 251 h 251"/>
                <a:gd name="T52" fmla="*/ 327 w 342"/>
                <a:gd name="T53" fmla="*/ 25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2" h="251">
                  <a:moveTo>
                    <a:pt x="327" y="251"/>
                  </a:moveTo>
                  <a:lnTo>
                    <a:pt x="327" y="251"/>
                  </a:lnTo>
                  <a:lnTo>
                    <a:pt x="322" y="251"/>
                  </a:lnTo>
                  <a:lnTo>
                    <a:pt x="318" y="249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2" y="23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4" y="6"/>
                  </a:lnTo>
                  <a:lnTo>
                    <a:pt x="4" y="6"/>
                  </a:lnTo>
                  <a:lnTo>
                    <a:pt x="8" y="2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4" y="3"/>
                  </a:lnTo>
                  <a:lnTo>
                    <a:pt x="337" y="224"/>
                  </a:lnTo>
                  <a:lnTo>
                    <a:pt x="337" y="224"/>
                  </a:lnTo>
                  <a:lnTo>
                    <a:pt x="340" y="228"/>
                  </a:lnTo>
                  <a:lnTo>
                    <a:pt x="342" y="234"/>
                  </a:lnTo>
                  <a:lnTo>
                    <a:pt x="342" y="239"/>
                  </a:lnTo>
                  <a:lnTo>
                    <a:pt x="340" y="246"/>
                  </a:lnTo>
                  <a:lnTo>
                    <a:pt x="340" y="246"/>
                  </a:lnTo>
                  <a:lnTo>
                    <a:pt x="338" y="248"/>
                  </a:lnTo>
                  <a:lnTo>
                    <a:pt x="334" y="250"/>
                  </a:lnTo>
                  <a:lnTo>
                    <a:pt x="331" y="251"/>
                  </a:lnTo>
                  <a:lnTo>
                    <a:pt x="327" y="251"/>
                  </a:lnTo>
                  <a:lnTo>
                    <a:pt x="327" y="2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66" name="Freeform 37"/>
            <p:cNvSpPr/>
            <p:nvPr/>
          </p:nvSpPr>
          <p:spPr bwMode="auto">
            <a:xfrm>
              <a:off x="8577263" y="1538288"/>
              <a:ext cx="1168400" cy="1679575"/>
            </a:xfrm>
            <a:custGeom>
              <a:avLst/>
              <a:gdLst>
                <a:gd name="T0" fmla="*/ 706 w 736"/>
                <a:gd name="T1" fmla="*/ 758 h 1058"/>
                <a:gd name="T2" fmla="*/ 644 w 736"/>
                <a:gd name="T3" fmla="*/ 740 h 1058"/>
                <a:gd name="T4" fmla="*/ 592 w 736"/>
                <a:gd name="T5" fmla="*/ 749 h 1058"/>
                <a:gd name="T6" fmla="*/ 552 w 736"/>
                <a:gd name="T7" fmla="*/ 662 h 1058"/>
                <a:gd name="T8" fmla="*/ 511 w 736"/>
                <a:gd name="T9" fmla="*/ 590 h 1058"/>
                <a:gd name="T10" fmla="*/ 552 w 736"/>
                <a:gd name="T11" fmla="*/ 622 h 1058"/>
                <a:gd name="T12" fmla="*/ 592 w 736"/>
                <a:gd name="T13" fmla="*/ 622 h 1058"/>
                <a:gd name="T14" fmla="*/ 633 w 736"/>
                <a:gd name="T15" fmla="*/ 588 h 1058"/>
                <a:gd name="T16" fmla="*/ 642 w 736"/>
                <a:gd name="T17" fmla="*/ 555 h 1058"/>
                <a:gd name="T18" fmla="*/ 630 w 736"/>
                <a:gd name="T19" fmla="*/ 515 h 1058"/>
                <a:gd name="T20" fmla="*/ 586 w 736"/>
                <a:gd name="T21" fmla="*/ 485 h 1058"/>
                <a:gd name="T22" fmla="*/ 539 w 736"/>
                <a:gd name="T23" fmla="*/ 492 h 1058"/>
                <a:gd name="T24" fmla="*/ 418 w 736"/>
                <a:gd name="T25" fmla="*/ 414 h 1058"/>
                <a:gd name="T26" fmla="*/ 366 w 736"/>
                <a:gd name="T27" fmla="*/ 330 h 1058"/>
                <a:gd name="T28" fmla="*/ 421 w 736"/>
                <a:gd name="T29" fmla="*/ 226 h 1058"/>
                <a:gd name="T30" fmla="*/ 411 w 736"/>
                <a:gd name="T31" fmla="*/ 127 h 1058"/>
                <a:gd name="T32" fmla="*/ 346 w 736"/>
                <a:gd name="T33" fmla="*/ 37 h 1058"/>
                <a:gd name="T34" fmla="*/ 240 w 736"/>
                <a:gd name="T35" fmla="*/ 0 h 1058"/>
                <a:gd name="T36" fmla="*/ 147 w 736"/>
                <a:gd name="T37" fmla="*/ 24 h 1058"/>
                <a:gd name="T38" fmla="*/ 66 w 736"/>
                <a:gd name="T39" fmla="*/ 102 h 1058"/>
                <a:gd name="T40" fmla="*/ 40 w 736"/>
                <a:gd name="T41" fmla="*/ 194 h 1058"/>
                <a:gd name="T42" fmla="*/ 63 w 736"/>
                <a:gd name="T43" fmla="*/ 290 h 1058"/>
                <a:gd name="T44" fmla="*/ 131 w 736"/>
                <a:gd name="T45" fmla="*/ 354 h 1058"/>
                <a:gd name="T46" fmla="*/ 69 w 736"/>
                <a:gd name="T47" fmla="*/ 643 h 1058"/>
                <a:gd name="T48" fmla="*/ 12 w 736"/>
                <a:gd name="T49" fmla="*/ 682 h 1058"/>
                <a:gd name="T50" fmla="*/ 0 w 736"/>
                <a:gd name="T51" fmla="*/ 724 h 1058"/>
                <a:gd name="T52" fmla="*/ 14 w 736"/>
                <a:gd name="T53" fmla="*/ 769 h 1058"/>
                <a:gd name="T54" fmla="*/ 50 w 736"/>
                <a:gd name="T55" fmla="*/ 797 h 1058"/>
                <a:gd name="T56" fmla="*/ 89 w 736"/>
                <a:gd name="T57" fmla="*/ 804 h 1058"/>
                <a:gd name="T58" fmla="*/ 132 w 736"/>
                <a:gd name="T59" fmla="*/ 785 h 1058"/>
                <a:gd name="T60" fmla="*/ 159 w 736"/>
                <a:gd name="T61" fmla="*/ 748 h 1058"/>
                <a:gd name="T62" fmla="*/ 160 w 736"/>
                <a:gd name="T63" fmla="*/ 704 h 1058"/>
                <a:gd name="T64" fmla="*/ 187 w 736"/>
                <a:gd name="T65" fmla="*/ 648 h 1058"/>
                <a:gd name="T66" fmla="*/ 232 w 736"/>
                <a:gd name="T67" fmla="*/ 728 h 1058"/>
                <a:gd name="T68" fmla="*/ 291 w 736"/>
                <a:gd name="T69" fmla="*/ 836 h 1058"/>
                <a:gd name="T70" fmla="*/ 266 w 736"/>
                <a:gd name="T71" fmla="*/ 921 h 1058"/>
                <a:gd name="T72" fmla="*/ 255 w 736"/>
                <a:gd name="T73" fmla="*/ 962 h 1058"/>
                <a:gd name="T74" fmla="*/ 278 w 736"/>
                <a:gd name="T75" fmla="*/ 1007 h 1058"/>
                <a:gd name="T76" fmla="*/ 369 w 736"/>
                <a:gd name="T77" fmla="*/ 1051 h 1058"/>
                <a:gd name="T78" fmla="*/ 430 w 736"/>
                <a:gd name="T79" fmla="*/ 1058 h 1058"/>
                <a:gd name="T80" fmla="*/ 471 w 736"/>
                <a:gd name="T81" fmla="*/ 1036 h 1058"/>
                <a:gd name="T82" fmla="*/ 483 w 736"/>
                <a:gd name="T83" fmla="*/ 999 h 1058"/>
                <a:gd name="T84" fmla="*/ 457 w 736"/>
                <a:gd name="T85" fmla="*/ 950 h 1058"/>
                <a:gd name="T86" fmla="*/ 401 w 736"/>
                <a:gd name="T87" fmla="*/ 909 h 1058"/>
                <a:gd name="T88" fmla="*/ 391 w 736"/>
                <a:gd name="T89" fmla="*/ 864 h 1058"/>
                <a:gd name="T90" fmla="*/ 389 w 736"/>
                <a:gd name="T91" fmla="*/ 765 h 1058"/>
                <a:gd name="T92" fmla="*/ 362 w 736"/>
                <a:gd name="T93" fmla="*/ 678 h 1058"/>
                <a:gd name="T94" fmla="*/ 449 w 736"/>
                <a:gd name="T95" fmla="*/ 714 h 1058"/>
                <a:gd name="T96" fmla="*/ 493 w 736"/>
                <a:gd name="T97" fmla="*/ 772 h 1058"/>
                <a:gd name="T98" fmla="*/ 500 w 736"/>
                <a:gd name="T99" fmla="*/ 840 h 1058"/>
                <a:gd name="T100" fmla="*/ 513 w 736"/>
                <a:gd name="T101" fmla="*/ 875 h 1058"/>
                <a:gd name="T102" fmla="*/ 591 w 736"/>
                <a:gd name="T103" fmla="*/ 896 h 1058"/>
                <a:gd name="T104" fmla="*/ 697 w 736"/>
                <a:gd name="T105" fmla="*/ 864 h 1058"/>
                <a:gd name="T106" fmla="*/ 734 w 736"/>
                <a:gd name="T107" fmla="*/ 819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36" h="1058">
                  <a:moveTo>
                    <a:pt x="732" y="790"/>
                  </a:moveTo>
                  <a:lnTo>
                    <a:pt x="732" y="790"/>
                  </a:lnTo>
                  <a:lnTo>
                    <a:pt x="728" y="780"/>
                  </a:lnTo>
                  <a:lnTo>
                    <a:pt x="721" y="772"/>
                  </a:lnTo>
                  <a:lnTo>
                    <a:pt x="715" y="764"/>
                  </a:lnTo>
                  <a:lnTo>
                    <a:pt x="706" y="758"/>
                  </a:lnTo>
                  <a:lnTo>
                    <a:pt x="697" y="752"/>
                  </a:lnTo>
                  <a:lnTo>
                    <a:pt x="687" y="748"/>
                  </a:lnTo>
                  <a:lnTo>
                    <a:pt x="676" y="745"/>
                  </a:lnTo>
                  <a:lnTo>
                    <a:pt x="666" y="742"/>
                  </a:lnTo>
                  <a:lnTo>
                    <a:pt x="655" y="741"/>
                  </a:lnTo>
                  <a:lnTo>
                    <a:pt x="644" y="740"/>
                  </a:lnTo>
                  <a:lnTo>
                    <a:pt x="634" y="740"/>
                  </a:lnTo>
                  <a:lnTo>
                    <a:pt x="624" y="741"/>
                  </a:lnTo>
                  <a:lnTo>
                    <a:pt x="614" y="742"/>
                  </a:lnTo>
                  <a:lnTo>
                    <a:pt x="607" y="743"/>
                  </a:lnTo>
                  <a:lnTo>
                    <a:pt x="599" y="747"/>
                  </a:lnTo>
                  <a:lnTo>
                    <a:pt x="592" y="749"/>
                  </a:lnTo>
                  <a:lnTo>
                    <a:pt x="592" y="749"/>
                  </a:lnTo>
                  <a:lnTo>
                    <a:pt x="590" y="739"/>
                  </a:lnTo>
                  <a:lnTo>
                    <a:pt x="586" y="726"/>
                  </a:lnTo>
                  <a:lnTo>
                    <a:pt x="579" y="708"/>
                  </a:lnTo>
                  <a:lnTo>
                    <a:pt x="568" y="687"/>
                  </a:lnTo>
                  <a:lnTo>
                    <a:pt x="552" y="662"/>
                  </a:lnTo>
                  <a:lnTo>
                    <a:pt x="544" y="648"/>
                  </a:lnTo>
                  <a:lnTo>
                    <a:pt x="533" y="633"/>
                  </a:lnTo>
                  <a:lnTo>
                    <a:pt x="521" y="618"/>
                  </a:lnTo>
                  <a:lnTo>
                    <a:pt x="506" y="602"/>
                  </a:lnTo>
                  <a:lnTo>
                    <a:pt x="511" y="590"/>
                  </a:lnTo>
                  <a:lnTo>
                    <a:pt x="511" y="590"/>
                  </a:lnTo>
                  <a:lnTo>
                    <a:pt x="516" y="598"/>
                  </a:lnTo>
                  <a:lnTo>
                    <a:pt x="522" y="605"/>
                  </a:lnTo>
                  <a:lnTo>
                    <a:pt x="528" y="610"/>
                  </a:lnTo>
                  <a:lnTo>
                    <a:pt x="536" y="616"/>
                  </a:lnTo>
                  <a:lnTo>
                    <a:pt x="544" y="620"/>
                  </a:lnTo>
                  <a:lnTo>
                    <a:pt x="552" y="622"/>
                  </a:lnTo>
                  <a:lnTo>
                    <a:pt x="562" y="624"/>
                  </a:lnTo>
                  <a:lnTo>
                    <a:pt x="571" y="625"/>
                  </a:lnTo>
                  <a:lnTo>
                    <a:pt x="571" y="625"/>
                  </a:lnTo>
                  <a:lnTo>
                    <a:pt x="579" y="624"/>
                  </a:lnTo>
                  <a:lnTo>
                    <a:pt x="586" y="623"/>
                  </a:lnTo>
                  <a:lnTo>
                    <a:pt x="592" y="622"/>
                  </a:lnTo>
                  <a:lnTo>
                    <a:pt x="599" y="620"/>
                  </a:lnTo>
                  <a:lnTo>
                    <a:pt x="605" y="617"/>
                  </a:lnTo>
                  <a:lnTo>
                    <a:pt x="611" y="613"/>
                  </a:lnTo>
                  <a:lnTo>
                    <a:pt x="621" y="605"/>
                  </a:lnTo>
                  <a:lnTo>
                    <a:pt x="630" y="593"/>
                  </a:lnTo>
                  <a:lnTo>
                    <a:pt x="633" y="588"/>
                  </a:lnTo>
                  <a:lnTo>
                    <a:pt x="636" y="582"/>
                  </a:lnTo>
                  <a:lnTo>
                    <a:pt x="639" y="576"/>
                  </a:lnTo>
                  <a:lnTo>
                    <a:pt x="641" y="569"/>
                  </a:lnTo>
                  <a:lnTo>
                    <a:pt x="642" y="562"/>
                  </a:lnTo>
                  <a:lnTo>
                    <a:pt x="642" y="555"/>
                  </a:lnTo>
                  <a:lnTo>
                    <a:pt x="642" y="555"/>
                  </a:lnTo>
                  <a:lnTo>
                    <a:pt x="642" y="547"/>
                  </a:lnTo>
                  <a:lnTo>
                    <a:pt x="641" y="541"/>
                  </a:lnTo>
                  <a:lnTo>
                    <a:pt x="639" y="534"/>
                  </a:lnTo>
                  <a:lnTo>
                    <a:pt x="636" y="527"/>
                  </a:lnTo>
                  <a:lnTo>
                    <a:pt x="633" y="521"/>
                  </a:lnTo>
                  <a:lnTo>
                    <a:pt x="630" y="515"/>
                  </a:lnTo>
                  <a:lnTo>
                    <a:pt x="621" y="505"/>
                  </a:lnTo>
                  <a:lnTo>
                    <a:pt x="611" y="496"/>
                  </a:lnTo>
                  <a:lnTo>
                    <a:pt x="605" y="493"/>
                  </a:lnTo>
                  <a:lnTo>
                    <a:pt x="599" y="490"/>
                  </a:lnTo>
                  <a:lnTo>
                    <a:pt x="592" y="488"/>
                  </a:lnTo>
                  <a:lnTo>
                    <a:pt x="586" y="485"/>
                  </a:lnTo>
                  <a:lnTo>
                    <a:pt x="579" y="484"/>
                  </a:lnTo>
                  <a:lnTo>
                    <a:pt x="571" y="484"/>
                  </a:lnTo>
                  <a:lnTo>
                    <a:pt x="571" y="484"/>
                  </a:lnTo>
                  <a:lnTo>
                    <a:pt x="560" y="485"/>
                  </a:lnTo>
                  <a:lnTo>
                    <a:pt x="549" y="488"/>
                  </a:lnTo>
                  <a:lnTo>
                    <a:pt x="539" y="492"/>
                  </a:lnTo>
                  <a:lnTo>
                    <a:pt x="530" y="498"/>
                  </a:lnTo>
                  <a:lnTo>
                    <a:pt x="530" y="498"/>
                  </a:lnTo>
                  <a:lnTo>
                    <a:pt x="494" y="472"/>
                  </a:lnTo>
                  <a:lnTo>
                    <a:pt x="470" y="456"/>
                  </a:lnTo>
                  <a:lnTo>
                    <a:pt x="444" y="436"/>
                  </a:lnTo>
                  <a:lnTo>
                    <a:pt x="418" y="414"/>
                  </a:lnTo>
                  <a:lnTo>
                    <a:pt x="393" y="391"/>
                  </a:lnTo>
                  <a:lnTo>
                    <a:pt x="371" y="366"/>
                  </a:lnTo>
                  <a:lnTo>
                    <a:pt x="359" y="353"/>
                  </a:lnTo>
                  <a:lnTo>
                    <a:pt x="351" y="341"/>
                  </a:lnTo>
                  <a:lnTo>
                    <a:pt x="351" y="341"/>
                  </a:lnTo>
                  <a:lnTo>
                    <a:pt x="366" y="330"/>
                  </a:lnTo>
                  <a:lnTo>
                    <a:pt x="379" y="316"/>
                  </a:lnTo>
                  <a:lnTo>
                    <a:pt x="391" y="301"/>
                  </a:lnTo>
                  <a:lnTo>
                    <a:pt x="402" y="285"/>
                  </a:lnTo>
                  <a:lnTo>
                    <a:pt x="410" y="266"/>
                  </a:lnTo>
                  <a:lnTo>
                    <a:pt x="417" y="247"/>
                  </a:lnTo>
                  <a:lnTo>
                    <a:pt x="421" y="226"/>
                  </a:lnTo>
                  <a:lnTo>
                    <a:pt x="423" y="204"/>
                  </a:lnTo>
                  <a:lnTo>
                    <a:pt x="423" y="204"/>
                  </a:lnTo>
                  <a:lnTo>
                    <a:pt x="422" y="185"/>
                  </a:lnTo>
                  <a:lnTo>
                    <a:pt x="420" y="165"/>
                  </a:lnTo>
                  <a:lnTo>
                    <a:pt x="417" y="146"/>
                  </a:lnTo>
                  <a:lnTo>
                    <a:pt x="411" y="127"/>
                  </a:lnTo>
                  <a:lnTo>
                    <a:pt x="404" y="110"/>
                  </a:lnTo>
                  <a:lnTo>
                    <a:pt x="395" y="93"/>
                  </a:lnTo>
                  <a:lnTo>
                    <a:pt x="385" y="78"/>
                  </a:lnTo>
                  <a:lnTo>
                    <a:pt x="374" y="62"/>
                  </a:lnTo>
                  <a:lnTo>
                    <a:pt x="361" y="49"/>
                  </a:lnTo>
                  <a:lnTo>
                    <a:pt x="346" y="37"/>
                  </a:lnTo>
                  <a:lnTo>
                    <a:pt x="331" y="26"/>
                  </a:lnTo>
                  <a:lnTo>
                    <a:pt x="315" y="17"/>
                  </a:lnTo>
                  <a:lnTo>
                    <a:pt x="298" y="10"/>
                  </a:lnTo>
                  <a:lnTo>
                    <a:pt x="279" y="5"/>
                  </a:lnTo>
                  <a:lnTo>
                    <a:pt x="260" y="2"/>
                  </a:lnTo>
                  <a:lnTo>
                    <a:pt x="240" y="0"/>
                  </a:lnTo>
                  <a:lnTo>
                    <a:pt x="240" y="0"/>
                  </a:lnTo>
                  <a:lnTo>
                    <a:pt x="221" y="2"/>
                  </a:lnTo>
                  <a:lnTo>
                    <a:pt x="202" y="5"/>
                  </a:lnTo>
                  <a:lnTo>
                    <a:pt x="182" y="9"/>
                  </a:lnTo>
                  <a:lnTo>
                    <a:pt x="164" y="16"/>
                  </a:lnTo>
                  <a:lnTo>
                    <a:pt x="147" y="24"/>
                  </a:lnTo>
                  <a:lnTo>
                    <a:pt x="131" y="34"/>
                  </a:lnTo>
                  <a:lnTo>
                    <a:pt x="116" y="45"/>
                  </a:lnTo>
                  <a:lnTo>
                    <a:pt x="101" y="57"/>
                  </a:lnTo>
                  <a:lnTo>
                    <a:pt x="88" y="71"/>
                  </a:lnTo>
                  <a:lnTo>
                    <a:pt x="76" y="85"/>
                  </a:lnTo>
                  <a:lnTo>
                    <a:pt x="66" y="102"/>
                  </a:lnTo>
                  <a:lnTo>
                    <a:pt x="57" y="118"/>
                  </a:lnTo>
                  <a:lnTo>
                    <a:pt x="51" y="136"/>
                  </a:lnTo>
                  <a:lnTo>
                    <a:pt x="45" y="155"/>
                  </a:lnTo>
                  <a:lnTo>
                    <a:pt x="41" y="175"/>
                  </a:lnTo>
                  <a:lnTo>
                    <a:pt x="40" y="194"/>
                  </a:lnTo>
                  <a:lnTo>
                    <a:pt x="40" y="194"/>
                  </a:lnTo>
                  <a:lnTo>
                    <a:pt x="40" y="212"/>
                  </a:lnTo>
                  <a:lnTo>
                    <a:pt x="42" y="229"/>
                  </a:lnTo>
                  <a:lnTo>
                    <a:pt x="45" y="245"/>
                  </a:lnTo>
                  <a:lnTo>
                    <a:pt x="50" y="261"/>
                  </a:lnTo>
                  <a:lnTo>
                    <a:pt x="56" y="276"/>
                  </a:lnTo>
                  <a:lnTo>
                    <a:pt x="63" y="290"/>
                  </a:lnTo>
                  <a:lnTo>
                    <a:pt x="72" y="304"/>
                  </a:lnTo>
                  <a:lnTo>
                    <a:pt x="82" y="316"/>
                  </a:lnTo>
                  <a:lnTo>
                    <a:pt x="93" y="327"/>
                  </a:lnTo>
                  <a:lnTo>
                    <a:pt x="105" y="337"/>
                  </a:lnTo>
                  <a:lnTo>
                    <a:pt x="118" y="347"/>
                  </a:lnTo>
                  <a:lnTo>
                    <a:pt x="131" y="354"/>
                  </a:lnTo>
                  <a:lnTo>
                    <a:pt x="147" y="361"/>
                  </a:lnTo>
                  <a:lnTo>
                    <a:pt x="162" y="368"/>
                  </a:lnTo>
                  <a:lnTo>
                    <a:pt x="178" y="372"/>
                  </a:lnTo>
                  <a:lnTo>
                    <a:pt x="195" y="375"/>
                  </a:lnTo>
                  <a:lnTo>
                    <a:pt x="69" y="643"/>
                  </a:lnTo>
                  <a:lnTo>
                    <a:pt x="69" y="643"/>
                  </a:lnTo>
                  <a:lnTo>
                    <a:pt x="63" y="645"/>
                  </a:lnTo>
                  <a:lnTo>
                    <a:pt x="55" y="646"/>
                  </a:lnTo>
                  <a:lnTo>
                    <a:pt x="42" y="653"/>
                  </a:lnTo>
                  <a:lnTo>
                    <a:pt x="31" y="661"/>
                  </a:lnTo>
                  <a:lnTo>
                    <a:pt x="21" y="671"/>
                  </a:lnTo>
                  <a:lnTo>
                    <a:pt x="12" y="682"/>
                  </a:lnTo>
                  <a:lnTo>
                    <a:pt x="5" y="695"/>
                  </a:lnTo>
                  <a:lnTo>
                    <a:pt x="3" y="702"/>
                  </a:lnTo>
                  <a:lnTo>
                    <a:pt x="2" y="708"/>
                  </a:lnTo>
                  <a:lnTo>
                    <a:pt x="1" y="716"/>
                  </a:lnTo>
                  <a:lnTo>
                    <a:pt x="0" y="724"/>
                  </a:lnTo>
                  <a:lnTo>
                    <a:pt x="0" y="724"/>
                  </a:lnTo>
                  <a:lnTo>
                    <a:pt x="1" y="731"/>
                  </a:lnTo>
                  <a:lnTo>
                    <a:pt x="2" y="739"/>
                  </a:lnTo>
                  <a:lnTo>
                    <a:pt x="4" y="748"/>
                  </a:lnTo>
                  <a:lnTo>
                    <a:pt x="7" y="754"/>
                  </a:lnTo>
                  <a:lnTo>
                    <a:pt x="10" y="762"/>
                  </a:lnTo>
                  <a:lnTo>
                    <a:pt x="14" y="769"/>
                  </a:lnTo>
                  <a:lnTo>
                    <a:pt x="19" y="774"/>
                  </a:lnTo>
                  <a:lnTo>
                    <a:pt x="24" y="781"/>
                  </a:lnTo>
                  <a:lnTo>
                    <a:pt x="30" y="785"/>
                  </a:lnTo>
                  <a:lnTo>
                    <a:pt x="36" y="791"/>
                  </a:lnTo>
                  <a:lnTo>
                    <a:pt x="43" y="794"/>
                  </a:lnTo>
                  <a:lnTo>
                    <a:pt x="50" y="797"/>
                  </a:lnTo>
                  <a:lnTo>
                    <a:pt x="57" y="801"/>
                  </a:lnTo>
                  <a:lnTo>
                    <a:pt x="65" y="803"/>
                  </a:lnTo>
                  <a:lnTo>
                    <a:pt x="73" y="804"/>
                  </a:lnTo>
                  <a:lnTo>
                    <a:pt x="82" y="804"/>
                  </a:lnTo>
                  <a:lnTo>
                    <a:pt x="82" y="804"/>
                  </a:lnTo>
                  <a:lnTo>
                    <a:pt x="89" y="804"/>
                  </a:lnTo>
                  <a:lnTo>
                    <a:pt x="98" y="803"/>
                  </a:lnTo>
                  <a:lnTo>
                    <a:pt x="106" y="801"/>
                  </a:lnTo>
                  <a:lnTo>
                    <a:pt x="112" y="797"/>
                  </a:lnTo>
                  <a:lnTo>
                    <a:pt x="120" y="794"/>
                  </a:lnTo>
                  <a:lnTo>
                    <a:pt x="127" y="791"/>
                  </a:lnTo>
                  <a:lnTo>
                    <a:pt x="132" y="785"/>
                  </a:lnTo>
                  <a:lnTo>
                    <a:pt x="139" y="781"/>
                  </a:lnTo>
                  <a:lnTo>
                    <a:pt x="143" y="774"/>
                  </a:lnTo>
                  <a:lnTo>
                    <a:pt x="149" y="769"/>
                  </a:lnTo>
                  <a:lnTo>
                    <a:pt x="152" y="762"/>
                  </a:lnTo>
                  <a:lnTo>
                    <a:pt x="155" y="754"/>
                  </a:lnTo>
                  <a:lnTo>
                    <a:pt x="159" y="748"/>
                  </a:lnTo>
                  <a:lnTo>
                    <a:pt x="161" y="739"/>
                  </a:lnTo>
                  <a:lnTo>
                    <a:pt x="162" y="731"/>
                  </a:lnTo>
                  <a:lnTo>
                    <a:pt x="162" y="724"/>
                  </a:lnTo>
                  <a:lnTo>
                    <a:pt x="162" y="724"/>
                  </a:lnTo>
                  <a:lnTo>
                    <a:pt x="162" y="714"/>
                  </a:lnTo>
                  <a:lnTo>
                    <a:pt x="160" y="704"/>
                  </a:lnTo>
                  <a:lnTo>
                    <a:pt x="157" y="695"/>
                  </a:lnTo>
                  <a:lnTo>
                    <a:pt x="153" y="687"/>
                  </a:lnTo>
                  <a:lnTo>
                    <a:pt x="184" y="634"/>
                  </a:lnTo>
                  <a:lnTo>
                    <a:pt x="184" y="634"/>
                  </a:lnTo>
                  <a:lnTo>
                    <a:pt x="185" y="640"/>
                  </a:lnTo>
                  <a:lnTo>
                    <a:pt x="187" y="648"/>
                  </a:lnTo>
                  <a:lnTo>
                    <a:pt x="191" y="657"/>
                  </a:lnTo>
                  <a:lnTo>
                    <a:pt x="197" y="671"/>
                  </a:lnTo>
                  <a:lnTo>
                    <a:pt x="205" y="687"/>
                  </a:lnTo>
                  <a:lnTo>
                    <a:pt x="216" y="706"/>
                  </a:lnTo>
                  <a:lnTo>
                    <a:pt x="232" y="728"/>
                  </a:lnTo>
                  <a:lnTo>
                    <a:pt x="232" y="728"/>
                  </a:lnTo>
                  <a:lnTo>
                    <a:pt x="264" y="772"/>
                  </a:lnTo>
                  <a:lnTo>
                    <a:pt x="277" y="793"/>
                  </a:lnTo>
                  <a:lnTo>
                    <a:pt x="281" y="803"/>
                  </a:lnTo>
                  <a:lnTo>
                    <a:pt x="286" y="814"/>
                  </a:lnTo>
                  <a:lnTo>
                    <a:pt x="289" y="825"/>
                  </a:lnTo>
                  <a:lnTo>
                    <a:pt x="291" y="836"/>
                  </a:lnTo>
                  <a:lnTo>
                    <a:pt x="291" y="848"/>
                  </a:lnTo>
                  <a:lnTo>
                    <a:pt x="290" y="860"/>
                  </a:lnTo>
                  <a:lnTo>
                    <a:pt x="287" y="875"/>
                  </a:lnTo>
                  <a:lnTo>
                    <a:pt x="281" y="889"/>
                  </a:lnTo>
                  <a:lnTo>
                    <a:pt x="275" y="904"/>
                  </a:lnTo>
                  <a:lnTo>
                    <a:pt x="266" y="921"/>
                  </a:lnTo>
                  <a:lnTo>
                    <a:pt x="266" y="921"/>
                  </a:lnTo>
                  <a:lnTo>
                    <a:pt x="261" y="930"/>
                  </a:lnTo>
                  <a:lnTo>
                    <a:pt x="258" y="939"/>
                  </a:lnTo>
                  <a:lnTo>
                    <a:pt x="256" y="946"/>
                  </a:lnTo>
                  <a:lnTo>
                    <a:pt x="255" y="954"/>
                  </a:lnTo>
                  <a:lnTo>
                    <a:pt x="255" y="962"/>
                  </a:lnTo>
                  <a:lnTo>
                    <a:pt x="256" y="968"/>
                  </a:lnTo>
                  <a:lnTo>
                    <a:pt x="257" y="976"/>
                  </a:lnTo>
                  <a:lnTo>
                    <a:pt x="260" y="983"/>
                  </a:lnTo>
                  <a:lnTo>
                    <a:pt x="264" y="989"/>
                  </a:lnTo>
                  <a:lnTo>
                    <a:pt x="268" y="995"/>
                  </a:lnTo>
                  <a:lnTo>
                    <a:pt x="278" y="1007"/>
                  </a:lnTo>
                  <a:lnTo>
                    <a:pt x="290" y="1017"/>
                  </a:lnTo>
                  <a:lnTo>
                    <a:pt x="304" y="1026"/>
                  </a:lnTo>
                  <a:lnTo>
                    <a:pt x="320" y="1034"/>
                  </a:lnTo>
                  <a:lnTo>
                    <a:pt x="336" y="1041"/>
                  </a:lnTo>
                  <a:lnTo>
                    <a:pt x="353" y="1047"/>
                  </a:lnTo>
                  <a:lnTo>
                    <a:pt x="369" y="1051"/>
                  </a:lnTo>
                  <a:lnTo>
                    <a:pt x="385" y="1054"/>
                  </a:lnTo>
                  <a:lnTo>
                    <a:pt x="399" y="1056"/>
                  </a:lnTo>
                  <a:lnTo>
                    <a:pt x="412" y="1058"/>
                  </a:lnTo>
                  <a:lnTo>
                    <a:pt x="423" y="1058"/>
                  </a:lnTo>
                  <a:lnTo>
                    <a:pt x="423" y="1058"/>
                  </a:lnTo>
                  <a:lnTo>
                    <a:pt x="430" y="1058"/>
                  </a:lnTo>
                  <a:lnTo>
                    <a:pt x="438" y="1055"/>
                  </a:lnTo>
                  <a:lnTo>
                    <a:pt x="448" y="1052"/>
                  </a:lnTo>
                  <a:lnTo>
                    <a:pt x="457" y="1048"/>
                  </a:lnTo>
                  <a:lnTo>
                    <a:pt x="462" y="1044"/>
                  </a:lnTo>
                  <a:lnTo>
                    <a:pt x="466" y="1040"/>
                  </a:lnTo>
                  <a:lnTo>
                    <a:pt x="471" y="1036"/>
                  </a:lnTo>
                  <a:lnTo>
                    <a:pt x="475" y="1030"/>
                  </a:lnTo>
                  <a:lnTo>
                    <a:pt x="479" y="1023"/>
                  </a:lnTo>
                  <a:lnTo>
                    <a:pt x="481" y="1016"/>
                  </a:lnTo>
                  <a:lnTo>
                    <a:pt x="481" y="1016"/>
                  </a:lnTo>
                  <a:lnTo>
                    <a:pt x="483" y="1008"/>
                  </a:lnTo>
                  <a:lnTo>
                    <a:pt x="483" y="999"/>
                  </a:lnTo>
                  <a:lnTo>
                    <a:pt x="482" y="991"/>
                  </a:lnTo>
                  <a:lnTo>
                    <a:pt x="479" y="983"/>
                  </a:lnTo>
                  <a:lnTo>
                    <a:pt x="475" y="974"/>
                  </a:lnTo>
                  <a:lnTo>
                    <a:pt x="470" y="966"/>
                  </a:lnTo>
                  <a:lnTo>
                    <a:pt x="463" y="957"/>
                  </a:lnTo>
                  <a:lnTo>
                    <a:pt x="457" y="950"/>
                  </a:lnTo>
                  <a:lnTo>
                    <a:pt x="449" y="941"/>
                  </a:lnTo>
                  <a:lnTo>
                    <a:pt x="440" y="934"/>
                  </a:lnTo>
                  <a:lnTo>
                    <a:pt x="431" y="926"/>
                  </a:lnTo>
                  <a:lnTo>
                    <a:pt x="421" y="920"/>
                  </a:lnTo>
                  <a:lnTo>
                    <a:pt x="411" y="914"/>
                  </a:lnTo>
                  <a:lnTo>
                    <a:pt x="401" y="909"/>
                  </a:lnTo>
                  <a:lnTo>
                    <a:pt x="391" y="904"/>
                  </a:lnTo>
                  <a:lnTo>
                    <a:pt x="380" y="901"/>
                  </a:lnTo>
                  <a:lnTo>
                    <a:pt x="380" y="901"/>
                  </a:lnTo>
                  <a:lnTo>
                    <a:pt x="383" y="897"/>
                  </a:lnTo>
                  <a:lnTo>
                    <a:pt x="387" y="883"/>
                  </a:lnTo>
                  <a:lnTo>
                    <a:pt x="391" y="864"/>
                  </a:lnTo>
                  <a:lnTo>
                    <a:pt x="394" y="850"/>
                  </a:lnTo>
                  <a:lnTo>
                    <a:pt x="395" y="836"/>
                  </a:lnTo>
                  <a:lnTo>
                    <a:pt x="396" y="821"/>
                  </a:lnTo>
                  <a:lnTo>
                    <a:pt x="395" y="803"/>
                  </a:lnTo>
                  <a:lnTo>
                    <a:pt x="393" y="785"/>
                  </a:lnTo>
                  <a:lnTo>
                    <a:pt x="389" y="765"/>
                  </a:lnTo>
                  <a:lnTo>
                    <a:pt x="384" y="745"/>
                  </a:lnTo>
                  <a:lnTo>
                    <a:pt x="377" y="724"/>
                  </a:lnTo>
                  <a:lnTo>
                    <a:pt x="367" y="700"/>
                  </a:lnTo>
                  <a:lnTo>
                    <a:pt x="354" y="677"/>
                  </a:lnTo>
                  <a:lnTo>
                    <a:pt x="354" y="677"/>
                  </a:lnTo>
                  <a:lnTo>
                    <a:pt x="362" y="678"/>
                  </a:lnTo>
                  <a:lnTo>
                    <a:pt x="379" y="683"/>
                  </a:lnTo>
                  <a:lnTo>
                    <a:pt x="393" y="686"/>
                  </a:lnTo>
                  <a:lnTo>
                    <a:pt x="406" y="690"/>
                  </a:lnTo>
                  <a:lnTo>
                    <a:pt x="420" y="697"/>
                  </a:lnTo>
                  <a:lnTo>
                    <a:pt x="434" y="705"/>
                  </a:lnTo>
                  <a:lnTo>
                    <a:pt x="449" y="714"/>
                  </a:lnTo>
                  <a:lnTo>
                    <a:pt x="462" y="726"/>
                  </a:lnTo>
                  <a:lnTo>
                    <a:pt x="474" y="739"/>
                  </a:lnTo>
                  <a:lnTo>
                    <a:pt x="480" y="746"/>
                  </a:lnTo>
                  <a:lnTo>
                    <a:pt x="485" y="754"/>
                  </a:lnTo>
                  <a:lnTo>
                    <a:pt x="490" y="763"/>
                  </a:lnTo>
                  <a:lnTo>
                    <a:pt x="493" y="772"/>
                  </a:lnTo>
                  <a:lnTo>
                    <a:pt x="496" y="782"/>
                  </a:lnTo>
                  <a:lnTo>
                    <a:pt x="498" y="792"/>
                  </a:lnTo>
                  <a:lnTo>
                    <a:pt x="501" y="803"/>
                  </a:lnTo>
                  <a:lnTo>
                    <a:pt x="501" y="815"/>
                  </a:lnTo>
                  <a:lnTo>
                    <a:pt x="501" y="827"/>
                  </a:lnTo>
                  <a:lnTo>
                    <a:pt x="500" y="840"/>
                  </a:lnTo>
                  <a:lnTo>
                    <a:pt x="500" y="840"/>
                  </a:lnTo>
                  <a:lnTo>
                    <a:pt x="500" y="845"/>
                  </a:lnTo>
                  <a:lnTo>
                    <a:pt x="502" y="855"/>
                  </a:lnTo>
                  <a:lnTo>
                    <a:pt x="504" y="861"/>
                  </a:lnTo>
                  <a:lnTo>
                    <a:pt x="507" y="868"/>
                  </a:lnTo>
                  <a:lnTo>
                    <a:pt x="513" y="875"/>
                  </a:lnTo>
                  <a:lnTo>
                    <a:pt x="519" y="881"/>
                  </a:lnTo>
                  <a:lnTo>
                    <a:pt x="528" y="888"/>
                  </a:lnTo>
                  <a:lnTo>
                    <a:pt x="539" y="892"/>
                  </a:lnTo>
                  <a:lnTo>
                    <a:pt x="554" y="896"/>
                  </a:lnTo>
                  <a:lnTo>
                    <a:pt x="570" y="897"/>
                  </a:lnTo>
                  <a:lnTo>
                    <a:pt x="591" y="896"/>
                  </a:lnTo>
                  <a:lnTo>
                    <a:pt x="614" y="892"/>
                  </a:lnTo>
                  <a:lnTo>
                    <a:pt x="642" y="886"/>
                  </a:lnTo>
                  <a:lnTo>
                    <a:pt x="674" y="876"/>
                  </a:lnTo>
                  <a:lnTo>
                    <a:pt x="674" y="876"/>
                  </a:lnTo>
                  <a:lnTo>
                    <a:pt x="686" y="870"/>
                  </a:lnTo>
                  <a:lnTo>
                    <a:pt x="697" y="864"/>
                  </a:lnTo>
                  <a:lnTo>
                    <a:pt x="710" y="855"/>
                  </a:lnTo>
                  <a:lnTo>
                    <a:pt x="717" y="848"/>
                  </a:lnTo>
                  <a:lnTo>
                    <a:pt x="722" y="843"/>
                  </a:lnTo>
                  <a:lnTo>
                    <a:pt x="728" y="835"/>
                  </a:lnTo>
                  <a:lnTo>
                    <a:pt x="732" y="827"/>
                  </a:lnTo>
                  <a:lnTo>
                    <a:pt x="734" y="819"/>
                  </a:lnTo>
                  <a:lnTo>
                    <a:pt x="736" y="811"/>
                  </a:lnTo>
                  <a:lnTo>
                    <a:pt x="734" y="801"/>
                  </a:lnTo>
                  <a:lnTo>
                    <a:pt x="732" y="790"/>
                  </a:lnTo>
                  <a:lnTo>
                    <a:pt x="732" y="7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67" name="Freeform 38"/>
            <p:cNvSpPr>
              <a:spLocks noEditPoints="1"/>
            </p:cNvSpPr>
            <p:nvPr/>
          </p:nvSpPr>
          <p:spPr bwMode="auto">
            <a:xfrm>
              <a:off x="8553450" y="1514475"/>
              <a:ext cx="1216025" cy="1727200"/>
            </a:xfrm>
            <a:custGeom>
              <a:avLst/>
              <a:gdLst>
                <a:gd name="T0" fmla="*/ 655 w 766"/>
                <a:gd name="T1" fmla="*/ 740 h 1088"/>
                <a:gd name="T2" fmla="*/ 586 w 766"/>
                <a:gd name="T3" fmla="*/ 656 h 1088"/>
                <a:gd name="T4" fmla="*/ 668 w 766"/>
                <a:gd name="T5" fmla="*/ 595 h 1088"/>
                <a:gd name="T6" fmla="*/ 641 w 766"/>
                <a:gd name="T7" fmla="*/ 504 h 1088"/>
                <a:gd name="T8" fmla="*/ 545 w 766"/>
                <a:gd name="T9" fmla="*/ 495 h 1088"/>
                <a:gd name="T10" fmla="*/ 443 w 766"/>
                <a:gd name="T11" fmla="*/ 280 h 1088"/>
                <a:gd name="T12" fmla="*/ 392 w 766"/>
                <a:gd name="T13" fmla="*/ 60 h 1088"/>
                <a:gd name="T14" fmla="*/ 213 w 766"/>
                <a:gd name="T15" fmla="*/ 4 h 1088"/>
                <a:gd name="T16" fmla="*/ 41 w 766"/>
                <a:gd name="T17" fmla="*/ 187 h 1088"/>
                <a:gd name="T18" fmla="*/ 112 w 766"/>
                <a:gd name="T19" fmla="*/ 366 h 1088"/>
                <a:gd name="T20" fmla="*/ 20 w 766"/>
                <a:gd name="T21" fmla="*/ 679 h 1088"/>
                <a:gd name="T22" fmla="*/ 12 w 766"/>
                <a:gd name="T23" fmla="*/ 784 h 1088"/>
                <a:gd name="T24" fmla="*/ 106 w 766"/>
                <a:gd name="T25" fmla="*/ 834 h 1088"/>
                <a:gd name="T26" fmla="*/ 190 w 766"/>
                <a:gd name="T27" fmla="*/ 757 h 1088"/>
                <a:gd name="T28" fmla="*/ 233 w 766"/>
                <a:gd name="T29" fmla="*/ 752 h 1088"/>
                <a:gd name="T30" fmla="*/ 287 w 766"/>
                <a:gd name="T31" fmla="*/ 881 h 1088"/>
                <a:gd name="T32" fmla="*/ 264 w 766"/>
                <a:gd name="T33" fmla="*/ 1010 h 1088"/>
                <a:gd name="T34" fmla="*/ 432 w 766"/>
                <a:gd name="T35" fmla="*/ 1088 h 1088"/>
                <a:gd name="T36" fmla="*/ 511 w 766"/>
                <a:gd name="T37" fmla="*/ 1035 h 1088"/>
                <a:gd name="T38" fmla="*/ 456 w 766"/>
                <a:gd name="T39" fmla="*/ 929 h 1088"/>
                <a:gd name="T40" fmla="*/ 416 w 766"/>
                <a:gd name="T41" fmla="*/ 763 h 1088"/>
                <a:gd name="T42" fmla="*/ 485 w 766"/>
                <a:gd name="T43" fmla="*/ 774 h 1088"/>
                <a:gd name="T44" fmla="*/ 504 w 766"/>
                <a:gd name="T45" fmla="*/ 879 h 1088"/>
                <a:gd name="T46" fmla="*/ 588 w 766"/>
                <a:gd name="T47" fmla="*/ 927 h 1088"/>
                <a:gd name="T48" fmla="*/ 753 w 766"/>
                <a:gd name="T49" fmla="*/ 863 h 1088"/>
                <a:gd name="T50" fmla="*/ 554 w 766"/>
                <a:gd name="T51" fmla="*/ 526 h 1088"/>
                <a:gd name="T52" fmla="*/ 640 w 766"/>
                <a:gd name="T53" fmla="*/ 559 h 1088"/>
                <a:gd name="T54" fmla="*/ 572 w 766"/>
                <a:gd name="T55" fmla="*/ 623 h 1088"/>
                <a:gd name="T56" fmla="*/ 520 w 766"/>
                <a:gd name="T57" fmla="*/ 591 h 1088"/>
                <a:gd name="T58" fmla="*/ 392 w 766"/>
                <a:gd name="T59" fmla="*/ 449 h 1088"/>
                <a:gd name="T60" fmla="*/ 683 w 766"/>
                <a:gd name="T61" fmla="*/ 876 h 1088"/>
                <a:gd name="T62" fmla="*/ 537 w 766"/>
                <a:gd name="T63" fmla="*/ 877 h 1088"/>
                <a:gd name="T64" fmla="*/ 502 w 766"/>
                <a:gd name="T65" fmla="*/ 745 h 1088"/>
                <a:gd name="T66" fmla="*/ 367 w 766"/>
                <a:gd name="T67" fmla="*/ 677 h 1088"/>
                <a:gd name="T68" fmla="*/ 389 w 766"/>
                <a:gd name="T69" fmla="*/ 782 h 1088"/>
                <a:gd name="T70" fmla="*/ 380 w 766"/>
                <a:gd name="T71" fmla="*/ 919 h 1088"/>
                <a:gd name="T72" fmla="*/ 462 w 766"/>
                <a:gd name="T73" fmla="*/ 977 h 1088"/>
                <a:gd name="T74" fmla="*/ 457 w 766"/>
                <a:gd name="T75" fmla="*/ 1053 h 1088"/>
                <a:gd name="T76" fmla="*/ 336 w 766"/>
                <a:gd name="T77" fmla="*/ 1033 h 1088"/>
                <a:gd name="T78" fmla="*/ 287 w 766"/>
                <a:gd name="T79" fmla="*/ 958 h 1088"/>
                <a:gd name="T80" fmla="*/ 313 w 766"/>
                <a:gd name="T81" fmla="*/ 816 h 1088"/>
                <a:gd name="T82" fmla="*/ 216 w 766"/>
                <a:gd name="T83" fmla="*/ 651 h 1088"/>
                <a:gd name="T84" fmla="*/ 256 w 766"/>
                <a:gd name="T85" fmla="*/ 496 h 1088"/>
                <a:gd name="T86" fmla="*/ 157 w 766"/>
                <a:gd name="T87" fmla="*/ 715 h 1088"/>
                <a:gd name="T88" fmla="*/ 103 w 766"/>
                <a:gd name="T89" fmla="*/ 804 h 1088"/>
                <a:gd name="T90" fmla="*/ 30 w 766"/>
                <a:gd name="T91" fmla="*/ 739 h 1088"/>
                <a:gd name="T92" fmla="*/ 99 w 766"/>
                <a:gd name="T93" fmla="*/ 665 h 1088"/>
                <a:gd name="T94" fmla="*/ 196 w 766"/>
                <a:gd name="T95" fmla="*/ 371 h 1088"/>
                <a:gd name="T96" fmla="*/ 72 w 766"/>
                <a:gd name="T97" fmla="*/ 240 h 1088"/>
                <a:gd name="T98" fmla="*/ 154 w 766"/>
                <a:gd name="T99" fmla="*/ 62 h 1088"/>
                <a:gd name="T100" fmla="*/ 346 w 766"/>
                <a:gd name="T101" fmla="*/ 60 h 1088"/>
                <a:gd name="T102" fmla="*/ 421 w 766"/>
                <a:gd name="T103" fmla="*/ 238 h 1088"/>
                <a:gd name="T104" fmla="*/ 354 w 766"/>
                <a:gd name="T105" fmla="*/ 346 h 1088"/>
                <a:gd name="T106" fmla="*/ 350 w 766"/>
                <a:gd name="T107" fmla="*/ 354 h 1088"/>
                <a:gd name="T108" fmla="*/ 379 w 766"/>
                <a:gd name="T109" fmla="*/ 508 h 1088"/>
                <a:gd name="T110" fmla="*/ 510 w 766"/>
                <a:gd name="T111" fmla="*/ 627 h 1088"/>
                <a:gd name="T112" fmla="*/ 597 w 766"/>
                <a:gd name="T113" fmla="*/ 776 h 1088"/>
                <a:gd name="T114" fmla="*/ 666 w 766"/>
                <a:gd name="T115" fmla="*/ 771 h 1088"/>
                <a:gd name="T116" fmla="*/ 732 w 766"/>
                <a:gd name="T117" fmla="*/ 838 h 1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66" h="1088">
                  <a:moveTo>
                    <a:pt x="762" y="800"/>
                  </a:moveTo>
                  <a:lnTo>
                    <a:pt x="762" y="800"/>
                  </a:lnTo>
                  <a:lnTo>
                    <a:pt x="758" y="791"/>
                  </a:lnTo>
                  <a:lnTo>
                    <a:pt x="754" y="785"/>
                  </a:lnTo>
                  <a:lnTo>
                    <a:pt x="749" y="778"/>
                  </a:lnTo>
                  <a:lnTo>
                    <a:pt x="744" y="772"/>
                  </a:lnTo>
                  <a:lnTo>
                    <a:pt x="737" y="766"/>
                  </a:lnTo>
                  <a:lnTo>
                    <a:pt x="732" y="761"/>
                  </a:lnTo>
                  <a:lnTo>
                    <a:pt x="717" y="753"/>
                  </a:lnTo>
                  <a:lnTo>
                    <a:pt x="702" y="746"/>
                  </a:lnTo>
                  <a:lnTo>
                    <a:pt x="685" y="743"/>
                  </a:lnTo>
                  <a:lnTo>
                    <a:pt x="670" y="740"/>
                  </a:lnTo>
                  <a:lnTo>
                    <a:pt x="655" y="740"/>
                  </a:lnTo>
                  <a:lnTo>
                    <a:pt x="655" y="740"/>
                  </a:lnTo>
                  <a:lnTo>
                    <a:pt x="635" y="741"/>
                  </a:lnTo>
                  <a:lnTo>
                    <a:pt x="618" y="744"/>
                  </a:lnTo>
                  <a:lnTo>
                    <a:pt x="618" y="744"/>
                  </a:lnTo>
                  <a:lnTo>
                    <a:pt x="613" y="728"/>
                  </a:lnTo>
                  <a:lnTo>
                    <a:pt x="603" y="707"/>
                  </a:lnTo>
                  <a:lnTo>
                    <a:pt x="590" y="682"/>
                  </a:lnTo>
                  <a:lnTo>
                    <a:pt x="581" y="668"/>
                  </a:lnTo>
                  <a:lnTo>
                    <a:pt x="571" y="654"/>
                  </a:lnTo>
                  <a:lnTo>
                    <a:pt x="571" y="654"/>
                  </a:lnTo>
                  <a:lnTo>
                    <a:pt x="579" y="655"/>
                  </a:lnTo>
                  <a:lnTo>
                    <a:pt x="586" y="656"/>
                  </a:lnTo>
                  <a:lnTo>
                    <a:pt x="586" y="656"/>
                  </a:lnTo>
                  <a:lnTo>
                    <a:pt x="595" y="655"/>
                  </a:lnTo>
                  <a:lnTo>
                    <a:pt x="604" y="654"/>
                  </a:lnTo>
                  <a:lnTo>
                    <a:pt x="612" y="651"/>
                  </a:lnTo>
                  <a:lnTo>
                    <a:pt x="619" y="648"/>
                  </a:lnTo>
                  <a:lnTo>
                    <a:pt x="627" y="645"/>
                  </a:lnTo>
                  <a:lnTo>
                    <a:pt x="635" y="640"/>
                  </a:lnTo>
                  <a:lnTo>
                    <a:pt x="641" y="636"/>
                  </a:lnTo>
                  <a:lnTo>
                    <a:pt x="647" y="631"/>
                  </a:lnTo>
                  <a:lnTo>
                    <a:pt x="652" y="624"/>
                  </a:lnTo>
                  <a:lnTo>
                    <a:pt x="658" y="617"/>
                  </a:lnTo>
                  <a:lnTo>
                    <a:pt x="661" y="611"/>
                  </a:lnTo>
                  <a:lnTo>
                    <a:pt x="666" y="603"/>
                  </a:lnTo>
                  <a:lnTo>
                    <a:pt x="668" y="595"/>
                  </a:lnTo>
                  <a:lnTo>
                    <a:pt x="670" y="586"/>
                  </a:lnTo>
                  <a:lnTo>
                    <a:pt x="671" y="579"/>
                  </a:lnTo>
                  <a:lnTo>
                    <a:pt x="672" y="570"/>
                  </a:lnTo>
                  <a:lnTo>
                    <a:pt x="672" y="570"/>
                  </a:lnTo>
                  <a:lnTo>
                    <a:pt x="671" y="561"/>
                  </a:lnTo>
                  <a:lnTo>
                    <a:pt x="670" y="552"/>
                  </a:lnTo>
                  <a:lnTo>
                    <a:pt x="668" y="545"/>
                  </a:lnTo>
                  <a:lnTo>
                    <a:pt x="666" y="537"/>
                  </a:lnTo>
                  <a:lnTo>
                    <a:pt x="661" y="529"/>
                  </a:lnTo>
                  <a:lnTo>
                    <a:pt x="658" y="521"/>
                  </a:lnTo>
                  <a:lnTo>
                    <a:pt x="652" y="515"/>
                  </a:lnTo>
                  <a:lnTo>
                    <a:pt x="647" y="509"/>
                  </a:lnTo>
                  <a:lnTo>
                    <a:pt x="641" y="504"/>
                  </a:lnTo>
                  <a:lnTo>
                    <a:pt x="635" y="498"/>
                  </a:lnTo>
                  <a:lnTo>
                    <a:pt x="627" y="495"/>
                  </a:lnTo>
                  <a:lnTo>
                    <a:pt x="619" y="491"/>
                  </a:lnTo>
                  <a:lnTo>
                    <a:pt x="612" y="488"/>
                  </a:lnTo>
                  <a:lnTo>
                    <a:pt x="604" y="486"/>
                  </a:lnTo>
                  <a:lnTo>
                    <a:pt x="595" y="485"/>
                  </a:lnTo>
                  <a:lnTo>
                    <a:pt x="586" y="484"/>
                  </a:lnTo>
                  <a:lnTo>
                    <a:pt x="586" y="484"/>
                  </a:lnTo>
                  <a:lnTo>
                    <a:pt x="575" y="485"/>
                  </a:lnTo>
                  <a:lnTo>
                    <a:pt x="565" y="487"/>
                  </a:lnTo>
                  <a:lnTo>
                    <a:pt x="555" y="491"/>
                  </a:lnTo>
                  <a:lnTo>
                    <a:pt x="545" y="495"/>
                  </a:lnTo>
                  <a:lnTo>
                    <a:pt x="545" y="495"/>
                  </a:lnTo>
                  <a:lnTo>
                    <a:pt x="512" y="472"/>
                  </a:lnTo>
                  <a:lnTo>
                    <a:pt x="491" y="456"/>
                  </a:lnTo>
                  <a:lnTo>
                    <a:pt x="470" y="439"/>
                  </a:lnTo>
                  <a:lnTo>
                    <a:pt x="447" y="420"/>
                  </a:lnTo>
                  <a:lnTo>
                    <a:pt x="426" y="401"/>
                  </a:lnTo>
                  <a:lnTo>
                    <a:pt x="405" y="380"/>
                  </a:lnTo>
                  <a:lnTo>
                    <a:pt x="388" y="359"/>
                  </a:lnTo>
                  <a:lnTo>
                    <a:pt x="388" y="359"/>
                  </a:lnTo>
                  <a:lnTo>
                    <a:pt x="402" y="346"/>
                  </a:lnTo>
                  <a:lnTo>
                    <a:pt x="414" y="332"/>
                  </a:lnTo>
                  <a:lnTo>
                    <a:pt x="425" y="315"/>
                  </a:lnTo>
                  <a:lnTo>
                    <a:pt x="435" y="299"/>
                  </a:lnTo>
                  <a:lnTo>
                    <a:pt x="443" y="280"/>
                  </a:lnTo>
                  <a:lnTo>
                    <a:pt x="448" y="261"/>
                  </a:lnTo>
                  <a:lnTo>
                    <a:pt x="452" y="241"/>
                  </a:lnTo>
                  <a:lnTo>
                    <a:pt x="454" y="220"/>
                  </a:lnTo>
                  <a:lnTo>
                    <a:pt x="454" y="220"/>
                  </a:lnTo>
                  <a:lnTo>
                    <a:pt x="453" y="197"/>
                  </a:lnTo>
                  <a:lnTo>
                    <a:pt x="451" y="175"/>
                  </a:lnTo>
                  <a:lnTo>
                    <a:pt x="446" y="154"/>
                  </a:lnTo>
                  <a:lnTo>
                    <a:pt x="440" y="133"/>
                  </a:lnTo>
                  <a:lnTo>
                    <a:pt x="431" y="112"/>
                  </a:lnTo>
                  <a:lnTo>
                    <a:pt x="420" y="94"/>
                  </a:lnTo>
                  <a:lnTo>
                    <a:pt x="406" y="76"/>
                  </a:lnTo>
                  <a:lnTo>
                    <a:pt x="392" y="60"/>
                  </a:lnTo>
                  <a:lnTo>
                    <a:pt x="392" y="60"/>
                  </a:lnTo>
                  <a:lnTo>
                    <a:pt x="378" y="45"/>
                  </a:lnTo>
                  <a:lnTo>
                    <a:pt x="362" y="34"/>
                  </a:lnTo>
                  <a:lnTo>
                    <a:pt x="347" y="23"/>
                  </a:lnTo>
                  <a:lnTo>
                    <a:pt x="329" y="15"/>
                  </a:lnTo>
                  <a:lnTo>
                    <a:pt x="312" y="9"/>
                  </a:lnTo>
                  <a:lnTo>
                    <a:pt x="294" y="4"/>
                  </a:lnTo>
                  <a:lnTo>
                    <a:pt x="275" y="1"/>
                  </a:lnTo>
                  <a:lnTo>
                    <a:pt x="255" y="0"/>
                  </a:lnTo>
                  <a:lnTo>
                    <a:pt x="255" y="0"/>
                  </a:lnTo>
                  <a:lnTo>
                    <a:pt x="255" y="0"/>
                  </a:lnTo>
                  <a:lnTo>
                    <a:pt x="255" y="0"/>
                  </a:lnTo>
                  <a:lnTo>
                    <a:pt x="234" y="1"/>
                  </a:lnTo>
                  <a:lnTo>
                    <a:pt x="213" y="4"/>
                  </a:lnTo>
                  <a:lnTo>
                    <a:pt x="193" y="10"/>
                  </a:lnTo>
                  <a:lnTo>
                    <a:pt x="174" y="17"/>
                  </a:lnTo>
                  <a:lnTo>
                    <a:pt x="155" y="25"/>
                  </a:lnTo>
                  <a:lnTo>
                    <a:pt x="137" y="35"/>
                  </a:lnTo>
                  <a:lnTo>
                    <a:pt x="121" y="47"/>
                  </a:lnTo>
                  <a:lnTo>
                    <a:pt x="105" y="62"/>
                  </a:lnTo>
                  <a:lnTo>
                    <a:pt x="91" y="76"/>
                  </a:lnTo>
                  <a:lnTo>
                    <a:pt x="79" y="93"/>
                  </a:lnTo>
                  <a:lnTo>
                    <a:pt x="68" y="109"/>
                  </a:lnTo>
                  <a:lnTo>
                    <a:pt x="58" y="128"/>
                  </a:lnTo>
                  <a:lnTo>
                    <a:pt x="50" y="147"/>
                  </a:lnTo>
                  <a:lnTo>
                    <a:pt x="45" y="166"/>
                  </a:lnTo>
                  <a:lnTo>
                    <a:pt x="41" y="187"/>
                  </a:lnTo>
                  <a:lnTo>
                    <a:pt x="39" y="208"/>
                  </a:lnTo>
                  <a:lnTo>
                    <a:pt x="39" y="208"/>
                  </a:lnTo>
                  <a:lnTo>
                    <a:pt x="39" y="226"/>
                  </a:lnTo>
                  <a:lnTo>
                    <a:pt x="41" y="243"/>
                  </a:lnTo>
                  <a:lnTo>
                    <a:pt x="44" y="259"/>
                  </a:lnTo>
                  <a:lnTo>
                    <a:pt x="48" y="276"/>
                  </a:lnTo>
                  <a:lnTo>
                    <a:pt x="54" y="290"/>
                  </a:lnTo>
                  <a:lnTo>
                    <a:pt x="60" y="305"/>
                  </a:lnTo>
                  <a:lnTo>
                    <a:pt x="69" y="319"/>
                  </a:lnTo>
                  <a:lnTo>
                    <a:pt x="78" y="332"/>
                  </a:lnTo>
                  <a:lnTo>
                    <a:pt x="88" y="344"/>
                  </a:lnTo>
                  <a:lnTo>
                    <a:pt x="100" y="355"/>
                  </a:lnTo>
                  <a:lnTo>
                    <a:pt x="112" y="366"/>
                  </a:lnTo>
                  <a:lnTo>
                    <a:pt x="125" y="375"/>
                  </a:lnTo>
                  <a:lnTo>
                    <a:pt x="140" y="384"/>
                  </a:lnTo>
                  <a:lnTo>
                    <a:pt x="155" y="390"/>
                  </a:lnTo>
                  <a:lnTo>
                    <a:pt x="170" y="397"/>
                  </a:lnTo>
                  <a:lnTo>
                    <a:pt x="188" y="401"/>
                  </a:lnTo>
                  <a:lnTo>
                    <a:pt x="75" y="645"/>
                  </a:lnTo>
                  <a:lnTo>
                    <a:pt x="75" y="645"/>
                  </a:lnTo>
                  <a:lnTo>
                    <a:pt x="66" y="647"/>
                  </a:lnTo>
                  <a:lnTo>
                    <a:pt x="59" y="650"/>
                  </a:lnTo>
                  <a:lnTo>
                    <a:pt x="51" y="654"/>
                  </a:lnTo>
                  <a:lnTo>
                    <a:pt x="45" y="657"/>
                  </a:lnTo>
                  <a:lnTo>
                    <a:pt x="31" y="667"/>
                  </a:lnTo>
                  <a:lnTo>
                    <a:pt x="20" y="679"/>
                  </a:lnTo>
                  <a:lnTo>
                    <a:pt x="12" y="692"/>
                  </a:lnTo>
                  <a:lnTo>
                    <a:pt x="8" y="699"/>
                  </a:lnTo>
                  <a:lnTo>
                    <a:pt x="6" y="707"/>
                  </a:lnTo>
                  <a:lnTo>
                    <a:pt x="3" y="714"/>
                  </a:lnTo>
                  <a:lnTo>
                    <a:pt x="2" y="722"/>
                  </a:lnTo>
                  <a:lnTo>
                    <a:pt x="1" y="730"/>
                  </a:lnTo>
                  <a:lnTo>
                    <a:pt x="0" y="739"/>
                  </a:lnTo>
                  <a:lnTo>
                    <a:pt x="0" y="739"/>
                  </a:lnTo>
                  <a:lnTo>
                    <a:pt x="1" y="748"/>
                  </a:lnTo>
                  <a:lnTo>
                    <a:pt x="2" y="757"/>
                  </a:lnTo>
                  <a:lnTo>
                    <a:pt x="4" y="767"/>
                  </a:lnTo>
                  <a:lnTo>
                    <a:pt x="7" y="776"/>
                  </a:lnTo>
                  <a:lnTo>
                    <a:pt x="12" y="784"/>
                  </a:lnTo>
                  <a:lnTo>
                    <a:pt x="16" y="793"/>
                  </a:lnTo>
                  <a:lnTo>
                    <a:pt x="22" y="799"/>
                  </a:lnTo>
                  <a:lnTo>
                    <a:pt x="28" y="806"/>
                  </a:lnTo>
                  <a:lnTo>
                    <a:pt x="35" y="812"/>
                  </a:lnTo>
                  <a:lnTo>
                    <a:pt x="43" y="818"/>
                  </a:lnTo>
                  <a:lnTo>
                    <a:pt x="50" y="822"/>
                  </a:lnTo>
                  <a:lnTo>
                    <a:pt x="59" y="827"/>
                  </a:lnTo>
                  <a:lnTo>
                    <a:pt x="68" y="830"/>
                  </a:lnTo>
                  <a:lnTo>
                    <a:pt x="77" y="832"/>
                  </a:lnTo>
                  <a:lnTo>
                    <a:pt x="87" y="834"/>
                  </a:lnTo>
                  <a:lnTo>
                    <a:pt x="97" y="834"/>
                  </a:lnTo>
                  <a:lnTo>
                    <a:pt x="97" y="834"/>
                  </a:lnTo>
                  <a:lnTo>
                    <a:pt x="106" y="834"/>
                  </a:lnTo>
                  <a:lnTo>
                    <a:pt x="115" y="832"/>
                  </a:lnTo>
                  <a:lnTo>
                    <a:pt x="125" y="830"/>
                  </a:lnTo>
                  <a:lnTo>
                    <a:pt x="134" y="827"/>
                  </a:lnTo>
                  <a:lnTo>
                    <a:pt x="142" y="822"/>
                  </a:lnTo>
                  <a:lnTo>
                    <a:pt x="151" y="818"/>
                  </a:lnTo>
                  <a:lnTo>
                    <a:pt x="157" y="812"/>
                  </a:lnTo>
                  <a:lnTo>
                    <a:pt x="164" y="806"/>
                  </a:lnTo>
                  <a:lnTo>
                    <a:pt x="170" y="799"/>
                  </a:lnTo>
                  <a:lnTo>
                    <a:pt x="176" y="793"/>
                  </a:lnTo>
                  <a:lnTo>
                    <a:pt x="181" y="784"/>
                  </a:lnTo>
                  <a:lnTo>
                    <a:pt x="185" y="776"/>
                  </a:lnTo>
                  <a:lnTo>
                    <a:pt x="188" y="767"/>
                  </a:lnTo>
                  <a:lnTo>
                    <a:pt x="190" y="757"/>
                  </a:lnTo>
                  <a:lnTo>
                    <a:pt x="193" y="748"/>
                  </a:lnTo>
                  <a:lnTo>
                    <a:pt x="193" y="739"/>
                  </a:lnTo>
                  <a:lnTo>
                    <a:pt x="193" y="739"/>
                  </a:lnTo>
                  <a:lnTo>
                    <a:pt x="193" y="729"/>
                  </a:lnTo>
                  <a:lnTo>
                    <a:pt x="191" y="720"/>
                  </a:lnTo>
                  <a:lnTo>
                    <a:pt x="189" y="711"/>
                  </a:lnTo>
                  <a:lnTo>
                    <a:pt x="186" y="703"/>
                  </a:lnTo>
                  <a:lnTo>
                    <a:pt x="196" y="687"/>
                  </a:lnTo>
                  <a:lnTo>
                    <a:pt x="196" y="687"/>
                  </a:lnTo>
                  <a:lnTo>
                    <a:pt x="201" y="700"/>
                  </a:lnTo>
                  <a:lnTo>
                    <a:pt x="210" y="715"/>
                  </a:lnTo>
                  <a:lnTo>
                    <a:pt x="220" y="733"/>
                  </a:lnTo>
                  <a:lnTo>
                    <a:pt x="233" y="752"/>
                  </a:lnTo>
                  <a:lnTo>
                    <a:pt x="233" y="752"/>
                  </a:lnTo>
                  <a:lnTo>
                    <a:pt x="251" y="776"/>
                  </a:lnTo>
                  <a:lnTo>
                    <a:pt x="251" y="776"/>
                  </a:lnTo>
                  <a:lnTo>
                    <a:pt x="264" y="794"/>
                  </a:lnTo>
                  <a:lnTo>
                    <a:pt x="275" y="810"/>
                  </a:lnTo>
                  <a:lnTo>
                    <a:pt x="280" y="819"/>
                  </a:lnTo>
                  <a:lnTo>
                    <a:pt x="284" y="827"/>
                  </a:lnTo>
                  <a:lnTo>
                    <a:pt x="286" y="836"/>
                  </a:lnTo>
                  <a:lnTo>
                    <a:pt x="288" y="843"/>
                  </a:lnTo>
                  <a:lnTo>
                    <a:pt x="291" y="852"/>
                  </a:lnTo>
                  <a:lnTo>
                    <a:pt x="291" y="861"/>
                  </a:lnTo>
                  <a:lnTo>
                    <a:pt x="290" y="871"/>
                  </a:lnTo>
                  <a:lnTo>
                    <a:pt x="287" y="881"/>
                  </a:lnTo>
                  <a:lnTo>
                    <a:pt x="285" y="892"/>
                  </a:lnTo>
                  <a:lnTo>
                    <a:pt x="281" y="903"/>
                  </a:lnTo>
                  <a:lnTo>
                    <a:pt x="274" y="915"/>
                  </a:lnTo>
                  <a:lnTo>
                    <a:pt x="268" y="928"/>
                  </a:lnTo>
                  <a:lnTo>
                    <a:pt x="268" y="928"/>
                  </a:lnTo>
                  <a:lnTo>
                    <a:pt x="261" y="941"/>
                  </a:lnTo>
                  <a:lnTo>
                    <a:pt x="256" y="954"/>
                  </a:lnTo>
                  <a:lnTo>
                    <a:pt x="254" y="966"/>
                  </a:lnTo>
                  <a:lnTo>
                    <a:pt x="254" y="976"/>
                  </a:lnTo>
                  <a:lnTo>
                    <a:pt x="255" y="985"/>
                  </a:lnTo>
                  <a:lnTo>
                    <a:pt x="258" y="994"/>
                  </a:lnTo>
                  <a:lnTo>
                    <a:pt x="260" y="1003"/>
                  </a:lnTo>
                  <a:lnTo>
                    <a:pt x="264" y="1010"/>
                  </a:lnTo>
                  <a:lnTo>
                    <a:pt x="264" y="1010"/>
                  </a:lnTo>
                  <a:lnTo>
                    <a:pt x="271" y="1020"/>
                  </a:lnTo>
                  <a:lnTo>
                    <a:pt x="279" y="1028"/>
                  </a:lnTo>
                  <a:lnTo>
                    <a:pt x="287" y="1037"/>
                  </a:lnTo>
                  <a:lnTo>
                    <a:pt x="297" y="1045"/>
                  </a:lnTo>
                  <a:lnTo>
                    <a:pt x="308" y="1053"/>
                  </a:lnTo>
                  <a:lnTo>
                    <a:pt x="320" y="1058"/>
                  </a:lnTo>
                  <a:lnTo>
                    <a:pt x="331" y="1065"/>
                  </a:lnTo>
                  <a:lnTo>
                    <a:pt x="344" y="1069"/>
                  </a:lnTo>
                  <a:lnTo>
                    <a:pt x="369" y="1078"/>
                  </a:lnTo>
                  <a:lnTo>
                    <a:pt x="392" y="1084"/>
                  </a:lnTo>
                  <a:lnTo>
                    <a:pt x="414" y="1087"/>
                  </a:lnTo>
                  <a:lnTo>
                    <a:pt x="432" y="1088"/>
                  </a:lnTo>
                  <a:lnTo>
                    <a:pt x="432" y="1088"/>
                  </a:lnTo>
                  <a:lnTo>
                    <a:pt x="438" y="1088"/>
                  </a:lnTo>
                  <a:lnTo>
                    <a:pt x="438" y="1088"/>
                  </a:lnTo>
                  <a:lnTo>
                    <a:pt x="447" y="1088"/>
                  </a:lnTo>
                  <a:lnTo>
                    <a:pt x="456" y="1086"/>
                  </a:lnTo>
                  <a:lnTo>
                    <a:pt x="467" y="1082"/>
                  </a:lnTo>
                  <a:lnTo>
                    <a:pt x="477" y="1077"/>
                  </a:lnTo>
                  <a:lnTo>
                    <a:pt x="488" y="1070"/>
                  </a:lnTo>
                  <a:lnTo>
                    <a:pt x="497" y="1062"/>
                  </a:lnTo>
                  <a:lnTo>
                    <a:pt x="501" y="1056"/>
                  </a:lnTo>
                  <a:lnTo>
                    <a:pt x="505" y="1049"/>
                  </a:lnTo>
                  <a:lnTo>
                    <a:pt x="508" y="1043"/>
                  </a:lnTo>
                  <a:lnTo>
                    <a:pt x="511" y="1035"/>
                  </a:lnTo>
                  <a:lnTo>
                    <a:pt x="511" y="1035"/>
                  </a:lnTo>
                  <a:lnTo>
                    <a:pt x="512" y="1030"/>
                  </a:lnTo>
                  <a:lnTo>
                    <a:pt x="513" y="1023"/>
                  </a:lnTo>
                  <a:lnTo>
                    <a:pt x="513" y="1016"/>
                  </a:lnTo>
                  <a:lnTo>
                    <a:pt x="513" y="1010"/>
                  </a:lnTo>
                  <a:lnTo>
                    <a:pt x="510" y="997"/>
                  </a:lnTo>
                  <a:lnTo>
                    <a:pt x="504" y="983"/>
                  </a:lnTo>
                  <a:lnTo>
                    <a:pt x="504" y="983"/>
                  </a:lnTo>
                  <a:lnTo>
                    <a:pt x="497" y="971"/>
                  </a:lnTo>
                  <a:lnTo>
                    <a:pt x="489" y="960"/>
                  </a:lnTo>
                  <a:lnTo>
                    <a:pt x="479" y="949"/>
                  </a:lnTo>
                  <a:lnTo>
                    <a:pt x="468" y="939"/>
                  </a:lnTo>
                  <a:lnTo>
                    <a:pt x="456" y="929"/>
                  </a:lnTo>
                  <a:lnTo>
                    <a:pt x="443" y="922"/>
                  </a:lnTo>
                  <a:lnTo>
                    <a:pt x="430" y="914"/>
                  </a:lnTo>
                  <a:lnTo>
                    <a:pt x="415" y="907"/>
                  </a:lnTo>
                  <a:lnTo>
                    <a:pt x="415" y="907"/>
                  </a:lnTo>
                  <a:lnTo>
                    <a:pt x="420" y="893"/>
                  </a:lnTo>
                  <a:lnTo>
                    <a:pt x="423" y="876"/>
                  </a:lnTo>
                  <a:lnTo>
                    <a:pt x="425" y="857"/>
                  </a:lnTo>
                  <a:lnTo>
                    <a:pt x="426" y="832"/>
                  </a:lnTo>
                  <a:lnTo>
                    <a:pt x="425" y="820"/>
                  </a:lnTo>
                  <a:lnTo>
                    <a:pt x="424" y="807"/>
                  </a:lnTo>
                  <a:lnTo>
                    <a:pt x="423" y="793"/>
                  </a:lnTo>
                  <a:lnTo>
                    <a:pt x="420" y="778"/>
                  </a:lnTo>
                  <a:lnTo>
                    <a:pt x="416" y="763"/>
                  </a:lnTo>
                  <a:lnTo>
                    <a:pt x="411" y="747"/>
                  </a:lnTo>
                  <a:lnTo>
                    <a:pt x="405" y="731"/>
                  </a:lnTo>
                  <a:lnTo>
                    <a:pt x="399" y="714"/>
                  </a:lnTo>
                  <a:lnTo>
                    <a:pt x="399" y="714"/>
                  </a:lnTo>
                  <a:lnTo>
                    <a:pt x="419" y="722"/>
                  </a:lnTo>
                  <a:lnTo>
                    <a:pt x="429" y="726"/>
                  </a:lnTo>
                  <a:lnTo>
                    <a:pt x="440" y="732"/>
                  </a:lnTo>
                  <a:lnTo>
                    <a:pt x="451" y="739"/>
                  </a:lnTo>
                  <a:lnTo>
                    <a:pt x="461" y="746"/>
                  </a:lnTo>
                  <a:lnTo>
                    <a:pt x="470" y="755"/>
                  </a:lnTo>
                  <a:lnTo>
                    <a:pt x="478" y="765"/>
                  </a:lnTo>
                  <a:lnTo>
                    <a:pt x="478" y="765"/>
                  </a:lnTo>
                  <a:lnTo>
                    <a:pt x="485" y="774"/>
                  </a:lnTo>
                  <a:lnTo>
                    <a:pt x="490" y="784"/>
                  </a:lnTo>
                  <a:lnTo>
                    <a:pt x="495" y="794"/>
                  </a:lnTo>
                  <a:lnTo>
                    <a:pt x="498" y="805"/>
                  </a:lnTo>
                  <a:lnTo>
                    <a:pt x="500" y="816"/>
                  </a:lnTo>
                  <a:lnTo>
                    <a:pt x="500" y="828"/>
                  </a:lnTo>
                  <a:lnTo>
                    <a:pt x="500" y="841"/>
                  </a:lnTo>
                  <a:lnTo>
                    <a:pt x="499" y="854"/>
                  </a:lnTo>
                  <a:lnTo>
                    <a:pt x="499" y="854"/>
                  </a:lnTo>
                  <a:lnTo>
                    <a:pt x="499" y="855"/>
                  </a:lnTo>
                  <a:lnTo>
                    <a:pt x="499" y="855"/>
                  </a:lnTo>
                  <a:lnTo>
                    <a:pt x="499" y="861"/>
                  </a:lnTo>
                  <a:lnTo>
                    <a:pt x="501" y="872"/>
                  </a:lnTo>
                  <a:lnTo>
                    <a:pt x="504" y="879"/>
                  </a:lnTo>
                  <a:lnTo>
                    <a:pt x="507" y="886"/>
                  </a:lnTo>
                  <a:lnTo>
                    <a:pt x="511" y="894"/>
                  </a:lnTo>
                  <a:lnTo>
                    <a:pt x="518" y="902"/>
                  </a:lnTo>
                  <a:lnTo>
                    <a:pt x="518" y="902"/>
                  </a:lnTo>
                  <a:lnTo>
                    <a:pt x="523" y="907"/>
                  </a:lnTo>
                  <a:lnTo>
                    <a:pt x="531" y="913"/>
                  </a:lnTo>
                  <a:lnTo>
                    <a:pt x="539" y="917"/>
                  </a:lnTo>
                  <a:lnTo>
                    <a:pt x="547" y="920"/>
                  </a:lnTo>
                  <a:lnTo>
                    <a:pt x="556" y="924"/>
                  </a:lnTo>
                  <a:lnTo>
                    <a:pt x="566" y="925"/>
                  </a:lnTo>
                  <a:lnTo>
                    <a:pt x="577" y="927"/>
                  </a:lnTo>
                  <a:lnTo>
                    <a:pt x="588" y="927"/>
                  </a:lnTo>
                  <a:lnTo>
                    <a:pt x="588" y="927"/>
                  </a:lnTo>
                  <a:lnTo>
                    <a:pt x="588" y="927"/>
                  </a:lnTo>
                  <a:lnTo>
                    <a:pt x="588" y="927"/>
                  </a:lnTo>
                  <a:lnTo>
                    <a:pt x="612" y="926"/>
                  </a:lnTo>
                  <a:lnTo>
                    <a:pt x="636" y="922"/>
                  </a:lnTo>
                  <a:lnTo>
                    <a:pt x="663" y="915"/>
                  </a:lnTo>
                  <a:lnTo>
                    <a:pt x="693" y="906"/>
                  </a:lnTo>
                  <a:lnTo>
                    <a:pt x="693" y="906"/>
                  </a:lnTo>
                  <a:lnTo>
                    <a:pt x="708" y="900"/>
                  </a:lnTo>
                  <a:lnTo>
                    <a:pt x="721" y="892"/>
                  </a:lnTo>
                  <a:lnTo>
                    <a:pt x="735" y="881"/>
                  </a:lnTo>
                  <a:lnTo>
                    <a:pt x="735" y="881"/>
                  </a:lnTo>
                  <a:lnTo>
                    <a:pt x="745" y="872"/>
                  </a:lnTo>
                  <a:lnTo>
                    <a:pt x="753" y="863"/>
                  </a:lnTo>
                  <a:lnTo>
                    <a:pt x="759" y="853"/>
                  </a:lnTo>
                  <a:lnTo>
                    <a:pt x="763" y="843"/>
                  </a:lnTo>
                  <a:lnTo>
                    <a:pt x="766" y="832"/>
                  </a:lnTo>
                  <a:lnTo>
                    <a:pt x="766" y="821"/>
                  </a:lnTo>
                  <a:lnTo>
                    <a:pt x="765" y="811"/>
                  </a:lnTo>
                  <a:lnTo>
                    <a:pt x="762" y="800"/>
                  </a:lnTo>
                  <a:lnTo>
                    <a:pt x="762" y="800"/>
                  </a:lnTo>
                  <a:close/>
                  <a:moveTo>
                    <a:pt x="537" y="526"/>
                  </a:moveTo>
                  <a:lnTo>
                    <a:pt x="537" y="526"/>
                  </a:lnTo>
                  <a:lnTo>
                    <a:pt x="541" y="528"/>
                  </a:lnTo>
                  <a:lnTo>
                    <a:pt x="545" y="528"/>
                  </a:lnTo>
                  <a:lnTo>
                    <a:pt x="550" y="528"/>
                  </a:lnTo>
                  <a:lnTo>
                    <a:pt x="554" y="526"/>
                  </a:lnTo>
                  <a:lnTo>
                    <a:pt x="554" y="526"/>
                  </a:lnTo>
                  <a:lnTo>
                    <a:pt x="562" y="521"/>
                  </a:lnTo>
                  <a:lnTo>
                    <a:pt x="570" y="518"/>
                  </a:lnTo>
                  <a:lnTo>
                    <a:pt x="577" y="516"/>
                  </a:lnTo>
                  <a:lnTo>
                    <a:pt x="586" y="515"/>
                  </a:lnTo>
                  <a:lnTo>
                    <a:pt x="586" y="515"/>
                  </a:lnTo>
                  <a:lnTo>
                    <a:pt x="597" y="516"/>
                  </a:lnTo>
                  <a:lnTo>
                    <a:pt x="608" y="519"/>
                  </a:lnTo>
                  <a:lnTo>
                    <a:pt x="617" y="525"/>
                  </a:lnTo>
                  <a:lnTo>
                    <a:pt x="625" y="531"/>
                  </a:lnTo>
                  <a:lnTo>
                    <a:pt x="631" y="539"/>
                  </a:lnTo>
                  <a:lnTo>
                    <a:pt x="637" y="549"/>
                  </a:lnTo>
                  <a:lnTo>
                    <a:pt x="640" y="559"/>
                  </a:lnTo>
                  <a:lnTo>
                    <a:pt x="641" y="570"/>
                  </a:lnTo>
                  <a:lnTo>
                    <a:pt x="641" y="570"/>
                  </a:lnTo>
                  <a:lnTo>
                    <a:pt x="640" y="581"/>
                  </a:lnTo>
                  <a:lnTo>
                    <a:pt x="637" y="591"/>
                  </a:lnTo>
                  <a:lnTo>
                    <a:pt x="631" y="601"/>
                  </a:lnTo>
                  <a:lnTo>
                    <a:pt x="625" y="608"/>
                  </a:lnTo>
                  <a:lnTo>
                    <a:pt x="617" y="615"/>
                  </a:lnTo>
                  <a:lnTo>
                    <a:pt x="608" y="621"/>
                  </a:lnTo>
                  <a:lnTo>
                    <a:pt x="597" y="624"/>
                  </a:lnTo>
                  <a:lnTo>
                    <a:pt x="586" y="625"/>
                  </a:lnTo>
                  <a:lnTo>
                    <a:pt x="586" y="625"/>
                  </a:lnTo>
                  <a:lnTo>
                    <a:pt x="580" y="624"/>
                  </a:lnTo>
                  <a:lnTo>
                    <a:pt x="572" y="623"/>
                  </a:lnTo>
                  <a:lnTo>
                    <a:pt x="565" y="621"/>
                  </a:lnTo>
                  <a:lnTo>
                    <a:pt x="559" y="617"/>
                  </a:lnTo>
                  <a:lnTo>
                    <a:pt x="553" y="613"/>
                  </a:lnTo>
                  <a:lnTo>
                    <a:pt x="548" y="608"/>
                  </a:lnTo>
                  <a:lnTo>
                    <a:pt x="543" y="603"/>
                  </a:lnTo>
                  <a:lnTo>
                    <a:pt x="539" y="597"/>
                  </a:lnTo>
                  <a:lnTo>
                    <a:pt x="539" y="597"/>
                  </a:lnTo>
                  <a:lnTo>
                    <a:pt x="537" y="594"/>
                  </a:lnTo>
                  <a:lnTo>
                    <a:pt x="533" y="591"/>
                  </a:lnTo>
                  <a:lnTo>
                    <a:pt x="529" y="590"/>
                  </a:lnTo>
                  <a:lnTo>
                    <a:pt x="524" y="590"/>
                  </a:lnTo>
                  <a:lnTo>
                    <a:pt x="524" y="590"/>
                  </a:lnTo>
                  <a:lnTo>
                    <a:pt x="520" y="591"/>
                  </a:lnTo>
                  <a:lnTo>
                    <a:pt x="517" y="593"/>
                  </a:lnTo>
                  <a:lnTo>
                    <a:pt x="517" y="593"/>
                  </a:lnTo>
                  <a:lnTo>
                    <a:pt x="505" y="583"/>
                  </a:lnTo>
                  <a:lnTo>
                    <a:pt x="491" y="575"/>
                  </a:lnTo>
                  <a:lnTo>
                    <a:pt x="467" y="562"/>
                  </a:lnTo>
                  <a:lnTo>
                    <a:pt x="447" y="552"/>
                  </a:lnTo>
                  <a:lnTo>
                    <a:pt x="433" y="547"/>
                  </a:lnTo>
                  <a:lnTo>
                    <a:pt x="433" y="547"/>
                  </a:lnTo>
                  <a:lnTo>
                    <a:pt x="421" y="526"/>
                  </a:lnTo>
                  <a:lnTo>
                    <a:pt x="412" y="506"/>
                  </a:lnTo>
                  <a:lnTo>
                    <a:pt x="404" y="486"/>
                  </a:lnTo>
                  <a:lnTo>
                    <a:pt x="398" y="467"/>
                  </a:lnTo>
                  <a:lnTo>
                    <a:pt x="392" y="449"/>
                  </a:lnTo>
                  <a:lnTo>
                    <a:pt x="389" y="432"/>
                  </a:lnTo>
                  <a:lnTo>
                    <a:pt x="386" y="417"/>
                  </a:lnTo>
                  <a:lnTo>
                    <a:pt x="383" y="402"/>
                  </a:lnTo>
                  <a:lnTo>
                    <a:pt x="383" y="402"/>
                  </a:lnTo>
                  <a:lnTo>
                    <a:pt x="403" y="422"/>
                  </a:lnTo>
                  <a:lnTo>
                    <a:pt x="424" y="441"/>
                  </a:lnTo>
                  <a:lnTo>
                    <a:pt x="445" y="460"/>
                  </a:lnTo>
                  <a:lnTo>
                    <a:pt x="467" y="476"/>
                  </a:lnTo>
                  <a:lnTo>
                    <a:pt x="507" y="505"/>
                  </a:lnTo>
                  <a:lnTo>
                    <a:pt x="537" y="526"/>
                  </a:lnTo>
                  <a:lnTo>
                    <a:pt x="537" y="526"/>
                  </a:lnTo>
                  <a:close/>
                  <a:moveTo>
                    <a:pt x="683" y="876"/>
                  </a:moveTo>
                  <a:lnTo>
                    <a:pt x="683" y="876"/>
                  </a:lnTo>
                  <a:lnTo>
                    <a:pt x="656" y="885"/>
                  </a:lnTo>
                  <a:lnTo>
                    <a:pt x="631" y="891"/>
                  </a:lnTo>
                  <a:lnTo>
                    <a:pt x="608" y="895"/>
                  </a:lnTo>
                  <a:lnTo>
                    <a:pt x="588" y="896"/>
                  </a:lnTo>
                  <a:lnTo>
                    <a:pt x="588" y="896"/>
                  </a:lnTo>
                  <a:lnTo>
                    <a:pt x="573" y="895"/>
                  </a:lnTo>
                  <a:lnTo>
                    <a:pt x="560" y="892"/>
                  </a:lnTo>
                  <a:lnTo>
                    <a:pt x="554" y="891"/>
                  </a:lnTo>
                  <a:lnTo>
                    <a:pt x="549" y="887"/>
                  </a:lnTo>
                  <a:lnTo>
                    <a:pt x="544" y="884"/>
                  </a:lnTo>
                  <a:lnTo>
                    <a:pt x="540" y="881"/>
                  </a:lnTo>
                  <a:lnTo>
                    <a:pt x="540" y="881"/>
                  </a:lnTo>
                  <a:lnTo>
                    <a:pt x="537" y="877"/>
                  </a:lnTo>
                  <a:lnTo>
                    <a:pt x="534" y="873"/>
                  </a:lnTo>
                  <a:lnTo>
                    <a:pt x="531" y="866"/>
                  </a:lnTo>
                  <a:lnTo>
                    <a:pt x="530" y="860"/>
                  </a:lnTo>
                  <a:lnTo>
                    <a:pt x="530" y="857"/>
                  </a:lnTo>
                  <a:lnTo>
                    <a:pt x="530" y="857"/>
                  </a:lnTo>
                  <a:lnTo>
                    <a:pt x="531" y="841"/>
                  </a:lnTo>
                  <a:lnTo>
                    <a:pt x="531" y="826"/>
                  </a:lnTo>
                  <a:lnTo>
                    <a:pt x="530" y="810"/>
                  </a:lnTo>
                  <a:lnTo>
                    <a:pt x="528" y="796"/>
                  </a:lnTo>
                  <a:lnTo>
                    <a:pt x="523" y="783"/>
                  </a:lnTo>
                  <a:lnTo>
                    <a:pt x="518" y="769"/>
                  </a:lnTo>
                  <a:lnTo>
                    <a:pt x="511" y="757"/>
                  </a:lnTo>
                  <a:lnTo>
                    <a:pt x="502" y="745"/>
                  </a:lnTo>
                  <a:lnTo>
                    <a:pt x="502" y="745"/>
                  </a:lnTo>
                  <a:lnTo>
                    <a:pt x="494" y="735"/>
                  </a:lnTo>
                  <a:lnTo>
                    <a:pt x="485" y="726"/>
                  </a:lnTo>
                  <a:lnTo>
                    <a:pt x="474" y="718"/>
                  </a:lnTo>
                  <a:lnTo>
                    <a:pt x="464" y="710"/>
                  </a:lnTo>
                  <a:lnTo>
                    <a:pt x="453" y="704"/>
                  </a:lnTo>
                  <a:lnTo>
                    <a:pt x="442" y="699"/>
                  </a:lnTo>
                  <a:lnTo>
                    <a:pt x="421" y="690"/>
                  </a:lnTo>
                  <a:lnTo>
                    <a:pt x="402" y="683"/>
                  </a:lnTo>
                  <a:lnTo>
                    <a:pt x="387" y="680"/>
                  </a:lnTo>
                  <a:lnTo>
                    <a:pt x="371" y="677"/>
                  </a:lnTo>
                  <a:lnTo>
                    <a:pt x="371" y="677"/>
                  </a:lnTo>
                  <a:lnTo>
                    <a:pt x="367" y="677"/>
                  </a:lnTo>
                  <a:lnTo>
                    <a:pt x="362" y="679"/>
                  </a:lnTo>
                  <a:lnTo>
                    <a:pt x="359" y="681"/>
                  </a:lnTo>
                  <a:lnTo>
                    <a:pt x="357" y="685"/>
                  </a:lnTo>
                  <a:lnTo>
                    <a:pt x="357" y="685"/>
                  </a:lnTo>
                  <a:lnTo>
                    <a:pt x="355" y="688"/>
                  </a:lnTo>
                  <a:lnTo>
                    <a:pt x="354" y="692"/>
                  </a:lnTo>
                  <a:lnTo>
                    <a:pt x="355" y="697"/>
                  </a:lnTo>
                  <a:lnTo>
                    <a:pt x="356" y="700"/>
                  </a:lnTo>
                  <a:lnTo>
                    <a:pt x="356" y="700"/>
                  </a:lnTo>
                  <a:lnTo>
                    <a:pt x="368" y="722"/>
                  </a:lnTo>
                  <a:lnTo>
                    <a:pt x="377" y="743"/>
                  </a:lnTo>
                  <a:lnTo>
                    <a:pt x="383" y="763"/>
                  </a:lnTo>
                  <a:lnTo>
                    <a:pt x="389" y="782"/>
                  </a:lnTo>
                  <a:lnTo>
                    <a:pt x="392" y="799"/>
                  </a:lnTo>
                  <a:lnTo>
                    <a:pt x="394" y="817"/>
                  </a:lnTo>
                  <a:lnTo>
                    <a:pt x="395" y="832"/>
                  </a:lnTo>
                  <a:lnTo>
                    <a:pt x="395" y="847"/>
                  </a:lnTo>
                  <a:lnTo>
                    <a:pt x="394" y="860"/>
                  </a:lnTo>
                  <a:lnTo>
                    <a:pt x="392" y="872"/>
                  </a:lnTo>
                  <a:lnTo>
                    <a:pt x="388" y="892"/>
                  </a:lnTo>
                  <a:lnTo>
                    <a:pt x="384" y="904"/>
                  </a:lnTo>
                  <a:lnTo>
                    <a:pt x="382" y="909"/>
                  </a:lnTo>
                  <a:lnTo>
                    <a:pt x="382" y="909"/>
                  </a:lnTo>
                  <a:lnTo>
                    <a:pt x="381" y="913"/>
                  </a:lnTo>
                  <a:lnTo>
                    <a:pt x="380" y="916"/>
                  </a:lnTo>
                  <a:lnTo>
                    <a:pt x="380" y="919"/>
                  </a:lnTo>
                  <a:lnTo>
                    <a:pt x="381" y="923"/>
                  </a:lnTo>
                  <a:lnTo>
                    <a:pt x="381" y="923"/>
                  </a:lnTo>
                  <a:lnTo>
                    <a:pt x="383" y="925"/>
                  </a:lnTo>
                  <a:lnTo>
                    <a:pt x="386" y="927"/>
                  </a:lnTo>
                  <a:lnTo>
                    <a:pt x="388" y="929"/>
                  </a:lnTo>
                  <a:lnTo>
                    <a:pt x="391" y="930"/>
                  </a:lnTo>
                  <a:lnTo>
                    <a:pt x="391" y="930"/>
                  </a:lnTo>
                  <a:lnTo>
                    <a:pt x="404" y="936"/>
                  </a:lnTo>
                  <a:lnTo>
                    <a:pt x="417" y="941"/>
                  </a:lnTo>
                  <a:lnTo>
                    <a:pt x="430" y="949"/>
                  </a:lnTo>
                  <a:lnTo>
                    <a:pt x="442" y="958"/>
                  </a:lnTo>
                  <a:lnTo>
                    <a:pt x="453" y="967"/>
                  </a:lnTo>
                  <a:lnTo>
                    <a:pt x="462" y="977"/>
                  </a:lnTo>
                  <a:lnTo>
                    <a:pt x="470" y="987"/>
                  </a:lnTo>
                  <a:lnTo>
                    <a:pt x="477" y="998"/>
                  </a:lnTo>
                  <a:lnTo>
                    <a:pt x="477" y="998"/>
                  </a:lnTo>
                  <a:lnTo>
                    <a:pt x="479" y="1003"/>
                  </a:lnTo>
                  <a:lnTo>
                    <a:pt x="481" y="1011"/>
                  </a:lnTo>
                  <a:lnTo>
                    <a:pt x="483" y="1019"/>
                  </a:lnTo>
                  <a:lnTo>
                    <a:pt x="481" y="1026"/>
                  </a:lnTo>
                  <a:lnTo>
                    <a:pt x="481" y="1026"/>
                  </a:lnTo>
                  <a:lnTo>
                    <a:pt x="479" y="1032"/>
                  </a:lnTo>
                  <a:lnTo>
                    <a:pt x="477" y="1036"/>
                  </a:lnTo>
                  <a:lnTo>
                    <a:pt x="470" y="1044"/>
                  </a:lnTo>
                  <a:lnTo>
                    <a:pt x="464" y="1049"/>
                  </a:lnTo>
                  <a:lnTo>
                    <a:pt x="457" y="1053"/>
                  </a:lnTo>
                  <a:lnTo>
                    <a:pt x="449" y="1055"/>
                  </a:lnTo>
                  <a:lnTo>
                    <a:pt x="444" y="1057"/>
                  </a:lnTo>
                  <a:lnTo>
                    <a:pt x="438" y="1057"/>
                  </a:lnTo>
                  <a:lnTo>
                    <a:pt x="438" y="1057"/>
                  </a:lnTo>
                  <a:lnTo>
                    <a:pt x="437" y="1057"/>
                  </a:lnTo>
                  <a:lnTo>
                    <a:pt x="437" y="1057"/>
                  </a:lnTo>
                  <a:lnTo>
                    <a:pt x="432" y="1057"/>
                  </a:lnTo>
                  <a:lnTo>
                    <a:pt x="432" y="1057"/>
                  </a:lnTo>
                  <a:lnTo>
                    <a:pt x="416" y="1056"/>
                  </a:lnTo>
                  <a:lnTo>
                    <a:pt x="398" y="1054"/>
                  </a:lnTo>
                  <a:lnTo>
                    <a:pt x="378" y="1048"/>
                  </a:lnTo>
                  <a:lnTo>
                    <a:pt x="357" y="1042"/>
                  </a:lnTo>
                  <a:lnTo>
                    <a:pt x="336" y="1033"/>
                  </a:lnTo>
                  <a:lnTo>
                    <a:pt x="327" y="1027"/>
                  </a:lnTo>
                  <a:lnTo>
                    <a:pt x="317" y="1022"/>
                  </a:lnTo>
                  <a:lnTo>
                    <a:pt x="309" y="1015"/>
                  </a:lnTo>
                  <a:lnTo>
                    <a:pt x="302" y="1009"/>
                  </a:lnTo>
                  <a:lnTo>
                    <a:pt x="296" y="1002"/>
                  </a:lnTo>
                  <a:lnTo>
                    <a:pt x="291" y="994"/>
                  </a:lnTo>
                  <a:lnTo>
                    <a:pt x="291" y="994"/>
                  </a:lnTo>
                  <a:lnTo>
                    <a:pt x="287" y="989"/>
                  </a:lnTo>
                  <a:lnTo>
                    <a:pt x="286" y="983"/>
                  </a:lnTo>
                  <a:lnTo>
                    <a:pt x="285" y="977"/>
                  </a:lnTo>
                  <a:lnTo>
                    <a:pt x="285" y="970"/>
                  </a:lnTo>
                  <a:lnTo>
                    <a:pt x="286" y="965"/>
                  </a:lnTo>
                  <a:lnTo>
                    <a:pt x="287" y="958"/>
                  </a:lnTo>
                  <a:lnTo>
                    <a:pt x="291" y="951"/>
                  </a:lnTo>
                  <a:lnTo>
                    <a:pt x="294" y="944"/>
                  </a:lnTo>
                  <a:lnTo>
                    <a:pt x="294" y="944"/>
                  </a:lnTo>
                  <a:lnTo>
                    <a:pt x="303" y="927"/>
                  </a:lnTo>
                  <a:lnTo>
                    <a:pt x="309" y="912"/>
                  </a:lnTo>
                  <a:lnTo>
                    <a:pt x="315" y="897"/>
                  </a:lnTo>
                  <a:lnTo>
                    <a:pt x="319" y="884"/>
                  </a:lnTo>
                  <a:lnTo>
                    <a:pt x="320" y="871"/>
                  </a:lnTo>
                  <a:lnTo>
                    <a:pt x="322" y="859"/>
                  </a:lnTo>
                  <a:lnTo>
                    <a:pt x="320" y="848"/>
                  </a:lnTo>
                  <a:lnTo>
                    <a:pt x="319" y="837"/>
                  </a:lnTo>
                  <a:lnTo>
                    <a:pt x="316" y="826"/>
                  </a:lnTo>
                  <a:lnTo>
                    <a:pt x="313" y="816"/>
                  </a:lnTo>
                  <a:lnTo>
                    <a:pt x="307" y="806"/>
                  </a:lnTo>
                  <a:lnTo>
                    <a:pt x="302" y="796"/>
                  </a:lnTo>
                  <a:lnTo>
                    <a:pt x="290" y="777"/>
                  </a:lnTo>
                  <a:lnTo>
                    <a:pt x="276" y="757"/>
                  </a:lnTo>
                  <a:lnTo>
                    <a:pt x="276" y="757"/>
                  </a:lnTo>
                  <a:lnTo>
                    <a:pt x="259" y="734"/>
                  </a:lnTo>
                  <a:lnTo>
                    <a:pt x="259" y="734"/>
                  </a:lnTo>
                  <a:lnTo>
                    <a:pt x="248" y="718"/>
                  </a:lnTo>
                  <a:lnTo>
                    <a:pt x="239" y="703"/>
                  </a:lnTo>
                  <a:lnTo>
                    <a:pt x="231" y="690"/>
                  </a:lnTo>
                  <a:lnTo>
                    <a:pt x="226" y="679"/>
                  </a:lnTo>
                  <a:lnTo>
                    <a:pt x="219" y="661"/>
                  </a:lnTo>
                  <a:lnTo>
                    <a:pt x="216" y="651"/>
                  </a:lnTo>
                  <a:lnTo>
                    <a:pt x="216" y="651"/>
                  </a:lnTo>
                  <a:lnTo>
                    <a:pt x="243" y="596"/>
                  </a:lnTo>
                  <a:lnTo>
                    <a:pt x="263" y="556"/>
                  </a:lnTo>
                  <a:lnTo>
                    <a:pt x="282" y="514"/>
                  </a:lnTo>
                  <a:lnTo>
                    <a:pt x="282" y="514"/>
                  </a:lnTo>
                  <a:lnTo>
                    <a:pt x="283" y="507"/>
                  </a:lnTo>
                  <a:lnTo>
                    <a:pt x="282" y="502"/>
                  </a:lnTo>
                  <a:lnTo>
                    <a:pt x="279" y="496"/>
                  </a:lnTo>
                  <a:lnTo>
                    <a:pt x="273" y="493"/>
                  </a:lnTo>
                  <a:lnTo>
                    <a:pt x="273" y="493"/>
                  </a:lnTo>
                  <a:lnTo>
                    <a:pt x="268" y="492"/>
                  </a:lnTo>
                  <a:lnTo>
                    <a:pt x="261" y="493"/>
                  </a:lnTo>
                  <a:lnTo>
                    <a:pt x="256" y="496"/>
                  </a:lnTo>
                  <a:lnTo>
                    <a:pt x="253" y="502"/>
                  </a:lnTo>
                  <a:lnTo>
                    <a:pt x="253" y="502"/>
                  </a:lnTo>
                  <a:lnTo>
                    <a:pt x="232" y="549"/>
                  </a:lnTo>
                  <a:lnTo>
                    <a:pt x="211" y="592"/>
                  </a:lnTo>
                  <a:lnTo>
                    <a:pt x="186" y="642"/>
                  </a:lnTo>
                  <a:lnTo>
                    <a:pt x="155" y="694"/>
                  </a:lnTo>
                  <a:lnTo>
                    <a:pt x="155" y="694"/>
                  </a:lnTo>
                  <a:lnTo>
                    <a:pt x="154" y="698"/>
                  </a:lnTo>
                  <a:lnTo>
                    <a:pt x="153" y="701"/>
                  </a:lnTo>
                  <a:lnTo>
                    <a:pt x="153" y="705"/>
                  </a:lnTo>
                  <a:lnTo>
                    <a:pt x="155" y="709"/>
                  </a:lnTo>
                  <a:lnTo>
                    <a:pt x="155" y="709"/>
                  </a:lnTo>
                  <a:lnTo>
                    <a:pt x="157" y="715"/>
                  </a:lnTo>
                  <a:lnTo>
                    <a:pt x="159" y="723"/>
                  </a:lnTo>
                  <a:lnTo>
                    <a:pt x="162" y="731"/>
                  </a:lnTo>
                  <a:lnTo>
                    <a:pt x="162" y="739"/>
                  </a:lnTo>
                  <a:lnTo>
                    <a:pt x="162" y="739"/>
                  </a:lnTo>
                  <a:lnTo>
                    <a:pt x="162" y="745"/>
                  </a:lnTo>
                  <a:lnTo>
                    <a:pt x="161" y="752"/>
                  </a:lnTo>
                  <a:lnTo>
                    <a:pt x="156" y="764"/>
                  </a:lnTo>
                  <a:lnTo>
                    <a:pt x="151" y="775"/>
                  </a:lnTo>
                  <a:lnTo>
                    <a:pt x="143" y="785"/>
                  </a:lnTo>
                  <a:lnTo>
                    <a:pt x="133" y="793"/>
                  </a:lnTo>
                  <a:lnTo>
                    <a:pt x="122" y="798"/>
                  </a:lnTo>
                  <a:lnTo>
                    <a:pt x="110" y="802"/>
                  </a:lnTo>
                  <a:lnTo>
                    <a:pt x="103" y="804"/>
                  </a:lnTo>
                  <a:lnTo>
                    <a:pt x="97" y="804"/>
                  </a:lnTo>
                  <a:lnTo>
                    <a:pt x="97" y="804"/>
                  </a:lnTo>
                  <a:lnTo>
                    <a:pt x="90" y="804"/>
                  </a:lnTo>
                  <a:lnTo>
                    <a:pt x="83" y="802"/>
                  </a:lnTo>
                  <a:lnTo>
                    <a:pt x="71" y="798"/>
                  </a:lnTo>
                  <a:lnTo>
                    <a:pt x="60" y="793"/>
                  </a:lnTo>
                  <a:lnTo>
                    <a:pt x="50" y="785"/>
                  </a:lnTo>
                  <a:lnTo>
                    <a:pt x="43" y="775"/>
                  </a:lnTo>
                  <a:lnTo>
                    <a:pt x="36" y="764"/>
                  </a:lnTo>
                  <a:lnTo>
                    <a:pt x="33" y="752"/>
                  </a:lnTo>
                  <a:lnTo>
                    <a:pt x="31" y="745"/>
                  </a:lnTo>
                  <a:lnTo>
                    <a:pt x="30" y="739"/>
                  </a:lnTo>
                  <a:lnTo>
                    <a:pt x="30" y="739"/>
                  </a:lnTo>
                  <a:lnTo>
                    <a:pt x="31" y="726"/>
                  </a:lnTo>
                  <a:lnTo>
                    <a:pt x="35" y="715"/>
                  </a:lnTo>
                  <a:lnTo>
                    <a:pt x="40" y="704"/>
                  </a:lnTo>
                  <a:lnTo>
                    <a:pt x="47" y="696"/>
                  </a:lnTo>
                  <a:lnTo>
                    <a:pt x="55" y="688"/>
                  </a:lnTo>
                  <a:lnTo>
                    <a:pt x="65" y="681"/>
                  </a:lnTo>
                  <a:lnTo>
                    <a:pt x="76" y="677"/>
                  </a:lnTo>
                  <a:lnTo>
                    <a:pt x="87" y="674"/>
                  </a:lnTo>
                  <a:lnTo>
                    <a:pt x="87" y="674"/>
                  </a:lnTo>
                  <a:lnTo>
                    <a:pt x="91" y="672"/>
                  </a:lnTo>
                  <a:lnTo>
                    <a:pt x="94" y="671"/>
                  </a:lnTo>
                  <a:lnTo>
                    <a:pt x="97" y="668"/>
                  </a:lnTo>
                  <a:lnTo>
                    <a:pt x="99" y="665"/>
                  </a:lnTo>
                  <a:lnTo>
                    <a:pt x="223" y="397"/>
                  </a:lnTo>
                  <a:lnTo>
                    <a:pt x="223" y="397"/>
                  </a:lnTo>
                  <a:lnTo>
                    <a:pt x="224" y="394"/>
                  </a:lnTo>
                  <a:lnTo>
                    <a:pt x="226" y="389"/>
                  </a:lnTo>
                  <a:lnTo>
                    <a:pt x="224" y="386"/>
                  </a:lnTo>
                  <a:lnTo>
                    <a:pt x="223" y="383"/>
                  </a:lnTo>
                  <a:lnTo>
                    <a:pt x="223" y="383"/>
                  </a:lnTo>
                  <a:lnTo>
                    <a:pt x="221" y="380"/>
                  </a:lnTo>
                  <a:lnTo>
                    <a:pt x="219" y="377"/>
                  </a:lnTo>
                  <a:lnTo>
                    <a:pt x="216" y="376"/>
                  </a:lnTo>
                  <a:lnTo>
                    <a:pt x="212" y="375"/>
                  </a:lnTo>
                  <a:lnTo>
                    <a:pt x="212" y="375"/>
                  </a:lnTo>
                  <a:lnTo>
                    <a:pt x="196" y="371"/>
                  </a:lnTo>
                  <a:lnTo>
                    <a:pt x="181" y="367"/>
                  </a:lnTo>
                  <a:lnTo>
                    <a:pt x="167" y="362"/>
                  </a:lnTo>
                  <a:lnTo>
                    <a:pt x="153" y="355"/>
                  </a:lnTo>
                  <a:lnTo>
                    <a:pt x="141" y="347"/>
                  </a:lnTo>
                  <a:lnTo>
                    <a:pt x="129" y="340"/>
                  </a:lnTo>
                  <a:lnTo>
                    <a:pt x="118" y="330"/>
                  </a:lnTo>
                  <a:lnTo>
                    <a:pt x="108" y="319"/>
                  </a:lnTo>
                  <a:lnTo>
                    <a:pt x="99" y="308"/>
                  </a:lnTo>
                  <a:lnTo>
                    <a:pt x="91" y="295"/>
                  </a:lnTo>
                  <a:lnTo>
                    <a:pt x="84" y="282"/>
                  </a:lnTo>
                  <a:lnTo>
                    <a:pt x="79" y="269"/>
                  </a:lnTo>
                  <a:lnTo>
                    <a:pt x="75" y="255"/>
                  </a:lnTo>
                  <a:lnTo>
                    <a:pt x="72" y="240"/>
                  </a:lnTo>
                  <a:lnTo>
                    <a:pt x="70" y="225"/>
                  </a:lnTo>
                  <a:lnTo>
                    <a:pt x="70" y="209"/>
                  </a:lnTo>
                  <a:lnTo>
                    <a:pt x="70" y="209"/>
                  </a:lnTo>
                  <a:lnTo>
                    <a:pt x="71" y="192"/>
                  </a:lnTo>
                  <a:lnTo>
                    <a:pt x="75" y="174"/>
                  </a:lnTo>
                  <a:lnTo>
                    <a:pt x="80" y="157"/>
                  </a:lnTo>
                  <a:lnTo>
                    <a:pt x="87" y="140"/>
                  </a:lnTo>
                  <a:lnTo>
                    <a:pt x="94" y="125"/>
                  </a:lnTo>
                  <a:lnTo>
                    <a:pt x="104" y="110"/>
                  </a:lnTo>
                  <a:lnTo>
                    <a:pt x="115" y="96"/>
                  </a:lnTo>
                  <a:lnTo>
                    <a:pt x="127" y="84"/>
                  </a:lnTo>
                  <a:lnTo>
                    <a:pt x="140" y="72"/>
                  </a:lnTo>
                  <a:lnTo>
                    <a:pt x="154" y="62"/>
                  </a:lnTo>
                  <a:lnTo>
                    <a:pt x="169" y="53"/>
                  </a:lnTo>
                  <a:lnTo>
                    <a:pt x="185" y="45"/>
                  </a:lnTo>
                  <a:lnTo>
                    <a:pt x="202" y="39"/>
                  </a:lnTo>
                  <a:lnTo>
                    <a:pt x="219" y="34"/>
                  </a:lnTo>
                  <a:lnTo>
                    <a:pt x="238" y="32"/>
                  </a:lnTo>
                  <a:lnTo>
                    <a:pt x="255" y="31"/>
                  </a:lnTo>
                  <a:lnTo>
                    <a:pt x="255" y="31"/>
                  </a:lnTo>
                  <a:lnTo>
                    <a:pt x="272" y="32"/>
                  </a:lnTo>
                  <a:lnTo>
                    <a:pt x="287" y="34"/>
                  </a:lnTo>
                  <a:lnTo>
                    <a:pt x="303" y="39"/>
                  </a:lnTo>
                  <a:lnTo>
                    <a:pt x="317" y="44"/>
                  </a:lnTo>
                  <a:lnTo>
                    <a:pt x="331" y="51"/>
                  </a:lnTo>
                  <a:lnTo>
                    <a:pt x="346" y="60"/>
                  </a:lnTo>
                  <a:lnTo>
                    <a:pt x="358" y="69"/>
                  </a:lnTo>
                  <a:lnTo>
                    <a:pt x="370" y="80"/>
                  </a:lnTo>
                  <a:lnTo>
                    <a:pt x="370" y="80"/>
                  </a:lnTo>
                  <a:lnTo>
                    <a:pt x="382" y="95"/>
                  </a:lnTo>
                  <a:lnTo>
                    <a:pt x="393" y="110"/>
                  </a:lnTo>
                  <a:lnTo>
                    <a:pt x="403" y="127"/>
                  </a:lnTo>
                  <a:lnTo>
                    <a:pt x="410" y="144"/>
                  </a:lnTo>
                  <a:lnTo>
                    <a:pt x="416" y="162"/>
                  </a:lnTo>
                  <a:lnTo>
                    <a:pt x="420" y="181"/>
                  </a:lnTo>
                  <a:lnTo>
                    <a:pt x="422" y="200"/>
                  </a:lnTo>
                  <a:lnTo>
                    <a:pt x="423" y="219"/>
                  </a:lnTo>
                  <a:lnTo>
                    <a:pt x="423" y="219"/>
                  </a:lnTo>
                  <a:lnTo>
                    <a:pt x="421" y="238"/>
                  </a:lnTo>
                  <a:lnTo>
                    <a:pt x="417" y="257"/>
                  </a:lnTo>
                  <a:lnTo>
                    <a:pt x="412" y="274"/>
                  </a:lnTo>
                  <a:lnTo>
                    <a:pt x="404" y="290"/>
                  </a:lnTo>
                  <a:lnTo>
                    <a:pt x="395" y="305"/>
                  </a:lnTo>
                  <a:lnTo>
                    <a:pt x="384" y="320"/>
                  </a:lnTo>
                  <a:lnTo>
                    <a:pt x="371" y="333"/>
                  </a:lnTo>
                  <a:lnTo>
                    <a:pt x="357" y="344"/>
                  </a:lnTo>
                  <a:lnTo>
                    <a:pt x="357" y="344"/>
                  </a:lnTo>
                  <a:lnTo>
                    <a:pt x="356" y="344"/>
                  </a:lnTo>
                  <a:lnTo>
                    <a:pt x="356" y="344"/>
                  </a:lnTo>
                  <a:lnTo>
                    <a:pt x="356" y="345"/>
                  </a:lnTo>
                  <a:lnTo>
                    <a:pt x="356" y="345"/>
                  </a:lnTo>
                  <a:lnTo>
                    <a:pt x="354" y="346"/>
                  </a:lnTo>
                  <a:lnTo>
                    <a:pt x="354" y="346"/>
                  </a:lnTo>
                  <a:lnTo>
                    <a:pt x="354" y="347"/>
                  </a:lnTo>
                  <a:lnTo>
                    <a:pt x="354" y="347"/>
                  </a:lnTo>
                  <a:lnTo>
                    <a:pt x="352" y="348"/>
                  </a:lnTo>
                  <a:lnTo>
                    <a:pt x="352" y="348"/>
                  </a:lnTo>
                  <a:lnTo>
                    <a:pt x="351" y="351"/>
                  </a:lnTo>
                  <a:lnTo>
                    <a:pt x="351" y="351"/>
                  </a:lnTo>
                  <a:lnTo>
                    <a:pt x="351" y="352"/>
                  </a:lnTo>
                  <a:lnTo>
                    <a:pt x="351" y="352"/>
                  </a:lnTo>
                  <a:lnTo>
                    <a:pt x="350" y="353"/>
                  </a:lnTo>
                  <a:lnTo>
                    <a:pt x="350" y="353"/>
                  </a:lnTo>
                  <a:lnTo>
                    <a:pt x="350" y="354"/>
                  </a:lnTo>
                  <a:lnTo>
                    <a:pt x="350" y="354"/>
                  </a:lnTo>
                  <a:lnTo>
                    <a:pt x="350" y="355"/>
                  </a:lnTo>
                  <a:lnTo>
                    <a:pt x="350" y="355"/>
                  </a:lnTo>
                  <a:lnTo>
                    <a:pt x="350" y="355"/>
                  </a:lnTo>
                  <a:lnTo>
                    <a:pt x="350" y="355"/>
                  </a:lnTo>
                  <a:lnTo>
                    <a:pt x="350" y="362"/>
                  </a:lnTo>
                  <a:lnTo>
                    <a:pt x="350" y="375"/>
                  </a:lnTo>
                  <a:lnTo>
                    <a:pt x="351" y="396"/>
                  </a:lnTo>
                  <a:lnTo>
                    <a:pt x="355" y="422"/>
                  </a:lnTo>
                  <a:lnTo>
                    <a:pt x="358" y="438"/>
                  </a:lnTo>
                  <a:lnTo>
                    <a:pt x="361" y="454"/>
                  </a:lnTo>
                  <a:lnTo>
                    <a:pt x="367" y="472"/>
                  </a:lnTo>
                  <a:lnTo>
                    <a:pt x="372" y="489"/>
                  </a:lnTo>
                  <a:lnTo>
                    <a:pt x="379" y="508"/>
                  </a:lnTo>
                  <a:lnTo>
                    <a:pt x="388" y="528"/>
                  </a:lnTo>
                  <a:lnTo>
                    <a:pt x="398" y="548"/>
                  </a:lnTo>
                  <a:lnTo>
                    <a:pt x="409" y="568"/>
                  </a:lnTo>
                  <a:lnTo>
                    <a:pt x="409" y="568"/>
                  </a:lnTo>
                  <a:lnTo>
                    <a:pt x="412" y="571"/>
                  </a:lnTo>
                  <a:lnTo>
                    <a:pt x="417" y="574"/>
                  </a:lnTo>
                  <a:lnTo>
                    <a:pt x="417" y="574"/>
                  </a:lnTo>
                  <a:lnTo>
                    <a:pt x="426" y="578"/>
                  </a:lnTo>
                  <a:lnTo>
                    <a:pt x="449" y="588"/>
                  </a:lnTo>
                  <a:lnTo>
                    <a:pt x="464" y="595"/>
                  </a:lnTo>
                  <a:lnTo>
                    <a:pt x="479" y="604"/>
                  </a:lnTo>
                  <a:lnTo>
                    <a:pt x="496" y="615"/>
                  </a:lnTo>
                  <a:lnTo>
                    <a:pt x="510" y="627"/>
                  </a:lnTo>
                  <a:lnTo>
                    <a:pt x="510" y="627"/>
                  </a:lnTo>
                  <a:lnTo>
                    <a:pt x="523" y="643"/>
                  </a:lnTo>
                  <a:lnTo>
                    <a:pt x="534" y="657"/>
                  </a:lnTo>
                  <a:lnTo>
                    <a:pt x="553" y="683"/>
                  </a:lnTo>
                  <a:lnTo>
                    <a:pt x="569" y="708"/>
                  </a:lnTo>
                  <a:lnTo>
                    <a:pt x="579" y="728"/>
                  </a:lnTo>
                  <a:lnTo>
                    <a:pt x="585" y="744"/>
                  </a:lnTo>
                  <a:lnTo>
                    <a:pt x="590" y="756"/>
                  </a:lnTo>
                  <a:lnTo>
                    <a:pt x="592" y="766"/>
                  </a:lnTo>
                  <a:lnTo>
                    <a:pt x="592" y="766"/>
                  </a:lnTo>
                  <a:lnTo>
                    <a:pt x="593" y="771"/>
                  </a:lnTo>
                  <a:lnTo>
                    <a:pt x="595" y="774"/>
                  </a:lnTo>
                  <a:lnTo>
                    <a:pt x="597" y="776"/>
                  </a:lnTo>
                  <a:lnTo>
                    <a:pt x="601" y="778"/>
                  </a:lnTo>
                  <a:lnTo>
                    <a:pt x="601" y="778"/>
                  </a:lnTo>
                  <a:lnTo>
                    <a:pt x="604" y="779"/>
                  </a:lnTo>
                  <a:lnTo>
                    <a:pt x="608" y="779"/>
                  </a:lnTo>
                  <a:lnTo>
                    <a:pt x="612" y="779"/>
                  </a:lnTo>
                  <a:lnTo>
                    <a:pt x="615" y="778"/>
                  </a:lnTo>
                  <a:lnTo>
                    <a:pt x="615" y="778"/>
                  </a:lnTo>
                  <a:lnTo>
                    <a:pt x="622" y="775"/>
                  </a:lnTo>
                  <a:lnTo>
                    <a:pt x="630" y="773"/>
                  </a:lnTo>
                  <a:lnTo>
                    <a:pt x="641" y="771"/>
                  </a:lnTo>
                  <a:lnTo>
                    <a:pt x="655" y="771"/>
                  </a:lnTo>
                  <a:lnTo>
                    <a:pt x="655" y="771"/>
                  </a:lnTo>
                  <a:lnTo>
                    <a:pt x="666" y="771"/>
                  </a:lnTo>
                  <a:lnTo>
                    <a:pt x="678" y="773"/>
                  </a:lnTo>
                  <a:lnTo>
                    <a:pt x="690" y="775"/>
                  </a:lnTo>
                  <a:lnTo>
                    <a:pt x="701" y="779"/>
                  </a:lnTo>
                  <a:lnTo>
                    <a:pt x="711" y="785"/>
                  </a:lnTo>
                  <a:lnTo>
                    <a:pt x="720" y="791"/>
                  </a:lnTo>
                  <a:lnTo>
                    <a:pt x="727" y="800"/>
                  </a:lnTo>
                  <a:lnTo>
                    <a:pt x="731" y="805"/>
                  </a:lnTo>
                  <a:lnTo>
                    <a:pt x="733" y="810"/>
                  </a:lnTo>
                  <a:lnTo>
                    <a:pt x="733" y="810"/>
                  </a:lnTo>
                  <a:lnTo>
                    <a:pt x="735" y="818"/>
                  </a:lnTo>
                  <a:lnTo>
                    <a:pt x="735" y="826"/>
                  </a:lnTo>
                  <a:lnTo>
                    <a:pt x="734" y="832"/>
                  </a:lnTo>
                  <a:lnTo>
                    <a:pt x="732" y="838"/>
                  </a:lnTo>
                  <a:lnTo>
                    <a:pt x="729" y="844"/>
                  </a:lnTo>
                  <a:lnTo>
                    <a:pt x="724" y="849"/>
                  </a:lnTo>
                  <a:lnTo>
                    <a:pt x="720" y="854"/>
                  </a:lnTo>
                  <a:lnTo>
                    <a:pt x="714" y="859"/>
                  </a:lnTo>
                  <a:lnTo>
                    <a:pt x="704" y="866"/>
                  </a:lnTo>
                  <a:lnTo>
                    <a:pt x="694" y="872"/>
                  </a:lnTo>
                  <a:lnTo>
                    <a:pt x="683" y="876"/>
                  </a:lnTo>
                  <a:lnTo>
                    <a:pt x="683" y="8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68" name="Freeform 39"/>
            <p:cNvSpPr/>
            <p:nvPr/>
          </p:nvSpPr>
          <p:spPr bwMode="auto">
            <a:xfrm>
              <a:off x="8885238" y="1736725"/>
              <a:ext cx="66675" cy="106363"/>
            </a:xfrm>
            <a:custGeom>
              <a:avLst/>
              <a:gdLst>
                <a:gd name="T0" fmla="*/ 24 w 42"/>
                <a:gd name="T1" fmla="*/ 67 h 67"/>
                <a:gd name="T2" fmla="*/ 24 w 42"/>
                <a:gd name="T3" fmla="*/ 67 h 67"/>
                <a:gd name="T4" fmla="*/ 29 w 42"/>
                <a:gd name="T5" fmla="*/ 66 h 67"/>
                <a:gd name="T6" fmla="*/ 32 w 42"/>
                <a:gd name="T7" fmla="*/ 65 h 67"/>
                <a:gd name="T8" fmla="*/ 35 w 42"/>
                <a:gd name="T9" fmla="*/ 63 h 67"/>
                <a:gd name="T10" fmla="*/ 38 w 42"/>
                <a:gd name="T11" fmla="*/ 60 h 67"/>
                <a:gd name="T12" fmla="*/ 40 w 42"/>
                <a:gd name="T13" fmla="*/ 56 h 67"/>
                <a:gd name="T14" fmla="*/ 42 w 42"/>
                <a:gd name="T15" fmla="*/ 53 h 67"/>
                <a:gd name="T16" fmla="*/ 42 w 42"/>
                <a:gd name="T17" fmla="*/ 48 h 67"/>
                <a:gd name="T18" fmla="*/ 42 w 42"/>
                <a:gd name="T19" fmla="*/ 45 h 67"/>
                <a:gd name="T20" fmla="*/ 41 w 42"/>
                <a:gd name="T21" fmla="*/ 19 h 67"/>
                <a:gd name="T22" fmla="*/ 41 w 42"/>
                <a:gd name="T23" fmla="*/ 19 h 67"/>
                <a:gd name="T24" fmla="*/ 40 w 42"/>
                <a:gd name="T25" fmla="*/ 14 h 67"/>
                <a:gd name="T26" fmla="*/ 39 w 42"/>
                <a:gd name="T27" fmla="*/ 11 h 67"/>
                <a:gd name="T28" fmla="*/ 36 w 42"/>
                <a:gd name="T29" fmla="*/ 8 h 67"/>
                <a:gd name="T30" fmla="*/ 33 w 42"/>
                <a:gd name="T31" fmla="*/ 4 h 67"/>
                <a:gd name="T32" fmla="*/ 30 w 42"/>
                <a:gd name="T33" fmla="*/ 2 h 67"/>
                <a:gd name="T34" fmla="*/ 27 w 42"/>
                <a:gd name="T35" fmla="*/ 1 h 67"/>
                <a:gd name="T36" fmla="*/ 23 w 42"/>
                <a:gd name="T37" fmla="*/ 0 h 67"/>
                <a:gd name="T38" fmla="*/ 19 w 42"/>
                <a:gd name="T39" fmla="*/ 0 h 67"/>
                <a:gd name="T40" fmla="*/ 19 w 42"/>
                <a:gd name="T41" fmla="*/ 0 h 67"/>
                <a:gd name="T42" fmla="*/ 14 w 42"/>
                <a:gd name="T43" fmla="*/ 1 h 67"/>
                <a:gd name="T44" fmla="*/ 11 w 42"/>
                <a:gd name="T45" fmla="*/ 2 h 67"/>
                <a:gd name="T46" fmla="*/ 8 w 42"/>
                <a:gd name="T47" fmla="*/ 4 h 67"/>
                <a:gd name="T48" fmla="*/ 4 w 42"/>
                <a:gd name="T49" fmla="*/ 7 h 67"/>
                <a:gd name="T50" fmla="*/ 2 w 42"/>
                <a:gd name="T51" fmla="*/ 10 h 67"/>
                <a:gd name="T52" fmla="*/ 1 w 42"/>
                <a:gd name="T53" fmla="*/ 14 h 67"/>
                <a:gd name="T54" fmla="*/ 0 w 42"/>
                <a:gd name="T55" fmla="*/ 18 h 67"/>
                <a:gd name="T56" fmla="*/ 0 w 42"/>
                <a:gd name="T57" fmla="*/ 22 h 67"/>
                <a:gd name="T58" fmla="*/ 2 w 42"/>
                <a:gd name="T59" fmla="*/ 47 h 67"/>
                <a:gd name="T60" fmla="*/ 2 w 42"/>
                <a:gd name="T61" fmla="*/ 47 h 67"/>
                <a:gd name="T62" fmla="*/ 3 w 42"/>
                <a:gd name="T63" fmla="*/ 52 h 67"/>
                <a:gd name="T64" fmla="*/ 4 w 42"/>
                <a:gd name="T65" fmla="*/ 56 h 67"/>
                <a:gd name="T66" fmla="*/ 7 w 42"/>
                <a:gd name="T67" fmla="*/ 60 h 67"/>
                <a:gd name="T68" fmla="*/ 9 w 42"/>
                <a:gd name="T69" fmla="*/ 62 h 67"/>
                <a:gd name="T70" fmla="*/ 12 w 42"/>
                <a:gd name="T71" fmla="*/ 65 h 67"/>
                <a:gd name="T72" fmla="*/ 15 w 42"/>
                <a:gd name="T73" fmla="*/ 66 h 67"/>
                <a:gd name="T74" fmla="*/ 20 w 42"/>
                <a:gd name="T75" fmla="*/ 67 h 67"/>
                <a:gd name="T76" fmla="*/ 24 w 42"/>
                <a:gd name="T77" fmla="*/ 67 h 67"/>
                <a:gd name="T78" fmla="*/ 24 w 42"/>
                <a:gd name="T7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2" h="67">
                  <a:moveTo>
                    <a:pt x="24" y="67"/>
                  </a:moveTo>
                  <a:lnTo>
                    <a:pt x="24" y="67"/>
                  </a:lnTo>
                  <a:lnTo>
                    <a:pt x="29" y="66"/>
                  </a:lnTo>
                  <a:lnTo>
                    <a:pt x="32" y="65"/>
                  </a:lnTo>
                  <a:lnTo>
                    <a:pt x="35" y="63"/>
                  </a:lnTo>
                  <a:lnTo>
                    <a:pt x="38" y="60"/>
                  </a:lnTo>
                  <a:lnTo>
                    <a:pt x="40" y="56"/>
                  </a:lnTo>
                  <a:lnTo>
                    <a:pt x="42" y="53"/>
                  </a:lnTo>
                  <a:lnTo>
                    <a:pt x="42" y="48"/>
                  </a:lnTo>
                  <a:lnTo>
                    <a:pt x="42" y="45"/>
                  </a:lnTo>
                  <a:lnTo>
                    <a:pt x="41" y="19"/>
                  </a:lnTo>
                  <a:lnTo>
                    <a:pt x="41" y="19"/>
                  </a:lnTo>
                  <a:lnTo>
                    <a:pt x="40" y="14"/>
                  </a:lnTo>
                  <a:lnTo>
                    <a:pt x="39" y="11"/>
                  </a:lnTo>
                  <a:lnTo>
                    <a:pt x="36" y="8"/>
                  </a:lnTo>
                  <a:lnTo>
                    <a:pt x="33" y="4"/>
                  </a:lnTo>
                  <a:lnTo>
                    <a:pt x="30" y="2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4" y="1"/>
                  </a:lnTo>
                  <a:lnTo>
                    <a:pt x="11" y="2"/>
                  </a:lnTo>
                  <a:lnTo>
                    <a:pt x="8" y="4"/>
                  </a:lnTo>
                  <a:lnTo>
                    <a:pt x="4" y="7"/>
                  </a:lnTo>
                  <a:lnTo>
                    <a:pt x="2" y="10"/>
                  </a:lnTo>
                  <a:lnTo>
                    <a:pt x="1" y="14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3" y="52"/>
                  </a:lnTo>
                  <a:lnTo>
                    <a:pt x="4" y="56"/>
                  </a:lnTo>
                  <a:lnTo>
                    <a:pt x="7" y="60"/>
                  </a:lnTo>
                  <a:lnTo>
                    <a:pt x="9" y="62"/>
                  </a:lnTo>
                  <a:lnTo>
                    <a:pt x="12" y="65"/>
                  </a:lnTo>
                  <a:lnTo>
                    <a:pt x="15" y="66"/>
                  </a:lnTo>
                  <a:lnTo>
                    <a:pt x="20" y="67"/>
                  </a:lnTo>
                  <a:lnTo>
                    <a:pt x="24" y="67"/>
                  </a:lnTo>
                  <a:lnTo>
                    <a:pt x="24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69" name="Freeform 40"/>
            <p:cNvSpPr/>
            <p:nvPr/>
          </p:nvSpPr>
          <p:spPr bwMode="auto">
            <a:xfrm>
              <a:off x="9093200" y="1697038"/>
              <a:ext cx="68262" cy="106363"/>
            </a:xfrm>
            <a:custGeom>
              <a:avLst/>
              <a:gdLst>
                <a:gd name="T0" fmla="*/ 25 w 43"/>
                <a:gd name="T1" fmla="*/ 67 h 67"/>
                <a:gd name="T2" fmla="*/ 25 w 43"/>
                <a:gd name="T3" fmla="*/ 67 h 67"/>
                <a:gd name="T4" fmla="*/ 29 w 43"/>
                <a:gd name="T5" fmla="*/ 66 h 67"/>
                <a:gd name="T6" fmla="*/ 32 w 43"/>
                <a:gd name="T7" fmla="*/ 65 h 67"/>
                <a:gd name="T8" fmla="*/ 36 w 43"/>
                <a:gd name="T9" fmla="*/ 62 h 67"/>
                <a:gd name="T10" fmla="*/ 39 w 43"/>
                <a:gd name="T11" fmla="*/ 59 h 67"/>
                <a:gd name="T12" fmla="*/ 41 w 43"/>
                <a:gd name="T13" fmla="*/ 56 h 67"/>
                <a:gd name="T14" fmla="*/ 42 w 43"/>
                <a:gd name="T15" fmla="*/ 53 h 67"/>
                <a:gd name="T16" fmla="*/ 43 w 43"/>
                <a:gd name="T17" fmla="*/ 48 h 67"/>
                <a:gd name="T18" fmla="*/ 43 w 43"/>
                <a:gd name="T19" fmla="*/ 45 h 67"/>
                <a:gd name="T20" fmla="*/ 41 w 43"/>
                <a:gd name="T21" fmla="*/ 18 h 67"/>
                <a:gd name="T22" fmla="*/ 41 w 43"/>
                <a:gd name="T23" fmla="*/ 18 h 67"/>
                <a:gd name="T24" fmla="*/ 40 w 43"/>
                <a:gd name="T25" fmla="*/ 15 h 67"/>
                <a:gd name="T26" fmla="*/ 39 w 43"/>
                <a:gd name="T27" fmla="*/ 11 h 67"/>
                <a:gd name="T28" fmla="*/ 37 w 43"/>
                <a:gd name="T29" fmla="*/ 7 h 67"/>
                <a:gd name="T30" fmla="*/ 34 w 43"/>
                <a:gd name="T31" fmla="*/ 4 h 67"/>
                <a:gd name="T32" fmla="*/ 31 w 43"/>
                <a:gd name="T33" fmla="*/ 2 h 67"/>
                <a:gd name="T34" fmla="*/ 28 w 43"/>
                <a:gd name="T35" fmla="*/ 1 h 67"/>
                <a:gd name="T36" fmla="*/ 23 w 43"/>
                <a:gd name="T37" fmla="*/ 0 h 67"/>
                <a:gd name="T38" fmla="*/ 19 w 43"/>
                <a:gd name="T39" fmla="*/ 0 h 67"/>
                <a:gd name="T40" fmla="*/ 19 w 43"/>
                <a:gd name="T41" fmla="*/ 0 h 67"/>
                <a:gd name="T42" fmla="*/ 15 w 43"/>
                <a:gd name="T43" fmla="*/ 1 h 67"/>
                <a:gd name="T44" fmla="*/ 11 w 43"/>
                <a:gd name="T45" fmla="*/ 2 h 67"/>
                <a:gd name="T46" fmla="*/ 8 w 43"/>
                <a:gd name="T47" fmla="*/ 4 h 67"/>
                <a:gd name="T48" fmla="*/ 6 w 43"/>
                <a:gd name="T49" fmla="*/ 6 h 67"/>
                <a:gd name="T50" fmla="*/ 4 w 43"/>
                <a:gd name="T51" fmla="*/ 10 h 67"/>
                <a:gd name="T52" fmla="*/ 1 w 43"/>
                <a:gd name="T53" fmla="*/ 14 h 67"/>
                <a:gd name="T54" fmla="*/ 0 w 43"/>
                <a:gd name="T55" fmla="*/ 17 h 67"/>
                <a:gd name="T56" fmla="*/ 0 w 43"/>
                <a:gd name="T57" fmla="*/ 22 h 67"/>
                <a:gd name="T58" fmla="*/ 2 w 43"/>
                <a:gd name="T59" fmla="*/ 48 h 67"/>
                <a:gd name="T60" fmla="*/ 2 w 43"/>
                <a:gd name="T61" fmla="*/ 48 h 67"/>
                <a:gd name="T62" fmla="*/ 4 w 43"/>
                <a:gd name="T63" fmla="*/ 51 h 67"/>
                <a:gd name="T64" fmla="*/ 5 w 43"/>
                <a:gd name="T65" fmla="*/ 56 h 67"/>
                <a:gd name="T66" fmla="*/ 7 w 43"/>
                <a:gd name="T67" fmla="*/ 59 h 67"/>
                <a:gd name="T68" fmla="*/ 10 w 43"/>
                <a:gd name="T69" fmla="*/ 61 h 67"/>
                <a:gd name="T70" fmla="*/ 12 w 43"/>
                <a:gd name="T71" fmla="*/ 65 h 67"/>
                <a:gd name="T72" fmla="*/ 17 w 43"/>
                <a:gd name="T73" fmla="*/ 66 h 67"/>
                <a:gd name="T74" fmla="*/ 20 w 43"/>
                <a:gd name="T75" fmla="*/ 67 h 67"/>
                <a:gd name="T76" fmla="*/ 25 w 43"/>
                <a:gd name="T77" fmla="*/ 67 h 67"/>
                <a:gd name="T78" fmla="*/ 25 w 43"/>
                <a:gd name="T7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3" h="67">
                  <a:moveTo>
                    <a:pt x="25" y="67"/>
                  </a:moveTo>
                  <a:lnTo>
                    <a:pt x="25" y="67"/>
                  </a:lnTo>
                  <a:lnTo>
                    <a:pt x="29" y="66"/>
                  </a:lnTo>
                  <a:lnTo>
                    <a:pt x="32" y="65"/>
                  </a:lnTo>
                  <a:lnTo>
                    <a:pt x="36" y="62"/>
                  </a:lnTo>
                  <a:lnTo>
                    <a:pt x="39" y="59"/>
                  </a:lnTo>
                  <a:lnTo>
                    <a:pt x="41" y="56"/>
                  </a:lnTo>
                  <a:lnTo>
                    <a:pt x="42" y="53"/>
                  </a:lnTo>
                  <a:lnTo>
                    <a:pt x="43" y="48"/>
                  </a:lnTo>
                  <a:lnTo>
                    <a:pt x="43" y="45"/>
                  </a:lnTo>
                  <a:lnTo>
                    <a:pt x="41" y="18"/>
                  </a:lnTo>
                  <a:lnTo>
                    <a:pt x="41" y="18"/>
                  </a:lnTo>
                  <a:lnTo>
                    <a:pt x="40" y="15"/>
                  </a:lnTo>
                  <a:lnTo>
                    <a:pt x="39" y="11"/>
                  </a:lnTo>
                  <a:lnTo>
                    <a:pt x="37" y="7"/>
                  </a:lnTo>
                  <a:lnTo>
                    <a:pt x="34" y="4"/>
                  </a:lnTo>
                  <a:lnTo>
                    <a:pt x="31" y="2"/>
                  </a:lnTo>
                  <a:lnTo>
                    <a:pt x="28" y="1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11" y="2"/>
                  </a:lnTo>
                  <a:lnTo>
                    <a:pt x="8" y="4"/>
                  </a:lnTo>
                  <a:lnTo>
                    <a:pt x="6" y="6"/>
                  </a:lnTo>
                  <a:lnTo>
                    <a:pt x="4" y="10"/>
                  </a:lnTo>
                  <a:lnTo>
                    <a:pt x="1" y="14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4" y="51"/>
                  </a:lnTo>
                  <a:lnTo>
                    <a:pt x="5" y="56"/>
                  </a:lnTo>
                  <a:lnTo>
                    <a:pt x="7" y="59"/>
                  </a:lnTo>
                  <a:lnTo>
                    <a:pt x="10" y="61"/>
                  </a:lnTo>
                  <a:lnTo>
                    <a:pt x="12" y="65"/>
                  </a:lnTo>
                  <a:lnTo>
                    <a:pt x="17" y="66"/>
                  </a:lnTo>
                  <a:lnTo>
                    <a:pt x="20" y="67"/>
                  </a:lnTo>
                  <a:lnTo>
                    <a:pt x="25" y="67"/>
                  </a:lnTo>
                  <a:lnTo>
                    <a:pt x="25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70" name="Freeform 41"/>
            <p:cNvSpPr/>
            <p:nvPr/>
          </p:nvSpPr>
          <p:spPr bwMode="auto">
            <a:xfrm>
              <a:off x="7988300" y="2681288"/>
              <a:ext cx="150812" cy="492125"/>
            </a:xfrm>
            <a:custGeom>
              <a:avLst/>
              <a:gdLst>
                <a:gd name="T0" fmla="*/ 11 w 95"/>
                <a:gd name="T1" fmla="*/ 310 h 310"/>
                <a:gd name="T2" fmla="*/ 11 w 95"/>
                <a:gd name="T3" fmla="*/ 310 h 310"/>
                <a:gd name="T4" fmla="*/ 9 w 95"/>
                <a:gd name="T5" fmla="*/ 309 h 310"/>
                <a:gd name="T6" fmla="*/ 9 w 95"/>
                <a:gd name="T7" fmla="*/ 309 h 310"/>
                <a:gd name="T8" fmla="*/ 5 w 95"/>
                <a:gd name="T9" fmla="*/ 308 h 310"/>
                <a:gd name="T10" fmla="*/ 3 w 95"/>
                <a:gd name="T11" fmla="*/ 304 h 310"/>
                <a:gd name="T12" fmla="*/ 0 w 95"/>
                <a:gd name="T13" fmla="*/ 300 h 310"/>
                <a:gd name="T14" fmla="*/ 1 w 95"/>
                <a:gd name="T15" fmla="*/ 296 h 310"/>
                <a:gd name="T16" fmla="*/ 73 w 95"/>
                <a:gd name="T17" fmla="*/ 9 h 310"/>
                <a:gd name="T18" fmla="*/ 73 w 95"/>
                <a:gd name="T19" fmla="*/ 9 h 310"/>
                <a:gd name="T20" fmla="*/ 75 w 95"/>
                <a:gd name="T21" fmla="*/ 5 h 310"/>
                <a:gd name="T22" fmla="*/ 79 w 95"/>
                <a:gd name="T23" fmla="*/ 1 h 310"/>
                <a:gd name="T24" fmla="*/ 82 w 95"/>
                <a:gd name="T25" fmla="*/ 0 h 310"/>
                <a:gd name="T26" fmla="*/ 86 w 95"/>
                <a:gd name="T27" fmla="*/ 0 h 310"/>
                <a:gd name="T28" fmla="*/ 86 w 95"/>
                <a:gd name="T29" fmla="*/ 0 h 310"/>
                <a:gd name="T30" fmla="*/ 91 w 95"/>
                <a:gd name="T31" fmla="*/ 2 h 310"/>
                <a:gd name="T32" fmla="*/ 94 w 95"/>
                <a:gd name="T33" fmla="*/ 6 h 310"/>
                <a:gd name="T34" fmla="*/ 95 w 95"/>
                <a:gd name="T35" fmla="*/ 9 h 310"/>
                <a:gd name="T36" fmla="*/ 95 w 95"/>
                <a:gd name="T37" fmla="*/ 13 h 310"/>
                <a:gd name="T38" fmla="*/ 22 w 95"/>
                <a:gd name="T39" fmla="*/ 301 h 310"/>
                <a:gd name="T40" fmla="*/ 22 w 95"/>
                <a:gd name="T41" fmla="*/ 301 h 310"/>
                <a:gd name="T42" fmla="*/ 21 w 95"/>
                <a:gd name="T43" fmla="*/ 304 h 310"/>
                <a:gd name="T44" fmla="*/ 18 w 95"/>
                <a:gd name="T45" fmla="*/ 307 h 310"/>
                <a:gd name="T46" fmla="*/ 16 w 95"/>
                <a:gd name="T47" fmla="*/ 309 h 310"/>
                <a:gd name="T48" fmla="*/ 11 w 95"/>
                <a:gd name="T49" fmla="*/ 310 h 310"/>
                <a:gd name="T50" fmla="*/ 11 w 95"/>
                <a:gd name="T51" fmla="*/ 31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5" h="310">
                  <a:moveTo>
                    <a:pt x="11" y="310"/>
                  </a:moveTo>
                  <a:lnTo>
                    <a:pt x="11" y="310"/>
                  </a:lnTo>
                  <a:lnTo>
                    <a:pt x="9" y="309"/>
                  </a:lnTo>
                  <a:lnTo>
                    <a:pt x="9" y="309"/>
                  </a:lnTo>
                  <a:lnTo>
                    <a:pt x="5" y="308"/>
                  </a:lnTo>
                  <a:lnTo>
                    <a:pt x="3" y="304"/>
                  </a:lnTo>
                  <a:lnTo>
                    <a:pt x="0" y="300"/>
                  </a:lnTo>
                  <a:lnTo>
                    <a:pt x="1" y="296"/>
                  </a:lnTo>
                  <a:lnTo>
                    <a:pt x="73" y="9"/>
                  </a:lnTo>
                  <a:lnTo>
                    <a:pt x="73" y="9"/>
                  </a:lnTo>
                  <a:lnTo>
                    <a:pt x="75" y="5"/>
                  </a:lnTo>
                  <a:lnTo>
                    <a:pt x="79" y="1"/>
                  </a:lnTo>
                  <a:lnTo>
                    <a:pt x="82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91" y="2"/>
                  </a:lnTo>
                  <a:lnTo>
                    <a:pt x="94" y="6"/>
                  </a:lnTo>
                  <a:lnTo>
                    <a:pt x="95" y="9"/>
                  </a:lnTo>
                  <a:lnTo>
                    <a:pt x="95" y="13"/>
                  </a:lnTo>
                  <a:lnTo>
                    <a:pt x="22" y="301"/>
                  </a:lnTo>
                  <a:lnTo>
                    <a:pt x="22" y="301"/>
                  </a:lnTo>
                  <a:lnTo>
                    <a:pt x="21" y="304"/>
                  </a:lnTo>
                  <a:lnTo>
                    <a:pt x="18" y="307"/>
                  </a:lnTo>
                  <a:lnTo>
                    <a:pt x="16" y="309"/>
                  </a:lnTo>
                  <a:lnTo>
                    <a:pt x="11" y="310"/>
                  </a:lnTo>
                  <a:lnTo>
                    <a:pt x="11" y="3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2" grpId="0" bldLvl="0" animBg="1"/>
      <p:bldP spid="45" grpId="0" bldLvl="0" animBg="1"/>
      <p:bldP spid="46" grpId="0" bldLvl="0" animBg="1"/>
      <p:bldP spid="47" grpId="0" bldLvl="0" animBg="1"/>
      <p:bldP spid="49" grpId="0" bldLvl="0" animBg="1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텍스트 개체 틀 26"/>
          <p:cNvSpPr>
            <a:spLocks noGrp="1"/>
          </p:cNvSpPr>
          <p:nvPr>
            <p:ph type="body" sz="quarter" idx="4294967295"/>
          </p:nvPr>
        </p:nvSpPr>
        <p:spPr>
          <a:xfrm>
            <a:off x="2483736" y="661595"/>
            <a:ext cx="3155064" cy="887198"/>
          </a:xfrm>
          <a:prstGeom prst="rect">
            <a:avLst/>
          </a:prstGeom>
        </p:spPr>
        <p:txBody>
          <a:bodyPr lIns="0" tIns="0" rIns="0" bIns="0">
            <a:normAutofit fontScale="97500"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  <a:latin typeface="Calibri" panose="020F0502020204030204" charset="0"/>
              </a:defRPr>
            </a:lvl1pPr>
          </a:lstStyle>
          <a:p>
            <a:pPr lvl="0"/>
            <a:r>
              <a:rPr lang="en-US" altLang="ko-KR" sz="4000" dirty="0" err="1">
                <a:solidFill>
                  <a:srgbClr val="C00000"/>
                </a:solidFill>
              </a:rPr>
              <a:t>Pairwork</a:t>
            </a:r>
            <a:r>
              <a:rPr lang="en-US" altLang="ko-KR" sz="4000" dirty="0">
                <a:solidFill>
                  <a:srgbClr val="C00000"/>
                </a:solidFill>
              </a:rPr>
              <a:t> time:</a:t>
            </a:r>
          </a:p>
        </p:txBody>
      </p:sp>
      <p:grpSp>
        <p:nvGrpSpPr>
          <p:cNvPr id="15" name="그룹 18"/>
          <p:cNvGrpSpPr/>
          <p:nvPr/>
        </p:nvGrpSpPr>
        <p:grpSpPr>
          <a:xfrm>
            <a:off x="6896445" y="1643010"/>
            <a:ext cx="471610" cy="256830"/>
            <a:chOff x="6958821" y="3674078"/>
            <a:chExt cx="554401" cy="301916"/>
          </a:xfrm>
        </p:grpSpPr>
        <p:sp>
          <p:nvSpPr>
            <p:cNvPr id="16" name="포인트가 5개인 별 19"/>
            <p:cNvSpPr/>
            <p:nvPr userDrawn="1"/>
          </p:nvSpPr>
          <p:spPr>
            <a:xfrm>
              <a:off x="7211306" y="3674078"/>
              <a:ext cx="301916" cy="301916"/>
            </a:xfrm>
            <a:prstGeom prst="star5">
              <a:avLst>
                <a:gd name="adj" fmla="val 23005"/>
                <a:gd name="hf" fmla="val 105146"/>
                <a:gd name="vf" fmla="val 110557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7" name="포인트가 5개인 별 20"/>
            <p:cNvSpPr/>
            <p:nvPr userDrawn="1"/>
          </p:nvSpPr>
          <p:spPr>
            <a:xfrm rot="1176476">
              <a:off x="6958821" y="3680978"/>
              <a:ext cx="150958" cy="150958"/>
            </a:xfrm>
            <a:prstGeom prst="star5">
              <a:avLst>
                <a:gd name="adj" fmla="val 23005"/>
                <a:gd name="hf" fmla="val 105146"/>
                <a:gd name="vf" fmla="val 110557"/>
              </a:avLst>
            </a:prstGeom>
            <a:solidFill>
              <a:srgbClr val="3634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pic>
        <p:nvPicPr>
          <p:cNvPr id="18" name="그림 21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 rot="15675383">
            <a:off x="1914655" y="253961"/>
            <a:ext cx="789706" cy="712454"/>
          </a:xfrm>
          <a:prstGeom prst="rect">
            <a:avLst/>
          </a:prstGeom>
        </p:spPr>
      </p:pic>
      <p:grpSp>
        <p:nvGrpSpPr>
          <p:cNvPr id="19" name="그룹 22"/>
          <p:cNvGrpSpPr/>
          <p:nvPr/>
        </p:nvGrpSpPr>
        <p:grpSpPr>
          <a:xfrm>
            <a:off x="977766" y="981349"/>
            <a:ext cx="579734" cy="346088"/>
            <a:chOff x="6841163" y="3752382"/>
            <a:chExt cx="681506" cy="406844"/>
          </a:xfrm>
        </p:grpSpPr>
        <p:sp>
          <p:nvSpPr>
            <p:cNvPr id="20" name="Freeform 9"/>
            <p:cNvSpPr/>
            <p:nvPr/>
          </p:nvSpPr>
          <p:spPr bwMode="auto">
            <a:xfrm>
              <a:off x="6841163" y="3934778"/>
              <a:ext cx="328040" cy="224448"/>
            </a:xfrm>
            <a:custGeom>
              <a:avLst/>
              <a:gdLst>
                <a:gd name="T0" fmla="*/ 602 w 722"/>
                <a:gd name="T1" fmla="*/ 166 h 494"/>
                <a:gd name="T2" fmla="*/ 586 w 722"/>
                <a:gd name="T3" fmla="*/ 132 h 494"/>
                <a:gd name="T4" fmla="*/ 566 w 722"/>
                <a:gd name="T5" fmla="*/ 100 h 494"/>
                <a:gd name="T6" fmla="*/ 540 w 722"/>
                <a:gd name="T7" fmla="*/ 70 h 494"/>
                <a:gd name="T8" fmla="*/ 512 w 722"/>
                <a:gd name="T9" fmla="*/ 46 h 494"/>
                <a:gd name="T10" fmla="*/ 480 w 722"/>
                <a:gd name="T11" fmla="*/ 26 h 494"/>
                <a:gd name="T12" fmla="*/ 444 w 722"/>
                <a:gd name="T13" fmla="*/ 12 h 494"/>
                <a:gd name="T14" fmla="*/ 406 w 722"/>
                <a:gd name="T15" fmla="*/ 2 h 494"/>
                <a:gd name="T16" fmla="*/ 366 w 722"/>
                <a:gd name="T17" fmla="*/ 0 h 494"/>
                <a:gd name="T18" fmla="*/ 348 w 722"/>
                <a:gd name="T19" fmla="*/ 0 h 494"/>
                <a:gd name="T20" fmla="*/ 312 w 722"/>
                <a:gd name="T21" fmla="*/ 6 h 494"/>
                <a:gd name="T22" fmla="*/ 278 w 722"/>
                <a:gd name="T23" fmla="*/ 16 h 494"/>
                <a:gd name="T24" fmla="*/ 246 w 722"/>
                <a:gd name="T25" fmla="*/ 30 h 494"/>
                <a:gd name="T26" fmla="*/ 218 w 722"/>
                <a:gd name="T27" fmla="*/ 50 h 494"/>
                <a:gd name="T28" fmla="*/ 192 w 722"/>
                <a:gd name="T29" fmla="*/ 72 h 494"/>
                <a:gd name="T30" fmla="*/ 168 w 722"/>
                <a:gd name="T31" fmla="*/ 98 h 494"/>
                <a:gd name="T32" fmla="*/ 150 w 722"/>
                <a:gd name="T33" fmla="*/ 128 h 494"/>
                <a:gd name="T34" fmla="*/ 142 w 722"/>
                <a:gd name="T35" fmla="*/ 144 h 494"/>
                <a:gd name="T36" fmla="*/ 114 w 722"/>
                <a:gd name="T37" fmla="*/ 146 h 494"/>
                <a:gd name="T38" fmla="*/ 86 w 722"/>
                <a:gd name="T39" fmla="*/ 156 h 494"/>
                <a:gd name="T40" fmla="*/ 62 w 722"/>
                <a:gd name="T41" fmla="*/ 170 h 494"/>
                <a:gd name="T42" fmla="*/ 42 w 722"/>
                <a:gd name="T43" fmla="*/ 188 h 494"/>
                <a:gd name="T44" fmla="*/ 24 w 722"/>
                <a:gd name="T45" fmla="*/ 210 h 494"/>
                <a:gd name="T46" fmla="*/ 12 w 722"/>
                <a:gd name="T47" fmla="*/ 234 h 494"/>
                <a:gd name="T48" fmla="*/ 4 w 722"/>
                <a:gd name="T49" fmla="*/ 260 h 494"/>
                <a:gd name="T50" fmla="*/ 0 w 722"/>
                <a:gd name="T51" fmla="*/ 290 h 494"/>
                <a:gd name="T52" fmla="*/ 2 w 722"/>
                <a:gd name="T53" fmla="*/ 304 h 494"/>
                <a:gd name="T54" fmla="*/ 8 w 722"/>
                <a:gd name="T55" fmla="*/ 334 h 494"/>
                <a:gd name="T56" fmla="*/ 18 w 722"/>
                <a:gd name="T57" fmla="*/ 360 h 494"/>
                <a:gd name="T58" fmla="*/ 34 w 722"/>
                <a:gd name="T59" fmla="*/ 384 h 494"/>
                <a:gd name="T60" fmla="*/ 54 w 722"/>
                <a:gd name="T61" fmla="*/ 402 h 494"/>
                <a:gd name="T62" fmla="*/ 78 w 722"/>
                <a:gd name="T63" fmla="*/ 418 h 494"/>
                <a:gd name="T64" fmla="*/ 104 w 722"/>
                <a:gd name="T65" fmla="*/ 430 h 494"/>
                <a:gd name="T66" fmla="*/ 132 w 722"/>
                <a:gd name="T67" fmla="*/ 436 h 494"/>
                <a:gd name="T68" fmla="*/ 148 w 722"/>
                <a:gd name="T69" fmla="*/ 436 h 494"/>
                <a:gd name="T70" fmla="*/ 198 w 722"/>
                <a:gd name="T71" fmla="*/ 428 h 494"/>
                <a:gd name="T72" fmla="*/ 214 w 722"/>
                <a:gd name="T73" fmla="*/ 442 h 494"/>
                <a:gd name="T74" fmla="*/ 254 w 722"/>
                <a:gd name="T75" fmla="*/ 468 h 494"/>
                <a:gd name="T76" fmla="*/ 296 w 722"/>
                <a:gd name="T77" fmla="*/ 484 h 494"/>
                <a:gd name="T78" fmla="*/ 342 w 722"/>
                <a:gd name="T79" fmla="*/ 494 h 494"/>
                <a:gd name="T80" fmla="*/ 366 w 722"/>
                <a:gd name="T81" fmla="*/ 494 h 494"/>
                <a:gd name="T82" fmla="*/ 414 w 722"/>
                <a:gd name="T83" fmla="*/ 490 h 494"/>
                <a:gd name="T84" fmla="*/ 460 w 722"/>
                <a:gd name="T85" fmla="*/ 476 h 494"/>
                <a:gd name="T86" fmla="*/ 500 w 722"/>
                <a:gd name="T87" fmla="*/ 456 h 494"/>
                <a:gd name="T88" fmla="*/ 536 w 722"/>
                <a:gd name="T89" fmla="*/ 428 h 494"/>
                <a:gd name="T90" fmla="*/ 560 w 722"/>
                <a:gd name="T91" fmla="*/ 434 h 494"/>
                <a:gd name="T92" fmla="*/ 586 w 722"/>
                <a:gd name="T93" fmla="*/ 436 h 494"/>
                <a:gd name="T94" fmla="*/ 600 w 722"/>
                <a:gd name="T95" fmla="*/ 436 h 494"/>
                <a:gd name="T96" fmla="*/ 626 w 722"/>
                <a:gd name="T97" fmla="*/ 430 h 494"/>
                <a:gd name="T98" fmla="*/ 652 w 722"/>
                <a:gd name="T99" fmla="*/ 420 h 494"/>
                <a:gd name="T100" fmla="*/ 672 w 722"/>
                <a:gd name="T101" fmla="*/ 406 h 494"/>
                <a:gd name="T102" fmla="*/ 690 w 722"/>
                <a:gd name="T103" fmla="*/ 388 h 494"/>
                <a:gd name="T104" fmla="*/ 706 w 722"/>
                <a:gd name="T105" fmla="*/ 366 h 494"/>
                <a:gd name="T106" fmla="*/ 716 w 722"/>
                <a:gd name="T107" fmla="*/ 342 h 494"/>
                <a:gd name="T108" fmla="*/ 722 w 722"/>
                <a:gd name="T109" fmla="*/ 314 h 494"/>
                <a:gd name="T110" fmla="*/ 722 w 722"/>
                <a:gd name="T111" fmla="*/ 302 h 494"/>
                <a:gd name="T112" fmla="*/ 720 w 722"/>
                <a:gd name="T113" fmla="*/ 276 h 494"/>
                <a:gd name="T114" fmla="*/ 702 w 722"/>
                <a:gd name="T115" fmla="*/ 230 h 494"/>
                <a:gd name="T116" fmla="*/ 670 w 722"/>
                <a:gd name="T117" fmla="*/ 194 h 494"/>
                <a:gd name="T118" fmla="*/ 626 w 722"/>
                <a:gd name="T119" fmla="*/ 172 h 494"/>
                <a:gd name="T120" fmla="*/ 602 w 722"/>
                <a:gd name="T121" fmla="*/ 166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22" h="494">
                  <a:moveTo>
                    <a:pt x="602" y="166"/>
                  </a:moveTo>
                  <a:lnTo>
                    <a:pt x="602" y="166"/>
                  </a:lnTo>
                  <a:lnTo>
                    <a:pt x="594" y="148"/>
                  </a:lnTo>
                  <a:lnTo>
                    <a:pt x="586" y="132"/>
                  </a:lnTo>
                  <a:lnTo>
                    <a:pt x="576" y="116"/>
                  </a:lnTo>
                  <a:lnTo>
                    <a:pt x="566" y="100"/>
                  </a:lnTo>
                  <a:lnTo>
                    <a:pt x="554" y="84"/>
                  </a:lnTo>
                  <a:lnTo>
                    <a:pt x="540" y="70"/>
                  </a:lnTo>
                  <a:lnTo>
                    <a:pt x="528" y="58"/>
                  </a:lnTo>
                  <a:lnTo>
                    <a:pt x="512" y="46"/>
                  </a:lnTo>
                  <a:lnTo>
                    <a:pt x="496" y="36"/>
                  </a:lnTo>
                  <a:lnTo>
                    <a:pt x="480" y="26"/>
                  </a:lnTo>
                  <a:lnTo>
                    <a:pt x="462" y="18"/>
                  </a:lnTo>
                  <a:lnTo>
                    <a:pt x="444" y="12"/>
                  </a:lnTo>
                  <a:lnTo>
                    <a:pt x="426" y="6"/>
                  </a:lnTo>
                  <a:lnTo>
                    <a:pt x="406" y="2"/>
                  </a:lnTo>
                  <a:lnTo>
                    <a:pt x="388" y="0"/>
                  </a:lnTo>
                  <a:lnTo>
                    <a:pt x="366" y="0"/>
                  </a:lnTo>
                  <a:lnTo>
                    <a:pt x="366" y="0"/>
                  </a:lnTo>
                  <a:lnTo>
                    <a:pt x="348" y="0"/>
                  </a:lnTo>
                  <a:lnTo>
                    <a:pt x="330" y="2"/>
                  </a:lnTo>
                  <a:lnTo>
                    <a:pt x="312" y="6"/>
                  </a:lnTo>
                  <a:lnTo>
                    <a:pt x="296" y="10"/>
                  </a:lnTo>
                  <a:lnTo>
                    <a:pt x="278" y="16"/>
                  </a:lnTo>
                  <a:lnTo>
                    <a:pt x="262" y="22"/>
                  </a:lnTo>
                  <a:lnTo>
                    <a:pt x="246" y="30"/>
                  </a:lnTo>
                  <a:lnTo>
                    <a:pt x="232" y="40"/>
                  </a:lnTo>
                  <a:lnTo>
                    <a:pt x="218" y="50"/>
                  </a:lnTo>
                  <a:lnTo>
                    <a:pt x="204" y="60"/>
                  </a:lnTo>
                  <a:lnTo>
                    <a:pt x="192" y="72"/>
                  </a:lnTo>
                  <a:lnTo>
                    <a:pt x="180" y="84"/>
                  </a:lnTo>
                  <a:lnTo>
                    <a:pt x="168" y="98"/>
                  </a:lnTo>
                  <a:lnTo>
                    <a:pt x="158" y="112"/>
                  </a:lnTo>
                  <a:lnTo>
                    <a:pt x="150" y="128"/>
                  </a:lnTo>
                  <a:lnTo>
                    <a:pt x="142" y="144"/>
                  </a:lnTo>
                  <a:lnTo>
                    <a:pt x="142" y="144"/>
                  </a:lnTo>
                  <a:lnTo>
                    <a:pt x="128" y="144"/>
                  </a:lnTo>
                  <a:lnTo>
                    <a:pt x="114" y="146"/>
                  </a:lnTo>
                  <a:lnTo>
                    <a:pt x="100" y="150"/>
                  </a:lnTo>
                  <a:lnTo>
                    <a:pt x="86" y="156"/>
                  </a:lnTo>
                  <a:lnTo>
                    <a:pt x="74" y="162"/>
                  </a:lnTo>
                  <a:lnTo>
                    <a:pt x="62" y="170"/>
                  </a:lnTo>
                  <a:lnTo>
                    <a:pt x="52" y="178"/>
                  </a:lnTo>
                  <a:lnTo>
                    <a:pt x="42" y="188"/>
                  </a:lnTo>
                  <a:lnTo>
                    <a:pt x="32" y="198"/>
                  </a:lnTo>
                  <a:lnTo>
                    <a:pt x="24" y="210"/>
                  </a:lnTo>
                  <a:lnTo>
                    <a:pt x="18" y="222"/>
                  </a:lnTo>
                  <a:lnTo>
                    <a:pt x="12" y="234"/>
                  </a:lnTo>
                  <a:lnTo>
                    <a:pt x="6" y="246"/>
                  </a:lnTo>
                  <a:lnTo>
                    <a:pt x="4" y="260"/>
                  </a:lnTo>
                  <a:lnTo>
                    <a:pt x="2" y="276"/>
                  </a:lnTo>
                  <a:lnTo>
                    <a:pt x="0" y="290"/>
                  </a:lnTo>
                  <a:lnTo>
                    <a:pt x="0" y="290"/>
                  </a:lnTo>
                  <a:lnTo>
                    <a:pt x="2" y="304"/>
                  </a:lnTo>
                  <a:lnTo>
                    <a:pt x="4" y="320"/>
                  </a:lnTo>
                  <a:lnTo>
                    <a:pt x="8" y="334"/>
                  </a:lnTo>
                  <a:lnTo>
                    <a:pt x="12" y="346"/>
                  </a:lnTo>
                  <a:lnTo>
                    <a:pt x="18" y="360"/>
                  </a:lnTo>
                  <a:lnTo>
                    <a:pt x="26" y="372"/>
                  </a:lnTo>
                  <a:lnTo>
                    <a:pt x="34" y="384"/>
                  </a:lnTo>
                  <a:lnTo>
                    <a:pt x="44" y="394"/>
                  </a:lnTo>
                  <a:lnTo>
                    <a:pt x="54" y="402"/>
                  </a:lnTo>
                  <a:lnTo>
                    <a:pt x="66" y="412"/>
                  </a:lnTo>
                  <a:lnTo>
                    <a:pt x="78" y="418"/>
                  </a:lnTo>
                  <a:lnTo>
                    <a:pt x="90" y="424"/>
                  </a:lnTo>
                  <a:lnTo>
                    <a:pt x="104" y="430"/>
                  </a:lnTo>
                  <a:lnTo>
                    <a:pt x="118" y="434"/>
                  </a:lnTo>
                  <a:lnTo>
                    <a:pt x="132" y="436"/>
                  </a:lnTo>
                  <a:lnTo>
                    <a:pt x="148" y="436"/>
                  </a:lnTo>
                  <a:lnTo>
                    <a:pt x="148" y="436"/>
                  </a:lnTo>
                  <a:lnTo>
                    <a:pt x="174" y="434"/>
                  </a:lnTo>
                  <a:lnTo>
                    <a:pt x="198" y="428"/>
                  </a:lnTo>
                  <a:lnTo>
                    <a:pt x="198" y="428"/>
                  </a:lnTo>
                  <a:lnTo>
                    <a:pt x="214" y="442"/>
                  </a:lnTo>
                  <a:lnTo>
                    <a:pt x="234" y="456"/>
                  </a:lnTo>
                  <a:lnTo>
                    <a:pt x="254" y="468"/>
                  </a:lnTo>
                  <a:lnTo>
                    <a:pt x="274" y="476"/>
                  </a:lnTo>
                  <a:lnTo>
                    <a:pt x="296" y="484"/>
                  </a:lnTo>
                  <a:lnTo>
                    <a:pt x="320" y="490"/>
                  </a:lnTo>
                  <a:lnTo>
                    <a:pt x="342" y="494"/>
                  </a:lnTo>
                  <a:lnTo>
                    <a:pt x="366" y="494"/>
                  </a:lnTo>
                  <a:lnTo>
                    <a:pt x="366" y="494"/>
                  </a:lnTo>
                  <a:lnTo>
                    <a:pt x="392" y="494"/>
                  </a:lnTo>
                  <a:lnTo>
                    <a:pt x="414" y="490"/>
                  </a:lnTo>
                  <a:lnTo>
                    <a:pt x="438" y="484"/>
                  </a:lnTo>
                  <a:lnTo>
                    <a:pt x="460" y="476"/>
                  </a:lnTo>
                  <a:lnTo>
                    <a:pt x="480" y="466"/>
                  </a:lnTo>
                  <a:lnTo>
                    <a:pt x="500" y="456"/>
                  </a:lnTo>
                  <a:lnTo>
                    <a:pt x="520" y="442"/>
                  </a:lnTo>
                  <a:lnTo>
                    <a:pt x="536" y="428"/>
                  </a:lnTo>
                  <a:lnTo>
                    <a:pt x="536" y="428"/>
                  </a:lnTo>
                  <a:lnTo>
                    <a:pt x="560" y="434"/>
                  </a:lnTo>
                  <a:lnTo>
                    <a:pt x="574" y="436"/>
                  </a:lnTo>
                  <a:lnTo>
                    <a:pt x="586" y="436"/>
                  </a:lnTo>
                  <a:lnTo>
                    <a:pt x="586" y="436"/>
                  </a:lnTo>
                  <a:lnTo>
                    <a:pt x="600" y="436"/>
                  </a:lnTo>
                  <a:lnTo>
                    <a:pt x="614" y="434"/>
                  </a:lnTo>
                  <a:lnTo>
                    <a:pt x="626" y="430"/>
                  </a:lnTo>
                  <a:lnTo>
                    <a:pt x="640" y="426"/>
                  </a:lnTo>
                  <a:lnTo>
                    <a:pt x="652" y="420"/>
                  </a:lnTo>
                  <a:lnTo>
                    <a:pt x="662" y="414"/>
                  </a:lnTo>
                  <a:lnTo>
                    <a:pt x="672" y="406"/>
                  </a:lnTo>
                  <a:lnTo>
                    <a:pt x="682" y="396"/>
                  </a:lnTo>
                  <a:lnTo>
                    <a:pt x="690" y="388"/>
                  </a:lnTo>
                  <a:lnTo>
                    <a:pt x="698" y="376"/>
                  </a:lnTo>
                  <a:lnTo>
                    <a:pt x="706" y="366"/>
                  </a:lnTo>
                  <a:lnTo>
                    <a:pt x="712" y="354"/>
                  </a:lnTo>
                  <a:lnTo>
                    <a:pt x="716" y="342"/>
                  </a:lnTo>
                  <a:lnTo>
                    <a:pt x="720" y="328"/>
                  </a:lnTo>
                  <a:lnTo>
                    <a:pt x="722" y="314"/>
                  </a:lnTo>
                  <a:lnTo>
                    <a:pt x="722" y="302"/>
                  </a:lnTo>
                  <a:lnTo>
                    <a:pt x="722" y="302"/>
                  </a:lnTo>
                  <a:lnTo>
                    <a:pt x="722" y="288"/>
                  </a:lnTo>
                  <a:lnTo>
                    <a:pt x="720" y="276"/>
                  </a:lnTo>
                  <a:lnTo>
                    <a:pt x="712" y="252"/>
                  </a:lnTo>
                  <a:lnTo>
                    <a:pt x="702" y="230"/>
                  </a:lnTo>
                  <a:lnTo>
                    <a:pt x="686" y="210"/>
                  </a:lnTo>
                  <a:lnTo>
                    <a:pt x="670" y="194"/>
                  </a:lnTo>
                  <a:lnTo>
                    <a:pt x="648" y="180"/>
                  </a:lnTo>
                  <a:lnTo>
                    <a:pt x="626" y="172"/>
                  </a:lnTo>
                  <a:lnTo>
                    <a:pt x="602" y="166"/>
                  </a:lnTo>
                  <a:lnTo>
                    <a:pt x="602" y="166"/>
                  </a:lnTo>
                  <a:close/>
                </a:path>
              </a:pathLst>
            </a:custGeom>
            <a:noFill/>
            <a:ln w="9525">
              <a:solidFill>
                <a:schemeClr val="tx1">
                  <a:lumMod val="75000"/>
                  <a:lumOff val="25000"/>
                </a:schemeClr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21" name="Freeform 9"/>
            <p:cNvSpPr/>
            <p:nvPr/>
          </p:nvSpPr>
          <p:spPr bwMode="auto">
            <a:xfrm>
              <a:off x="7309889" y="3752382"/>
              <a:ext cx="212780" cy="145586"/>
            </a:xfrm>
            <a:custGeom>
              <a:avLst/>
              <a:gdLst>
                <a:gd name="T0" fmla="*/ 602 w 722"/>
                <a:gd name="T1" fmla="*/ 166 h 494"/>
                <a:gd name="T2" fmla="*/ 586 w 722"/>
                <a:gd name="T3" fmla="*/ 132 h 494"/>
                <a:gd name="T4" fmla="*/ 566 w 722"/>
                <a:gd name="T5" fmla="*/ 100 h 494"/>
                <a:gd name="T6" fmla="*/ 540 w 722"/>
                <a:gd name="T7" fmla="*/ 70 h 494"/>
                <a:gd name="T8" fmla="*/ 512 w 722"/>
                <a:gd name="T9" fmla="*/ 46 h 494"/>
                <a:gd name="T10" fmla="*/ 480 w 722"/>
                <a:gd name="T11" fmla="*/ 26 h 494"/>
                <a:gd name="T12" fmla="*/ 444 w 722"/>
                <a:gd name="T13" fmla="*/ 12 h 494"/>
                <a:gd name="T14" fmla="*/ 406 w 722"/>
                <a:gd name="T15" fmla="*/ 2 h 494"/>
                <a:gd name="T16" fmla="*/ 366 w 722"/>
                <a:gd name="T17" fmla="*/ 0 h 494"/>
                <a:gd name="T18" fmla="*/ 348 w 722"/>
                <a:gd name="T19" fmla="*/ 0 h 494"/>
                <a:gd name="T20" fmla="*/ 312 w 722"/>
                <a:gd name="T21" fmla="*/ 6 h 494"/>
                <a:gd name="T22" fmla="*/ 278 w 722"/>
                <a:gd name="T23" fmla="*/ 16 h 494"/>
                <a:gd name="T24" fmla="*/ 246 w 722"/>
                <a:gd name="T25" fmla="*/ 30 h 494"/>
                <a:gd name="T26" fmla="*/ 218 w 722"/>
                <a:gd name="T27" fmla="*/ 50 h 494"/>
                <a:gd name="T28" fmla="*/ 192 w 722"/>
                <a:gd name="T29" fmla="*/ 72 h 494"/>
                <a:gd name="T30" fmla="*/ 168 w 722"/>
                <a:gd name="T31" fmla="*/ 98 h 494"/>
                <a:gd name="T32" fmla="*/ 150 w 722"/>
                <a:gd name="T33" fmla="*/ 128 h 494"/>
                <a:gd name="T34" fmla="*/ 142 w 722"/>
                <a:gd name="T35" fmla="*/ 144 h 494"/>
                <a:gd name="T36" fmla="*/ 114 w 722"/>
                <a:gd name="T37" fmla="*/ 146 h 494"/>
                <a:gd name="T38" fmla="*/ 86 w 722"/>
                <a:gd name="T39" fmla="*/ 156 h 494"/>
                <a:gd name="T40" fmla="*/ 62 w 722"/>
                <a:gd name="T41" fmla="*/ 170 h 494"/>
                <a:gd name="T42" fmla="*/ 42 w 722"/>
                <a:gd name="T43" fmla="*/ 188 h 494"/>
                <a:gd name="T44" fmla="*/ 24 w 722"/>
                <a:gd name="T45" fmla="*/ 210 h 494"/>
                <a:gd name="T46" fmla="*/ 12 w 722"/>
                <a:gd name="T47" fmla="*/ 234 h 494"/>
                <a:gd name="T48" fmla="*/ 4 w 722"/>
                <a:gd name="T49" fmla="*/ 260 h 494"/>
                <a:gd name="T50" fmla="*/ 0 w 722"/>
                <a:gd name="T51" fmla="*/ 290 h 494"/>
                <a:gd name="T52" fmla="*/ 2 w 722"/>
                <a:gd name="T53" fmla="*/ 304 h 494"/>
                <a:gd name="T54" fmla="*/ 8 w 722"/>
                <a:gd name="T55" fmla="*/ 334 h 494"/>
                <a:gd name="T56" fmla="*/ 18 w 722"/>
                <a:gd name="T57" fmla="*/ 360 h 494"/>
                <a:gd name="T58" fmla="*/ 34 w 722"/>
                <a:gd name="T59" fmla="*/ 384 h 494"/>
                <a:gd name="T60" fmla="*/ 54 w 722"/>
                <a:gd name="T61" fmla="*/ 402 h 494"/>
                <a:gd name="T62" fmla="*/ 78 w 722"/>
                <a:gd name="T63" fmla="*/ 418 h 494"/>
                <a:gd name="T64" fmla="*/ 104 w 722"/>
                <a:gd name="T65" fmla="*/ 430 h 494"/>
                <a:gd name="T66" fmla="*/ 132 w 722"/>
                <a:gd name="T67" fmla="*/ 436 h 494"/>
                <a:gd name="T68" fmla="*/ 148 w 722"/>
                <a:gd name="T69" fmla="*/ 436 h 494"/>
                <a:gd name="T70" fmla="*/ 198 w 722"/>
                <a:gd name="T71" fmla="*/ 428 h 494"/>
                <a:gd name="T72" fmla="*/ 214 w 722"/>
                <a:gd name="T73" fmla="*/ 442 h 494"/>
                <a:gd name="T74" fmla="*/ 254 w 722"/>
                <a:gd name="T75" fmla="*/ 468 h 494"/>
                <a:gd name="T76" fmla="*/ 296 w 722"/>
                <a:gd name="T77" fmla="*/ 484 h 494"/>
                <a:gd name="T78" fmla="*/ 342 w 722"/>
                <a:gd name="T79" fmla="*/ 494 h 494"/>
                <a:gd name="T80" fmla="*/ 366 w 722"/>
                <a:gd name="T81" fmla="*/ 494 h 494"/>
                <a:gd name="T82" fmla="*/ 414 w 722"/>
                <a:gd name="T83" fmla="*/ 490 h 494"/>
                <a:gd name="T84" fmla="*/ 460 w 722"/>
                <a:gd name="T85" fmla="*/ 476 h 494"/>
                <a:gd name="T86" fmla="*/ 500 w 722"/>
                <a:gd name="T87" fmla="*/ 456 h 494"/>
                <a:gd name="T88" fmla="*/ 536 w 722"/>
                <a:gd name="T89" fmla="*/ 428 h 494"/>
                <a:gd name="T90" fmla="*/ 560 w 722"/>
                <a:gd name="T91" fmla="*/ 434 h 494"/>
                <a:gd name="T92" fmla="*/ 586 w 722"/>
                <a:gd name="T93" fmla="*/ 436 h 494"/>
                <a:gd name="T94" fmla="*/ 600 w 722"/>
                <a:gd name="T95" fmla="*/ 436 h 494"/>
                <a:gd name="T96" fmla="*/ 626 w 722"/>
                <a:gd name="T97" fmla="*/ 430 h 494"/>
                <a:gd name="T98" fmla="*/ 652 w 722"/>
                <a:gd name="T99" fmla="*/ 420 h 494"/>
                <a:gd name="T100" fmla="*/ 672 w 722"/>
                <a:gd name="T101" fmla="*/ 406 h 494"/>
                <a:gd name="T102" fmla="*/ 690 w 722"/>
                <a:gd name="T103" fmla="*/ 388 h 494"/>
                <a:gd name="T104" fmla="*/ 706 w 722"/>
                <a:gd name="T105" fmla="*/ 366 h 494"/>
                <a:gd name="T106" fmla="*/ 716 w 722"/>
                <a:gd name="T107" fmla="*/ 342 h 494"/>
                <a:gd name="T108" fmla="*/ 722 w 722"/>
                <a:gd name="T109" fmla="*/ 314 h 494"/>
                <a:gd name="T110" fmla="*/ 722 w 722"/>
                <a:gd name="T111" fmla="*/ 302 h 494"/>
                <a:gd name="T112" fmla="*/ 720 w 722"/>
                <a:gd name="T113" fmla="*/ 276 h 494"/>
                <a:gd name="T114" fmla="*/ 702 w 722"/>
                <a:gd name="T115" fmla="*/ 230 h 494"/>
                <a:gd name="T116" fmla="*/ 670 w 722"/>
                <a:gd name="T117" fmla="*/ 194 h 494"/>
                <a:gd name="T118" fmla="*/ 626 w 722"/>
                <a:gd name="T119" fmla="*/ 172 h 494"/>
                <a:gd name="T120" fmla="*/ 602 w 722"/>
                <a:gd name="T121" fmla="*/ 166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22" h="494">
                  <a:moveTo>
                    <a:pt x="602" y="166"/>
                  </a:moveTo>
                  <a:lnTo>
                    <a:pt x="602" y="166"/>
                  </a:lnTo>
                  <a:lnTo>
                    <a:pt x="594" y="148"/>
                  </a:lnTo>
                  <a:lnTo>
                    <a:pt x="586" y="132"/>
                  </a:lnTo>
                  <a:lnTo>
                    <a:pt x="576" y="116"/>
                  </a:lnTo>
                  <a:lnTo>
                    <a:pt x="566" y="100"/>
                  </a:lnTo>
                  <a:lnTo>
                    <a:pt x="554" y="84"/>
                  </a:lnTo>
                  <a:lnTo>
                    <a:pt x="540" y="70"/>
                  </a:lnTo>
                  <a:lnTo>
                    <a:pt x="528" y="58"/>
                  </a:lnTo>
                  <a:lnTo>
                    <a:pt x="512" y="46"/>
                  </a:lnTo>
                  <a:lnTo>
                    <a:pt x="496" y="36"/>
                  </a:lnTo>
                  <a:lnTo>
                    <a:pt x="480" y="26"/>
                  </a:lnTo>
                  <a:lnTo>
                    <a:pt x="462" y="18"/>
                  </a:lnTo>
                  <a:lnTo>
                    <a:pt x="444" y="12"/>
                  </a:lnTo>
                  <a:lnTo>
                    <a:pt x="426" y="6"/>
                  </a:lnTo>
                  <a:lnTo>
                    <a:pt x="406" y="2"/>
                  </a:lnTo>
                  <a:lnTo>
                    <a:pt x="388" y="0"/>
                  </a:lnTo>
                  <a:lnTo>
                    <a:pt x="366" y="0"/>
                  </a:lnTo>
                  <a:lnTo>
                    <a:pt x="366" y="0"/>
                  </a:lnTo>
                  <a:lnTo>
                    <a:pt x="348" y="0"/>
                  </a:lnTo>
                  <a:lnTo>
                    <a:pt x="330" y="2"/>
                  </a:lnTo>
                  <a:lnTo>
                    <a:pt x="312" y="6"/>
                  </a:lnTo>
                  <a:lnTo>
                    <a:pt x="296" y="10"/>
                  </a:lnTo>
                  <a:lnTo>
                    <a:pt x="278" y="16"/>
                  </a:lnTo>
                  <a:lnTo>
                    <a:pt x="262" y="22"/>
                  </a:lnTo>
                  <a:lnTo>
                    <a:pt x="246" y="30"/>
                  </a:lnTo>
                  <a:lnTo>
                    <a:pt x="232" y="40"/>
                  </a:lnTo>
                  <a:lnTo>
                    <a:pt x="218" y="50"/>
                  </a:lnTo>
                  <a:lnTo>
                    <a:pt x="204" y="60"/>
                  </a:lnTo>
                  <a:lnTo>
                    <a:pt x="192" y="72"/>
                  </a:lnTo>
                  <a:lnTo>
                    <a:pt x="180" y="84"/>
                  </a:lnTo>
                  <a:lnTo>
                    <a:pt x="168" y="98"/>
                  </a:lnTo>
                  <a:lnTo>
                    <a:pt x="158" y="112"/>
                  </a:lnTo>
                  <a:lnTo>
                    <a:pt x="150" y="128"/>
                  </a:lnTo>
                  <a:lnTo>
                    <a:pt x="142" y="144"/>
                  </a:lnTo>
                  <a:lnTo>
                    <a:pt x="142" y="144"/>
                  </a:lnTo>
                  <a:lnTo>
                    <a:pt x="128" y="144"/>
                  </a:lnTo>
                  <a:lnTo>
                    <a:pt x="114" y="146"/>
                  </a:lnTo>
                  <a:lnTo>
                    <a:pt x="100" y="150"/>
                  </a:lnTo>
                  <a:lnTo>
                    <a:pt x="86" y="156"/>
                  </a:lnTo>
                  <a:lnTo>
                    <a:pt x="74" y="162"/>
                  </a:lnTo>
                  <a:lnTo>
                    <a:pt x="62" y="170"/>
                  </a:lnTo>
                  <a:lnTo>
                    <a:pt x="52" y="178"/>
                  </a:lnTo>
                  <a:lnTo>
                    <a:pt x="42" y="188"/>
                  </a:lnTo>
                  <a:lnTo>
                    <a:pt x="32" y="198"/>
                  </a:lnTo>
                  <a:lnTo>
                    <a:pt x="24" y="210"/>
                  </a:lnTo>
                  <a:lnTo>
                    <a:pt x="18" y="222"/>
                  </a:lnTo>
                  <a:lnTo>
                    <a:pt x="12" y="234"/>
                  </a:lnTo>
                  <a:lnTo>
                    <a:pt x="6" y="246"/>
                  </a:lnTo>
                  <a:lnTo>
                    <a:pt x="4" y="260"/>
                  </a:lnTo>
                  <a:lnTo>
                    <a:pt x="2" y="276"/>
                  </a:lnTo>
                  <a:lnTo>
                    <a:pt x="0" y="290"/>
                  </a:lnTo>
                  <a:lnTo>
                    <a:pt x="0" y="290"/>
                  </a:lnTo>
                  <a:lnTo>
                    <a:pt x="2" y="304"/>
                  </a:lnTo>
                  <a:lnTo>
                    <a:pt x="4" y="320"/>
                  </a:lnTo>
                  <a:lnTo>
                    <a:pt x="8" y="334"/>
                  </a:lnTo>
                  <a:lnTo>
                    <a:pt x="12" y="346"/>
                  </a:lnTo>
                  <a:lnTo>
                    <a:pt x="18" y="360"/>
                  </a:lnTo>
                  <a:lnTo>
                    <a:pt x="26" y="372"/>
                  </a:lnTo>
                  <a:lnTo>
                    <a:pt x="34" y="384"/>
                  </a:lnTo>
                  <a:lnTo>
                    <a:pt x="44" y="394"/>
                  </a:lnTo>
                  <a:lnTo>
                    <a:pt x="54" y="402"/>
                  </a:lnTo>
                  <a:lnTo>
                    <a:pt x="66" y="412"/>
                  </a:lnTo>
                  <a:lnTo>
                    <a:pt x="78" y="418"/>
                  </a:lnTo>
                  <a:lnTo>
                    <a:pt x="90" y="424"/>
                  </a:lnTo>
                  <a:lnTo>
                    <a:pt x="104" y="430"/>
                  </a:lnTo>
                  <a:lnTo>
                    <a:pt x="118" y="434"/>
                  </a:lnTo>
                  <a:lnTo>
                    <a:pt x="132" y="436"/>
                  </a:lnTo>
                  <a:lnTo>
                    <a:pt x="148" y="436"/>
                  </a:lnTo>
                  <a:lnTo>
                    <a:pt x="148" y="436"/>
                  </a:lnTo>
                  <a:lnTo>
                    <a:pt x="174" y="434"/>
                  </a:lnTo>
                  <a:lnTo>
                    <a:pt x="198" y="428"/>
                  </a:lnTo>
                  <a:lnTo>
                    <a:pt x="198" y="428"/>
                  </a:lnTo>
                  <a:lnTo>
                    <a:pt x="214" y="442"/>
                  </a:lnTo>
                  <a:lnTo>
                    <a:pt x="234" y="456"/>
                  </a:lnTo>
                  <a:lnTo>
                    <a:pt x="254" y="468"/>
                  </a:lnTo>
                  <a:lnTo>
                    <a:pt x="274" y="476"/>
                  </a:lnTo>
                  <a:lnTo>
                    <a:pt x="296" y="484"/>
                  </a:lnTo>
                  <a:lnTo>
                    <a:pt x="320" y="490"/>
                  </a:lnTo>
                  <a:lnTo>
                    <a:pt x="342" y="494"/>
                  </a:lnTo>
                  <a:lnTo>
                    <a:pt x="366" y="494"/>
                  </a:lnTo>
                  <a:lnTo>
                    <a:pt x="366" y="494"/>
                  </a:lnTo>
                  <a:lnTo>
                    <a:pt x="392" y="494"/>
                  </a:lnTo>
                  <a:lnTo>
                    <a:pt x="414" y="490"/>
                  </a:lnTo>
                  <a:lnTo>
                    <a:pt x="438" y="484"/>
                  </a:lnTo>
                  <a:lnTo>
                    <a:pt x="460" y="476"/>
                  </a:lnTo>
                  <a:lnTo>
                    <a:pt x="480" y="466"/>
                  </a:lnTo>
                  <a:lnTo>
                    <a:pt x="500" y="456"/>
                  </a:lnTo>
                  <a:lnTo>
                    <a:pt x="520" y="442"/>
                  </a:lnTo>
                  <a:lnTo>
                    <a:pt x="536" y="428"/>
                  </a:lnTo>
                  <a:lnTo>
                    <a:pt x="536" y="428"/>
                  </a:lnTo>
                  <a:lnTo>
                    <a:pt x="560" y="434"/>
                  </a:lnTo>
                  <a:lnTo>
                    <a:pt x="574" y="436"/>
                  </a:lnTo>
                  <a:lnTo>
                    <a:pt x="586" y="436"/>
                  </a:lnTo>
                  <a:lnTo>
                    <a:pt x="586" y="436"/>
                  </a:lnTo>
                  <a:lnTo>
                    <a:pt x="600" y="436"/>
                  </a:lnTo>
                  <a:lnTo>
                    <a:pt x="614" y="434"/>
                  </a:lnTo>
                  <a:lnTo>
                    <a:pt x="626" y="430"/>
                  </a:lnTo>
                  <a:lnTo>
                    <a:pt x="640" y="426"/>
                  </a:lnTo>
                  <a:lnTo>
                    <a:pt x="652" y="420"/>
                  </a:lnTo>
                  <a:lnTo>
                    <a:pt x="662" y="414"/>
                  </a:lnTo>
                  <a:lnTo>
                    <a:pt x="672" y="406"/>
                  </a:lnTo>
                  <a:lnTo>
                    <a:pt x="682" y="396"/>
                  </a:lnTo>
                  <a:lnTo>
                    <a:pt x="690" y="388"/>
                  </a:lnTo>
                  <a:lnTo>
                    <a:pt x="698" y="376"/>
                  </a:lnTo>
                  <a:lnTo>
                    <a:pt x="706" y="366"/>
                  </a:lnTo>
                  <a:lnTo>
                    <a:pt x="712" y="354"/>
                  </a:lnTo>
                  <a:lnTo>
                    <a:pt x="716" y="342"/>
                  </a:lnTo>
                  <a:lnTo>
                    <a:pt x="720" y="328"/>
                  </a:lnTo>
                  <a:lnTo>
                    <a:pt x="722" y="314"/>
                  </a:lnTo>
                  <a:lnTo>
                    <a:pt x="722" y="302"/>
                  </a:lnTo>
                  <a:lnTo>
                    <a:pt x="722" y="302"/>
                  </a:lnTo>
                  <a:lnTo>
                    <a:pt x="722" y="288"/>
                  </a:lnTo>
                  <a:lnTo>
                    <a:pt x="720" y="276"/>
                  </a:lnTo>
                  <a:lnTo>
                    <a:pt x="712" y="252"/>
                  </a:lnTo>
                  <a:lnTo>
                    <a:pt x="702" y="230"/>
                  </a:lnTo>
                  <a:lnTo>
                    <a:pt x="686" y="210"/>
                  </a:lnTo>
                  <a:lnTo>
                    <a:pt x="670" y="194"/>
                  </a:lnTo>
                  <a:lnTo>
                    <a:pt x="648" y="180"/>
                  </a:lnTo>
                  <a:lnTo>
                    <a:pt x="626" y="172"/>
                  </a:lnTo>
                  <a:lnTo>
                    <a:pt x="602" y="166"/>
                  </a:lnTo>
                  <a:lnTo>
                    <a:pt x="602" y="166"/>
                  </a:lnTo>
                  <a:close/>
                </a:path>
              </a:pathLst>
            </a:custGeom>
            <a:noFill/>
            <a:ln w="9525">
              <a:solidFill>
                <a:schemeClr val="tx1">
                  <a:lumMod val="75000"/>
                  <a:lumOff val="25000"/>
                </a:schemeClr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6982-6B67-48BF-BE88-CEE75E286A28}" type="slidenum">
              <a:rPr lang="ko-KR" altLang="en-US" smtClean="0"/>
              <a:t>8</a:t>
            </a:fld>
            <a:endParaRPr lang="ko-KR" altLang="en-US"/>
          </a:p>
        </p:txBody>
      </p:sp>
      <p:grpSp>
        <p:nvGrpSpPr>
          <p:cNvPr id="22" name="그룹 62"/>
          <p:cNvGrpSpPr/>
          <p:nvPr/>
        </p:nvGrpSpPr>
        <p:grpSpPr>
          <a:xfrm>
            <a:off x="479993" y="2065412"/>
            <a:ext cx="1413188" cy="1777491"/>
            <a:chOff x="3579813" y="6396038"/>
            <a:chExt cx="2038350" cy="2563813"/>
          </a:xfrm>
        </p:grpSpPr>
        <p:sp>
          <p:nvSpPr>
            <p:cNvPr id="23" name="Freeform 236"/>
            <p:cNvSpPr/>
            <p:nvPr/>
          </p:nvSpPr>
          <p:spPr bwMode="auto">
            <a:xfrm>
              <a:off x="4710113" y="7299325"/>
              <a:ext cx="857250" cy="1033463"/>
            </a:xfrm>
            <a:custGeom>
              <a:avLst/>
              <a:gdLst>
                <a:gd name="T0" fmla="*/ 655 w 1081"/>
                <a:gd name="T1" fmla="*/ 84 h 1301"/>
                <a:gd name="T2" fmla="*/ 640 w 1081"/>
                <a:gd name="T3" fmla="*/ 69 h 1301"/>
                <a:gd name="T4" fmla="*/ 607 w 1081"/>
                <a:gd name="T5" fmla="*/ 46 h 1301"/>
                <a:gd name="T6" fmla="*/ 573 w 1081"/>
                <a:gd name="T7" fmla="*/ 30 h 1301"/>
                <a:gd name="T8" fmla="*/ 523 w 1081"/>
                <a:gd name="T9" fmla="*/ 11 h 1301"/>
                <a:gd name="T10" fmla="*/ 454 w 1081"/>
                <a:gd name="T11" fmla="*/ 0 h 1301"/>
                <a:gd name="T12" fmla="*/ 390 w 1081"/>
                <a:gd name="T13" fmla="*/ 2 h 1301"/>
                <a:gd name="T14" fmla="*/ 332 w 1081"/>
                <a:gd name="T15" fmla="*/ 9 h 1301"/>
                <a:gd name="T16" fmla="*/ 258 w 1081"/>
                <a:gd name="T17" fmla="*/ 30 h 1301"/>
                <a:gd name="T18" fmla="*/ 247 w 1081"/>
                <a:gd name="T19" fmla="*/ 33 h 1301"/>
                <a:gd name="T20" fmla="*/ 187 w 1081"/>
                <a:gd name="T21" fmla="*/ 63 h 1301"/>
                <a:gd name="T22" fmla="*/ 137 w 1081"/>
                <a:gd name="T23" fmla="*/ 95 h 1301"/>
                <a:gd name="T24" fmla="*/ 97 w 1081"/>
                <a:gd name="T25" fmla="*/ 130 h 1301"/>
                <a:gd name="T26" fmla="*/ 66 w 1081"/>
                <a:gd name="T27" fmla="*/ 168 h 1301"/>
                <a:gd name="T28" fmla="*/ 40 w 1081"/>
                <a:gd name="T29" fmla="*/ 205 h 1301"/>
                <a:gd name="T30" fmla="*/ 21 w 1081"/>
                <a:gd name="T31" fmla="*/ 241 h 1301"/>
                <a:gd name="T32" fmla="*/ 0 w 1081"/>
                <a:gd name="T33" fmla="*/ 304 h 1301"/>
                <a:gd name="T34" fmla="*/ 439 w 1081"/>
                <a:gd name="T35" fmla="*/ 1261 h 1301"/>
                <a:gd name="T36" fmla="*/ 448 w 1081"/>
                <a:gd name="T37" fmla="*/ 1282 h 1301"/>
                <a:gd name="T38" fmla="*/ 461 w 1081"/>
                <a:gd name="T39" fmla="*/ 1301 h 1301"/>
                <a:gd name="T40" fmla="*/ 463 w 1081"/>
                <a:gd name="T41" fmla="*/ 1259 h 1301"/>
                <a:gd name="T42" fmla="*/ 467 w 1081"/>
                <a:gd name="T43" fmla="*/ 1243 h 1301"/>
                <a:gd name="T44" fmla="*/ 480 w 1081"/>
                <a:gd name="T45" fmla="*/ 1205 h 1301"/>
                <a:gd name="T46" fmla="*/ 499 w 1081"/>
                <a:gd name="T47" fmla="*/ 1170 h 1301"/>
                <a:gd name="T48" fmla="*/ 523 w 1081"/>
                <a:gd name="T49" fmla="*/ 1136 h 1301"/>
                <a:gd name="T50" fmla="*/ 553 w 1081"/>
                <a:gd name="T51" fmla="*/ 1103 h 1301"/>
                <a:gd name="T52" fmla="*/ 588 w 1081"/>
                <a:gd name="T53" fmla="*/ 1073 h 1301"/>
                <a:gd name="T54" fmla="*/ 631 w 1081"/>
                <a:gd name="T55" fmla="*/ 1045 h 1301"/>
                <a:gd name="T56" fmla="*/ 680 w 1081"/>
                <a:gd name="T57" fmla="*/ 1019 h 1301"/>
                <a:gd name="T58" fmla="*/ 706 w 1081"/>
                <a:gd name="T59" fmla="*/ 1006 h 1301"/>
                <a:gd name="T60" fmla="*/ 762 w 1081"/>
                <a:gd name="T61" fmla="*/ 985 h 1301"/>
                <a:gd name="T62" fmla="*/ 812 w 1081"/>
                <a:gd name="T63" fmla="*/ 972 h 1301"/>
                <a:gd name="T64" fmla="*/ 855 w 1081"/>
                <a:gd name="T65" fmla="*/ 965 h 1301"/>
                <a:gd name="T66" fmla="*/ 894 w 1081"/>
                <a:gd name="T67" fmla="*/ 963 h 1301"/>
                <a:gd name="T68" fmla="*/ 963 w 1081"/>
                <a:gd name="T69" fmla="*/ 972 h 1301"/>
                <a:gd name="T70" fmla="*/ 1021 w 1081"/>
                <a:gd name="T71" fmla="*/ 991 h 1301"/>
                <a:gd name="T72" fmla="*/ 1042 w 1081"/>
                <a:gd name="T73" fmla="*/ 998 h 1301"/>
                <a:gd name="T74" fmla="*/ 1069 w 1081"/>
                <a:gd name="T75" fmla="*/ 1017 h 1301"/>
                <a:gd name="T76" fmla="*/ 1081 w 1081"/>
                <a:gd name="T77" fmla="*/ 1028 h 1301"/>
                <a:gd name="T78" fmla="*/ 1062 w 1081"/>
                <a:gd name="T79" fmla="*/ 978 h 1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81" h="1301">
                  <a:moveTo>
                    <a:pt x="1062" y="978"/>
                  </a:moveTo>
                  <a:lnTo>
                    <a:pt x="655" y="84"/>
                  </a:lnTo>
                  <a:lnTo>
                    <a:pt x="655" y="84"/>
                  </a:lnTo>
                  <a:lnTo>
                    <a:pt x="640" y="69"/>
                  </a:lnTo>
                  <a:lnTo>
                    <a:pt x="624" y="58"/>
                  </a:lnTo>
                  <a:lnTo>
                    <a:pt x="607" y="46"/>
                  </a:lnTo>
                  <a:lnTo>
                    <a:pt x="590" y="37"/>
                  </a:lnTo>
                  <a:lnTo>
                    <a:pt x="573" y="30"/>
                  </a:lnTo>
                  <a:lnTo>
                    <a:pt x="556" y="22"/>
                  </a:lnTo>
                  <a:lnTo>
                    <a:pt x="523" y="11"/>
                  </a:lnTo>
                  <a:lnTo>
                    <a:pt x="487" y="4"/>
                  </a:lnTo>
                  <a:lnTo>
                    <a:pt x="454" y="0"/>
                  </a:lnTo>
                  <a:lnTo>
                    <a:pt x="420" y="0"/>
                  </a:lnTo>
                  <a:lnTo>
                    <a:pt x="390" y="2"/>
                  </a:lnTo>
                  <a:lnTo>
                    <a:pt x="360" y="5"/>
                  </a:lnTo>
                  <a:lnTo>
                    <a:pt x="332" y="9"/>
                  </a:lnTo>
                  <a:lnTo>
                    <a:pt x="288" y="20"/>
                  </a:lnTo>
                  <a:lnTo>
                    <a:pt x="258" y="30"/>
                  </a:lnTo>
                  <a:lnTo>
                    <a:pt x="247" y="33"/>
                  </a:lnTo>
                  <a:lnTo>
                    <a:pt x="247" y="33"/>
                  </a:lnTo>
                  <a:lnTo>
                    <a:pt x="215" y="48"/>
                  </a:lnTo>
                  <a:lnTo>
                    <a:pt x="187" y="63"/>
                  </a:lnTo>
                  <a:lnTo>
                    <a:pt x="161" y="78"/>
                  </a:lnTo>
                  <a:lnTo>
                    <a:pt x="137" y="95"/>
                  </a:lnTo>
                  <a:lnTo>
                    <a:pt x="116" y="112"/>
                  </a:lnTo>
                  <a:lnTo>
                    <a:pt x="97" y="130"/>
                  </a:lnTo>
                  <a:lnTo>
                    <a:pt x="81" y="149"/>
                  </a:lnTo>
                  <a:lnTo>
                    <a:pt x="66" y="168"/>
                  </a:lnTo>
                  <a:lnTo>
                    <a:pt x="53" y="186"/>
                  </a:lnTo>
                  <a:lnTo>
                    <a:pt x="40" y="205"/>
                  </a:lnTo>
                  <a:lnTo>
                    <a:pt x="30" y="222"/>
                  </a:lnTo>
                  <a:lnTo>
                    <a:pt x="21" y="241"/>
                  </a:lnTo>
                  <a:lnTo>
                    <a:pt x="10" y="274"/>
                  </a:lnTo>
                  <a:lnTo>
                    <a:pt x="0" y="304"/>
                  </a:lnTo>
                  <a:lnTo>
                    <a:pt x="26" y="360"/>
                  </a:lnTo>
                  <a:lnTo>
                    <a:pt x="439" y="1261"/>
                  </a:lnTo>
                  <a:lnTo>
                    <a:pt x="439" y="1261"/>
                  </a:lnTo>
                  <a:lnTo>
                    <a:pt x="448" y="1282"/>
                  </a:lnTo>
                  <a:lnTo>
                    <a:pt x="461" y="1301"/>
                  </a:lnTo>
                  <a:lnTo>
                    <a:pt x="461" y="1301"/>
                  </a:lnTo>
                  <a:lnTo>
                    <a:pt x="459" y="1282"/>
                  </a:lnTo>
                  <a:lnTo>
                    <a:pt x="463" y="1259"/>
                  </a:lnTo>
                  <a:lnTo>
                    <a:pt x="463" y="1259"/>
                  </a:lnTo>
                  <a:lnTo>
                    <a:pt x="467" y="1243"/>
                  </a:lnTo>
                  <a:lnTo>
                    <a:pt x="472" y="1224"/>
                  </a:lnTo>
                  <a:lnTo>
                    <a:pt x="480" y="1205"/>
                  </a:lnTo>
                  <a:lnTo>
                    <a:pt x="489" y="1189"/>
                  </a:lnTo>
                  <a:lnTo>
                    <a:pt x="499" y="1170"/>
                  </a:lnTo>
                  <a:lnTo>
                    <a:pt x="510" y="1153"/>
                  </a:lnTo>
                  <a:lnTo>
                    <a:pt x="523" y="1136"/>
                  </a:lnTo>
                  <a:lnTo>
                    <a:pt x="538" y="1119"/>
                  </a:lnTo>
                  <a:lnTo>
                    <a:pt x="553" y="1103"/>
                  </a:lnTo>
                  <a:lnTo>
                    <a:pt x="569" y="1088"/>
                  </a:lnTo>
                  <a:lnTo>
                    <a:pt x="588" y="1073"/>
                  </a:lnTo>
                  <a:lnTo>
                    <a:pt x="609" y="1058"/>
                  </a:lnTo>
                  <a:lnTo>
                    <a:pt x="631" y="1045"/>
                  </a:lnTo>
                  <a:lnTo>
                    <a:pt x="653" y="1030"/>
                  </a:lnTo>
                  <a:lnTo>
                    <a:pt x="680" y="1019"/>
                  </a:lnTo>
                  <a:lnTo>
                    <a:pt x="706" y="1006"/>
                  </a:lnTo>
                  <a:lnTo>
                    <a:pt x="706" y="1006"/>
                  </a:lnTo>
                  <a:lnTo>
                    <a:pt x="734" y="994"/>
                  </a:lnTo>
                  <a:lnTo>
                    <a:pt x="762" y="985"/>
                  </a:lnTo>
                  <a:lnTo>
                    <a:pt x="788" y="978"/>
                  </a:lnTo>
                  <a:lnTo>
                    <a:pt x="812" y="972"/>
                  </a:lnTo>
                  <a:lnTo>
                    <a:pt x="834" y="966"/>
                  </a:lnTo>
                  <a:lnTo>
                    <a:pt x="855" y="965"/>
                  </a:lnTo>
                  <a:lnTo>
                    <a:pt x="875" y="963"/>
                  </a:lnTo>
                  <a:lnTo>
                    <a:pt x="894" y="963"/>
                  </a:lnTo>
                  <a:lnTo>
                    <a:pt x="930" y="965"/>
                  </a:lnTo>
                  <a:lnTo>
                    <a:pt x="963" y="972"/>
                  </a:lnTo>
                  <a:lnTo>
                    <a:pt x="993" y="981"/>
                  </a:lnTo>
                  <a:lnTo>
                    <a:pt x="1021" y="991"/>
                  </a:lnTo>
                  <a:lnTo>
                    <a:pt x="1021" y="991"/>
                  </a:lnTo>
                  <a:lnTo>
                    <a:pt x="1042" y="998"/>
                  </a:lnTo>
                  <a:lnTo>
                    <a:pt x="1056" y="1008"/>
                  </a:lnTo>
                  <a:lnTo>
                    <a:pt x="1069" y="1017"/>
                  </a:lnTo>
                  <a:lnTo>
                    <a:pt x="1081" y="1028"/>
                  </a:lnTo>
                  <a:lnTo>
                    <a:pt x="1081" y="1028"/>
                  </a:lnTo>
                  <a:lnTo>
                    <a:pt x="1073" y="1004"/>
                  </a:lnTo>
                  <a:lnTo>
                    <a:pt x="1062" y="978"/>
                  </a:lnTo>
                  <a:lnTo>
                    <a:pt x="1062" y="978"/>
                  </a:lnTo>
                  <a:close/>
                </a:path>
              </a:pathLst>
            </a:custGeom>
            <a:solidFill>
              <a:srgbClr val="FE91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24" name="Freeform 237"/>
            <p:cNvSpPr/>
            <p:nvPr/>
          </p:nvSpPr>
          <p:spPr bwMode="auto">
            <a:xfrm>
              <a:off x="4641850" y="7119938"/>
              <a:ext cx="587375" cy="420688"/>
            </a:xfrm>
            <a:custGeom>
              <a:avLst/>
              <a:gdLst>
                <a:gd name="T0" fmla="*/ 333 w 741"/>
                <a:gd name="T1" fmla="*/ 259 h 530"/>
                <a:gd name="T2" fmla="*/ 374 w 741"/>
                <a:gd name="T3" fmla="*/ 246 h 530"/>
                <a:gd name="T4" fmla="*/ 446 w 741"/>
                <a:gd name="T5" fmla="*/ 231 h 530"/>
                <a:gd name="T6" fmla="*/ 506 w 741"/>
                <a:gd name="T7" fmla="*/ 226 h 530"/>
                <a:gd name="T8" fmla="*/ 573 w 741"/>
                <a:gd name="T9" fmla="*/ 230 h 530"/>
                <a:gd name="T10" fmla="*/ 642 w 741"/>
                <a:gd name="T11" fmla="*/ 248 h 530"/>
                <a:gd name="T12" fmla="*/ 676 w 741"/>
                <a:gd name="T13" fmla="*/ 263 h 530"/>
                <a:gd name="T14" fmla="*/ 710 w 741"/>
                <a:gd name="T15" fmla="*/ 284 h 530"/>
                <a:gd name="T16" fmla="*/ 741 w 741"/>
                <a:gd name="T17" fmla="*/ 310 h 530"/>
                <a:gd name="T18" fmla="*/ 650 w 741"/>
                <a:gd name="T19" fmla="*/ 106 h 530"/>
                <a:gd name="T20" fmla="*/ 637 w 741"/>
                <a:gd name="T21" fmla="*/ 86 h 530"/>
                <a:gd name="T22" fmla="*/ 611 w 741"/>
                <a:gd name="T23" fmla="*/ 58 h 530"/>
                <a:gd name="T24" fmla="*/ 575 w 741"/>
                <a:gd name="T25" fmla="*/ 34 h 530"/>
                <a:gd name="T26" fmla="*/ 529 w 741"/>
                <a:gd name="T27" fmla="*/ 15 h 530"/>
                <a:gd name="T28" fmla="*/ 474 w 741"/>
                <a:gd name="T29" fmla="*/ 2 h 530"/>
                <a:gd name="T30" fmla="*/ 445 w 741"/>
                <a:gd name="T31" fmla="*/ 0 h 530"/>
                <a:gd name="T32" fmla="*/ 379 w 741"/>
                <a:gd name="T33" fmla="*/ 2 h 530"/>
                <a:gd name="T34" fmla="*/ 312 w 741"/>
                <a:gd name="T35" fmla="*/ 17 h 530"/>
                <a:gd name="T36" fmla="*/ 247 w 741"/>
                <a:gd name="T37" fmla="*/ 41 h 530"/>
                <a:gd name="T38" fmla="*/ 215 w 741"/>
                <a:gd name="T39" fmla="*/ 54 h 530"/>
                <a:gd name="T40" fmla="*/ 187 w 741"/>
                <a:gd name="T41" fmla="*/ 119 h 530"/>
                <a:gd name="T42" fmla="*/ 139 w 741"/>
                <a:gd name="T43" fmla="*/ 185 h 530"/>
                <a:gd name="T44" fmla="*/ 77 w 741"/>
                <a:gd name="T45" fmla="*/ 252 h 530"/>
                <a:gd name="T46" fmla="*/ 0 w 741"/>
                <a:gd name="T47" fmla="*/ 315 h 530"/>
                <a:gd name="T48" fmla="*/ 0 w 741"/>
                <a:gd name="T49" fmla="*/ 325 h 530"/>
                <a:gd name="T50" fmla="*/ 0 w 741"/>
                <a:gd name="T51" fmla="*/ 328 h 530"/>
                <a:gd name="T52" fmla="*/ 2 w 741"/>
                <a:gd name="T53" fmla="*/ 341 h 530"/>
                <a:gd name="T54" fmla="*/ 77 w 741"/>
                <a:gd name="T55" fmla="*/ 509 h 530"/>
                <a:gd name="T56" fmla="*/ 86 w 741"/>
                <a:gd name="T57" fmla="*/ 530 h 530"/>
                <a:gd name="T58" fmla="*/ 107 w 741"/>
                <a:gd name="T59" fmla="*/ 467 h 530"/>
                <a:gd name="T60" fmla="*/ 126 w 741"/>
                <a:gd name="T61" fmla="*/ 431 h 530"/>
                <a:gd name="T62" fmla="*/ 152 w 741"/>
                <a:gd name="T63" fmla="*/ 394 h 530"/>
                <a:gd name="T64" fmla="*/ 183 w 741"/>
                <a:gd name="T65" fmla="*/ 356 h 530"/>
                <a:gd name="T66" fmla="*/ 223 w 741"/>
                <a:gd name="T67" fmla="*/ 321 h 530"/>
                <a:gd name="T68" fmla="*/ 273 w 741"/>
                <a:gd name="T69" fmla="*/ 289 h 530"/>
                <a:gd name="T70" fmla="*/ 333 w 741"/>
                <a:gd name="T71" fmla="*/ 259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41" h="530">
                  <a:moveTo>
                    <a:pt x="333" y="259"/>
                  </a:moveTo>
                  <a:lnTo>
                    <a:pt x="333" y="259"/>
                  </a:lnTo>
                  <a:lnTo>
                    <a:pt x="344" y="256"/>
                  </a:lnTo>
                  <a:lnTo>
                    <a:pt x="374" y="246"/>
                  </a:lnTo>
                  <a:lnTo>
                    <a:pt x="418" y="235"/>
                  </a:lnTo>
                  <a:lnTo>
                    <a:pt x="446" y="231"/>
                  </a:lnTo>
                  <a:lnTo>
                    <a:pt x="476" y="228"/>
                  </a:lnTo>
                  <a:lnTo>
                    <a:pt x="506" y="226"/>
                  </a:lnTo>
                  <a:lnTo>
                    <a:pt x="540" y="226"/>
                  </a:lnTo>
                  <a:lnTo>
                    <a:pt x="573" y="230"/>
                  </a:lnTo>
                  <a:lnTo>
                    <a:pt x="609" y="237"/>
                  </a:lnTo>
                  <a:lnTo>
                    <a:pt x="642" y="248"/>
                  </a:lnTo>
                  <a:lnTo>
                    <a:pt x="659" y="256"/>
                  </a:lnTo>
                  <a:lnTo>
                    <a:pt x="676" y="263"/>
                  </a:lnTo>
                  <a:lnTo>
                    <a:pt x="693" y="272"/>
                  </a:lnTo>
                  <a:lnTo>
                    <a:pt x="710" y="284"/>
                  </a:lnTo>
                  <a:lnTo>
                    <a:pt x="726" y="295"/>
                  </a:lnTo>
                  <a:lnTo>
                    <a:pt x="741" y="310"/>
                  </a:lnTo>
                  <a:lnTo>
                    <a:pt x="650" y="106"/>
                  </a:lnTo>
                  <a:lnTo>
                    <a:pt x="650" y="106"/>
                  </a:lnTo>
                  <a:lnTo>
                    <a:pt x="637" y="86"/>
                  </a:lnTo>
                  <a:lnTo>
                    <a:pt x="637" y="86"/>
                  </a:lnTo>
                  <a:lnTo>
                    <a:pt x="626" y="71"/>
                  </a:lnTo>
                  <a:lnTo>
                    <a:pt x="611" y="58"/>
                  </a:lnTo>
                  <a:lnTo>
                    <a:pt x="594" y="45"/>
                  </a:lnTo>
                  <a:lnTo>
                    <a:pt x="575" y="34"/>
                  </a:lnTo>
                  <a:lnTo>
                    <a:pt x="553" y="24"/>
                  </a:lnTo>
                  <a:lnTo>
                    <a:pt x="529" y="15"/>
                  </a:lnTo>
                  <a:lnTo>
                    <a:pt x="502" y="9"/>
                  </a:lnTo>
                  <a:lnTo>
                    <a:pt x="474" y="2"/>
                  </a:lnTo>
                  <a:lnTo>
                    <a:pt x="474" y="2"/>
                  </a:lnTo>
                  <a:lnTo>
                    <a:pt x="445" y="0"/>
                  </a:lnTo>
                  <a:lnTo>
                    <a:pt x="413" y="0"/>
                  </a:lnTo>
                  <a:lnTo>
                    <a:pt x="379" y="2"/>
                  </a:lnTo>
                  <a:lnTo>
                    <a:pt x="346" y="9"/>
                  </a:lnTo>
                  <a:lnTo>
                    <a:pt x="312" y="17"/>
                  </a:lnTo>
                  <a:lnTo>
                    <a:pt x="280" y="28"/>
                  </a:lnTo>
                  <a:lnTo>
                    <a:pt x="247" y="41"/>
                  </a:lnTo>
                  <a:lnTo>
                    <a:pt x="215" y="54"/>
                  </a:lnTo>
                  <a:lnTo>
                    <a:pt x="215" y="54"/>
                  </a:lnTo>
                  <a:lnTo>
                    <a:pt x="204" y="86"/>
                  </a:lnTo>
                  <a:lnTo>
                    <a:pt x="187" y="119"/>
                  </a:lnTo>
                  <a:lnTo>
                    <a:pt x="165" y="153"/>
                  </a:lnTo>
                  <a:lnTo>
                    <a:pt x="139" y="185"/>
                  </a:lnTo>
                  <a:lnTo>
                    <a:pt x="111" y="218"/>
                  </a:lnTo>
                  <a:lnTo>
                    <a:pt x="77" y="252"/>
                  </a:lnTo>
                  <a:lnTo>
                    <a:pt x="40" y="284"/>
                  </a:lnTo>
                  <a:lnTo>
                    <a:pt x="0" y="315"/>
                  </a:lnTo>
                  <a:lnTo>
                    <a:pt x="0" y="315"/>
                  </a:lnTo>
                  <a:lnTo>
                    <a:pt x="0" y="325"/>
                  </a:lnTo>
                  <a:lnTo>
                    <a:pt x="0" y="325"/>
                  </a:lnTo>
                  <a:lnTo>
                    <a:pt x="0" y="328"/>
                  </a:lnTo>
                  <a:lnTo>
                    <a:pt x="0" y="328"/>
                  </a:lnTo>
                  <a:lnTo>
                    <a:pt x="2" y="341"/>
                  </a:lnTo>
                  <a:lnTo>
                    <a:pt x="6" y="355"/>
                  </a:lnTo>
                  <a:lnTo>
                    <a:pt x="77" y="509"/>
                  </a:lnTo>
                  <a:lnTo>
                    <a:pt x="86" y="530"/>
                  </a:lnTo>
                  <a:lnTo>
                    <a:pt x="86" y="530"/>
                  </a:lnTo>
                  <a:lnTo>
                    <a:pt x="96" y="500"/>
                  </a:lnTo>
                  <a:lnTo>
                    <a:pt x="107" y="467"/>
                  </a:lnTo>
                  <a:lnTo>
                    <a:pt x="116" y="448"/>
                  </a:lnTo>
                  <a:lnTo>
                    <a:pt x="126" y="431"/>
                  </a:lnTo>
                  <a:lnTo>
                    <a:pt x="139" y="412"/>
                  </a:lnTo>
                  <a:lnTo>
                    <a:pt x="152" y="394"/>
                  </a:lnTo>
                  <a:lnTo>
                    <a:pt x="167" y="375"/>
                  </a:lnTo>
                  <a:lnTo>
                    <a:pt x="183" y="356"/>
                  </a:lnTo>
                  <a:lnTo>
                    <a:pt x="202" y="338"/>
                  </a:lnTo>
                  <a:lnTo>
                    <a:pt x="223" y="321"/>
                  </a:lnTo>
                  <a:lnTo>
                    <a:pt x="247" y="304"/>
                  </a:lnTo>
                  <a:lnTo>
                    <a:pt x="273" y="289"/>
                  </a:lnTo>
                  <a:lnTo>
                    <a:pt x="301" y="274"/>
                  </a:lnTo>
                  <a:lnTo>
                    <a:pt x="333" y="259"/>
                  </a:lnTo>
                  <a:lnTo>
                    <a:pt x="333" y="2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25" name="Freeform 238"/>
            <p:cNvSpPr>
              <a:spLocks noEditPoints="1"/>
            </p:cNvSpPr>
            <p:nvPr/>
          </p:nvSpPr>
          <p:spPr bwMode="auto">
            <a:xfrm>
              <a:off x="4606925" y="7086600"/>
              <a:ext cx="720725" cy="554038"/>
            </a:xfrm>
            <a:custGeom>
              <a:avLst/>
              <a:gdLst>
                <a:gd name="T0" fmla="*/ 9 w 906"/>
                <a:gd name="T1" fmla="*/ 412 h 698"/>
                <a:gd name="T2" fmla="*/ 1 w 906"/>
                <a:gd name="T3" fmla="*/ 371 h 698"/>
                <a:gd name="T4" fmla="*/ 0 w 906"/>
                <a:gd name="T5" fmla="*/ 338 h 698"/>
                <a:gd name="T6" fmla="*/ 56 w 906"/>
                <a:gd name="T7" fmla="*/ 295 h 698"/>
                <a:gd name="T8" fmla="*/ 147 w 906"/>
                <a:gd name="T9" fmla="*/ 203 h 698"/>
                <a:gd name="T10" fmla="*/ 207 w 906"/>
                <a:gd name="T11" fmla="*/ 114 h 698"/>
                <a:gd name="T12" fmla="*/ 240 w 906"/>
                <a:gd name="T13" fmla="*/ 60 h 698"/>
                <a:gd name="T14" fmla="*/ 300 w 906"/>
                <a:gd name="T15" fmla="*/ 34 h 698"/>
                <a:gd name="T16" fmla="*/ 390 w 906"/>
                <a:gd name="T17" fmla="*/ 9 h 698"/>
                <a:gd name="T18" fmla="*/ 472 w 906"/>
                <a:gd name="T19" fmla="*/ 0 h 698"/>
                <a:gd name="T20" fmla="*/ 522 w 906"/>
                <a:gd name="T21" fmla="*/ 6 h 698"/>
                <a:gd name="T22" fmla="*/ 585 w 906"/>
                <a:gd name="T23" fmla="*/ 21 h 698"/>
                <a:gd name="T24" fmla="*/ 662 w 906"/>
                <a:gd name="T25" fmla="*/ 56 h 698"/>
                <a:gd name="T26" fmla="*/ 714 w 906"/>
                <a:gd name="T27" fmla="*/ 106 h 698"/>
                <a:gd name="T28" fmla="*/ 729 w 906"/>
                <a:gd name="T29" fmla="*/ 133 h 698"/>
                <a:gd name="T30" fmla="*/ 755 w 906"/>
                <a:gd name="T31" fmla="*/ 383 h 698"/>
                <a:gd name="T32" fmla="*/ 690 w 906"/>
                <a:gd name="T33" fmla="*/ 338 h 698"/>
                <a:gd name="T34" fmla="*/ 613 w 906"/>
                <a:gd name="T35" fmla="*/ 315 h 698"/>
                <a:gd name="T36" fmla="*/ 556 w 906"/>
                <a:gd name="T37" fmla="*/ 310 h 698"/>
                <a:gd name="T38" fmla="*/ 464 w 906"/>
                <a:gd name="T39" fmla="*/ 319 h 698"/>
                <a:gd name="T40" fmla="*/ 391 w 906"/>
                <a:gd name="T41" fmla="*/ 342 h 698"/>
                <a:gd name="T42" fmla="*/ 335 w 906"/>
                <a:gd name="T43" fmla="*/ 368 h 698"/>
                <a:gd name="T44" fmla="*/ 272 w 906"/>
                <a:gd name="T45" fmla="*/ 412 h 698"/>
                <a:gd name="T46" fmla="*/ 225 w 906"/>
                <a:gd name="T47" fmla="*/ 463 h 698"/>
                <a:gd name="T48" fmla="*/ 188 w 906"/>
                <a:gd name="T49" fmla="*/ 526 h 698"/>
                <a:gd name="T50" fmla="*/ 141 w 906"/>
                <a:gd name="T51" fmla="*/ 698 h 698"/>
                <a:gd name="T52" fmla="*/ 125 w 906"/>
                <a:gd name="T53" fmla="*/ 467 h 698"/>
                <a:gd name="T54" fmla="*/ 182 w 906"/>
                <a:gd name="T55" fmla="*/ 384 h 698"/>
                <a:gd name="T56" fmla="*/ 274 w 906"/>
                <a:gd name="T57" fmla="*/ 308 h 698"/>
                <a:gd name="T58" fmla="*/ 360 w 906"/>
                <a:gd name="T59" fmla="*/ 265 h 698"/>
                <a:gd name="T60" fmla="*/ 418 w 906"/>
                <a:gd name="T61" fmla="*/ 246 h 698"/>
                <a:gd name="T62" fmla="*/ 516 w 906"/>
                <a:gd name="T63" fmla="*/ 230 h 698"/>
                <a:gd name="T64" fmla="*/ 591 w 906"/>
                <a:gd name="T65" fmla="*/ 230 h 698"/>
                <a:gd name="T66" fmla="*/ 692 w 906"/>
                <a:gd name="T67" fmla="*/ 250 h 698"/>
                <a:gd name="T68" fmla="*/ 645 w 906"/>
                <a:gd name="T69" fmla="*/ 153 h 698"/>
                <a:gd name="T70" fmla="*/ 625 w 906"/>
                <a:gd name="T71" fmla="*/ 131 h 698"/>
                <a:gd name="T72" fmla="*/ 576 w 906"/>
                <a:gd name="T73" fmla="*/ 105 h 698"/>
                <a:gd name="T74" fmla="*/ 509 w 906"/>
                <a:gd name="T75" fmla="*/ 86 h 698"/>
                <a:gd name="T76" fmla="*/ 462 w 906"/>
                <a:gd name="T77" fmla="*/ 84 h 698"/>
                <a:gd name="T78" fmla="*/ 380 w 906"/>
                <a:gd name="T79" fmla="*/ 95 h 698"/>
                <a:gd name="T80" fmla="*/ 291 w 906"/>
                <a:gd name="T81" fmla="*/ 127 h 698"/>
                <a:gd name="T82" fmla="*/ 259 w 906"/>
                <a:gd name="T83" fmla="*/ 190 h 698"/>
                <a:gd name="T84" fmla="*/ 186 w 906"/>
                <a:gd name="T85" fmla="*/ 286 h 698"/>
                <a:gd name="T86" fmla="*/ 85 w 906"/>
                <a:gd name="T87" fmla="*/ 377 h 698"/>
                <a:gd name="T88" fmla="*/ 87 w 906"/>
                <a:gd name="T89" fmla="*/ 383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06" h="698">
                  <a:moveTo>
                    <a:pt x="141" y="698"/>
                  </a:moveTo>
                  <a:lnTo>
                    <a:pt x="9" y="412"/>
                  </a:lnTo>
                  <a:lnTo>
                    <a:pt x="9" y="412"/>
                  </a:lnTo>
                  <a:lnTo>
                    <a:pt x="5" y="394"/>
                  </a:lnTo>
                  <a:lnTo>
                    <a:pt x="1" y="375"/>
                  </a:lnTo>
                  <a:lnTo>
                    <a:pt x="1" y="371"/>
                  </a:lnTo>
                  <a:lnTo>
                    <a:pt x="1" y="371"/>
                  </a:lnTo>
                  <a:lnTo>
                    <a:pt x="0" y="358"/>
                  </a:lnTo>
                  <a:lnTo>
                    <a:pt x="0" y="338"/>
                  </a:lnTo>
                  <a:lnTo>
                    <a:pt x="16" y="325"/>
                  </a:lnTo>
                  <a:lnTo>
                    <a:pt x="16" y="325"/>
                  </a:lnTo>
                  <a:lnTo>
                    <a:pt x="56" y="295"/>
                  </a:lnTo>
                  <a:lnTo>
                    <a:pt x="89" y="265"/>
                  </a:lnTo>
                  <a:lnTo>
                    <a:pt x="121" y="235"/>
                  </a:lnTo>
                  <a:lnTo>
                    <a:pt x="147" y="203"/>
                  </a:lnTo>
                  <a:lnTo>
                    <a:pt x="171" y="174"/>
                  </a:lnTo>
                  <a:lnTo>
                    <a:pt x="192" y="144"/>
                  </a:lnTo>
                  <a:lnTo>
                    <a:pt x="207" y="114"/>
                  </a:lnTo>
                  <a:lnTo>
                    <a:pt x="218" y="84"/>
                  </a:lnTo>
                  <a:lnTo>
                    <a:pt x="223" y="67"/>
                  </a:lnTo>
                  <a:lnTo>
                    <a:pt x="240" y="60"/>
                  </a:lnTo>
                  <a:lnTo>
                    <a:pt x="240" y="60"/>
                  </a:lnTo>
                  <a:lnTo>
                    <a:pt x="270" y="47"/>
                  </a:lnTo>
                  <a:lnTo>
                    <a:pt x="300" y="34"/>
                  </a:lnTo>
                  <a:lnTo>
                    <a:pt x="330" y="24"/>
                  </a:lnTo>
                  <a:lnTo>
                    <a:pt x="360" y="17"/>
                  </a:lnTo>
                  <a:lnTo>
                    <a:pt x="390" y="9"/>
                  </a:lnTo>
                  <a:lnTo>
                    <a:pt x="418" y="4"/>
                  </a:lnTo>
                  <a:lnTo>
                    <a:pt x="446" y="2"/>
                  </a:lnTo>
                  <a:lnTo>
                    <a:pt x="472" y="0"/>
                  </a:lnTo>
                  <a:lnTo>
                    <a:pt x="472" y="0"/>
                  </a:lnTo>
                  <a:lnTo>
                    <a:pt x="498" y="2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56" y="11"/>
                  </a:lnTo>
                  <a:lnTo>
                    <a:pt x="585" y="21"/>
                  </a:lnTo>
                  <a:lnTo>
                    <a:pt x="613" y="30"/>
                  </a:lnTo>
                  <a:lnTo>
                    <a:pt x="640" y="43"/>
                  </a:lnTo>
                  <a:lnTo>
                    <a:pt x="662" y="56"/>
                  </a:lnTo>
                  <a:lnTo>
                    <a:pt x="681" y="71"/>
                  </a:lnTo>
                  <a:lnTo>
                    <a:pt x="699" y="88"/>
                  </a:lnTo>
                  <a:lnTo>
                    <a:pt x="714" y="106"/>
                  </a:lnTo>
                  <a:lnTo>
                    <a:pt x="714" y="106"/>
                  </a:lnTo>
                  <a:lnTo>
                    <a:pt x="722" y="119"/>
                  </a:lnTo>
                  <a:lnTo>
                    <a:pt x="729" y="133"/>
                  </a:lnTo>
                  <a:lnTo>
                    <a:pt x="906" y="523"/>
                  </a:lnTo>
                  <a:lnTo>
                    <a:pt x="755" y="383"/>
                  </a:lnTo>
                  <a:lnTo>
                    <a:pt x="755" y="383"/>
                  </a:lnTo>
                  <a:lnTo>
                    <a:pt x="735" y="366"/>
                  </a:lnTo>
                  <a:lnTo>
                    <a:pt x="714" y="351"/>
                  </a:lnTo>
                  <a:lnTo>
                    <a:pt x="690" y="338"/>
                  </a:lnTo>
                  <a:lnTo>
                    <a:pt x="666" y="328"/>
                  </a:lnTo>
                  <a:lnTo>
                    <a:pt x="640" y="321"/>
                  </a:lnTo>
                  <a:lnTo>
                    <a:pt x="613" y="315"/>
                  </a:lnTo>
                  <a:lnTo>
                    <a:pt x="585" y="312"/>
                  </a:lnTo>
                  <a:lnTo>
                    <a:pt x="556" y="310"/>
                  </a:lnTo>
                  <a:lnTo>
                    <a:pt x="556" y="310"/>
                  </a:lnTo>
                  <a:lnTo>
                    <a:pt x="522" y="312"/>
                  </a:lnTo>
                  <a:lnTo>
                    <a:pt x="492" y="315"/>
                  </a:lnTo>
                  <a:lnTo>
                    <a:pt x="464" y="319"/>
                  </a:lnTo>
                  <a:lnTo>
                    <a:pt x="440" y="325"/>
                  </a:lnTo>
                  <a:lnTo>
                    <a:pt x="404" y="336"/>
                  </a:lnTo>
                  <a:lnTo>
                    <a:pt x="391" y="342"/>
                  </a:lnTo>
                  <a:lnTo>
                    <a:pt x="391" y="342"/>
                  </a:lnTo>
                  <a:lnTo>
                    <a:pt x="362" y="353"/>
                  </a:lnTo>
                  <a:lnTo>
                    <a:pt x="335" y="368"/>
                  </a:lnTo>
                  <a:lnTo>
                    <a:pt x="313" y="381"/>
                  </a:lnTo>
                  <a:lnTo>
                    <a:pt x="291" y="398"/>
                  </a:lnTo>
                  <a:lnTo>
                    <a:pt x="272" y="412"/>
                  </a:lnTo>
                  <a:lnTo>
                    <a:pt x="255" y="429"/>
                  </a:lnTo>
                  <a:lnTo>
                    <a:pt x="238" y="446"/>
                  </a:lnTo>
                  <a:lnTo>
                    <a:pt x="225" y="463"/>
                  </a:lnTo>
                  <a:lnTo>
                    <a:pt x="214" y="478"/>
                  </a:lnTo>
                  <a:lnTo>
                    <a:pt x="203" y="495"/>
                  </a:lnTo>
                  <a:lnTo>
                    <a:pt x="188" y="526"/>
                  </a:lnTo>
                  <a:lnTo>
                    <a:pt x="175" y="556"/>
                  </a:lnTo>
                  <a:lnTo>
                    <a:pt x="169" y="582"/>
                  </a:lnTo>
                  <a:lnTo>
                    <a:pt x="141" y="698"/>
                  </a:lnTo>
                  <a:close/>
                  <a:moveTo>
                    <a:pt x="87" y="383"/>
                  </a:moveTo>
                  <a:lnTo>
                    <a:pt x="125" y="467"/>
                  </a:lnTo>
                  <a:lnTo>
                    <a:pt x="125" y="467"/>
                  </a:lnTo>
                  <a:lnTo>
                    <a:pt x="141" y="439"/>
                  </a:lnTo>
                  <a:lnTo>
                    <a:pt x="160" y="412"/>
                  </a:lnTo>
                  <a:lnTo>
                    <a:pt x="182" y="384"/>
                  </a:lnTo>
                  <a:lnTo>
                    <a:pt x="209" y="358"/>
                  </a:lnTo>
                  <a:lnTo>
                    <a:pt x="238" y="332"/>
                  </a:lnTo>
                  <a:lnTo>
                    <a:pt x="274" y="308"/>
                  </a:lnTo>
                  <a:lnTo>
                    <a:pt x="315" y="286"/>
                  </a:lnTo>
                  <a:lnTo>
                    <a:pt x="335" y="274"/>
                  </a:lnTo>
                  <a:lnTo>
                    <a:pt x="360" y="265"/>
                  </a:lnTo>
                  <a:lnTo>
                    <a:pt x="360" y="265"/>
                  </a:lnTo>
                  <a:lnTo>
                    <a:pt x="376" y="258"/>
                  </a:lnTo>
                  <a:lnTo>
                    <a:pt x="418" y="246"/>
                  </a:lnTo>
                  <a:lnTo>
                    <a:pt x="447" y="239"/>
                  </a:lnTo>
                  <a:lnTo>
                    <a:pt x="479" y="233"/>
                  </a:lnTo>
                  <a:lnTo>
                    <a:pt x="516" y="230"/>
                  </a:lnTo>
                  <a:lnTo>
                    <a:pt x="556" y="228"/>
                  </a:lnTo>
                  <a:lnTo>
                    <a:pt x="556" y="228"/>
                  </a:lnTo>
                  <a:lnTo>
                    <a:pt x="591" y="230"/>
                  </a:lnTo>
                  <a:lnTo>
                    <a:pt x="627" y="233"/>
                  </a:lnTo>
                  <a:lnTo>
                    <a:pt x="660" y="239"/>
                  </a:lnTo>
                  <a:lnTo>
                    <a:pt x="692" y="250"/>
                  </a:lnTo>
                  <a:lnTo>
                    <a:pt x="655" y="166"/>
                  </a:lnTo>
                  <a:lnTo>
                    <a:pt x="655" y="166"/>
                  </a:lnTo>
                  <a:lnTo>
                    <a:pt x="645" y="153"/>
                  </a:lnTo>
                  <a:lnTo>
                    <a:pt x="645" y="153"/>
                  </a:lnTo>
                  <a:lnTo>
                    <a:pt x="636" y="142"/>
                  </a:lnTo>
                  <a:lnTo>
                    <a:pt x="625" y="131"/>
                  </a:lnTo>
                  <a:lnTo>
                    <a:pt x="610" y="121"/>
                  </a:lnTo>
                  <a:lnTo>
                    <a:pt x="595" y="112"/>
                  </a:lnTo>
                  <a:lnTo>
                    <a:pt x="576" y="105"/>
                  </a:lnTo>
                  <a:lnTo>
                    <a:pt x="556" y="97"/>
                  </a:lnTo>
                  <a:lnTo>
                    <a:pt x="533" y="91"/>
                  </a:lnTo>
                  <a:lnTo>
                    <a:pt x="509" y="86"/>
                  </a:lnTo>
                  <a:lnTo>
                    <a:pt x="509" y="86"/>
                  </a:lnTo>
                  <a:lnTo>
                    <a:pt x="487" y="84"/>
                  </a:lnTo>
                  <a:lnTo>
                    <a:pt x="462" y="84"/>
                  </a:lnTo>
                  <a:lnTo>
                    <a:pt x="436" y="86"/>
                  </a:lnTo>
                  <a:lnTo>
                    <a:pt x="408" y="90"/>
                  </a:lnTo>
                  <a:lnTo>
                    <a:pt x="380" y="95"/>
                  </a:lnTo>
                  <a:lnTo>
                    <a:pt x="350" y="105"/>
                  </a:lnTo>
                  <a:lnTo>
                    <a:pt x="321" y="116"/>
                  </a:lnTo>
                  <a:lnTo>
                    <a:pt x="291" y="127"/>
                  </a:lnTo>
                  <a:lnTo>
                    <a:pt x="291" y="127"/>
                  </a:lnTo>
                  <a:lnTo>
                    <a:pt x="278" y="159"/>
                  </a:lnTo>
                  <a:lnTo>
                    <a:pt x="259" y="190"/>
                  </a:lnTo>
                  <a:lnTo>
                    <a:pt x="238" y="222"/>
                  </a:lnTo>
                  <a:lnTo>
                    <a:pt x="214" y="254"/>
                  </a:lnTo>
                  <a:lnTo>
                    <a:pt x="186" y="286"/>
                  </a:lnTo>
                  <a:lnTo>
                    <a:pt x="156" y="315"/>
                  </a:lnTo>
                  <a:lnTo>
                    <a:pt x="123" y="347"/>
                  </a:lnTo>
                  <a:lnTo>
                    <a:pt x="85" y="377"/>
                  </a:lnTo>
                  <a:lnTo>
                    <a:pt x="85" y="377"/>
                  </a:lnTo>
                  <a:lnTo>
                    <a:pt x="87" y="383"/>
                  </a:lnTo>
                  <a:lnTo>
                    <a:pt x="87" y="3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26" name="Freeform 242"/>
            <p:cNvSpPr/>
            <p:nvPr/>
          </p:nvSpPr>
          <p:spPr bwMode="auto">
            <a:xfrm>
              <a:off x="3613150" y="6427788"/>
              <a:ext cx="1203325" cy="2498725"/>
            </a:xfrm>
            <a:custGeom>
              <a:avLst/>
              <a:gdLst>
                <a:gd name="T0" fmla="*/ 1373 w 1515"/>
                <a:gd name="T1" fmla="*/ 1119 h 3148"/>
                <a:gd name="T2" fmla="*/ 1485 w 1515"/>
                <a:gd name="T3" fmla="*/ 985 h 3148"/>
                <a:gd name="T4" fmla="*/ 1515 w 1515"/>
                <a:gd name="T5" fmla="*/ 895 h 3148"/>
                <a:gd name="T6" fmla="*/ 1490 w 1515"/>
                <a:gd name="T7" fmla="*/ 826 h 3148"/>
                <a:gd name="T8" fmla="*/ 1447 w 1515"/>
                <a:gd name="T9" fmla="*/ 795 h 3148"/>
                <a:gd name="T10" fmla="*/ 1392 w 1515"/>
                <a:gd name="T11" fmla="*/ 789 h 3148"/>
                <a:gd name="T12" fmla="*/ 1231 w 1515"/>
                <a:gd name="T13" fmla="*/ 866 h 3148"/>
                <a:gd name="T14" fmla="*/ 1030 w 1515"/>
                <a:gd name="T15" fmla="*/ 970 h 3148"/>
                <a:gd name="T16" fmla="*/ 1104 w 1515"/>
                <a:gd name="T17" fmla="*/ 892 h 3148"/>
                <a:gd name="T18" fmla="*/ 1173 w 1515"/>
                <a:gd name="T19" fmla="*/ 776 h 3148"/>
                <a:gd name="T20" fmla="*/ 1207 w 1515"/>
                <a:gd name="T21" fmla="*/ 643 h 3148"/>
                <a:gd name="T22" fmla="*/ 1207 w 1515"/>
                <a:gd name="T23" fmla="*/ 528 h 3148"/>
                <a:gd name="T24" fmla="*/ 1173 w 1515"/>
                <a:gd name="T25" fmla="*/ 390 h 3148"/>
                <a:gd name="T26" fmla="*/ 1108 w 1515"/>
                <a:gd name="T27" fmla="*/ 265 h 3148"/>
                <a:gd name="T28" fmla="*/ 1015 w 1515"/>
                <a:gd name="T29" fmla="*/ 156 h 3148"/>
                <a:gd name="T30" fmla="*/ 899 w 1515"/>
                <a:gd name="T31" fmla="*/ 74 h 3148"/>
                <a:gd name="T32" fmla="*/ 768 w 1515"/>
                <a:gd name="T33" fmla="*/ 18 h 3148"/>
                <a:gd name="T34" fmla="*/ 626 w 1515"/>
                <a:gd name="T35" fmla="*/ 0 h 3148"/>
                <a:gd name="T36" fmla="*/ 515 w 1515"/>
                <a:gd name="T37" fmla="*/ 11 h 3148"/>
                <a:gd name="T38" fmla="*/ 386 w 1515"/>
                <a:gd name="T39" fmla="*/ 54 h 3148"/>
                <a:gd name="T40" fmla="*/ 272 w 1515"/>
                <a:gd name="T41" fmla="*/ 127 h 3148"/>
                <a:gd name="T42" fmla="*/ 181 w 1515"/>
                <a:gd name="T43" fmla="*/ 224 h 3148"/>
                <a:gd name="T44" fmla="*/ 113 w 1515"/>
                <a:gd name="T45" fmla="*/ 339 h 3148"/>
                <a:gd name="T46" fmla="*/ 76 w 1515"/>
                <a:gd name="T47" fmla="*/ 472 h 3148"/>
                <a:gd name="T48" fmla="*/ 70 w 1515"/>
                <a:gd name="T49" fmla="*/ 599 h 3148"/>
                <a:gd name="T50" fmla="*/ 123 w 1515"/>
                <a:gd name="T51" fmla="*/ 795 h 3148"/>
                <a:gd name="T52" fmla="*/ 235 w 1515"/>
                <a:gd name="T53" fmla="*/ 953 h 3148"/>
                <a:gd name="T54" fmla="*/ 397 w 1515"/>
                <a:gd name="T55" fmla="*/ 1065 h 3148"/>
                <a:gd name="T56" fmla="*/ 268 w 1515"/>
                <a:gd name="T57" fmla="*/ 1164 h 3148"/>
                <a:gd name="T58" fmla="*/ 130 w 1515"/>
                <a:gd name="T59" fmla="*/ 1334 h 3148"/>
                <a:gd name="T60" fmla="*/ 59 w 1515"/>
                <a:gd name="T61" fmla="*/ 1483 h 3148"/>
                <a:gd name="T62" fmla="*/ 13 w 1515"/>
                <a:gd name="T63" fmla="*/ 1670 h 3148"/>
                <a:gd name="T64" fmla="*/ 1 w 1515"/>
                <a:gd name="T65" fmla="*/ 1894 h 3148"/>
                <a:gd name="T66" fmla="*/ 18 w 1515"/>
                <a:gd name="T67" fmla="*/ 2064 h 3148"/>
                <a:gd name="T68" fmla="*/ 93 w 1515"/>
                <a:gd name="T69" fmla="*/ 2413 h 3148"/>
                <a:gd name="T70" fmla="*/ 285 w 1515"/>
                <a:gd name="T71" fmla="*/ 2982 h 3148"/>
                <a:gd name="T72" fmla="*/ 356 w 1515"/>
                <a:gd name="T73" fmla="*/ 3133 h 3148"/>
                <a:gd name="T74" fmla="*/ 436 w 1515"/>
                <a:gd name="T75" fmla="*/ 3148 h 3148"/>
                <a:gd name="T76" fmla="*/ 638 w 1515"/>
                <a:gd name="T77" fmla="*/ 3131 h 3148"/>
                <a:gd name="T78" fmla="*/ 779 w 1515"/>
                <a:gd name="T79" fmla="*/ 3099 h 3148"/>
                <a:gd name="T80" fmla="*/ 871 w 1515"/>
                <a:gd name="T81" fmla="*/ 3053 h 3148"/>
                <a:gd name="T82" fmla="*/ 914 w 1515"/>
                <a:gd name="T83" fmla="*/ 2999 h 3148"/>
                <a:gd name="T84" fmla="*/ 919 w 1515"/>
                <a:gd name="T85" fmla="*/ 2939 h 3148"/>
                <a:gd name="T86" fmla="*/ 867 w 1515"/>
                <a:gd name="T87" fmla="*/ 2834 h 3148"/>
                <a:gd name="T88" fmla="*/ 813 w 1515"/>
                <a:gd name="T89" fmla="*/ 2784 h 3148"/>
                <a:gd name="T90" fmla="*/ 716 w 1515"/>
                <a:gd name="T91" fmla="*/ 2752 h 3148"/>
                <a:gd name="T92" fmla="*/ 597 w 1515"/>
                <a:gd name="T93" fmla="*/ 2762 h 3148"/>
                <a:gd name="T94" fmla="*/ 735 w 1515"/>
                <a:gd name="T95" fmla="*/ 2605 h 3148"/>
                <a:gd name="T96" fmla="*/ 835 w 1515"/>
                <a:gd name="T97" fmla="*/ 2429 h 3148"/>
                <a:gd name="T98" fmla="*/ 847 w 1515"/>
                <a:gd name="T99" fmla="*/ 2349 h 3148"/>
                <a:gd name="T100" fmla="*/ 807 w 1515"/>
                <a:gd name="T101" fmla="*/ 2220 h 3148"/>
                <a:gd name="T102" fmla="*/ 630 w 1515"/>
                <a:gd name="T103" fmla="*/ 1890 h 3148"/>
                <a:gd name="T104" fmla="*/ 679 w 1515"/>
                <a:gd name="T105" fmla="*/ 1660 h 3148"/>
                <a:gd name="T106" fmla="*/ 761 w 1515"/>
                <a:gd name="T107" fmla="*/ 1448 h 3148"/>
                <a:gd name="T108" fmla="*/ 977 w 1515"/>
                <a:gd name="T109" fmla="*/ 1343 h 3148"/>
                <a:gd name="T110" fmla="*/ 1231 w 1515"/>
                <a:gd name="T111" fmla="*/ 1228 h 3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15" h="3148">
                  <a:moveTo>
                    <a:pt x="1304" y="1179"/>
                  </a:moveTo>
                  <a:lnTo>
                    <a:pt x="1304" y="1179"/>
                  </a:lnTo>
                  <a:lnTo>
                    <a:pt x="1317" y="1168"/>
                  </a:lnTo>
                  <a:lnTo>
                    <a:pt x="1352" y="1140"/>
                  </a:lnTo>
                  <a:lnTo>
                    <a:pt x="1373" y="1119"/>
                  </a:lnTo>
                  <a:lnTo>
                    <a:pt x="1397" y="1097"/>
                  </a:lnTo>
                  <a:lnTo>
                    <a:pt x="1421" y="1071"/>
                  </a:lnTo>
                  <a:lnTo>
                    <a:pt x="1444" y="1045"/>
                  </a:lnTo>
                  <a:lnTo>
                    <a:pt x="1466" y="1015"/>
                  </a:lnTo>
                  <a:lnTo>
                    <a:pt x="1485" y="985"/>
                  </a:lnTo>
                  <a:lnTo>
                    <a:pt x="1500" y="955"/>
                  </a:lnTo>
                  <a:lnTo>
                    <a:pt x="1505" y="940"/>
                  </a:lnTo>
                  <a:lnTo>
                    <a:pt x="1511" y="925"/>
                  </a:lnTo>
                  <a:lnTo>
                    <a:pt x="1513" y="910"/>
                  </a:lnTo>
                  <a:lnTo>
                    <a:pt x="1515" y="895"/>
                  </a:lnTo>
                  <a:lnTo>
                    <a:pt x="1515" y="880"/>
                  </a:lnTo>
                  <a:lnTo>
                    <a:pt x="1511" y="867"/>
                  </a:lnTo>
                  <a:lnTo>
                    <a:pt x="1507" y="852"/>
                  </a:lnTo>
                  <a:lnTo>
                    <a:pt x="1500" y="839"/>
                  </a:lnTo>
                  <a:lnTo>
                    <a:pt x="1490" y="826"/>
                  </a:lnTo>
                  <a:lnTo>
                    <a:pt x="1477" y="815"/>
                  </a:lnTo>
                  <a:lnTo>
                    <a:pt x="1477" y="815"/>
                  </a:lnTo>
                  <a:lnTo>
                    <a:pt x="1468" y="806"/>
                  </a:lnTo>
                  <a:lnTo>
                    <a:pt x="1457" y="800"/>
                  </a:lnTo>
                  <a:lnTo>
                    <a:pt x="1447" y="795"/>
                  </a:lnTo>
                  <a:lnTo>
                    <a:pt x="1436" y="791"/>
                  </a:lnTo>
                  <a:lnTo>
                    <a:pt x="1425" y="789"/>
                  </a:lnTo>
                  <a:lnTo>
                    <a:pt x="1414" y="787"/>
                  </a:lnTo>
                  <a:lnTo>
                    <a:pt x="1403" y="787"/>
                  </a:lnTo>
                  <a:lnTo>
                    <a:pt x="1392" y="789"/>
                  </a:lnTo>
                  <a:lnTo>
                    <a:pt x="1367" y="795"/>
                  </a:lnTo>
                  <a:lnTo>
                    <a:pt x="1341" y="804"/>
                  </a:lnTo>
                  <a:lnTo>
                    <a:pt x="1315" y="815"/>
                  </a:lnTo>
                  <a:lnTo>
                    <a:pt x="1289" y="830"/>
                  </a:lnTo>
                  <a:lnTo>
                    <a:pt x="1231" y="866"/>
                  </a:lnTo>
                  <a:lnTo>
                    <a:pt x="1168" y="903"/>
                  </a:lnTo>
                  <a:lnTo>
                    <a:pt x="1136" y="921"/>
                  </a:lnTo>
                  <a:lnTo>
                    <a:pt x="1102" y="940"/>
                  </a:lnTo>
                  <a:lnTo>
                    <a:pt x="1067" y="955"/>
                  </a:lnTo>
                  <a:lnTo>
                    <a:pt x="1030" y="970"/>
                  </a:lnTo>
                  <a:lnTo>
                    <a:pt x="1030" y="970"/>
                  </a:lnTo>
                  <a:lnTo>
                    <a:pt x="1050" y="951"/>
                  </a:lnTo>
                  <a:lnTo>
                    <a:pt x="1069" y="933"/>
                  </a:lnTo>
                  <a:lnTo>
                    <a:pt x="1087" y="912"/>
                  </a:lnTo>
                  <a:lnTo>
                    <a:pt x="1104" y="892"/>
                  </a:lnTo>
                  <a:lnTo>
                    <a:pt x="1121" y="871"/>
                  </a:lnTo>
                  <a:lnTo>
                    <a:pt x="1136" y="849"/>
                  </a:lnTo>
                  <a:lnTo>
                    <a:pt x="1149" y="824"/>
                  </a:lnTo>
                  <a:lnTo>
                    <a:pt x="1162" y="800"/>
                  </a:lnTo>
                  <a:lnTo>
                    <a:pt x="1173" y="776"/>
                  </a:lnTo>
                  <a:lnTo>
                    <a:pt x="1183" y="752"/>
                  </a:lnTo>
                  <a:lnTo>
                    <a:pt x="1192" y="726"/>
                  </a:lnTo>
                  <a:lnTo>
                    <a:pt x="1197" y="698"/>
                  </a:lnTo>
                  <a:lnTo>
                    <a:pt x="1203" y="671"/>
                  </a:lnTo>
                  <a:lnTo>
                    <a:pt x="1207" y="643"/>
                  </a:lnTo>
                  <a:lnTo>
                    <a:pt x="1211" y="615"/>
                  </a:lnTo>
                  <a:lnTo>
                    <a:pt x="1211" y="586"/>
                  </a:lnTo>
                  <a:lnTo>
                    <a:pt x="1211" y="586"/>
                  </a:lnTo>
                  <a:lnTo>
                    <a:pt x="1211" y="558"/>
                  </a:lnTo>
                  <a:lnTo>
                    <a:pt x="1207" y="528"/>
                  </a:lnTo>
                  <a:lnTo>
                    <a:pt x="1203" y="500"/>
                  </a:lnTo>
                  <a:lnTo>
                    <a:pt x="1197" y="472"/>
                  </a:lnTo>
                  <a:lnTo>
                    <a:pt x="1192" y="444"/>
                  </a:lnTo>
                  <a:lnTo>
                    <a:pt x="1183" y="418"/>
                  </a:lnTo>
                  <a:lnTo>
                    <a:pt x="1173" y="390"/>
                  </a:lnTo>
                  <a:lnTo>
                    <a:pt x="1162" y="364"/>
                  </a:lnTo>
                  <a:lnTo>
                    <a:pt x="1151" y="339"/>
                  </a:lnTo>
                  <a:lnTo>
                    <a:pt x="1138" y="313"/>
                  </a:lnTo>
                  <a:lnTo>
                    <a:pt x="1123" y="289"/>
                  </a:lnTo>
                  <a:lnTo>
                    <a:pt x="1108" y="265"/>
                  </a:lnTo>
                  <a:lnTo>
                    <a:pt x="1091" y="242"/>
                  </a:lnTo>
                  <a:lnTo>
                    <a:pt x="1072" y="220"/>
                  </a:lnTo>
                  <a:lnTo>
                    <a:pt x="1054" y="197"/>
                  </a:lnTo>
                  <a:lnTo>
                    <a:pt x="1035" y="177"/>
                  </a:lnTo>
                  <a:lnTo>
                    <a:pt x="1015" y="156"/>
                  </a:lnTo>
                  <a:lnTo>
                    <a:pt x="992" y="138"/>
                  </a:lnTo>
                  <a:lnTo>
                    <a:pt x="970" y="121"/>
                  </a:lnTo>
                  <a:lnTo>
                    <a:pt x="947" y="104"/>
                  </a:lnTo>
                  <a:lnTo>
                    <a:pt x="923" y="87"/>
                  </a:lnTo>
                  <a:lnTo>
                    <a:pt x="899" y="74"/>
                  </a:lnTo>
                  <a:lnTo>
                    <a:pt x="873" y="59"/>
                  </a:lnTo>
                  <a:lnTo>
                    <a:pt x="849" y="48"/>
                  </a:lnTo>
                  <a:lnTo>
                    <a:pt x="822" y="37"/>
                  </a:lnTo>
                  <a:lnTo>
                    <a:pt x="794" y="28"/>
                  </a:lnTo>
                  <a:lnTo>
                    <a:pt x="768" y="18"/>
                  </a:lnTo>
                  <a:lnTo>
                    <a:pt x="740" y="13"/>
                  </a:lnTo>
                  <a:lnTo>
                    <a:pt x="712" y="7"/>
                  </a:lnTo>
                  <a:lnTo>
                    <a:pt x="684" y="3"/>
                  </a:lnTo>
                  <a:lnTo>
                    <a:pt x="656" y="0"/>
                  </a:lnTo>
                  <a:lnTo>
                    <a:pt x="626" y="0"/>
                  </a:lnTo>
                  <a:lnTo>
                    <a:pt x="626" y="0"/>
                  </a:lnTo>
                  <a:lnTo>
                    <a:pt x="598" y="0"/>
                  </a:lnTo>
                  <a:lnTo>
                    <a:pt x="570" y="1"/>
                  </a:lnTo>
                  <a:lnTo>
                    <a:pt x="543" y="5"/>
                  </a:lnTo>
                  <a:lnTo>
                    <a:pt x="515" y="11"/>
                  </a:lnTo>
                  <a:lnTo>
                    <a:pt x="488" y="16"/>
                  </a:lnTo>
                  <a:lnTo>
                    <a:pt x="460" y="24"/>
                  </a:lnTo>
                  <a:lnTo>
                    <a:pt x="434" y="33"/>
                  </a:lnTo>
                  <a:lnTo>
                    <a:pt x="410" y="43"/>
                  </a:lnTo>
                  <a:lnTo>
                    <a:pt x="386" y="54"/>
                  </a:lnTo>
                  <a:lnTo>
                    <a:pt x="362" y="67"/>
                  </a:lnTo>
                  <a:lnTo>
                    <a:pt x="337" y="80"/>
                  </a:lnTo>
                  <a:lnTo>
                    <a:pt x="315" y="95"/>
                  </a:lnTo>
                  <a:lnTo>
                    <a:pt x="292" y="110"/>
                  </a:lnTo>
                  <a:lnTo>
                    <a:pt x="272" y="127"/>
                  </a:lnTo>
                  <a:lnTo>
                    <a:pt x="251" y="145"/>
                  </a:lnTo>
                  <a:lnTo>
                    <a:pt x="233" y="162"/>
                  </a:lnTo>
                  <a:lnTo>
                    <a:pt x="214" y="182"/>
                  </a:lnTo>
                  <a:lnTo>
                    <a:pt x="197" y="203"/>
                  </a:lnTo>
                  <a:lnTo>
                    <a:pt x="181" y="224"/>
                  </a:lnTo>
                  <a:lnTo>
                    <a:pt x="164" y="246"/>
                  </a:lnTo>
                  <a:lnTo>
                    <a:pt x="151" y="268"/>
                  </a:lnTo>
                  <a:lnTo>
                    <a:pt x="136" y="291"/>
                  </a:lnTo>
                  <a:lnTo>
                    <a:pt x="125" y="315"/>
                  </a:lnTo>
                  <a:lnTo>
                    <a:pt x="113" y="339"/>
                  </a:lnTo>
                  <a:lnTo>
                    <a:pt x="104" y="365"/>
                  </a:lnTo>
                  <a:lnTo>
                    <a:pt x="95" y="391"/>
                  </a:lnTo>
                  <a:lnTo>
                    <a:pt x="87" y="418"/>
                  </a:lnTo>
                  <a:lnTo>
                    <a:pt x="80" y="444"/>
                  </a:lnTo>
                  <a:lnTo>
                    <a:pt x="76" y="472"/>
                  </a:lnTo>
                  <a:lnTo>
                    <a:pt x="72" y="500"/>
                  </a:lnTo>
                  <a:lnTo>
                    <a:pt x="70" y="528"/>
                  </a:lnTo>
                  <a:lnTo>
                    <a:pt x="69" y="558"/>
                  </a:lnTo>
                  <a:lnTo>
                    <a:pt x="69" y="558"/>
                  </a:lnTo>
                  <a:lnTo>
                    <a:pt x="70" y="599"/>
                  </a:lnTo>
                  <a:lnTo>
                    <a:pt x="76" y="640"/>
                  </a:lnTo>
                  <a:lnTo>
                    <a:pt x="83" y="681"/>
                  </a:lnTo>
                  <a:lnTo>
                    <a:pt x="93" y="720"/>
                  </a:lnTo>
                  <a:lnTo>
                    <a:pt x="106" y="757"/>
                  </a:lnTo>
                  <a:lnTo>
                    <a:pt x="123" y="795"/>
                  </a:lnTo>
                  <a:lnTo>
                    <a:pt x="139" y="830"/>
                  </a:lnTo>
                  <a:lnTo>
                    <a:pt x="160" y="864"/>
                  </a:lnTo>
                  <a:lnTo>
                    <a:pt x="184" y="895"/>
                  </a:lnTo>
                  <a:lnTo>
                    <a:pt x="209" y="925"/>
                  </a:lnTo>
                  <a:lnTo>
                    <a:pt x="235" y="953"/>
                  </a:lnTo>
                  <a:lnTo>
                    <a:pt x="264" y="981"/>
                  </a:lnTo>
                  <a:lnTo>
                    <a:pt x="294" y="1005"/>
                  </a:lnTo>
                  <a:lnTo>
                    <a:pt x="328" y="1028"/>
                  </a:lnTo>
                  <a:lnTo>
                    <a:pt x="362" y="1048"/>
                  </a:lnTo>
                  <a:lnTo>
                    <a:pt x="397" y="1065"/>
                  </a:lnTo>
                  <a:lnTo>
                    <a:pt x="397" y="1065"/>
                  </a:lnTo>
                  <a:lnTo>
                    <a:pt x="369" y="1084"/>
                  </a:lnTo>
                  <a:lnTo>
                    <a:pt x="337" y="1106"/>
                  </a:lnTo>
                  <a:lnTo>
                    <a:pt x="304" y="1132"/>
                  </a:lnTo>
                  <a:lnTo>
                    <a:pt x="268" y="1164"/>
                  </a:lnTo>
                  <a:lnTo>
                    <a:pt x="233" y="1200"/>
                  </a:lnTo>
                  <a:lnTo>
                    <a:pt x="199" y="1239"/>
                  </a:lnTo>
                  <a:lnTo>
                    <a:pt x="164" y="1284"/>
                  </a:lnTo>
                  <a:lnTo>
                    <a:pt x="147" y="1308"/>
                  </a:lnTo>
                  <a:lnTo>
                    <a:pt x="130" y="1334"/>
                  </a:lnTo>
                  <a:lnTo>
                    <a:pt x="115" y="1362"/>
                  </a:lnTo>
                  <a:lnTo>
                    <a:pt x="100" y="1390"/>
                  </a:lnTo>
                  <a:lnTo>
                    <a:pt x="85" y="1420"/>
                  </a:lnTo>
                  <a:lnTo>
                    <a:pt x="72" y="1451"/>
                  </a:lnTo>
                  <a:lnTo>
                    <a:pt x="59" y="1483"/>
                  </a:lnTo>
                  <a:lnTo>
                    <a:pt x="48" y="1517"/>
                  </a:lnTo>
                  <a:lnTo>
                    <a:pt x="37" y="1554"/>
                  </a:lnTo>
                  <a:lnTo>
                    <a:pt x="28" y="1590"/>
                  </a:lnTo>
                  <a:lnTo>
                    <a:pt x="20" y="1629"/>
                  </a:lnTo>
                  <a:lnTo>
                    <a:pt x="13" y="1670"/>
                  </a:lnTo>
                  <a:lnTo>
                    <a:pt x="7" y="1711"/>
                  </a:lnTo>
                  <a:lnTo>
                    <a:pt x="3" y="1754"/>
                  </a:lnTo>
                  <a:lnTo>
                    <a:pt x="1" y="1799"/>
                  </a:lnTo>
                  <a:lnTo>
                    <a:pt x="0" y="1845"/>
                  </a:lnTo>
                  <a:lnTo>
                    <a:pt x="1" y="1894"/>
                  </a:lnTo>
                  <a:lnTo>
                    <a:pt x="3" y="1944"/>
                  </a:lnTo>
                  <a:lnTo>
                    <a:pt x="3" y="1944"/>
                  </a:lnTo>
                  <a:lnTo>
                    <a:pt x="5" y="1965"/>
                  </a:lnTo>
                  <a:lnTo>
                    <a:pt x="11" y="2021"/>
                  </a:lnTo>
                  <a:lnTo>
                    <a:pt x="18" y="2064"/>
                  </a:lnTo>
                  <a:lnTo>
                    <a:pt x="26" y="2116"/>
                  </a:lnTo>
                  <a:lnTo>
                    <a:pt x="37" y="2176"/>
                  </a:lnTo>
                  <a:lnTo>
                    <a:pt x="52" y="2246"/>
                  </a:lnTo>
                  <a:lnTo>
                    <a:pt x="70" y="2325"/>
                  </a:lnTo>
                  <a:lnTo>
                    <a:pt x="93" y="2413"/>
                  </a:lnTo>
                  <a:lnTo>
                    <a:pt x="121" y="2510"/>
                  </a:lnTo>
                  <a:lnTo>
                    <a:pt x="153" y="2614"/>
                  </a:lnTo>
                  <a:lnTo>
                    <a:pt x="192" y="2728"/>
                  </a:lnTo>
                  <a:lnTo>
                    <a:pt x="235" y="2851"/>
                  </a:lnTo>
                  <a:lnTo>
                    <a:pt x="285" y="2982"/>
                  </a:lnTo>
                  <a:lnTo>
                    <a:pt x="343" y="3120"/>
                  </a:lnTo>
                  <a:lnTo>
                    <a:pt x="343" y="3120"/>
                  </a:lnTo>
                  <a:lnTo>
                    <a:pt x="343" y="3122"/>
                  </a:lnTo>
                  <a:lnTo>
                    <a:pt x="350" y="3129"/>
                  </a:lnTo>
                  <a:lnTo>
                    <a:pt x="356" y="3133"/>
                  </a:lnTo>
                  <a:lnTo>
                    <a:pt x="365" y="3137"/>
                  </a:lnTo>
                  <a:lnTo>
                    <a:pt x="376" y="3140"/>
                  </a:lnTo>
                  <a:lnTo>
                    <a:pt x="393" y="3144"/>
                  </a:lnTo>
                  <a:lnTo>
                    <a:pt x="412" y="3146"/>
                  </a:lnTo>
                  <a:lnTo>
                    <a:pt x="436" y="3148"/>
                  </a:lnTo>
                  <a:lnTo>
                    <a:pt x="464" y="3148"/>
                  </a:lnTo>
                  <a:lnTo>
                    <a:pt x="500" y="3146"/>
                  </a:lnTo>
                  <a:lnTo>
                    <a:pt x="539" y="3142"/>
                  </a:lnTo>
                  <a:lnTo>
                    <a:pt x="584" y="3139"/>
                  </a:lnTo>
                  <a:lnTo>
                    <a:pt x="638" y="3131"/>
                  </a:lnTo>
                  <a:lnTo>
                    <a:pt x="697" y="3120"/>
                  </a:lnTo>
                  <a:lnTo>
                    <a:pt x="697" y="3120"/>
                  </a:lnTo>
                  <a:lnTo>
                    <a:pt x="727" y="3114"/>
                  </a:lnTo>
                  <a:lnTo>
                    <a:pt x="755" y="3107"/>
                  </a:lnTo>
                  <a:lnTo>
                    <a:pt x="779" y="3099"/>
                  </a:lnTo>
                  <a:lnTo>
                    <a:pt x="802" y="3090"/>
                  </a:lnTo>
                  <a:lnTo>
                    <a:pt x="822" y="3083"/>
                  </a:lnTo>
                  <a:lnTo>
                    <a:pt x="841" y="3073"/>
                  </a:lnTo>
                  <a:lnTo>
                    <a:pt x="856" y="3064"/>
                  </a:lnTo>
                  <a:lnTo>
                    <a:pt x="871" y="3053"/>
                  </a:lnTo>
                  <a:lnTo>
                    <a:pt x="882" y="3043"/>
                  </a:lnTo>
                  <a:lnTo>
                    <a:pt x="893" y="3032"/>
                  </a:lnTo>
                  <a:lnTo>
                    <a:pt x="901" y="3021"/>
                  </a:lnTo>
                  <a:lnTo>
                    <a:pt x="908" y="3010"/>
                  </a:lnTo>
                  <a:lnTo>
                    <a:pt x="914" y="2999"/>
                  </a:lnTo>
                  <a:lnTo>
                    <a:pt x="918" y="2985"/>
                  </a:lnTo>
                  <a:lnTo>
                    <a:pt x="919" y="2974"/>
                  </a:lnTo>
                  <a:lnTo>
                    <a:pt x="919" y="2963"/>
                  </a:lnTo>
                  <a:lnTo>
                    <a:pt x="919" y="2950"/>
                  </a:lnTo>
                  <a:lnTo>
                    <a:pt x="919" y="2939"/>
                  </a:lnTo>
                  <a:lnTo>
                    <a:pt x="914" y="2916"/>
                  </a:lnTo>
                  <a:lnTo>
                    <a:pt x="905" y="2894"/>
                  </a:lnTo>
                  <a:lnTo>
                    <a:pt x="893" y="2872"/>
                  </a:lnTo>
                  <a:lnTo>
                    <a:pt x="882" y="2853"/>
                  </a:lnTo>
                  <a:lnTo>
                    <a:pt x="867" y="2834"/>
                  </a:lnTo>
                  <a:lnTo>
                    <a:pt x="854" y="2819"/>
                  </a:lnTo>
                  <a:lnTo>
                    <a:pt x="841" y="2804"/>
                  </a:lnTo>
                  <a:lnTo>
                    <a:pt x="841" y="2804"/>
                  </a:lnTo>
                  <a:lnTo>
                    <a:pt x="828" y="2795"/>
                  </a:lnTo>
                  <a:lnTo>
                    <a:pt x="813" y="2784"/>
                  </a:lnTo>
                  <a:lnTo>
                    <a:pt x="798" y="2776"/>
                  </a:lnTo>
                  <a:lnTo>
                    <a:pt x="783" y="2769"/>
                  </a:lnTo>
                  <a:lnTo>
                    <a:pt x="766" y="2763"/>
                  </a:lnTo>
                  <a:lnTo>
                    <a:pt x="750" y="2760"/>
                  </a:lnTo>
                  <a:lnTo>
                    <a:pt x="716" y="2752"/>
                  </a:lnTo>
                  <a:lnTo>
                    <a:pt x="682" y="2750"/>
                  </a:lnTo>
                  <a:lnTo>
                    <a:pt x="651" y="2752"/>
                  </a:lnTo>
                  <a:lnTo>
                    <a:pt x="623" y="2756"/>
                  </a:lnTo>
                  <a:lnTo>
                    <a:pt x="597" y="2762"/>
                  </a:lnTo>
                  <a:lnTo>
                    <a:pt x="597" y="2762"/>
                  </a:lnTo>
                  <a:lnTo>
                    <a:pt x="610" y="2750"/>
                  </a:lnTo>
                  <a:lnTo>
                    <a:pt x="641" y="2717"/>
                  </a:lnTo>
                  <a:lnTo>
                    <a:pt x="684" y="2666"/>
                  </a:lnTo>
                  <a:lnTo>
                    <a:pt x="710" y="2637"/>
                  </a:lnTo>
                  <a:lnTo>
                    <a:pt x="735" y="2605"/>
                  </a:lnTo>
                  <a:lnTo>
                    <a:pt x="759" y="2571"/>
                  </a:lnTo>
                  <a:lnTo>
                    <a:pt x="781" y="2536"/>
                  </a:lnTo>
                  <a:lnTo>
                    <a:pt x="804" y="2500"/>
                  </a:lnTo>
                  <a:lnTo>
                    <a:pt x="821" y="2465"/>
                  </a:lnTo>
                  <a:lnTo>
                    <a:pt x="835" y="2429"/>
                  </a:lnTo>
                  <a:lnTo>
                    <a:pt x="841" y="2413"/>
                  </a:lnTo>
                  <a:lnTo>
                    <a:pt x="845" y="2396"/>
                  </a:lnTo>
                  <a:lnTo>
                    <a:pt x="847" y="2379"/>
                  </a:lnTo>
                  <a:lnTo>
                    <a:pt x="849" y="2364"/>
                  </a:lnTo>
                  <a:lnTo>
                    <a:pt x="847" y="2349"/>
                  </a:lnTo>
                  <a:lnTo>
                    <a:pt x="845" y="2334"/>
                  </a:lnTo>
                  <a:lnTo>
                    <a:pt x="845" y="2334"/>
                  </a:lnTo>
                  <a:lnTo>
                    <a:pt x="837" y="2304"/>
                  </a:lnTo>
                  <a:lnTo>
                    <a:pt x="830" y="2276"/>
                  </a:lnTo>
                  <a:lnTo>
                    <a:pt x="807" y="2220"/>
                  </a:lnTo>
                  <a:lnTo>
                    <a:pt x="783" y="2163"/>
                  </a:lnTo>
                  <a:lnTo>
                    <a:pt x="755" y="2107"/>
                  </a:lnTo>
                  <a:lnTo>
                    <a:pt x="725" y="2052"/>
                  </a:lnTo>
                  <a:lnTo>
                    <a:pt x="694" y="1996"/>
                  </a:lnTo>
                  <a:lnTo>
                    <a:pt x="630" y="1890"/>
                  </a:lnTo>
                  <a:lnTo>
                    <a:pt x="630" y="1890"/>
                  </a:lnTo>
                  <a:lnTo>
                    <a:pt x="636" y="1847"/>
                  </a:lnTo>
                  <a:lnTo>
                    <a:pt x="645" y="1799"/>
                  </a:lnTo>
                  <a:lnTo>
                    <a:pt x="658" y="1735"/>
                  </a:lnTo>
                  <a:lnTo>
                    <a:pt x="679" y="1660"/>
                  </a:lnTo>
                  <a:lnTo>
                    <a:pt x="690" y="1621"/>
                  </a:lnTo>
                  <a:lnTo>
                    <a:pt x="705" y="1578"/>
                  </a:lnTo>
                  <a:lnTo>
                    <a:pt x="722" y="1535"/>
                  </a:lnTo>
                  <a:lnTo>
                    <a:pt x="740" y="1493"/>
                  </a:lnTo>
                  <a:lnTo>
                    <a:pt x="761" y="1448"/>
                  </a:lnTo>
                  <a:lnTo>
                    <a:pt x="785" y="1405"/>
                  </a:lnTo>
                  <a:lnTo>
                    <a:pt x="785" y="1405"/>
                  </a:lnTo>
                  <a:lnTo>
                    <a:pt x="841" y="1388"/>
                  </a:lnTo>
                  <a:lnTo>
                    <a:pt x="903" y="1369"/>
                  </a:lnTo>
                  <a:lnTo>
                    <a:pt x="977" y="1343"/>
                  </a:lnTo>
                  <a:lnTo>
                    <a:pt x="1061" y="1310"/>
                  </a:lnTo>
                  <a:lnTo>
                    <a:pt x="1104" y="1291"/>
                  </a:lnTo>
                  <a:lnTo>
                    <a:pt x="1147" y="1272"/>
                  </a:lnTo>
                  <a:lnTo>
                    <a:pt x="1190" y="1250"/>
                  </a:lnTo>
                  <a:lnTo>
                    <a:pt x="1231" y="1228"/>
                  </a:lnTo>
                  <a:lnTo>
                    <a:pt x="1268" y="1203"/>
                  </a:lnTo>
                  <a:lnTo>
                    <a:pt x="1304" y="1179"/>
                  </a:lnTo>
                  <a:lnTo>
                    <a:pt x="1304" y="11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27" name="Freeform 243"/>
            <p:cNvSpPr/>
            <p:nvPr/>
          </p:nvSpPr>
          <p:spPr bwMode="auto">
            <a:xfrm>
              <a:off x="4133850" y="7373938"/>
              <a:ext cx="596900" cy="238125"/>
            </a:xfrm>
            <a:custGeom>
              <a:avLst/>
              <a:gdLst>
                <a:gd name="T0" fmla="*/ 0 w 752"/>
                <a:gd name="T1" fmla="*/ 241 h 301"/>
                <a:gd name="T2" fmla="*/ 0 w 752"/>
                <a:gd name="T3" fmla="*/ 241 h 301"/>
                <a:gd name="T4" fmla="*/ 15 w 752"/>
                <a:gd name="T5" fmla="*/ 246 h 301"/>
                <a:gd name="T6" fmla="*/ 62 w 752"/>
                <a:gd name="T7" fmla="*/ 258 h 301"/>
                <a:gd name="T8" fmla="*/ 135 w 752"/>
                <a:gd name="T9" fmla="*/ 273 h 301"/>
                <a:gd name="T10" fmla="*/ 180 w 752"/>
                <a:gd name="T11" fmla="*/ 280 h 301"/>
                <a:gd name="T12" fmla="*/ 230 w 752"/>
                <a:gd name="T13" fmla="*/ 287 h 301"/>
                <a:gd name="T14" fmla="*/ 284 w 752"/>
                <a:gd name="T15" fmla="*/ 295 h 301"/>
                <a:gd name="T16" fmla="*/ 342 w 752"/>
                <a:gd name="T17" fmla="*/ 299 h 301"/>
                <a:gd name="T18" fmla="*/ 405 w 752"/>
                <a:gd name="T19" fmla="*/ 301 h 301"/>
                <a:gd name="T20" fmla="*/ 471 w 752"/>
                <a:gd name="T21" fmla="*/ 301 h 301"/>
                <a:gd name="T22" fmla="*/ 538 w 752"/>
                <a:gd name="T23" fmla="*/ 299 h 301"/>
                <a:gd name="T24" fmla="*/ 609 w 752"/>
                <a:gd name="T25" fmla="*/ 293 h 301"/>
                <a:gd name="T26" fmla="*/ 680 w 752"/>
                <a:gd name="T27" fmla="*/ 282 h 301"/>
                <a:gd name="T28" fmla="*/ 752 w 752"/>
                <a:gd name="T29" fmla="*/ 267 h 301"/>
                <a:gd name="T30" fmla="*/ 633 w 752"/>
                <a:gd name="T31" fmla="*/ 0 h 301"/>
                <a:gd name="T32" fmla="*/ 633 w 752"/>
                <a:gd name="T33" fmla="*/ 0 h 301"/>
                <a:gd name="T34" fmla="*/ 622 w 752"/>
                <a:gd name="T35" fmla="*/ 6 h 301"/>
                <a:gd name="T36" fmla="*/ 588 w 752"/>
                <a:gd name="T37" fmla="*/ 26 h 301"/>
                <a:gd name="T38" fmla="*/ 536 w 752"/>
                <a:gd name="T39" fmla="*/ 54 h 301"/>
                <a:gd name="T40" fmla="*/ 463 w 752"/>
                <a:gd name="T41" fmla="*/ 90 h 301"/>
                <a:gd name="T42" fmla="*/ 420 w 752"/>
                <a:gd name="T43" fmla="*/ 110 h 301"/>
                <a:gd name="T44" fmla="*/ 372 w 752"/>
                <a:gd name="T45" fmla="*/ 129 h 301"/>
                <a:gd name="T46" fmla="*/ 320 w 752"/>
                <a:gd name="T47" fmla="*/ 149 h 301"/>
                <a:gd name="T48" fmla="*/ 264 w 752"/>
                <a:gd name="T49" fmla="*/ 170 h 301"/>
                <a:gd name="T50" fmla="*/ 204 w 752"/>
                <a:gd name="T51" fmla="*/ 189 h 301"/>
                <a:gd name="T52" fmla="*/ 139 w 752"/>
                <a:gd name="T53" fmla="*/ 207 h 301"/>
                <a:gd name="T54" fmla="*/ 71 w 752"/>
                <a:gd name="T55" fmla="*/ 226 h 301"/>
                <a:gd name="T56" fmla="*/ 0 w 752"/>
                <a:gd name="T57" fmla="*/ 241 h 301"/>
                <a:gd name="T58" fmla="*/ 0 w 752"/>
                <a:gd name="T59" fmla="*/ 24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52" h="301">
                  <a:moveTo>
                    <a:pt x="0" y="241"/>
                  </a:moveTo>
                  <a:lnTo>
                    <a:pt x="0" y="241"/>
                  </a:lnTo>
                  <a:lnTo>
                    <a:pt x="15" y="246"/>
                  </a:lnTo>
                  <a:lnTo>
                    <a:pt x="62" y="258"/>
                  </a:lnTo>
                  <a:lnTo>
                    <a:pt x="135" y="273"/>
                  </a:lnTo>
                  <a:lnTo>
                    <a:pt x="180" y="280"/>
                  </a:lnTo>
                  <a:lnTo>
                    <a:pt x="230" y="287"/>
                  </a:lnTo>
                  <a:lnTo>
                    <a:pt x="284" y="295"/>
                  </a:lnTo>
                  <a:lnTo>
                    <a:pt x="342" y="299"/>
                  </a:lnTo>
                  <a:lnTo>
                    <a:pt x="405" y="301"/>
                  </a:lnTo>
                  <a:lnTo>
                    <a:pt x="471" y="301"/>
                  </a:lnTo>
                  <a:lnTo>
                    <a:pt x="538" y="299"/>
                  </a:lnTo>
                  <a:lnTo>
                    <a:pt x="609" y="293"/>
                  </a:lnTo>
                  <a:lnTo>
                    <a:pt x="680" y="282"/>
                  </a:lnTo>
                  <a:lnTo>
                    <a:pt x="752" y="267"/>
                  </a:lnTo>
                  <a:lnTo>
                    <a:pt x="633" y="0"/>
                  </a:lnTo>
                  <a:lnTo>
                    <a:pt x="633" y="0"/>
                  </a:lnTo>
                  <a:lnTo>
                    <a:pt x="622" y="6"/>
                  </a:lnTo>
                  <a:lnTo>
                    <a:pt x="588" y="26"/>
                  </a:lnTo>
                  <a:lnTo>
                    <a:pt x="536" y="54"/>
                  </a:lnTo>
                  <a:lnTo>
                    <a:pt x="463" y="90"/>
                  </a:lnTo>
                  <a:lnTo>
                    <a:pt x="420" y="110"/>
                  </a:lnTo>
                  <a:lnTo>
                    <a:pt x="372" y="129"/>
                  </a:lnTo>
                  <a:lnTo>
                    <a:pt x="320" y="149"/>
                  </a:lnTo>
                  <a:lnTo>
                    <a:pt x="264" y="170"/>
                  </a:lnTo>
                  <a:lnTo>
                    <a:pt x="204" y="189"/>
                  </a:lnTo>
                  <a:lnTo>
                    <a:pt x="139" y="207"/>
                  </a:lnTo>
                  <a:lnTo>
                    <a:pt x="71" y="226"/>
                  </a:lnTo>
                  <a:lnTo>
                    <a:pt x="0" y="241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28" name="Freeform 244"/>
            <p:cNvSpPr/>
            <p:nvPr/>
          </p:nvSpPr>
          <p:spPr bwMode="auto">
            <a:xfrm>
              <a:off x="4667250" y="7388225"/>
              <a:ext cx="1588" cy="9525"/>
            </a:xfrm>
            <a:custGeom>
              <a:avLst/>
              <a:gdLst>
                <a:gd name="T0" fmla="*/ 4 w 4"/>
                <a:gd name="T1" fmla="*/ 11 h 11"/>
                <a:gd name="T2" fmla="*/ 4 w 4"/>
                <a:gd name="T3" fmla="*/ 11 h 11"/>
                <a:gd name="T4" fmla="*/ 2 w 4"/>
                <a:gd name="T5" fmla="*/ 0 h 11"/>
                <a:gd name="T6" fmla="*/ 2 w 4"/>
                <a:gd name="T7" fmla="*/ 0 h 11"/>
                <a:gd name="T8" fmla="*/ 0 w 4"/>
                <a:gd name="T9" fmla="*/ 2 h 11"/>
                <a:gd name="T10" fmla="*/ 4 w 4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1">
                  <a:moveTo>
                    <a:pt x="4" y="11"/>
                  </a:moveTo>
                  <a:lnTo>
                    <a:pt x="4" y="11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4" y="11"/>
                  </a:lnTo>
                  <a:close/>
                </a:path>
              </a:pathLst>
            </a:custGeom>
            <a:solidFill>
              <a:srgbClr val="CBC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29" name="Freeform 245"/>
            <p:cNvSpPr/>
            <p:nvPr/>
          </p:nvSpPr>
          <p:spPr bwMode="auto">
            <a:xfrm>
              <a:off x="4519613" y="6711950"/>
              <a:ext cx="627063" cy="476250"/>
            </a:xfrm>
            <a:custGeom>
              <a:avLst/>
              <a:gdLst>
                <a:gd name="T0" fmla="*/ 306 w 790"/>
                <a:gd name="T1" fmla="*/ 437 h 601"/>
                <a:gd name="T2" fmla="*/ 340 w 790"/>
                <a:gd name="T3" fmla="*/ 459 h 601"/>
                <a:gd name="T4" fmla="*/ 362 w 790"/>
                <a:gd name="T5" fmla="*/ 487 h 601"/>
                <a:gd name="T6" fmla="*/ 374 w 790"/>
                <a:gd name="T7" fmla="*/ 521 h 601"/>
                <a:gd name="T8" fmla="*/ 372 w 790"/>
                <a:gd name="T9" fmla="*/ 560 h 601"/>
                <a:gd name="T10" fmla="*/ 368 w 790"/>
                <a:gd name="T11" fmla="*/ 569 h 601"/>
                <a:gd name="T12" fmla="*/ 400 w 790"/>
                <a:gd name="T13" fmla="*/ 556 h 601"/>
                <a:gd name="T14" fmla="*/ 465 w 790"/>
                <a:gd name="T15" fmla="*/ 532 h 601"/>
                <a:gd name="T16" fmla="*/ 532 w 790"/>
                <a:gd name="T17" fmla="*/ 517 h 601"/>
                <a:gd name="T18" fmla="*/ 598 w 790"/>
                <a:gd name="T19" fmla="*/ 515 h 601"/>
                <a:gd name="T20" fmla="*/ 627 w 790"/>
                <a:gd name="T21" fmla="*/ 517 h 601"/>
                <a:gd name="T22" fmla="*/ 682 w 790"/>
                <a:gd name="T23" fmla="*/ 530 h 601"/>
                <a:gd name="T24" fmla="*/ 728 w 790"/>
                <a:gd name="T25" fmla="*/ 549 h 601"/>
                <a:gd name="T26" fmla="*/ 764 w 790"/>
                <a:gd name="T27" fmla="*/ 573 h 601"/>
                <a:gd name="T28" fmla="*/ 790 w 790"/>
                <a:gd name="T29" fmla="*/ 601 h 601"/>
                <a:gd name="T30" fmla="*/ 579 w 790"/>
                <a:gd name="T31" fmla="*/ 138 h 601"/>
                <a:gd name="T32" fmla="*/ 549 w 790"/>
                <a:gd name="T33" fmla="*/ 88 h 601"/>
                <a:gd name="T34" fmla="*/ 508 w 790"/>
                <a:gd name="T35" fmla="*/ 47 h 601"/>
                <a:gd name="T36" fmla="*/ 486 w 790"/>
                <a:gd name="T37" fmla="*/ 32 h 601"/>
                <a:gd name="T38" fmla="*/ 441 w 790"/>
                <a:gd name="T39" fmla="*/ 11 h 601"/>
                <a:gd name="T40" fmla="*/ 394 w 790"/>
                <a:gd name="T41" fmla="*/ 2 h 601"/>
                <a:gd name="T42" fmla="*/ 348 w 790"/>
                <a:gd name="T43" fmla="*/ 2 h 601"/>
                <a:gd name="T44" fmla="*/ 303 w 790"/>
                <a:gd name="T45" fmla="*/ 9 h 601"/>
                <a:gd name="T46" fmla="*/ 237 w 790"/>
                <a:gd name="T47" fmla="*/ 30 h 601"/>
                <a:gd name="T48" fmla="*/ 163 w 790"/>
                <a:gd name="T49" fmla="*/ 63 h 601"/>
                <a:gd name="T50" fmla="*/ 107 w 790"/>
                <a:gd name="T51" fmla="*/ 88 h 601"/>
                <a:gd name="T52" fmla="*/ 56 w 790"/>
                <a:gd name="T53" fmla="*/ 112 h 601"/>
                <a:gd name="T54" fmla="*/ 68 w 790"/>
                <a:gd name="T55" fmla="*/ 215 h 601"/>
                <a:gd name="T56" fmla="*/ 66 w 790"/>
                <a:gd name="T57" fmla="*/ 285 h 601"/>
                <a:gd name="T58" fmla="*/ 60 w 790"/>
                <a:gd name="T59" fmla="*/ 332 h 601"/>
                <a:gd name="T60" fmla="*/ 49 w 790"/>
                <a:gd name="T61" fmla="*/ 375 h 601"/>
                <a:gd name="T62" fmla="*/ 32 w 790"/>
                <a:gd name="T63" fmla="*/ 418 h 601"/>
                <a:gd name="T64" fmla="*/ 0 w 790"/>
                <a:gd name="T65" fmla="*/ 480 h 601"/>
                <a:gd name="T66" fmla="*/ 137 w 790"/>
                <a:gd name="T67" fmla="*/ 480 h 601"/>
                <a:gd name="T68" fmla="*/ 153 w 790"/>
                <a:gd name="T69" fmla="*/ 468 h 601"/>
                <a:gd name="T70" fmla="*/ 198 w 790"/>
                <a:gd name="T71" fmla="*/ 446 h 601"/>
                <a:gd name="T72" fmla="*/ 239 w 790"/>
                <a:gd name="T73" fmla="*/ 433 h 601"/>
                <a:gd name="T74" fmla="*/ 267 w 790"/>
                <a:gd name="T75" fmla="*/ 429 h 601"/>
                <a:gd name="T76" fmla="*/ 293 w 790"/>
                <a:gd name="T77" fmla="*/ 433 h 601"/>
                <a:gd name="T78" fmla="*/ 306 w 790"/>
                <a:gd name="T79" fmla="*/ 437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90" h="601">
                  <a:moveTo>
                    <a:pt x="306" y="437"/>
                  </a:moveTo>
                  <a:lnTo>
                    <a:pt x="306" y="437"/>
                  </a:lnTo>
                  <a:lnTo>
                    <a:pt x="325" y="446"/>
                  </a:lnTo>
                  <a:lnTo>
                    <a:pt x="340" y="459"/>
                  </a:lnTo>
                  <a:lnTo>
                    <a:pt x="353" y="472"/>
                  </a:lnTo>
                  <a:lnTo>
                    <a:pt x="362" y="487"/>
                  </a:lnTo>
                  <a:lnTo>
                    <a:pt x="368" y="504"/>
                  </a:lnTo>
                  <a:lnTo>
                    <a:pt x="374" y="521"/>
                  </a:lnTo>
                  <a:lnTo>
                    <a:pt x="374" y="539"/>
                  </a:lnTo>
                  <a:lnTo>
                    <a:pt x="372" y="560"/>
                  </a:lnTo>
                  <a:lnTo>
                    <a:pt x="372" y="560"/>
                  </a:lnTo>
                  <a:lnTo>
                    <a:pt x="368" y="569"/>
                  </a:lnTo>
                  <a:lnTo>
                    <a:pt x="368" y="569"/>
                  </a:lnTo>
                  <a:lnTo>
                    <a:pt x="400" y="556"/>
                  </a:lnTo>
                  <a:lnTo>
                    <a:pt x="433" y="543"/>
                  </a:lnTo>
                  <a:lnTo>
                    <a:pt x="465" y="532"/>
                  </a:lnTo>
                  <a:lnTo>
                    <a:pt x="499" y="524"/>
                  </a:lnTo>
                  <a:lnTo>
                    <a:pt x="532" y="517"/>
                  </a:lnTo>
                  <a:lnTo>
                    <a:pt x="566" y="515"/>
                  </a:lnTo>
                  <a:lnTo>
                    <a:pt x="598" y="515"/>
                  </a:lnTo>
                  <a:lnTo>
                    <a:pt x="627" y="517"/>
                  </a:lnTo>
                  <a:lnTo>
                    <a:pt x="627" y="517"/>
                  </a:lnTo>
                  <a:lnTo>
                    <a:pt x="655" y="524"/>
                  </a:lnTo>
                  <a:lnTo>
                    <a:pt x="682" y="530"/>
                  </a:lnTo>
                  <a:lnTo>
                    <a:pt x="706" y="539"/>
                  </a:lnTo>
                  <a:lnTo>
                    <a:pt x="728" y="549"/>
                  </a:lnTo>
                  <a:lnTo>
                    <a:pt x="747" y="560"/>
                  </a:lnTo>
                  <a:lnTo>
                    <a:pt x="764" y="573"/>
                  </a:lnTo>
                  <a:lnTo>
                    <a:pt x="779" y="586"/>
                  </a:lnTo>
                  <a:lnTo>
                    <a:pt x="790" y="601"/>
                  </a:lnTo>
                  <a:lnTo>
                    <a:pt x="579" y="138"/>
                  </a:lnTo>
                  <a:lnTo>
                    <a:pt x="579" y="138"/>
                  </a:lnTo>
                  <a:lnTo>
                    <a:pt x="566" y="112"/>
                  </a:lnTo>
                  <a:lnTo>
                    <a:pt x="549" y="88"/>
                  </a:lnTo>
                  <a:lnTo>
                    <a:pt x="530" y="65"/>
                  </a:lnTo>
                  <a:lnTo>
                    <a:pt x="508" y="47"/>
                  </a:lnTo>
                  <a:lnTo>
                    <a:pt x="508" y="47"/>
                  </a:lnTo>
                  <a:lnTo>
                    <a:pt x="486" y="32"/>
                  </a:lnTo>
                  <a:lnTo>
                    <a:pt x="463" y="19"/>
                  </a:lnTo>
                  <a:lnTo>
                    <a:pt x="441" y="11"/>
                  </a:lnTo>
                  <a:lnTo>
                    <a:pt x="417" y="6"/>
                  </a:lnTo>
                  <a:lnTo>
                    <a:pt x="394" y="2"/>
                  </a:lnTo>
                  <a:lnTo>
                    <a:pt x="372" y="0"/>
                  </a:lnTo>
                  <a:lnTo>
                    <a:pt x="348" y="2"/>
                  </a:lnTo>
                  <a:lnTo>
                    <a:pt x="325" y="6"/>
                  </a:lnTo>
                  <a:lnTo>
                    <a:pt x="303" y="9"/>
                  </a:lnTo>
                  <a:lnTo>
                    <a:pt x="280" y="15"/>
                  </a:lnTo>
                  <a:lnTo>
                    <a:pt x="237" y="30"/>
                  </a:lnTo>
                  <a:lnTo>
                    <a:pt x="198" y="47"/>
                  </a:lnTo>
                  <a:lnTo>
                    <a:pt x="163" y="63"/>
                  </a:lnTo>
                  <a:lnTo>
                    <a:pt x="107" y="88"/>
                  </a:lnTo>
                  <a:lnTo>
                    <a:pt x="107" y="88"/>
                  </a:lnTo>
                  <a:lnTo>
                    <a:pt x="56" y="112"/>
                  </a:lnTo>
                  <a:lnTo>
                    <a:pt x="56" y="112"/>
                  </a:lnTo>
                  <a:lnTo>
                    <a:pt x="64" y="164"/>
                  </a:lnTo>
                  <a:lnTo>
                    <a:pt x="68" y="215"/>
                  </a:lnTo>
                  <a:lnTo>
                    <a:pt x="68" y="263"/>
                  </a:lnTo>
                  <a:lnTo>
                    <a:pt x="66" y="285"/>
                  </a:lnTo>
                  <a:lnTo>
                    <a:pt x="64" y="310"/>
                  </a:lnTo>
                  <a:lnTo>
                    <a:pt x="60" y="332"/>
                  </a:lnTo>
                  <a:lnTo>
                    <a:pt x="55" y="354"/>
                  </a:lnTo>
                  <a:lnTo>
                    <a:pt x="49" y="375"/>
                  </a:lnTo>
                  <a:lnTo>
                    <a:pt x="42" y="397"/>
                  </a:lnTo>
                  <a:lnTo>
                    <a:pt x="32" y="418"/>
                  </a:lnTo>
                  <a:lnTo>
                    <a:pt x="23" y="438"/>
                  </a:lnTo>
                  <a:lnTo>
                    <a:pt x="0" y="480"/>
                  </a:lnTo>
                  <a:lnTo>
                    <a:pt x="28" y="545"/>
                  </a:lnTo>
                  <a:lnTo>
                    <a:pt x="137" y="480"/>
                  </a:lnTo>
                  <a:lnTo>
                    <a:pt x="137" y="480"/>
                  </a:lnTo>
                  <a:lnTo>
                    <a:pt x="153" y="468"/>
                  </a:lnTo>
                  <a:lnTo>
                    <a:pt x="174" y="457"/>
                  </a:lnTo>
                  <a:lnTo>
                    <a:pt x="198" y="446"/>
                  </a:lnTo>
                  <a:lnTo>
                    <a:pt x="224" y="437"/>
                  </a:lnTo>
                  <a:lnTo>
                    <a:pt x="239" y="433"/>
                  </a:lnTo>
                  <a:lnTo>
                    <a:pt x="252" y="431"/>
                  </a:lnTo>
                  <a:lnTo>
                    <a:pt x="267" y="429"/>
                  </a:lnTo>
                  <a:lnTo>
                    <a:pt x="280" y="429"/>
                  </a:lnTo>
                  <a:lnTo>
                    <a:pt x="293" y="433"/>
                  </a:lnTo>
                  <a:lnTo>
                    <a:pt x="306" y="437"/>
                  </a:lnTo>
                  <a:lnTo>
                    <a:pt x="306" y="437"/>
                  </a:lnTo>
                  <a:close/>
                </a:path>
              </a:pathLst>
            </a:custGeom>
            <a:solidFill>
              <a:srgbClr val="0653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30" name="Freeform 246"/>
            <p:cNvSpPr>
              <a:spLocks noEditPoints="1"/>
            </p:cNvSpPr>
            <p:nvPr/>
          </p:nvSpPr>
          <p:spPr bwMode="auto">
            <a:xfrm>
              <a:off x="4483100" y="6678613"/>
              <a:ext cx="693738" cy="547688"/>
            </a:xfrm>
            <a:custGeom>
              <a:avLst/>
              <a:gdLst>
                <a:gd name="T0" fmla="*/ 375 w 875"/>
                <a:gd name="T1" fmla="*/ 597 h 688"/>
                <a:gd name="T2" fmla="*/ 377 w 875"/>
                <a:gd name="T3" fmla="*/ 591 h 688"/>
                <a:gd name="T4" fmla="*/ 375 w 875"/>
                <a:gd name="T5" fmla="*/ 556 h 688"/>
                <a:gd name="T6" fmla="*/ 356 w 875"/>
                <a:gd name="T7" fmla="*/ 528 h 688"/>
                <a:gd name="T8" fmla="*/ 334 w 875"/>
                <a:gd name="T9" fmla="*/ 515 h 688"/>
                <a:gd name="T10" fmla="*/ 317 w 875"/>
                <a:gd name="T11" fmla="*/ 511 h 688"/>
                <a:gd name="T12" fmla="*/ 269 w 875"/>
                <a:gd name="T13" fmla="*/ 522 h 688"/>
                <a:gd name="T14" fmla="*/ 205 w 875"/>
                <a:gd name="T15" fmla="*/ 554 h 688"/>
                <a:gd name="T16" fmla="*/ 0 w 875"/>
                <a:gd name="T17" fmla="*/ 517 h 688"/>
                <a:gd name="T18" fmla="*/ 32 w 875"/>
                <a:gd name="T19" fmla="*/ 461 h 688"/>
                <a:gd name="T20" fmla="*/ 69 w 875"/>
                <a:gd name="T21" fmla="*/ 341 h 688"/>
                <a:gd name="T22" fmla="*/ 69 w 875"/>
                <a:gd name="T23" fmla="*/ 209 h 688"/>
                <a:gd name="T24" fmla="*/ 84 w 875"/>
                <a:gd name="T25" fmla="*/ 116 h 688"/>
                <a:gd name="T26" fmla="*/ 192 w 875"/>
                <a:gd name="T27" fmla="*/ 67 h 688"/>
                <a:gd name="T28" fmla="*/ 267 w 875"/>
                <a:gd name="T29" fmla="*/ 33 h 688"/>
                <a:gd name="T30" fmla="*/ 354 w 875"/>
                <a:gd name="T31" fmla="*/ 7 h 688"/>
                <a:gd name="T32" fmla="*/ 420 w 875"/>
                <a:gd name="T33" fmla="*/ 0 h 688"/>
                <a:gd name="T34" fmla="*/ 483 w 875"/>
                <a:gd name="T35" fmla="*/ 7 h 688"/>
                <a:gd name="T36" fmla="*/ 543 w 875"/>
                <a:gd name="T37" fmla="*/ 32 h 688"/>
                <a:gd name="T38" fmla="*/ 580 w 875"/>
                <a:gd name="T39" fmla="*/ 54 h 688"/>
                <a:gd name="T40" fmla="*/ 647 w 875"/>
                <a:gd name="T41" fmla="*/ 130 h 688"/>
                <a:gd name="T42" fmla="*/ 802 w 875"/>
                <a:gd name="T43" fmla="*/ 666 h 688"/>
                <a:gd name="T44" fmla="*/ 782 w 875"/>
                <a:gd name="T45" fmla="*/ 644 h 688"/>
                <a:gd name="T46" fmla="*/ 733 w 875"/>
                <a:gd name="T47" fmla="*/ 618 h 688"/>
                <a:gd name="T48" fmla="*/ 666 w 875"/>
                <a:gd name="T49" fmla="*/ 599 h 688"/>
                <a:gd name="T50" fmla="*/ 616 w 875"/>
                <a:gd name="T51" fmla="*/ 597 h 688"/>
                <a:gd name="T52" fmla="*/ 528 w 875"/>
                <a:gd name="T53" fmla="*/ 612 h 688"/>
                <a:gd name="T54" fmla="*/ 433 w 875"/>
                <a:gd name="T55" fmla="*/ 647 h 688"/>
                <a:gd name="T56" fmla="*/ 317 w 875"/>
                <a:gd name="T57" fmla="*/ 429 h 688"/>
                <a:gd name="T58" fmla="*/ 358 w 875"/>
                <a:gd name="T59" fmla="*/ 435 h 688"/>
                <a:gd name="T60" fmla="*/ 388 w 875"/>
                <a:gd name="T61" fmla="*/ 450 h 688"/>
                <a:gd name="T62" fmla="*/ 429 w 875"/>
                <a:gd name="T63" fmla="*/ 485 h 688"/>
                <a:gd name="T64" fmla="*/ 453 w 875"/>
                <a:gd name="T65" fmla="*/ 530 h 688"/>
                <a:gd name="T66" fmla="*/ 489 w 875"/>
                <a:gd name="T67" fmla="*/ 537 h 688"/>
                <a:gd name="T68" fmla="*/ 576 w 875"/>
                <a:gd name="T69" fmla="*/ 517 h 688"/>
                <a:gd name="T70" fmla="*/ 657 w 875"/>
                <a:gd name="T71" fmla="*/ 515 h 688"/>
                <a:gd name="T72" fmla="*/ 713 w 875"/>
                <a:gd name="T73" fmla="*/ 524 h 688"/>
                <a:gd name="T74" fmla="*/ 588 w 875"/>
                <a:gd name="T75" fmla="*/ 196 h 688"/>
                <a:gd name="T76" fmla="*/ 547 w 875"/>
                <a:gd name="T77" fmla="*/ 136 h 688"/>
                <a:gd name="T78" fmla="*/ 517 w 875"/>
                <a:gd name="T79" fmla="*/ 112 h 688"/>
                <a:gd name="T80" fmla="*/ 478 w 875"/>
                <a:gd name="T81" fmla="*/ 91 h 688"/>
                <a:gd name="T82" fmla="*/ 435 w 875"/>
                <a:gd name="T83" fmla="*/ 84 h 688"/>
                <a:gd name="T84" fmla="*/ 394 w 875"/>
                <a:gd name="T85" fmla="*/ 84 h 688"/>
                <a:gd name="T86" fmla="*/ 317 w 875"/>
                <a:gd name="T87" fmla="*/ 102 h 688"/>
                <a:gd name="T88" fmla="*/ 170 w 875"/>
                <a:gd name="T89" fmla="*/ 168 h 688"/>
                <a:gd name="T90" fmla="*/ 147 w 875"/>
                <a:gd name="T91" fmla="*/ 177 h 688"/>
                <a:gd name="T92" fmla="*/ 155 w 875"/>
                <a:gd name="T93" fmla="*/ 317 h 688"/>
                <a:gd name="T94" fmla="*/ 129 w 875"/>
                <a:gd name="T95" fmla="*/ 444 h 688"/>
                <a:gd name="T96" fmla="*/ 93 w 875"/>
                <a:gd name="T97" fmla="*/ 526 h 688"/>
                <a:gd name="T98" fmla="*/ 181 w 875"/>
                <a:gd name="T99" fmla="*/ 472 h 688"/>
                <a:gd name="T100" fmla="*/ 241 w 875"/>
                <a:gd name="T101" fmla="*/ 444 h 688"/>
                <a:gd name="T102" fmla="*/ 317 w 875"/>
                <a:gd name="T103" fmla="*/ 429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75" h="688">
                  <a:moveTo>
                    <a:pt x="347" y="688"/>
                  </a:moveTo>
                  <a:lnTo>
                    <a:pt x="375" y="597"/>
                  </a:lnTo>
                  <a:lnTo>
                    <a:pt x="375" y="597"/>
                  </a:lnTo>
                  <a:lnTo>
                    <a:pt x="377" y="593"/>
                  </a:lnTo>
                  <a:lnTo>
                    <a:pt x="377" y="591"/>
                  </a:lnTo>
                  <a:lnTo>
                    <a:pt x="377" y="591"/>
                  </a:lnTo>
                  <a:lnTo>
                    <a:pt x="379" y="578"/>
                  </a:lnTo>
                  <a:lnTo>
                    <a:pt x="379" y="567"/>
                  </a:lnTo>
                  <a:lnTo>
                    <a:pt x="375" y="556"/>
                  </a:lnTo>
                  <a:lnTo>
                    <a:pt x="371" y="547"/>
                  </a:lnTo>
                  <a:lnTo>
                    <a:pt x="366" y="537"/>
                  </a:lnTo>
                  <a:lnTo>
                    <a:pt x="356" y="528"/>
                  </a:lnTo>
                  <a:lnTo>
                    <a:pt x="347" y="521"/>
                  </a:lnTo>
                  <a:lnTo>
                    <a:pt x="334" y="515"/>
                  </a:lnTo>
                  <a:lnTo>
                    <a:pt x="334" y="515"/>
                  </a:lnTo>
                  <a:lnTo>
                    <a:pt x="326" y="513"/>
                  </a:lnTo>
                  <a:lnTo>
                    <a:pt x="317" y="511"/>
                  </a:lnTo>
                  <a:lnTo>
                    <a:pt x="317" y="511"/>
                  </a:lnTo>
                  <a:lnTo>
                    <a:pt x="300" y="513"/>
                  </a:lnTo>
                  <a:lnTo>
                    <a:pt x="285" y="517"/>
                  </a:lnTo>
                  <a:lnTo>
                    <a:pt x="269" y="522"/>
                  </a:lnTo>
                  <a:lnTo>
                    <a:pt x="252" y="528"/>
                  </a:lnTo>
                  <a:lnTo>
                    <a:pt x="224" y="543"/>
                  </a:lnTo>
                  <a:lnTo>
                    <a:pt x="205" y="554"/>
                  </a:lnTo>
                  <a:lnTo>
                    <a:pt x="205" y="556"/>
                  </a:lnTo>
                  <a:lnTo>
                    <a:pt x="54" y="647"/>
                  </a:lnTo>
                  <a:lnTo>
                    <a:pt x="0" y="517"/>
                  </a:lnTo>
                  <a:lnTo>
                    <a:pt x="11" y="498"/>
                  </a:lnTo>
                  <a:lnTo>
                    <a:pt x="11" y="498"/>
                  </a:lnTo>
                  <a:lnTo>
                    <a:pt x="32" y="461"/>
                  </a:lnTo>
                  <a:lnTo>
                    <a:pt x="48" y="423"/>
                  </a:lnTo>
                  <a:lnTo>
                    <a:pt x="61" y="382"/>
                  </a:lnTo>
                  <a:lnTo>
                    <a:pt x="69" y="341"/>
                  </a:lnTo>
                  <a:lnTo>
                    <a:pt x="73" y="300"/>
                  </a:lnTo>
                  <a:lnTo>
                    <a:pt x="73" y="256"/>
                  </a:lnTo>
                  <a:lnTo>
                    <a:pt x="69" y="209"/>
                  </a:lnTo>
                  <a:lnTo>
                    <a:pt x="61" y="162"/>
                  </a:lnTo>
                  <a:lnTo>
                    <a:pt x="54" y="130"/>
                  </a:lnTo>
                  <a:lnTo>
                    <a:pt x="84" y="116"/>
                  </a:lnTo>
                  <a:lnTo>
                    <a:pt x="84" y="116"/>
                  </a:lnTo>
                  <a:lnTo>
                    <a:pt x="136" y="91"/>
                  </a:lnTo>
                  <a:lnTo>
                    <a:pt x="192" y="67"/>
                  </a:lnTo>
                  <a:lnTo>
                    <a:pt x="192" y="67"/>
                  </a:lnTo>
                  <a:lnTo>
                    <a:pt x="241" y="45"/>
                  </a:lnTo>
                  <a:lnTo>
                    <a:pt x="267" y="33"/>
                  </a:lnTo>
                  <a:lnTo>
                    <a:pt x="295" y="22"/>
                  </a:lnTo>
                  <a:lnTo>
                    <a:pt x="325" y="15"/>
                  </a:lnTo>
                  <a:lnTo>
                    <a:pt x="354" y="7"/>
                  </a:lnTo>
                  <a:lnTo>
                    <a:pt x="386" y="2"/>
                  </a:lnTo>
                  <a:lnTo>
                    <a:pt x="420" y="0"/>
                  </a:lnTo>
                  <a:lnTo>
                    <a:pt x="420" y="0"/>
                  </a:lnTo>
                  <a:lnTo>
                    <a:pt x="440" y="2"/>
                  </a:lnTo>
                  <a:lnTo>
                    <a:pt x="463" y="4"/>
                  </a:lnTo>
                  <a:lnTo>
                    <a:pt x="483" y="7"/>
                  </a:lnTo>
                  <a:lnTo>
                    <a:pt x="504" y="15"/>
                  </a:lnTo>
                  <a:lnTo>
                    <a:pt x="524" y="22"/>
                  </a:lnTo>
                  <a:lnTo>
                    <a:pt x="543" y="32"/>
                  </a:lnTo>
                  <a:lnTo>
                    <a:pt x="561" y="43"/>
                  </a:lnTo>
                  <a:lnTo>
                    <a:pt x="580" y="54"/>
                  </a:lnTo>
                  <a:lnTo>
                    <a:pt x="580" y="54"/>
                  </a:lnTo>
                  <a:lnTo>
                    <a:pt x="604" y="76"/>
                  </a:lnTo>
                  <a:lnTo>
                    <a:pt x="627" y="102"/>
                  </a:lnTo>
                  <a:lnTo>
                    <a:pt x="647" y="130"/>
                  </a:lnTo>
                  <a:lnTo>
                    <a:pt x="662" y="162"/>
                  </a:lnTo>
                  <a:lnTo>
                    <a:pt x="875" y="625"/>
                  </a:lnTo>
                  <a:lnTo>
                    <a:pt x="802" y="666"/>
                  </a:lnTo>
                  <a:lnTo>
                    <a:pt x="802" y="666"/>
                  </a:lnTo>
                  <a:lnTo>
                    <a:pt x="793" y="655"/>
                  </a:lnTo>
                  <a:lnTo>
                    <a:pt x="782" y="644"/>
                  </a:lnTo>
                  <a:lnTo>
                    <a:pt x="767" y="634"/>
                  </a:lnTo>
                  <a:lnTo>
                    <a:pt x="752" y="625"/>
                  </a:lnTo>
                  <a:lnTo>
                    <a:pt x="733" y="618"/>
                  </a:lnTo>
                  <a:lnTo>
                    <a:pt x="713" y="610"/>
                  </a:lnTo>
                  <a:lnTo>
                    <a:pt x="690" y="604"/>
                  </a:lnTo>
                  <a:lnTo>
                    <a:pt x="666" y="599"/>
                  </a:lnTo>
                  <a:lnTo>
                    <a:pt x="666" y="599"/>
                  </a:lnTo>
                  <a:lnTo>
                    <a:pt x="642" y="597"/>
                  </a:lnTo>
                  <a:lnTo>
                    <a:pt x="616" y="597"/>
                  </a:lnTo>
                  <a:lnTo>
                    <a:pt x="588" y="599"/>
                  </a:lnTo>
                  <a:lnTo>
                    <a:pt x="558" y="604"/>
                  </a:lnTo>
                  <a:lnTo>
                    <a:pt x="528" y="612"/>
                  </a:lnTo>
                  <a:lnTo>
                    <a:pt x="496" y="621"/>
                  </a:lnTo>
                  <a:lnTo>
                    <a:pt x="464" y="632"/>
                  </a:lnTo>
                  <a:lnTo>
                    <a:pt x="433" y="647"/>
                  </a:lnTo>
                  <a:lnTo>
                    <a:pt x="347" y="688"/>
                  </a:lnTo>
                  <a:close/>
                  <a:moveTo>
                    <a:pt x="317" y="429"/>
                  </a:moveTo>
                  <a:lnTo>
                    <a:pt x="317" y="429"/>
                  </a:lnTo>
                  <a:lnTo>
                    <a:pt x="330" y="429"/>
                  </a:lnTo>
                  <a:lnTo>
                    <a:pt x="345" y="431"/>
                  </a:lnTo>
                  <a:lnTo>
                    <a:pt x="358" y="435"/>
                  </a:lnTo>
                  <a:lnTo>
                    <a:pt x="369" y="440"/>
                  </a:lnTo>
                  <a:lnTo>
                    <a:pt x="369" y="440"/>
                  </a:lnTo>
                  <a:lnTo>
                    <a:pt x="388" y="450"/>
                  </a:lnTo>
                  <a:lnTo>
                    <a:pt x="403" y="461"/>
                  </a:lnTo>
                  <a:lnTo>
                    <a:pt x="416" y="472"/>
                  </a:lnTo>
                  <a:lnTo>
                    <a:pt x="429" y="485"/>
                  </a:lnTo>
                  <a:lnTo>
                    <a:pt x="438" y="500"/>
                  </a:lnTo>
                  <a:lnTo>
                    <a:pt x="448" y="515"/>
                  </a:lnTo>
                  <a:lnTo>
                    <a:pt x="453" y="530"/>
                  </a:lnTo>
                  <a:lnTo>
                    <a:pt x="459" y="547"/>
                  </a:lnTo>
                  <a:lnTo>
                    <a:pt x="459" y="547"/>
                  </a:lnTo>
                  <a:lnTo>
                    <a:pt x="489" y="537"/>
                  </a:lnTo>
                  <a:lnTo>
                    <a:pt x="519" y="528"/>
                  </a:lnTo>
                  <a:lnTo>
                    <a:pt x="548" y="522"/>
                  </a:lnTo>
                  <a:lnTo>
                    <a:pt x="576" y="517"/>
                  </a:lnTo>
                  <a:lnTo>
                    <a:pt x="604" y="515"/>
                  </a:lnTo>
                  <a:lnTo>
                    <a:pt x="631" y="513"/>
                  </a:lnTo>
                  <a:lnTo>
                    <a:pt x="657" y="515"/>
                  </a:lnTo>
                  <a:lnTo>
                    <a:pt x="679" y="519"/>
                  </a:lnTo>
                  <a:lnTo>
                    <a:pt x="679" y="519"/>
                  </a:lnTo>
                  <a:lnTo>
                    <a:pt x="713" y="524"/>
                  </a:lnTo>
                  <a:lnTo>
                    <a:pt x="741" y="532"/>
                  </a:lnTo>
                  <a:lnTo>
                    <a:pt x="588" y="196"/>
                  </a:lnTo>
                  <a:lnTo>
                    <a:pt x="588" y="196"/>
                  </a:lnTo>
                  <a:lnTo>
                    <a:pt x="576" y="173"/>
                  </a:lnTo>
                  <a:lnTo>
                    <a:pt x="563" y="153"/>
                  </a:lnTo>
                  <a:lnTo>
                    <a:pt x="547" y="136"/>
                  </a:lnTo>
                  <a:lnTo>
                    <a:pt x="530" y="119"/>
                  </a:lnTo>
                  <a:lnTo>
                    <a:pt x="530" y="119"/>
                  </a:lnTo>
                  <a:lnTo>
                    <a:pt x="517" y="112"/>
                  </a:lnTo>
                  <a:lnTo>
                    <a:pt x="504" y="104"/>
                  </a:lnTo>
                  <a:lnTo>
                    <a:pt x="491" y="97"/>
                  </a:lnTo>
                  <a:lnTo>
                    <a:pt x="478" y="91"/>
                  </a:lnTo>
                  <a:lnTo>
                    <a:pt x="464" y="88"/>
                  </a:lnTo>
                  <a:lnTo>
                    <a:pt x="450" y="86"/>
                  </a:lnTo>
                  <a:lnTo>
                    <a:pt x="435" y="84"/>
                  </a:lnTo>
                  <a:lnTo>
                    <a:pt x="420" y="84"/>
                  </a:lnTo>
                  <a:lnTo>
                    <a:pt x="420" y="84"/>
                  </a:lnTo>
                  <a:lnTo>
                    <a:pt x="394" y="84"/>
                  </a:lnTo>
                  <a:lnTo>
                    <a:pt x="367" y="88"/>
                  </a:lnTo>
                  <a:lnTo>
                    <a:pt x="343" y="95"/>
                  </a:lnTo>
                  <a:lnTo>
                    <a:pt x="317" y="102"/>
                  </a:lnTo>
                  <a:lnTo>
                    <a:pt x="270" y="121"/>
                  </a:lnTo>
                  <a:lnTo>
                    <a:pt x="226" y="142"/>
                  </a:lnTo>
                  <a:lnTo>
                    <a:pt x="170" y="168"/>
                  </a:lnTo>
                  <a:lnTo>
                    <a:pt x="170" y="168"/>
                  </a:lnTo>
                  <a:lnTo>
                    <a:pt x="147" y="177"/>
                  </a:lnTo>
                  <a:lnTo>
                    <a:pt x="147" y="177"/>
                  </a:lnTo>
                  <a:lnTo>
                    <a:pt x="155" y="226"/>
                  </a:lnTo>
                  <a:lnTo>
                    <a:pt x="157" y="272"/>
                  </a:lnTo>
                  <a:lnTo>
                    <a:pt x="155" y="317"/>
                  </a:lnTo>
                  <a:lnTo>
                    <a:pt x="149" y="360"/>
                  </a:lnTo>
                  <a:lnTo>
                    <a:pt x="142" y="403"/>
                  </a:lnTo>
                  <a:lnTo>
                    <a:pt x="129" y="444"/>
                  </a:lnTo>
                  <a:lnTo>
                    <a:pt x="112" y="483"/>
                  </a:lnTo>
                  <a:lnTo>
                    <a:pt x="91" y="524"/>
                  </a:lnTo>
                  <a:lnTo>
                    <a:pt x="93" y="526"/>
                  </a:lnTo>
                  <a:lnTo>
                    <a:pt x="160" y="485"/>
                  </a:lnTo>
                  <a:lnTo>
                    <a:pt x="160" y="485"/>
                  </a:lnTo>
                  <a:lnTo>
                    <a:pt x="181" y="472"/>
                  </a:lnTo>
                  <a:lnTo>
                    <a:pt x="198" y="465"/>
                  </a:lnTo>
                  <a:lnTo>
                    <a:pt x="216" y="453"/>
                  </a:lnTo>
                  <a:lnTo>
                    <a:pt x="241" y="444"/>
                  </a:lnTo>
                  <a:lnTo>
                    <a:pt x="265" y="437"/>
                  </a:lnTo>
                  <a:lnTo>
                    <a:pt x="291" y="431"/>
                  </a:lnTo>
                  <a:lnTo>
                    <a:pt x="317" y="429"/>
                  </a:lnTo>
                  <a:lnTo>
                    <a:pt x="317" y="4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31" name="Freeform 247"/>
            <p:cNvSpPr>
              <a:spLocks noEditPoints="1"/>
            </p:cNvSpPr>
            <p:nvPr/>
          </p:nvSpPr>
          <p:spPr bwMode="auto">
            <a:xfrm>
              <a:off x="4606925" y="7086600"/>
              <a:ext cx="992188" cy="1277938"/>
            </a:xfrm>
            <a:custGeom>
              <a:avLst/>
              <a:gdLst>
                <a:gd name="T0" fmla="*/ 580 w 1250"/>
                <a:gd name="T1" fmla="*/ 1611 h 1611"/>
                <a:gd name="T2" fmla="*/ 556 w 1250"/>
                <a:gd name="T3" fmla="*/ 1594 h 1611"/>
                <a:gd name="T4" fmla="*/ 528 w 1250"/>
                <a:gd name="T5" fmla="*/ 1547 h 1611"/>
                <a:gd name="T6" fmla="*/ 9 w 1250"/>
                <a:gd name="T7" fmla="*/ 412 h 1611"/>
                <a:gd name="T8" fmla="*/ 1 w 1250"/>
                <a:gd name="T9" fmla="*/ 375 h 1611"/>
                <a:gd name="T10" fmla="*/ 0 w 1250"/>
                <a:gd name="T11" fmla="*/ 358 h 1611"/>
                <a:gd name="T12" fmla="*/ 5 w 1250"/>
                <a:gd name="T13" fmla="*/ 340 h 1611"/>
                <a:gd name="T14" fmla="*/ 16 w 1250"/>
                <a:gd name="T15" fmla="*/ 325 h 1611"/>
                <a:gd name="T16" fmla="*/ 121 w 1250"/>
                <a:gd name="T17" fmla="*/ 235 h 1611"/>
                <a:gd name="T18" fmla="*/ 192 w 1250"/>
                <a:gd name="T19" fmla="*/ 144 h 1611"/>
                <a:gd name="T20" fmla="*/ 218 w 1250"/>
                <a:gd name="T21" fmla="*/ 84 h 1611"/>
                <a:gd name="T22" fmla="*/ 233 w 1250"/>
                <a:gd name="T23" fmla="*/ 64 h 1611"/>
                <a:gd name="T24" fmla="*/ 270 w 1250"/>
                <a:gd name="T25" fmla="*/ 47 h 1611"/>
                <a:gd name="T26" fmla="*/ 360 w 1250"/>
                <a:gd name="T27" fmla="*/ 17 h 1611"/>
                <a:gd name="T28" fmla="*/ 446 w 1250"/>
                <a:gd name="T29" fmla="*/ 2 h 1611"/>
                <a:gd name="T30" fmla="*/ 498 w 1250"/>
                <a:gd name="T31" fmla="*/ 2 h 1611"/>
                <a:gd name="T32" fmla="*/ 556 w 1250"/>
                <a:gd name="T33" fmla="*/ 11 h 1611"/>
                <a:gd name="T34" fmla="*/ 640 w 1250"/>
                <a:gd name="T35" fmla="*/ 43 h 1611"/>
                <a:gd name="T36" fmla="*/ 699 w 1250"/>
                <a:gd name="T37" fmla="*/ 88 h 1611"/>
                <a:gd name="T38" fmla="*/ 722 w 1250"/>
                <a:gd name="T39" fmla="*/ 119 h 1611"/>
                <a:gd name="T40" fmla="*/ 1227 w 1250"/>
                <a:gd name="T41" fmla="*/ 1230 h 1611"/>
                <a:gd name="T42" fmla="*/ 1248 w 1250"/>
                <a:gd name="T43" fmla="*/ 1282 h 1611"/>
                <a:gd name="T44" fmla="*/ 1250 w 1250"/>
                <a:gd name="T45" fmla="*/ 1297 h 1611"/>
                <a:gd name="T46" fmla="*/ 1244 w 1250"/>
                <a:gd name="T47" fmla="*/ 1321 h 1611"/>
                <a:gd name="T48" fmla="*/ 1225 w 1250"/>
                <a:gd name="T49" fmla="*/ 1336 h 1611"/>
                <a:gd name="T50" fmla="*/ 1209 w 1250"/>
                <a:gd name="T51" fmla="*/ 1338 h 1611"/>
                <a:gd name="T52" fmla="*/ 1183 w 1250"/>
                <a:gd name="T53" fmla="*/ 1331 h 1611"/>
                <a:gd name="T54" fmla="*/ 1170 w 1250"/>
                <a:gd name="T55" fmla="*/ 1316 h 1611"/>
                <a:gd name="T56" fmla="*/ 1136 w 1250"/>
                <a:gd name="T57" fmla="*/ 1299 h 1611"/>
                <a:gd name="T58" fmla="*/ 1078 w 1250"/>
                <a:gd name="T59" fmla="*/ 1280 h 1611"/>
                <a:gd name="T60" fmla="*/ 1017 w 1250"/>
                <a:gd name="T61" fmla="*/ 1273 h 1611"/>
                <a:gd name="T62" fmla="*/ 938 w 1250"/>
                <a:gd name="T63" fmla="*/ 1282 h 1611"/>
                <a:gd name="T64" fmla="*/ 849 w 1250"/>
                <a:gd name="T65" fmla="*/ 1314 h 1611"/>
                <a:gd name="T66" fmla="*/ 733 w 1250"/>
                <a:gd name="T67" fmla="*/ 1383 h 1611"/>
                <a:gd name="T68" fmla="*/ 690 w 1250"/>
                <a:gd name="T69" fmla="*/ 1424 h 1611"/>
                <a:gd name="T70" fmla="*/ 656 w 1250"/>
                <a:gd name="T71" fmla="*/ 1471 h 1611"/>
                <a:gd name="T72" fmla="*/ 636 w 1250"/>
                <a:gd name="T73" fmla="*/ 1521 h 1611"/>
                <a:gd name="T74" fmla="*/ 628 w 1250"/>
                <a:gd name="T75" fmla="*/ 1553 h 1611"/>
                <a:gd name="T76" fmla="*/ 630 w 1250"/>
                <a:gd name="T77" fmla="*/ 1570 h 1611"/>
                <a:gd name="T78" fmla="*/ 627 w 1250"/>
                <a:gd name="T79" fmla="*/ 1590 h 1611"/>
                <a:gd name="T80" fmla="*/ 612 w 1250"/>
                <a:gd name="T81" fmla="*/ 1605 h 1611"/>
                <a:gd name="T82" fmla="*/ 597 w 1250"/>
                <a:gd name="T83" fmla="*/ 1611 h 1611"/>
                <a:gd name="T84" fmla="*/ 87 w 1250"/>
                <a:gd name="T85" fmla="*/ 383 h 1611"/>
                <a:gd name="T86" fmla="*/ 593 w 1250"/>
                <a:gd name="T87" fmla="*/ 1416 h 1611"/>
                <a:gd name="T88" fmla="*/ 668 w 1250"/>
                <a:gd name="T89" fmla="*/ 1329 h 1611"/>
                <a:gd name="T90" fmla="*/ 774 w 1250"/>
                <a:gd name="T91" fmla="*/ 1256 h 1611"/>
                <a:gd name="T92" fmla="*/ 871 w 1250"/>
                <a:gd name="T93" fmla="*/ 1217 h 1611"/>
                <a:gd name="T94" fmla="*/ 947 w 1250"/>
                <a:gd name="T95" fmla="*/ 1196 h 1611"/>
                <a:gd name="T96" fmla="*/ 1017 w 1250"/>
                <a:gd name="T97" fmla="*/ 1191 h 1611"/>
                <a:gd name="T98" fmla="*/ 1076 w 1250"/>
                <a:gd name="T99" fmla="*/ 1196 h 1611"/>
                <a:gd name="T100" fmla="*/ 655 w 1250"/>
                <a:gd name="T101" fmla="*/ 166 h 1611"/>
                <a:gd name="T102" fmla="*/ 645 w 1250"/>
                <a:gd name="T103" fmla="*/ 153 h 1611"/>
                <a:gd name="T104" fmla="*/ 610 w 1250"/>
                <a:gd name="T105" fmla="*/ 121 h 1611"/>
                <a:gd name="T106" fmla="*/ 556 w 1250"/>
                <a:gd name="T107" fmla="*/ 97 h 1611"/>
                <a:gd name="T108" fmla="*/ 509 w 1250"/>
                <a:gd name="T109" fmla="*/ 86 h 1611"/>
                <a:gd name="T110" fmla="*/ 436 w 1250"/>
                <a:gd name="T111" fmla="*/ 86 h 1611"/>
                <a:gd name="T112" fmla="*/ 350 w 1250"/>
                <a:gd name="T113" fmla="*/ 105 h 1611"/>
                <a:gd name="T114" fmla="*/ 291 w 1250"/>
                <a:gd name="T115" fmla="*/ 127 h 1611"/>
                <a:gd name="T116" fmla="*/ 238 w 1250"/>
                <a:gd name="T117" fmla="*/ 222 h 1611"/>
                <a:gd name="T118" fmla="*/ 156 w 1250"/>
                <a:gd name="T119" fmla="*/ 315 h 1611"/>
                <a:gd name="T120" fmla="*/ 85 w 1250"/>
                <a:gd name="T121" fmla="*/ 377 h 1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50" h="1611">
                  <a:moveTo>
                    <a:pt x="589" y="1611"/>
                  </a:moveTo>
                  <a:lnTo>
                    <a:pt x="589" y="1611"/>
                  </a:lnTo>
                  <a:lnTo>
                    <a:pt x="580" y="1611"/>
                  </a:lnTo>
                  <a:lnTo>
                    <a:pt x="571" y="1607"/>
                  </a:lnTo>
                  <a:lnTo>
                    <a:pt x="563" y="1601"/>
                  </a:lnTo>
                  <a:lnTo>
                    <a:pt x="556" y="1594"/>
                  </a:lnTo>
                  <a:lnTo>
                    <a:pt x="556" y="1594"/>
                  </a:lnTo>
                  <a:lnTo>
                    <a:pt x="541" y="1570"/>
                  </a:lnTo>
                  <a:lnTo>
                    <a:pt x="528" y="1547"/>
                  </a:lnTo>
                  <a:lnTo>
                    <a:pt x="11" y="414"/>
                  </a:lnTo>
                  <a:lnTo>
                    <a:pt x="11" y="414"/>
                  </a:lnTo>
                  <a:lnTo>
                    <a:pt x="9" y="412"/>
                  </a:lnTo>
                  <a:lnTo>
                    <a:pt x="9" y="412"/>
                  </a:lnTo>
                  <a:lnTo>
                    <a:pt x="5" y="394"/>
                  </a:lnTo>
                  <a:lnTo>
                    <a:pt x="1" y="375"/>
                  </a:lnTo>
                  <a:lnTo>
                    <a:pt x="1" y="371"/>
                  </a:lnTo>
                  <a:lnTo>
                    <a:pt x="1" y="371"/>
                  </a:lnTo>
                  <a:lnTo>
                    <a:pt x="0" y="358"/>
                  </a:lnTo>
                  <a:lnTo>
                    <a:pt x="0" y="358"/>
                  </a:lnTo>
                  <a:lnTo>
                    <a:pt x="1" y="349"/>
                  </a:lnTo>
                  <a:lnTo>
                    <a:pt x="5" y="340"/>
                  </a:lnTo>
                  <a:lnTo>
                    <a:pt x="11" y="330"/>
                  </a:lnTo>
                  <a:lnTo>
                    <a:pt x="16" y="325"/>
                  </a:lnTo>
                  <a:lnTo>
                    <a:pt x="16" y="325"/>
                  </a:lnTo>
                  <a:lnTo>
                    <a:pt x="56" y="295"/>
                  </a:lnTo>
                  <a:lnTo>
                    <a:pt x="89" y="265"/>
                  </a:lnTo>
                  <a:lnTo>
                    <a:pt x="121" y="235"/>
                  </a:lnTo>
                  <a:lnTo>
                    <a:pt x="147" y="203"/>
                  </a:lnTo>
                  <a:lnTo>
                    <a:pt x="171" y="174"/>
                  </a:lnTo>
                  <a:lnTo>
                    <a:pt x="192" y="144"/>
                  </a:lnTo>
                  <a:lnTo>
                    <a:pt x="207" y="114"/>
                  </a:lnTo>
                  <a:lnTo>
                    <a:pt x="218" y="84"/>
                  </a:lnTo>
                  <a:lnTo>
                    <a:pt x="218" y="84"/>
                  </a:lnTo>
                  <a:lnTo>
                    <a:pt x="222" y="77"/>
                  </a:lnTo>
                  <a:lnTo>
                    <a:pt x="227" y="69"/>
                  </a:lnTo>
                  <a:lnTo>
                    <a:pt x="233" y="64"/>
                  </a:lnTo>
                  <a:lnTo>
                    <a:pt x="240" y="60"/>
                  </a:lnTo>
                  <a:lnTo>
                    <a:pt x="240" y="60"/>
                  </a:lnTo>
                  <a:lnTo>
                    <a:pt x="270" y="47"/>
                  </a:lnTo>
                  <a:lnTo>
                    <a:pt x="300" y="34"/>
                  </a:lnTo>
                  <a:lnTo>
                    <a:pt x="330" y="24"/>
                  </a:lnTo>
                  <a:lnTo>
                    <a:pt x="360" y="17"/>
                  </a:lnTo>
                  <a:lnTo>
                    <a:pt x="390" y="9"/>
                  </a:lnTo>
                  <a:lnTo>
                    <a:pt x="418" y="4"/>
                  </a:lnTo>
                  <a:lnTo>
                    <a:pt x="446" y="2"/>
                  </a:lnTo>
                  <a:lnTo>
                    <a:pt x="472" y="0"/>
                  </a:lnTo>
                  <a:lnTo>
                    <a:pt x="472" y="0"/>
                  </a:lnTo>
                  <a:lnTo>
                    <a:pt x="498" y="2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56" y="11"/>
                  </a:lnTo>
                  <a:lnTo>
                    <a:pt x="585" y="21"/>
                  </a:lnTo>
                  <a:lnTo>
                    <a:pt x="613" y="30"/>
                  </a:lnTo>
                  <a:lnTo>
                    <a:pt x="640" y="43"/>
                  </a:lnTo>
                  <a:lnTo>
                    <a:pt x="662" y="56"/>
                  </a:lnTo>
                  <a:lnTo>
                    <a:pt x="681" y="71"/>
                  </a:lnTo>
                  <a:lnTo>
                    <a:pt x="699" y="88"/>
                  </a:lnTo>
                  <a:lnTo>
                    <a:pt x="714" y="106"/>
                  </a:lnTo>
                  <a:lnTo>
                    <a:pt x="714" y="106"/>
                  </a:lnTo>
                  <a:lnTo>
                    <a:pt x="722" y="119"/>
                  </a:lnTo>
                  <a:lnTo>
                    <a:pt x="729" y="133"/>
                  </a:lnTo>
                  <a:lnTo>
                    <a:pt x="1227" y="1230"/>
                  </a:lnTo>
                  <a:lnTo>
                    <a:pt x="1227" y="1230"/>
                  </a:lnTo>
                  <a:lnTo>
                    <a:pt x="1239" y="1256"/>
                  </a:lnTo>
                  <a:lnTo>
                    <a:pt x="1248" y="1282"/>
                  </a:lnTo>
                  <a:lnTo>
                    <a:pt x="1248" y="1282"/>
                  </a:lnTo>
                  <a:lnTo>
                    <a:pt x="1250" y="1290"/>
                  </a:lnTo>
                  <a:lnTo>
                    <a:pt x="1250" y="1297"/>
                  </a:lnTo>
                  <a:lnTo>
                    <a:pt x="1250" y="1297"/>
                  </a:lnTo>
                  <a:lnTo>
                    <a:pt x="1250" y="1306"/>
                  </a:lnTo>
                  <a:lnTo>
                    <a:pt x="1248" y="1314"/>
                  </a:lnTo>
                  <a:lnTo>
                    <a:pt x="1244" y="1321"/>
                  </a:lnTo>
                  <a:lnTo>
                    <a:pt x="1239" y="1327"/>
                  </a:lnTo>
                  <a:lnTo>
                    <a:pt x="1233" y="1331"/>
                  </a:lnTo>
                  <a:lnTo>
                    <a:pt x="1225" y="1336"/>
                  </a:lnTo>
                  <a:lnTo>
                    <a:pt x="1218" y="1338"/>
                  </a:lnTo>
                  <a:lnTo>
                    <a:pt x="1209" y="1338"/>
                  </a:lnTo>
                  <a:lnTo>
                    <a:pt x="1209" y="1338"/>
                  </a:lnTo>
                  <a:lnTo>
                    <a:pt x="1201" y="1338"/>
                  </a:lnTo>
                  <a:lnTo>
                    <a:pt x="1192" y="1334"/>
                  </a:lnTo>
                  <a:lnTo>
                    <a:pt x="1183" y="1331"/>
                  </a:lnTo>
                  <a:lnTo>
                    <a:pt x="1177" y="1323"/>
                  </a:lnTo>
                  <a:lnTo>
                    <a:pt x="1177" y="1323"/>
                  </a:lnTo>
                  <a:lnTo>
                    <a:pt x="1170" y="1316"/>
                  </a:lnTo>
                  <a:lnTo>
                    <a:pt x="1162" y="1310"/>
                  </a:lnTo>
                  <a:lnTo>
                    <a:pt x="1149" y="1305"/>
                  </a:lnTo>
                  <a:lnTo>
                    <a:pt x="1136" y="1299"/>
                  </a:lnTo>
                  <a:lnTo>
                    <a:pt x="1136" y="1299"/>
                  </a:lnTo>
                  <a:lnTo>
                    <a:pt x="1106" y="1288"/>
                  </a:lnTo>
                  <a:lnTo>
                    <a:pt x="1078" y="1280"/>
                  </a:lnTo>
                  <a:lnTo>
                    <a:pt x="1048" y="1275"/>
                  </a:lnTo>
                  <a:lnTo>
                    <a:pt x="1017" y="1273"/>
                  </a:lnTo>
                  <a:lnTo>
                    <a:pt x="1017" y="1273"/>
                  </a:lnTo>
                  <a:lnTo>
                    <a:pt x="998" y="1273"/>
                  </a:lnTo>
                  <a:lnTo>
                    <a:pt x="979" y="1275"/>
                  </a:lnTo>
                  <a:lnTo>
                    <a:pt x="938" y="1282"/>
                  </a:lnTo>
                  <a:lnTo>
                    <a:pt x="895" y="1295"/>
                  </a:lnTo>
                  <a:lnTo>
                    <a:pt x="849" y="1314"/>
                  </a:lnTo>
                  <a:lnTo>
                    <a:pt x="849" y="1314"/>
                  </a:lnTo>
                  <a:lnTo>
                    <a:pt x="806" y="1334"/>
                  </a:lnTo>
                  <a:lnTo>
                    <a:pt x="768" y="1357"/>
                  </a:lnTo>
                  <a:lnTo>
                    <a:pt x="733" y="1383"/>
                  </a:lnTo>
                  <a:lnTo>
                    <a:pt x="718" y="1396"/>
                  </a:lnTo>
                  <a:lnTo>
                    <a:pt x="703" y="1409"/>
                  </a:lnTo>
                  <a:lnTo>
                    <a:pt x="690" y="1424"/>
                  </a:lnTo>
                  <a:lnTo>
                    <a:pt x="677" y="1439"/>
                  </a:lnTo>
                  <a:lnTo>
                    <a:pt x="666" y="1456"/>
                  </a:lnTo>
                  <a:lnTo>
                    <a:pt x="656" y="1471"/>
                  </a:lnTo>
                  <a:lnTo>
                    <a:pt x="649" y="1487"/>
                  </a:lnTo>
                  <a:lnTo>
                    <a:pt x="641" y="1504"/>
                  </a:lnTo>
                  <a:lnTo>
                    <a:pt x="636" y="1521"/>
                  </a:lnTo>
                  <a:lnTo>
                    <a:pt x="630" y="1538"/>
                  </a:lnTo>
                  <a:lnTo>
                    <a:pt x="630" y="1538"/>
                  </a:lnTo>
                  <a:lnTo>
                    <a:pt x="628" y="1553"/>
                  </a:lnTo>
                  <a:lnTo>
                    <a:pt x="630" y="1562"/>
                  </a:lnTo>
                  <a:lnTo>
                    <a:pt x="630" y="1562"/>
                  </a:lnTo>
                  <a:lnTo>
                    <a:pt x="630" y="1570"/>
                  </a:lnTo>
                  <a:lnTo>
                    <a:pt x="630" y="1577"/>
                  </a:lnTo>
                  <a:lnTo>
                    <a:pt x="628" y="1583"/>
                  </a:lnTo>
                  <a:lnTo>
                    <a:pt x="627" y="1590"/>
                  </a:lnTo>
                  <a:lnTo>
                    <a:pt x="623" y="1596"/>
                  </a:lnTo>
                  <a:lnTo>
                    <a:pt x="617" y="1599"/>
                  </a:lnTo>
                  <a:lnTo>
                    <a:pt x="612" y="1605"/>
                  </a:lnTo>
                  <a:lnTo>
                    <a:pt x="606" y="1609"/>
                  </a:lnTo>
                  <a:lnTo>
                    <a:pt x="606" y="1609"/>
                  </a:lnTo>
                  <a:lnTo>
                    <a:pt x="597" y="1611"/>
                  </a:lnTo>
                  <a:lnTo>
                    <a:pt x="589" y="1611"/>
                  </a:lnTo>
                  <a:lnTo>
                    <a:pt x="589" y="1611"/>
                  </a:lnTo>
                  <a:close/>
                  <a:moveTo>
                    <a:pt x="87" y="383"/>
                  </a:moveTo>
                  <a:lnTo>
                    <a:pt x="574" y="1448"/>
                  </a:lnTo>
                  <a:lnTo>
                    <a:pt x="574" y="1448"/>
                  </a:lnTo>
                  <a:lnTo>
                    <a:pt x="593" y="1416"/>
                  </a:lnTo>
                  <a:lnTo>
                    <a:pt x="613" y="1385"/>
                  </a:lnTo>
                  <a:lnTo>
                    <a:pt x="640" y="1357"/>
                  </a:lnTo>
                  <a:lnTo>
                    <a:pt x="668" y="1329"/>
                  </a:lnTo>
                  <a:lnTo>
                    <a:pt x="699" y="1303"/>
                  </a:lnTo>
                  <a:lnTo>
                    <a:pt x="737" y="1278"/>
                  </a:lnTo>
                  <a:lnTo>
                    <a:pt x="774" y="1256"/>
                  </a:lnTo>
                  <a:lnTo>
                    <a:pt x="817" y="1237"/>
                  </a:lnTo>
                  <a:lnTo>
                    <a:pt x="817" y="1237"/>
                  </a:lnTo>
                  <a:lnTo>
                    <a:pt x="871" y="1217"/>
                  </a:lnTo>
                  <a:lnTo>
                    <a:pt x="897" y="1209"/>
                  </a:lnTo>
                  <a:lnTo>
                    <a:pt x="923" y="1202"/>
                  </a:lnTo>
                  <a:lnTo>
                    <a:pt x="947" y="1196"/>
                  </a:lnTo>
                  <a:lnTo>
                    <a:pt x="970" y="1193"/>
                  </a:lnTo>
                  <a:lnTo>
                    <a:pt x="994" y="1191"/>
                  </a:lnTo>
                  <a:lnTo>
                    <a:pt x="1017" y="1191"/>
                  </a:lnTo>
                  <a:lnTo>
                    <a:pt x="1017" y="1191"/>
                  </a:lnTo>
                  <a:lnTo>
                    <a:pt x="1046" y="1191"/>
                  </a:lnTo>
                  <a:lnTo>
                    <a:pt x="1076" y="1196"/>
                  </a:lnTo>
                  <a:lnTo>
                    <a:pt x="1102" y="1202"/>
                  </a:lnTo>
                  <a:lnTo>
                    <a:pt x="1128" y="1209"/>
                  </a:lnTo>
                  <a:lnTo>
                    <a:pt x="655" y="166"/>
                  </a:lnTo>
                  <a:lnTo>
                    <a:pt x="655" y="166"/>
                  </a:lnTo>
                  <a:lnTo>
                    <a:pt x="645" y="153"/>
                  </a:lnTo>
                  <a:lnTo>
                    <a:pt x="645" y="153"/>
                  </a:lnTo>
                  <a:lnTo>
                    <a:pt x="636" y="142"/>
                  </a:lnTo>
                  <a:lnTo>
                    <a:pt x="625" y="131"/>
                  </a:lnTo>
                  <a:lnTo>
                    <a:pt x="610" y="121"/>
                  </a:lnTo>
                  <a:lnTo>
                    <a:pt x="595" y="112"/>
                  </a:lnTo>
                  <a:lnTo>
                    <a:pt x="576" y="105"/>
                  </a:lnTo>
                  <a:lnTo>
                    <a:pt x="556" y="97"/>
                  </a:lnTo>
                  <a:lnTo>
                    <a:pt x="533" y="91"/>
                  </a:lnTo>
                  <a:lnTo>
                    <a:pt x="509" y="86"/>
                  </a:lnTo>
                  <a:lnTo>
                    <a:pt x="509" y="86"/>
                  </a:lnTo>
                  <a:lnTo>
                    <a:pt x="487" y="84"/>
                  </a:lnTo>
                  <a:lnTo>
                    <a:pt x="462" y="84"/>
                  </a:lnTo>
                  <a:lnTo>
                    <a:pt x="436" y="86"/>
                  </a:lnTo>
                  <a:lnTo>
                    <a:pt x="408" y="90"/>
                  </a:lnTo>
                  <a:lnTo>
                    <a:pt x="380" y="95"/>
                  </a:lnTo>
                  <a:lnTo>
                    <a:pt x="350" y="105"/>
                  </a:lnTo>
                  <a:lnTo>
                    <a:pt x="321" y="116"/>
                  </a:lnTo>
                  <a:lnTo>
                    <a:pt x="291" y="127"/>
                  </a:lnTo>
                  <a:lnTo>
                    <a:pt x="291" y="127"/>
                  </a:lnTo>
                  <a:lnTo>
                    <a:pt x="278" y="159"/>
                  </a:lnTo>
                  <a:lnTo>
                    <a:pt x="259" y="190"/>
                  </a:lnTo>
                  <a:lnTo>
                    <a:pt x="238" y="222"/>
                  </a:lnTo>
                  <a:lnTo>
                    <a:pt x="214" y="254"/>
                  </a:lnTo>
                  <a:lnTo>
                    <a:pt x="186" y="286"/>
                  </a:lnTo>
                  <a:lnTo>
                    <a:pt x="156" y="315"/>
                  </a:lnTo>
                  <a:lnTo>
                    <a:pt x="123" y="347"/>
                  </a:lnTo>
                  <a:lnTo>
                    <a:pt x="85" y="377"/>
                  </a:lnTo>
                  <a:lnTo>
                    <a:pt x="85" y="377"/>
                  </a:lnTo>
                  <a:lnTo>
                    <a:pt x="87" y="383"/>
                  </a:lnTo>
                  <a:lnTo>
                    <a:pt x="87" y="3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32" name="Freeform 248"/>
            <p:cNvSpPr/>
            <p:nvPr/>
          </p:nvSpPr>
          <p:spPr bwMode="auto">
            <a:xfrm>
              <a:off x="5073650" y="8064500"/>
              <a:ext cx="511175" cy="482600"/>
            </a:xfrm>
            <a:custGeom>
              <a:avLst/>
              <a:gdLst>
                <a:gd name="T0" fmla="*/ 644 w 644"/>
                <a:gd name="T1" fmla="*/ 140 h 608"/>
                <a:gd name="T2" fmla="*/ 642 w 644"/>
                <a:gd name="T3" fmla="*/ 117 h 608"/>
                <a:gd name="T4" fmla="*/ 631 w 644"/>
                <a:gd name="T5" fmla="*/ 80 h 608"/>
                <a:gd name="T6" fmla="*/ 622 w 644"/>
                <a:gd name="T7" fmla="*/ 65 h 608"/>
                <a:gd name="T8" fmla="*/ 597 w 644"/>
                <a:gd name="T9" fmla="*/ 45 h 608"/>
                <a:gd name="T10" fmla="*/ 562 w 644"/>
                <a:gd name="T11" fmla="*/ 28 h 608"/>
                <a:gd name="T12" fmla="*/ 534 w 644"/>
                <a:gd name="T13" fmla="*/ 18 h 608"/>
                <a:gd name="T14" fmla="*/ 471 w 644"/>
                <a:gd name="T15" fmla="*/ 2 h 608"/>
                <a:gd name="T16" fmla="*/ 416 w 644"/>
                <a:gd name="T17" fmla="*/ 0 h 608"/>
                <a:gd name="T18" fmla="*/ 375 w 644"/>
                <a:gd name="T19" fmla="*/ 3 h 608"/>
                <a:gd name="T20" fmla="*/ 329 w 644"/>
                <a:gd name="T21" fmla="*/ 15 h 608"/>
                <a:gd name="T22" fmla="*/ 275 w 644"/>
                <a:gd name="T23" fmla="*/ 31 h 608"/>
                <a:gd name="T24" fmla="*/ 247 w 644"/>
                <a:gd name="T25" fmla="*/ 43 h 608"/>
                <a:gd name="T26" fmla="*/ 194 w 644"/>
                <a:gd name="T27" fmla="*/ 67 h 608"/>
                <a:gd name="T28" fmla="*/ 150 w 644"/>
                <a:gd name="T29" fmla="*/ 95 h 608"/>
                <a:gd name="T30" fmla="*/ 110 w 644"/>
                <a:gd name="T31" fmla="*/ 125 h 608"/>
                <a:gd name="T32" fmla="*/ 79 w 644"/>
                <a:gd name="T33" fmla="*/ 156 h 608"/>
                <a:gd name="T34" fmla="*/ 51 w 644"/>
                <a:gd name="T35" fmla="*/ 190 h 608"/>
                <a:gd name="T36" fmla="*/ 30 w 644"/>
                <a:gd name="T37" fmla="*/ 226 h 608"/>
                <a:gd name="T38" fmla="*/ 13 w 644"/>
                <a:gd name="T39" fmla="*/ 261 h 608"/>
                <a:gd name="T40" fmla="*/ 4 w 644"/>
                <a:gd name="T41" fmla="*/ 296 h 608"/>
                <a:gd name="T42" fmla="*/ 0 w 644"/>
                <a:gd name="T43" fmla="*/ 319 h 608"/>
                <a:gd name="T44" fmla="*/ 2 w 644"/>
                <a:gd name="T45" fmla="*/ 338 h 608"/>
                <a:gd name="T46" fmla="*/ 8 w 644"/>
                <a:gd name="T47" fmla="*/ 354 h 608"/>
                <a:gd name="T48" fmla="*/ 32 w 644"/>
                <a:gd name="T49" fmla="*/ 386 h 608"/>
                <a:gd name="T50" fmla="*/ 260 w 644"/>
                <a:gd name="T51" fmla="*/ 608 h 608"/>
                <a:gd name="T52" fmla="*/ 273 w 644"/>
                <a:gd name="T53" fmla="*/ 584 h 608"/>
                <a:gd name="T54" fmla="*/ 304 w 644"/>
                <a:gd name="T55" fmla="*/ 539 h 608"/>
                <a:gd name="T56" fmla="*/ 346 w 644"/>
                <a:gd name="T57" fmla="*/ 504 h 608"/>
                <a:gd name="T58" fmla="*/ 394 w 644"/>
                <a:gd name="T59" fmla="*/ 472 h 608"/>
                <a:gd name="T60" fmla="*/ 448 w 644"/>
                <a:gd name="T61" fmla="*/ 449 h 608"/>
                <a:gd name="T62" fmla="*/ 504 w 644"/>
                <a:gd name="T63" fmla="*/ 433 h 608"/>
                <a:gd name="T64" fmla="*/ 562 w 644"/>
                <a:gd name="T65" fmla="*/ 421 h 608"/>
                <a:gd name="T66" fmla="*/ 618 w 644"/>
                <a:gd name="T67" fmla="*/ 420 h 608"/>
                <a:gd name="T68" fmla="*/ 644 w 644"/>
                <a:gd name="T69" fmla="*/ 420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44" h="608">
                  <a:moveTo>
                    <a:pt x="644" y="420"/>
                  </a:moveTo>
                  <a:lnTo>
                    <a:pt x="644" y="140"/>
                  </a:lnTo>
                  <a:lnTo>
                    <a:pt x="644" y="140"/>
                  </a:lnTo>
                  <a:lnTo>
                    <a:pt x="642" y="117"/>
                  </a:lnTo>
                  <a:lnTo>
                    <a:pt x="637" y="97"/>
                  </a:lnTo>
                  <a:lnTo>
                    <a:pt x="631" y="80"/>
                  </a:lnTo>
                  <a:lnTo>
                    <a:pt x="622" y="65"/>
                  </a:lnTo>
                  <a:lnTo>
                    <a:pt x="622" y="65"/>
                  </a:lnTo>
                  <a:lnTo>
                    <a:pt x="610" y="54"/>
                  </a:lnTo>
                  <a:lnTo>
                    <a:pt x="597" y="45"/>
                  </a:lnTo>
                  <a:lnTo>
                    <a:pt x="583" y="35"/>
                  </a:lnTo>
                  <a:lnTo>
                    <a:pt x="562" y="28"/>
                  </a:lnTo>
                  <a:lnTo>
                    <a:pt x="562" y="28"/>
                  </a:lnTo>
                  <a:lnTo>
                    <a:pt x="534" y="18"/>
                  </a:lnTo>
                  <a:lnTo>
                    <a:pt x="504" y="9"/>
                  </a:lnTo>
                  <a:lnTo>
                    <a:pt x="471" y="2"/>
                  </a:lnTo>
                  <a:lnTo>
                    <a:pt x="435" y="0"/>
                  </a:lnTo>
                  <a:lnTo>
                    <a:pt x="416" y="0"/>
                  </a:lnTo>
                  <a:lnTo>
                    <a:pt x="396" y="2"/>
                  </a:lnTo>
                  <a:lnTo>
                    <a:pt x="375" y="3"/>
                  </a:lnTo>
                  <a:lnTo>
                    <a:pt x="353" y="9"/>
                  </a:lnTo>
                  <a:lnTo>
                    <a:pt x="329" y="15"/>
                  </a:lnTo>
                  <a:lnTo>
                    <a:pt x="303" y="22"/>
                  </a:lnTo>
                  <a:lnTo>
                    <a:pt x="275" y="31"/>
                  </a:lnTo>
                  <a:lnTo>
                    <a:pt x="247" y="43"/>
                  </a:lnTo>
                  <a:lnTo>
                    <a:pt x="247" y="43"/>
                  </a:lnTo>
                  <a:lnTo>
                    <a:pt x="221" y="56"/>
                  </a:lnTo>
                  <a:lnTo>
                    <a:pt x="194" y="67"/>
                  </a:lnTo>
                  <a:lnTo>
                    <a:pt x="172" y="82"/>
                  </a:lnTo>
                  <a:lnTo>
                    <a:pt x="150" y="95"/>
                  </a:lnTo>
                  <a:lnTo>
                    <a:pt x="129" y="110"/>
                  </a:lnTo>
                  <a:lnTo>
                    <a:pt x="110" y="125"/>
                  </a:lnTo>
                  <a:lnTo>
                    <a:pt x="94" y="140"/>
                  </a:lnTo>
                  <a:lnTo>
                    <a:pt x="79" y="156"/>
                  </a:lnTo>
                  <a:lnTo>
                    <a:pt x="64" y="173"/>
                  </a:lnTo>
                  <a:lnTo>
                    <a:pt x="51" y="190"/>
                  </a:lnTo>
                  <a:lnTo>
                    <a:pt x="40" y="207"/>
                  </a:lnTo>
                  <a:lnTo>
                    <a:pt x="30" y="226"/>
                  </a:lnTo>
                  <a:lnTo>
                    <a:pt x="21" y="242"/>
                  </a:lnTo>
                  <a:lnTo>
                    <a:pt x="13" y="261"/>
                  </a:lnTo>
                  <a:lnTo>
                    <a:pt x="8" y="280"/>
                  </a:lnTo>
                  <a:lnTo>
                    <a:pt x="4" y="296"/>
                  </a:lnTo>
                  <a:lnTo>
                    <a:pt x="4" y="296"/>
                  </a:lnTo>
                  <a:lnTo>
                    <a:pt x="0" y="319"/>
                  </a:lnTo>
                  <a:lnTo>
                    <a:pt x="2" y="338"/>
                  </a:lnTo>
                  <a:lnTo>
                    <a:pt x="2" y="338"/>
                  </a:lnTo>
                  <a:lnTo>
                    <a:pt x="4" y="347"/>
                  </a:lnTo>
                  <a:lnTo>
                    <a:pt x="8" y="354"/>
                  </a:lnTo>
                  <a:lnTo>
                    <a:pt x="17" y="371"/>
                  </a:lnTo>
                  <a:lnTo>
                    <a:pt x="32" y="386"/>
                  </a:lnTo>
                  <a:lnTo>
                    <a:pt x="49" y="403"/>
                  </a:lnTo>
                  <a:lnTo>
                    <a:pt x="260" y="608"/>
                  </a:lnTo>
                  <a:lnTo>
                    <a:pt x="260" y="608"/>
                  </a:lnTo>
                  <a:lnTo>
                    <a:pt x="273" y="584"/>
                  </a:lnTo>
                  <a:lnTo>
                    <a:pt x="288" y="561"/>
                  </a:lnTo>
                  <a:lnTo>
                    <a:pt x="304" y="539"/>
                  </a:lnTo>
                  <a:lnTo>
                    <a:pt x="325" y="520"/>
                  </a:lnTo>
                  <a:lnTo>
                    <a:pt x="346" y="504"/>
                  </a:lnTo>
                  <a:lnTo>
                    <a:pt x="370" y="487"/>
                  </a:lnTo>
                  <a:lnTo>
                    <a:pt x="394" y="472"/>
                  </a:lnTo>
                  <a:lnTo>
                    <a:pt x="420" y="461"/>
                  </a:lnTo>
                  <a:lnTo>
                    <a:pt x="448" y="449"/>
                  </a:lnTo>
                  <a:lnTo>
                    <a:pt x="476" y="440"/>
                  </a:lnTo>
                  <a:lnTo>
                    <a:pt x="504" y="433"/>
                  </a:lnTo>
                  <a:lnTo>
                    <a:pt x="534" y="427"/>
                  </a:lnTo>
                  <a:lnTo>
                    <a:pt x="562" y="421"/>
                  </a:lnTo>
                  <a:lnTo>
                    <a:pt x="590" y="420"/>
                  </a:lnTo>
                  <a:lnTo>
                    <a:pt x="618" y="420"/>
                  </a:lnTo>
                  <a:lnTo>
                    <a:pt x="644" y="420"/>
                  </a:lnTo>
                  <a:lnTo>
                    <a:pt x="644" y="4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33" name="Freeform 249"/>
            <p:cNvSpPr>
              <a:spLocks noEditPoints="1"/>
            </p:cNvSpPr>
            <p:nvPr/>
          </p:nvSpPr>
          <p:spPr bwMode="auto">
            <a:xfrm>
              <a:off x="5041900" y="8031163"/>
              <a:ext cx="576263" cy="549275"/>
            </a:xfrm>
            <a:custGeom>
              <a:avLst/>
              <a:gdLst>
                <a:gd name="T0" fmla="*/ 293 w 726"/>
                <a:gd name="T1" fmla="*/ 690 h 690"/>
                <a:gd name="T2" fmla="*/ 273 w 726"/>
                <a:gd name="T3" fmla="*/ 679 h 690"/>
                <a:gd name="T4" fmla="*/ 41 w 726"/>
                <a:gd name="T5" fmla="*/ 455 h 690"/>
                <a:gd name="T6" fmla="*/ 11 w 726"/>
                <a:gd name="T7" fmla="*/ 412 h 690"/>
                <a:gd name="T8" fmla="*/ 2 w 726"/>
                <a:gd name="T9" fmla="*/ 386 h 690"/>
                <a:gd name="T10" fmla="*/ 2 w 726"/>
                <a:gd name="T11" fmla="*/ 345 h 690"/>
                <a:gd name="T12" fmla="*/ 10 w 726"/>
                <a:gd name="T13" fmla="*/ 308 h 690"/>
                <a:gd name="T14" fmla="*/ 36 w 726"/>
                <a:gd name="T15" fmla="*/ 242 h 690"/>
                <a:gd name="T16" fmla="*/ 77 w 726"/>
                <a:gd name="T17" fmla="*/ 184 h 690"/>
                <a:gd name="T18" fmla="*/ 129 w 726"/>
                <a:gd name="T19" fmla="*/ 130 h 690"/>
                <a:gd name="T20" fmla="*/ 194 w 726"/>
                <a:gd name="T21" fmla="*/ 86 h 690"/>
                <a:gd name="T22" fmla="*/ 271 w 726"/>
                <a:gd name="T23" fmla="*/ 46 h 690"/>
                <a:gd name="T24" fmla="*/ 351 w 726"/>
                <a:gd name="T25" fmla="*/ 18 h 690"/>
                <a:gd name="T26" fmla="*/ 424 w 726"/>
                <a:gd name="T27" fmla="*/ 2 h 690"/>
                <a:gd name="T28" fmla="*/ 471 w 726"/>
                <a:gd name="T29" fmla="*/ 0 h 690"/>
                <a:gd name="T30" fmla="*/ 549 w 726"/>
                <a:gd name="T31" fmla="*/ 9 h 690"/>
                <a:gd name="T32" fmla="*/ 618 w 726"/>
                <a:gd name="T33" fmla="*/ 30 h 690"/>
                <a:gd name="T34" fmla="*/ 681 w 726"/>
                <a:gd name="T35" fmla="*/ 65 h 690"/>
                <a:gd name="T36" fmla="*/ 704 w 726"/>
                <a:gd name="T37" fmla="*/ 93 h 690"/>
                <a:gd name="T38" fmla="*/ 719 w 726"/>
                <a:gd name="T39" fmla="*/ 128 h 690"/>
                <a:gd name="T40" fmla="*/ 726 w 726"/>
                <a:gd name="T41" fmla="*/ 177 h 690"/>
                <a:gd name="T42" fmla="*/ 726 w 726"/>
                <a:gd name="T43" fmla="*/ 457 h 690"/>
                <a:gd name="T44" fmla="*/ 726 w 726"/>
                <a:gd name="T45" fmla="*/ 468 h 690"/>
                <a:gd name="T46" fmla="*/ 715 w 726"/>
                <a:gd name="T47" fmla="*/ 490 h 690"/>
                <a:gd name="T48" fmla="*/ 694 w 726"/>
                <a:gd name="T49" fmla="*/ 502 h 690"/>
                <a:gd name="T50" fmla="*/ 685 w 726"/>
                <a:gd name="T51" fmla="*/ 502 h 690"/>
                <a:gd name="T52" fmla="*/ 683 w 726"/>
                <a:gd name="T53" fmla="*/ 502 h 690"/>
                <a:gd name="T54" fmla="*/ 635 w 726"/>
                <a:gd name="T55" fmla="*/ 502 h 690"/>
                <a:gd name="T56" fmla="*/ 562 w 726"/>
                <a:gd name="T57" fmla="*/ 511 h 690"/>
                <a:gd name="T58" fmla="*/ 491 w 726"/>
                <a:gd name="T59" fmla="*/ 533 h 690"/>
                <a:gd name="T60" fmla="*/ 428 w 726"/>
                <a:gd name="T61" fmla="*/ 565 h 690"/>
                <a:gd name="T62" fmla="*/ 375 w 726"/>
                <a:gd name="T63" fmla="*/ 610 h 690"/>
                <a:gd name="T64" fmla="*/ 340 w 726"/>
                <a:gd name="T65" fmla="*/ 666 h 690"/>
                <a:gd name="T66" fmla="*/ 329 w 726"/>
                <a:gd name="T67" fmla="*/ 681 h 690"/>
                <a:gd name="T68" fmla="*/ 310 w 726"/>
                <a:gd name="T69" fmla="*/ 690 h 690"/>
                <a:gd name="T70" fmla="*/ 471 w 726"/>
                <a:gd name="T71" fmla="*/ 82 h 690"/>
                <a:gd name="T72" fmla="*/ 433 w 726"/>
                <a:gd name="T73" fmla="*/ 84 h 690"/>
                <a:gd name="T74" fmla="*/ 303 w 726"/>
                <a:gd name="T75" fmla="*/ 123 h 690"/>
                <a:gd name="T76" fmla="*/ 222 w 726"/>
                <a:gd name="T77" fmla="*/ 166 h 690"/>
                <a:gd name="T78" fmla="*/ 157 w 726"/>
                <a:gd name="T79" fmla="*/ 218 h 690"/>
                <a:gd name="T80" fmla="*/ 120 w 726"/>
                <a:gd name="T81" fmla="*/ 265 h 690"/>
                <a:gd name="T82" fmla="*/ 95 w 726"/>
                <a:gd name="T83" fmla="*/ 313 h 690"/>
                <a:gd name="T84" fmla="*/ 84 w 726"/>
                <a:gd name="T85" fmla="*/ 347 h 690"/>
                <a:gd name="T86" fmla="*/ 84 w 726"/>
                <a:gd name="T87" fmla="*/ 371 h 690"/>
                <a:gd name="T88" fmla="*/ 103 w 726"/>
                <a:gd name="T89" fmla="*/ 401 h 690"/>
                <a:gd name="T90" fmla="*/ 291 w 726"/>
                <a:gd name="T91" fmla="*/ 582 h 690"/>
                <a:gd name="T92" fmla="*/ 342 w 726"/>
                <a:gd name="T93" fmla="*/ 528 h 690"/>
                <a:gd name="T94" fmla="*/ 403 w 726"/>
                <a:gd name="T95" fmla="*/ 485 h 690"/>
                <a:gd name="T96" fmla="*/ 472 w 726"/>
                <a:gd name="T97" fmla="*/ 451 h 690"/>
                <a:gd name="T98" fmla="*/ 545 w 726"/>
                <a:gd name="T99" fmla="*/ 431 h 690"/>
                <a:gd name="T100" fmla="*/ 644 w 726"/>
                <a:gd name="T101" fmla="*/ 420 h 690"/>
                <a:gd name="T102" fmla="*/ 642 w 726"/>
                <a:gd name="T103" fmla="*/ 164 h 690"/>
                <a:gd name="T104" fmla="*/ 631 w 726"/>
                <a:gd name="T105" fmla="*/ 132 h 690"/>
                <a:gd name="T106" fmla="*/ 616 w 726"/>
                <a:gd name="T107" fmla="*/ 119 h 690"/>
                <a:gd name="T108" fmla="*/ 590 w 726"/>
                <a:gd name="T109" fmla="*/ 108 h 690"/>
                <a:gd name="T110" fmla="*/ 502 w 726"/>
                <a:gd name="T111" fmla="*/ 84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26" h="690">
                  <a:moveTo>
                    <a:pt x="301" y="690"/>
                  </a:moveTo>
                  <a:lnTo>
                    <a:pt x="301" y="690"/>
                  </a:lnTo>
                  <a:lnTo>
                    <a:pt x="293" y="690"/>
                  </a:lnTo>
                  <a:lnTo>
                    <a:pt x="286" y="688"/>
                  </a:lnTo>
                  <a:lnTo>
                    <a:pt x="278" y="685"/>
                  </a:lnTo>
                  <a:lnTo>
                    <a:pt x="273" y="679"/>
                  </a:lnTo>
                  <a:lnTo>
                    <a:pt x="60" y="474"/>
                  </a:lnTo>
                  <a:lnTo>
                    <a:pt x="60" y="474"/>
                  </a:lnTo>
                  <a:lnTo>
                    <a:pt x="41" y="455"/>
                  </a:lnTo>
                  <a:lnTo>
                    <a:pt x="25" y="434"/>
                  </a:lnTo>
                  <a:lnTo>
                    <a:pt x="17" y="423"/>
                  </a:lnTo>
                  <a:lnTo>
                    <a:pt x="11" y="412"/>
                  </a:lnTo>
                  <a:lnTo>
                    <a:pt x="6" y="401"/>
                  </a:lnTo>
                  <a:lnTo>
                    <a:pt x="2" y="386"/>
                  </a:lnTo>
                  <a:lnTo>
                    <a:pt x="2" y="386"/>
                  </a:lnTo>
                  <a:lnTo>
                    <a:pt x="0" y="373"/>
                  </a:lnTo>
                  <a:lnTo>
                    <a:pt x="0" y="360"/>
                  </a:lnTo>
                  <a:lnTo>
                    <a:pt x="2" y="345"/>
                  </a:lnTo>
                  <a:lnTo>
                    <a:pt x="4" y="330"/>
                  </a:lnTo>
                  <a:lnTo>
                    <a:pt x="4" y="330"/>
                  </a:lnTo>
                  <a:lnTo>
                    <a:pt x="10" y="308"/>
                  </a:lnTo>
                  <a:lnTo>
                    <a:pt x="17" y="285"/>
                  </a:lnTo>
                  <a:lnTo>
                    <a:pt x="26" y="265"/>
                  </a:lnTo>
                  <a:lnTo>
                    <a:pt x="36" y="242"/>
                  </a:lnTo>
                  <a:lnTo>
                    <a:pt x="49" y="222"/>
                  </a:lnTo>
                  <a:lnTo>
                    <a:pt x="62" y="203"/>
                  </a:lnTo>
                  <a:lnTo>
                    <a:pt x="77" y="184"/>
                  </a:lnTo>
                  <a:lnTo>
                    <a:pt x="92" y="166"/>
                  </a:lnTo>
                  <a:lnTo>
                    <a:pt x="110" y="149"/>
                  </a:lnTo>
                  <a:lnTo>
                    <a:pt x="129" y="130"/>
                  </a:lnTo>
                  <a:lnTo>
                    <a:pt x="150" y="115"/>
                  </a:lnTo>
                  <a:lnTo>
                    <a:pt x="172" y="100"/>
                  </a:lnTo>
                  <a:lnTo>
                    <a:pt x="194" y="86"/>
                  </a:lnTo>
                  <a:lnTo>
                    <a:pt x="219" y="71"/>
                  </a:lnTo>
                  <a:lnTo>
                    <a:pt x="245" y="58"/>
                  </a:lnTo>
                  <a:lnTo>
                    <a:pt x="271" y="46"/>
                  </a:lnTo>
                  <a:lnTo>
                    <a:pt x="271" y="46"/>
                  </a:lnTo>
                  <a:lnTo>
                    <a:pt x="325" y="26"/>
                  </a:lnTo>
                  <a:lnTo>
                    <a:pt x="351" y="18"/>
                  </a:lnTo>
                  <a:lnTo>
                    <a:pt x="377" y="11"/>
                  </a:lnTo>
                  <a:lnTo>
                    <a:pt x="401" y="5"/>
                  </a:lnTo>
                  <a:lnTo>
                    <a:pt x="424" y="2"/>
                  </a:lnTo>
                  <a:lnTo>
                    <a:pt x="448" y="0"/>
                  </a:lnTo>
                  <a:lnTo>
                    <a:pt x="471" y="0"/>
                  </a:lnTo>
                  <a:lnTo>
                    <a:pt x="471" y="0"/>
                  </a:lnTo>
                  <a:lnTo>
                    <a:pt x="491" y="0"/>
                  </a:lnTo>
                  <a:lnTo>
                    <a:pt x="512" y="2"/>
                  </a:lnTo>
                  <a:lnTo>
                    <a:pt x="549" y="9"/>
                  </a:lnTo>
                  <a:lnTo>
                    <a:pt x="584" y="18"/>
                  </a:lnTo>
                  <a:lnTo>
                    <a:pt x="618" y="30"/>
                  </a:lnTo>
                  <a:lnTo>
                    <a:pt x="618" y="30"/>
                  </a:lnTo>
                  <a:lnTo>
                    <a:pt x="644" y="41"/>
                  </a:lnTo>
                  <a:lnTo>
                    <a:pt x="665" y="52"/>
                  </a:lnTo>
                  <a:lnTo>
                    <a:pt x="681" y="65"/>
                  </a:lnTo>
                  <a:lnTo>
                    <a:pt x="696" y="82"/>
                  </a:lnTo>
                  <a:lnTo>
                    <a:pt x="696" y="82"/>
                  </a:lnTo>
                  <a:lnTo>
                    <a:pt x="704" y="93"/>
                  </a:lnTo>
                  <a:lnTo>
                    <a:pt x="709" y="104"/>
                  </a:lnTo>
                  <a:lnTo>
                    <a:pt x="715" y="117"/>
                  </a:lnTo>
                  <a:lnTo>
                    <a:pt x="719" y="128"/>
                  </a:lnTo>
                  <a:lnTo>
                    <a:pt x="724" y="153"/>
                  </a:lnTo>
                  <a:lnTo>
                    <a:pt x="726" y="177"/>
                  </a:lnTo>
                  <a:lnTo>
                    <a:pt x="726" y="177"/>
                  </a:lnTo>
                  <a:lnTo>
                    <a:pt x="726" y="181"/>
                  </a:lnTo>
                  <a:lnTo>
                    <a:pt x="726" y="457"/>
                  </a:lnTo>
                  <a:lnTo>
                    <a:pt x="726" y="457"/>
                  </a:lnTo>
                  <a:lnTo>
                    <a:pt x="726" y="461"/>
                  </a:lnTo>
                  <a:lnTo>
                    <a:pt x="726" y="461"/>
                  </a:lnTo>
                  <a:lnTo>
                    <a:pt x="726" y="468"/>
                  </a:lnTo>
                  <a:lnTo>
                    <a:pt x="724" y="477"/>
                  </a:lnTo>
                  <a:lnTo>
                    <a:pt x="721" y="483"/>
                  </a:lnTo>
                  <a:lnTo>
                    <a:pt x="715" y="490"/>
                  </a:lnTo>
                  <a:lnTo>
                    <a:pt x="709" y="494"/>
                  </a:lnTo>
                  <a:lnTo>
                    <a:pt x="702" y="498"/>
                  </a:lnTo>
                  <a:lnTo>
                    <a:pt x="694" y="502"/>
                  </a:lnTo>
                  <a:lnTo>
                    <a:pt x="685" y="502"/>
                  </a:lnTo>
                  <a:lnTo>
                    <a:pt x="685" y="502"/>
                  </a:lnTo>
                  <a:lnTo>
                    <a:pt x="685" y="502"/>
                  </a:lnTo>
                  <a:lnTo>
                    <a:pt x="685" y="502"/>
                  </a:lnTo>
                  <a:lnTo>
                    <a:pt x="683" y="502"/>
                  </a:lnTo>
                  <a:lnTo>
                    <a:pt x="683" y="502"/>
                  </a:lnTo>
                  <a:lnTo>
                    <a:pt x="659" y="502"/>
                  </a:lnTo>
                  <a:lnTo>
                    <a:pt x="659" y="502"/>
                  </a:lnTo>
                  <a:lnTo>
                    <a:pt x="635" y="502"/>
                  </a:lnTo>
                  <a:lnTo>
                    <a:pt x="612" y="504"/>
                  </a:lnTo>
                  <a:lnTo>
                    <a:pt x="586" y="507"/>
                  </a:lnTo>
                  <a:lnTo>
                    <a:pt x="562" y="511"/>
                  </a:lnTo>
                  <a:lnTo>
                    <a:pt x="538" y="517"/>
                  </a:lnTo>
                  <a:lnTo>
                    <a:pt x="515" y="524"/>
                  </a:lnTo>
                  <a:lnTo>
                    <a:pt x="491" y="533"/>
                  </a:lnTo>
                  <a:lnTo>
                    <a:pt x="469" y="543"/>
                  </a:lnTo>
                  <a:lnTo>
                    <a:pt x="448" y="554"/>
                  </a:lnTo>
                  <a:lnTo>
                    <a:pt x="428" y="565"/>
                  </a:lnTo>
                  <a:lnTo>
                    <a:pt x="409" y="580"/>
                  </a:lnTo>
                  <a:lnTo>
                    <a:pt x="390" y="595"/>
                  </a:lnTo>
                  <a:lnTo>
                    <a:pt x="375" y="610"/>
                  </a:lnTo>
                  <a:lnTo>
                    <a:pt x="360" y="627"/>
                  </a:lnTo>
                  <a:lnTo>
                    <a:pt x="349" y="645"/>
                  </a:lnTo>
                  <a:lnTo>
                    <a:pt x="340" y="666"/>
                  </a:lnTo>
                  <a:lnTo>
                    <a:pt x="340" y="666"/>
                  </a:lnTo>
                  <a:lnTo>
                    <a:pt x="334" y="673"/>
                  </a:lnTo>
                  <a:lnTo>
                    <a:pt x="329" y="681"/>
                  </a:lnTo>
                  <a:lnTo>
                    <a:pt x="319" y="686"/>
                  </a:lnTo>
                  <a:lnTo>
                    <a:pt x="310" y="690"/>
                  </a:lnTo>
                  <a:lnTo>
                    <a:pt x="310" y="690"/>
                  </a:lnTo>
                  <a:lnTo>
                    <a:pt x="301" y="690"/>
                  </a:lnTo>
                  <a:lnTo>
                    <a:pt x="301" y="690"/>
                  </a:lnTo>
                  <a:close/>
                  <a:moveTo>
                    <a:pt x="471" y="82"/>
                  </a:moveTo>
                  <a:lnTo>
                    <a:pt x="471" y="82"/>
                  </a:lnTo>
                  <a:lnTo>
                    <a:pt x="452" y="82"/>
                  </a:lnTo>
                  <a:lnTo>
                    <a:pt x="433" y="84"/>
                  </a:lnTo>
                  <a:lnTo>
                    <a:pt x="392" y="91"/>
                  </a:lnTo>
                  <a:lnTo>
                    <a:pt x="349" y="104"/>
                  </a:lnTo>
                  <a:lnTo>
                    <a:pt x="303" y="123"/>
                  </a:lnTo>
                  <a:lnTo>
                    <a:pt x="303" y="123"/>
                  </a:lnTo>
                  <a:lnTo>
                    <a:pt x="260" y="143"/>
                  </a:lnTo>
                  <a:lnTo>
                    <a:pt x="222" y="166"/>
                  </a:lnTo>
                  <a:lnTo>
                    <a:pt x="187" y="192"/>
                  </a:lnTo>
                  <a:lnTo>
                    <a:pt x="172" y="205"/>
                  </a:lnTo>
                  <a:lnTo>
                    <a:pt x="157" y="218"/>
                  </a:lnTo>
                  <a:lnTo>
                    <a:pt x="144" y="233"/>
                  </a:lnTo>
                  <a:lnTo>
                    <a:pt x="131" y="248"/>
                  </a:lnTo>
                  <a:lnTo>
                    <a:pt x="120" y="265"/>
                  </a:lnTo>
                  <a:lnTo>
                    <a:pt x="110" y="280"/>
                  </a:lnTo>
                  <a:lnTo>
                    <a:pt x="103" y="296"/>
                  </a:lnTo>
                  <a:lnTo>
                    <a:pt x="95" y="313"/>
                  </a:lnTo>
                  <a:lnTo>
                    <a:pt x="90" y="330"/>
                  </a:lnTo>
                  <a:lnTo>
                    <a:pt x="84" y="347"/>
                  </a:lnTo>
                  <a:lnTo>
                    <a:pt x="84" y="347"/>
                  </a:lnTo>
                  <a:lnTo>
                    <a:pt x="82" y="362"/>
                  </a:lnTo>
                  <a:lnTo>
                    <a:pt x="84" y="371"/>
                  </a:lnTo>
                  <a:lnTo>
                    <a:pt x="84" y="371"/>
                  </a:lnTo>
                  <a:lnTo>
                    <a:pt x="86" y="380"/>
                  </a:lnTo>
                  <a:lnTo>
                    <a:pt x="94" y="390"/>
                  </a:lnTo>
                  <a:lnTo>
                    <a:pt x="103" y="401"/>
                  </a:lnTo>
                  <a:lnTo>
                    <a:pt x="118" y="414"/>
                  </a:lnTo>
                  <a:lnTo>
                    <a:pt x="291" y="582"/>
                  </a:lnTo>
                  <a:lnTo>
                    <a:pt x="291" y="582"/>
                  </a:lnTo>
                  <a:lnTo>
                    <a:pt x="306" y="563"/>
                  </a:lnTo>
                  <a:lnTo>
                    <a:pt x="323" y="545"/>
                  </a:lnTo>
                  <a:lnTo>
                    <a:pt x="342" y="528"/>
                  </a:lnTo>
                  <a:lnTo>
                    <a:pt x="360" y="513"/>
                  </a:lnTo>
                  <a:lnTo>
                    <a:pt x="381" y="498"/>
                  </a:lnTo>
                  <a:lnTo>
                    <a:pt x="403" y="485"/>
                  </a:lnTo>
                  <a:lnTo>
                    <a:pt x="426" y="472"/>
                  </a:lnTo>
                  <a:lnTo>
                    <a:pt x="448" y="462"/>
                  </a:lnTo>
                  <a:lnTo>
                    <a:pt x="472" y="451"/>
                  </a:lnTo>
                  <a:lnTo>
                    <a:pt x="497" y="444"/>
                  </a:lnTo>
                  <a:lnTo>
                    <a:pt x="521" y="436"/>
                  </a:lnTo>
                  <a:lnTo>
                    <a:pt x="545" y="431"/>
                  </a:lnTo>
                  <a:lnTo>
                    <a:pt x="571" y="427"/>
                  </a:lnTo>
                  <a:lnTo>
                    <a:pt x="596" y="423"/>
                  </a:lnTo>
                  <a:lnTo>
                    <a:pt x="644" y="420"/>
                  </a:lnTo>
                  <a:lnTo>
                    <a:pt x="644" y="183"/>
                  </a:lnTo>
                  <a:lnTo>
                    <a:pt x="644" y="183"/>
                  </a:lnTo>
                  <a:lnTo>
                    <a:pt x="642" y="164"/>
                  </a:lnTo>
                  <a:lnTo>
                    <a:pt x="638" y="151"/>
                  </a:lnTo>
                  <a:lnTo>
                    <a:pt x="635" y="140"/>
                  </a:lnTo>
                  <a:lnTo>
                    <a:pt x="631" y="132"/>
                  </a:lnTo>
                  <a:lnTo>
                    <a:pt x="631" y="132"/>
                  </a:lnTo>
                  <a:lnTo>
                    <a:pt x="624" y="125"/>
                  </a:lnTo>
                  <a:lnTo>
                    <a:pt x="616" y="119"/>
                  </a:lnTo>
                  <a:lnTo>
                    <a:pt x="603" y="114"/>
                  </a:lnTo>
                  <a:lnTo>
                    <a:pt x="590" y="108"/>
                  </a:lnTo>
                  <a:lnTo>
                    <a:pt x="590" y="108"/>
                  </a:lnTo>
                  <a:lnTo>
                    <a:pt x="560" y="97"/>
                  </a:lnTo>
                  <a:lnTo>
                    <a:pt x="532" y="89"/>
                  </a:lnTo>
                  <a:lnTo>
                    <a:pt x="502" y="84"/>
                  </a:lnTo>
                  <a:lnTo>
                    <a:pt x="471" y="82"/>
                  </a:lnTo>
                  <a:lnTo>
                    <a:pt x="471" y="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34" name="Freeform 250"/>
            <p:cNvSpPr/>
            <p:nvPr/>
          </p:nvSpPr>
          <p:spPr bwMode="auto">
            <a:xfrm>
              <a:off x="5280025" y="8397875"/>
              <a:ext cx="304800" cy="274638"/>
            </a:xfrm>
            <a:custGeom>
              <a:avLst/>
              <a:gdLst>
                <a:gd name="T0" fmla="*/ 382 w 384"/>
                <a:gd name="T1" fmla="*/ 237 h 347"/>
                <a:gd name="T2" fmla="*/ 382 w 384"/>
                <a:gd name="T3" fmla="*/ 237 h 347"/>
                <a:gd name="T4" fmla="*/ 384 w 384"/>
                <a:gd name="T5" fmla="*/ 220 h 347"/>
                <a:gd name="T6" fmla="*/ 384 w 384"/>
                <a:gd name="T7" fmla="*/ 203 h 347"/>
                <a:gd name="T8" fmla="*/ 384 w 384"/>
                <a:gd name="T9" fmla="*/ 0 h 347"/>
                <a:gd name="T10" fmla="*/ 384 w 384"/>
                <a:gd name="T11" fmla="*/ 0 h 347"/>
                <a:gd name="T12" fmla="*/ 358 w 384"/>
                <a:gd name="T13" fmla="*/ 0 h 347"/>
                <a:gd name="T14" fmla="*/ 330 w 384"/>
                <a:gd name="T15" fmla="*/ 0 h 347"/>
                <a:gd name="T16" fmla="*/ 302 w 384"/>
                <a:gd name="T17" fmla="*/ 1 h 347"/>
                <a:gd name="T18" fmla="*/ 274 w 384"/>
                <a:gd name="T19" fmla="*/ 7 h 347"/>
                <a:gd name="T20" fmla="*/ 244 w 384"/>
                <a:gd name="T21" fmla="*/ 13 h 347"/>
                <a:gd name="T22" fmla="*/ 216 w 384"/>
                <a:gd name="T23" fmla="*/ 20 h 347"/>
                <a:gd name="T24" fmla="*/ 188 w 384"/>
                <a:gd name="T25" fmla="*/ 29 h 347"/>
                <a:gd name="T26" fmla="*/ 160 w 384"/>
                <a:gd name="T27" fmla="*/ 41 h 347"/>
                <a:gd name="T28" fmla="*/ 134 w 384"/>
                <a:gd name="T29" fmla="*/ 52 h 347"/>
                <a:gd name="T30" fmla="*/ 110 w 384"/>
                <a:gd name="T31" fmla="*/ 67 h 347"/>
                <a:gd name="T32" fmla="*/ 86 w 384"/>
                <a:gd name="T33" fmla="*/ 84 h 347"/>
                <a:gd name="T34" fmla="*/ 65 w 384"/>
                <a:gd name="T35" fmla="*/ 100 h 347"/>
                <a:gd name="T36" fmla="*/ 44 w 384"/>
                <a:gd name="T37" fmla="*/ 119 h 347"/>
                <a:gd name="T38" fmla="*/ 28 w 384"/>
                <a:gd name="T39" fmla="*/ 141 h 347"/>
                <a:gd name="T40" fmla="*/ 13 w 384"/>
                <a:gd name="T41" fmla="*/ 164 h 347"/>
                <a:gd name="T42" fmla="*/ 0 w 384"/>
                <a:gd name="T43" fmla="*/ 188 h 347"/>
                <a:gd name="T44" fmla="*/ 0 w 384"/>
                <a:gd name="T45" fmla="*/ 188 h 347"/>
                <a:gd name="T46" fmla="*/ 130 w 384"/>
                <a:gd name="T47" fmla="*/ 308 h 347"/>
                <a:gd name="T48" fmla="*/ 130 w 384"/>
                <a:gd name="T49" fmla="*/ 308 h 347"/>
                <a:gd name="T50" fmla="*/ 145 w 384"/>
                <a:gd name="T51" fmla="*/ 321 h 347"/>
                <a:gd name="T52" fmla="*/ 164 w 384"/>
                <a:gd name="T53" fmla="*/ 332 h 347"/>
                <a:gd name="T54" fmla="*/ 183 w 384"/>
                <a:gd name="T55" fmla="*/ 339 h 347"/>
                <a:gd name="T56" fmla="*/ 201 w 384"/>
                <a:gd name="T57" fmla="*/ 345 h 347"/>
                <a:gd name="T58" fmla="*/ 220 w 384"/>
                <a:gd name="T59" fmla="*/ 347 h 347"/>
                <a:gd name="T60" fmla="*/ 240 w 384"/>
                <a:gd name="T61" fmla="*/ 347 h 347"/>
                <a:gd name="T62" fmla="*/ 261 w 384"/>
                <a:gd name="T63" fmla="*/ 345 h 347"/>
                <a:gd name="T64" fmla="*/ 280 w 384"/>
                <a:gd name="T65" fmla="*/ 341 h 347"/>
                <a:gd name="T66" fmla="*/ 298 w 384"/>
                <a:gd name="T67" fmla="*/ 334 h 347"/>
                <a:gd name="T68" fmla="*/ 315 w 384"/>
                <a:gd name="T69" fmla="*/ 326 h 347"/>
                <a:gd name="T70" fmla="*/ 332 w 384"/>
                <a:gd name="T71" fmla="*/ 315 h 347"/>
                <a:gd name="T72" fmla="*/ 347 w 384"/>
                <a:gd name="T73" fmla="*/ 302 h 347"/>
                <a:gd name="T74" fmla="*/ 360 w 384"/>
                <a:gd name="T75" fmla="*/ 289 h 347"/>
                <a:gd name="T76" fmla="*/ 369 w 384"/>
                <a:gd name="T77" fmla="*/ 272 h 347"/>
                <a:gd name="T78" fmla="*/ 377 w 384"/>
                <a:gd name="T79" fmla="*/ 255 h 347"/>
                <a:gd name="T80" fmla="*/ 382 w 384"/>
                <a:gd name="T81" fmla="*/ 237 h 347"/>
                <a:gd name="T82" fmla="*/ 382 w 384"/>
                <a:gd name="T83" fmla="*/ 23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84" h="347">
                  <a:moveTo>
                    <a:pt x="382" y="237"/>
                  </a:moveTo>
                  <a:lnTo>
                    <a:pt x="382" y="237"/>
                  </a:lnTo>
                  <a:lnTo>
                    <a:pt x="384" y="220"/>
                  </a:lnTo>
                  <a:lnTo>
                    <a:pt x="384" y="203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58" y="0"/>
                  </a:lnTo>
                  <a:lnTo>
                    <a:pt x="330" y="0"/>
                  </a:lnTo>
                  <a:lnTo>
                    <a:pt x="302" y="1"/>
                  </a:lnTo>
                  <a:lnTo>
                    <a:pt x="274" y="7"/>
                  </a:lnTo>
                  <a:lnTo>
                    <a:pt x="244" y="13"/>
                  </a:lnTo>
                  <a:lnTo>
                    <a:pt x="216" y="20"/>
                  </a:lnTo>
                  <a:lnTo>
                    <a:pt x="188" y="29"/>
                  </a:lnTo>
                  <a:lnTo>
                    <a:pt x="160" y="41"/>
                  </a:lnTo>
                  <a:lnTo>
                    <a:pt x="134" y="52"/>
                  </a:lnTo>
                  <a:lnTo>
                    <a:pt x="110" y="67"/>
                  </a:lnTo>
                  <a:lnTo>
                    <a:pt x="86" y="84"/>
                  </a:lnTo>
                  <a:lnTo>
                    <a:pt x="65" y="100"/>
                  </a:lnTo>
                  <a:lnTo>
                    <a:pt x="44" y="119"/>
                  </a:lnTo>
                  <a:lnTo>
                    <a:pt x="28" y="141"/>
                  </a:lnTo>
                  <a:lnTo>
                    <a:pt x="13" y="164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130" y="308"/>
                  </a:lnTo>
                  <a:lnTo>
                    <a:pt x="130" y="308"/>
                  </a:lnTo>
                  <a:lnTo>
                    <a:pt x="145" y="321"/>
                  </a:lnTo>
                  <a:lnTo>
                    <a:pt x="164" y="332"/>
                  </a:lnTo>
                  <a:lnTo>
                    <a:pt x="183" y="339"/>
                  </a:lnTo>
                  <a:lnTo>
                    <a:pt x="201" y="345"/>
                  </a:lnTo>
                  <a:lnTo>
                    <a:pt x="220" y="347"/>
                  </a:lnTo>
                  <a:lnTo>
                    <a:pt x="240" y="347"/>
                  </a:lnTo>
                  <a:lnTo>
                    <a:pt x="261" y="345"/>
                  </a:lnTo>
                  <a:lnTo>
                    <a:pt x="280" y="341"/>
                  </a:lnTo>
                  <a:lnTo>
                    <a:pt x="298" y="334"/>
                  </a:lnTo>
                  <a:lnTo>
                    <a:pt x="315" y="326"/>
                  </a:lnTo>
                  <a:lnTo>
                    <a:pt x="332" y="315"/>
                  </a:lnTo>
                  <a:lnTo>
                    <a:pt x="347" y="302"/>
                  </a:lnTo>
                  <a:lnTo>
                    <a:pt x="360" y="289"/>
                  </a:lnTo>
                  <a:lnTo>
                    <a:pt x="369" y="272"/>
                  </a:lnTo>
                  <a:lnTo>
                    <a:pt x="377" y="255"/>
                  </a:lnTo>
                  <a:lnTo>
                    <a:pt x="382" y="237"/>
                  </a:lnTo>
                  <a:lnTo>
                    <a:pt x="382" y="2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35" name="Freeform 251"/>
            <p:cNvSpPr>
              <a:spLocks noEditPoints="1"/>
            </p:cNvSpPr>
            <p:nvPr/>
          </p:nvSpPr>
          <p:spPr bwMode="auto">
            <a:xfrm>
              <a:off x="5246688" y="8362950"/>
              <a:ext cx="371475" cy="342900"/>
            </a:xfrm>
            <a:custGeom>
              <a:avLst/>
              <a:gdLst>
                <a:gd name="T0" fmla="*/ 274 w 466"/>
                <a:gd name="T1" fmla="*/ 431 h 431"/>
                <a:gd name="T2" fmla="*/ 255 w 466"/>
                <a:gd name="T3" fmla="*/ 431 h 431"/>
                <a:gd name="T4" fmla="*/ 218 w 466"/>
                <a:gd name="T5" fmla="*/ 423 h 431"/>
                <a:gd name="T6" fmla="*/ 184 w 466"/>
                <a:gd name="T7" fmla="*/ 410 h 431"/>
                <a:gd name="T8" fmla="*/ 155 w 466"/>
                <a:gd name="T9" fmla="*/ 392 h 431"/>
                <a:gd name="T10" fmla="*/ 141 w 466"/>
                <a:gd name="T11" fmla="*/ 380 h 431"/>
                <a:gd name="T12" fmla="*/ 15 w 466"/>
                <a:gd name="T13" fmla="*/ 263 h 431"/>
                <a:gd name="T14" fmla="*/ 2 w 466"/>
                <a:gd name="T15" fmla="*/ 240 h 431"/>
                <a:gd name="T16" fmla="*/ 3 w 466"/>
                <a:gd name="T17" fmla="*/ 216 h 431"/>
                <a:gd name="T18" fmla="*/ 16 w 466"/>
                <a:gd name="T19" fmla="*/ 190 h 431"/>
                <a:gd name="T20" fmla="*/ 50 w 466"/>
                <a:gd name="T21" fmla="*/ 142 h 431"/>
                <a:gd name="T22" fmla="*/ 91 w 466"/>
                <a:gd name="T23" fmla="*/ 100 h 431"/>
                <a:gd name="T24" fmla="*/ 141 w 466"/>
                <a:gd name="T25" fmla="*/ 67 h 431"/>
                <a:gd name="T26" fmla="*/ 196 w 466"/>
                <a:gd name="T27" fmla="*/ 41 h 431"/>
                <a:gd name="T28" fmla="*/ 253 w 466"/>
                <a:gd name="T29" fmla="*/ 20 h 431"/>
                <a:gd name="T30" fmla="*/ 313 w 466"/>
                <a:gd name="T31" fmla="*/ 7 h 431"/>
                <a:gd name="T32" fmla="*/ 371 w 466"/>
                <a:gd name="T33" fmla="*/ 2 h 431"/>
                <a:gd name="T34" fmla="*/ 399 w 466"/>
                <a:gd name="T35" fmla="*/ 0 h 431"/>
                <a:gd name="T36" fmla="*/ 427 w 466"/>
                <a:gd name="T37" fmla="*/ 2 h 431"/>
                <a:gd name="T38" fmla="*/ 444 w 466"/>
                <a:gd name="T39" fmla="*/ 5 h 431"/>
                <a:gd name="T40" fmla="*/ 455 w 466"/>
                <a:gd name="T41" fmla="*/ 15 h 431"/>
                <a:gd name="T42" fmla="*/ 464 w 466"/>
                <a:gd name="T43" fmla="*/ 28 h 431"/>
                <a:gd name="T44" fmla="*/ 466 w 466"/>
                <a:gd name="T45" fmla="*/ 43 h 431"/>
                <a:gd name="T46" fmla="*/ 466 w 466"/>
                <a:gd name="T47" fmla="*/ 246 h 431"/>
                <a:gd name="T48" fmla="*/ 464 w 466"/>
                <a:gd name="T49" fmla="*/ 287 h 431"/>
                <a:gd name="T50" fmla="*/ 461 w 466"/>
                <a:gd name="T51" fmla="*/ 302 h 431"/>
                <a:gd name="T52" fmla="*/ 449 w 466"/>
                <a:gd name="T53" fmla="*/ 332 h 431"/>
                <a:gd name="T54" fmla="*/ 433 w 466"/>
                <a:gd name="T55" fmla="*/ 358 h 431"/>
                <a:gd name="T56" fmla="*/ 410 w 466"/>
                <a:gd name="T57" fmla="*/ 380 h 431"/>
                <a:gd name="T58" fmla="*/ 384 w 466"/>
                <a:gd name="T59" fmla="*/ 399 h 431"/>
                <a:gd name="T60" fmla="*/ 356 w 466"/>
                <a:gd name="T61" fmla="*/ 414 h 431"/>
                <a:gd name="T62" fmla="*/ 324 w 466"/>
                <a:gd name="T63" fmla="*/ 425 h 431"/>
                <a:gd name="T64" fmla="*/ 291 w 466"/>
                <a:gd name="T65" fmla="*/ 431 h 431"/>
                <a:gd name="T66" fmla="*/ 274 w 466"/>
                <a:gd name="T67" fmla="*/ 431 h 431"/>
                <a:gd name="T68" fmla="*/ 93 w 466"/>
                <a:gd name="T69" fmla="*/ 222 h 431"/>
                <a:gd name="T70" fmla="*/ 199 w 466"/>
                <a:gd name="T71" fmla="*/ 321 h 431"/>
                <a:gd name="T72" fmla="*/ 218 w 466"/>
                <a:gd name="T73" fmla="*/ 336 h 431"/>
                <a:gd name="T74" fmla="*/ 238 w 466"/>
                <a:gd name="T75" fmla="*/ 343 h 431"/>
                <a:gd name="T76" fmla="*/ 274 w 466"/>
                <a:gd name="T77" fmla="*/ 349 h 431"/>
                <a:gd name="T78" fmla="*/ 291 w 466"/>
                <a:gd name="T79" fmla="*/ 347 h 431"/>
                <a:gd name="T80" fmla="*/ 326 w 466"/>
                <a:gd name="T81" fmla="*/ 337 h 431"/>
                <a:gd name="T82" fmla="*/ 356 w 466"/>
                <a:gd name="T83" fmla="*/ 319 h 431"/>
                <a:gd name="T84" fmla="*/ 378 w 466"/>
                <a:gd name="T85" fmla="*/ 289 h 431"/>
                <a:gd name="T86" fmla="*/ 384 w 466"/>
                <a:gd name="T87" fmla="*/ 272 h 431"/>
                <a:gd name="T88" fmla="*/ 384 w 466"/>
                <a:gd name="T89" fmla="*/ 250 h 431"/>
                <a:gd name="T90" fmla="*/ 384 w 466"/>
                <a:gd name="T91" fmla="*/ 246 h 431"/>
                <a:gd name="T92" fmla="*/ 384 w 466"/>
                <a:gd name="T93" fmla="*/ 84 h 431"/>
                <a:gd name="T94" fmla="*/ 298 w 466"/>
                <a:gd name="T95" fmla="*/ 95 h 431"/>
                <a:gd name="T96" fmla="*/ 237 w 466"/>
                <a:gd name="T97" fmla="*/ 114 h 431"/>
                <a:gd name="T98" fmla="*/ 197 w 466"/>
                <a:gd name="T99" fmla="*/ 130 h 431"/>
                <a:gd name="T100" fmla="*/ 160 w 466"/>
                <a:gd name="T101" fmla="*/ 153 h 431"/>
                <a:gd name="T102" fmla="*/ 128 w 466"/>
                <a:gd name="T103" fmla="*/ 177 h 431"/>
                <a:gd name="T104" fmla="*/ 102 w 466"/>
                <a:gd name="T105" fmla="*/ 207 h 431"/>
                <a:gd name="T106" fmla="*/ 93 w 466"/>
                <a:gd name="T107" fmla="*/ 222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66" h="431">
                  <a:moveTo>
                    <a:pt x="274" y="431"/>
                  </a:moveTo>
                  <a:lnTo>
                    <a:pt x="274" y="431"/>
                  </a:lnTo>
                  <a:lnTo>
                    <a:pt x="274" y="431"/>
                  </a:lnTo>
                  <a:lnTo>
                    <a:pt x="255" y="431"/>
                  </a:lnTo>
                  <a:lnTo>
                    <a:pt x="237" y="429"/>
                  </a:lnTo>
                  <a:lnTo>
                    <a:pt x="218" y="423"/>
                  </a:lnTo>
                  <a:lnTo>
                    <a:pt x="201" y="418"/>
                  </a:lnTo>
                  <a:lnTo>
                    <a:pt x="184" y="410"/>
                  </a:lnTo>
                  <a:lnTo>
                    <a:pt x="169" y="403"/>
                  </a:lnTo>
                  <a:lnTo>
                    <a:pt x="155" y="392"/>
                  </a:lnTo>
                  <a:lnTo>
                    <a:pt x="141" y="380"/>
                  </a:lnTo>
                  <a:lnTo>
                    <a:pt x="141" y="380"/>
                  </a:lnTo>
                  <a:lnTo>
                    <a:pt x="15" y="263"/>
                  </a:lnTo>
                  <a:lnTo>
                    <a:pt x="15" y="263"/>
                  </a:lnTo>
                  <a:lnTo>
                    <a:pt x="5" y="252"/>
                  </a:lnTo>
                  <a:lnTo>
                    <a:pt x="2" y="240"/>
                  </a:lnTo>
                  <a:lnTo>
                    <a:pt x="0" y="229"/>
                  </a:lnTo>
                  <a:lnTo>
                    <a:pt x="3" y="216"/>
                  </a:lnTo>
                  <a:lnTo>
                    <a:pt x="3" y="216"/>
                  </a:lnTo>
                  <a:lnTo>
                    <a:pt x="16" y="190"/>
                  </a:lnTo>
                  <a:lnTo>
                    <a:pt x="31" y="164"/>
                  </a:lnTo>
                  <a:lnTo>
                    <a:pt x="50" y="142"/>
                  </a:lnTo>
                  <a:lnTo>
                    <a:pt x="71" y="119"/>
                  </a:lnTo>
                  <a:lnTo>
                    <a:pt x="91" y="100"/>
                  </a:lnTo>
                  <a:lnTo>
                    <a:pt x="115" y="84"/>
                  </a:lnTo>
                  <a:lnTo>
                    <a:pt x="141" y="67"/>
                  </a:lnTo>
                  <a:lnTo>
                    <a:pt x="168" y="52"/>
                  </a:lnTo>
                  <a:lnTo>
                    <a:pt x="196" y="41"/>
                  </a:lnTo>
                  <a:lnTo>
                    <a:pt x="225" y="30"/>
                  </a:lnTo>
                  <a:lnTo>
                    <a:pt x="253" y="20"/>
                  </a:lnTo>
                  <a:lnTo>
                    <a:pt x="283" y="13"/>
                  </a:lnTo>
                  <a:lnTo>
                    <a:pt x="313" y="7"/>
                  </a:lnTo>
                  <a:lnTo>
                    <a:pt x="343" y="3"/>
                  </a:lnTo>
                  <a:lnTo>
                    <a:pt x="371" y="2"/>
                  </a:lnTo>
                  <a:lnTo>
                    <a:pt x="399" y="0"/>
                  </a:lnTo>
                  <a:lnTo>
                    <a:pt x="399" y="0"/>
                  </a:lnTo>
                  <a:lnTo>
                    <a:pt x="427" y="2"/>
                  </a:lnTo>
                  <a:lnTo>
                    <a:pt x="427" y="2"/>
                  </a:lnTo>
                  <a:lnTo>
                    <a:pt x="436" y="3"/>
                  </a:lnTo>
                  <a:lnTo>
                    <a:pt x="444" y="5"/>
                  </a:lnTo>
                  <a:lnTo>
                    <a:pt x="449" y="9"/>
                  </a:lnTo>
                  <a:lnTo>
                    <a:pt x="455" y="15"/>
                  </a:lnTo>
                  <a:lnTo>
                    <a:pt x="461" y="20"/>
                  </a:lnTo>
                  <a:lnTo>
                    <a:pt x="464" y="28"/>
                  </a:lnTo>
                  <a:lnTo>
                    <a:pt x="466" y="35"/>
                  </a:lnTo>
                  <a:lnTo>
                    <a:pt x="466" y="43"/>
                  </a:lnTo>
                  <a:lnTo>
                    <a:pt x="466" y="246"/>
                  </a:lnTo>
                  <a:lnTo>
                    <a:pt x="466" y="246"/>
                  </a:lnTo>
                  <a:lnTo>
                    <a:pt x="466" y="267"/>
                  </a:lnTo>
                  <a:lnTo>
                    <a:pt x="464" y="287"/>
                  </a:lnTo>
                  <a:lnTo>
                    <a:pt x="464" y="287"/>
                  </a:lnTo>
                  <a:lnTo>
                    <a:pt x="461" y="302"/>
                  </a:lnTo>
                  <a:lnTo>
                    <a:pt x="455" y="317"/>
                  </a:lnTo>
                  <a:lnTo>
                    <a:pt x="449" y="332"/>
                  </a:lnTo>
                  <a:lnTo>
                    <a:pt x="442" y="345"/>
                  </a:lnTo>
                  <a:lnTo>
                    <a:pt x="433" y="358"/>
                  </a:lnTo>
                  <a:lnTo>
                    <a:pt x="421" y="369"/>
                  </a:lnTo>
                  <a:lnTo>
                    <a:pt x="410" y="380"/>
                  </a:lnTo>
                  <a:lnTo>
                    <a:pt x="397" y="390"/>
                  </a:lnTo>
                  <a:lnTo>
                    <a:pt x="384" y="399"/>
                  </a:lnTo>
                  <a:lnTo>
                    <a:pt x="371" y="408"/>
                  </a:lnTo>
                  <a:lnTo>
                    <a:pt x="356" y="414"/>
                  </a:lnTo>
                  <a:lnTo>
                    <a:pt x="341" y="420"/>
                  </a:lnTo>
                  <a:lnTo>
                    <a:pt x="324" y="425"/>
                  </a:lnTo>
                  <a:lnTo>
                    <a:pt x="308" y="429"/>
                  </a:lnTo>
                  <a:lnTo>
                    <a:pt x="291" y="431"/>
                  </a:lnTo>
                  <a:lnTo>
                    <a:pt x="274" y="431"/>
                  </a:lnTo>
                  <a:lnTo>
                    <a:pt x="274" y="431"/>
                  </a:lnTo>
                  <a:close/>
                  <a:moveTo>
                    <a:pt x="93" y="222"/>
                  </a:moveTo>
                  <a:lnTo>
                    <a:pt x="93" y="222"/>
                  </a:lnTo>
                  <a:lnTo>
                    <a:pt x="199" y="321"/>
                  </a:lnTo>
                  <a:lnTo>
                    <a:pt x="199" y="321"/>
                  </a:lnTo>
                  <a:lnTo>
                    <a:pt x="209" y="328"/>
                  </a:lnTo>
                  <a:lnTo>
                    <a:pt x="218" y="336"/>
                  </a:lnTo>
                  <a:lnTo>
                    <a:pt x="227" y="339"/>
                  </a:lnTo>
                  <a:lnTo>
                    <a:pt x="238" y="343"/>
                  </a:lnTo>
                  <a:lnTo>
                    <a:pt x="257" y="349"/>
                  </a:lnTo>
                  <a:lnTo>
                    <a:pt x="274" y="349"/>
                  </a:lnTo>
                  <a:lnTo>
                    <a:pt x="274" y="349"/>
                  </a:lnTo>
                  <a:lnTo>
                    <a:pt x="291" y="347"/>
                  </a:lnTo>
                  <a:lnTo>
                    <a:pt x="309" y="343"/>
                  </a:lnTo>
                  <a:lnTo>
                    <a:pt x="326" y="337"/>
                  </a:lnTo>
                  <a:lnTo>
                    <a:pt x="341" y="330"/>
                  </a:lnTo>
                  <a:lnTo>
                    <a:pt x="356" y="319"/>
                  </a:lnTo>
                  <a:lnTo>
                    <a:pt x="369" y="306"/>
                  </a:lnTo>
                  <a:lnTo>
                    <a:pt x="378" y="289"/>
                  </a:lnTo>
                  <a:lnTo>
                    <a:pt x="384" y="272"/>
                  </a:lnTo>
                  <a:lnTo>
                    <a:pt x="384" y="272"/>
                  </a:lnTo>
                  <a:lnTo>
                    <a:pt x="384" y="261"/>
                  </a:lnTo>
                  <a:lnTo>
                    <a:pt x="384" y="250"/>
                  </a:lnTo>
                  <a:lnTo>
                    <a:pt x="384" y="250"/>
                  </a:lnTo>
                  <a:lnTo>
                    <a:pt x="384" y="246"/>
                  </a:lnTo>
                  <a:lnTo>
                    <a:pt x="384" y="84"/>
                  </a:lnTo>
                  <a:lnTo>
                    <a:pt x="384" y="84"/>
                  </a:lnTo>
                  <a:lnTo>
                    <a:pt x="341" y="87"/>
                  </a:lnTo>
                  <a:lnTo>
                    <a:pt x="298" y="95"/>
                  </a:lnTo>
                  <a:lnTo>
                    <a:pt x="257" y="106"/>
                  </a:lnTo>
                  <a:lnTo>
                    <a:pt x="237" y="114"/>
                  </a:lnTo>
                  <a:lnTo>
                    <a:pt x="216" y="121"/>
                  </a:lnTo>
                  <a:lnTo>
                    <a:pt x="197" y="130"/>
                  </a:lnTo>
                  <a:lnTo>
                    <a:pt x="179" y="142"/>
                  </a:lnTo>
                  <a:lnTo>
                    <a:pt x="160" y="153"/>
                  </a:lnTo>
                  <a:lnTo>
                    <a:pt x="145" y="164"/>
                  </a:lnTo>
                  <a:lnTo>
                    <a:pt x="128" y="177"/>
                  </a:lnTo>
                  <a:lnTo>
                    <a:pt x="115" y="192"/>
                  </a:lnTo>
                  <a:lnTo>
                    <a:pt x="102" y="207"/>
                  </a:lnTo>
                  <a:lnTo>
                    <a:pt x="93" y="222"/>
                  </a:lnTo>
                  <a:lnTo>
                    <a:pt x="93" y="2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36" name="Freeform 252"/>
            <p:cNvSpPr>
              <a:spLocks noEditPoints="1"/>
            </p:cNvSpPr>
            <p:nvPr/>
          </p:nvSpPr>
          <p:spPr bwMode="auto">
            <a:xfrm>
              <a:off x="3579813" y="6396038"/>
              <a:ext cx="1268413" cy="2563813"/>
            </a:xfrm>
            <a:custGeom>
              <a:avLst/>
              <a:gdLst>
                <a:gd name="T0" fmla="*/ 1018 w 1599"/>
                <a:gd name="T1" fmla="*/ 1488 h 3231"/>
                <a:gd name="T2" fmla="*/ 1295 w 1599"/>
                <a:gd name="T3" fmla="*/ 1303 h 3231"/>
                <a:gd name="T4" fmla="*/ 1449 w 1599"/>
                <a:gd name="T5" fmla="*/ 1187 h 3231"/>
                <a:gd name="T6" fmla="*/ 1597 w 1599"/>
                <a:gd name="T7" fmla="*/ 909 h 3231"/>
                <a:gd name="T8" fmla="*/ 1427 w 1599"/>
                <a:gd name="T9" fmla="*/ 782 h 3231"/>
                <a:gd name="T10" fmla="*/ 1242 w 1599"/>
                <a:gd name="T11" fmla="*/ 859 h 3231"/>
                <a:gd name="T12" fmla="*/ 1252 w 1599"/>
                <a:gd name="T13" fmla="*/ 405 h 3231"/>
                <a:gd name="T14" fmla="*/ 802 w 1599"/>
                <a:gd name="T15" fmla="*/ 19 h 3231"/>
                <a:gd name="T16" fmla="*/ 444 w 1599"/>
                <a:gd name="T17" fmla="*/ 36 h 3231"/>
                <a:gd name="T18" fmla="*/ 184 w 1599"/>
                <a:gd name="T19" fmla="*/ 247 h 3231"/>
                <a:gd name="T20" fmla="*/ 76 w 1599"/>
                <a:gd name="T21" fmla="*/ 596 h 3231"/>
                <a:gd name="T22" fmla="*/ 158 w 1599"/>
                <a:gd name="T23" fmla="*/ 924 h 3231"/>
                <a:gd name="T24" fmla="*/ 369 w 1599"/>
                <a:gd name="T25" fmla="*/ 1122 h 3231"/>
                <a:gd name="T26" fmla="*/ 93 w 1599"/>
                <a:gd name="T27" fmla="*/ 1437 h 3231"/>
                <a:gd name="T28" fmla="*/ 1 w 1599"/>
                <a:gd name="T29" fmla="*/ 1958 h 3231"/>
                <a:gd name="T30" fmla="*/ 125 w 1599"/>
                <a:gd name="T31" fmla="*/ 2563 h 3231"/>
                <a:gd name="T32" fmla="*/ 192 w 1599"/>
                <a:gd name="T33" fmla="*/ 2893 h 3231"/>
                <a:gd name="T34" fmla="*/ 380 w 1599"/>
                <a:gd name="T35" fmla="*/ 3210 h 3231"/>
                <a:gd name="T36" fmla="*/ 793 w 1599"/>
                <a:gd name="T37" fmla="*/ 3184 h 3231"/>
                <a:gd name="T38" fmla="*/ 996 w 1599"/>
                <a:gd name="T39" fmla="*/ 3068 h 3231"/>
                <a:gd name="T40" fmla="*/ 934 w 1599"/>
                <a:gd name="T41" fmla="*/ 2839 h 3231"/>
                <a:gd name="T42" fmla="*/ 804 w 1599"/>
                <a:gd name="T43" fmla="*/ 2673 h 3231"/>
                <a:gd name="T44" fmla="*/ 933 w 1599"/>
                <a:gd name="T45" fmla="*/ 2352 h 3231"/>
                <a:gd name="T46" fmla="*/ 712 w 1599"/>
                <a:gd name="T47" fmla="*/ 1846 h 3231"/>
                <a:gd name="T48" fmla="*/ 1071 w 1599"/>
                <a:gd name="T49" fmla="*/ 1577 h 3231"/>
                <a:gd name="T50" fmla="*/ 1449 w 1599"/>
                <a:gd name="T51" fmla="*/ 1447 h 3231"/>
                <a:gd name="T52" fmla="*/ 841 w 1599"/>
                <a:gd name="T53" fmla="*/ 2341 h 3231"/>
                <a:gd name="T54" fmla="*/ 750 w 1599"/>
                <a:gd name="T55" fmla="*/ 2606 h 3231"/>
                <a:gd name="T56" fmla="*/ 610 w 1599"/>
                <a:gd name="T57" fmla="*/ 2397 h 3231"/>
                <a:gd name="T58" fmla="*/ 492 w 1599"/>
                <a:gd name="T59" fmla="*/ 2219 h 3231"/>
                <a:gd name="T60" fmla="*/ 388 w 1599"/>
                <a:gd name="T61" fmla="*/ 1984 h 3231"/>
                <a:gd name="T62" fmla="*/ 539 w 1599"/>
                <a:gd name="T63" fmla="*/ 2790 h 3231"/>
                <a:gd name="T64" fmla="*/ 608 w 1599"/>
                <a:gd name="T65" fmla="*/ 2856 h 3231"/>
                <a:gd name="T66" fmla="*/ 830 w 1599"/>
                <a:gd name="T67" fmla="*/ 2858 h 3231"/>
                <a:gd name="T68" fmla="*/ 916 w 1599"/>
                <a:gd name="T69" fmla="*/ 3042 h 3231"/>
                <a:gd name="T70" fmla="*/ 608 w 1599"/>
                <a:gd name="T71" fmla="*/ 3137 h 3231"/>
                <a:gd name="T72" fmla="*/ 328 w 1599"/>
                <a:gd name="T73" fmla="*/ 2923 h 3231"/>
                <a:gd name="T74" fmla="*/ 99 w 1599"/>
                <a:gd name="T75" fmla="*/ 2098 h 3231"/>
                <a:gd name="T76" fmla="*/ 126 w 1599"/>
                <a:gd name="T77" fmla="*/ 1585 h 3231"/>
                <a:gd name="T78" fmla="*/ 347 w 1599"/>
                <a:gd name="T79" fmla="*/ 1241 h 3231"/>
                <a:gd name="T80" fmla="*/ 509 w 1599"/>
                <a:gd name="T81" fmla="*/ 1101 h 3231"/>
                <a:gd name="T82" fmla="*/ 294 w 1599"/>
                <a:gd name="T83" fmla="*/ 965 h 3231"/>
                <a:gd name="T84" fmla="*/ 166 w 1599"/>
                <a:gd name="T85" fmla="*/ 687 h 3231"/>
                <a:gd name="T86" fmla="*/ 227 w 1599"/>
                <a:gd name="T87" fmla="*/ 340 h 3231"/>
                <a:gd name="T88" fmla="*/ 410 w 1599"/>
                <a:gd name="T89" fmla="*/ 144 h 3231"/>
                <a:gd name="T90" fmla="*/ 645 w 1599"/>
                <a:gd name="T91" fmla="*/ 84 h 3231"/>
                <a:gd name="T92" fmla="*/ 1097 w 1599"/>
                <a:gd name="T93" fmla="*/ 303 h 3231"/>
                <a:gd name="T94" fmla="*/ 1209 w 1599"/>
                <a:gd name="T95" fmla="*/ 583 h 3231"/>
                <a:gd name="T96" fmla="*/ 1108 w 1599"/>
                <a:gd name="T97" fmla="*/ 907 h 3231"/>
                <a:gd name="T98" fmla="*/ 718 w 1599"/>
                <a:gd name="T99" fmla="*/ 1105 h 3231"/>
                <a:gd name="T100" fmla="*/ 554 w 1599"/>
                <a:gd name="T101" fmla="*/ 1161 h 3231"/>
                <a:gd name="T102" fmla="*/ 636 w 1599"/>
                <a:gd name="T103" fmla="*/ 1208 h 3231"/>
                <a:gd name="T104" fmla="*/ 1123 w 1599"/>
                <a:gd name="T105" fmla="*/ 1066 h 3231"/>
                <a:gd name="T106" fmla="*/ 1444 w 1599"/>
                <a:gd name="T107" fmla="*/ 866 h 3231"/>
                <a:gd name="T108" fmla="*/ 1509 w 1599"/>
                <a:gd name="T109" fmla="*/ 958 h 3231"/>
                <a:gd name="T110" fmla="*/ 1239 w 1599"/>
                <a:gd name="T111" fmla="*/ 1238 h 3231"/>
                <a:gd name="T112" fmla="*/ 683 w 1599"/>
                <a:gd name="T113" fmla="*/ 1426 h 3231"/>
                <a:gd name="T114" fmla="*/ 543 w 1599"/>
                <a:gd name="T115" fmla="*/ 1486 h 3231"/>
                <a:gd name="T116" fmla="*/ 668 w 1599"/>
                <a:gd name="T117" fmla="*/ 1514 h 3231"/>
                <a:gd name="T118" fmla="*/ 623 w 1599"/>
                <a:gd name="T119" fmla="*/ 1898 h 3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99" h="3231">
                  <a:moveTo>
                    <a:pt x="1449" y="1447"/>
                  </a:moveTo>
                  <a:lnTo>
                    <a:pt x="1449" y="1447"/>
                  </a:lnTo>
                  <a:lnTo>
                    <a:pt x="1425" y="1456"/>
                  </a:lnTo>
                  <a:lnTo>
                    <a:pt x="1399" y="1463"/>
                  </a:lnTo>
                  <a:lnTo>
                    <a:pt x="1341" y="1477"/>
                  </a:lnTo>
                  <a:lnTo>
                    <a:pt x="1280" y="1486"/>
                  </a:lnTo>
                  <a:lnTo>
                    <a:pt x="1211" y="1491"/>
                  </a:lnTo>
                  <a:lnTo>
                    <a:pt x="1175" y="1493"/>
                  </a:lnTo>
                  <a:lnTo>
                    <a:pt x="1138" y="1493"/>
                  </a:lnTo>
                  <a:lnTo>
                    <a:pt x="1099" y="1493"/>
                  </a:lnTo>
                  <a:lnTo>
                    <a:pt x="1059" y="1491"/>
                  </a:lnTo>
                  <a:lnTo>
                    <a:pt x="1018" y="1488"/>
                  </a:lnTo>
                  <a:lnTo>
                    <a:pt x="975" y="1484"/>
                  </a:lnTo>
                  <a:lnTo>
                    <a:pt x="933" y="1477"/>
                  </a:lnTo>
                  <a:lnTo>
                    <a:pt x="890" y="1471"/>
                  </a:lnTo>
                  <a:lnTo>
                    <a:pt x="890" y="1471"/>
                  </a:lnTo>
                  <a:lnTo>
                    <a:pt x="955" y="1452"/>
                  </a:lnTo>
                  <a:lnTo>
                    <a:pt x="1017" y="1432"/>
                  </a:lnTo>
                  <a:lnTo>
                    <a:pt x="1074" y="1411"/>
                  </a:lnTo>
                  <a:lnTo>
                    <a:pt x="1127" y="1389"/>
                  </a:lnTo>
                  <a:lnTo>
                    <a:pt x="1175" y="1368"/>
                  </a:lnTo>
                  <a:lnTo>
                    <a:pt x="1218" y="1346"/>
                  </a:lnTo>
                  <a:lnTo>
                    <a:pt x="1259" y="1325"/>
                  </a:lnTo>
                  <a:lnTo>
                    <a:pt x="1295" y="1303"/>
                  </a:lnTo>
                  <a:lnTo>
                    <a:pt x="1295" y="1303"/>
                  </a:lnTo>
                  <a:lnTo>
                    <a:pt x="1347" y="1269"/>
                  </a:lnTo>
                  <a:lnTo>
                    <a:pt x="1347" y="1269"/>
                  </a:lnTo>
                  <a:lnTo>
                    <a:pt x="1373" y="1264"/>
                  </a:lnTo>
                  <a:lnTo>
                    <a:pt x="1373" y="1264"/>
                  </a:lnTo>
                  <a:lnTo>
                    <a:pt x="1373" y="1262"/>
                  </a:lnTo>
                  <a:lnTo>
                    <a:pt x="1369" y="1253"/>
                  </a:lnTo>
                  <a:lnTo>
                    <a:pt x="1369" y="1253"/>
                  </a:lnTo>
                  <a:lnTo>
                    <a:pt x="1371" y="1251"/>
                  </a:lnTo>
                  <a:lnTo>
                    <a:pt x="1371" y="1251"/>
                  </a:lnTo>
                  <a:lnTo>
                    <a:pt x="1412" y="1219"/>
                  </a:lnTo>
                  <a:lnTo>
                    <a:pt x="1449" y="1187"/>
                  </a:lnTo>
                  <a:lnTo>
                    <a:pt x="1483" y="1156"/>
                  </a:lnTo>
                  <a:lnTo>
                    <a:pt x="1511" y="1122"/>
                  </a:lnTo>
                  <a:lnTo>
                    <a:pt x="1537" y="1088"/>
                  </a:lnTo>
                  <a:lnTo>
                    <a:pt x="1560" y="1055"/>
                  </a:lnTo>
                  <a:lnTo>
                    <a:pt x="1576" y="1023"/>
                  </a:lnTo>
                  <a:lnTo>
                    <a:pt x="1588" y="991"/>
                  </a:lnTo>
                  <a:lnTo>
                    <a:pt x="1588" y="991"/>
                  </a:lnTo>
                  <a:lnTo>
                    <a:pt x="1591" y="980"/>
                  </a:lnTo>
                  <a:lnTo>
                    <a:pt x="1591" y="980"/>
                  </a:lnTo>
                  <a:lnTo>
                    <a:pt x="1597" y="956"/>
                  </a:lnTo>
                  <a:lnTo>
                    <a:pt x="1599" y="932"/>
                  </a:lnTo>
                  <a:lnTo>
                    <a:pt x="1597" y="909"/>
                  </a:lnTo>
                  <a:lnTo>
                    <a:pt x="1593" y="889"/>
                  </a:lnTo>
                  <a:lnTo>
                    <a:pt x="1586" y="868"/>
                  </a:lnTo>
                  <a:lnTo>
                    <a:pt x="1574" y="851"/>
                  </a:lnTo>
                  <a:lnTo>
                    <a:pt x="1561" y="835"/>
                  </a:lnTo>
                  <a:lnTo>
                    <a:pt x="1545" y="822"/>
                  </a:lnTo>
                  <a:lnTo>
                    <a:pt x="1545" y="822"/>
                  </a:lnTo>
                  <a:lnTo>
                    <a:pt x="1524" y="807"/>
                  </a:lnTo>
                  <a:lnTo>
                    <a:pt x="1504" y="795"/>
                  </a:lnTo>
                  <a:lnTo>
                    <a:pt x="1483" y="788"/>
                  </a:lnTo>
                  <a:lnTo>
                    <a:pt x="1464" y="784"/>
                  </a:lnTo>
                  <a:lnTo>
                    <a:pt x="1446" y="782"/>
                  </a:lnTo>
                  <a:lnTo>
                    <a:pt x="1427" y="782"/>
                  </a:lnTo>
                  <a:lnTo>
                    <a:pt x="1408" y="784"/>
                  </a:lnTo>
                  <a:lnTo>
                    <a:pt x="1392" y="788"/>
                  </a:lnTo>
                  <a:lnTo>
                    <a:pt x="1375" y="795"/>
                  </a:lnTo>
                  <a:lnTo>
                    <a:pt x="1358" y="803"/>
                  </a:lnTo>
                  <a:lnTo>
                    <a:pt x="1339" y="812"/>
                  </a:lnTo>
                  <a:lnTo>
                    <a:pt x="1323" y="823"/>
                  </a:lnTo>
                  <a:lnTo>
                    <a:pt x="1289" y="848"/>
                  </a:lnTo>
                  <a:lnTo>
                    <a:pt x="1255" y="874"/>
                  </a:lnTo>
                  <a:lnTo>
                    <a:pt x="1255" y="874"/>
                  </a:lnTo>
                  <a:lnTo>
                    <a:pt x="1220" y="900"/>
                  </a:lnTo>
                  <a:lnTo>
                    <a:pt x="1220" y="900"/>
                  </a:lnTo>
                  <a:lnTo>
                    <a:pt x="1242" y="859"/>
                  </a:lnTo>
                  <a:lnTo>
                    <a:pt x="1261" y="816"/>
                  </a:lnTo>
                  <a:lnTo>
                    <a:pt x="1276" y="771"/>
                  </a:lnTo>
                  <a:lnTo>
                    <a:pt x="1287" y="724"/>
                  </a:lnTo>
                  <a:lnTo>
                    <a:pt x="1293" y="678"/>
                  </a:lnTo>
                  <a:lnTo>
                    <a:pt x="1295" y="629"/>
                  </a:lnTo>
                  <a:lnTo>
                    <a:pt x="1293" y="579"/>
                  </a:lnTo>
                  <a:lnTo>
                    <a:pt x="1285" y="529"/>
                  </a:lnTo>
                  <a:lnTo>
                    <a:pt x="1285" y="529"/>
                  </a:lnTo>
                  <a:lnTo>
                    <a:pt x="1278" y="491"/>
                  </a:lnTo>
                  <a:lnTo>
                    <a:pt x="1268" y="454"/>
                  </a:lnTo>
                  <a:lnTo>
                    <a:pt x="1268" y="454"/>
                  </a:lnTo>
                  <a:lnTo>
                    <a:pt x="1252" y="405"/>
                  </a:lnTo>
                  <a:lnTo>
                    <a:pt x="1229" y="357"/>
                  </a:lnTo>
                  <a:lnTo>
                    <a:pt x="1205" y="312"/>
                  </a:lnTo>
                  <a:lnTo>
                    <a:pt x="1177" y="271"/>
                  </a:lnTo>
                  <a:lnTo>
                    <a:pt x="1145" y="230"/>
                  </a:lnTo>
                  <a:lnTo>
                    <a:pt x="1112" y="193"/>
                  </a:lnTo>
                  <a:lnTo>
                    <a:pt x="1073" y="159"/>
                  </a:lnTo>
                  <a:lnTo>
                    <a:pt x="1033" y="127"/>
                  </a:lnTo>
                  <a:lnTo>
                    <a:pt x="990" y="97"/>
                  </a:lnTo>
                  <a:lnTo>
                    <a:pt x="948" y="73"/>
                  </a:lnTo>
                  <a:lnTo>
                    <a:pt x="901" y="51"/>
                  </a:lnTo>
                  <a:lnTo>
                    <a:pt x="852" y="34"/>
                  </a:lnTo>
                  <a:lnTo>
                    <a:pt x="802" y="19"/>
                  </a:lnTo>
                  <a:lnTo>
                    <a:pt x="752" y="8"/>
                  </a:lnTo>
                  <a:lnTo>
                    <a:pt x="699" y="2"/>
                  </a:lnTo>
                  <a:lnTo>
                    <a:pt x="645" y="0"/>
                  </a:lnTo>
                  <a:lnTo>
                    <a:pt x="645" y="0"/>
                  </a:lnTo>
                  <a:lnTo>
                    <a:pt x="615" y="0"/>
                  </a:lnTo>
                  <a:lnTo>
                    <a:pt x="584" y="2"/>
                  </a:lnTo>
                  <a:lnTo>
                    <a:pt x="554" y="6"/>
                  </a:lnTo>
                  <a:lnTo>
                    <a:pt x="526" y="12"/>
                  </a:lnTo>
                  <a:lnTo>
                    <a:pt x="526" y="12"/>
                  </a:lnTo>
                  <a:lnTo>
                    <a:pt x="498" y="19"/>
                  </a:lnTo>
                  <a:lnTo>
                    <a:pt x="470" y="27"/>
                  </a:lnTo>
                  <a:lnTo>
                    <a:pt x="444" y="36"/>
                  </a:lnTo>
                  <a:lnTo>
                    <a:pt x="418" y="45"/>
                  </a:lnTo>
                  <a:lnTo>
                    <a:pt x="393" y="58"/>
                  </a:lnTo>
                  <a:lnTo>
                    <a:pt x="369" y="71"/>
                  </a:lnTo>
                  <a:lnTo>
                    <a:pt x="345" y="86"/>
                  </a:lnTo>
                  <a:lnTo>
                    <a:pt x="322" y="101"/>
                  </a:lnTo>
                  <a:lnTo>
                    <a:pt x="300" y="118"/>
                  </a:lnTo>
                  <a:lnTo>
                    <a:pt x="278" y="137"/>
                  </a:lnTo>
                  <a:lnTo>
                    <a:pt x="257" y="157"/>
                  </a:lnTo>
                  <a:lnTo>
                    <a:pt x="238" y="178"/>
                  </a:lnTo>
                  <a:lnTo>
                    <a:pt x="220" y="198"/>
                  </a:lnTo>
                  <a:lnTo>
                    <a:pt x="201" y="222"/>
                  </a:lnTo>
                  <a:lnTo>
                    <a:pt x="184" y="247"/>
                  </a:lnTo>
                  <a:lnTo>
                    <a:pt x="169" y="271"/>
                  </a:lnTo>
                  <a:lnTo>
                    <a:pt x="169" y="271"/>
                  </a:lnTo>
                  <a:lnTo>
                    <a:pt x="153" y="301"/>
                  </a:lnTo>
                  <a:lnTo>
                    <a:pt x="138" y="331"/>
                  </a:lnTo>
                  <a:lnTo>
                    <a:pt x="125" y="362"/>
                  </a:lnTo>
                  <a:lnTo>
                    <a:pt x="112" y="394"/>
                  </a:lnTo>
                  <a:lnTo>
                    <a:pt x="102" y="428"/>
                  </a:lnTo>
                  <a:lnTo>
                    <a:pt x="93" y="461"/>
                  </a:lnTo>
                  <a:lnTo>
                    <a:pt x="87" y="495"/>
                  </a:lnTo>
                  <a:lnTo>
                    <a:pt x="82" y="529"/>
                  </a:lnTo>
                  <a:lnTo>
                    <a:pt x="78" y="562"/>
                  </a:lnTo>
                  <a:lnTo>
                    <a:pt x="76" y="596"/>
                  </a:lnTo>
                  <a:lnTo>
                    <a:pt x="76" y="631"/>
                  </a:lnTo>
                  <a:lnTo>
                    <a:pt x="78" y="665"/>
                  </a:lnTo>
                  <a:lnTo>
                    <a:pt x="82" y="698"/>
                  </a:lnTo>
                  <a:lnTo>
                    <a:pt x="87" y="732"/>
                  </a:lnTo>
                  <a:lnTo>
                    <a:pt x="95" y="766"/>
                  </a:lnTo>
                  <a:lnTo>
                    <a:pt x="104" y="797"/>
                  </a:lnTo>
                  <a:lnTo>
                    <a:pt x="104" y="797"/>
                  </a:lnTo>
                  <a:lnTo>
                    <a:pt x="113" y="825"/>
                  </a:lnTo>
                  <a:lnTo>
                    <a:pt x="123" y="851"/>
                  </a:lnTo>
                  <a:lnTo>
                    <a:pt x="134" y="876"/>
                  </a:lnTo>
                  <a:lnTo>
                    <a:pt x="145" y="900"/>
                  </a:lnTo>
                  <a:lnTo>
                    <a:pt x="158" y="924"/>
                  </a:lnTo>
                  <a:lnTo>
                    <a:pt x="173" y="947"/>
                  </a:lnTo>
                  <a:lnTo>
                    <a:pt x="188" y="969"/>
                  </a:lnTo>
                  <a:lnTo>
                    <a:pt x="205" y="989"/>
                  </a:lnTo>
                  <a:lnTo>
                    <a:pt x="222" y="1010"/>
                  </a:lnTo>
                  <a:lnTo>
                    <a:pt x="240" y="1029"/>
                  </a:lnTo>
                  <a:lnTo>
                    <a:pt x="259" y="1047"/>
                  </a:lnTo>
                  <a:lnTo>
                    <a:pt x="279" y="1064"/>
                  </a:lnTo>
                  <a:lnTo>
                    <a:pt x="300" y="1079"/>
                  </a:lnTo>
                  <a:lnTo>
                    <a:pt x="322" y="1094"/>
                  </a:lnTo>
                  <a:lnTo>
                    <a:pt x="345" y="1109"/>
                  </a:lnTo>
                  <a:lnTo>
                    <a:pt x="369" y="1122"/>
                  </a:lnTo>
                  <a:lnTo>
                    <a:pt x="369" y="1122"/>
                  </a:lnTo>
                  <a:lnTo>
                    <a:pt x="332" y="1146"/>
                  </a:lnTo>
                  <a:lnTo>
                    <a:pt x="294" y="1174"/>
                  </a:lnTo>
                  <a:lnTo>
                    <a:pt x="255" y="1208"/>
                  </a:lnTo>
                  <a:lnTo>
                    <a:pt x="237" y="1228"/>
                  </a:lnTo>
                  <a:lnTo>
                    <a:pt x="216" y="1249"/>
                  </a:lnTo>
                  <a:lnTo>
                    <a:pt x="197" y="1271"/>
                  </a:lnTo>
                  <a:lnTo>
                    <a:pt x="179" y="1294"/>
                  </a:lnTo>
                  <a:lnTo>
                    <a:pt x="160" y="1320"/>
                  </a:lnTo>
                  <a:lnTo>
                    <a:pt x="141" y="1346"/>
                  </a:lnTo>
                  <a:lnTo>
                    <a:pt x="125" y="1374"/>
                  </a:lnTo>
                  <a:lnTo>
                    <a:pt x="108" y="1404"/>
                  </a:lnTo>
                  <a:lnTo>
                    <a:pt x="93" y="1437"/>
                  </a:lnTo>
                  <a:lnTo>
                    <a:pt x="78" y="1471"/>
                  </a:lnTo>
                  <a:lnTo>
                    <a:pt x="78" y="1471"/>
                  </a:lnTo>
                  <a:lnTo>
                    <a:pt x="65" y="1503"/>
                  </a:lnTo>
                  <a:lnTo>
                    <a:pt x="54" y="1534"/>
                  </a:lnTo>
                  <a:lnTo>
                    <a:pt x="44" y="1566"/>
                  </a:lnTo>
                  <a:lnTo>
                    <a:pt x="35" y="1598"/>
                  </a:lnTo>
                  <a:lnTo>
                    <a:pt x="22" y="1661"/>
                  </a:lnTo>
                  <a:lnTo>
                    <a:pt x="11" y="1725"/>
                  </a:lnTo>
                  <a:lnTo>
                    <a:pt x="5" y="1786"/>
                  </a:lnTo>
                  <a:lnTo>
                    <a:pt x="1" y="1846"/>
                  </a:lnTo>
                  <a:lnTo>
                    <a:pt x="0" y="1904"/>
                  </a:lnTo>
                  <a:lnTo>
                    <a:pt x="1" y="1958"/>
                  </a:lnTo>
                  <a:lnTo>
                    <a:pt x="3" y="2008"/>
                  </a:lnTo>
                  <a:lnTo>
                    <a:pt x="7" y="2055"/>
                  </a:lnTo>
                  <a:lnTo>
                    <a:pt x="13" y="2096"/>
                  </a:lnTo>
                  <a:lnTo>
                    <a:pt x="16" y="2132"/>
                  </a:lnTo>
                  <a:lnTo>
                    <a:pt x="26" y="2184"/>
                  </a:lnTo>
                  <a:lnTo>
                    <a:pt x="31" y="2206"/>
                  </a:lnTo>
                  <a:lnTo>
                    <a:pt x="31" y="2206"/>
                  </a:lnTo>
                  <a:lnTo>
                    <a:pt x="33" y="2212"/>
                  </a:lnTo>
                  <a:lnTo>
                    <a:pt x="33" y="2212"/>
                  </a:lnTo>
                  <a:lnTo>
                    <a:pt x="57" y="2314"/>
                  </a:lnTo>
                  <a:lnTo>
                    <a:pt x="89" y="2434"/>
                  </a:lnTo>
                  <a:lnTo>
                    <a:pt x="125" y="2563"/>
                  </a:lnTo>
                  <a:lnTo>
                    <a:pt x="162" y="2688"/>
                  </a:lnTo>
                  <a:lnTo>
                    <a:pt x="162" y="2688"/>
                  </a:lnTo>
                  <a:lnTo>
                    <a:pt x="197" y="2800"/>
                  </a:lnTo>
                  <a:lnTo>
                    <a:pt x="197" y="2800"/>
                  </a:lnTo>
                  <a:lnTo>
                    <a:pt x="184" y="2820"/>
                  </a:lnTo>
                  <a:lnTo>
                    <a:pt x="177" y="2837"/>
                  </a:lnTo>
                  <a:lnTo>
                    <a:pt x="175" y="2852"/>
                  </a:lnTo>
                  <a:lnTo>
                    <a:pt x="175" y="2865"/>
                  </a:lnTo>
                  <a:lnTo>
                    <a:pt x="175" y="2865"/>
                  </a:lnTo>
                  <a:lnTo>
                    <a:pt x="179" y="2874"/>
                  </a:lnTo>
                  <a:lnTo>
                    <a:pt x="184" y="2884"/>
                  </a:lnTo>
                  <a:lnTo>
                    <a:pt x="192" y="2893"/>
                  </a:lnTo>
                  <a:lnTo>
                    <a:pt x="199" y="2902"/>
                  </a:lnTo>
                  <a:lnTo>
                    <a:pt x="222" y="2923"/>
                  </a:lnTo>
                  <a:lnTo>
                    <a:pt x="246" y="2942"/>
                  </a:lnTo>
                  <a:lnTo>
                    <a:pt x="246" y="2942"/>
                  </a:lnTo>
                  <a:lnTo>
                    <a:pt x="276" y="3024"/>
                  </a:lnTo>
                  <a:lnTo>
                    <a:pt x="300" y="3085"/>
                  </a:lnTo>
                  <a:lnTo>
                    <a:pt x="322" y="3132"/>
                  </a:lnTo>
                  <a:lnTo>
                    <a:pt x="339" y="3165"/>
                  </a:lnTo>
                  <a:lnTo>
                    <a:pt x="354" y="3186"/>
                  </a:lnTo>
                  <a:lnTo>
                    <a:pt x="365" y="3199"/>
                  </a:lnTo>
                  <a:lnTo>
                    <a:pt x="375" y="3207"/>
                  </a:lnTo>
                  <a:lnTo>
                    <a:pt x="380" y="3210"/>
                  </a:lnTo>
                  <a:lnTo>
                    <a:pt x="380" y="3210"/>
                  </a:lnTo>
                  <a:lnTo>
                    <a:pt x="406" y="3220"/>
                  </a:lnTo>
                  <a:lnTo>
                    <a:pt x="436" y="3225"/>
                  </a:lnTo>
                  <a:lnTo>
                    <a:pt x="466" y="3229"/>
                  </a:lnTo>
                  <a:lnTo>
                    <a:pt x="500" y="3231"/>
                  </a:lnTo>
                  <a:lnTo>
                    <a:pt x="500" y="3231"/>
                  </a:lnTo>
                  <a:lnTo>
                    <a:pt x="544" y="3229"/>
                  </a:lnTo>
                  <a:lnTo>
                    <a:pt x="591" y="3225"/>
                  </a:lnTo>
                  <a:lnTo>
                    <a:pt x="636" y="3218"/>
                  </a:lnTo>
                  <a:lnTo>
                    <a:pt x="677" y="3210"/>
                  </a:lnTo>
                  <a:lnTo>
                    <a:pt x="750" y="3195"/>
                  </a:lnTo>
                  <a:lnTo>
                    <a:pt x="793" y="3184"/>
                  </a:lnTo>
                  <a:lnTo>
                    <a:pt x="808" y="3180"/>
                  </a:lnTo>
                  <a:lnTo>
                    <a:pt x="808" y="3180"/>
                  </a:lnTo>
                  <a:lnTo>
                    <a:pt x="865" y="3164"/>
                  </a:lnTo>
                  <a:lnTo>
                    <a:pt x="893" y="3154"/>
                  </a:lnTo>
                  <a:lnTo>
                    <a:pt x="918" y="3145"/>
                  </a:lnTo>
                  <a:lnTo>
                    <a:pt x="940" y="3132"/>
                  </a:lnTo>
                  <a:lnTo>
                    <a:pt x="959" y="3119"/>
                  </a:lnTo>
                  <a:lnTo>
                    <a:pt x="975" y="3102"/>
                  </a:lnTo>
                  <a:lnTo>
                    <a:pt x="983" y="3093"/>
                  </a:lnTo>
                  <a:lnTo>
                    <a:pt x="990" y="3081"/>
                  </a:lnTo>
                  <a:lnTo>
                    <a:pt x="990" y="3081"/>
                  </a:lnTo>
                  <a:lnTo>
                    <a:pt x="996" y="3068"/>
                  </a:lnTo>
                  <a:lnTo>
                    <a:pt x="1002" y="3053"/>
                  </a:lnTo>
                  <a:lnTo>
                    <a:pt x="1003" y="3037"/>
                  </a:lnTo>
                  <a:lnTo>
                    <a:pt x="1005" y="3020"/>
                  </a:lnTo>
                  <a:lnTo>
                    <a:pt x="1003" y="3003"/>
                  </a:lnTo>
                  <a:lnTo>
                    <a:pt x="1002" y="2984"/>
                  </a:lnTo>
                  <a:lnTo>
                    <a:pt x="998" y="2966"/>
                  </a:lnTo>
                  <a:lnTo>
                    <a:pt x="990" y="2945"/>
                  </a:lnTo>
                  <a:lnTo>
                    <a:pt x="990" y="2945"/>
                  </a:lnTo>
                  <a:lnTo>
                    <a:pt x="979" y="2914"/>
                  </a:lnTo>
                  <a:lnTo>
                    <a:pt x="966" y="2886"/>
                  </a:lnTo>
                  <a:lnTo>
                    <a:pt x="951" y="2861"/>
                  </a:lnTo>
                  <a:lnTo>
                    <a:pt x="934" y="2839"/>
                  </a:lnTo>
                  <a:lnTo>
                    <a:pt x="916" y="2818"/>
                  </a:lnTo>
                  <a:lnTo>
                    <a:pt x="895" y="2800"/>
                  </a:lnTo>
                  <a:lnTo>
                    <a:pt x="873" y="2785"/>
                  </a:lnTo>
                  <a:lnTo>
                    <a:pt x="847" y="2772"/>
                  </a:lnTo>
                  <a:lnTo>
                    <a:pt x="847" y="2772"/>
                  </a:lnTo>
                  <a:lnTo>
                    <a:pt x="821" y="2760"/>
                  </a:lnTo>
                  <a:lnTo>
                    <a:pt x="794" y="2755"/>
                  </a:lnTo>
                  <a:lnTo>
                    <a:pt x="767" y="2749"/>
                  </a:lnTo>
                  <a:lnTo>
                    <a:pt x="740" y="2747"/>
                  </a:lnTo>
                  <a:lnTo>
                    <a:pt x="740" y="2747"/>
                  </a:lnTo>
                  <a:lnTo>
                    <a:pt x="772" y="2710"/>
                  </a:lnTo>
                  <a:lnTo>
                    <a:pt x="804" y="2673"/>
                  </a:lnTo>
                  <a:lnTo>
                    <a:pt x="836" y="2634"/>
                  </a:lnTo>
                  <a:lnTo>
                    <a:pt x="864" y="2593"/>
                  </a:lnTo>
                  <a:lnTo>
                    <a:pt x="888" y="2551"/>
                  </a:lnTo>
                  <a:lnTo>
                    <a:pt x="910" y="2510"/>
                  </a:lnTo>
                  <a:lnTo>
                    <a:pt x="920" y="2490"/>
                  </a:lnTo>
                  <a:lnTo>
                    <a:pt x="927" y="2467"/>
                  </a:lnTo>
                  <a:lnTo>
                    <a:pt x="934" y="2447"/>
                  </a:lnTo>
                  <a:lnTo>
                    <a:pt x="938" y="2425"/>
                  </a:lnTo>
                  <a:lnTo>
                    <a:pt x="938" y="2425"/>
                  </a:lnTo>
                  <a:lnTo>
                    <a:pt x="940" y="2404"/>
                  </a:lnTo>
                  <a:lnTo>
                    <a:pt x="938" y="2380"/>
                  </a:lnTo>
                  <a:lnTo>
                    <a:pt x="933" y="2352"/>
                  </a:lnTo>
                  <a:lnTo>
                    <a:pt x="925" y="2322"/>
                  </a:lnTo>
                  <a:lnTo>
                    <a:pt x="914" y="2290"/>
                  </a:lnTo>
                  <a:lnTo>
                    <a:pt x="901" y="2257"/>
                  </a:lnTo>
                  <a:lnTo>
                    <a:pt x="884" y="2221"/>
                  </a:lnTo>
                  <a:lnTo>
                    <a:pt x="867" y="2186"/>
                  </a:lnTo>
                  <a:lnTo>
                    <a:pt x="828" y="2113"/>
                  </a:lnTo>
                  <a:lnTo>
                    <a:pt x="787" y="2044"/>
                  </a:lnTo>
                  <a:lnTo>
                    <a:pt x="746" y="1979"/>
                  </a:lnTo>
                  <a:lnTo>
                    <a:pt x="707" y="1923"/>
                  </a:lnTo>
                  <a:lnTo>
                    <a:pt x="707" y="1923"/>
                  </a:lnTo>
                  <a:lnTo>
                    <a:pt x="709" y="1887"/>
                  </a:lnTo>
                  <a:lnTo>
                    <a:pt x="712" y="1846"/>
                  </a:lnTo>
                  <a:lnTo>
                    <a:pt x="718" y="1803"/>
                  </a:lnTo>
                  <a:lnTo>
                    <a:pt x="729" y="1756"/>
                  </a:lnTo>
                  <a:lnTo>
                    <a:pt x="742" y="1706"/>
                  </a:lnTo>
                  <a:lnTo>
                    <a:pt x="763" y="1654"/>
                  </a:lnTo>
                  <a:lnTo>
                    <a:pt x="787" y="1600"/>
                  </a:lnTo>
                  <a:lnTo>
                    <a:pt x="817" y="1542"/>
                  </a:lnTo>
                  <a:lnTo>
                    <a:pt x="817" y="1542"/>
                  </a:lnTo>
                  <a:lnTo>
                    <a:pt x="864" y="1551"/>
                  </a:lnTo>
                  <a:lnTo>
                    <a:pt x="908" y="1559"/>
                  </a:lnTo>
                  <a:lnTo>
                    <a:pt x="951" y="1566"/>
                  </a:lnTo>
                  <a:lnTo>
                    <a:pt x="994" y="1570"/>
                  </a:lnTo>
                  <a:lnTo>
                    <a:pt x="1071" y="1577"/>
                  </a:lnTo>
                  <a:lnTo>
                    <a:pt x="1142" y="1579"/>
                  </a:lnTo>
                  <a:lnTo>
                    <a:pt x="1142" y="1579"/>
                  </a:lnTo>
                  <a:lnTo>
                    <a:pt x="1190" y="1577"/>
                  </a:lnTo>
                  <a:lnTo>
                    <a:pt x="1233" y="1575"/>
                  </a:lnTo>
                  <a:lnTo>
                    <a:pt x="1233" y="1575"/>
                  </a:lnTo>
                  <a:lnTo>
                    <a:pt x="1302" y="1568"/>
                  </a:lnTo>
                  <a:lnTo>
                    <a:pt x="1367" y="1557"/>
                  </a:lnTo>
                  <a:lnTo>
                    <a:pt x="1399" y="1549"/>
                  </a:lnTo>
                  <a:lnTo>
                    <a:pt x="1429" y="1542"/>
                  </a:lnTo>
                  <a:lnTo>
                    <a:pt x="1457" y="1533"/>
                  </a:lnTo>
                  <a:lnTo>
                    <a:pt x="1485" y="1523"/>
                  </a:lnTo>
                  <a:lnTo>
                    <a:pt x="1449" y="1447"/>
                  </a:lnTo>
                  <a:close/>
                  <a:moveTo>
                    <a:pt x="623" y="1939"/>
                  </a:moveTo>
                  <a:lnTo>
                    <a:pt x="623" y="1939"/>
                  </a:lnTo>
                  <a:lnTo>
                    <a:pt x="625" y="1952"/>
                  </a:lnTo>
                  <a:lnTo>
                    <a:pt x="632" y="1964"/>
                  </a:lnTo>
                  <a:lnTo>
                    <a:pt x="632" y="1964"/>
                  </a:lnTo>
                  <a:lnTo>
                    <a:pt x="655" y="1995"/>
                  </a:lnTo>
                  <a:lnTo>
                    <a:pt x="677" y="2027"/>
                  </a:lnTo>
                  <a:lnTo>
                    <a:pt x="720" y="2094"/>
                  </a:lnTo>
                  <a:lnTo>
                    <a:pt x="759" y="2161"/>
                  </a:lnTo>
                  <a:lnTo>
                    <a:pt x="793" y="2229"/>
                  </a:lnTo>
                  <a:lnTo>
                    <a:pt x="821" y="2288"/>
                  </a:lnTo>
                  <a:lnTo>
                    <a:pt x="841" y="2341"/>
                  </a:lnTo>
                  <a:lnTo>
                    <a:pt x="849" y="2363"/>
                  </a:lnTo>
                  <a:lnTo>
                    <a:pt x="854" y="2382"/>
                  </a:lnTo>
                  <a:lnTo>
                    <a:pt x="856" y="2397"/>
                  </a:lnTo>
                  <a:lnTo>
                    <a:pt x="856" y="2410"/>
                  </a:lnTo>
                  <a:lnTo>
                    <a:pt x="856" y="2410"/>
                  </a:lnTo>
                  <a:lnTo>
                    <a:pt x="850" y="2428"/>
                  </a:lnTo>
                  <a:lnTo>
                    <a:pt x="845" y="2447"/>
                  </a:lnTo>
                  <a:lnTo>
                    <a:pt x="837" y="2467"/>
                  </a:lnTo>
                  <a:lnTo>
                    <a:pt x="828" y="2488"/>
                  </a:lnTo>
                  <a:lnTo>
                    <a:pt x="806" y="2527"/>
                  </a:lnTo>
                  <a:lnTo>
                    <a:pt x="780" y="2566"/>
                  </a:lnTo>
                  <a:lnTo>
                    <a:pt x="750" y="2606"/>
                  </a:lnTo>
                  <a:lnTo>
                    <a:pt x="718" y="2645"/>
                  </a:lnTo>
                  <a:lnTo>
                    <a:pt x="653" y="2719"/>
                  </a:lnTo>
                  <a:lnTo>
                    <a:pt x="653" y="2719"/>
                  </a:lnTo>
                  <a:lnTo>
                    <a:pt x="617" y="2760"/>
                  </a:lnTo>
                  <a:lnTo>
                    <a:pt x="617" y="2760"/>
                  </a:lnTo>
                  <a:lnTo>
                    <a:pt x="591" y="2650"/>
                  </a:lnTo>
                  <a:lnTo>
                    <a:pt x="554" y="2495"/>
                  </a:lnTo>
                  <a:lnTo>
                    <a:pt x="554" y="2495"/>
                  </a:lnTo>
                  <a:lnTo>
                    <a:pt x="582" y="2456"/>
                  </a:lnTo>
                  <a:lnTo>
                    <a:pt x="599" y="2425"/>
                  </a:lnTo>
                  <a:lnTo>
                    <a:pt x="606" y="2410"/>
                  </a:lnTo>
                  <a:lnTo>
                    <a:pt x="610" y="2397"/>
                  </a:lnTo>
                  <a:lnTo>
                    <a:pt x="612" y="2385"/>
                  </a:lnTo>
                  <a:lnTo>
                    <a:pt x="612" y="2374"/>
                  </a:lnTo>
                  <a:lnTo>
                    <a:pt x="612" y="2374"/>
                  </a:lnTo>
                  <a:lnTo>
                    <a:pt x="610" y="2363"/>
                  </a:lnTo>
                  <a:lnTo>
                    <a:pt x="604" y="2352"/>
                  </a:lnTo>
                  <a:lnTo>
                    <a:pt x="597" y="2339"/>
                  </a:lnTo>
                  <a:lnTo>
                    <a:pt x="586" y="2324"/>
                  </a:lnTo>
                  <a:lnTo>
                    <a:pt x="554" y="2286"/>
                  </a:lnTo>
                  <a:lnTo>
                    <a:pt x="507" y="2234"/>
                  </a:lnTo>
                  <a:lnTo>
                    <a:pt x="507" y="2234"/>
                  </a:lnTo>
                  <a:lnTo>
                    <a:pt x="492" y="2219"/>
                  </a:lnTo>
                  <a:lnTo>
                    <a:pt x="492" y="2219"/>
                  </a:lnTo>
                  <a:lnTo>
                    <a:pt x="446" y="2012"/>
                  </a:lnTo>
                  <a:lnTo>
                    <a:pt x="446" y="2012"/>
                  </a:lnTo>
                  <a:lnTo>
                    <a:pt x="444" y="2005"/>
                  </a:lnTo>
                  <a:lnTo>
                    <a:pt x="438" y="1997"/>
                  </a:lnTo>
                  <a:lnTo>
                    <a:pt x="434" y="1992"/>
                  </a:lnTo>
                  <a:lnTo>
                    <a:pt x="427" y="1986"/>
                  </a:lnTo>
                  <a:lnTo>
                    <a:pt x="419" y="1982"/>
                  </a:lnTo>
                  <a:lnTo>
                    <a:pt x="412" y="1980"/>
                  </a:lnTo>
                  <a:lnTo>
                    <a:pt x="405" y="1980"/>
                  </a:lnTo>
                  <a:lnTo>
                    <a:pt x="395" y="1980"/>
                  </a:lnTo>
                  <a:lnTo>
                    <a:pt x="395" y="1980"/>
                  </a:lnTo>
                  <a:lnTo>
                    <a:pt x="388" y="1984"/>
                  </a:lnTo>
                  <a:lnTo>
                    <a:pt x="380" y="1988"/>
                  </a:lnTo>
                  <a:lnTo>
                    <a:pt x="375" y="1993"/>
                  </a:lnTo>
                  <a:lnTo>
                    <a:pt x="369" y="1999"/>
                  </a:lnTo>
                  <a:lnTo>
                    <a:pt x="365" y="2007"/>
                  </a:lnTo>
                  <a:lnTo>
                    <a:pt x="363" y="2014"/>
                  </a:lnTo>
                  <a:lnTo>
                    <a:pt x="362" y="2023"/>
                  </a:lnTo>
                  <a:lnTo>
                    <a:pt x="363" y="2031"/>
                  </a:lnTo>
                  <a:lnTo>
                    <a:pt x="363" y="2031"/>
                  </a:lnTo>
                  <a:lnTo>
                    <a:pt x="401" y="2203"/>
                  </a:lnTo>
                  <a:lnTo>
                    <a:pt x="459" y="2460"/>
                  </a:lnTo>
                  <a:lnTo>
                    <a:pt x="516" y="2705"/>
                  </a:lnTo>
                  <a:lnTo>
                    <a:pt x="539" y="2790"/>
                  </a:lnTo>
                  <a:lnTo>
                    <a:pt x="546" y="2818"/>
                  </a:lnTo>
                  <a:lnTo>
                    <a:pt x="552" y="2833"/>
                  </a:lnTo>
                  <a:lnTo>
                    <a:pt x="552" y="2833"/>
                  </a:lnTo>
                  <a:lnTo>
                    <a:pt x="556" y="2841"/>
                  </a:lnTo>
                  <a:lnTo>
                    <a:pt x="561" y="2848"/>
                  </a:lnTo>
                  <a:lnTo>
                    <a:pt x="569" y="2852"/>
                  </a:lnTo>
                  <a:lnTo>
                    <a:pt x="574" y="2856"/>
                  </a:lnTo>
                  <a:lnTo>
                    <a:pt x="582" y="2858"/>
                  </a:lnTo>
                  <a:lnTo>
                    <a:pt x="591" y="2859"/>
                  </a:lnTo>
                  <a:lnTo>
                    <a:pt x="599" y="2858"/>
                  </a:lnTo>
                  <a:lnTo>
                    <a:pt x="608" y="2856"/>
                  </a:lnTo>
                  <a:lnTo>
                    <a:pt x="608" y="2856"/>
                  </a:lnTo>
                  <a:lnTo>
                    <a:pt x="627" y="2848"/>
                  </a:lnTo>
                  <a:lnTo>
                    <a:pt x="649" y="2843"/>
                  </a:lnTo>
                  <a:lnTo>
                    <a:pt x="677" y="2837"/>
                  </a:lnTo>
                  <a:lnTo>
                    <a:pt x="709" y="2833"/>
                  </a:lnTo>
                  <a:lnTo>
                    <a:pt x="725" y="2831"/>
                  </a:lnTo>
                  <a:lnTo>
                    <a:pt x="742" y="2833"/>
                  </a:lnTo>
                  <a:lnTo>
                    <a:pt x="761" y="2833"/>
                  </a:lnTo>
                  <a:lnTo>
                    <a:pt x="778" y="2837"/>
                  </a:lnTo>
                  <a:lnTo>
                    <a:pt x="796" y="2843"/>
                  </a:lnTo>
                  <a:lnTo>
                    <a:pt x="813" y="2848"/>
                  </a:lnTo>
                  <a:lnTo>
                    <a:pt x="813" y="2848"/>
                  </a:lnTo>
                  <a:lnTo>
                    <a:pt x="830" y="2858"/>
                  </a:lnTo>
                  <a:lnTo>
                    <a:pt x="845" y="2869"/>
                  </a:lnTo>
                  <a:lnTo>
                    <a:pt x="858" y="2880"/>
                  </a:lnTo>
                  <a:lnTo>
                    <a:pt x="871" y="2895"/>
                  </a:lnTo>
                  <a:lnTo>
                    <a:pt x="884" y="2912"/>
                  </a:lnTo>
                  <a:lnTo>
                    <a:pt x="893" y="2928"/>
                  </a:lnTo>
                  <a:lnTo>
                    <a:pt x="903" y="2949"/>
                  </a:lnTo>
                  <a:lnTo>
                    <a:pt x="910" y="2971"/>
                  </a:lnTo>
                  <a:lnTo>
                    <a:pt x="910" y="2971"/>
                  </a:lnTo>
                  <a:lnTo>
                    <a:pt x="918" y="2994"/>
                  </a:lnTo>
                  <a:lnTo>
                    <a:pt x="920" y="3012"/>
                  </a:lnTo>
                  <a:lnTo>
                    <a:pt x="920" y="3029"/>
                  </a:lnTo>
                  <a:lnTo>
                    <a:pt x="916" y="3042"/>
                  </a:lnTo>
                  <a:lnTo>
                    <a:pt x="916" y="3042"/>
                  </a:lnTo>
                  <a:lnTo>
                    <a:pt x="908" y="3052"/>
                  </a:lnTo>
                  <a:lnTo>
                    <a:pt x="897" y="3059"/>
                  </a:lnTo>
                  <a:lnTo>
                    <a:pt x="884" y="3067"/>
                  </a:lnTo>
                  <a:lnTo>
                    <a:pt x="869" y="3074"/>
                  </a:lnTo>
                  <a:lnTo>
                    <a:pt x="830" y="3087"/>
                  </a:lnTo>
                  <a:lnTo>
                    <a:pt x="785" y="3098"/>
                  </a:lnTo>
                  <a:lnTo>
                    <a:pt x="770" y="3102"/>
                  </a:lnTo>
                  <a:lnTo>
                    <a:pt x="770" y="3102"/>
                  </a:lnTo>
                  <a:lnTo>
                    <a:pt x="714" y="3117"/>
                  </a:lnTo>
                  <a:lnTo>
                    <a:pt x="660" y="3128"/>
                  </a:lnTo>
                  <a:lnTo>
                    <a:pt x="608" y="3137"/>
                  </a:lnTo>
                  <a:lnTo>
                    <a:pt x="559" y="3143"/>
                  </a:lnTo>
                  <a:lnTo>
                    <a:pt x="515" y="3145"/>
                  </a:lnTo>
                  <a:lnTo>
                    <a:pt x="477" y="3145"/>
                  </a:lnTo>
                  <a:lnTo>
                    <a:pt x="446" y="3141"/>
                  </a:lnTo>
                  <a:lnTo>
                    <a:pt x="431" y="3139"/>
                  </a:lnTo>
                  <a:lnTo>
                    <a:pt x="419" y="3136"/>
                  </a:lnTo>
                  <a:lnTo>
                    <a:pt x="419" y="3136"/>
                  </a:lnTo>
                  <a:lnTo>
                    <a:pt x="408" y="3119"/>
                  </a:lnTo>
                  <a:lnTo>
                    <a:pt x="393" y="3089"/>
                  </a:lnTo>
                  <a:lnTo>
                    <a:pt x="375" y="3046"/>
                  </a:lnTo>
                  <a:lnTo>
                    <a:pt x="354" y="2992"/>
                  </a:lnTo>
                  <a:lnTo>
                    <a:pt x="328" y="2923"/>
                  </a:lnTo>
                  <a:lnTo>
                    <a:pt x="300" y="2843"/>
                  </a:lnTo>
                  <a:lnTo>
                    <a:pt x="270" y="2749"/>
                  </a:lnTo>
                  <a:lnTo>
                    <a:pt x="237" y="2643"/>
                  </a:lnTo>
                  <a:lnTo>
                    <a:pt x="237" y="2643"/>
                  </a:lnTo>
                  <a:lnTo>
                    <a:pt x="184" y="2464"/>
                  </a:lnTo>
                  <a:lnTo>
                    <a:pt x="141" y="2303"/>
                  </a:lnTo>
                  <a:lnTo>
                    <a:pt x="125" y="2234"/>
                  </a:lnTo>
                  <a:lnTo>
                    <a:pt x="112" y="2178"/>
                  </a:lnTo>
                  <a:lnTo>
                    <a:pt x="104" y="2133"/>
                  </a:lnTo>
                  <a:lnTo>
                    <a:pt x="100" y="2105"/>
                  </a:lnTo>
                  <a:lnTo>
                    <a:pt x="100" y="2105"/>
                  </a:lnTo>
                  <a:lnTo>
                    <a:pt x="99" y="2098"/>
                  </a:lnTo>
                  <a:lnTo>
                    <a:pt x="97" y="2091"/>
                  </a:lnTo>
                  <a:lnTo>
                    <a:pt x="97" y="2091"/>
                  </a:lnTo>
                  <a:lnTo>
                    <a:pt x="91" y="2036"/>
                  </a:lnTo>
                  <a:lnTo>
                    <a:pt x="87" y="1975"/>
                  </a:lnTo>
                  <a:lnTo>
                    <a:pt x="85" y="1904"/>
                  </a:lnTo>
                  <a:lnTo>
                    <a:pt x="87" y="1829"/>
                  </a:lnTo>
                  <a:lnTo>
                    <a:pt x="89" y="1788"/>
                  </a:lnTo>
                  <a:lnTo>
                    <a:pt x="95" y="1749"/>
                  </a:lnTo>
                  <a:lnTo>
                    <a:pt x="100" y="1708"/>
                  </a:lnTo>
                  <a:lnTo>
                    <a:pt x="108" y="1667"/>
                  </a:lnTo>
                  <a:lnTo>
                    <a:pt x="115" y="1626"/>
                  </a:lnTo>
                  <a:lnTo>
                    <a:pt x="126" y="1585"/>
                  </a:lnTo>
                  <a:lnTo>
                    <a:pt x="141" y="1544"/>
                  </a:lnTo>
                  <a:lnTo>
                    <a:pt x="156" y="1503"/>
                  </a:lnTo>
                  <a:lnTo>
                    <a:pt x="156" y="1503"/>
                  </a:lnTo>
                  <a:lnTo>
                    <a:pt x="173" y="1463"/>
                  </a:lnTo>
                  <a:lnTo>
                    <a:pt x="194" y="1426"/>
                  </a:lnTo>
                  <a:lnTo>
                    <a:pt x="212" y="1393"/>
                  </a:lnTo>
                  <a:lnTo>
                    <a:pt x="235" y="1361"/>
                  </a:lnTo>
                  <a:lnTo>
                    <a:pt x="255" y="1333"/>
                  </a:lnTo>
                  <a:lnTo>
                    <a:pt x="278" y="1307"/>
                  </a:lnTo>
                  <a:lnTo>
                    <a:pt x="300" y="1282"/>
                  </a:lnTo>
                  <a:lnTo>
                    <a:pt x="322" y="1260"/>
                  </a:lnTo>
                  <a:lnTo>
                    <a:pt x="347" y="1241"/>
                  </a:lnTo>
                  <a:lnTo>
                    <a:pt x="369" y="1225"/>
                  </a:lnTo>
                  <a:lnTo>
                    <a:pt x="390" y="1208"/>
                  </a:lnTo>
                  <a:lnTo>
                    <a:pt x="412" y="1195"/>
                  </a:lnTo>
                  <a:lnTo>
                    <a:pt x="451" y="1172"/>
                  </a:lnTo>
                  <a:lnTo>
                    <a:pt x="487" y="1156"/>
                  </a:lnTo>
                  <a:lnTo>
                    <a:pt x="487" y="1156"/>
                  </a:lnTo>
                  <a:lnTo>
                    <a:pt x="496" y="1150"/>
                  </a:lnTo>
                  <a:lnTo>
                    <a:pt x="505" y="1139"/>
                  </a:lnTo>
                  <a:lnTo>
                    <a:pt x="511" y="1128"/>
                  </a:lnTo>
                  <a:lnTo>
                    <a:pt x="511" y="1115"/>
                  </a:lnTo>
                  <a:lnTo>
                    <a:pt x="511" y="1115"/>
                  </a:lnTo>
                  <a:lnTo>
                    <a:pt x="509" y="1101"/>
                  </a:lnTo>
                  <a:lnTo>
                    <a:pt x="503" y="1092"/>
                  </a:lnTo>
                  <a:lnTo>
                    <a:pt x="494" y="1083"/>
                  </a:lnTo>
                  <a:lnTo>
                    <a:pt x="481" y="1077"/>
                  </a:lnTo>
                  <a:lnTo>
                    <a:pt x="481" y="1077"/>
                  </a:lnTo>
                  <a:lnTo>
                    <a:pt x="455" y="1068"/>
                  </a:lnTo>
                  <a:lnTo>
                    <a:pt x="429" y="1057"/>
                  </a:lnTo>
                  <a:lnTo>
                    <a:pt x="403" y="1044"/>
                  </a:lnTo>
                  <a:lnTo>
                    <a:pt x="380" y="1031"/>
                  </a:lnTo>
                  <a:lnTo>
                    <a:pt x="356" y="1016"/>
                  </a:lnTo>
                  <a:lnTo>
                    <a:pt x="335" y="1001"/>
                  </a:lnTo>
                  <a:lnTo>
                    <a:pt x="315" y="984"/>
                  </a:lnTo>
                  <a:lnTo>
                    <a:pt x="294" y="965"/>
                  </a:lnTo>
                  <a:lnTo>
                    <a:pt x="278" y="945"/>
                  </a:lnTo>
                  <a:lnTo>
                    <a:pt x="259" y="924"/>
                  </a:lnTo>
                  <a:lnTo>
                    <a:pt x="244" y="902"/>
                  </a:lnTo>
                  <a:lnTo>
                    <a:pt x="229" y="878"/>
                  </a:lnTo>
                  <a:lnTo>
                    <a:pt x="216" y="853"/>
                  </a:lnTo>
                  <a:lnTo>
                    <a:pt x="205" y="829"/>
                  </a:lnTo>
                  <a:lnTo>
                    <a:pt x="194" y="801"/>
                  </a:lnTo>
                  <a:lnTo>
                    <a:pt x="184" y="773"/>
                  </a:lnTo>
                  <a:lnTo>
                    <a:pt x="184" y="773"/>
                  </a:lnTo>
                  <a:lnTo>
                    <a:pt x="177" y="745"/>
                  </a:lnTo>
                  <a:lnTo>
                    <a:pt x="171" y="715"/>
                  </a:lnTo>
                  <a:lnTo>
                    <a:pt x="166" y="687"/>
                  </a:lnTo>
                  <a:lnTo>
                    <a:pt x="162" y="657"/>
                  </a:lnTo>
                  <a:lnTo>
                    <a:pt x="162" y="627"/>
                  </a:lnTo>
                  <a:lnTo>
                    <a:pt x="162" y="598"/>
                  </a:lnTo>
                  <a:lnTo>
                    <a:pt x="162" y="568"/>
                  </a:lnTo>
                  <a:lnTo>
                    <a:pt x="166" y="538"/>
                  </a:lnTo>
                  <a:lnTo>
                    <a:pt x="169" y="510"/>
                  </a:lnTo>
                  <a:lnTo>
                    <a:pt x="175" y="480"/>
                  </a:lnTo>
                  <a:lnTo>
                    <a:pt x="182" y="450"/>
                  </a:lnTo>
                  <a:lnTo>
                    <a:pt x="192" y="422"/>
                  </a:lnTo>
                  <a:lnTo>
                    <a:pt x="203" y="394"/>
                  </a:lnTo>
                  <a:lnTo>
                    <a:pt x="214" y="366"/>
                  </a:lnTo>
                  <a:lnTo>
                    <a:pt x="227" y="340"/>
                  </a:lnTo>
                  <a:lnTo>
                    <a:pt x="242" y="314"/>
                  </a:lnTo>
                  <a:lnTo>
                    <a:pt x="242" y="314"/>
                  </a:lnTo>
                  <a:lnTo>
                    <a:pt x="255" y="293"/>
                  </a:lnTo>
                  <a:lnTo>
                    <a:pt x="270" y="273"/>
                  </a:lnTo>
                  <a:lnTo>
                    <a:pt x="285" y="252"/>
                  </a:lnTo>
                  <a:lnTo>
                    <a:pt x="300" y="234"/>
                  </a:lnTo>
                  <a:lnTo>
                    <a:pt x="317" y="217"/>
                  </a:lnTo>
                  <a:lnTo>
                    <a:pt x="334" y="200"/>
                  </a:lnTo>
                  <a:lnTo>
                    <a:pt x="352" y="185"/>
                  </a:lnTo>
                  <a:lnTo>
                    <a:pt x="371" y="170"/>
                  </a:lnTo>
                  <a:lnTo>
                    <a:pt x="390" y="157"/>
                  </a:lnTo>
                  <a:lnTo>
                    <a:pt x="410" y="144"/>
                  </a:lnTo>
                  <a:lnTo>
                    <a:pt x="431" y="133"/>
                  </a:lnTo>
                  <a:lnTo>
                    <a:pt x="453" y="124"/>
                  </a:lnTo>
                  <a:lnTo>
                    <a:pt x="474" y="114"/>
                  </a:lnTo>
                  <a:lnTo>
                    <a:pt x="496" y="107"/>
                  </a:lnTo>
                  <a:lnTo>
                    <a:pt x="518" y="101"/>
                  </a:lnTo>
                  <a:lnTo>
                    <a:pt x="543" y="96"/>
                  </a:lnTo>
                  <a:lnTo>
                    <a:pt x="543" y="96"/>
                  </a:lnTo>
                  <a:lnTo>
                    <a:pt x="567" y="90"/>
                  </a:lnTo>
                  <a:lnTo>
                    <a:pt x="593" y="88"/>
                  </a:lnTo>
                  <a:lnTo>
                    <a:pt x="619" y="84"/>
                  </a:lnTo>
                  <a:lnTo>
                    <a:pt x="645" y="84"/>
                  </a:lnTo>
                  <a:lnTo>
                    <a:pt x="645" y="84"/>
                  </a:lnTo>
                  <a:lnTo>
                    <a:pt x="684" y="86"/>
                  </a:lnTo>
                  <a:lnTo>
                    <a:pt x="724" y="90"/>
                  </a:lnTo>
                  <a:lnTo>
                    <a:pt x="765" y="97"/>
                  </a:lnTo>
                  <a:lnTo>
                    <a:pt x="804" y="109"/>
                  </a:lnTo>
                  <a:lnTo>
                    <a:pt x="845" y="122"/>
                  </a:lnTo>
                  <a:lnTo>
                    <a:pt x="884" y="139"/>
                  </a:lnTo>
                  <a:lnTo>
                    <a:pt x="923" y="157"/>
                  </a:lnTo>
                  <a:lnTo>
                    <a:pt x="962" y="180"/>
                  </a:lnTo>
                  <a:lnTo>
                    <a:pt x="998" y="206"/>
                  </a:lnTo>
                  <a:lnTo>
                    <a:pt x="1033" y="236"/>
                  </a:lnTo>
                  <a:lnTo>
                    <a:pt x="1067" y="267"/>
                  </a:lnTo>
                  <a:lnTo>
                    <a:pt x="1097" y="303"/>
                  </a:lnTo>
                  <a:lnTo>
                    <a:pt x="1125" y="342"/>
                  </a:lnTo>
                  <a:lnTo>
                    <a:pt x="1136" y="362"/>
                  </a:lnTo>
                  <a:lnTo>
                    <a:pt x="1149" y="383"/>
                  </a:lnTo>
                  <a:lnTo>
                    <a:pt x="1160" y="405"/>
                  </a:lnTo>
                  <a:lnTo>
                    <a:pt x="1170" y="430"/>
                  </a:lnTo>
                  <a:lnTo>
                    <a:pt x="1179" y="454"/>
                  </a:lnTo>
                  <a:lnTo>
                    <a:pt x="1186" y="478"/>
                  </a:lnTo>
                  <a:lnTo>
                    <a:pt x="1186" y="478"/>
                  </a:lnTo>
                  <a:lnTo>
                    <a:pt x="1194" y="506"/>
                  </a:lnTo>
                  <a:lnTo>
                    <a:pt x="1201" y="532"/>
                  </a:lnTo>
                  <a:lnTo>
                    <a:pt x="1205" y="558"/>
                  </a:lnTo>
                  <a:lnTo>
                    <a:pt x="1209" y="583"/>
                  </a:lnTo>
                  <a:lnTo>
                    <a:pt x="1211" y="607"/>
                  </a:lnTo>
                  <a:lnTo>
                    <a:pt x="1211" y="631"/>
                  </a:lnTo>
                  <a:lnTo>
                    <a:pt x="1211" y="655"/>
                  </a:lnTo>
                  <a:lnTo>
                    <a:pt x="1209" y="678"/>
                  </a:lnTo>
                  <a:lnTo>
                    <a:pt x="1205" y="700"/>
                  </a:lnTo>
                  <a:lnTo>
                    <a:pt x="1201" y="723"/>
                  </a:lnTo>
                  <a:lnTo>
                    <a:pt x="1196" y="743"/>
                  </a:lnTo>
                  <a:lnTo>
                    <a:pt x="1188" y="764"/>
                  </a:lnTo>
                  <a:lnTo>
                    <a:pt x="1173" y="803"/>
                  </a:lnTo>
                  <a:lnTo>
                    <a:pt x="1155" y="840"/>
                  </a:lnTo>
                  <a:lnTo>
                    <a:pt x="1132" y="876"/>
                  </a:lnTo>
                  <a:lnTo>
                    <a:pt x="1108" y="907"/>
                  </a:lnTo>
                  <a:lnTo>
                    <a:pt x="1080" y="935"/>
                  </a:lnTo>
                  <a:lnTo>
                    <a:pt x="1052" y="963"/>
                  </a:lnTo>
                  <a:lnTo>
                    <a:pt x="1020" y="988"/>
                  </a:lnTo>
                  <a:lnTo>
                    <a:pt x="989" y="1010"/>
                  </a:lnTo>
                  <a:lnTo>
                    <a:pt x="957" y="1029"/>
                  </a:lnTo>
                  <a:lnTo>
                    <a:pt x="923" y="1045"/>
                  </a:lnTo>
                  <a:lnTo>
                    <a:pt x="923" y="1045"/>
                  </a:lnTo>
                  <a:lnTo>
                    <a:pt x="901" y="1055"/>
                  </a:lnTo>
                  <a:lnTo>
                    <a:pt x="877" y="1064"/>
                  </a:lnTo>
                  <a:lnTo>
                    <a:pt x="822" y="1081"/>
                  </a:lnTo>
                  <a:lnTo>
                    <a:pt x="770" y="1094"/>
                  </a:lnTo>
                  <a:lnTo>
                    <a:pt x="718" y="1105"/>
                  </a:lnTo>
                  <a:lnTo>
                    <a:pt x="671" y="1113"/>
                  </a:lnTo>
                  <a:lnTo>
                    <a:pt x="634" y="1118"/>
                  </a:lnTo>
                  <a:lnTo>
                    <a:pt x="600" y="1124"/>
                  </a:lnTo>
                  <a:lnTo>
                    <a:pt x="600" y="1124"/>
                  </a:lnTo>
                  <a:lnTo>
                    <a:pt x="591" y="1124"/>
                  </a:lnTo>
                  <a:lnTo>
                    <a:pt x="584" y="1126"/>
                  </a:lnTo>
                  <a:lnTo>
                    <a:pt x="576" y="1128"/>
                  </a:lnTo>
                  <a:lnTo>
                    <a:pt x="569" y="1133"/>
                  </a:lnTo>
                  <a:lnTo>
                    <a:pt x="563" y="1139"/>
                  </a:lnTo>
                  <a:lnTo>
                    <a:pt x="559" y="1146"/>
                  </a:lnTo>
                  <a:lnTo>
                    <a:pt x="556" y="1154"/>
                  </a:lnTo>
                  <a:lnTo>
                    <a:pt x="554" y="1161"/>
                  </a:lnTo>
                  <a:lnTo>
                    <a:pt x="554" y="1161"/>
                  </a:lnTo>
                  <a:lnTo>
                    <a:pt x="554" y="1171"/>
                  </a:lnTo>
                  <a:lnTo>
                    <a:pt x="556" y="1178"/>
                  </a:lnTo>
                  <a:lnTo>
                    <a:pt x="559" y="1185"/>
                  </a:lnTo>
                  <a:lnTo>
                    <a:pt x="563" y="1193"/>
                  </a:lnTo>
                  <a:lnTo>
                    <a:pt x="569" y="1198"/>
                  </a:lnTo>
                  <a:lnTo>
                    <a:pt x="576" y="1202"/>
                  </a:lnTo>
                  <a:lnTo>
                    <a:pt x="584" y="1206"/>
                  </a:lnTo>
                  <a:lnTo>
                    <a:pt x="593" y="1208"/>
                  </a:lnTo>
                  <a:lnTo>
                    <a:pt x="593" y="1208"/>
                  </a:lnTo>
                  <a:lnTo>
                    <a:pt x="604" y="1208"/>
                  </a:lnTo>
                  <a:lnTo>
                    <a:pt x="636" y="1208"/>
                  </a:lnTo>
                  <a:lnTo>
                    <a:pt x="681" y="1206"/>
                  </a:lnTo>
                  <a:lnTo>
                    <a:pt x="740" y="1198"/>
                  </a:lnTo>
                  <a:lnTo>
                    <a:pt x="776" y="1193"/>
                  </a:lnTo>
                  <a:lnTo>
                    <a:pt x="813" y="1185"/>
                  </a:lnTo>
                  <a:lnTo>
                    <a:pt x="854" y="1176"/>
                  </a:lnTo>
                  <a:lnTo>
                    <a:pt x="897" y="1163"/>
                  </a:lnTo>
                  <a:lnTo>
                    <a:pt x="942" y="1148"/>
                  </a:lnTo>
                  <a:lnTo>
                    <a:pt x="989" y="1129"/>
                  </a:lnTo>
                  <a:lnTo>
                    <a:pt x="1037" y="1109"/>
                  </a:lnTo>
                  <a:lnTo>
                    <a:pt x="1089" y="1085"/>
                  </a:lnTo>
                  <a:lnTo>
                    <a:pt x="1089" y="1085"/>
                  </a:lnTo>
                  <a:lnTo>
                    <a:pt x="1123" y="1066"/>
                  </a:lnTo>
                  <a:lnTo>
                    <a:pt x="1155" y="1047"/>
                  </a:lnTo>
                  <a:lnTo>
                    <a:pt x="1212" y="1010"/>
                  </a:lnTo>
                  <a:lnTo>
                    <a:pt x="1263" y="975"/>
                  </a:lnTo>
                  <a:lnTo>
                    <a:pt x="1306" y="941"/>
                  </a:lnTo>
                  <a:lnTo>
                    <a:pt x="1306" y="941"/>
                  </a:lnTo>
                  <a:lnTo>
                    <a:pt x="1341" y="915"/>
                  </a:lnTo>
                  <a:lnTo>
                    <a:pt x="1369" y="894"/>
                  </a:lnTo>
                  <a:lnTo>
                    <a:pt x="1393" y="879"/>
                  </a:lnTo>
                  <a:lnTo>
                    <a:pt x="1416" y="870"/>
                  </a:lnTo>
                  <a:lnTo>
                    <a:pt x="1425" y="866"/>
                  </a:lnTo>
                  <a:lnTo>
                    <a:pt x="1435" y="866"/>
                  </a:lnTo>
                  <a:lnTo>
                    <a:pt x="1444" y="866"/>
                  </a:lnTo>
                  <a:lnTo>
                    <a:pt x="1453" y="868"/>
                  </a:lnTo>
                  <a:lnTo>
                    <a:pt x="1464" y="872"/>
                  </a:lnTo>
                  <a:lnTo>
                    <a:pt x="1474" y="876"/>
                  </a:lnTo>
                  <a:lnTo>
                    <a:pt x="1496" y="889"/>
                  </a:lnTo>
                  <a:lnTo>
                    <a:pt x="1496" y="889"/>
                  </a:lnTo>
                  <a:lnTo>
                    <a:pt x="1502" y="894"/>
                  </a:lnTo>
                  <a:lnTo>
                    <a:pt x="1507" y="902"/>
                  </a:lnTo>
                  <a:lnTo>
                    <a:pt x="1511" y="909"/>
                  </a:lnTo>
                  <a:lnTo>
                    <a:pt x="1513" y="917"/>
                  </a:lnTo>
                  <a:lnTo>
                    <a:pt x="1515" y="926"/>
                  </a:lnTo>
                  <a:lnTo>
                    <a:pt x="1513" y="935"/>
                  </a:lnTo>
                  <a:lnTo>
                    <a:pt x="1509" y="958"/>
                  </a:lnTo>
                  <a:lnTo>
                    <a:pt x="1509" y="958"/>
                  </a:lnTo>
                  <a:lnTo>
                    <a:pt x="1505" y="975"/>
                  </a:lnTo>
                  <a:lnTo>
                    <a:pt x="1498" y="989"/>
                  </a:lnTo>
                  <a:lnTo>
                    <a:pt x="1490" y="1006"/>
                  </a:lnTo>
                  <a:lnTo>
                    <a:pt x="1481" y="1023"/>
                  </a:lnTo>
                  <a:lnTo>
                    <a:pt x="1468" y="1040"/>
                  </a:lnTo>
                  <a:lnTo>
                    <a:pt x="1457" y="1059"/>
                  </a:lnTo>
                  <a:lnTo>
                    <a:pt x="1425" y="1094"/>
                  </a:lnTo>
                  <a:lnTo>
                    <a:pt x="1388" y="1129"/>
                  </a:lnTo>
                  <a:lnTo>
                    <a:pt x="1345" y="1167"/>
                  </a:lnTo>
                  <a:lnTo>
                    <a:pt x="1295" y="1202"/>
                  </a:lnTo>
                  <a:lnTo>
                    <a:pt x="1239" y="1238"/>
                  </a:lnTo>
                  <a:lnTo>
                    <a:pt x="1177" y="1271"/>
                  </a:lnTo>
                  <a:lnTo>
                    <a:pt x="1110" y="1305"/>
                  </a:lnTo>
                  <a:lnTo>
                    <a:pt x="1074" y="1320"/>
                  </a:lnTo>
                  <a:lnTo>
                    <a:pt x="1035" y="1335"/>
                  </a:lnTo>
                  <a:lnTo>
                    <a:pt x="996" y="1350"/>
                  </a:lnTo>
                  <a:lnTo>
                    <a:pt x="957" y="1363"/>
                  </a:lnTo>
                  <a:lnTo>
                    <a:pt x="914" y="1376"/>
                  </a:lnTo>
                  <a:lnTo>
                    <a:pt x="871" y="1387"/>
                  </a:lnTo>
                  <a:lnTo>
                    <a:pt x="826" y="1398"/>
                  </a:lnTo>
                  <a:lnTo>
                    <a:pt x="780" y="1409"/>
                  </a:lnTo>
                  <a:lnTo>
                    <a:pt x="733" y="1417"/>
                  </a:lnTo>
                  <a:lnTo>
                    <a:pt x="683" y="1426"/>
                  </a:lnTo>
                  <a:lnTo>
                    <a:pt x="632" y="1434"/>
                  </a:lnTo>
                  <a:lnTo>
                    <a:pt x="580" y="1439"/>
                  </a:lnTo>
                  <a:lnTo>
                    <a:pt x="580" y="1439"/>
                  </a:lnTo>
                  <a:lnTo>
                    <a:pt x="572" y="1441"/>
                  </a:lnTo>
                  <a:lnTo>
                    <a:pt x="565" y="1443"/>
                  </a:lnTo>
                  <a:lnTo>
                    <a:pt x="558" y="1449"/>
                  </a:lnTo>
                  <a:lnTo>
                    <a:pt x="552" y="1454"/>
                  </a:lnTo>
                  <a:lnTo>
                    <a:pt x="548" y="1462"/>
                  </a:lnTo>
                  <a:lnTo>
                    <a:pt x="544" y="1469"/>
                  </a:lnTo>
                  <a:lnTo>
                    <a:pt x="543" y="1477"/>
                  </a:lnTo>
                  <a:lnTo>
                    <a:pt x="543" y="1486"/>
                  </a:lnTo>
                  <a:lnTo>
                    <a:pt x="543" y="1486"/>
                  </a:lnTo>
                  <a:lnTo>
                    <a:pt x="544" y="1493"/>
                  </a:lnTo>
                  <a:lnTo>
                    <a:pt x="546" y="1501"/>
                  </a:lnTo>
                  <a:lnTo>
                    <a:pt x="552" y="1506"/>
                  </a:lnTo>
                  <a:lnTo>
                    <a:pt x="556" y="1512"/>
                  </a:lnTo>
                  <a:lnTo>
                    <a:pt x="563" y="1518"/>
                  </a:lnTo>
                  <a:lnTo>
                    <a:pt x="569" y="1519"/>
                  </a:lnTo>
                  <a:lnTo>
                    <a:pt x="576" y="1523"/>
                  </a:lnTo>
                  <a:lnTo>
                    <a:pt x="586" y="1523"/>
                  </a:lnTo>
                  <a:lnTo>
                    <a:pt x="586" y="1523"/>
                  </a:lnTo>
                  <a:lnTo>
                    <a:pt x="589" y="1523"/>
                  </a:lnTo>
                  <a:lnTo>
                    <a:pt x="589" y="1523"/>
                  </a:lnTo>
                  <a:lnTo>
                    <a:pt x="668" y="1514"/>
                  </a:lnTo>
                  <a:lnTo>
                    <a:pt x="742" y="1501"/>
                  </a:lnTo>
                  <a:lnTo>
                    <a:pt x="742" y="1501"/>
                  </a:lnTo>
                  <a:lnTo>
                    <a:pt x="725" y="1534"/>
                  </a:lnTo>
                  <a:lnTo>
                    <a:pt x="709" y="1568"/>
                  </a:lnTo>
                  <a:lnTo>
                    <a:pt x="694" y="1600"/>
                  </a:lnTo>
                  <a:lnTo>
                    <a:pt x="681" y="1631"/>
                  </a:lnTo>
                  <a:lnTo>
                    <a:pt x="669" y="1661"/>
                  </a:lnTo>
                  <a:lnTo>
                    <a:pt x="660" y="1691"/>
                  </a:lnTo>
                  <a:lnTo>
                    <a:pt x="643" y="1747"/>
                  </a:lnTo>
                  <a:lnTo>
                    <a:pt x="632" y="1801"/>
                  </a:lnTo>
                  <a:lnTo>
                    <a:pt x="627" y="1852"/>
                  </a:lnTo>
                  <a:lnTo>
                    <a:pt x="623" y="1898"/>
                  </a:lnTo>
                  <a:lnTo>
                    <a:pt x="623" y="1939"/>
                  </a:lnTo>
                  <a:lnTo>
                    <a:pt x="623" y="19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37" name="Freeform 253"/>
            <p:cNvSpPr/>
            <p:nvPr/>
          </p:nvSpPr>
          <p:spPr bwMode="auto">
            <a:xfrm>
              <a:off x="4352925" y="6815138"/>
              <a:ext cx="104775" cy="153988"/>
            </a:xfrm>
            <a:custGeom>
              <a:avLst/>
              <a:gdLst>
                <a:gd name="T0" fmla="*/ 15 w 132"/>
                <a:gd name="T1" fmla="*/ 145 h 194"/>
                <a:gd name="T2" fmla="*/ 15 w 132"/>
                <a:gd name="T3" fmla="*/ 145 h 194"/>
                <a:gd name="T4" fmla="*/ 18 w 132"/>
                <a:gd name="T5" fmla="*/ 156 h 194"/>
                <a:gd name="T6" fmla="*/ 24 w 132"/>
                <a:gd name="T7" fmla="*/ 167 h 194"/>
                <a:gd name="T8" fmla="*/ 31 w 132"/>
                <a:gd name="T9" fmla="*/ 177 h 194"/>
                <a:gd name="T10" fmla="*/ 39 w 132"/>
                <a:gd name="T11" fmla="*/ 184 h 194"/>
                <a:gd name="T12" fmla="*/ 48 w 132"/>
                <a:gd name="T13" fmla="*/ 190 h 194"/>
                <a:gd name="T14" fmla="*/ 59 w 132"/>
                <a:gd name="T15" fmla="*/ 194 h 194"/>
                <a:gd name="T16" fmla="*/ 72 w 132"/>
                <a:gd name="T17" fmla="*/ 194 h 194"/>
                <a:gd name="T18" fmla="*/ 84 w 132"/>
                <a:gd name="T19" fmla="*/ 194 h 194"/>
                <a:gd name="T20" fmla="*/ 84 w 132"/>
                <a:gd name="T21" fmla="*/ 194 h 194"/>
                <a:gd name="T22" fmla="*/ 95 w 132"/>
                <a:gd name="T23" fmla="*/ 190 h 194"/>
                <a:gd name="T24" fmla="*/ 106 w 132"/>
                <a:gd name="T25" fmla="*/ 184 h 194"/>
                <a:gd name="T26" fmla="*/ 115 w 132"/>
                <a:gd name="T27" fmla="*/ 177 h 194"/>
                <a:gd name="T28" fmla="*/ 121 w 132"/>
                <a:gd name="T29" fmla="*/ 167 h 194"/>
                <a:gd name="T30" fmla="*/ 127 w 132"/>
                <a:gd name="T31" fmla="*/ 158 h 194"/>
                <a:gd name="T32" fmla="*/ 130 w 132"/>
                <a:gd name="T33" fmla="*/ 147 h 194"/>
                <a:gd name="T34" fmla="*/ 132 w 132"/>
                <a:gd name="T35" fmla="*/ 136 h 194"/>
                <a:gd name="T36" fmla="*/ 130 w 132"/>
                <a:gd name="T37" fmla="*/ 123 h 194"/>
                <a:gd name="T38" fmla="*/ 117 w 132"/>
                <a:gd name="T39" fmla="*/ 48 h 194"/>
                <a:gd name="T40" fmla="*/ 117 w 132"/>
                <a:gd name="T41" fmla="*/ 48 h 194"/>
                <a:gd name="T42" fmla="*/ 113 w 132"/>
                <a:gd name="T43" fmla="*/ 37 h 194"/>
                <a:gd name="T44" fmla="*/ 108 w 132"/>
                <a:gd name="T45" fmla="*/ 26 h 194"/>
                <a:gd name="T46" fmla="*/ 100 w 132"/>
                <a:gd name="T47" fmla="*/ 16 h 194"/>
                <a:gd name="T48" fmla="*/ 93 w 132"/>
                <a:gd name="T49" fmla="*/ 9 h 194"/>
                <a:gd name="T50" fmla="*/ 82 w 132"/>
                <a:gd name="T51" fmla="*/ 3 h 194"/>
                <a:gd name="T52" fmla="*/ 71 w 132"/>
                <a:gd name="T53" fmla="*/ 0 h 194"/>
                <a:gd name="T54" fmla="*/ 59 w 132"/>
                <a:gd name="T55" fmla="*/ 0 h 194"/>
                <a:gd name="T56" fmla="*/ 48 w 132"/>
                <a:gd name="T57" fmla="*/ 0 h 194"/>
                <a:gd name="T58" fmla="*/ 48 w 132"/>
                <a:gd name="T59" fmla="*/ 0 h 194"/>
                <a:gd name="T60" fmla="*/ 35 w 132"/>
                <a:gd name="T61" fmla="*/ 3 h 194"/>
                <a:gd name="T62" fmla="*/ 26 w 132"/>
                <a:gd name="T63" fmla="*/ 9 h 194"/>
                <a:gd name="T64" fmla="*/ 16 w 132"/>
                <a:gd name="T65" fmla="*/ 16 h 194"/>
                <a:gd name="T66" fmla="*/ 9 w 132"/>
                <a:gd name="T67" fmla="*/ 26 h 194"/>
                <a:gd name="T68" fmla="*/ 5 w 132"/>
                <a:gd name="T69" fmla="*/ 35 h 194"/>
                <a:gd name="T70" fmla="*/ 1 w 132"/>
                <a:gd name="T71" fmla="*/ 46 h 194"/>
                <a:gd name="T72" fmla="*/ 0 w 132"/>
                <a:gd name="T73" fmla="*/ 57 h 194"/>
                <a:gd name="T74" fmla="*/ 1 w 132"/>
                <a:gd name="T75" fmla="*/ 70 h 194"/>
                <a:gd name="T76" fmla="*/ 15 w 132"/>
                <a:gd name="T77" fmla="*/ 14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2" h="194">
                  <a:moveTo>
                    <a:pt x="15" y="145"/>
                  </a:moveTo>
                  <a:lnTo>
                    <a:pt x="15" y="145"/>
                  </a:lnTo>
                  <a:lnTo>
                    <a:pt x="18" y="156"/>
                  </a:lnTo>
                  <a:lnTo>
                    <a:pt x="24" y="167"/>
                  </a:lnTo>
                  <a:lnTo>
                    <a:pt x="31" y="177"/>
                  </a:lnTo>
                  <a:lnTo>
                    <a:pt x="39" y="184"/>
                  </a:lnTo>
                  <a:lnTo>
                    <a:pt x="48" y="190"/>
                  </a:lnTo>
                  <a:lnTo>
                    <a:pt x="59" y="194"/>
                  </a:lnTo>
                  <a:lnTo>
                    <a:pt x="72" y="194"/>
                  </a:lnTo>
                  <a:lnTo>
                    <a:pt x="84" y="194"/>
                  </a:lnTo>
                  <a:lnTo>
                    <a:pt x="84" y="194"/>
                  </a:lnTo>
                  <a:lnTo>
                    <a:pt x="95" y="190"/>
                  </a:lnTo>
                  <a:lnTo>
                    <a:pt x="106" y="184"/>
                  </a:lnTo>
                  <a:lnTo>
                    <a:pt x="115" y="177"/>
                  </a:lnTo>
                  <a:lnTo>
                    <a:pt x="121" y="167"/>
                  </a:lnTo>
                  <a:lnTo>
                    <a:pt x="127" y="158"/>
                  </a:lnTo>
                  <a:lnTo>
                    <a:pt x="130" y="147"/>
                  </a:lnTo>
                  <a:lnTo>
                    <a:pt x="132" y="136"/>
                  </a:lnTo>
                  <a:lnTo>
                    <a:pt x="130" y="123"/>
                  </a:lnTo>
                  <a:lnTo>
                    <a:pt x="117" y="48"/>
                  </a:lnTo>
                  <a:lnTo>
                    <a:pt x="117" y="48"/>
                  </a:lnTo>
                  <a:lnTo>
                    <a:pt x="113" y="37"/>
                  </a:lnTo>
                  <a:lnTo>
                    <a:pt x="108" y="26"/>
                  </a:lnTo>
                  <a:lnTo>
                    <a:pt x="100" y="16"/>
                  </a:lnTo>
                  <a:lnTo>
                    <a:pt x="93" y="9"/>
                  </a:lnTo>
                  <a:lnTo>
                    <a:pt x="82" y="3"/>
                  </a:lnTo>
                  <a:lnTo>
                    <a:pt x="71" y="0"/>
                  </a:lnTo>
                  <a:lnTo>
                    <a:pt x="59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35" y="3"/>
                  </a:lnTo>
                  <a:lnTo>
                    <a:pt x="26" y="9"/>
                  </a:lnTo>
                  <a:lnTo>
                    <a:pt x="16" y="16"/>
                  </a:lnTo>
                  <a:lnTo>
                    <a:pt x="9" y="26"/>
                  </a:lnTo>
                  <a:lnTo>
                    <a:pt x="5" y="35"/>
                  </a:lnTo>
                  <a:lnTo>
                    <a:pt x="1" y="46"/>
                  </a:lnTo>
                  <a:lnTo>
                    <a:pt x="0" y="57"/>
                  </a:lnTo>
                  <a:lnTo>
                    <a:pt x="1" y="70"/>
                  </a:lnTo>
                  <a:lnTo>
                    <a:pt x="15" y="1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38" name="Freeform 254"/>
            <p:cNvSpPr/>
            <p:nvPr/>
          </p:nvSpPr>
          <p:spPr bwMode="auto">
            <a:xfrm>
              <a:off x="4010025" y="6910388"/>
              <a:ext cx="106363" cy="155575"/>
            </a:xfrm>
            <a:custGeom>
              <a:avLst/>
              <a:gdLst>
                <a:gd name="T0" fmla="*/ 15 w 132"/>
                <a:gd name="T1" fmla="*/ 146 h 196"/>
                <a:gd name="T2" fmla="*/ 15 w 132"/>
                <a:gd name="T3" fmla="*/ 146 h 196"/>
                <a:gd name="T4" fmla="*/ 18 w 132"/>
                <a:gd name="T5" fmla="*/ 157 h 196"/>
                <a:gd name="T6" fmla="*/ 24 w 132"/>
                <a:gd name="T7" fmla="*/ 168 h 196"/>
                <a:gd name="T8" fmla="*/ 31 w 132"/>
                <a:gd name="T9" fmla="*/ 177 h 196"/>
                <a:gd name="T10" fmla="*/ 39 w 132"/>
                <a:gd name="T11" fmla="*/ 185 h 196"/>
                <a:gd name="T12" fmla="*/ 50 w 132"/>
                <a:gd name="T13" fmla="*/ 190 h 196"/>
                <a:gd name="T14" fmla="*/ 59 w 132"/>
                <a:gd name="T15" fmla="*/ 194 h 196"/>
                <a:gd name="T16" fmla="*/ 72 w 132"/>
                <a:gd name="T17" fmla="*/ 196 h 196"/>
                <a:gd name="T18" fmla="*/ 84 w 132"/>
                <a:gd name="T19" fmla="*/ 194 h 196"/>
                <a:gd name="T20" fmla="*/ 84 w 132"/>
                <a:gd name="T21" fmla="*/ 194 h 196"/>
                <a:gd name="T22" fmla="*/ 97 w 132"/>
                <a:gd name="T23" fmla="*/ 190 h 196"/>
                <a:gd name="T24" fmla="*/ 106 w 132"/>
                <a:gd name="T25" fmla="*/ 185 h 196"/>
                <a:gd name="T26" fmla="*/ 115 w 132"/>
                <a:gd name="T27" fmla="*/ 177 h 196"/>
                <a:gd name="T28" fmla="*/ 123 w 132"/>
                <a:gd name="T29" fmla="*/ 168 h 196"/>
                <a:gd name="T30" fmla="*/ 126 w 132"/>
                <a:gd name="T31" fmla="*/ 159 h 196"/>
                <a:gd name="T32" fmla="*/ 130 w 132"/>
                <a:gd name="T33" fmla="*/ 147 h 196"/>
                <a:gd name="T34" fmla="*/ 132 w 132"/>
                <a:gd name="T35" fmla="*/ 136 h 196"/>
                <a:gd name="T36" fmla="*/ 130 w 132"/>
                <a:gd name="T37" fmla="*/ 123 h 196"/>
                <a:gd name="T38" fmla="*/ 117 w 132"/>
                <a:gd name="T39" fmla="*/ 50 h 196"/>
                <a:gd name="T40" fmla="*/ 117 w 132"/>
                <a:gd name="T41" fmla="*/ 50 h 196"/>
                <a:gd name="T42" fmla="*/ 113 w 132"/>
                <a:gd name="T43" fmla="*/ 37 h 196"/>
                <a:gd name="T44" fmla="*/ 108 w 132"/>
                <a:gd name="T45" fmla="*/ 28 h 196"/>
                <a:gd name="T46" fmla="*/ 100 w 132"/>
                <a:gd name="T47" fmla="*/ 19 h 196"/>
                <a:gd name="T48" fmla="*/ 93 w 132"/>
                <a:gd name="T49" fmla="*/ 11 h 196"/>
                <a:gd name="T50" fmla="*/ 82 w 132"/>
                <a:gd name="T51" fmla="*/ 6 h 196"/>
                <a:gd name="T52" fmla="*/ 72 w 132"/>
                <a:gd name="T53" fmla="*/ 2 h 196"/>
                <a:gd name="T54" fmla="*/ 59 w 132"/>
                <a:gd name="T55" fmla="*/ 0 h 196"/>
                <a:gd name="T56" fmla="*/ 48 w 132"/>
                <a:gd name="T57" fmla="*/ 0 h 196"/>
                <a:gd name="T58" fmla="*/ 48 w 132"/>
                <a:gd name="T59" fmla="*/ 0 h 196"/>
                <a:gd name="T60" fmla="*/ 37 w 132"/>
                <a:gd name="T61" fmla="*/ 4 h 196"/>
                <a:gd name="T62" fmla="*/ 26 w 132"/>
                <a:gd name="T63" fmla="*/ 9 h 196"/>
                <a:gd name="T64" fmla="*/ 16 w 132"/>
                <a:gd name="T65" fmla="*/ 17 h 196"/>
                <a:gd name="T66" fmla="*/ 11 w 132"/>
                <a:gd name="T67" fmla="*/ 26 h 196"/>
                <a:gd name="T68" fmla="*/ 5 w 132"/>
                <a:gd name="T69" fmla="*/ 35 h 196"/>
                <a:gd name="T70" fmla="*/ 1 w 132"/>
                <a:gd name="T71" fmla="*/ 47 h 196"/>
                <a:gd name="T72" fmla="*/ 0 w 132"/>
                <a:gd name="T73" fmla="*/ 60 h 196"/>
                <a:gd name="T74" fmla="*/ 1 w 132"/>
                <a:gd name="T75" fmla="*/ 71 h 196"/>
                <a:gd name="T76" fmla="*/ 15 w 132"/>
                <a:gd name="T77" fmla="*/ 14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2" h="196">
                  <a:moveTo>
                    <a:pt x="15" y="146"/>
                  </a:moveTo>
                  <a:lnTo>
                    <a:pt x="15" y="146"/>
                  </a:lnTo>
                  <a:lnTo>
                    <a:pt x="18" y="157"/>
                  </a:lnTo>
                  <a:lnTo>
                    <a:pt x="24" y="168"/>
                  </a:lnTo>
                  <a:lnTo>
                    <a:pt x="31" y="177"/>
                  </a:lnTo>
                  <a:lnTo>
                    <a:pt x="39" y="185"/>
                  </a:lnTo>
                  <a:lnTo>
                    <a:pt x="50" y="190"/>
                  </a:lnTo>
                  <a:lnTo>
                    <a:pt x="59" y="194"/>
                  </a:lnTo>
                  <a:lnTo>
                    <a:pt x="72" y="196"/>
                  </a:lnTo>
                  <a:lnTo>
                    <a:pt x="84" y="194"/>
                  </a:lnTo>
                  <a:lnTo>
                    <a:pt x="84" y="194"/>
                  </a:lnTo>
                  <a:lnTo>
                    <a:pt x="97" y="190"/>
                  </a:lnTo>
                  <a:lnTo>
                    <a:pt x="106" y="185"/>
                  </a:lnTo>
                  <a:lnTo>
                    <a:pt x="115" y="177"/>
                  </a:lnTo>
                  <a:lnTo>
                    <a:pt x="123" y="168"/>
                  </a:lnTo>
                  <a:lnTo>
                    <a:pt x="126" y="159"/>
                  </a:lnTo>
                  <a:lnTo>
                    <a:pt x="130" y="147"/>
                  </a:lnTo>
                  <a:lnTo>
                    <a:pt x="132" y="136"/>
                  </a:lnTo>
                  <a:lnTo>
                    <a:pt x="130" y="123"/>
                  </a:lnTo>
                  <a:lnTo>
                    <a:pt x="117" y="50"/>
                  </a:lnTo>
                  <a:lnTo>
                    <a:pt x="117" y="50"/>
                  </a:lnTo>
                  <a:lnTo>
                    <a:pt x="113" y="37"/>
                  </a:lnTo>
                  <a:lnTo>
                    <a:pt x="108" y="28"/>
                  </a:lnTo>
                  <a:lnTo>
                    <a:pt x="100" y="19"/>
                  </a:lnTo>
                  <a:lnTo>
                    <a:pt x="93" y="11"/>
                  </a:lnTo>
                  <a:lnTo>
                    <a:pt x="82" y="6"/>
                  </a:lnTo>
                  <a:lnTo>
                    <a:pt x="72" y="2"/>
                  </a:lnTo>
                  <a:lnTo>
                    <a:pt x="59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37" y="4"/>
                  </a:lnTo>
                  <a:lnTo>
                    <a:pt x="26" y="9"/>
                  </a:lnTo>
                  <a:lnTo>
                    <a:pt x="16" y="17"/>
                  </a:lnTo>
                  <a:lnTo>
                    <a:pt x="11" y="26"/>
                  </a:lnTo>
                  <a:lnTo>
                    <a:pt x="5" y="35"/>
                  </a:lnTo>
                  <a:lnTo>
                    <a:pt x="1" y="47"/>
                  </a:lnTo>
                  <a:lnTo>
                    <a:pt x="0" y="60"/>
                  </a:lnTo>
                  <a:lnTo>
                    <a:pt x="1" y="71"/>
                  </a:lnTo>
                  <a:lnTo>
                    <a:pt x="15" y="1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sp>
        <p:nvSpPr>
          <p:cNvPr id="39" name="矩形 38"/>
          <p:cNvSpPr/>
          <p:nvPr/>
        </p:nvSpPr>
        <p:spPr>
          <a:xfrm>
            <a:off x="986175" y="3632786"/>
            <a:ext cx="202120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 b="1" dirty="0">
                <a:solidFill>
                  <a:srgbClr val="006600"/>
                </a:solidFill>
              </a:rPr>
              <a:t>This is </a:t>
            </a:r>
            <a:r>
              <a:rPr lang="zh-CN" altLang="zh-CN" sz="2800" b="1" dirty="0">
                <a:solidFill>
                  <a:srgbClr val="FF0000"/>
                </a:solidFill>
              </a:rPr>
              <a:t>me.</a:t>
            </a:r>
          </a:p>
        </p:txBody>
      </p:sp>
      <p:sp>
        <p:nvSpPr>
          <p:cNvPr id="40" name="Text Box 6"/>
          <p:cNvSpPr txBox="1">
            <a:spLocks noChangeArrowheads="1"/>
          </p:cNvSpPr>
          <p:nvPr/>
        </p:nvSpPr>
        <p:spPr bwMode="auto">
          <a:xfrm>
            <a:off x="3401766" y="1331272"/>
            <a:ext cx="5867400" cy="3538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zh-CN" sz="3200" b="1" dirty="0">
                <a:solidFill>
                  <a:srgbClr val="006600"/>
                </a:solidFill>
              </a:rPr>
              <a:t>This is </a:t>
            </a:r>
            <a:r>
              <a:rPr lang="zh-CN" altLang="zh-CN" sz="3200" b="1" dirty="0">
                <a:solidFill>
                  <a:srgbClr val="FF0000"/>
                </a:solidFill>
              </a:rPr>
              <a:t>my</a:t>
            </a:r>
            <a:r>
              <a:rPr lang="zh-CN" altLang="zh-CN" sz="3200" b="1" dirty="0">
                <a:solidFill>
                  <a:srgbClr val="006600"/>
                </a:solidFill>
              </a:rPr>
              <a:t> ____.</a:t>
            </a:r>
          </a:p>
          <a:p>
            <a:pPr algn="l">
              <a:spcBef>
                <a:spcPct val="50000"/>
              </a:spcBef>
            </a:pPr>
            <a:r>
              <a:rPr lang="zh-CN" altLang="zh-CN" sz="3200" b="1" dirty="0">
                <a:solidFill>
                  <a:srgbClr val="006600"/>
                </a:solidFill>
              </a:rPr>
              <a:t>This is </a:t>
            </a:r>
            <a:r>
              <a:rPr lang="zh-CN" altLang="zh-CN" sz="3200" b="1" dirty="0">
                <a:solidFill>
                  <a:srgbClr val="FF0000"/>
                </a:solidFill>
              </a:rPr>
              <a:t>my</a:t>
            </a:r>
            <a:r>
              <a:rPr lang="zh-CN" altLang="zh-CN" sz="3200" b="1" dirty="0">
                <a:solidFill>
                  <a:srgbClr val="006600"/>
                </a:solidFill>
              </a:rPr>
              <a:t> ____.</a:t>
            </a:r>
          </a:p>
          <a:p>
            <a:pPr algn="l">
              <a:spcBef>
                <a:spcPct val="50000"/>
              </a:spcBef>
            </a:pPr>
            <a:r>
              <a:rPr lang="zh-CN" altLang="zh-CN" sz="3200" b="1" dirty="0">
                <a:solidFill>
                  <a:srgbClr val="006600"/>
                </a:solidFill>
              </a:rPr>
              <a:t>This is ____  ____.</a:t>
            </a:r>
          </a:p>
          <a:p>
            <a:pPr algn="l">
              <a:spcBef>
                <a:spcPct val="50000"/>
              </a:spcBef>
            </a:pPr>
            <a:r>
              <a:rPr lang="zh-CN" altLang="zh-CN" sz="3200" b="1" dirty="0">
                <a:solidFill>
                  <a:srgbClr val="006600"/>
                </a:solidFill>
              </a:rPr>
              <a:t>This is ____  ____.</a:t>
            </a:r>
          </a:p>
          <a:p>
            <a:pPr algn="l">
              <a:spcBef>
                <a:spcPct val="50000"/>
              </a:spcBef>
            </a:pPr>
            <a:r>
              <a:rPr lang="zh-CN" altLang="zh-CN" sz="3200" b="1" dirty="0">
                <a:solidFill>
                  <a:srgbClr val="006600"/>
                </a:solidFill>
              </a:rPr>
              <a:t>This ____  ____  ____.</a:t>
            </a:r>
          </a:p>
        </p:txBody>
      </p:sp>
      <p:cxnSp>
        <p:nvCxnSpPr>
          <p:cNvPr id="42" name="直接连接符 41"/>
          <p:cNvCxnSpPr/>
          <p:nvPr/>
        </p:nvCxnSpPr>
        <p:spPr>
          <a:xfrm>
            <a:off x="3203848" y="1489348"/>
            <a:ext cx="0" cy="3298796"/>
          </a:xfrm>
          <a:prstGeom prst="line">
            <a:avLst/>
          </a:prstGeom>
          <a:ln w="19050">
            <a:solidFill>
              <a:srgbClr val="FB8C2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/>
              <a:t>Chant and Point:</a:t>
            </a:r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6982-6B67-48BF-BE88-CEE75E286A28}" type="slidenum">
              <a:rPr lang="ko-KR" altLang="en-US" smtClean="0"/>
              <a:t>9</a:t>
            </a:fld>
            <a:endParaRPr lang="ko-KR" altLang="en-US"/>
          </a:p>
        </p:txBody>
      </p:sp>
      <p:sp>
        <p:nvSpPr>
          <p:cNvPr id="9" name="Freeform 14"/>
          <p:cNvSpPr/>
          <p:nvPr/>
        </p:nvSpPr>
        <p:spPr bwMode="auto">
          <a:xfrm flipH="1">
            <a:off x="4925305" y="863024"/>
            <a:ext cx="3237619" cy="4557302"/>
          </a:xfrm>
          <a:custGeom>
            <a:avLst/>
            <a:gdLst>
              <a:gd name="T0" fmla="*/ 684 w 6732"/>
              <a:gd name="T1" fmla="*/ 38 h 8636"/>
              <a:gd name="T2" fmla="*/ 474 w 6732"/>
              <a:gd name="T3" fmla="*/ 150 h 8636"/>
              <a:gd name="T4" fmla="*/ 312 w 6732"/>
              <a:gd name="T5" fmla="*/ 270 h 8636"/>
              <a:gd name="T6" fmla="*/ 162 w 6732"/>
              <a:gd name="T7" fmla="*/ 428 h 8636"/>
              <a:gd name="T8" fmla="*/ 48 w 6732"/>
              <a:gd name="T9" fmla="*/ 626 h 8636"/>
              <a:gd name="T10" fmla="*/ 14 w 6732"/>
              <a:gd name="T11" fmla="*/ 742 h 8636"/>
              <a:gd name="T12" fmla="*/ 0 w 6732"/>
              <a:gd name="T13" fmla="*/ 866 h 8636"/>
              <a:gd name="T14" fmla="*/ 6 w 6732"/>
              <a:gd name="T15" fmla="*/ 1004 h 8636"/>
              <a:gd name="T16" fmla="*/ 40 w 6732"/>
              <a:gd name="T17" fmla="*/ 1149 h 8636"/>
              <a:gd name="T18" fmla="*/ 90 w 6732"/>
              <a:gd name="T19" fmla="*/ 1237 h 8636"/>
              <a:gd name="T20" fmla="*/ 206 w 6732"/>
              <a:gd name="T21" fmla="*/ 1379 h 8636"/>
              <a:gd name="T22" fmla="*/ 328 w 6732"/>
              <a:gd name="T23" fmla="*/ 1485 h 8636"/>
              <a:gd name="T24" fmla="*/ 490 w 6732"/>
              <a:gd name="T25" fmla="*/ 1583 h 8636"/>
              <a:gd name="T26" fmla="*/ 696 w 6732"/>
              <a:gd name="T27" fmla="*/ 1661 h 8636"/>
              <a:gd name="T28" fmla="*/ 949 w 6732"/>
              <a:gd name="T29" fmla="*/ 1707 h 8636"/>
              <a:gd name="T30" fmla="*/ 1253 w 6732"/>
              <a:gd name="T31" fmla="*/ 1711 h 8636"/>
              <a:gd name="T32" fmla="*/ 1979 w 6732"/>
              <a:gd name="T33" fmla="*/ 1689 h 8636"/>
              <a:gd name="T34" fmla="*/ 2399 w 6732"/>
              <a:gd name="T35" fmla="*/ 1695 h 8636"/>
              <a:gd name="T36" fmla="*/ 2856 w 6732"/>
              <a:gd name="T37" fmla="*/ 1729 h 8636"/>
              <a:gd name="T38" fmla="*/ 3352 w 6732"/>
              <a:gd name="T39" fmla="*/ 1807 h 8636"/>
              <a:gd name="T40" fmla="*/ 3884 w 6732"/>
              <a:gd name="T41" fmla="*/ 1941 h 8636"/>
              <a:gd name="T42" fmla="*/ 4453 w 6732"/>
              <a:gd name="T43" fmla="*/ 2145 h 8636"/>
              <a:gd name="T44" fmla="*/ 4903 w 6732"/>
              <a:gd name="T45" fmla="*/ 2351 h 8636"/>
              <a:gd name="T46" fmla="*/ 5459 w 6732"/>
              <a:gd name="T47" fmla="*/ 2673 h 8636"/>
              <a:gd name="T48" fmla="*/ 5877 w 6732"/>
              <a:gd name="T49" fmla="*/ 2983 h 8636"/>
              <a:gd name="T50" fmla="*/ 6084 w 6732"/>
              <a:gd name="T51" fmla="*/ 3169 h 8636"/>
              <a:gd name="T52" fmla="*/ 6266 w 6732"/>
              <a:gd name="T53" fmla="*/ 3356 h 8636"/>
              <a:gd name="T54" fmla="*/ 6422 w 6732"/>
              <a:gd name="T55" fmla="*/ 3548 h 8636"/>
              <a:gd name="T56" fmla="*/ 6548 w 6732"/>
              <a:gd name="T57" fmla="*/ 3738 h 8636"/>
              <a:gd name="T58" fmla="*/ 6642 w 6732"/>
              <a:gd name="T59" fmla="*/ 3928 h 8636"/>
              <a:gd name="T60" fmla="*/ 6704 w 6732"/>
              <a:gd name="T61" fmla="*/ 4114 h 8636"/>
              <a:gd name="T62" fmla="*/ 6730 w 6732"/>
              <a:gd name="T63" fmla="*/ 4294 h 8636"/>
              <a:gd name="T64" fmla="*/ 6720 w 6732"/>
              <a:gd name="T65" fmla="*/ 4468 h 8636"/>
              <a:gd name="T66" fmla="*/ 6672 w 6732"/>
              <a:gd name="T67" fmla="*/ 4632 h 8636"/>
              <a:gd name="T68" fmla="*/ 6582 w 6732"/>
              <a:gd name="T69" fmla="*/ 4786 h 8636"/>
              <a:gd name="T70" fmla="*/ 6452 w 6732"/>
              <a:gd name="T71" fmla="*/ 4928 h 8636"/>
              <a:gd name="T72" fmla="*/ 6324 w 6732"/>
              <a:gd name="T73" fmla="*/ 5024 h 8636"/>
              <a:gd name="T74" fmla="*/ 6122 w 6732"/>
              <a:gd name="T75" fmla="*/ 5140 h 8636"/>
              <a:gd name="T76" fmla="*/ 5894 w 6732"/>
              <a:gd name="T77" fmla="*/ 5244 h 8636"/>
              <a:gd name="T78" fmla="*/ 5375 w 6732"/>
              <a:gd name="T79" fmla="*/ 5425 h 8636"/>
              <a:gd name="T80" fmla="*/ 4489 w 6732"/>
              <a:gd name="T81" fmla="*/ 5683 h 8636"/>
              <a:gd name="T82" fmla="*/ 3878 w 6732"/>
              <a:gd name="T83" fmla="*/ 5879 h 8636"/>
              <a:gd name="T84" fmla="*/ 3356 w 6732"/>
              <a:gd name="T85" fmla="*/ 6091 h 8636"/>
              <a:gd name="T86" fmla="*/ 3070 w 6732"/>
              <a:gd name="T87" fmla="*/ 6235 h 8636"/>
              <a:gd name="T88" fmla="*/ 2802 w 6732"/>
              <a:gd name="T89" fmla="*/ 6401 h 8636"/>
              <a:gd name="T90" fmla="*/ 2552 w 6732"/>
              <a:gd name="T91" fmla="*/ 6591 h 8636"/>
              <a:gd name="T92" fmla="*/ 2325 w 6732"/>
              <a:gd name="T93" fmla="*/ 6809 h 8636"/>
              <a:gd name="T94" fmla="*/ 2125 w 6732"/>
              <a:gd name="T95" fmla="*/ 7057 h 8636"/>
              <a:gd name="T96" fmla="*/ 2045 w 6732"/>
              <a:gd name="T97" fmla="*/ 7191 h 8636"/>
              <a:gd name="T98" fmla="*/ 1961 w 6732"/>
              <a:gd name="T99" fmla="*/ 7423 h 8636"/>
              <a:gd name="T100" fmla="*/ 1917 w 6732"/>
              <a:gd name="T101" fmla="*/ 7618 h 8636"/>
              <a:gd name="T102" fmla="*/ 1895 w 6732"/>
              <a:gd name="T103" fmla="*/ 7852 h 8636"/>
              <a:gd name="T104" fmla="*/ 1907 w 6732"/>
              <a:gd name="T105" fmla="*/ 8116 h 8636"/>
              <a:gd name="T106" fmla="*/ 1967 w 6732"/>
              <a:gd name="T107" fmla="*/ 8406 h 8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732" h="8636">
                <a:moveTo>
                  <a:pt x="772" y="0"/>
                </a:moveTo>
                <a:lnTo>
                  <a:pt x="772" y="0"/>
                </a:lnTo>
                <a:lnTo>
                  <a:pt x="730" y="16"/>
                </a:lnTo>
                <a:lnTo>
                  <a:pt x="684" y="38"/>
                </a:lnTo>
                <a:lnTo>
                  <a:pt x="622" y="66"/>
                </a:lnTo>
                <a:lnTo>
                  <a:pt x="552" y="104"/>
                </a:lnTo>
                <a:lnTo>
                  <a:pt x="514" y="126"/>
                </a:lnTo>
                <a:lnTo>
                  <a:pt x="474" y="150"/>
                </a:lnTo>
                <a:lnTo>
                  <a:pt x="434" y="176"/>
                </a:lnTo>
                <a:lnTo>
                  <a:pt x="394" y="204"/>
                </a:lnTo>
                <a:lnTo>
                  <a:pt x="352" y="236"/>
                </a:lnTo>
                <a:lnTo>
                  <a:pt x="312" y="270"/>
                </a:lnTo>
                <a:lnTo>
                  <a:pt x="272" y="306"/>
                </a:lnTo>
                <a:lnTo>
                  <a:pt x="234" y="344"/>
                </a:lnTo>
                <a:lnTo>
                  <a:pt x="196" y="384"/>
                </a:lnTo>
                <a:lnTo>
                  <a:pt x="162" y="428"/>
                </a:lnTo>
                <a:lnTo>
                  <a:pt x="128" y="474"/>
                </a:lnTo>
                <a:lnTo>
                  <a:pt x="98" y="522"/>
                </a:lnTo>
                <a:lnTo>
                  <a:pt x="72" y="574"/>
                </a:lnTo>
                <a:lnTo>
                  <a:pt x="48" y="626"/>
                </a:lnTo>
                <a:lnTo>
                  <a:pt x="38" y="654"/>
                </a:lnTo>
                <a:lnTo>
                  <a:pt x="30" y="682"/>
                </a:lnTo>
                <a:lnTo>
                  <a:pt x="22" y="712"/>
                </a:lnTo>
                <a:lnTo>
                  <a:pt x="14" y="742"/>
                </a:lnTo>
                <a:lnTo>
                  <a:pt x="8" y="772"/>
                </a:lnTo>
                <a:lnTo>
                  <a:pt x="4" y="802"/>
                </a:lnTo>
                <a:lnTo>
                  <a:pt x="2" y="834"/>
                </a:lnTo>
                <a:lnTo>
                  <a:pt x="0" y="866"/>
                </a:lnTo>
                <a:lnTo>
                  <a:pt x="0" y="900"/>
                </a:lnTo>
                <a:lnTo>
                  <a:pt x="0" y="934"/>
                </a:lnTo>
                <a:lnTo>
                  <a:pt x="2" y="968"/>
                </a:lnTo>
                <a:lnTo>
                  <a:pt x="6" y="1004"/>
                </a:lnTo>
                <a:lnTo>
                  <a:pt x="12" y="1038"/>
                </a:lnTo>
                <a:lnTo>
                  <a:pt x="20" y="1076"/>
                </a:lnTo>
                <a:lnTo>
                  <a:pt x="30" y="1111"/>
                </a:lnTo>
                <a:lnTo>
                  <a:pt x="40" y="1149"/>
                </a:lnTo>
                <a:lnTo>
                  <a:pt x="40" y="1149"/>
                </a:lnTo>
                <a:lnTo>
                  <a:pt x="52" y="1173"/>
                </a:lnTo>
                <a:lnTo>
                  <a:pt x="68" y="1201"/>
                </a:lnTo>
                <a:lnTo>
                  <a:pt x="90" y="1237"/>
                </a:lnTo>
                <a:lnTo>
                  <a:pt x="120" y="1281"/>
                </a:lnTo>
                <a:lnTo>
                  <a:pt x="160" y="1327"/>
                </a:lnTo>
                <a:lnTo>
                  <a:pt x="182" y="1353"/>
                </a:lnTo>
                <a:lnTo>
                  <a:pt x="206" y="1379"/>
                </a:lnTo>
                <a:lnTo>
                  <a:pt x="234" y="1405"/>
                </a:lnTo>
                <a:lnTo>
                  <a:pt x="262" y="1431"/>
                </a:lnTo>
                <a:lnTo>
                  <a:pt x="294" y="1457"/>
                </a:lnTo>
                <a:lnTo>
                  <a:pt x="328" y="1485"/>
                </a:lnTo>
                <a:lnTo>
                  <a:pt x="364" y="1509"/>
                </a:lnTo>
                <a:lnTo>
                  <a:pt x="404" y="1535"/>
                </a:lnTo>
                <a:lnTo>
                  <a:pt x="446" y="1559"/>
                </a:lnTo>
                <a:lnTo>
                  <a:pt x="490" y="1583"/>
                </a:lnTo>
                <a:lnTo>
                  <a:pt x="536" y="1605"/>
                </a:lnTo>
                <a:lnTo>
                  <a:pt x="588" y="1625"/>
                </a:lnTo>
                <a:lnTo>
                  <a:pt x="640" y="1645"/>
                </a:lnTo>
                <a:lnTo>
                  <a:pt x="696" y="1661"/>
                </a:lnTo>
                <a:lnTo>
                  <a:pt x="754" y="1677"/>
                </a:lnTo>
                <a:lnTo>
                  <a:pt x="816" y="1689"/>
                </a:lnTo>
                <a:lnTo>
                  <a:pt x="881" y="1699"/>
                </a:lnTo>
                <a:lnTo>
                  <a:pt x="949" y="1707"/>
                </a:lnTo>
                <a:lnTo>
                  <a:pt x="1021" y="1711"/>
                </a:lnTo>
                <a:lnTo>
                  <a:pt x="1095" y="1713"/>
                </a:lnTo>
                <a:lnTo>
                  <a:pt x="1095" y="1713"/>
                </a:lnTo>
                <a:lnTo>
                  <a:pt x="1253" y="1711"/>
                </a:lnTo>
                <a:lnTo>
                  <a:pt x="1421" y="1707"/>
                </a:lnTo>
                <a:lnTo>
                  <a:pt x="1597" y="1699"/>
                </a:lnTo>
                <a:lnTo>
                  <a:pt x="1783" y="1693"/>
                </a:lnTo>
                <a:lnTo>
                  <a:pt x="1979" y="1689"/>
                </a:lnTo>
                <a:lnTo>
                  <a:pt x="2081" y="1689"/>
                </a:lnTo>
                <a:lnTo>
                  <a:pt x="2185" y="1689"/>
                </a:lnTo>
                <a:lnTo>
                  <a:pt x="2291" y="1691"/>
                </a:lnTo>
                <a:lnTo>
                  <a:pt x="2399" y="1695"/>
                </a:lnTo>
                <a:lnTo>
                  <a:pt x="2511" y="1701"/>
                </a:lnTo>
                <a:lnTo>
                  <a:pt x="2622" y="1707"/>
                </a:lnTo>
                <a:lnTo>
                  <a:pt x="2738" y="1717"/>
                </a:lnTo>
                <a:lnTo>
                  <a:pt x="2856" y="1729"/>
                </a:lnTo>
                <a:lnTo>
                  <a:pt x="2976" y="1743"/>
                </a:lnTo>
                <a:lnTo>
                  <a:pt x="3100" y="1761"/>
                </a:lnTo>
                <a:lnTo>
                  <a:pt x="3224" y="1783"/>
                </a:lnTo>
                <a:lnTo>
                  <a:pt x="3352" y="1807"/>
                </a:lnTo>
                <a:lnTo>
                  <a:pt x="3482" y="1833"/>
                </a:lnTo>
                <a:lnTo>
                  <a:pt x="3614" y="1865"/>
                </a:lnTo>
                <a:lnTo>
                  <a:pt x="3748" y="1901"/>
                </a:lnTo>
                <a:lnTo>
                  <a:pt x="3884" y="1941"/>
                </a:lnTo>
                <a:lnTo>
                  <a:pt x="4024" y="1985"/>
                </a:lnTo>
                <a:lnTo>
                  <a:pt x="4166" y="2033"/>
                </a:lnTo>
                <a:lnTo>
                  <a:pt x="4307" y="2087"/>
                </a:lnTo>
                <a:lnTo>
                  <a:pt x="4453" y="2145"/>
                </a:lnTo>
                <a:lnTo>
                  <a:pt x="4603" y="2209"/>
                </a:lnTo>
                <a:lnTo>
                  <a:pt x="4753" y="2277"/>
                </a:lnTo>
                <a:lnTo>
                  <a:pt x="4753" y="2277"/>
                </a:lnTo>
                <a:lnTo>
                  <a:pt x="4903" y="2351"/>
                </a:lnTo>
                <a:lnTo>
                  <a:pt x="5049" y="2427"/>
                </a:lnTo>
                <a:lnTo>
                  <a:pt x="5189" y="2507"/>
                </a:lnTo>
                <a:lnTo>
                  <a:pt x="5327" y="2589"/>
                </a:lnTo>
                <a:lnTo>
                  <a:pt x="5459" y="2673"/>
                </a:lnTo>
                <a:lnTo>
                  <a:pt x="5585" y="2759"/>
                </a:lnTo>
                <a:lnTo>
                  <a:pt x="5707" y="2847"/>
                </a:lnTo>
                <a:lnTo>
                  <a:pt x="5823" y="2937"/>
                </a:lnTo>
                <a:lnTo>
                  <a:pt x="5877" y="2983"/>
                </a:lnTo>
                <a:lnTo>
                  <a:pt x="5932" y="3029"/>
                </a:lnTo>
                <a:lnTo>
                  <a:pt x="5984" y="3075"/>
                </a:lnTo>
                <a:lnTo>
                  <a:pt x="6036" y="3123"/>
                </a:lnTo>
                <a:lnTo>
                  <a:pt x="6084" y="3169"/>
                </a:lnTo>
                <a:lnTo>
                  <a:pt x="6132" y="3215"/>
                </a:lnTo>
                <a:lnTo>
                  <a:pt x="6180" y="3262"/>
                </a:lnTo>
                <a:lnTo>
                  <a:pt x="6224" y="3310"/>
                </a:lnTo>
                <a:lnTo>
                  <a:pt x="6266" y="3356"/>
                </a:lnTo>
                <a:lnTo>
                  <a:pt x="6308" y="3404"/>
                </a:lnTo>
                <a:lnTo>
                  <a:pt x="6348" y="3452"/>
                </a:lnTo>
                <a:lnTo>
                  <a:pt x="6386" y="3500"/>
                </a:lnTo>
                <a:lnTo>
                  <a:pt x="6422" y="3548"/>
                </a:lnTo>
                <a:lnTo>
                  <a:pt x="6456" y="3596"/>
                </a:lnTo>
                <a:lnTo>
                  <a:pt x="6488" y="3644"/>
                </a:lnTo>
                <a:lnTo>
                  <a:pt x="6518" y="3690"/>
                </a:lnTo>
                <a:lnTo>
                  <a:pt x="6548" y="3738"/>
                </a:lnTo>
                <a:lnTo>
                  <a:pt x="6574" y="3786"/>
                </a:lnTo>
                <a:lnTo>
                  <a:pt x="6598" y="3834"/>
                </a:lnTo>
                <a:lnTo>
                  <a:pt x="6622" y="3880"/>
                </a:lnTo>
                <a:lnTo>
                  <a:pt x="6642" y="3928"/>
                </a:lnTo>
                <a:lnTo>
                  <a:pt x="6660" y="3974"/>
                </a:lnTo>
                <a:lnTo>
                  <a:pt x="6678" y="4020"/>
                </a:lnTo>
                <a:lnTo>
                  <a:pt x="6692" y="4068"/>
                </a:lnTo>
                <a:lnTo>
                  <a:pt x="6704" y="4114"/>
                </a:lnTo>
                <a:lnTo>
                  <a:pt x="6714" y="4158"/>
                </a:lnTo>
                <a:lnTo>
                  <a:pt x="6722" y="4204"/>
                </a:lnTo>
                <a:lnTo>
                  <a:pt x="6726" y="4250"/>
                </a:lnTo>
                <a:lnTo>
                  <a:pt x="6730" y="4294"/>
                </a:lnTo>
                <a:lnTo>
                  <a:pt x="6732" y="4338"/>
                </a:lnTo>
                <a:lnTo>
                  <a:pt x="6730" y="4382"/>
                </a:lnTo>
                <a:lnTo>
                  <a:pt x="6726" y="4424"/>
                </a:lnTo>
                <a:lnTo>
                  <a:pt x="6720" y="4468"/>
                </a:lnTo>
                <a:lnTo>
                  <a:pt x="6712" y="4510"/>
                </a:lnTo>
                <a:lnTo>
                  <a:pt x="6700" y="4550"/>
                </a:lnTo>
                <a:lnTo>
                  <a:pt x="6688" y="4592"/>
                </a:lnTo>
                <a:lnTo>
                  <a:pt x="6672" y="4632"/>
                </a:lnTo>
                <a:lnTo>
                  <a:pt x="6654" y="4672"/>
                </a:lnTo>
                <a:lnTo>
                  <a:pt x="6632" y="4710"/>
                </a:lnTo>
                <a:lnTo>
                  <a:pt x="6608" y="4748"/>
                </a:lnTo>
                <a:lnTo>
                  <a:pt x="6582" y="4786"/>
                </a:lnTo>
                <a:lnTo>
                  <a:pt x="6554" y="4822"/>
                </a:lnTo>
                <a:lnTo>
                  <a:pt x="6522" y="4858"/>
                </a:lnTo>
                <a:lnTo>
                  <a:pt x="6488" y="4894"/>
                </a:lnTo>
                <a:lnTo>
                  <a:pt x="6452" y="4928"/>
                </a:lnTo>
                <a:lnTo>
                  <a:pt x="6412" y="4960"/>
                </a:lnTo>
                <a:lnTo>
                  <a:pt x="6370" y="4992"/>
                </a:lnTo>
                <a:lnTo>
                  <a:pt x="6324" y="5024"/>
                </a:lnTo>
                <a:lnTo>
                  <a:pt x="6324" y="5024"/>
                </a:lnTo>
                <a:lnTo>
                  <a:pt x="6276" y="5054"/>
                </a:lnTo>
                <a:lnTo>
                  <a:pt x="6226" y="5084"/>
                </a:lnTo>
                <a:lnTo>
                  <a:pt x="6176" y="5112"/>
                </a:lnTo>
                <a:lnTo>
                  <a:pt x="6122" y="5140"/>
                </a:lnTo>
                <a:lnTo>
                  <a:pt x="6068" y="5168"/>
                </a:lnTo>
                <a:lnTo>
                  <a:pt x="6012" y="5194"/>
                </a:lnTo>
                <a:lnTo>
                  <a:pt x="5954" y="5220"/>
                </a:lnTo>
                <a:lnTo>
                  <a:pt x="5894" y="5244"/>
                </a:lnTo>
                <a:lnTo>
                  <a:pt x="5773" y="5292"/>
                </a:lnTo>
                <a:lnTo>
                  <a:pt x="5645" y="5338"/>
                </a:lnTo>
                <a:lnTo>
                  <a:pt x="5511" y="5384"/>
                </a:lnTo>
                <a:lnTo>
                  <a:pt x="5375" y="5425"/>
                </a:lnTo>
                <a:lnTo>
                  <a:pt x="5233" y="5469"/>
                </a:lnTo>
                <a:lnTo>
                  <a:pt x="5089" y="5511"/>
                </a:lnTo>
                <a:lnTo>
                  <a:pt x="4793" y="5595"/>
                </a:lnTo>
                <a:lnTo>
                  <a:pt x="4489" y="5683"/>
                </a:lnTo>
                <a:lnTo>
                  <a:pt x="4337" y="5729"/>
                </a:lnTo>
                <a:lnTo>
                  <a:pt x="4184" y="5777"/>
                </a:lnTo>
                <a:lnTo>
                  <a:pt x="4030" y="5827"/>
                </a:lnTo>
                <a:lnTo>
                  <a:pt x="3878" y="5879"/>
                </a:lnTo>
                <a:lnTo>
                  <a:pt x="3726" y="5935"/>
                </a:lnTo>
                <a:lnTo>
                  <a:pt x="3576" y="5995"/>
                </a:lnTo>
                <a:lnTo>
                  <a:pt x="3428" y="6059"/>
                </a:lnTo>
                <a:lnTo>
                  <a:pt x="3356" y="6091"/>
                </a:lnTo>
                <a:lnTo>
                  <a:pt x="3282" y="6125"/>
                </a:lnTo>
                <a:lnTo>
                  <a:pt x="3212" y="6161"/>
                </a:lnTo>
                <a:lnTo>
                  <a:pt x="3140" y="6197"/>
                </a:lnTo>
                <a:lnTo>
                  <a:pt x="3070" y="6235"/>
                </a:lnTo>
                <a:lnTo>
                  <a:pt x="3002" y="6275"/>
                </a:lnTo>
                <a:lnTo>
                  <a:pt x="2934" y="6317"/>
                </a:lnTo>
                <a:lnTo>
                  <a:pt x="2868" y="6359"/>
                </a:lnTo>
                <a:lnTo>
                  <a:pt x="2802" y="6401"/>
                </a:lnTo>
                <a:lnTo>
                  <a:pt x="2736" y="6447"/>
                </a:lnTo>
                <a:lnTo>
                  <a:pt x="2674" y="6493"/>
                </a:lnTo>
                <a:lnTo>
                  <a:pt x="2612" y="6541"/>
                </a:lnTo>
                <a:lnTo>
                  <a:pt x="2552" y="6591"/>
                </a:lnTo>
                <a:lnTo>
                  <a:pt x="2493" y="6643"/>
                </a:lnTo>
                <a:lnTo>
                  <a:pt x="2435" y="6697"/>
                </a:lnTo>
                <a:lnTo>
                  <a:pt x="2379" y="6751"/>
                </a:lnTo>
                <a:lnTo>
                  <a:pt x="2325" y="6809"/>
                </a:lnTo>
                <a:lnTo>
                  <a:pt x="2273" y="6867"/>
                </a:lnTo>
                <a:lnTo>
                  <a:pt x="2221" y="6929"/>
                </a:lnTo>
                <a:lnTo>
                  <a:pt x="2171" y="6991"/>
                </a:lnTo>
                <a:lnTo>
                  <a:pt x="2125" y="7057"/>
                </a:lnTo>
                <a:lnTo>
                  <a:pt x="2079" y="7123"/>
                </a:lnTo>
                <a:lnTo>
                  <a:pt x="2079" y="7123"/>
                </a:lnTo>
                <a:lnTo>
                  <a:pt x="2063" y="7153"/>
                </a:lnTo>
                <a:lnTo>
                  <a:pt x="2045" y="7191"/>
                </a:lnTo>
                <a:lnTo>
                  <a:pt x="2023" y="7243"/>
                </a:lnTo>
                <a:lnTo>
                  <a:pt x="1999" y="7305"/>
                </a:lnTo>
                <a:lnTo>
                  <a:pt x="1973" y="7381"/>
                </a:lnTo>
                <a:lnTo>
                  <a:pt x="1961" y="7423"/>
                </a:lnTo>
                <a:lnTo>
                  <a:pt x="1949" y="7469"/>
                </a:lnTo>
                <a:lnTo>
                  <a:pt x="1937" y="7517"/>
                </a:lnTo>
                <a:lnTo>
                  <a:pt x="1927" y="7566"/>
                </a:lnTo>
                <a:lnTo>
                  <a:pt x="1917" y="7618"/>
                </a:lnTo>
                <a:lnTo>
                  <a:pt x="1909" y="7674"/>
                </a:lnTo>
                <a:lnTo>
                  <a:pt x="1903" y="7730"/>
                </a:lnTo>
                <a:lnTo>
                  <a:pt x="1899" y="7790"/>
                </a:lnTo>
                <a:lnTo>
                  <a:pt x="1895" y="7852"/>
                </a:lnTo>
                <a:lnTo>
                  <a:pt x="1895" y="7914"/>
                </a:lnTo>
                <a:lnTo>
                  <a:pt x="1897" y="7980"/>
                </a:lnTo>
                <a:lnTo>
                  <a:pt x="1901" y="8048"/>
                </a:lnTo>
                <a:lnTo>
                  <a:pt x="1907" y="8116"/>
                </a:lnTo>
                <a:lnTo>
                  <a:pt x="1917" y="8186"/>
                </a:lnTo>
                <a:lnTo>
                  <a:pt x="1931" y="8258"/>
                </a:lnTo>
                <a:lnTo>
                  <a:pt x="1947" y="8332"/>
                </a:lnTo>
                <a:lnTo>
                  <a:pt x="1967" y="8406"/>
                </a:lnTo>
                <a:lnTo>
                  <a:pt x="1991" y="8482"/>
                </a:lnTo>
                <a:lnTo>
                  <a:pt x="2019" y="8558"/>
                </a:lnTo>
                <a:lnTo>
                  <a:pt x="2051" y="8636"/>
                </a:lnTo>
              </a:path>
            </a:pathLst>
          </a:custGeom>
          <a:noFill/>
          <a:ln w="28575" cap="rnd">
            <a:solidFill>
              <a:srgbClr val="E88D56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5326749" y="1616250"/>
            <a:ext cx="1405583" cy="3408724"/>
          </a:xfrm>
          <a:prstGeom prst="rect">
            <a:avLst/>
          </a:prstGeom>
        </p:spPr>
      </p:pic>
      <p:sp>
        <p:nvSpPr>
          <p:cNvPr id="11" name="Freeform 5"/>
          <p:cNvSpPr/>
          <p:nvPr/>
        </p:nvSpPr>
        <p:spPr bwMode="auto">
          <a:xfrm>
            <a:off x="5092845" y="4263956"/>
            <a:ext cx="1000920" cy="762964"/>
          </a:xfrm>
          <a:custGeom>
            <a:avLst/>
            <a:gdLst>
              <a:gd name="T0" fmla="*/ 276 w 795"/>
              <a:gd name="T1" fmla="*/ 0 h 606"/>
              <a:gd name="T2" fmla="*/ 0 w 795"/>
              <a:gd name="T3" fmla="*/ 276 h 606"/>
              <a:gd name="T4" fmla="*/ 0 w 795"/>
              <a:gd name="T5" fmla="*/ 276 h 606"/>
              <a:gd name="T6" fmla="*/ 40 w 795"/>
              <a:gd name="T7" fmla="*/ 312 h 606"/>
              <a:gd name="T8" fmla="*/ 81 w 795"/>
              <a:gd name="T9" fmla="*/ 346 h 606"/>
              <a:gd name="T10" fmla="*/ 125 w 795"/>
              <a:gd name="T11" fmla="*/ 378 h 606"/>
              <a:gd name="T12" fmla="*/ 170 w 795"/>
              <a:gd name="T13" fmla="*/ 408 h 606"/>
              <a:gd name="T14" fmla="*/ 216 w 795"/>
              <a:gd name="T15" fmla="*/ 436 h 606"/>
              <a:gd name="T16" fmla="*/ 263 w 795"/>
              <a:gd name="T17" fmla="*/ 462 h 606"/>
              <a:gd name="T18" fmla="*/ 312 w 795"/>
              <a:gd name="T19" fmla="*/ 487 h 606"/>
              <a:gd name="T20" fmla="*/ 362 w 795"/>
              <a:gd name="T21" fmla="*/ 509 h 606"/>
              <a:gd name="T22" fmla="*/ 413 w 795"/>
              <a:gd name="T23" fmla="*/ 529 h 606"/>
              <a:gd name="T24" fmla="*/ 465 w 795"/>
              <a:gd name="T25" fmla="*/ 547 h 606"/>
              <a:gd name="T26" fmla="*/ 491 w 795"/>
              <a:gd name="T27" fmla="*/ 555 h 606"/>
              <a:gd name="T28" fmla="*/ 518 w 795"/>
              <a:gd name="T29" fmla="*/ 563 h 606"/>
              <a:gd name="T30" fmla="*/ 545 w 795"/>
              <a:gd name="T31" fmla="*/ 570 h 606"/>
              <a:gd name="T32" fmla="*/ 572 w 795"/>
              <a:gd name="T33" fmla="*/ 577 h 606"/>
              <a:gd name="T34" fmla="*/ 599 w 795"/>
              <a:gd name="T35" fmla="*/ 582 h 606"/>
              <a:gd name="T36" fmla="*/ 627 w 795"/>
              <a:gd name="T37" fmla="*/ 588 h 606"/>
              <a:gd name="T38" fmla="*/ 654 w 795"/>
              <a:gd name="T39" fmla="*/ 592 h 606"/>
              <a:gd name="T40" fmla="*/ 682 w 795"/>
              <a:gd name="T41" fmla="*/ 596 h 606"/>
              <a:gd name="T42" fmla="*/ 710 w 795"/>
              <a:gd name="T43" fmla="*/ 600 h 606"/>
              <a:gd name="T44" fmla="*/ 739 w 795"/>
              <a:gd name="T45" fmla="*/ 603 h 606"/>
              <a:gd name="T46" fmla="*/ 767 w 795"/>
              <a:gd name="T47" fmla="*/ 605 h 606"/>
              <a:gd name="T48" fmla="*/ 795 w 795"/>
              <a:gd name="T49" fmla="*/ 606 h 606"/>
              <a:gd name="T50" fmla="*/ 795 w 795"/>
              <a:gd name="T51" fmla="*/ 217 h 606"/>
              <a:gd name="T52" fmla="*/ 795 w 795"/>
              <a:gd name="T53" fmla="*/ 217 h 606"/>
              <a:gd name="T54" fmla="*/ 759 w 795"/>
              <a:gd name="T55" fmla="*/ 213 h 606"/>
              <a:gd name="T56" fmla="*/ 722 w 795"/>
              <a:gd name="T57" fmla="*/ 209 h 606"/>
              <a:gd name="T58" fmla="*/ 686 w 795"/>
              <a:gd name="T59" fmla="*/ 203 h 606"/>
              <a:gd name="T60" fmla="*/ 650 w 795"/>
              <a:gd name="T61" fmla="*/ 195 h 606"/>
              <a:gd name="T62" fmla="*/ 615 w 795"/>
              <a:gd name="T63" fmla="*/ 185 h 606"/>
              <a:gd name="T64" fmla="*/ 581 w 795"/>
              <a:gd name="T65" fmla="*/ 175 h 606"/>
              <a:gd name="T66" fmla="*/ 547 w 795"/>
              <a:gd name="T67" fmla="*/ 163 h 606"/>
              <a:gd name="T68" fmla="*/ 513 w 795"/>
              <a:gd name="T69" fmla="*/ 150 h 606"/>
              <a:gd name="T70" fmla="*/ 481 w 795"/>
              <a:gd name="T71" fmla="*/ 136 h 606"/>
              <a:gd name="T72" fmla="*/ 450 w 795"/>
              <a:gd name="T73" fmla="*/ 120 h 606"/>
              <a:gd name="T74" fmla="*/ 418 w 795"/>
              <a:gd name="T75" fmla="*/ 103 h 606"/>
              <a:gd name="T76" fmla="*/ 388 w 795"/>
              <a:gd name="T77" fmla="*/ 85 h 606"/>
              <a:gd name="T78" fmla="*/ 359 w 795"/>
              <a:gd name="T79" fmla="*/ 65 h 606"/>
              <a:gd name="T80" fmla="*/ 330 w 795"/>
              <a:gd name="T81" fmla="*/ 45 h 606"/>
              <a:gd name="T82" fmla="*/ 302 w 795"/>
              <a:gd name="T83" fmla="*/ 24 h 606"/>
              <a:gd name="T84" fmla="*/ 276 w 795"/>
              <a:gd name="T85" fmla="*/ 0 h 606"/>
              <a:gd name="T86" fmla="*/ 276 w 795"/>
              <a:gd name="T87" fmla="*/ 0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95" h="606">
                <a:moveTo>
                  <a:pt x="276" y="0"/>
                </a:moveTo>
                <a:lnTo>
                  <a:pt x="0" y="276"/>
                </a:lnTo>
                <a:lnTo>
                  <a:pt x="0" y="276"/>
                </a:lnTo>
                <a:lnTo>
                  <a:pt x="40" y="312"/>
                </a:lnTo>
                <a:lnTo>
                  <a:pt x="81" y="346"/>
                </a:lnTo>
                <a:lnTo>
                  <a:pt x="125" y="378"/>
                </a:lnTo>
                <a:lnTo>
                  <a:pt x="170" y="408"/>
                </a:lnTo>
                <a:lnTo>
                  <a:pt x="216" y="436"/>
                </a:lnTo>
                <a:lnTo>
                  <a:pt x="263" y="462"/>
                </a:lnTo>
                <a:lnTo>
                  <a:pt x="312" y="487"/>
                </a:lnTo>
                <a:lnTo>
                  <a:pt x="362" y="509"/>
                </a:lnTo>
                <a:lnTo>
                  <a:pt x="413" y="529"/>
                </a:lnTo>
                <a:lnTo>
                  <a:pt x="465" y="547"/>
                </a:lnTo>
                <a:lnTo>
                  <a:pt x="491" y="555"/>
                </a:lnTo>
                <a:lnTo>
                  <a:pt x="518" y="563"/>
                </a:lnTo>
                <a:lnTo>
                  <a:pt x="545" y="570"/>
                </a:lnTo>
                <a:lnTo>
                  <a:pt x="572" y="577"/>
                </a:lnTo>
                <a:lnTo>
                  <a:pt x="599" y="582"/>
                </a:lnTo>
                <a:lnTo>
                  <a:pt x="627" y="588"/>
                </a:lnTo>
                <a:lnTo>
                  <a:pt x="654" y="592"/>
                </a:lnTo>
                <a:lnTo>
                  <a:pt x="682" y="596"/>
                </a:lnTo>
                <a:lnTo>
                  <a:pt x="710" y="600"/>
                </a:lnTo>
                <a:lnTo>
                  <a:pt x="739" y="603"/>
                </a:lnTo>
                <a:lnTo>
                  <a:pt x="767" y="605"/>
                </a:lnTo>
                <a:lnTo>
                  <a:pt x="795" y="606"/>
                </a:lnTo>
                <a:lnTo>
                  <a:pt x="795" y="217"/>
                </a:lnTo>
                <a:lnTo>
                  <a:pt x="795" y="217"/>
                </a:lnTo>
                <a:lnTo>
                  <a:pt x="759" y="213"/>
                </a:lnTo>
                <a:lnTo>
                  <a:pt x="722" y="209"/>
                </a:lnTo>
                <a:lnTo>
                  <a:pt x="686" y="203"/>
                </a:lnTo>
                <a:lnTo>
                  <a:pt x="650" y="195"/>
                </a:lnTo>
                <a:lnTo>
                  <a:pt x="615" y="185"/>
                </a:lnTo>
                <a:lnTo>
                  <a:pt x="581" y="175"/>
                </a:lnTo>
                <a:lnTo>
                  <a:pt x="547" y="163"/>
                </a:lnTo>
                <a:lnTo>
                  <a:pt x="513" y="150"/>
                </a:lnTo>
                <a:lnTo>
                  <a:pt x="481" y="136"/>
                </a:lnTo>
                <a:lnTo>
                  <a:pt x="450" y="120"/>
                </a:lnTo>
                <a:lnTo>
                  <a:pt x="418" y="103"/>
                </a:lnTo>
                <a:lnTo>
                  <a:pt x="388" y="85"/>
                </a:lnTo>
                <a:lnTo>
                  <a:pt x="359" y="65"/>
                </a:lnTo>
                <a:lnTo>
                  <a:pt x="330" y="45"/>
                </a:lnTo>
                <a:lnTo>
                  <a:pt x="302" y="24"/>
                </a:lnTo>
                <a:lnTo>
                  <a:pt x="276" y="0"/>
                </a:lnTo>
                <a:lnTo>
                  <a:pt x="276" y="0"/>
                </a:lnTo>
                <a:close/>
              </a:path>
            </a:pathLst>
          </a:custGeom>
          <a:solidFill>
            <a:srgbClr val="E88D56"/>
          </a:solidFill>
          <a:ln w="28575">
            <a:solidFill>
              <a:srgbClr val="E88D56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12" name="Freeform 7"/>
          <p:cNvSpPr/>
          <p:nvPr/>
        </p:nvSpPr>
        <p:spPr bwMode="auto">
          <a:xfrm>
            <a:off x="6237292" y="4263956"/>
            <a:ext cx="1002178" cy="762964"/>
          </a:xfrm>
          <a:custGeom>
            <a:avLst/>
            <a:gdLst>
              <a:gd name="T0" fmla="*/ 0 w 796"/>
              <a:gd name="T1" fmla="*/ 217 h 606"/>
              <a:gd name="T2" fmla="*/ 0 w 796"/>
              <a:gd name="T3" fmla="*/ 606 h 606"/>
              <a:gd name="T4" fmla="*/ 0 w 796"/>
              <a:gd name="T5" fmla="*/ 606 h 606"/>
              <a:gd name="T6" fmla="*/ 29 w 796"/>
              <a:gd name="T7" fmla="*/ 605 h 606"/>
              <a:gd name="T8" fmla="*/ 57 w 796"/>
              <a:gd name="T9" fmla="*/ 603 h 606"/>
              <a:gd name="T10" fmla="*/ 86 w 796"/>
              <a:gd name="T11" fmla="*/ 600 h 606"/>
              <a:gd name="T12" fmla="*/ 113 w 796"/>
              <a:gd name="T13" fmla="*/ 596 h 606"/>
              <a:gd name="T14" fmla="*/ 141 w 796"/>
              <a:gd name="T15" fmla="*/ 592 h 606"/>
              <a:gd name="T16" fmla="*/ 168 w 796"/>
              <a:gd name="T17" fmla="*/ 588 h 606"/>
              <a:gd name="T18" fmla="*/ 197 w 796"/>
              <a:gd name="T19" fmla="*/ 582 h 606"/>
              <a:gd name="T20" fmla="*/ 224 w 796"/>
              <a:gd name="T21" fmla="*/ 577 h 606"/>
              <a:gd name="T22" fmla="*/ 250 w 796"/>
              <a:gd name="T23" fmla="*/ 570 h 606"/>
              <a:gd name="T24" fmla="*/ 278 w 796"/>
              <a:gd name="T25" fmla="*/ 563 h 606"/>
              <a:gd name="T26" fmla="*/ 304 w 796"/>
              <a:gd name="T27" fmla="*/ 555 h 606"/>
              <a:gd name="T28" fmla="*/ 330 w 796"/>
              <a:gd name="T29" fmla="*/ 547 h 606"/>
              <a:gd name="T30" fmla="*/ 383 w 796"/>
              <a:gd name="T31" fmla="*/ 529 h 606"/>
              <a:gd name="T32" fmla="*/ 433 w 796"/>
              <a:gd name="T33" fmla="*/ 509 h 606"/>
              <a:gd name="T34" fmla="*/ 483 w 796"/>
              <a:gd name="T35" fmla="*/ 487 h 606"/>
              <a:gd name="T36" fmla="*/ 532 w 796"/>
              <a:gd name="T37" fmla="*/ 462 h 606"/>
              <a:gd name="T38" fmla="*/ 579 w 796"/>
              <a:gd name="T39" fmla="*/ 436 h 606"/>
              <a:gd name="T40" fmla="*/ 626 w 796"/>
              <a:gd name="T41" fmla="*/ 408 h 606"/>
              <a:gd name="T42" fmla="*/ 670 w 796"/>
              <a:gd name="T43" fmla="*/ 378 h 606"/>
              <a:gd name="T44" fmla="*/ 714 w 796"/>
              <a:gd name="T45" fmla="*/ 346 h 606"/>
              <a:gd name="T46" fmla="*/ 756 w 796"/>
              <a:gd name="T47" fmla="*/ 312 h 606"/>
              <a:gd name="T48" fmla="*/ 796 w 796"/>
              <a:gd name="T49" fmla="*/ 276 h 606"/>
              <a:gd name="T50" fmla="*/ 520 w 796"/>
              <a:gd name="T51" fmla="*/ 0 h 606"/>
              <a:gd name="T52" fmla="*/ 520 w 796"/>
              <a:gd name="T53" fmla="*/ 0 h 606"/>
              <a:gd name="T54" fmla="*/ 493 w 796"/>
              <a:gd name="T55" fmla="*/ 24 h 606"/>
              <a:gd name="T56" fmla="*/ 466 w 796"/>
              <a:gd name="T57" fmla="*/ 45 h 606"/>
              <a:gd name="T58" fmla="*/ 437 w 796"/>
              <a:gd name="T59" fmla="*/ 65 h 606"/>
              <a:gd name="T60" fmla="*/ 407 w 796"/>
              <a:gd name="T61" fmla="*/ 85 h 606"/>
              <a:gd name="T62" fmla="*/ 377 w 796"/>
              <a:gd name="T63" fmla="*/ 103 h 606"/>
              <a:gd name="T64" fmla="*/ 346 w 796"/>
              <a:gd name="T65" fmla="*/ 120 h 606"/>
              <a:gd name="T66" fmla="*/ 314 w 796"/>
              <a:gd name="T67" fmla="*/ 136 h 606"/>
              <a:gd name="T68" fmla="*/ 282 w 796"/>
              <a:gd name="T69" fmla="*/ 150 h 606"/>
              <a:gd name="T70" fmla="*/ 248 w 796"/>
              <a:gd name="T71" fmla="*/ 163 h 606"/>
              <a:gd name="T72" fmla="*/ 215 w 796"/>
              <a:gd name="T73" fmla="*/ 175 h 606"/>
              <a:gd name="T74" fmla="*/ 181 w 796"/>
              <a:gd name="T75" fmla="*/ 185 h 606"/>
              <a:gd name="T76" fmla="*/ 145 w 796"/>
              <a:gd name="T77" fmla="*/ 195 h 606"/>
              <a:gd name="T78" fmla="*/ 110 w 796"/>
              <a:gd name="T79" fmla="*/ 203 h 606"/>
              <a:gd name="T80" fmla="*/ 73 w 796"/>
              <a:gd name="T81" fmla="*/ 209 h 606"/>
              <a:gd name="T82" fmla="*/ 37 w 796"/>
              <a:gd name="T83" fmla="*/ 213 h 606"/>
              <a:gd name="T84" fmla="*/ 0 w 796"/>
              <a:gd name="T85" fmla="*/ 217 h 606"/>
              <a:gd name="T86" fmla="*/ 0 w 796"/>
              <a:gd name="T87" fmla="*/ 217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96" h="606">
                <a:moveTo>
                  <a:pt x="0" y="217"/>
                </a:moveTo>
                <a:lnTo>
                  <a:pt x="0" y="606"/>
                </a:lnTo>
                <a:lnTo>
                  <a:pt x="0" y="606"/>
                </a:lnTo>
                <a:lnTo>
                  <a:pt x="29" y="605"/>
                </a:lnTo>
                <a:lnTo>
                  <a:pt x="57" y="603"/>
                </a:lnTo>
                <a:lnTo>
                  <a:pt x="86" y="600"/>
                </a:lnTo>
                <a:lnTo>
                  <a:pt x="113" y="596"/>
                </a:lnTo>
                <a:lnTo>
                  <a:pt x="141" y="592"/>
                </a:lnTo>
                <a:lnTo>
                  <a:pt x="168" y="588"/>
                </a:lnTo>
                <a:lnTo>
                  <a:pt x="197" y="582"/>
                </a:lnTo>
                <a:lnTo>
                  <a:pt x="224" y="577"/>
                </a:lnTo>
                <a:lnTo>
                  <a:pt x="250" y="570"/>
                </a:lnTo>
                <a:lnTo>
                  <a:pt x="278" y="563"/>
                </a:lnTo>
                <a:lnTo>
                  <a:pt x="304" y="555"/>
                </a:lnTo>
                <a:lnTo>
                  <a:pt x="330" y="547"/>
                </a:lnTo>
                <a:lnTo>
                  <a:pt x="383" y="529"/>
                </a:lnTo>
                <a:lnTo>
                  <a:pt x="433" y="509"/>
                </a:lnTo>
                <a:lnTo>
                  <a:pt x="483" y="487"/>
                </a:lnTo>
                <a:lnTo>
                  <a:pt x="532" y="462"/>
                </a:lnTo>
                <a:lnTo>
                  <a:pt x="579" y="436"/>
                </a:lnTo>
                <a:lnTo>
                  <a:pt x="626" y="408"/>
                </a:lnTo>
                <a:lnTo>
                  <a:pt x="670" y="378"/>
                </a:lnTo>
                <a:lnTo>
                  <a:pt x="714" y="346"/>
                </a:lnTo>
                <a:lnTo>
                  <a:pt x="756" y="312"/>
                </a:lnTo>
                <a:lnTo>
                  <a:pt x="796" y="276"/>
                </a:lnTo>
                <a:lnTo>
                  <a:pt x="520" y="0"/>
                </a:lnTo>
                <a:lnTo>
                  <a:pt x="520" y="0"/>
                </a:lnTo>
                <a:lnTo>
                  <a:pt x="493" y="24"/>
                </a:lnTo>
                <a:lnTo>
                  <a:pt x="466" y="45"/>
                </a:lnTo>
                <a:lnTo>
                  <a:pt x="437" y="65"/>
                </a:lnTo>
                <a:lnTo>
                  <a:pt x="407" y="85"/>
                </a:lnTo>
                <a:lnTo>
                  <a:pt x="377" y="103"/>
                </a:lnTo>
                <a:lnTo>
                  <a:pt x="346" y="120"/>
                </a:lnTo>
                <a:lnTo>
                  <a:pt x="314" y="136"/>
                </a:lnTo>
                <a:lnTo>
                  <a:pt x="282" y="150"/>
                </a:lnTo>
                <a:lnTo>
                  <a:pt x="248" y="163"/>
                </a:lnTo>
                <a:lnTo>
                  <a:pt x="215" y="175"/>
                </a:lnTo>
                <a:lnTo>
                  <a:pt x="181" y="185"/>
                </a:lnTo>
                <a:lnTo>
                  <a:pt x="145" y="195"/>
                </a:lnTo>
                <a:lnTo>
                  <a:pt x="110" y="203"/>
                </a:lnTo>
                <a:lnTo>
                  <a:pt x="73" y="209"/>
                </a:lnTo>
                <a:lnTo>
                  <a:pt x="37" y="213"/>
                </a:lnTo>
                <a:lnTo>
                  <a:pt x="0" y="217"/>
                </a:lnTo>
                <a:lnTo>
                  <a:pt x="0" y="217"/>
                </a:lnTo>
                <a:close/>
              </a:path>
            </a:pathLst>
          </a:custGeom>
          <a:solidFill>
            <a:srgbClr val="363435"/>
          </a:solidFill>
          <a:ln w="28575">
            <a:solidFill>
              <a:srgbClr val="363435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13" name="Freeform 8"/>
          <p:cNvSpPr/>
          <p:nvPr/>
        </p:nvSpPr>
        <p:spPr bwMode="auto">
          <a:xfrm>
            <a:off x="6992703" y="3509805"/>
            <a:ext cx="762965" cy="1002177"/>
          </a:xfrm>
          <a:custGeom>
            <a:avLst/>
            <a:gdLst>
              <a:gd name="T0" fmla="*/ 216 w 606"/>
              <a:gd name="T1" fmla="*/ 0 h 796"/>
              <a:gd name="T2" fmla="*/ 216 w 606"/>
              <a:gd name="T3" fmla="*/ 0 h 796"/>
              <a:gd name="T4" fmla="*/ 213 w 606"/>
              <a:gd name="T5" fmla="*/ 36 h 796"/>
              <a:gd name="T6" fmla="*/ 209 w 606"/>
              <a:gd name="T7" fmla="*/ 73 h 796"/>
              <a:gd name="T8" fmla="*/ 202 w 606"/>
              <a:gd name="T9" fmla="*/ 109 h 796"/>
              <a:gd name="T10" fmla="*/ 194 w 606"/>
              <a:gd name="T11" fmla="*/ 145 h 796"/>
              <a:gd name="T12" fmla="*/ 185 w 606"/>
              <a:gd name="T13" fmla="*/ 180 h 796"/>
              <a:gd name="T14" fmla="*/ 175 w 606"/>
              <a:gd name="T15" fmla="*/ 214 h 796"/>
              <a:gd name="T16" fmla="*/ 163 w 606"/>
              <a:gd name="T17" fmla="*/ 249 h 796"/>
              <a:gd name="T18" fmla="*/ 150 w 606"/>
              <a:gd name="T19" fmla="*/ 281 h 796"/>
              <a:gd name="T20" fmla="*/ 136 w 606"/>
              <a:gd name="T21" fmla="*/ 314 h 796"/>
              <a:gd name="T22" fmla="*/ 120 w 606"/>
              <a:gd name="T23" fmla="*/ 346 h 796"/>
              <a:gd name="T24" fmla="*/ 102 w 606"/>
              <a:gd name="T25" fmla="*/ 377 h 796"/>
              <a:gd name="T26" fmla="*/ 84 w 606"/>
              <a:gd name="T27" fmla="*/ 407 h 796"/>
              <a:gd name="T28" fmla="*/ 65 w 606"/>
              <a:gd name="T29" fmla="*/ 437 h 796"/>
              <a:gd name="T30" fmla="*/ 45 w 606"/>
              <a:gd name="T31" fmla="*/ 465 h 796"/>
              <a:gd name="T32" fmla="*/ 24 w 606"/>
              <a:gd name="T33" fmla="*/ 493 h 796"/>
              <a:gd name="T34" fmla="*/ 0 w 606"/>
              <a:gd name="T35" fmla="*/ 520 h 796"/>
              <a:gd name="T36" fmla="*/ 276 w 606"/>
              <a:gd name="T37" fmla="*/ 796 h 796"/>
              <a:gd name="T38" fmla="*/ 276 w 606"/>
              <a:gd name="T39" fmla="*/ 796 h 796"/>
              <a:gd name="T40" fmla="*/ 312 w 606"/>
              <a:gd name="T41" fmla="*/ 755 h 796"/>
              <a:gd name="T42" fmla="*/ 345 w 606"/>
              <a:gd name="T43" fmla="*/ 713 h 796"/>
              <a:gd name="T44" fmla="*/ 377 w 606"/>
              <a:gd name="T45" fmla="*/ 669 h 796"/>
              <a:gd name="T46" fmla="*/ 408 w 606"/>
              <a:gd name="T47" fmla="*/ 625 h 796"/>
              <a:gd name="T48" fmla="*/ 436 w 606"/>
              <a:gd name="T49" fmla="*/ 579 h 796"/>
              <a:gd name="T50" fmla="*/ 462 w 606"/>
              <a:gd name="T51" fmla="*/ 532 h 796"/>
              <a:gd name="T52" fmla="*/ 487 w 606"/>
              <a:gd name="T53" fmla="*/ 483 h 796"/>
              <a:gd name="T54" fmla="*/ 509 w 606"/>
              <a:gd name="T55" fmla="*/ 433 h 796"/>
              <a:gd name="T56" fmla="*/ 529 w 606"/>
              <a:gd name="T57" fmla="*/ 382 h 796"/>
              <a:gd name="T58" fmla="*/ 546 w 606"/>
              <a:gd name="T59" fmla="*/ 331 h 796"/>
              <a:gd name="T60" fmla="*/ 555 w 606"/>
              <a:gd name="T61" fmla="*/ 304 h 796"/>
              <a:gd name="T62" fmla="*/ 563 w 606"/>
              <a:gd name="T63" fmla="*/ 277 h 796"/>
              <a:gd name="T64" fmla="*/ 570 w 606"/>
              <a:gd name="T65" fmla="*/ 251 h 796"/>
              <a:gd name="T66" fmla="*/ 576 w 606"/>
              <a:gd name="T67" fmla="*/ 223 h 796"/>
              <a:gd name="T68" fmla="*/ 582 w 606"/>
              <a:gd name="T69" fmla="*/ 196 h 796"/>
              <a:gd name="T70" fmla="*/ 587 w 606"/>
              <a:gd name="T71" fmla="*/ 169 h 796"/>
              <a:gd name="T72" fmla="*/ 592 w 606"/>
              <a:gd name="T73" fmla="*/ 141 h 796"/>
              <a:gd name="T74" fmla="*/ 596 w 606"/>
              <a:gd name="T75" fmla="*/ 113 h 796"/>
              <a:gd name="T76" fmla="*/ 599 w 606"/>
              <a:gd name="T77" fmla="*/ 85 h 796"/>
              <a:gd name="T78" fmla="*/ 602 w 606"/>
              <a:gd name="T79" fmla="*/ 57 h 796"/>
              <a:gd name="T80" fmla="*/ 604 w 606"/>
              <a:gd name="T81" fmla="*/ 28 h 796"/>
              <a:gd name="T82" fmla="*/ 606 w 606"/>
              <a:gd name="T83" fmla="*/ 0 h 796"/>
              <a:gd name="T84" fmla="*/ 216 w 606"/>
              <a:gd name="T85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06" h="796">
                <a:moveTo>
                  <a:pt x="216" y="0"/>
                </a:moveTo>
                <a:lnTo>
                  <a:pt x="216" y="0"/>
                </a:lnTo>
                <a:lnTo>
                  <a:pt x="213" y="36"/>
                </a:lnTo>
                <a:lnTo>
                  <a:pt x="209" y="73"/>
                </a:lnTo>
                <a:lnTo>
                  <a:pt x="202" y="109"/>
                </a:lnTo>
                <a:lnTo>
                  <a:pt x="194" y="145"/>
                </a:lnTo>
                <a:lnTo>
                  <a:pt x="185" y="180"/>
                </a:lnTo>
                <a:lnTo>
                  <a:pt x="175" y="214"/>
                </a:lnTo>
                <a:lnTo>
                  <a:pt x="163" y="249"/>
                </a:lnTo>
                <a:lnTo>
                  <a:pt x="150" y="281"/>
                </a:lnTo>
                <a:lnTo>
                  <a:pt x="136" y="314"/>
                </a:lnTo>
                <a:lnTo>
                  <a:pt x="120" y="346"/>
                </a:lnTo>
                <a:lnTo>
                  <a:pt x="102" y="377"/>
                </a:lnTo>
                <a:lnTo>
                  <a:pt x="84" y="407"/>
                </a:lnTo>
                <a:lnTo>
                  <a:pt x="65" y="437"/>
                </a:lnTo>
                <a:lnTo>
                  <a:pt x="45" y="465"/>
                </a:lnTo>
                <a:lnTo>
                  <a:pt x="24" y="493"/>
                </a:lnTo>
                <a:lnTo>
                  <a:pt x="0" y="520"/>
                </a:lnTo>
                <a:lnTo>
                  <a:pt x="276" y="796"/>
                </a:lnTo>
                <a:lnTo>
                  <a:pt x="276" y="796"/>
                </a:lnTo>
                <a:lnTo>
                  <a:pt x="312" y="755"/>
                </a:lnTo>
                <a:lnTo>
                  <a:pt x="345" y="713"/>
                </a:lnTo>
                <a:lnTo>
                  <a:pt x="377" y="669"/>
                </a:lnTo>
                <a:lnTo>
                  <a:pt x="408" y="625"/>
                </a:lnTo>
                <a:lnTo>
                  <a:pt x="436" y="579"/>
                </a:lnTo>
                <a:lnTo>
                  <a:pt x="462" y="532"/>
                </a:lnTo>
                <a:lnTo>
                  <a:pt x="487" y="483"/>
                </a:lnTo>
                <a:lnTo>
                  <a:pt x="509" y="433"/>
                </a:lnTo>
                <a:lnTo>
                  <a:pt x="529" y="382"/>
                </a:lnTo>
                <a:lnTo>
                  <a:pt x="546" y="331"/>
                </a:lnTo>
                <a:lnTo>
                  <a:pt x="555" y="304"/>
                </a:lnTo>
                <a:lnTo>
                  <a:pt x="563" y="277"/>
                </a:lnTo>
                <a:lnTo>
                  <a:pt x="570" y="251"/>
                </a:lnTo>
                <a:lnTo>
                  <a:pt x="576" y="223"/>
                </a:lnTo>
                <a:lnTo>
                  <a:pt x="582" y="196"/>
                </a:lnTo>
                <a:lnTo>
                  <a:pt x="587" y="169"/>
                </a:lnTo>
                <a:lnTo>
                  <a:pt x="592" y="141"/>
                </a:lnTo>
                <a:lnTo>
                  <a:pt x="596" y="113"/>
                </a:lnTo>
                <a:lnTo>
                  <a:pt x="599" y="85"/>
                </a:lnTo>
                <a:lnTo>
                  <a:pt x="602" y="57"/>
                </a:lnTo>
                <a:lnTo>
                  <a:pt x="604" y="28"/>
                </a:lnTo>
                <a:lnTo>
                  <a:pt x="606" y="0"/>
                </a:lnTo>
                <a:lnTo>
                  <a:pt x="216" y="0"/>
                </a:lnTo>
                <a:close/>
              </a:path>
            </a:pathLst>
          </a:custGeom>
          <a:solidFill>
            <a:srgbClr val="E88D56"/>
          </a:solidFill>
          <a:ln w="28575">
            <a:solidFill>
              <a:srgbClr val="E88D56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14" name="Freeform 9"/>
          <p:cNvSpPr/>
          <p:nvPr/>
        </p:nvSpPr>
        <p:spPr bwMode="auto">
          <a:xfrm>
            <a:off x="4575388" y="3509805"/>
            <a:ext cx="762965" cy="1002177"/>
          </a:xfrm>
          <a:custGeom>
            <a:avLst/>
            <a:gdLst>
              <a:gd name="T0" fmla="*/ 390 w 606"/>
              <a:gd name="T1" fmla="*/ 0 h 796"/>
              <a:gd name="T2" fmla="*/ 0 w 606"/>
              <a:gd name="T3" fmla="*/ 0 h 796"/>
              <a:gd name="T4" fmla="*/ 0 w 606"/>
              <a:gd name="T5" fmla="*/ 0 h 796"/>
              <a:gd name="T6" fmla="*/ 2 w 606"/>
              <a:gd name="T7" fmla="*/ 28 h 796"/>
              <a:gd name="T8" fmla="*/ 4 w 606"/>
              <a:gd name="T9" fmla="*/ 57 h 796"/>
              <a:gd name="T10" fmla="*/ 7 w 606"/>
              <a:gd name="T11" fmla="*/ 85 h 796"/>
              <a:gd name="T12" fmla="*/ 10 w 606"/>
              <a:gd name="T13" fmla="*/ 113 h 796"/>
              <a:gd name="T14" fmla="*/ 14 w 606"/>
              <a:gd name="T15" fmla="*/ 141 h 796"/>
              <a:gd name="T16" fmla="*/ 19 w 606"/>
              <a:gd name="T17" fmla="*/ 169 h 796"/>
              <a:gd name="T18" fmla="*/ 24 w 606"/>
              <a:gd name="T19" fmla="*/ 196 h 796"/>
              <a:gd name="T20" fmla="*/ 30 w 606"/>
              <a:gd name="T21" fmla="*/ 223 h 796"/>
              <a:gd name="T22" fmla="*/ 36 w 606"/>
              <a:gd name="T23" fmla="*/ 251 h 796"/>
              <a:gd name="T24" fmla="*/ 43 w 606"/>
              <a:gd name="T25" fmla="*/ 277 h 796"/>
              <a:gd name="T26" fmla="*/ 52 w 606"/>
              <a:gd name="T27" fmla="*/ 304 h 796"/>
              <a:gd name="T28" fmla="*/ 60 w 606"/>
              <a:gd name="T29" fmla="*/ 331 h 796"/>
              <a:gd name="T30" fmla="*/ 78 w 606"/>
              <a:gd name="T31" fmla="*/ 382 h 796"/>
              <a:gd name="T32" fmla="*/ 98 w 606"/>
              <a:gd name="T33" fmla="*/ 433 h 796"/>
              <a:gd name="T34" fmla="*/ 120 w 606"/>
              <a:gd name="T35" fmla="*/ 483 h 796"/>
              <a:gd name="T36" fmla="*/ 145 w 606"/>
              <a:gd name="T37" fmla="*/ 532 h 796"/>
              <a:gd name="T38" fmla="*/ 171 w 606"/>
              <a:gd name="T39" fmla="*/ 579 h 796"/>
              <a:gd name="T40" fmla="*/ 199 w 606"/>
              <a:gd name="T41" fmla="*/ 625 h 796"/>
              <a:gd name="T42" fmla="*/ 229 w 606"/>
              <a:gd name="T43" fmla="*/ 669 h 796"/>
              <a:gd name="T44" fmla="*/ 261 w 606"/>
              <a:gd name="T45" fmla="*/ 713 h 796"/>
              <a:gd name="T46" fmla="*/ 295 w 606"/>
              <a:gd name="T47" fmla="*/ 755 h 796"/>
              <a:gd name="T48" fmla="*/ 331 w 606"/>
              <a:gd name="T49" fmla="*/ 796 h 796"/>
              <a:gd name="T50" fmla="*/ 606 w 606"/>
              <a:gd name="T51" fmla="*/ 520 h 796"/>
              <a:gd name="T52" fmla="*/ 606 w 606"/>
              <a:gd name="T53" fmla="*/ 520 h 796"/>
              <a:gd name="T54" fmla="*/ 583 w 606"/>
              <a:gd name="T55" fmla="*/ 493 h 796"/>
              <a:gd name="T56" fmla="*/ 562 w 606"/>
              <a:gd name="T57" fmla="*/ 465 h 796"/>
              <a:gd name="T58" fmla="*/ 541 w 606"/>
              <a:gd name="T59" fmla="*/ 437 h 796"/>
              <a:gd name="T60" fmla="*/ 522 w 606"/>
              <a:gd name="T61" fmla="*/ 407 h 796"/>
              <a:gd name="T62" fmla="*/ 504 w 606"/>
              <a:gd name="T63" fmla="*/ 377 h 796"/>
              <a:gd name="T64" fmla="*/ 486 w 606"/>
              <a:gd name="T65" fmla="*/ 346 h 796"/>
              <a:gd name="T66" fmla="*/ 471 w 606"/>
              <a:gd name="T67" fmla="*/ 314 h 796"/>
              <a:gd name="T68" fmla="*/ 457 w 606"/>
              <a:gd name="T69" fmla="*/ 281 h 796"/>
              <a:gd name="T70" fmla="*/ 444 w 606"/>
              <a:gd name="T71" fmla="*/ 249 h 796"/>
              <a:gd name="T72" fmla="*/ 432 w 606"/>
              <a:gd name="T73" fmla="*/ 214 h 796"/>
              <a:gd name="T74" fmla="*/ 422 w 606"/>
              <a:gd name="T75" fmla="*/ 180 h 796"/>
              <a:gd name="T76" fmla="*/ 413 w 606"/>
              <a:gd name="T77" fmla="*/ 145 h 796"/>
              <a:gd name="T78" fmla="*/ 404 w 606"/>
              <a:gd name="T79" fmla="*/ 109 h 796"/>
              <a:gd name="T80" fmla="*/ 398 w 606"/>
              <a:gd name="T81" fmla="*/ 73 h 796"/>
              <a:gd name="T82" fmla="*/ 393 w 606"/>
              <a:gd name="T83" fmla="*/ 36 h 796"/>
              <a:gd name="T84" fmla="*/ 390 w 606"/>
              <a:gd name="T85" fmla="*/ 0 h 796"/>
              <a:gd name="T86" fmla="*/ 390 w 606"/>
              <a:gd name="T87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06" h="796">
                <a:moveTo>
                  <a:pt x="390" y="0"/>
                </a:moveTo>
                <a:lnTo>
                  <a:pt x="0" y="0"/>
                </a:lnTo>
                <a:lnTo>
                  <a:pt x="0" y="0"/>
                </a:lnTo>
                <a:lnTo>
                  <a:pt x="2" y="28"/>
                </a:lnTo>
                <a:lnTo>
                  <a:pt x="4" y="57"/>
                </a:lnTo>
                <a:lnTo>
                  <a:pt x="7" y="85"/>
                </a:lnTo>
                <a:lnTo>
                  <a:pt x="10" y="113"/>
                </a:lnTo>
                <a:lnTo>
                  <a:pt x="14" y="141"/>
                </a:lnTo>
                <a:lnTo>
                  <a:pt x="19" y="169"/>
                </a:lnTo>
                <a:lnTo>
                  <a:pt x="24" y="196"/>
                </a:lnTo>
                <a:lnTo>
                  <a:pt x="30" y="223"/>
                </a:lnTo>
                <a:lnTo>
                  <a:pt x="36" y="251"/>
                </a:lnTo>
                <a:lnTo>
                  <a:pt x="43" y="277"/>
                </a:lnTo>
                <a:lnTo>
                  <a:pt x="52" y="304"/>
                </a:lnTo>
                <a:lnTo>
                  <a:pt x="60" y="331"/>
                </a:lnTo>
                <a:lnTo>
                  <a:pt x="78" y="382"/>
                </a:lnTo>
                <a:lnTo>
                  <a:pt x="98" y="433"/>
                </a:lnTo>
                <a:lnTo>
                  <a:pt x="120" y="483"/>
                </a:lnTo>
                <a:lnTo>
                  <a:pt x="145" y="532"/>
                </a:lnTo>
                <a:lnTo>
                  <a:pt x="171" y="579"/>
                </a:lnTo>
                <a:lnTo>
                  <a:pt x="199" y="625"/>
                </a:lnTo>
                <a:lnTo>
                  <a:pt x="229" y="669"/>
                </a:lnTo>
                <a:lnTo>
                  <a:pt x="261" y="713"/>
                </a:lnTo>
                <a:lnTo>
                  <a:pt x="295" y="755"/>
                </a:lnTo>
                <a:lnTo>
                  <a:pt x="331" y="796"/>
                </a:lnTo>
                <a:lnTo>
                  <a:pt x="606" y="520"/>
                </a:lnTo>
                <a:lnTo>
                  <a:pt x="606" y="520"/>
                </a:lnTo>
                <a:lnTo>
                  <a:pt x="583" y="493"/>
                </a:lnTo>
                <a:lnTo>
                  <a:pt x="562" y="465"/>
                </a:lnTo>
                <a:lnTo>
                  <a:pt x="541" y="437"/>
                </a:lnTo>
                <a:lnTo>
                  <a:pt x="522" y="407"/>
                </a:lnTo>
                <a:lnTo>
                  <a:pt x="504" y="377"/>
                </a:lnTo>
                <a:lnTo>
                  <a:pt x="486" y="346"/>
                </a:lnTo>
                <a:lnTo>
                  <a:pt x="471" y="314"/>
                </a:lnTo>
                <a:lnTo>
                  <a:pt x="457" y="281"/>
                </a:lnTo>
                <a:lnTo>
                  <a:pt x="444" y="249"/>
                </a:lnTo>
                <a:lnTo>
                  <a:pt x="432" y="214"/>
                </a:lnTo>
                <a:lnTo>
                  <a:pt x="422" y="180"/>
                </a:lnTo>
                <a:lnTo>
                  <a:pt x="413" y="145"/>
                </a:lnTo>
                <a:lnTo>
                  <a:pt x="404" y="109"/>
                </a:lnTo>
                <a:lnTo>
                  <a:pt x="398" y="73"/>
                </a:lnTo>
                <a:lnTo>
                  <a:pt x="393" y="36"/>
                </a:lnTo>
                <a:lnTo>
                  <a:pt x="390" y="0"/>
                </a:lnTo>
                <a:lnTo>
                  <a:pt x="390" y="0"/>
                </a:lnTo>
                <a:close/>
              </a:path>
            </a:pathLst>
          </a:custGeom>
          <a:solidFill>
            <a:srgbClr val="E1B461"/>
          </a:solidFill>
          <a:ln w="28575">
            <a:solidFill>
              <a:srgbClr val="E1B46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grpSp>
        <p:nvGrpSpPr>
          <p:cNvPr id="15" name="그룹 14"/>
          <p:cNvGrpSpPr/>
          <p:nvPr/>
        </p:nvGrpSpPr>
        <p:grpSpPr>
          <a:xfrm>
            <a:off x="6864283" y="2226867"/>
            <a:ext cx="891385" cy="1139411"/>
            <a:chOff x="5453063" y="2462213"/>
            <a:chExt cx="1123950" cy="1436688"/>
          </a:xfrm>
          <a:solidFill>
            <a:srgbClr val="64BFC4"/>
          </a:solidFill>
        </p:grpSpPr>
        <p:sp>
          <p:nvSpPr>
            <p:cNvPr id="16" name="Freeform 6"/>
            <p:cNvSpPr/>
            <p:nvPr/>
          </p:nvSpPr>
          <p:spPr bwMode="auto">
            <a:xfrm>
              <a:off x="5614988" y="2635251"/>
              <a:ext cx="962025" cy="1263650"/>
            </a:xfrm>
            <a:custGeom>
              <a:avLst/>
              <a:gdLst>
                <a:gd name="T0" fmla="*/ 216 w 606"/>
                <a:gd name="T1" fmla="*/ 796 h 796"/>
                <a:gd name="T2" fmla="*/ 606 w 606"/>
                <a:gd name="T3" fmla="*/ 796 h 796"/>
                <a:gd name="T4" fmla="*/ 606 w 606"/>
                <a:gd name="T5" fmla="*/ 796 h 796"/>
                <a:gd name="T6" fmla="*/ 604 w 606"/>
                <a:gd name="T7" fmla="*/ 767 h 796"/>
                <a:gd name="T8" fmla="*/ 602 w 606"/>
                <a:gd name="T9" fmla="*/ 739 h 796"/>
                <a:gd name="T10" fmla="*/ 599 w 606"/>
                <a:gd name="T11" fmla="*/ 711 h 796"/>
                <a:gd name="T12" fmla="*/ 596 w 606"/>
                <a:gd name="T13" fmla="*/ 683 h 796"/>
                <a:gd name="T14" fmla="*/ 592 w 606"/>
                <a:gd name="T15" fmla="*/ 655 h 796"/>
                <a:gd name="T16" fmla="*/ 587 w 606"/>
                <a:gd name="T17" fmla="*/ 627 h 796"/>
                <a:gd name="T18" fmla="*/ 582 w 606"/>
                <a:gd name="T19" fmla="*/ 600 h 796"/>
                <a:gd name="T20" fmla="*/ 576 w 606"/>
                <a:gd name="T21" fmla="*/ 572 h 796"/>
                <a:gd name="T22" fmla="*/ 570 w 606"/>
                <a:gd name="T23" fmla="*/ 545 h 796"/>
                <a:gd name="T24" fmla="*/ 563 w 606"/>
                <a:gd name="T25" fmla="*/ 519 h 796"/>
                <a:gd name="T26" fmla="*/ 555 w 606"/>
                <a:gd name="T27" fmla="*/ 491 h 796"/>
                <a:gd name="T28" fmla="*/ 546 w 606"/>
                <a:gd name="T29" fmla="*/ 465 h 796"/>
                <a:gd name="T30" fmla="*/ 529 w 606"/>
                <a:gd name="T31" fmla="*/ 414 h 796"/>
                <a:gd name="T32" fmla="*/ 509 w 606"/>
                <a:gd name="T33" fmla="*/ 363 h 796"/>
                <a:gd name="T34" fmla="*/ 487 w 606"/>
                <a:gd name="T35" fmla="*/ 313 h 796"/>
                <a:gd name="T36" fmla="*/ 462 w 606"/>
                <a:gd name="T37" fmla="*/ 264 h 796"/>
                <a:gd name="T38" fmla="*/ 436 w 606"/>
                <a:gd name="T39" fmla="*/ 217 h 796"/>
                <a:gd name="T40" fmla="*/ 408 w 606"/>
                <a:gd name="T41" fmla="*/ 171 h 796"/>
                <a:gd name="T42" fmla="*/ 377 w 606"/>
                <a:gd name="T43" fmla="*/ 127 h 796"/>
                <a:gd name="T44" fmla="*/ 345 w 606"/>
                <a:gd name="T45" fmla="*/ 83 h 796"/>
                <a:gd name="T46" fmla="*/ 312 w 606"/>
                <a:gd name="T47" fmla="*/ 41 h 796"/>
                <a:gd name="T48" fmla="*/ 276 w 606"/>
                <a:gd name="T49" fmla="*/ 0 h 796"/>
                <a:gd name="T50" fmla="*/ 0 w 606"/>
                <a:gd name="T51" fmla="*/ 276 h 796"/>
                <a:gd name="T52" fmla="*/ 0 w 606"/>
                <a:gd name="T53" fmla="*/ 276 h 796"/>
                <a:gd name="T54" fmla="*/ 24 w 606"/>
                <a:gd name="T55" fmla="*/ 302 h 796"/>
                <a:gd name="T56" fmla="*/ 45 w 606"/>
                <a:gd name="T57" fmla="*/ 331 h 796"/>
                <a:gd name="T58" fmla="*/ 65 w 606"/>
                <a:gd name="T59" fmla="*/ 359 h 796"/>
                <a:gd name="T60" fmla="*/ 84 w 606"/>
                <a:gd name="T61" fmla="*/ 388 h 796"/>
                <a:gd name="T62" fmla="*/ 102 w 606"/>
                <a:gd name="T63" fmla="*/ 419 h 796"/>
                <a:gd name="T64" fmla="*/ 120 w 606"/>
                <a:gd name="T65" fmla="*/ 450 h 796"/>
                <a:gd name="T66" fmla="*/ 136 w 606"/>
                <a:gd name="T67" fmla="*/ 481 h 796"/>
                <a:gd name="T68" fmla="*/ 150 w 606"/>
                <a:gd name="T69" fmla="*/ 515 h 796"/>
                <a:gd name="T70" fmla="*/ 163 w 606"/>
                <a:gd name="T71" fmla="*/ 547 h 796"/>
                <a:gd name="T72" fmla="*/ 175 w 606"/>
                <a:gd name="T73" fmla="*/ 581 h 796"/>
                <a:gd name="T74" fmla="*/ 185 w 606"/>
                <a:gd name="T75" fmla="*/ 616 h 796"/>
                <a:gd name="T76" fmla="*/ 194 w 606"/>
                <a:gd name="T77" fmla="*/ 651 h 796"/>
                <a:gd name="T78" fmla="*/ 202 w 606"/>
                <a:gd name="T79" fmla="*/ 687 h 796"/>
                <a:gd name="T80" fmla="*/ 209 w 606"/>
                <a:gd name="T81" fmla="*/ 723 h 796"/>
                <a:gd name="T82" fmla="*/ 213 w 606"/>
                <a:gd name="T83" fmla="*/ 759 h 796"/>
                <a:gd name="T84" fmla="*/ 216 w 606"/>
                <a:gd name="T85" fmla="*/ 796 h 796"/>
                <a:gd name="T86" fmla="*/ 216 w 606"/>
                <a:gd name="T87" fmla="*/ 796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06" h="796">
                  <a:moveTo>
                    <a:pt x="216" y="796"/>
                  </a:moveTo>
                  <a:lnTo>
                    <a:pt x="606" y="796"/>
                  </a:lnTo>
                  <a:lnTo>
                    <a:pt x="606" y="796"/>
                  </a:lnTo>
                  <a:lnTo>
                    <a:pt x="604" y="767"/>
                  </a:lnTo>
                  <a:lnTo>
                    <a:pt x="602" y="739"/>
                  </a:lnTo>
                  <a:lnTo>
                    <a:pt x="599" y="711"/>
                  </a:lnTo>
                  <a:lnTo>
                    <a:pt x="596" y="683"/>
                  </a:lnTo>
                  <a:lnTo>
                    <a:pt x="592" y="655"/>
                  </a:lnTo>
                  <a:lnTo>
                    <a:pt x="587" y="627"/>
                  </a:lnTo>
                  <a:lnTo>
                    <a:pt x="582" y="600"/>
                  </a:lnTo>
                  <a:lnTo>
                    <a:pt x="576" y="572"/>
                  </a:lnTo>
                  <a:lnTo>
                    <a:pt x="570" y="545"/>
                  </a:lnTo>
                  <a:lnTo>
                    <a:pt x="563" y="519"/>
                  </a:lnTo>
                  <a:lnTo>
                    <a:pt x="555" y="491"/>
                  </a:lnTo>
                  <a:lnTo>
                    <a:pt x="546" y="465"/>
                  </a:lnTo>
                  <a:lnTo>
                    <a:pt x="529" y="414"/>
                  </a:lnTo>
                  <a:lnTo>
                    <a:pt x="509" y="363"/>
                  </a:lnTo>
                  <a:lnTo>
                    <a:pt x="487" y="313"/>
                  </a:lnTo>
                  <a:lnTo>
                    <a:pt x="462" y="264"/>
                  </a:lnTo>
                  <a:lnTo>
                    <a:pt x="436" y="217"/>
                  </a:lnTo>
                  <a:lnTo>
                    <a:pt x="408" y="171"/>
                  </a:lnTo>
                  <a:lnTo>
                    <a:pt x="377" y="127"/>
                  </a:lnTo>
                  <a:lnTo>
                    <a:pt x="345" y="83"/>
                  </a:lnTo>
                  <a:lnTo>
                    <a:pt x="312" y="41"/>
                  </a:lnTo>
                  <a:lnTo>
                    <a:pt x="276" y="0"/>
                  </a:lnTo>
                  <a:lnTo>
                    <a:pt x="0" y="276"/>
                  </a:lnTo>
                  <a:lnTo>
                    <a:pt x="0" y="276"/>
                  </a:lnTo>
                  <a:lnTo>
                    <a:pt x="24" y="302"/>
                  </a:lnTo>
                  <a:lnTo>
                    <a:pt x="45" y="331"/>
                  </a:lnTo>
                  <a:lnTo>
                    <a:pt x="65" y="359"/>
                  </a:lnTo>
                  <a:lnTo>
                    <a:pt x="84" y="388"/>
                  </a:lnTo>
                  <a:lnTo>
                    <a:pt x="102" y="419"/>
                  </a:lnTo>
                  <a:lnTo>
                    <a:pt x="120" y="450"/>
                  </a:lnTo>
                  <a:lnTo>
                    <a:pt x="136" y="481"/>
                  </a:lnTo>
                  <a:lnTo>
                    <a:pt x="150" y="515"/>
                  </a:lnTo>
                  <a:lnTo>
                    <a:pt x="163" y="547"/>
                  </a:lnTo>
                  <a:lnTo>
                    <a:pt x="175" y="581"/>
                  </a:lnTo>
                  <a:lnTo>
                    <a:pt x="185" y="616"/>
                  </a:lnTo>
                  <a:lnTo>
                    <a:pt x="194" y="651"/>
                  </a:lnTo>
                  <a:lnTo>
                    <a:pt x="202" y="687"/>
                  </a:lnTo>
                  <a:lnTo>
                    <a:pt x="209" y="723"/>
                  </a:lnTo>
                  <a:lnTo>
                    <a:pt x="213" y="759"/>
                  </a:lnTo>
                  <a:lnTo>
                    <a:pt x="216" y="796"/>
                  </a:lnTo>
                  <a:lnTo>
                    <a:pt x="216" y="796"/>
                  </a:lnTo>
                  <a:close/>
                </a:path>
              </a:pathLst>
            </a:custGeom>
            <a:solidFill>
              <a:srgbClr val="E1B461"/>
            </a:solidFill>
            <a:ln w="28575">
              <a:solidFill>
                <a:srgbClr val="E1B46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7" name="Freeform 10"/>
            <p:cNvSpPr/>
            <p:nvPr/>
          </p:nvSpPr>
          <p:spPr bwMode="auto">
            <a:xfrm>
              <a:off x="5453063" y="2462213"/>
              <a:ext cx="814388" cy="769938"/>
            </a:xfrm>
            <a:custGeom>
              <a:avLst/>
              <a:gdLst>
                <a:gd name="T0" fmla="*/ 257 w 513"/>
                <a:gd name="T1" fmla="*/ 278 h 485"/>
                <a:gd name="T2" fmla="*/ 0 w 513"/>
                <a:gd name="T3" fmla="*/ 485 h 485"/>
                <a:gd name="T4" fmla="*/ 16 w 513"/>
                <a:gd name="T5" fmla="*/ 243 h 485"/>
                <a:gd name="T6" fmla="*/ 33 w 513"/>
                <a:gd name="T7" fmla="*/ 0 h 485"/>
                <a:gd name="T8" fmla="*/ 272 w 513"/>
                <a:gd name="T9" fmla="*/ 36 h 485"/>
                <a:gd name="T10" fmla="*/ 513 w 513"/>
                <a:gd name="T11" fmla="*/ 72 h 485"/>
                <a:gd name="T12" fmla="*/ 257 w 513"/>
                <a:gd name="T13" fmla="*/ 278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3" h="485">
                  <a:moveTo>
                    <a:pt x="257" y="278"/>
                  </a:moveTo>
                  <a:lnTo>
                    <a:pt x="0" y="485"/>
                  </a:lnTo>
                  <a:lnTo>
                    <a:pt x="16" y="243"/>
                  </a:lnTo>
                  <a:lnTo>
                    <a:pt x="33" y="0"/>
                  </a:lnTo>
                  <a:lnTo>
                    <a:pt x="272" y="36"/>
                  </a:lnTo>
                  <a:lnTo>
                    <a:pt x="513" y="72"/>
                  </a:lnTo>
                  <a:lnTo>
                    <a:pt x="257" y="278"/>
                  </a:lnTo>
                  <a:close/>
                </a:path>
              </a:pathLst>
            </a:custGeom>
            <a:solidFill>
              <a:srgbClr val="E1B461"/>
            </a:solidFill>
            <a:ln w="28575">
              <a:solidFill>
                <a:srgbClr val="E1B46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4647501" y="3752740"/>
            <a:ext cx="582409" cy="472632"/>
            <a:chOff x="2657915" y="4569005"/>
            <a:chExt cx="734362" cy="595944"/>
          </a:xfrm>
        </p:grpSpPr>
        <p:sp>
          <p:nvSpPr>
            <p:cNvPr id="19" name="Rectangle 3"/>
            <p:cNvSpPr txBox="1">
              <a:spLocks noChangeArrowheads="1"/>
            </p:cNvSpPr>
            <p:nvPr/>
          </p:nvSpPr>
          <p:spPr bwMode="auto">
            <a:xfrm>
              <a:off x="2734115" y="4677338"/>
              <a:ext cx="658162" cy="487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</a:defRPr>
              </a:lvl9pPr>
            </a:lstStyle>
            <a:p>
              <a:pPr algn="ctr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2800" b="1">
                  <a:solidFill>
                    <a:schemeClr val="bg1"/>
                  </a:solidFill>
                  <a:latin typeface="Calibri" panose="020F0502020204030204" charset="0"/>
                  <a:ea typeface="Tahoma" panose="020B0604030504040204" pitchFamily="34" charset="0"/>
                  <a:cs typeface="Tahoma" panose="020B0604030504040204" pitchFamily="34" charset="0"/>
                </a:rPr>
                <a:t>01</a:t>
              </a:r>
            </a:p>
          </p:txBody>
        </p:sp>
        <p:sp>
          <p:nvSpPr>
            <p:cNvPr id="20" name="Rectangle 3"/>
            <p:cNvSpPr txBox="1">
              <a:spLocks noChangeArrowheads="1"/>
            </p:cNvSpPr>
            <p:nvPr/>
          </p:nvSpPr>
          <p:spPr bwMode="auto">
            <a:xfrm>
              <a:off x="2657915" y="4569005"/>
              <a:ext cx="658162" cy="208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</a:defRPr>
              </a:lvl9pPr>
            </a:lstStyle>
            <a:p>
              <a:pPr algn="ctr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1200" b="1">
                  <a:solidFill>
                    <a:schemeClr val="bg1"/>
                  </a:solidFill>
                  <a:latin typeface="Calibri" panose="020F0502020204030204" charset="0"/>
                  <a:ea typeface="Tahoma" panose="020B0604030504040204" pitchFamily="34" charset="0"/>
                  <a:cs typeface="Tahoma" panose="020B0604030504040204" pitchFamily="34" charset="0"/>
                </a:rPr>
                <a:t>STEP</a:t>
              </a: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5365141" y="4462826"/>
            <a:ext cx="582409" cy="472632"/>
            <a:chOff x="2657915" y="4569005"/>
            <a:chExt cx="734362" cy="595944"/>
          </a:xfrm>
        </p:grpSpPr>
        <p:sp>
          <p:nvSpPr>
            <p:cNvPr id="22" name="Rectangle 3"/>
            <p:cNvSpPr txBox="1">
              <a:spLocks noChangeArrowheads="1"/>
            </p:cNvSpPr>
            <p:nvPr/>
          </p:nvSpPr>
          <p:spPr bwMode="auto">
            <a:xfrm>
              <a:off x="2734115" y="4677338"/>
              <a:ext cx="658162" cy="487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</a:defRPr>
              </a:lvl9pPr>
            </a:lstStyle>
            <a:p>
              <a:pPr algn="ctr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2800" b="1">
                  <a:solidFill>
                    <a:schemeClr val="bg1"/>
                  </a:solidFill>
                  <a:latin typeface="Calibri" panose="020F0502020204030204" charset="0"/>
                  <a:ea typeface="Tahoma" panose="020B0604030504040204" pitchFamily="34" charset="0"/>
                  <a:cs typeface="Tahoma" panose="020B0604030504040204" pitchFamily="34" charset="0"/>
                </a:rPr>
                <a:t>02</a:t>
              </a:r>
            </a:p>
          </p:txBody>
        </p:sp>
        <p:sp>
          <p:nvSpPr>
            <p:cNvPr id="23" name="Rectangle 3"/>
            <p:cNvSpPr txBox="1">
              <a:spLocks noChangeArrowheads="1"/>
            </p:cNvSpPr>
            <p:nvPr/>
          </p:nvSpPr>
          <p:spPr bwMode="auto">
            <a:xfrm>
              <a:off x="2657915" y="4569005"/>
              <a:ext cx="658162" cy="208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</a:defRPr>
              </a:lvl9pPr>
            </a:lstStyle>
            <a:p>
              <a:pPr algn="ctr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1200" b="1">
                  <a:solidFill>
                    <a:schemeClr val="bg1"/>
                  </a:solidFill>
                  <a:latin typeface="Calibri" panose="020F0502020204030204" charset="0"/>
                  <a:ea typeface="Tahoma" panose="020B0604030504040204" pitchFamily="34" charset="0"/>
                  <a:cs typeface="Tahoma" panose="020B0604030504040204" pitchFamily="34" charset="0"/>
                </a:rPr>
                <a:t>STEP</a:t>
              </a:r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6415161" y="4462826"/>
            <a:ext cx="574856" cy="472632"/>
            <a:chOff x="2734115" y="4569005"/>
            <a:chExt cx="724837" cy="595944"/>
          </a:xfrm>
        </p:grpSpPr>
        <p:sp>
          <p:nvSpPr>
            <p:cNvPr id="25" name="Rectangle 3"/>
            <p:cNvSpPr txBox="1">
              <a:spLocks noChangeArrowheads="1"/>
            </p:cNvSpPr>
            <p:nvPr/>
          </p:nvSpPr>
          <p:spPr bwMode="auto">
            <a:xfrm>
              <a:off x="2734115" y="4677338"/>
              <a:ext cx="658162" cy="487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</a:defRPr>
              </a:lvl9pPr>
            </a:lstStyle>
            <a:p>
              <a:pPr algn="ctr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2800" b="1">
                  <a:solidFill>
                    <a:schemeClr val="bg1"/>
                  </a:solidFill>
                  <a:latin typeface="Calibri" panose="020F0502020204030204" charset="0"/>
                  <a:ea typeface="Tahoma" panose="020B0604030504040204" pitchFamily="34" charset="0"/>
                  <a:cs typeface="Tahoma" panose="020B0604030504040204" pitchFamily="34" charset="0"/>
                </a:rPr>
                <a:t>03</a:t>
              </a:r>
            </a:p>
          </p:txBody>
        </p:sp>
        <p:sp>
          <p:nvSpPr>
            <p:cNvPr id="26" name="Rectangle 3"/>
            <p:cNvSpPr txBox="1">
              <a:spLocks noChangeArrowheads="1"/>
            </p:cNvSpPr>
            <p:nvPr/>
          </p:nvSpPr>
          <p:spPr bwMode="auto">
            <a:xfrm>
              <a:off x="2800790" y="4569005"/>
              <a:ext cx="658162" cy="208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</a:defRPr>
              </a:lvl9pPr>
            </a:lstStyle>
            <a:p>
              <a:pPr algn="ctr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1200" b="1">
                  <a:solidFill>
                    <a:schemeClr val="bg1"/>
                  </a:solidFill>
                  <a:latin typeface="Calibri" panose="020F0502020204030204" charset="0"/>
                  <a:ea typeface="Tahoma" panose="020B0604030504040204" pitchFamily="34" charset="0"/>
                  <a:cs typeface="Tahoma" panose="020B0604030504040204" pitchFamily="34" charset="0"/>
                </a:rPr>
                <a:t>STEP</a:t>
              </a:r>
            </a:p>
          </p:txBody>
        </p:sp>
      </p:grpSp>
      <p:grpSp>
        <p:nvGrpSpPr>
          <p:cNvPr id="27" name="그룹 26"/>
          <p:cNvGrpSpPr/>
          <p:nvPr/>
        </p:nvGrpSpPr>
        <p:grpSpPr>
          <a:xfrm>
            <a:off x="7147703" y="3752740"/>
            <a:ext cx="559747" cy="472632"/>
            <a:chOff x="2610290" y="4569005"/>
            <a:chExt cx="705787" cy="595944"/>
          </a:xfrm>
        </p:grpSpPr>
        <p:sp>
          <p:nvSpPr>
            <p:cNvPr id="28" name="Rectangle 3"/>
            <p:cNvSpPr txBox="1">
              <a:spLocks noChangeArrowheads="1"/>
            </p:cNvSpPr>
            <p:nvPr/>
          </p:nvSpPr>
          <p:spPr bwMode="auto">
            <a:xfrm>
              <a:off x="2610290" y="4677338"/>
              <a:ext cx="658162" cy="487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</a:defRPr>
              </a:lvl9pPr>
            </a:lstStyle>
            <a:p>
              <a:pPr algn="ctr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2800" b="1">
                  <a:solidFill>
                    <a:schemeClr val="bg1"/>
                  </a:solidFill>
                  <a:latin typeface="Calibri" panose="020F0502020204030204" charset="0"/>
                  <a:ea typeface="Tahoma" panose="020B0604030504040204" pitchFamily="34" charset="0"/>
                  <a:cs typeface="Tahoma" panose="020B0604030504040204" pitchFamily="34" charset="0"/>
                </a:rPr>
                <a:t>04</a:t>
              </a:r>
            </a:p>
          </p:txBody>
        </p:sp>
        <p:sp>
          <p:nvSpPr>
            <p:cNvPr id="29" name="Rectangle 3"/>
            <p:cNvSpPr txBox="1">
              <a:spLocks noChangeArrowheads="1"/>
            </p:cNvSpPr>
            <p:nvPr/>
          </p:nvSpPr>
          <p:spPr bwMode="auto">
            <a:xfrm>
              <a:off x="2657915" y="4569005"/>
              <a:ext cx="658162" cy="208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</a:defRPr>
              </a:lvl9pPr>
            </a:lstStyle>
            <a:p>
              <a:pPr algn="ctr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1200" b="1">
                  <a:solidFill>
                    <a:schemeClr val="bg1"/>
                  </a:solidFill>
                  <a:latin typeface="Calibri" panose="020F0502020204030204" charset="0"/>
                  <a:ea typeface="Tahoma" panose="020B0604030504040204" pitchFamily="34" charset="0"/>
                  <a:cs typeface="Tahoma" panose="020B0604030504040204" pitchFamily="34" charset="0"/>
                </a:rPr>
                <a:t>STEP</a:t>
              </a:r>
            </a:p>
          </p:txBody>
        </p:sp>
      </p:grpSp>
      <p:grpSp>
        <p:nvGrpSpPr>
          <p:cNvPr id="30" name="그룹 29"/>
          <p:cNvGrpSpPr/>
          <p:nvPr/>
        </p:nvGrpSpPr>
        <p:grpSpPr>
          <a:xfrm>
            <a:off x="7075487" y="2642288"/>
            <a:ext cx="574856" cy="472632"/>
            <a:chOff x="2543615" y="4569005"/>
            <a:chExt cx="724837" cy="595944"/>
          </a:xfrm>
        </p:grpSpPr>
        <p:sp>
          <p:nvSpPr>
            <p:cNvPr id="31" name="Rectangle 3"/>
            <p:cNvSpPr txBox="1">
              <a:spLocks noChangeArrowheads="1"/>
            </p:cNvSpPr>
            <p:nvPr/>
          </p:nvSpPr>
          <p:spPr bwMode="auto">
            <a:xfrm>
              <a:off x="2610290" y="4677338"/>
              <a:ext cx="658162" cy="487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</a:defRPr>
              </a:lvl9pPr>
            </a:lstStyle>
            <a:p>
              <a:pPr algn="ctr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2800" b="1">
                  <a:solidFill>
                    <a:schemeClr val="bg1"/>
                  </a:solidFill>
                  <a:latin typeface="Calibri" panose="020F0502020204030204" charset="0"/>
                  <a:ea typeface="Tahoma" panose="020B0604030504040204" pitchFamily="34" charset="0"/>
                  <a:cs typeface="Tahoma" panose="020B0604030504040204" pitchFamily="34" charset="0"/>
                </a:rPr>
                <a:t>05</a:t>
              </a:r>
            </a:p>
          </p:txBody>
        </p:sp>
        <p:sp>
          <p:nvSpPr>
            <p:cNvPr id="32" name="Rectangle 3"/>
            <p:cNvSpPr txBox="1">
              <a:spLocks noChangeArrowheads="1"/>
            </p:cNvSpPr>
            <p:nvPr/>
          </p:nvSpPr>
          <p:spPr bwMode="auto">
            <a:xfrm>
              <a:off x="2543615" y="4569005"/>
              <a:ext cx="658162" cy="208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</a:defRPr>
              </a:lvl9pPr>
            </a:lstStyle>
            <a:p>
              <a:pPr algn="ctr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1200" b="1">
                  <a:solidFill>
                    <a:schemeClr val="bg1"/>
                  </a:solidFill>
                  <a:latin typeface="Calibri" panose="020F0502020204030204" charset="0"/>
                  <a:ea typeface="Tahoma" panose="020B0604030504040204" pitchFamily="34" charset="0"/>
                  <a:cs typeface="Tahoma" panose="020B0604030504040204" pitchFamily="34" charset="0"/>
                </a:rPr>
                <a:t>STEP</a:t>
              </a:r>
            </a:p>
          </p:txBody>
        </p:sp>
      </p:grpSp>
      <p:grpSp>
        <p:nvGrpSpPr>
          <p:cNvPr id="62" name="그룹 61"/>
          <p:cNvGrpSpPr/>
          <p:nvPr/>
        </p:nvGrpSpPr>
        <p:grpSpPr>
          <a:xfrm>
            <a:off x="6766448" y="3148762"/>
            <a:ext cx="540491" cy="322660"/>
            <a:chOff x="6841163" y="3752382"/>
            <a:chExt cx="681506" cy="406844"/>
          </a:xfrm>
        </p:grpSpPr>
        <p:sp>
          <p:nvSpPr>
            <p:cNvPr id="63" name="Freeform 9"/>
            <p:cNvSpPr/>
            <p:nvPr/>
          </p:nvSpPr>
          <p:spPr bwMode="auto">
            <a:xfrm>
              <a:off x="6841163" y="3934778"/>
              <a:ext cx="328040" cy="224448"/>
            </a:xfrm>
            <a:custGeom>
              <a:avLst/>
              <a:gdLst>
                <a:gd name="T0" fmla="*/ 602 w 722"/>
                <a:gd name="T1" fmla="*/ 166 h 494"/>
                <a:gd name="T2" fmla="*/ 586 w 722"/>
                <a:gd name="T3" fmla="*/ 132 h 494"/>
                <a:gd name="T4" fmla="*/ 566 w 722"/>
                <a:gd name="T5" fmla="*/ 100 h 494"/>
                <a:gd name="T6" fmla="*/ 540 w 722"/>
                <a:gd name="T7" fmla="*/ 70 h 494"/>
                <a:gd name="T8" fmla="*/ 512 w 722"/>
                <a:gd name="T9" fmla="*/ 46 h 494"/>
                <a:gd name="T10" fmla="*/ 480 w 722"/>
                <a:gd name="T11" fmla="*/ 26 h 494"/>
                <a:gd name="T12" fmla="*/ 444 w 722"/>
                <a:gd name="T13" fmla="*/ 12 h 494"/>
                <a:gd name="T14" fmla="*/ 406 w 722"/>
                <a:gd name="T15" fmla="*/ 2 h 494"/>
                <a:gd name="T16" fmla="*/ 366 w 722"/>
                <a:gd name="T17" fmla="*/ 0 h 494"/>
                <a:gd name="T18" fmla="*/ 348 w 722"/>
                <a:gd name="T19" fmla="*/ 0 h 494"/>
                <a:gd name="T20" fmla="*/ 312 w 722"/>
                <a:gd name="T21" fmla="*/ 6 h 494"/>
                <a:gd name="T22" fmla="*/ 278 w 722"/>
                <a:gd name="T23" fmla="*/ 16 h 494"/>
                <a:gd name="T24" fmla="*/ 246 w 722"/>
                <a:gd name="T25" fmla="*/ 30 h 494"/>
                <a:gd name="T26" fmla="*/ 218 w 722"/>
                <a:gd name="T27" fmla="*/ 50 h 494"/>
                <a:gd name="T28" fmla="*/ 192 w 722"/>
                <a:gd name="T29" fmla="*/ 72 h 494"/>
                <a:gd name="T30" fmla="*/ 168 w 722"/>
                <a:gd name="T31" fmla="*/ 98 h 494"/>
                <a:gd name="T32" fmla="*/ 150 w 722"/>
                <a:gd name="T33" fmla="*/ 128 h 494"/>
                <a:gd name="T34" fmla="*/ 142 w 722"/>
                <a:gd name="T35" fmla="*/ 144 h 494"/>
                <a:gd name="T36" fmla="*/ 114 w 722"/>
                <a:gd name="T37" fmla="*/ 146 h 494"/>
                <a:gd name="T38" fmla="*/ 86 w 722"/>
                <a:gd name="T39" fmla="*/ 156 h 494"/>
                <a:gd name="T40" fmla="*/ 62 w 722"/>
                <a:gd name="T41" fmla="*/ 170 h 494"/>
                <a:gd name="T42" fmla="*/ 42 w 722"/>
                <a:gd name="T43" fmla="*/ 188 h 494"/>
                <a:gd name="T44" fmla="*/ 24 w 722"/>
                <a:gd name="T45" fmla="*/ 210 h 494"/>
                <a:gd name="T46" fmla="*/ 12 w 722"/>
                <a:gd name="T47" fmla="*/ 234 h 494"/>
                <a:gd name="T48" fmla="*/ 4 w 722"/>
                <a:gd name="T49" fmla="*/ 260 h 494"/>
                <a:gd name="T50" fmla="*/ 0 w 722"/>
                <a:gd name="T51" fmla="*/ 290 h 494"/>
                <a:gd name="T52" fmla="*/ 2 w 722"/>
                <a:gd name="T53" fmla="*/ 304 h 494"/>
                <a:gd name="T54" fmla="*/ 8 w 722"/>
                <a:gd name="T55" fmla="*/ 334 h 494"/>
                <a:gd name="T56" fmla="*/ 18 w 722"/>
                <a:gd name="T57" fmla="*/ 360 h 494"/>
                <a:gd name="T58" fmla="*/ 34 w 722"/>
                <a:gd name="T59" fmla="*/ 384 h 494"/>
                <a:gd name="T60" fmla="*/ 54 w 722"/>
                <a:gd name="T61" fmla="*/ 402 h 494"/>
                <a:gd name="T62" fmla="*/ 78 w 722"/>
                <a:gd name="T63" fmla="*/ 418 h 494"/>
                <a:gd name="T64" fmla="*/ 104 w 722"/>
                <a:gd name="T65" fmla="*/ 430 h 494"/>
                <a:gd name="T66" fmla="*/ 132 w 722"/>
                <a:gd name="T67" fmla="*/ 436 h 494"/>
                <a:gd name="T68" fmla="*/ 148 w 722"/>
                <a:gd name="T69" fmla="*/ 436 h 494"/>
                <a:gd name="T70" fmla="*/ 198 w 722"/>
                <a:gd name="T71" fmla="*/ 428 h 494"/>
                <a:gd name="T72" fmla="*/ 214 w 722"/>
                <a:gd name="T73" fmla="*/ 442 h 494"/>
                <a:gd name="T74" fmla="*/ 254 w 722"/>
                <a:gd name="T75" fmla="*/ 468 h 494"/>
                <a:gd name="T76" fmla="*/ 296 w 722"/>
                <a:gd name="T77" fmla="*/ 484 h 494"/>
                <a:gd name="T78" fmla="*/ 342 w 722"/>
                <a:gd name="T79" fmla="*/ 494 h 494"/>
                <a:gd name="T80" fmla="*/ 366 w 722"/>
                <a:gd name="T81" fmla="*/ 494 h 494"/>
                <a:gd name="T82" fmla="*/ 414 w 722"/>
                <a:gd name="T83" fmla="*/ 490 h 494"/>
                <a:gd name="T84" fmla="*/ 460 w 722"/>
                <a:gd name="T85" fmla="*/ 476 h 494"/>
                <a:gd name="T86" fmla="*/ 500 w 722"/>
                <a:gd name="T87" fmla="*/ 456 h 494"/>
                <a:gd name="T88" fmla="*/ 536 w 722"/>
                <a:gd name="T89" fmla="*/ 428 h 494"/>
                <a:gd name="T90" fmla="*/ 560 w 722"/>
                <a:gd name="T91" fmla="*/ 434 h 494"/>
                <a:gd name="T92" fmla="*/ 586 w 722"/>
                <a:gd name="T93" fmla="*/ 436 h 494"/>
                <a:gd name="T94" fmla="*/ 600 w 722"/>
                <a:gd name="T95" fmla="*/ 436 h 494"/>
                <a:gd name="T96" fmla="*/ 626 w 722"/>
                <a:gd name="T97" fmla="*/ 430 h 494"/>
                <a:gd name="T98" fmla="*/ 652 w 722"/>
                <a:gd name="T99" fmla="*/ 420 h 494"/>
                <a:gd name="T100" fmla="*/ 672 w 722"/>
                <a:gd name="T101" fmla="*/ 406 h 494"/>
                <a:gd name="T102" fmla="*/ 690 w 722"/>
                <a:gd name="T103" fmla="*/ 388 h 494"/>
                <a:gd name="T104" fmla="*/ 706 w 722"/>
                <a:gd name="T105" fmla="*/ 366 h 494"/>
                <a:gd name="T106" fmla="*/ 716 w 722"/>
                <a:gd name="T107" fmla="*/ 342 h 494"/>
                <a:gd name="T108" fmla="*/ 722 w 722"/>
                <a:gd name="T109" fmla="*/ 314 h 494"/>
                <a:gd name="T110" fmla="*/ 722 w 722"/>
                <a:gd name="T111" fmla="*/ 302 h 494"/>
                <a:gd name="T112" fmla="*/ 720 w 722"/>
                <a:gd name="T113" fmla="*/ 276 h 494"/>
                <a:gd name="T114" fmla="*/ 702 w 722"/>
                <a:gd name="T115" fmla="*/ 230 h 494"/>
                <a:gd name="T116" fmla="*/ 670 w 722"/>
                <a:gd name="T117" fmla="*/ 194 h 494"/>
                <a:gd name="T118" fmla="*/ 626 w 722"/>
                <a:gd name="T119" fmla="*/ 172 h 494"/>
                <a:gd name="T120" fmla="*/ 602 w 722"/>
                <a:gd name="T121" fmla="*/ 166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22" h="494">
                  <a:moveTo>
                    <a:pt x="602" y="166"/>
                  </a:moveTo>
                  <a:lnTo>
                    <a:pt x="602" y="166"/>
                  </a:lnTo>
                  <a:lnTo>
                    <a:pt x="594" y="148"/>
                  </a:lnTo>
                  <a:lnTo>
                    <a:pt x="586" y="132"/>
                  </a:lnTo>
                  <a:lnTo>
                    <a:pt x="576" y="116"/>
                  </a:lnTo>
                  <a:lnTo>
                    <a:pt x="566" y="100"/>
                  </a:lnTo>
                  <a:lnTo>
                    <a:pt x="554" y="84"/>
                  </a:lnTo>
                  <a:lnTo>
                    <a:pt x="540" y="70"/>
                  </a:lnTo>
                  <a:lnTo>
                    <a:pt x="528" y="58"/>
                  </a:lnTo>
                  <a:lnTo>
                    <a:pt x="512" y="46"/>
                  </a:lnTo>
                  <a:lnTo>
                    <a:pt x="496" y="36"/>
                  </a:lnTo>
                  <a:lnTo>
                    <a:pt x="480" y="26"/>
                  </a:lnTo>
                  <a:lnTo>
                    <a:pt x="462" y="18"/>
                  </a:lnTo>
                  <a:lnTo>
                    <a:pt x="444" y="12"/>
                  </a:lnTo>
                  <a:lnTo>
                    <a:pt x="426" y="6"/>
                  </a:lnTo>
                  <a:lnTo>
                    <a:pt x="406" y="2"/>
                  </a:lnTo>
                  <a:lnTo>
                    <a:pt x="388" y="0"/>
                  </a:lnTo>
                  <a:lnTo>
                    <a:pt x="366" y="0"/>
                  </a:lnTo>
                  <a:lnTo>
                    <a:pt x="366" y="0"/>
                  </a:lnTo>
                  <a:lnTo>
                    <a:pt x="348" y="0"/>
                  </a:lnTo>
                  <a:lnTo>
                    <a:pt x="330" y="2"/>
                  </a:lnTo>
                  <a:lnTo>
                    <a:pt x="312" y="6"/>
                  </a:lnTo>
                  <a:lnTo>
                    <a:pt x="296" y="10"/>
                  </a:lnTo>
                  <a:lnTo>
                    <a:pt x="278" y="16"/>
                  </a:lnTo>
                  <a:lnTo>
                    <a:pt x="262" y="22"/>
                  </a:lnTo>
                  <a:lnTo>
                    <a:pt x="246" y="30"/>
                  </a:lnTo>
                  <a:lnTo>
                    <a:pt x="232" y="40"/>
                  </a:lnTo>
                  <a:lnTo>
                    <a:pt x="218" y="50"/>
                  </a:lnTo>
                  <a:lnTo>
                    <a:pt x="204" y="60"/>
                  </a:lnTo>
                  <a:lnTo>
                    <a:pt x="192" y="72"/>
                  </a:lnTo>
                  <a:lnTo>
                    <a:pt x="180" y="84"/>
                  </a:lnTo>
                  <a:lnTo>
                    <a:pt x="168" y="98"/>
                  </a:lnTo>
                  <a:lnTo>
                    <a:pt x="158" y="112"/>
                  </a:lnTo>
                  <a:lnTo>
                    <a:pt x="150" y="128"/>
                  </a:lnTo>
                  <a:lnTo>
                    <a:pt x="142" y="144"/>
                  </a:lnTo>
                  <a:lnTo>
                    <a:pt x="142" y="144"/>
                  </a:lnTo>
                  <a:lnTo>
                    <a:pt x="128" y="144"/>
                  </a:lnTo>
                  <a:lnTo>
                    <a:pt x="114" y="146"/>
                  </a:lnTo>
                  <a:lnTo>
                    <a:pt x="100" y="150"/>
                  </a:lnTo>
                  <a:lnTo>
                    <a:pt x="86" y="156"/>
                  </a:lnTo>
                  <a:lnTo>
                    <a:pt x="74" y="162"/>
                  </a:lnTo>
                  <a:lnTo>
                    <a:pt x="62" y="170"/>
                  </a:lnTo>
                  <a:lnTo>
                    <a:pt x="52" y="178"/>
                  </a:lnTo>
                  <a:lnTo>
                    <a:pt x="42" y="188"/>
                  </a:lnTo>
                  <a:lnTo>
                    <a:pt x="32" y="198"/>
                  </a:lnTo>
                  <a:lnTo>
                    <a:pt x="24" y="210"/>
                  </a:lnTo>
                  <a:lnTo>
                    <a:pt x="18" y="222"/>
                  </a:lnTo>
                  <a:lnTo>
                    <a:pt x="12" y="234"/>
                  </a:lnTo>
                  <a:lnTo>
                    <a:pt x="6" y="246"/>
                  </a:lnTo>
                  <a:lnTo>
                    <a:pt x="4" y="260"/>
                  </a:lnTo>
                  <a:lnTo>
                    <a:pt x="2" y="276"/>
                  </a:lnTo>
                  <a:lnTo>
                    <a:pt x="0" y="290"/>
                  </a:lnTo>
                  <a:lnTo>
                    <a:pt x="0" y="290"/>
                  </a:lnTo>
                  <a:lnTo>
                    <a:pt x="2" y="304"/>
                  </a:lnTo>
                  <a:lnTo>
                    <a:pt x="4" y="320"/>
                  </a:lnTo>
                  <a:lnTo>
                    <a:pt x="8" y="334"/>
                  </a:lnTo>
                  <a:lnTo>
                    <a:pt x="12" y="346"/>
                  </a:lnTo>
                  <a:lnTo>
                    <a:pt x="18" y="360"/>
                  </a:lnTo>
                  <a:lnTo>
                    <a:pt x="26" y="372"/>
                  </a:lnTo>
                  <a:lnTo>
                    <a:pt x="34" y="384"/>
                  </a:lnTo>
                  <a:lnTo>
                    <a:pt x="44" y="394"/>
                  </a:lnTo>
                  <a:lnTo>
                    <a:pt x="54" y="402"/>
                  </a:lnTo>
                  <a:lnTo>
                    <a:pt x="66" y="412"/>
                  </a:lnTo>
                  <a:lnTo>
                    <a:pt x="78" y="418"/>
                  </a:lnTo>
                  <a:lnTo>
                    <a:pt x="90" y="424"/>
                  </a:lnTo>
                  <a:lnTo>
                    <a:pt x="104" y="430"/>
                  </a:lnTo>
                  <a:lnTo>
                    <a:pt x="118" y="434"/>
                  </a:lnTo>
                  <a:lnTo>
                    <a:pt x="132" y="436"/>
                  </a:lnTo>
                  <a:lnTo>
                    <a:pt x="148" y="436"/>
                  </a:lnTo>
                  <a:lnTo>
                    <a:pt x="148" y="436"/>
                  </a:lnTo>
                  <a:lnTo>
                    <a:pt x="174" y="434"/>
                  </a:lnTo>
                  <a:lnTo>
                    <a:pt x="198" y="428"/>
                  </a:lnTo>
                  <a:lnTo>
                    <a:pt x="198" y="428"/>
                  </a:lnTo>
                  <a:lnTo>
                    <a:pt x="214" y="442"/>
                  </a:lnTo>
                  <a:lnTo>
                    <a:pt x="234" y="456"/>
                  </a:lnTo>
                  <a:lnTo>
                    <a:pt x="254" y="468"/>
                  </a:lnTo>
                  <a:lnTo>
                    <a:pt x="274" y="476"/>
                  </a:lnTo>
                  <a:lnTo>
                    <a:pt x="296" y="484"/>
                  </a:lnTo>
                  <a:lnTo>
                    <a:pt x="320" y="490"/>
                  </a:lnTo>
                  <a:lnTo>
                    <a:pt x="342" y="494"/>
                  </a:lnTo>
                  <a:lnTo>
                    <a:pt x="366" y="494"/>
                  </a:lnTo>
                  <a:lnTo>
                    <a:pt x="366" y="494"/>
                  </a:lnTo>
                  <a:lnTo>
                    <a:pt x="392" y="494"/>
                  </a:lnTo>
                  <a:lnTo>
                    <a:pt x="414" y="490"/>
                  </a:lnTo>
                  <a:lnTo>
                    <a:pt x="438" y="484"/>
                  </a:lnTo>
                  <a:lnTo>
                    <a:pt x="460" y="476"/>
                  </a:lnTo>
                  <a:lnTo>
                    <a:pt x="480" y="466"/>
                  </a:lnTo>
                  <a:lnTo>
                    <a:pt x="500" y="456"/>
                  </a:lnTo>
                  <a:lnTo>
                    <a:pt x="520" y="442"/>
                  </a:lnTo>
                  <a:lnTo>
                    <a:pt x="536" y="428"/>
                  </a:lnTo>
                  <a:lnTo>
                    <a:pt x="536" y="428"/>
                  </a:lnTo>
                  <a:lnTo>
                    <a:pt x="560" y="434"/>
                  </a:lnTo>
                  <a:lnTo>
                    <a:pt x="574" y="436"/>
                  </a:lnTo>
                  <a:lnTo>
                    <a:pt x="586" y="436"/>
                  </a:lnTo>
                  <a:lnTo>
                    <a:pt x="586" y="436"/>
                  </a:lnTo>
                  <a:lnTo>
                    <a:pt x="600" y="436"/>
                  </a:lnTo>
                  <a:lnTo>
                    <a:pt x="614" y="434"/>
                  </a:lnTo>
                  <a:lnTo>
                    <a:pt x="626" y="430"/>
                  </a:lnTo>
                  <a:lnTo>
                    <a:pt x="640" y="426"/>
                  </a:lnTo>
                  <a:lnTo>
                    <a:pt x="652" y="420"/>
                  </a:lnTo>
                  <a:lnTo>
                    <a:pt x="662" y="414"/>
                  </a:lnTo>
                  <a:lnTo>
                    <a:pt x="672" y="406"/>
                  </a:lnTo>
                  <a:lnTo>
                    <a:pt x="682" y="396"/>
                  </a:lnTo>
                  <a:lnTo>
                    <a:pt x="690" y="388"/>
                  </a:lnTo>
                  <a:lnTo>
                    <a:pt x="698" y="376"/>
                  </a:lnTo>
                  <a:lnTo>
                    <a:pt x="706" y="366"/>
                  </a:lnTo>
                  <a:lnTo>
                    <a:pt x="712" y="354"/>
                  </a:lnTo>
                  <a:lnTo>
                    <a:pt x="716" y="342"/>
                  </a:lnTo>
                  <a:lnTo>
                    <a:pt x="720" y="328"/>
                  </a:lnTo>
                  <a:lnTo>
                    <a:pt x="722" y="314"/>
                  </a:lnTo>
                  <a:lnTo>
                    <a:pt x="722" y="302"/>
                  </a:lnTo>
                  <a:lnTo>
                    <a:pt x="722" y="302"/>
                  </a:lnTo>
                  <a:lnTo>
                    <a:pt x="722" y="288"/>
                  </a:lnTo>
                  <a:lnTo>
                    <a:pt x="720" y="276"/>
                  </a:lnTo>
                  <a:lnTo>
                    <a:pt x="712" y="252"/>
                  </a:lnTo>
                  <a:lnTo>
                    <a:pt x="702" y="230"/>
                  </a:lnTo>
                  <a:lnTo>
                    <a:pt x="686" y="210"/>
                  </a:lnTo>
                  <a:lnTo>
                    <a:pt x="670" y="194"/>
                  </a:lnTo>
                  <a:lnTo>
                    <a:pt x="648" y="180"/>
                  </a:lnTo>
                  <a:lnTo>
                    <a:pt x="626" y="172"/>
                  </a:lnTo>
                  <a:lnTo>
                    <a:pt x="602" y="166"/>
                  </a:lnTo>
                  <a:lnTo>
                    <a:pt x="602" y="166"/>
                  </a:lnTo>
                  <a:close/>
                </a:path>
              </a:pathLst>
            </a:custGeom>
            <a:noFill/>
            <a:ln w="9525">
              <a:solidFill>
                <a:schemeClr val="tx1">
                  <a:lumMod val="75000"/>
                  <a:lumOff val="25000"/>
                </a:schemeClr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2000"/>
            </a:p>
          </p:txBody>
        </p:sp>
        <p:sp>
          <p:nvSpPr>
            <p:cNvPr id="64" name="Freeform 9"/>
            <p:cNvSpPr/>
            <p:nvPr/>
          </p:nvSpPr>
          <p:spPr bwMode="auto">
            <a:xfrm>
              <a:off x="7309889" y="3752382"/>
              <a:ext cx="212780" cy="145586"/>
            </a:xfrm>
            <a:custGeom>
              <a:avLst/>
              <a:gdLst>
                <a:gd name="T0" fmla="*/ 602 w 722"/>
                <a:gd name="T1" fmla="*/ 166 h 494"/>
                <a:gd name="T2" fmla="*/ 586 w 722"/>
                <a:gd name="T3" fmla="*/ 132 h 494"/>
                <a:gd name="T4" fmla="*/ 566 w 722"/>
                <a:gd name="T5" fmla="*/ 100 h 494"/>
                <a:gd name="T6" fmla="*/ 540 w 722"/>
                <a:gd name="T7" fmla="*/ 70 h 494"/>
                <a:gd name="T8" fmla="*/ 512 w 722"/>
                <a:gd name="T9" fmla="*/ 46 h 494"/>
                <a:gd name="T10" fmla="*/ 480 w 722"/>
                <a:gd name="T11" fmla="*/ 26 h 494"/>
                <a:gd name="T12" fmla="*/ 444 w 722"/>
                <a:gd name="T13" fmla="*/ 12 h 494"/>
                <a:gd name="T14" fmla="*/ 406 w 722"/>
                <a:gd name="T15" fmla="*/ 2 h 494"/>
                <a:gd name="T16" fmla="*/ 366 w 722"/>
                <a:gd name="T17" fmla="*/ 0 h 494"/>
                <a:gd name="T18" fmla="*/ 348 w 722"/>
                <a:gd name="T19" fmla="*/ 0 h 494"/>
                <a:gd name="T20" fmla="*/ 312 w 722"/>
                <a:gd name="T21" fmla="*/ 6 h 494"/>
                <a:gd name="T22" fmla="*/ 278 w 722"/>
                <a:gd name="T23" fmla="*/ 16 h 494"/>
                <a:gd name="T24" fmla="*/ 246 w 722"/>
                <a:gd name="T25" fmla="*/ 30 h 494"/>
                <a:gd name="T26" fmla="*/ 218 w 722"/>
                <a:gd name="T27" fmla="*/ 50 h 494"/>
                <a:gd name="T28" fmla="*/ 192 w 722"/>
                <a:gd name="T29" fmla="*/ 72 h 494"/>
                <a:gd name="T30" fmla="*/ 168 w 722"/>
                <a:gd name="T31" fmla="*/ 98 h 494"/>
                <a:gd name="T32" fmla="*/ 150 w 722"/>
                <a:gd name="T33" fmla="*/ 128 h 494"/>
                <a:gd name="T34" fmla="*/ 142 w 722"/>
                <a:gd name="T35" fmla="*/ 144 h 494"/>
                <a:gd name="T36" fmla="*/ 114 w 722"/>
                <a:gd name="T37" fmla="*/ 146 h 494"/>
                <a:gd name="T38" fmla="*/ 86 w 722"/>
                <a:gd name="T39" fmla="*/ 156 h 494"/>
                <a:gd name="T40" fmla="*/ 62 w 722"/>
                <a:gd name="T41" fmla="*/ 170 h 494"/>
                <a:gd name="T42" fmla="*/ 42 w 722"/>
                <a:gd name="T43" fmla="*/ 188 h 494"/>
                <a:gd name="T44" fmla="*/ 24 w 722"/>
                <a:gd name="T45" fmla="*/ 210 h 494"/>
                <a:gd name="T46" fmla="*/ 12 w 722"/>
                <a:gd name="T47" fmla="*/ 234 h 494"/>
                <a:gd name="T48" fmla="*/ 4 w 722"/>
                <a:gd name="T49" fmla="*/ 260 h 494"/>
                <a:gd name="T50" fmla="*/ 0 w 722"/>
                <a:gd name="T51" fmla="*/ 290 h 494"/>
                <a:gd name="T52" fmla="*/ 2 w 722"/>
                <a:gd name="T53" fmla="*/ 304 h 494"/>
                <a:gd name="T54" fmla="*/ 8 w 722"/>
                <a:gd name="T55" fmla="*/ 334 h 494"/>
                <a:gd name="T56" fmla="*/ 18 w 722"/>
                <a:gd name="T57" fmla="*/ 360 h 494"/>
                <a:gd name="T58" fmla="*/ 34 w 722"/>
                <a:gd name="T59" fmla="*/ 384 h 494"/>
                <a:gd name="T60" fmla="*/ 54 w 722"/>
                <a:gd name="T61" fmla="*/ 402 h 494"/>
                <a:gd name="T62" fmla="*/ 78 w 722"/>
                <a:gd name="T63" fmla="*/ 418 h 494"/>
                <a:gd name="T64" fmla="*/ 104 w 722"/>
                <a:gd name="T65" fmla="*/ 430 h 494"/>
                <a:gd name="T66" fmla="*/ 132 w 722"/>
                <a:gd name="T67" fmla="*/ 436 h 494"/>
                <a:gd name="T68" fmla="*/ 148 w 722"/>
                <a:gd name="T69" fmla="*/ 436 h 494"/>
                <a:gd name="T70" fmla="*/ 198 w 722"/>
                <a:gd name="T71" fmla="*/ 428 h 494"/>
                <a:gd name="T72" fmla="*/ 214 w 722"/>
                <a:gd name="T73" fmla="*/ 442 h 494"/>
                <a:gd name="T74" fmla="*/ 254 w 722"/>
                <a:gd name="T75" fmla="*/ 468 h 494"/>
                <a:gd name="T76" fmla="*/ 296 w 722"/>
                <a:gd name="T77" fmla="*/ 484 h 494"/>
                <a:gd name="T78" fmla="*/ 342 w 722"/>
                <a:gd name="T79" fmla="*/ 494 h 494"/>
                <a:gd name="T80" fmla="*/ 366 w 722"/>
                <a:gd name="T81" fmla="*/ 494 h 494"/>
                <a:gd name="T82" fmla="*/ 414 w 722"/>
                <a:gd name="T83" fmla="*/ 490 h 494"/>
                <a:gd name="T84" fmla="*/ 460 w 722"/>
                <a:gd name="T85" fmla="*/ 476 h 494"/>
                <a:gd name="T86" fmla="*/ 500 w 722"/>
                <a:gd name="T87" fmla="*/ 456 h 494"/>
                <a:gd name="T88" fmla="*/ 536 w 722"/>
                <a:gd name="T89" fmla="*/ 428 h 494"/>
                <a:gd name="T90" fmla="*/ 560 w 722"/>
                <a:gd name="T91" fmla="*/ 434 h 494"/>
                <a:gd name="T92" fmla="*/ 586 w 722"/>
                <a:gd name="T93" fmla="*/ 436 h 494"/>
                <a:gd name="T94" fmla="*/ 600 w 722"/>
                <a:gd name="T95" fmla="*/ 436 h 494"/>
                <a:gd name="T96" fmla="*/ 626 w 722"/>
                <a:gd name="T97" fmla="*/ 430 h 494"/>
                <a:gd name="T98" fmla="*/ 652 w 722"/>
                <a:gd name="T99" fmla="*/ 420 h 494"/>
                <a:gd name="T100" fmla="*/ 672 w 722"/>
                <a:gd name="T101" fmla="*/ 406 h 494"/>
                <a:gd name="T102" fmla="*/ 690 w 722"/>
                <a:gd name="T103" fmla="*/ 388 h 494"/>
                <a:gd name="T104" fmla="*/ 706 w 722"/>
                <a:gd name="T105" fmla="*/ 366 h 494"/>
                <a:gd name="T106" fmla="*/ 716 w 722"/>
                <a:gd name="T107" fmla="*/ 342 h 494"/>
                <a:gd name="T108" fmla="*/ 722 w 722"/>
                <a:gd name="T109" fmla="*/ 314 h 494"/>
                <a:gd name="T110" fmla="*/ 722 w 722"/>
                <a:gd name="T111" fmla="*/ 302 h 494"/>
                <a:gd name="T112" fmla="*/ 720 w 722"/>
                <a:gd name="T113" fmla="*/ 276 h 494"/>
                <a:gd name="T114" fmla="*/ 702 w 722"/>
                <a:gd name="T115" fmla="*/ 230 h 494"/>
                <a:gd name="T116" fmla="*/ 670 w 722"/>
                <a:gd name="T117" fmla="*/ 194 h 494"/>
                <a:gd name="T118" fmla="*/ 626 w 722"/>
                <a:gd name="T119" fmla="*/ 172 h 494"/>
                <a:gd name="T120" fmla="*/ 602 w 722"/>
                <a:gd name="T121" fmla="*/ 166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22" h="494">
                  <a:moveTo>
                    <a:pt x="602" y="166"/>
                  </a:moveTo>
                  <a:lnTo>
                    <a:pt x="602" y="166"/>
                  </a:lnTo>
                  <a:lnTo>
                    <a:pt x="594" y="148"/>
                  </a:lnTo>
                  <a:lnTo>
                    <a:pt x="586" y="132"/>
                  </a:lnTo>
                  <a:lnTo>
                    <a:pt x="576" y="116"/>
                  </a:lnTo>
                  <a:lnTo>
                    <a:pt x="566" y="100"/>
                  </a:lnTo>
                  <a:lnTo>
                    <a:pt x="554" y="84"/>
                  </a:lnTo>
                  <a:lnTo>
                    <a:pt x="540" y="70"/>
                  </a:lnTo>
                  <a:lnTo>
                    <a:pt x="528" y="58"/>
                  </a:lnTo>
                  <a:lnTo>
                    <a:pt x="512" y="46"/>
                  </a:lnTo>
                  <a:lnTo>
                    <a:pt x="496" y="36"/>
                  </a:lnTo>
                  <a:lnTo>
                    <a:pt x="480" y="26"/>
                  </a:lnTo>
                  <a:lnTo>
                    <a:pt x="462" y="18"/>
                  </a:lnTo>
                  <a:lnTo>
                    <a:pt x="444" y="12"/>
                  </a:lnTo>
                  <a:lnTo>
                    <a:pt x="426" y="6"/>
                  </a:lnTo>
                  <a:lnTo>
                    <a:pt x="406" y="2"/>
                  </a:lnTo>
                  <a:lnTo>
                    <a:pt x="388" y="0"/>
                  </a:lnTo>
                  <a:lnTo>
                    <a:pt x="366" y="0"/>
                  </a:lnTo>
                  <a:lnTo>
                    <a:pt x="366" y="0"/>
                  </a:lnTo>
                  <a:lnTo>
                    <a:pt x="348" y="0"/>
                  </a:lnTo>
                  <a:lnTo>
                    <a:pt x="330" y="2"/>
                  </a:lnTo>
                  <a:lnTo>
                    <a:pt x="312" y="6"/>
                  </a:lnTo>
                  <a:lnTo>
                    <a:pt x="296" y="10"/>
                  </a:lnTo>
                  <a:lnTo>
                    <a:pt x="278" y="16"/>
                  </a:lnTo>
                  <a:lnTo>
                    <a:pt x="262" y="22"/>
                  </a:lnTo>
                  <a:lnTo>
                    <a:pt x="246" y="30"/>
                  </a:lnTo>
                  <a:lnTo>
                    <a:pt x="232" y="40"/>
                  </a:lnTo>
                  <a:lnTo>
                    <a:pt x="218" y="50"/>
                  </a:lnTo>
                  <a:lnTo>
                    <a:pt x="204" y="60"/>
                  </a:lnTo>
                  <a:lnTo>
                    <a:pt x="192" y="72"/>
                  </a:lnTo>
                  <a:lnTo>
                    <a:pt x="180" y="84"/>
                  </a:lnTo>
                  <a:lnTo>
                    <a:pt x="168" y="98"/>
                  </a:lnTo>
                  <a:lnTo>
                    <a:pt x="158" y="112"/>
                  </a:lnTo>
                  <a:lnTo>
                    <a:pt x="150" y="128"/>
                  </a:lnTo>
                  <a:lnTo>
                    <a:pt x="142" y="144"/>
                  </a:lnTo>
                  <a:lnTo>
                    <a:pt x="142" y="144"/>
                  </a:lnTo>
                  <a:lnTo>
                    <a:pt x="128" y="144"/>
                  </a:lnTo>
                  <a:lnTo>
                    <a:pt x="114" y="146"/>
                  </a:lnTo>
                  <a:lnTo>
                    <a:pt x="100" y="150"/>
                  </a:lnTo>
                  <a:lnTo>
                    <a:pt x="86" y="156"/>
                  </a:lnTo>
                  <a:lnTo>
                    <a:pt x="74" y="162"/>
                  </a:lnTo>
                  <a:lnTo>
                    <a:pt x="62" y="170"/>
                  </a:lnTo>
                  <a:lnTo>
                    <a:pt x="52" y="178"/>
                  </a:lnTo>
                  <a:lnTo>
                    <a:pt x="42" y="188"/>
                  </a:lnTo>
                  <a:lnTo>
                    <a:pt x="32" y="198"/>
                  </a:lnTo>
                  <a:lnTo>
                    <a:pt x="24" y="210"/>
                  </a:lnTo>
                  <a:lnTo>
                    <a:pt x="18" y="222"/>
                  </a:lnTo>
                  <a:lnTo>
                    <a:pt x="12" y="234"/>
                  </a:lnTo>
                  <a:lnTo>
                    <a:pt x="6" y="246"/>
                  </a:lnTo>
                  <a:lnTo>
                    <a:pt x="4" y="260"/>
                  </a:lnTo>
                  <a:lnTo>
                    <a:pt x="2" y="276"/>
                  </a:lnTo>
                  <a:lnTo>
                    <a:pt x="0" y="290"/>
                  </a:lnTo>
                  <a:lnTo>
                    <a:pt x="0" y="290"/>
                  </a:lnTo>
                  <a:lnTo>
                    <a:pt x="2" y="304"/>
                  </a:lnTo>
                  <a:lnTo>
                    <a:pt x="4" y="320"/>
                  </a:lnTo>
                  <a:lnTo>
                    <a:pt x="8" y="334"/>
                  </a:lnTo>
                  <a:lnTo>
                    <a:pt x="12" y="346"/>
                  </a:lnTo>
                  <a:lnTo>
                    <a:pt x="18" y="360"/>
                  </a:lnTo>
                  <a:lnTo>
                    <a:pt x="26" y="372"/>
                  </a:lnTo>
                  <a:lnTo>
                    <a:pt x="34" y="384"/>
                  </a:lnTo>
                  <a:lnTo>
                    <a:pt x="44" y="394"/>
                  </a:lnTo>
                  <a:lnTo>
                    <a:pt x="54" y="402"/>
                  </a:lnTo>
                  <a:lnTo>
                    <a:pt x="66" y="412"/>
                  </a:lnTo>
                  <a:lnTo>
                    <a:pt x="78" y="418"/>
                  </a:lnTo>
                  <a:lnTo>
                    <a:pt x="90" y="424"/>
                  </a:lnTo>
                  <a:lnTo>
                    <a:pt x="104" y="430"/>
                  </a:lnTo>
                  <a:lnTo>
                    <a:pt x="118" y="434"/>
                  </a:lnTo>
                  <a:lnTo>
                    <a:pt x="132" y="436"/>
                  </a:lnTo>
                  <a:lnTo>
                    <a:pt x="148" y="436"/>
                  </a:lnTo>
                  <a:lnTo>
                    <a:pt x="148" y="436"/>
                  </a:lnTo>
                  <a:lnTo>
                    <a:pt x="174" y="434"/>
                  </a:lnTo>
                  <a:lnTo>
                    <a:pt x="198" y="428"/>
                  </a:lnTo>
                  <a:lnTo>
                    <a:pt x="198" y="428"/>
                  </a:lnTo>
                  <a:lnTo>
                    <a:pt x="214" y="442"/>
                  </a:lnTo>
                  <a:lnTo>
                    <a:pt x="234" y="456"/>
                  </a:lnTo>
                  <a:lnTo>
                    <a:pt x="254" y="468"/>
                  </a:lnTo>
                  <a:lnTo>
                    <a:pt x="274" y="476"/>
                  </a:lnTo>
                  <a:lnTo>
                    <a:pt x="296" y="484"/>
                  </a:lnTo>
                  <a:lnTo>
                    <a:pt x="320" y="490"/>
                  </a:lnTo>
                  <a:lnTo>
                    <a:pt x="342" y="494"/>
                  </a:lnTo>
                  <a:lnTo>
                    <a:pt x="366" y="494"/>
                  </a:lnTo>
                  <a:lnTo>
                    <a:pt x="366" y="494"/>
                  </a:lnTo>
                  <a:lnTo>
                    <a:pt x="392" y="494"/>
                  </a:lnTo>
                  <a:lnTo>
                    <a:pt x="414" y="490"/>
                  </a:lnTo>
                  <a:lnTo>
                    <a:pt x="438" y="484"/>
                  </a:lnTo>
                  <a:lnTo>
                    <a:pt x="460" y="476"/>
                  </a:lnTo>
                  <a:lnTo>
                    <a:pt x="480" y="466"/>
                  </a:lnTo>
                  <a:lnTo>
                    <a:pt x="500" y="456"/>
                  </a:lnTo>
                  <a:lnTo>
                    <a:pt x="520" y="442"/>
                  </a:lnTo>
                  <a:lnTo>
                    <a:pt x="536" y="428"/>
                  </a:lnTo>
                  <a:lnTo>
                    <a:pt x="536" y="428"/>
                  </a:lnTo>
                  <a:lnTo>
                    <a:pt x="560" y="434"/>
                  </a:lnTo>
                  <a:lnTo>
                    <a:pt x="574" y="436"/>
                  </a:lnTo>
                  <a:lnTo>
                    <a:pt x="586" y="436"/>
                  </a:lnTo>
                  <a:lnTo>
                    <a:pt x="586" y="436"/>
                  </a:lnTo>
                  <a:lnTo>
                    <a:pt x="600" y="436"/>
                  </a:lnTo>
                  <a:lnTo>
                    <a:pt x="614" y="434"/>
                  </a:lnTo>
                  <a:lnTo>
                    <a:pt x="626" y="430"/>
                  </a:lnTo>
                  <a:lnTo>
                    <a:pt x="640" y="426"/>
                  </a:lnTo>
                  <a:lnTo>
                    <a:pt x="652" y="420"/>
                  </a:lnTo>
                  <a:lnTo>
                    <a:pt x="662" y="414"/>
                  </a:lnTo>
                  <a:lnTo>
                    <a:pt x="672" y="406"/>
                  </a:lnTo>
                  <a:lnTo>
                    <a:pt x="682" y="396"/>
                  </a:lnTo>
                  <a:lnTo>
                    <a:pt x="690" y="388"/>
                  </a:lnTo>
                  <a:lnTo>
                    <a:pt x="698" y="376"/>
                  </a:lnTo>
                  <a:lnTo>
                    <a:pt x="706" y="366"/>
                  </a:lnTo>
                  <a:lnTo>
                    <a:pt x="712" y="354"/>
                  </a:lnTo>
                  <a:lnTo>
                    <a:pt x="716" y="342"/>
                  </a:lnTo>
                  <a:lnTo>
                    <a:pt x="720" y="328"/>
                  </a:lnTo>
                  <a:lnTo>
                    <a:pt x="722" y="314"/>
                  </a:lnTo>
                  <a:lnTo>
                    <a:pt x="722" y="302"/>
                  </a:lnTo>
                  <a:lnTo>
                    <a:pt x="722" y="302"/>
                  </a:lnTo>
                  <a:lnTo>
                    <a:pt x="722" y="288"/>
                  </a:lnTo>
                  <a:lnTo>
                    <a:pt x="720" y="276"/>
                  </a:lnTo>
                  <a:lnTo>
                    <a:pt x="712" y="252"/>
                  </a:lnTo>
                  <a:lnTo>
                    <a:pt x="702" y="230"/>
                  </a:lnTo>
                  <a:lnTo>
                    <a:pt x="686" y="210"/>
                  </a:lnTo>
                  <a:lnTo>
                    <a:pt x="670" y="194"/>
                  </a:lnTo>
                  <a:lnTo>
                    <a:pt x="648" y="180"/>
                  </a:lnTo>
                  <a:lnTo>
                    <a:pt x="626" y="172"/>
                  </a:lnTo>
                  <a:lnTo>
                    <a:pt x="602" y="166"/>
                  </a:lnTo>
                  <a:lnTo>
                    <a:pt x="602" y="166"/>
                  </a:lnTo>
                  <a:close/>
                </a:path>
              </a:pathLst>
            </a:custGeom>
            <a:noFill/>
            <a:ln w="9525">
              <a:solidFill>
                <a:schemeClr val="tx1">
                  <a:lumMod val="75000"/>
                  <a:lumOff val="25000"/>
                </a:schemeClr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2000"/>
            </a:p>
          </p:txBody>
        </p:sp>
      </p:grpSp>
      <p:grpSp>
        <p:nvGrpSpPr>
          <p:cNvPr id="65" name="그룹 64"/>
          <p:cNvGrpSpPr/>
          <p:nvPr/>
        </p:nvGrpSpPr>
        <p:grpSpPr>
          <a:xfrm rot="6575244">
            <a:off x="6698617" y="1530090"/>
            <a:ext cx="353724" cy="417744"/>
            <a:chOff x="6620918" y="4965992"/>
            <a:chExt cx="446012" cy="526735"/>
          </a:xfrm>
        </p:grpSpPr>
        <p:sp>
          <p:nvSpPr>
            <p:cNvPr id="66" name="포인트가 5개인 별 65"/>
            <p:cNvSpPr/>
            <p:nvPr/>
          </p:nvSpPr>
          <p:spPr>
            <a:xfrm>
              <a:off x="6765014" y="5190811"/>
              <a:ext cx="301916" cy="301916"/>
            </a:xfrm>
            <a:prstGeom prst="star5">
              <a:avLst>
                <a:gd name="adj" fmla="val 23005"/>
                <a:gd name="hf" fmla="val 105146"/>
                <a:gd name="vf" fmla="val 110557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포인트가 5개인 별 66"/>
            <p:cNvSpPr/>
            <p:nvPr/>
          </p:nvSpPr>
          <p:spPr>
            <a:xfrm rot="1176476">
              <a:off x="6620918" y="4965992"/>
              <a:ext cx="150958" cy="150958"/>
            </a:xfrm>
            <a:prstGeom prst="star5">
              <a:avLst>
                <a:gd name="adj" fmla="val 23005"/>
                <a:gd name="hf" fmla="val 105146"/>
                <a:gd name="vf" fmla="val 110557"/>
              </a:avLst>
            </a:prstGeom>
            <a:solidFill>
              <a:srgbClr val="3634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" name="矩形 5"/>
          <p:cNvSpPr/>
          <p:nvPr/>
        </p:nvSpPr>
        <p:spPr>
          <a:xfrm>
            <a:off x="238530" y="1010597"/>
            <a:ext cx="4854315" cy="2707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000" b="1" dirty="0">
                <a:solidFill>
                  <a:srgbClr val="66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Body</a:t>
            </a:r>
            <a:r>
              <a:rPr lang="zh-CN" altLang="zh-CN" sz="2000" b="1" dirty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body, body. This is my </a:t>
            </a:r>
            <a:r>
              <a:rPr lang="zh-CN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2000" b="1" dirty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body.</a:t>
            </a:r>
          </a:p>
          <a:p>
            <a:pPr>
              <a:spcBef>
                <a:spcPct val="50000"/>
              </a:spcBef>
            </a:pPr>
            <a:r>
              <a:rPr lang="zh-CN" altLang="zh-CN" sz="2000" b="1" dirty="0">
                <a:solidFill>
                  <a:srgbClr val="66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Head</a:t>
            </a:r>
            <a:r>
              <a:rPr lang="zh-CN" altLang="zh-CN" sz="2000" b="1" dirty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head, head. This is my head.</a:t>
            </a:r>
          </a:p>
          <a:p>
            <a:pPr>
              <a:spcBef>
                <a:spcPct val="50000"/>
              </a:spcBef>
            </a:pPr>
            <a:r>
              <a:rPr lang="zh-CN" altLang="zh-CN" sz="2000" b="1" dirty="0">
                <a:solidFill>
                  <a:srgbClr val="66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Arm</a:t>
            </a:r>
            <a:r>
              <a:rPr lang="zh-CN" altLang="zh-CN" sz="2000" b="1" dirty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arm, arm. This is my arm.</a:t>
            </a:r>
          </a:p>
          <a:p>
            <a:pPr>
              <a:spcBef>
                <a:spcPct val="50000"/>
              </a:spcBef>
            </a:pPr>
            <a:r>
              <a:rPr lang="zh-CN" altLang="zh-CN" sz="2000" b="1" dirty="0">
                <a:solidFill>
                  <a:srgbClr val="66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Leg</a:t>
            </a:r>
            <a:r>
              <a:rPr lang="zh-CN" altLang="zh-CN" sz="2000" b="1" dirty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leg, leg. This is my leg.</a:t>
            </a:r>
          </a:p>
          <a:p>
            <a:pPr>
              <a:spcBef>
                <a:spcPct val="50000"/>
              </a:spcBef>
            </a:pPr>
            <a:r>
              <a:rPr lang="zh-CN" altLang="zh-CN" sz="2000" b="1" dirty="0">
                <a:solidFill>
                  <a:srgbClr val="66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Hand</a:t>
            </a:r>
            <a:r>
              <a:rPr lang="zh-CN" altLang="zh-CN" sz="2000" b="1" dirty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hand, hand. This is my hand.</a:t>
            </a:r>
          </a:p>
          <a:p>
            <a:pPr>
              <a:spcBef>
                <a:spcPct val="50000"/>
              </a:spcBef>
            </a:pPr>
            <a:r>
              <a:rPr lang="zh-CN" altLang="zh-CN" sz="2000" b="1" dirty="0">
                <a:solidFill>
                  <a:srgbClr val="66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Foot</a:t>
            </a:r>
            <a:r>
              <a:rPr lang="zh-CN" altLang="zh-CN" sz="2000" b="1" dirty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foot, foot, This is my foot.</a:t>
            </a:r>
          </a:p>
        </p:txBody>
      </p:sp>
    </p:spTree>
  </p:cSld>
  <p:clrMapOvr>
    <a:masterClrMapping/>
  </p:clrMapOvr>
  <p:transition spd="slow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2PPT.COM&#10;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325</Words>
  <Application>Microsoft Office PowerPoint</Application>
  <PresentationFormat>全屏显示(16:10)</PresentationFormat>
  <Paragraphs>93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宋体</vt:lpstr>
      <vt:lpstr>微软雅黑</vt:lpstr>
      <vt:lpstr>Arial</vt:lpstr>
      <vt:lpstr>Calibri</vt:lpstr>
      <vt:lpstr>Tahoma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2019-06-19T02:08:00Z</dcterms:created>
  <dcterms:modified xsi:type="dcterms:W3CDTF">2023-01-16T21:30:33Z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4BD2DC9B966B49EFA21F1C15E75CF85B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